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8" r:id="rId4"/>
    <p:sldId id="259" r:id="rId5"/>
    <p:sldId id="309" r:id="rId6"/>
    <p:sldId id="294" r:id="rId7"/>
    <p:sldId id="295" r:id="rId8"/>
    <p:sldId id="297" r:id="rId9"/>
    <p:sldId id="289" r:id="rId10"/>
    <p:sldId id="260" r:id="rId11"/>
    <p:sldId id="288" r:id="rId12"/>
    <p:sldId id="290" r:id="rId13"/>
    <p:sldId id="299" r:id="rId14"/>
    <p:sldId id="303" r:id="rId15"/>
    <p:sldId id="261" r:id="rId16"/>
    <p:sldId id="293" r:id="rId17"/>
    <p:sldId id="296" r:id="rId18"/>
    <p:sldId id="300" r:id="rId19"/>
    <p:sldId id="298" r:id="rId20"/>
    <p:sldId id="301" r:id="rId21"/>
    <p:sldId id="262" r:id="rId22"/>
    <p:sldId id="287" r:id="rId23"/>
    <p:sldId id="291" r:id="rId24"/>
    <p:sldId id="292" r:id="rId25"/>
    <p:sldId id="306" r:id="rId26"/>
    <p:sldId id="307" r:id="rId27"/>
    <p:sldId id="263" r:id="rId28"/>
    <p:sldId id="302" r:id="rId29"/>
    <p:sldId id="304" r:id="rId30"/>
    <p:sldId id="305" r:id="rId31"/>
    <p:sldId id="308" r:id="rId32"/>
    <p:sldId id="286" r:id="rId33"/>
    <p:sldId id="310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8659-FBFF-4955-BD25-CFC1D035EDDC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A1D85-9E78-432B-BD91-BF1E7A9533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136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80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1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24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836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433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048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77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18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493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419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38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2016/11/17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25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73142" y="2135541"/>
            <a:ext cx="4082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393716" y="3074600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393716" y="3351599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6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31348"/>
            <a:ext cx="4356100" cy="5026652"/>
          </a:xfrm>
          <a:prstGeom prst="rect">
            <a:avLst/>
          </a:prstGeom>
        </p:spPr>
      </p:pic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6167923" y="1947863"/>
            <a:ext cx="4414838" cy="523875"/>
            <a:chOff x="5562145" y="1681162"/>
            <a:chExt cx="4414786" cy="523220"/>
          </a:xfrm>
        </p:grpSpPr>
        <p:sp>
          <p:nvSpPr>
            <p:cNvPr id="10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项目背景研究</a:t>
              </a:r>
            </a:p>
          </p:txBody>
        </p:sp>
        <p:sp>
          <p:nvSpPr>
            <p:cNvPr id="11" name="文本框 129"/>
            <p:cNvSpPr txBox="1">
              <a:spLocks noChangeArrowheads="1"/>
            </p:cNvSpPr>
            <p:nvPr/>
          </p:nvSpPr>
          <p:spPr bwMode="auto">
            <a:xfrm>
              <a:off x="5562145" y="168116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167923" y="2706688"/>
            <a:ext cx="4414838" cy="523875"/>
            <a:chOff x="5562145" y="2439987"/>
            <a:chExt cx="4414786" cy="523220"/>
          </a:xfrm>
        </p:grpSpPr>
        <p:sp>
          <p:nvSpPr>
            <p:cNvPr id="14" name="文本框 127"/>
            <p:cNvSpPr txBox="1">
              <a:spLocks noChangeArrowheads="1"/>
            </p:cNvSpPr>
            <p:nvPr/>
          </p:nvSpPr>
          <p:spPr bwMode="auto">
            <a:xfrm>
              <a:off x="7388073" y="2439987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</a:p>
          </p:txBody>
        </p:sp>
        <p:sp>
          <p:nvSpPr>
            <p:cNvPr id="15" name="文本框 130"/>
            <p:cNvSpPr txBox="1">
              <a:spLocks noChangeArrowheads="1"/>
            </p:cNvSpPr>
            <p:nvPr/>
          </p:nvSpPr>
          <p:spPr bwMode="auto">
            <a:xfrm>
              <a:off x="5562145" y="2439987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167923" y="3465513"/>
            <a:ext cx="4414838" cy="523875"/>
            <a:chOff x="5562145" y="3198812"/>
            <a:chExt cx="4414786" cy="523220"/>
          </a:xfrm>
        </p:grpSpPr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7388073" y="319881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项目特色展示</a:t>
              </a: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5562145" y="319881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>
            <a:grpSpLocks/>
          </p:cNvGrpSpPr>
          <p:nvPr/>
        </p:nvGrpSpPr>
        <p:grpSpPr bwMode="auto">
          <a:xfrm>
            <a:off x="6167923" y="4222750"/>
            <a:ext cx="4414838" cy="523875"/>
            <a:chOff x="5562145" y="3956049"/>
            <a:chExt cx="4414786" cy="523220"/>
          </a:xfrm>
        </p:grpSpPr>
        <p:sp>
          <p:nvSpPr>
            <p:cNvPr id="22" name="文本框 125"/>
            <p:cNvSpPr txBox="1">
              <a:spLocks noChangeArrowheads="1"/>
            </p:cNvSpPr>
            <p:nvPr/>
          </p:nvSpPr>
          <p:spPr bwMode="auto">
            <a:xfrm>
              <a:off x="7388073" y="395604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市场评估分析</a:t>
              </a:r>
            </a:p>
          </p:txBody>
        </p:sp>
        <p:sp>
          <p:nvSpPr>
            <p:cNvPr id="23" name="文本框 132"/>
            <p:cNvSpPr txBox="1">
              <a:spLocks noChangeArrowheads="1"/>
            </p:cNvSpPr>
            <p:nvPr/>
          </p:nvSpPr>
          <p:spPr bwMode="auto">
            <a:xfrm>
              <a:off x="5562145" y="3956049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13"/>
          <p:cNvGrpSpPr>
            <a:grpSpLocks/>
          </p:cNvGrpSpPr>
          <p:nvPr/>
        </p:nvGrpSpPr>
        <p:grpSpPr bwMode="auto">
          <a:xfrm>
            <a:off x="6167923" y="4981575"/>
            <a:ext cx="4414838" cy="523875"/>
            <a:chOff x="5562145" y="4714874"/>
            <a:chExt cx="4414786" cy="523220"/>
          </a:xfrm>
        </p:grpSpPr>
        <p:sp>
          <p:nvSpPr>
            <p:cNvPr id="26" name="文本框 124"/>
            <p:cNvSpPr txBox="1">
              <a:spLocks noChangeArrowheads="1"/>
            </p:cNvSpPr>
            <p:nvPr/>
          </p:nvSpPr>
          <p:spPr bwMode="auto">
            <a:xfrm>
              <a:off x="7388073" y="471487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财务计划报表</a:t>
              </a:r>
            </a:p>
          </p:txBody>
        </p:sp>
        <p:sp>
          <p:nvSpPr>
            <p:cNvPr id="27" name="文本框 133"/>
            <p:cNvSpPr txBox="1">
              <a:spLocks noChangeArrowheads="1"/>
            </p:cNvSpPr>
            <p:nvPr/>
          </p:nvSpPr>
          <p:spPr bwMode="auto">
            <a:xfrm>
              <a:off x="5562145" y="4714874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 flipV="1">
              <a:off x="7141689" y="4810005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8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项目背景研究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6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2153313" y="2537319"/>
            <a:ext cx="85475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个性定制服务。我们秉承“给您演示的光和热”的理念，为您分担职场压力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的巨大魅力与价值。我们诚祝您在工作中事事顺心，步步高升！最后让我们谨记：最重要的不是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，是你。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66" y="170372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846" y="3211753"/>
            <a:ext cx="941834" cy="270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904" y="-7915"/>
            <a:ext cx="4449700" cy="686591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24821" y="1106056"/>
            <a:ext cx="3627767" cy="4570561"/>
            <a:chOff x="1224821" y="1106056"/>
            <a:chExt cx="3627767" cy="4570561"/>
          </a:xfrm>
        </p:grpSpPr>
        <p:sp>
          <p:nvSpPr>
            <p:cNvPr id="7" name="文本框 6"/>
            <p:cNvSpPr txBox="1"/>
            <p:nvPr/>
          </p:nvSpPr>
          <p:spPr>
            <a:xfrm>
              <a:off x="1224821" y="3614514"/>
              <a:ext cx="3553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单击此处添加您的文字内容。本模板的所有素材和逻辑图表，均可自由编辑替换和移动。。单击此处添加您的文字内容。本模板的所有素材和逻辑图表，均可自由编辑替换和移动。专业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的团队，完善的售后，热情的服务，科学严谨的逻辑，一丝不苟的工作态度，定能使您的发展如虎添翼！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57746" y="1106056"/>
              <a:ext cx="2687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857829" y="1816016"/>
              <a:ext cx="23867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236264" y="2304469"/>
              <a:ext cx="842963" cy="842963"/>
              <a:chOff x="1236264" y="2023224"/>
              <a:chExt cx="842963" cy="842963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1236264" y="2023224"/>
                <a:ext cx="842963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 bwMode="auto">
              <a:xfrm flipH="1">
                <a:off x="1515664" y="2302624"/>
                <a:ext cx="296863" cy="295275"/>
              </a:xfrm>
              <a:prstGeom prst="pi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 bwMode="auto">
              <a:xfrm>
                <a:off x="1485502" y="2270874"/>
                <a:ext cx="147637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2152" y="2304469"/>
              <a:ext cx="842962" cy="842963"/>
              <a:chOff x="2917427" y="2023224"/>
              <a:chExt cx="842962" cy="842963"/>
            </a:xfrm>
          </p:grpSpPr>
          <p:sp>
            <p:nvSpPr>
              <p:cNvPr id="20" name="椭圆 19"/>
              <p:cNvSpPr/>
              <p:nvPr/>
            </p:nvSpPr>
            <p:spPr bwMode="auto">
              <a:xfrm>
                <a:off x="2917427" y="2023224"/>
                <a:ext cx="842962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92064" y="2394699"/>
                <a:ext cx="84138" cy="214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3303189" y="2466137"/>
                <a:ext cx="82550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3420664" y="2310562"/>
                <a:ext cx="84138" cy="298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8039" y="2304469"/>
              <a:ext cx="844549" cy="842963"/>
              <a:chOff x="4597003" y="2023224"/>
              <a:chExt cx="844549" cy="842963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4597003" y="2023224"/>
                <a:ext cx="844549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 bwMode="auto">
              <a:xfrm>
                <a:off x="4851002" y="2315324"/>
                <a:ext cx="315912" cy="127000"/>
              </a:xfrm>
              <a:custGeom>
                <a:avLst/>
                <a:gdLst>
                  <a:gd name="connsiteX0" fmla="*/ 0 w 478465"/>
                  <a:gd name="connsiteY0" fmla="*/ 191386 h 191386"/>
                  <a:gd name="connsiteX1" fmla="*/ 148855 w 478465"/>
                  <a:gd name="connsiteY1" fmla="*/ 116958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  <a:gd name="connsiteX0" fmla="*/ 0 w 478465"/>
                  <a:gd name="connsiteY0" fmla="*/ 191386 h 191386"/>
                  <a:gd name="connsiteX1" fmla="*/ 159487 w 478465"/>
                  <a:gd name="connsiteY1" fmla="*/ 148856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465" h="191386">
                    <a:moveTo>
                      <a:pt x="0" y="191386"/>
                    </a:moveTo>
                    <a:lnTo>
                      <a:pt x="159487" y="148856"/>
                    </a:lnTo>
                    <a:lnTo>
                      <a:pt x="255181" y="53162"/>
                    </a:lnTo>
                    <a:lnTo>
                      <a:pt x="361507" y="127590"/>
                    </a:lnTo>
                    <a:lnTo>
                      <a:pt x="478465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5147864" y="2283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>
                <a:off x="4833539" y="2410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 bwMode="auto">
              <a:xfrm>
                <a:off x="4847827" y="2477249"/>
                <a:ext cx="322262" cy="98425"/>
              </a:xfrm>
              <a:custGeom>
                <a:avLst/>
                <a:gdLst>
                  <a:gd name="connsiteX0" fmla="*/ 0 w 489097"/>
                  <a:gd name="connsiteY0" fmla="*/ 85061 h 148856"/>
                  <a:gd name="connsiteX1" fmla="*/ 159488 w 489097"/>
                  <a:gd name="connsiteY1" fmla="*/ 127591 h 148856"/>
                  <a:gd name="connsiteX2" fmla="*/ 244548 w 489097"/>
                  <a:gd name="connsiteY2" fmla="*/ 21266 h 148856"/>
                  <a:gd name="connsiteX3" fmla="*/ 340241 w 489097"/>
                  <a:gd name="connsiteY3" fmla="*/ 148856 h 148856"/>
                  <a:gd name="connsiteX4" fmla="*/ 489097 w 489097"/>
                  <a:gd name="connsiteY4" fmla="*/ 0 h 14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7" h="148856">
                    <a:moveTo>
                      <a:pt x="0" y="85061"/>
                    </a:moveTo>
                    <a:lnTo>
                      <a:pt x="159488" y="127591"/>
                    </a:lnTo>
                    <a:lnTo>
                      <a:pt x="244548" y="21266"/>
                    </a:lnTo>
                    <a:lnTo>
                      <a:pt x="340241" y="148856"/>
                    </a:lnTo>
                    <a:lnTo>
                      <a:pt x="489097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5147864" y="2450262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33539" y="2510587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2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448" y="1355968"/>
            <a:ext cx="9623272" cy="31191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15600" y="1355969"/>
            <a:ext cx="1361440" cy="3119121"/>
          </a:xfrm>
          <a:prstGeom prst="rect">
            <a:avLst/>
          </a:prstGeom>
          <a:solidFill>
            <a:srgbClr val="58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4636" y="5135712"/>
            <a:ext cx="9566404" cy="954107"/>
            <a:chOff x="1294636" y="5135712"/>
            <a:chExt cx="9566404" cy="954107"/>
          </a:xfrm>
        </p:grpSpPr>
        <p:sp>
          <p:nvSpPr>
            <p:cNvPr id="7" name="文本框 6"/>
            <p:cNvSpPr txBox="1"/>
            <p:nvPr/>
          </p:nvSpPr>
          <p:spPr>
            <a:xfrm>
              <a:off x="129463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11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6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7435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140"/>
          <a:stretch/>
        </p:blipFill>
        <p:spPr>
          <a:xfrm>
            <a:off x="1001008" y="2055037"/>
            <a:ext cx="5381428" cy="33231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05334" y="3454987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705334" y="4130840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92423" y="4103358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706219" y="4802814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3308" y="477533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0" name="椭圆 9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3" name="椭圆 12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8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24" name="矩形 23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27" name="矩形 26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03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12" descr="pic1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7553" y="1976721"/>
            <a:ext cx="2444447" cy="246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 descr="PIC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0601" y="-609"/>
            <a:ext cx="2435749" cy="197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867938" y="1955740"/>
            <a:ext cx="3056646" cy="2481371"/>
            <a:chOff x="-1" y="0"/>
            <a:chExt cx="1829062" cy="1486109"/>
          </a:xfrm>
        </p:grpSpPr>
        <p:sp>
          <p:nvSpPr>
            <p:cNvPr id="7" name="AutoShape 8" descr="pic12.jpg"/>
            <p:cNvSpPr>
              <a:spLocks/>
            </p:cNvSpPr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9" name="Picture 2" descr="pic9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9191" y="0"/>
            <a:ext cx="2453239" cy="199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5" descr="pic7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955742"/>
            <a:ext cx="3053995" cy="248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526996" y="5106512"/>
            <a:ext cx="896002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7012" y="1980871"/>
            <a:ext cx="2438747" cy="2456241"/>
            <a:chOff x="2437012" y="1980871"/>
            <a:chExt cx="2438747" cy="2456241"/>
          </a:xfrm>
        </p:grpSpPr>
        <p:sp>
          <p:nvSpPr>
            <p:cNvPr id="13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82050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2886131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17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1" name="Slide Number Placeholder 2"/>
            <p:cNvSpPr txBox="1">
              <a:spLocks/>
            </p:cNvSpPr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pPr/>
                <a:t>10</a:t>
              </a:fld>
              <a:endParaRPr lang="en-US"/>
            </a:p>
          </p:txBody>
        </p:sp>
        <p:sp>
          <p:nvSpPr>
            <p:cNvPr id="22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" y="-608"/>
            <a:ext cx="2438747" cy="1981479"/>
            <a:chOff x="1" y="-608"/>
            <a:chExt cx="2438747" cy="1981479"/>
          </a:xfrm>
        </p:grpSpPr>
        <p:sp>
          <p:nvSpPr>
            <p:cNvPr id="26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4505" y="1980871"/>
            <a:ext cx="2438747" cy="2456241"/>
            <a:chOff x="7314505" y="1980871"/>
            <a:chExt cx="2438747" cy="2456241"/>
          </a:xfrm>
        </p:grpSpPr>
        <p:sp>
          <p:nvSpPr>
            <p:cNvPr id="30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7740713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744794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8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3131" y="1667188"/>
            <a:ext cx="2086904" cy="2116762"/>
            <a:chOff x="4473131" y="1667188"/>
            <a:chExt cx="2086904" cy="2116762"/>
          </a:xfrm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 rot="19397468">
              <a:off x="4473131" y="1667188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22"/>
            <p:cNvSpPr txBox="1"/>
            <p:nvPr/>
          </p:nvSpPr>
          <p:spPr>
            <a:xfrm>
              <a:off x="4813481" y="2157307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S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49334" y="3635442"/>
            <a:ext cx="2086904" cy="2116762"/>
            <a:chOff x="5449334" y="3635442"/>
            <a:chExt cx="2086904" cy="2116762"/>
          </a:xfrm>
        </p:grpSpPr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334" y="3635442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5815402" y="4418450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T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30924" y="2175470"/>
            <a:ext cx="2117038" cy="2086632"/>
            <a:chOff x="5930924" y="2175470"/>
            <a:chExt cx="2117038" cy="2086632"/>
          </a:xfrm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 rot="3202081">
              <a:off x="5946127" y="2160267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25"/>
            <p:cNvSpPr txBox="1"/>
            <p:nvPr/>
          </p:nvSpPr>
          <p:spPr>
            <a:xfrm>
              <a:off x="6450609" y="282012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W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62185" y="3167649"/>
            <a:ext cx="2117038" cy="2086632"/>
            <a:chOff x="3962185" y="3167649"/>
            <a:chExt cx="2117038" cy="2086632"/>
          </a:xfrm>
        </p:grpSpPr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 rot="13978264">
              <a:off x="3977388" y="3152446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33"/>
            <p:cNvSpPr txBox="1"/>
            <p:nvPr/>
          </p:nvSpPr>
          <p:spPr>
            <a:xfrm>
              <a:off x="4326832" y="376626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O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7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51155" y="2373274"/>
            <a:ext cx="1691499" cy="1728956"/>
            <a:chOff x="1851155" y="2373274"/>
            <a:chExt cx="1691499" cy="1728956"/>
          </a:xfrm>
        </p:grpSpPr>
        <p:sp>
          <p:nvSpPr>
            <p:cNvPr id="5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31729" y="2373274"/>
            <a:ext cx="1691499" cy="1728956"/>
            <a:chOff x="4131729" y="2373274"/>
            <a:chExt cx="1691499" cy="1728956"/>
          </a:xfrm>
        </p:grpSpPr>
        <p:sp>
          <p:nvSpPr>
            <p:cNvPr id="8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69554" y="2373274"/>
            <a:ext cx="1691499" cy="1728956"/>
            <a:chOff x="6369554" y="2373274"/>
            <a:chExt cx="1691499" cy="1728956"/>
          </a:xfrm>
        </p:grpSpPr>
        <p:sp>
          <p:nvSpPr>
            <p:cNvPr id="11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34524" y="2373274"/>
            <a:ext cx="1691499" cy="1728956"/>
            <a:chOff x="8634524" y="2373274"/>
            <a:chExt cx="1691499" cy="1728956"/>
          </a:xfrm>
        </p:grpSpPr>
        <p:sp>
          <p:nvSpPr>
            <p:cNvPr id="14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54127" y="4513878"/>
            <a:ext cx="2211875" cy="519555"/>
            <a:chOff x="1854127" y="4513878"/>
            <a:chExt cx="2211875" cy="519555"/>
          </a:xfrm>
        </p:grpSpPr>
        <p:sp>
          <p:nvSpPr>
            <p:cNvPr id="17" name="TextBox 13"/>
            <p:cNvSpPr txBox="1"/>
            <p:nvPr/>
          </p:nvSpPr>
          <p:spPr>
            <a:xfrm>
              <a:off x="2156204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854127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0084" y="4513878"/>
            <a:ext cx="2211875" cy="519555"/>
            <a:chOff x="4130084" y="4513878"/>
            <a:chExt cx="2211875" cy="519555"/>
          </a:xfrm>
        </p:grpSpPr>
        <p:sp>
          <p:nvSpPr>
            <p:cNvPr id="20" name="TextBox 13"/>
            <p:cNvSpPr txBox="1"/>
            <p:nvPr/>
          </p:nvSpPr>
          <p:spPr>
            <a:xfrm>
              <a:off x="4432161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4130084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06041" y="4513878"/>
            <a:ext cx="2211875" cy="519555"/>
            <a:chOff x="6406041" y="4513878"/>
            <a:chExt cx="2211875" cy="519555"/>
          </a:xfrm>
        </p:grpSpPr>
        <p:sp>
          <p:nvSpPr>
            <p:cNvPr id="23" name="TextBox 13"/>
            <p:cNvSpPr txBox="1"/>
            <p:nvPr/>
          </p:nvSpPr>
          <p:spPr>
            <a:xfrm>
              <a:off x="6708118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406041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6758" y="4513878"/>
            <a:ext cx="2211875" cy="519555"/>
            <a:chOff x="8706758" y="4513878"/>
            <a:chExt cx="2211875" cy="519555"/>
          </a:xfrm>
        </p:grpSpPr>
        <p:sp>
          <p:nvSpPr>
            <p:cNvPr id="26" name="TextBox 13"/>
            <p:cNvSpPr txBox="1"/>
            <p:nvPr/>
          </p:nvSpPr>
          <p:spPr>
            <a:xfrm>
              <a:off x="9008835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8706758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037" y="2214465"/>
            <a:ext cx="1223811" cy="36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258075" y="5293128"/>
            <a:ext cx="3804521" cy="605937"/>
            <a:chOff x="2258075" y="5293128"/>
            <a:chExt cx="3804521" cy="605937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258075" y="5293128"/>
              <a:ext cx="3804521" cy="605937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2873577" y="5387901"/>
              <a:ext cx="305570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单击此处添加您要的文字标题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08547" y="4592184"/>
            <a:ext cx="3103577" cy="605937"/>
            <a:chOff x="2608547" y="4592184"/>
            <a:chExt cx="3103577" cy="605937"/>
          </a:xfrm>
        </p:grpSpPr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608547" y="4592184"/>
              <a:ext cx="3103577" cy="605937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3396034" y="4711138"/>
              <a:ext cx="2010786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9019" y="3891240"/>
            <a:ext cx="2402633" cy="605937"/>
            <a:chOff x="2959019" y="3891240"/>
            <a:chExt cx="2402633" cy="60593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959019" y="3891240"/>
              <a:ext cx="2402633" cy="605937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3508523" y="3994538"/>
              <a:ext cx="156514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输入您要的标题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09491" y="3190296"/>
            <a:ext cx="1701689" cy="605937"/>
            <a:chOff x="3309491" y="3190296"/>
            <a:chExt cx="1701689" cy="60593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09491" y="3190296"/>
              <a:ext cx="1701689" cy="605937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696793" y="3278369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59963" y="2086097"/>
            <a:ext cx="1151882" cy="1009191"/>
            <a:chOff x="3659963" y="2086097"/>
            <a:chExt cx="1151882" cy="1009191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659963" y="2086097"/>
              <a:ext cx="1000745" cy="1009191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3847930" y="2665498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46590" y="3770468"/>
            <a:ext cx="4217154" cy="47878"/>
            <a:chOff x="5145476" y="2195806"/>
            <a:chExt cx="3170940" cy="36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5145476" y="2195806"/>
              <a:ext cx="1761242" cy="36000"/>
              <a:chOff x="5186982" y="4217044"/>
              <a:chExt cx="1761242" cy="36000"/>
            </a:xfrm>
          </p:grpSpPr>
          <p:sp>
            <p:nvSpPr>
              <p:cNvPr id="27" name="矩形 26"/>
              <p:cNvSpPr/>
              <p:nvPr/>
            </p:nvSpPr>
            <p:spPr>
              <a:xfrm rot="16200000">
                <a:off x="5348982" y="4055044"/>
                <a:ext cx="36000" cy="360000"/>
              </a:xfrm>
              <a:prstGeom prst="rect">
                <a:avLst/>
              </a:prstGeom>
              <a:solidFill>
                <a:srgbClr val="48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4AA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05484" y="2195806"/>
              <a:ext cx="1410932" cy="36000"/>
              <a:chOff x="5537292" y="4217044"/>
              <a:chExt cx="1410932" cy="36000"/>
            </a:xfrm>
          </p:grpSpPr>
          <p:sp>
            <p:nvSpPr>
              <p:cNvPr id="23" name="矩形 22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94B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97312" y="3190296"/>
            <a:ext cx="4492142" cy="2997775"/>
            <a:chOff x="6897312" y="3190296"/>
            <a:chExt cx="4492142" cy="2997775"/>
          </a:xfrm>
        </p:grpSpPr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6909634" y="4156746"/>
              <a:ext cx="4479820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97312" y="3190296"/>
              <a:ext cx="3034313" cy="52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2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2128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项目特色展示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78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5" name="矩形 4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8" name="矩形 7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2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1" name="矩形 10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3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</p:grpSpPr>
        <p:sp>
          <p:nvSpPr>
            <p:cNvPr id="17" name="流程图: 数据 16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19" name="矩形 12"/>
          <p:cNvSpPr/>
          <p:nvPr/>
        </p:nvSpPr>
        <p:spPr>
          <a:xfrm flipH="1" flipV="1">
            <a:off x="3292519" y="3950698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2519" y="3315431"/>
            <a:ext cx="3176332" cy="635267"/>
            <a:chOff x="3292519" y="3315431"/>
            <a:chExt cx="3176332" cy="635267"/>
          </a:xfrm>
        </p:grpSpPr>
        <p:sp>
          <p:nvSpPr>
            <p:cNvPr id="21" name="流程图: 数据 20"/>
            <p:cNvSpPr/>
            <p:nvPr/>
          </p:nvSpPr>
          <p:spPr>
            <a:xfrm>
              <a:off x="3292519" y="3315431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3" name="矩形 12"/>
          <p:cNvSpPr/>
          <p:nvPr/>
        </p:nvSpPr>
        <p:spPr>
          <a:xfrm flipH="1" flipV="1">
            <a:off x="5833656" y="2891920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33656" y="2256653"/>
            <a:ext cx="3176332" cy="635267"/>
            <a:chOff x="5833656" y="2256653"/>
            <a:chExt cx="3176332" cy="635267"/>
          </a:xfrm>
        </p:grpSpPr>
        <p:sp>
          <p:nvSpPr>
            <p:cNvPr id="25" name="流程图: 数据 24"/>
            <p:cNvSpPr/>
            <p:nvPr/>
          </p:nvSpPr>
          <p:spPr>
            <a:xfrm>
              <a:off x="5833656" y="2256653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7" name="矩形 12"/>
          <p:cNvSpPr/>
          <p:nvPr/>
        </p:nvSpPr>
        <p:spPr>
          <a:xfrm flipH="1" flipV="1">
            <a:off x="8374792" y="1833143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374792" y="1197876"/>
            <a:ext cx="3176332" cy="635267"/>
            <a:chOff x="8374792" y="1197876"/>
            <a:chExt cx="3176332" cy="635267"/>
          </a:xfrm>
        </p:grpSpPr>
        <p:sp>
          <p:nvSpPr>
            <p:cNvPr id="29" name="流程图: 数据 28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55622" y="5124768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22797" y="4124300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46000" y="3027399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25107" y="1968606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222931"/>
            <a:ext cx="12192001" cy="3094545"/>
            <a:chOff x="0" y="1222931"/>
            <a:chExt cx="12192001" cy="30945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6927"/>
            <a:stretch/>
          </p:blipFill>
          <p:spPr>
            <a:xfrm>
              <a:off x="1" y="1222932"/>
              <a:ext cx="12192000" cy="309454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1222931"/>
              <a:ext cx="12192000" cy="3094545"/>
            </a:xfrm>
            <a:prstGeom prst="rect">
              <a:avLst/>
            </a:prstGeom>
            <a:solidFill>
              <a:srgbClr val="002060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85740" y="3661181"/>
            <a:ext cx="1027522" cy="1027522"/>
            <a:chOff x="1385740" y="3661181"/>
            <a:chExt cx="1027522" cy="1027522"/>
          </a:xfrm>
        </p:grpSpPr>
        <p:sp>
          <p:nvSpPr>
            <p:cNvPr id="8" name="矩形 7"/>
            <p:cNvSpPr/>
            <p:nvPr/>
          </p:nvSpPr>
          <p:spPr>
            <a:xfrm>
              <a:off x="1385740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115244" y="3661181"/>
            <a:ext cx="1027522" cy="1027522"/>
            <a:chOff x="3115244" y="3661181"/>
            <a:chExt cx="1027522" cy="1027522"/>
          </a:xfrm>
        </p:grpSpPr>
        <p:sp>
          <p:nvSpPr>
            <p:cNvPr id="15" name="矩形 14"/>
            <p:cNvSpPr/>
            <p:nvPr/>
          </p:nvSpPr>
          <p:spPr>
            <a:xfrm>
              <a:off x="3115244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33260" y="3661181"/>
            <a:ext cx="1027522" cy="1027522"/>
            <a:chOff x="10033260" y="3661181"/>
            <a:chExt cx="1027522" cy="1027522"/>
          </a:xfrm>
        </p:grpSpPr>
        <p:sp>
          <p:nvSpPr>
            <p:cNvPr id="18" name="矩形 17"/>
            <p:cNvSpPr/>
            <p:nvPr/>
          </p:nvSpPr>
          <p:spPr>
            <a:xfrm>
              <a:off x="10033260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44748" y="3661181"/>
            <a:ext cx="1027522" cy="1027522"/>
            <a:chOff x="4844748" y="3661181"/>
            <a:chExt cx="1027522" cy="1027522"/>
          </a:xfrm>
        </p:grpSpPr>
        <p:sp>
          <p:nvSpPr>
            <p:cNvPr id="21" name="矩形 20"/>
            <p:cNvSpPr/>
            <p:nvPr/>
          </p:nvSpPr>
          <p:spPr>
            <a:xfrm>
              <a:off x="4844748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74252" y="3661181"/>
            <a:ext cx="1027522" cy="1027522"/>
            <a:chOff x="6574252" y="3661181"/>
            <a:chExt cx="1027522" cy="1027522"/>
          </a:xfrm>
        </p:grpSpPr>
        <p:sp>
          <p:nvSpPr>
            <p:cNvPr id="24" name="矩形 23"/>
            <p:cNvSpPr/>
            <p:nvPr/>
          </p:nvSpPr>
          <p:spPr>
            <a:xfrm>
              <a:off x="6574252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03756" y="3661181"/>
            <a:ext cx="1027522" cy="1027522"/>
            <a:chOff x="8303756" y="3661181"/>
            <a:chExt cx="1027522" cy="1027522"/>
          </a:xfrm>
        </p:grpSpPr>
        <p:sp>
          <p:nvSpPr>
            <p:cNvPr id="30" name="矩形 29"/>
            <p:cNvSpPr/>
            <p:nvPr/>
          </p:nvSpPr>
          <p:spPr>
            <a:xfrm>
              <a:off x="8303756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64208" y="5370685"/>
            <a:ext cx="9114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6013" y="4381500"/>
            <a:ext cx="7696200" cy="1135063"/>
            <a:chOff x="1116013" y="4381500"/>
            <a:chExt cx="7696200" cy="1135063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1116013" y="4381500"/>
              <a:ext cx="3009900" cy="1135063"/>
              <a:chOff x="0" y="0"/>
              <a:chExt cx="1856582" cy="881252"/>
            </a:xfrm>
          </p:grpSpPr>
          <p:sp>
            <p:nvSpPr>
              <p:cNvPr id="15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5800725" y="4381500"/>
              <a:ext cx="3011488" cy="1135063"/>
              <a:chOff x="0" y="0"/>
              <a:chExt cx="1856582" cy="881252"/>
            </a:xfrm>
          </p:grpSpPr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76625" y="1582738"/>
            <a:ext cx="7672388" cy="1174750"/>
            <a:chOff x="3476625" y="1582738"/>
            <a:chExt cx="7672388" cy="117475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3476625" y="1582738"/>
              <a:ext cx="2952750" cy="1098550"/>
              <a:chOff x="0" y="0"/>
              <a:chExt cx="2952326" cy="1098602"/>
            </a:xfrm>
          </p:grpSpPr>
          <p:sp>
            <p:nvSpPr>
              <p:cNvPr id="24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196263" y="1658938"/>
              <a:ext cx="2952750" cy="1098550"/>
              <a:chOff x="0" y="0"/>
              <a:chExt cx="2952326" cy="1098602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96" y="2484114"/>
            <a:ext cx="5124819" cy="2807573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6965659" y="3630198"/>
            <a:ext cx="4436523" cy="186452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。专业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的团队，完善的售后，热情的服务，科学严谨的逻辑，一丝不苟的工作态度，定能使您的发展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如虎添翼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2614" y="1808068"/>
            <a:ext cx="1636923" cy="1411140"/>
            <a:chOff x="1366414" y="1668368"/>
            <a:chExt cx="1636923" cy="1411140"/>
          </a:xfrm>
        </p:grpSpPr>
        <p:sp>
          <p:nvSpPr>
            <p:cNvPr id="5" name="六边形 4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7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91843" y="3609017"/>
            <a:ext cx="2538464" cy="1761743"/>
            <a:chOff x="991843" y="3609017"/>
            <a:chExt cx="2538464" cy="1761743"/>
          </a:xfrm>
        </p:grpSpPr>
        <p:sp>
          <p:nvSpPr>
            <p:cNvPr id="11" name="文本框 10"/>
            <p:cNvSpPr txBox="1"/>
            <p:nvPr/>
          </p:nvSpPr>
          <p:spPr>
            <a:xfrm>
              <a:off x="1072355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91843" y="4201209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86273" y="1808068"/>
            <a:ext cx="1636923" cy="1411140"/>
            <a:chOff x="3886273" y="1808068"/>
            <a:chExt cx="1636923" cy="1411140"/>
          </a:xfrm>
        </p:grpSpPr>
        <p:sp>
          <p:nvSpPr>
            <p:cNvPr id="14" name="六边形 13"/>
            <p:cNvSpPr/>
            <p:nvPr/>
          </p:nvSpPr>
          <p:spPr>
            <a:xfrm>
              <a:off x="3886273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4081" y="2194257"/>
              <a:ext cx="501835" cy="584375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46"/>
              <p:cNvSpPr>
                <a:spLocks/>
              </p:cNvSpPr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530054" y="3609017"/>
            <a:ext cx="2538464" cy="1761742"/>
            <a:chOff x="3530054" y="3609017"/>
            <a:chExt cx="2538464" cy="1761742"/>
          </a:xfrm>
        </p:grpSpPr>
        <p:sp>
          <p:nvSpPr>
            <p:cNvPr id="22" name="文本框 21"/>
            <p:cNvSpPr txBox="1"/>
            <p:nvPr/>
          </p:nvSpPr>
          <p:spPr>
            <a:xfrm>
              <a:off x="3584153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0054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9931" y="1808068"/>
            <a:ext cx="1636923" cy="1411140"/>
            <a:chOff x="6329931" y="1808068"/>
            <a:chExt cx="1636923" cy="1411140"/>
          </a:xfrm>
        </p:grpSpPr>
        <p:sp>
          <p:nvSpPr>
            <p:cNvPr id="25" name="六边形 24"/>
            <p:cNvSpPr/>
            <p:nvPr/>
          </p:nvSpPr>
          <p:spPr>
            <a:xfrm>
              <a:off x="6329931" y="18080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28055" y="2222319"/>
              <a:ext cx="616245" cy="616245"/>
              <a:chOff x="528638" y="3135313"/>
              <a:chExt cx="276225" cy="276225"/>
            </a:xfrm>
            <a:solidFill>
              <a:schemeClr val="bg1"/>
            </a:solidFill>
          </p:grpSpPr>
          <p:sp>
            <p:nvSpPr>
              <p:cNvPr id="27" name="Freeform 375"/>
              <p:cNvSpPr>
                <a:spLocks noEditPoints="1"/>
              </p:cNvSpPr>
              <p:nvPr/>
            </p:nvSpPr>
            <p:spPr bwMode="auto">
              <a:xfrm>
                <a:off x="528638" y="3135313"/>
                <a:ext cx="276225" cy="276225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376"/>
              <p:cNvSpPr>
                <a:spLocks/>
              </p:cNvSpPr>
              <p:nvPr/>
            </p:nvSpPr>
            <p:spPr bwMode="auto">
              <a:xfrm>
                <a:off x="673101" y="3287713"/>
                <a:ext cx="14288" cy="36512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377"/>
              <p:cNvSpPr>
                <a:spLocks/>
              </p:cNvSpPr>
              <p:nvPr/>
            </p:nvSpPr>
            <p:spPr bwMode="auto">
              <a:xfrm>
                <a:off x="647701" y="3222625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378"/>
              <p:cNvSpPr>
                <a:spLocks noEditPoints="1"/>
              </p:cNvSpPr>
              <p:nvPr/>
            </p:nvSpPr>
            <p:spPr bwMode="auto">
              <a:xfrm>
                <a:off x="557213" y="3162300"/>
                <a:ext cx="220663" cy="222250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15439" y="3613013"/>
            <a:ext cx="2538464" cy="1757746"/>
            <a:chOff x="6015439" y="3613013"/>
            <a:chExt cx="2538464" cy="1757746"/>
          </a:xfrm>
        </p:grpSpPr>
        <p:sp>
          <p:nvSpPr>
            <p:cNvPr id="32" name="文本框 31"/>
            <p:cNvSpPr txBox="1"/>
            <p:nvPr/>
          </p:nvSpPr>
          <p:spPr>
            <a:xfrm>
              <a:off x="6095951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15439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73590" y="1808068"/>
            <a:ext cx="1636923" cy="1411140"/>
            <a:chOff x="8773590" y="1808068"/>
            <a:chExt cx="1636923" cy="1411140"/>
          </a:xfrm>
        </p:grpSpPr>
        <p:sp>
          <p:nvSpPr>
            <p:cNvPr id="35" name="六边形 34"/>
            <p:cNvSpPr/>
            <p:nvPr/>
          </p:nvSpPr>
          <p:spPr>
            <a:xfrm>
              <a:off x="8773590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360547" y="2329699"/>
              <a:ext cx="463007" cy="375194"/>
              <a:chOff x="1079501" y="4265613"/>
              <a:chExt cx="276225" cy="223837"/>
            </a:xfrm>
            <a:solidFill>
              <a:schemeClr val="bg1"/>
            </a:solidFill>
          </p:grpSpPr>
          <p:sp>
            <p:nvSpPr>
              <p:cNvPr id="37" name="Freeform 283"/>
              <p:cNvSpPr>
                <a:spLocks/>
              </p:cNvSpPr>
              <p:nvPr/>
            </p:nvSpPr>
            <p:spPr bwMode="auto">
              <a:xfrm>
                <a:off x="1079501" y="4265613"/>
                <a:ext cx="276225" cy="106362"/>
              </a:xfrm>
              <a:custGeom>
                <a:avLst/>
                <a:gdLst>
                  <a:gd name="T0" fmla="*/ 285 w 288"/>
                  <a:gd name="T1" fmla="*/ 44 h 111"/>
                  <a:gd name="T2" fmla="*/ 144 w 288"/>
                  <a:gd name="T3" fmla="*/ 0 h 111"/>
                  <a:gd name="T4" fmla="*/ 4 w 288"/>
                  <a:gd name="T5" fmla="*/ 44 h 111"/>
                  <a:gd name="T6" fmla="*/ 0 w 288"/>
                  <a:gd name="T7" fmla="*/ 54 h 111"/>
                  <a:gd name="T8" fmla="*/ 0 w 288"/>
                  <a:gd name="T9" fmla="*/ 106 h 111"/>
                  <a:gd name="T10" fmla="*/ 6 w 288"/>
                  <a:gd name="T11" fmla="*/ 110 h 111"/>
                  <a:gd name="T12" fmla="*/ 67 w 288"/>
                  <a:gd name="T13" fmla="*/ 95 h 111"/>
                  <a:gd name="T14" fmla="*/ 72 w 288"/>
                  <a:gd name="T15" fmla="*/ 87 h 111"/>
                  <a:gd name="T16" fmla="*/ 72 w 288"/>
                  <a:gd name="T17" fmla="*/ 65 h 111"/>
                  <a:gd name="T18" fmla="*/ 76 w 288"/>
                  <a:gd name="T19" fmla="*/ 55 h 111"/>
                  <a:gd name="T20" fmla="*/ 144 w 288"/>
                  <a:gd name="T21" fmla="*/ 40 h 111"/>
                  <a:gd name="T22" fmla="*/ 212 w 288"/>
                  <a:gd name="T23" fmla="*/ 55 h 111"/>
                  <a:gd name="T24" fmla="*/ 216 w 288"/>
                  <a:gd name="T25" fmla="*/ 65 h 111"/>
                  <a:gd name="T26" fmla="*/ 216 w 288"/>
                  <a:gd name="T27" fmla="*/ 84 h 111"/>
                  <a:gd name="T28" fmla="*/ 222 w 288"/>
                  <a:gd name="T29" fmla="*/ 92 h 111"/>
                  <a:gd name="T30" fmla="*/ 283 w 288"/>
                  <a:gd name="T31" fmla="*/ 110 h 111"/>
                  <a:gd name="T32" fmla="*/ 288 w 288"/>
                  <a:gd name="T33" fmla="*/ 106 h 111"/>
                  <a:gd name="T34" fmla="*/ 288 w 288"/>
                  <a:gd name="T35" fmla="*/ 54 h 111"/>
                  <a:gd name="T36" fmla="*/ 285 w 288"/>
                  <a:gd name="T37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8" h="111">
                    <a:moveTo>
                      <a:pt x="285" y="44"/>
                    </a:moveTo>
                    <a:cubicBezTo>
                      <a:pt x="285" y="44"/>
                      <a:pt x="252" y="0"/>
                      <a:pt x="144" y="0"/>
                    </a:cubicBezTo>
                    <a:cubicBezTo>
                      <a:pt x="37" y="0"/>
                      <a:pt x="4" y="44"/>
                      <a:pt x="4" y="44"/>
                    </a:cubicBezTo>
                    <a:cubicBezTo>
                      <a:pt x="2" y="46"/>
                      <a:pt x="0" y="51"/>
                      <a:pt x="0" y="54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3" y="111"/>
                      <a:pt x="6" y="110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70" y="94"/>
                      <a:pt x="72" y="90"/>
                      <a:pt x="72" y="87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1"/>
                      <a:pt x="74" y="57"/>
                      <a:pt x="76" y="55"/>
                    </a:cubicBezTo>
                    <a:cubicBezTo>
                      <a:pt x="76" y="55"/>
                      <a:pt x="91" y="40"/>
                      <a:pt x="144" y="40"/>
                    </a:cubicBezTo>
                    <a:cubicBezTo>
                      <a:pt x="198" y="40"/>
                      <a:pt x="212" y="55"/>
                      <a:pt x="212" y="55"/>
                    </a:cubicBezTo>
                    <a:cubicBezTo>
                      <a:pt x="215" y="57"/>
                      <a:pt x="216" y="61"/>
                      <a:pt x="216" y="6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16" y="87"/>
                      <a:pt x="219" y="90"/>
                      <a:pt x="222" y="92"/>
                    </a:cubicBezTo>
                    <a:cubicBezTo>
                      <a:pt x="283" y="110"/>
                      <a:pt x="283" y="110"/>
                      <a:pt x="283" y="110"/>
                    </a:cubicBezTo>
                    <a:cubicBezTo>
                      <a:pt x="286" y="111"/>
                      <a:pt x="288" y="110"/>
                      <a:pt x="288" y="106"/>
                    </a:cubicBezTo>
                    <a:cubicBezTo>
                      <a:pt x="288" y="54"/>
                      <a:pt x="288" y="54"/>
                      <a:pt x="288" y="54"/>
                    </a:cubicBezTo>
                    <a:cubicBezTo>
                      <a:pt x="288" y="51"/>
                      <a:pt x="287" y="46"/>
                      <a:pt x="28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284"/>
              <p:cNvSpPr>
                <a:spLocks noEditPoints="1"/>
              </p:cNvSpPr>
              <p:nvPr/>
            </p:nvSpPr>
            <p:spPr bwMode="auto">
              <a:xfrm>
                <a:off x="1093788" y="4322763"/>
                <a:ext cx="247650" cy="166687"/>
              </a:xfrm>
              <a:custGeom>
                <a:avLst/>
                <a:gdLst>
                  <a:gd name="T0" fmla="*/ 246 w 258"/>
                  <a:gd name="T1" fmla="*/ 99 h 174"/>
                  <a:gd name="T2" fmla="*/ 196 w 258"/>
                  <a:gd name="T3" fmla="*/ 52 h 174"/>
                  <a:gd name="T4" fmla="*/ 185 w 258"/>
                  <a:gd name="T5" fmla="*/ 46 h 174"/>
                  <a:gd name="T6" fmla="*/ 177 w 258"/>
                  <a:gd name="T7" fmla="*/ 12 h 174"/>
                  <a:gd name="T8" fmla="*/ 163 w 258"/>
                  <a:gd name="T9" fmla="*/ 0 h 174"/>
                  <a:gd name="T10" fmla="*/ 96 w 258"/>
                  <a:gd name="T11" fmla="*/ 0 h 174"/>
                  <a:gd name="T12" fmla="*/ 81 w 258"/>
                  <a:gd name="T13" fmla="*/ 12 h 174"/>
                  <a:gd name="T14" fmla="*/ 74 w 258"/>
                  <a:gd name="T15" fmla="*/ 46 h 174"/>
                  <a:gd name="T16" fmla="*/ 63 w 258"/>
                  <a:gd name="T17" fmla="*/ 52 h 174"/>
                  <a:gd name="T18" fmla="*/ 13 w 258"/>
                  <a:gd name="T19" fmla="*/ 99 h 174"/>
                  <a:gd name="T20" fmla="*/ 3 w 258"/>
                  <a:gd name="T21" fmla="*/ 119 h 174"/>
                  <a:gd name="T22" fmla="*/ 1 w 258"/>
                  <a:gd name="T23" fmla="*/ 162 h 174"/>
                  <a:gd name="T24" fmla="*/ 12 w 258"/>
                  <a:gd name="T25" fmla="*/ 174 h 174"/>
                  <a:gd name="T26" fmla="*/ 246 w 258"/>
                  <a:gd name="T27" fmla="*/ 174 h 174"/>
                  <a:gd name="T28" fmla="*/ 258 w 258"/>
                  <a:gd name="T29" fmla="*/ 162 h 174"/>
                  <a:gd name="T30" fmla="*/ 255 w 258"/>
                  <a:gd name="T31" fmla="*/ 119 h 174"/>
                  <a:gd name="T32" fmla="*/ 246 w 258"/>
                  <a:gd name="T33" fmla="*/ 99 h 174"/>
                  <a:gd name="T34" fmla="*/ 129 w 258"/>
                  <a:gd name="T35" fmla="*/ 154 h 174"/>
                  <a:gd name="T36" fmla="*/ 71 w 258"/>
                  <a:gd name="T37" fmla="*/ 96 h 174"/>
                  <a:gd name="T38" fmla="*/ 129 w 258"/>
                  <a:gd name="T39" fmla="*/ 38 h 174"/>
                  <a:gd name="T40" fmla="*/ 187 w 258"/>
                  <a:gd name="T41" fmla="*/ 96 h 174"/>
                  <a:gd name="T42" fmla="*/ 129 w 258"/>
                  <a:gd name="T43" fmla="*/ 15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174">
                    <a:moveTo>
                      <a:pt x="246" y="99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3" y="49"/>
                      <a:pt x="189" y="47"/>
                      <a:pt x="185" y="46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6" y="6"/>
                      <a:pt x="169" y="0"/>
                      <a:pt x="16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3" y="6"/>
                      <a:pt x="81" y="1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0" y="47"/>
                      <a:pt x="65" y="49"/>
                      <a:pt x="63" y="5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8" y="104"/>
                      <a:pt x="4" y="113"/>
                      <a:pt x="3" y="119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0" y="168"/>
                      <a:pt x="5" y="174"/>
                      <a:pt x="12" y="174"/>
                    </a:cubicBezTo>
                    <a:cubicBezTo>
                      <a:pt x="246" y="174"/>
                      <a:pt x="246" y="174"/>
                      <a:pt x="246" y="174"/>
                    </a:cubicBezTo>
                    <a:cubicBezTo>
                      <a:pt x="253" y="174"/>
                      <a:pt x="258" y="168"/>
                      <a:pt x="258" y="162"/>
                    </a:cubicBezTo>
                    <a:cubicBezTo>
                      <a:pt x="255" y="119"/>
                      <a:pt x="255" y="119"/>
                      <a:pt x="255" y="119"/>
                    </a:cubicBezTo>
                    <a:cubicBezTo>
                      <a:pt x="255" y="113"/>
                      <a:pt x="250" y="104"/>
                      <a:pt x="246" y="99"/>
                    </a:cubicBezTo>
                    <a:close/>
                    <a:moveTo>
                      <a:pt x="129" y="154"/>
                    </a:moveTo>
                    <a:cubicBezTo>
                      <a:pt x="97" y="154"/>
                      <a:pt x="71" y="128"/>
                      <a:pt x="71" y="96"/>
                    </a:cubicBezTo>
                    <a:cubicBezTo>
                      <a:pt x="71" y="64"/>
                      <a:pt x="97" y="38"/>
                      <a:pt x="129" y="38"/>
                    </a:cubicBezTo>
                    <a:cubicBezTo>
                      <a:pt x="161" y="38"/>
                      <a:pt x="187" y="64"/>
                      <a:pt x="187" y="96"/>
                    </a:cubicBezTo>
                    <a:cubicBezTo>
                      <a:pt x="187" y="128"/>
                      <a:pt x="161" y="154"/>
                      <a:pt x="129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Oval 285"/>
              <p:cNvSpPr>
                <a:spLocks noChangeArrowheads="1"/>
              </p:cNvSpPr>
              <p:nvPr/>
            </p:nvSpPr>
            <p:spPr bwMode="auto">
              <a:xfrm>
                <a:off x="1181101" y="4376738"/>
                <a:ext cx="73025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527237" y="3613013"/>
            <a:ext cx="2538464" cy="1757745"/>
            <a:chOff x="8527237" y="3613013"/>
            <a:chExt cx="2538464" cy="1757745"/>
          </a:xfrm>
        </p:grpSpPr>
        <p:sp>
          <p:nvSpPr>
            <p:cNvPr id="41" name="文本框 40"/>
            <p:cNvSpPr txBox="1"/>
            <p:nvPr/>
          </p:nvSpPr>
          <p:spPr>
            <a:xfrm>
              <a:off x="8607749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527237" y="4201207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0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市场评估分析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96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" y="0"/>
            <a:ext cx="12212321" cy="6858000"/>
            <a:chOff x="-1" y="0"/>
            <a:chExt cx="12212321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8"/>
            <a:stretch/>
          </p:blipFill>
          <p:spPr>
            <a:xfrm>
              <a:off x="-1" y="0"/>
              <a:ext cx="12177745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212320" cy="5339751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475009" y="0"/>
              <a:ext cx="3914111" cy="5339751"/>
            </a:xfrm>
            <a:prstGeom prst="parallelogram">
              <a:avLst>
                <a:gd name="adj" fmla="val 66532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5339751"/>
              <a:ext cx="12177744" cy="1518249"/>
            </a:xfrm>
            <a:prstGeom prst="rect">
              <a:avLst/>
            </a:prstGeom>
            <a:solidFill>
              <a:schemeClr val="tx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9123680" y="4172474"/>
            <a:ext cx="2296160" cy="2296160"/>
          </a:xfrm>
          <a:prstGeom prst="ellipse">
            <a:avLst/>
          </a:prstGeom>
          <a:solidFill>
            <a:srgbClr val="58987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60240" y="3708727"/>
            <a:ext cx="794083" cy="794083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38852" y="5761030"/>
            <a:ext cx="442776" cy="442776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9881599" y="4929708"/>
            <a:ext cx="780321" cy="831322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7543" y="5621821"/>
            <a:ext cx="229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我们工作室致力于专业PPT模板的发布，课件及汇报PPT的美化，并为您提供专业的PPT个性定制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6935" y="1778865"/>
            <a:ext cx="4394324" cy="4403601"/>
            <a:chOff x="3886935" y="1778865"/>
            <a:chExt cx="4394324" cy="4403601"/>
          </a:xfrm>
        </p:grpSpPr>
        <p:grpSp>
          <p:nvGrpSpPr>
            <p:cNvPr id="5" name="组合 4"/>
            <p:cNvGrpSpPr/>
            <p:nvPr/>
          </p:nvGrpSpPr>
          <p:grpSpPr>
            <a:xfrm>
              <a:off x="3886936" y="3546802"/>
              <a:ext cx="2187882" cy="2628705"/>
              <a:chOff x="3886936" y="3546802"/>
              <a:chExt cx="2187882" cy="2628705"/>
            </a:xfrm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3886936" y="3546802"/>
                <a:ext cx="2187882" cy="2628705"/>
              </a:xfrm>
              <a:custGeom>
                <a:avLst/>
                <a:gdLst/>
                <a:ahLst/>
                <a:cxnLst>
                  <a:cxn ang="0">
                    <a:pos x="372" y="232"/>
                  </a:cxn>
                  <a:cxn ang="0">
                    <a:pos x="372" y="279"/>
                  </a:cxn>
                  <a:cxn ang="0">
                    <a:pos x="367" y="273"/>
                  </a:cxn>
                  <a:cxn ang="0">
                    <a:pos x="338" y="261"/>
                  </a:cxn>
                  <a:cxn ang="0">
                    <a:pos x="309" y="273"/>
                  </a:cxn>
                  <a:cxn ang="0">
                    <a:pos x="298" y="302"/>
                  </a:cxn>
                  <a:cxn ang="0">
                    <a:pos x="309" y="330"/>
                  </a:cxn>
                  <a:cxn ang="0">
                    <a:pos x="338" y="342"/>
                  </a:cxn>
                  <a:cxn ang="0">
                    <a:pos x="367" y="330"/>
                  </a:cxn>
                  <a:cxn ang="0">
                    <a:pos x="372" y="324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  <a:cxn ang="0">
                    <a:pos x="118" y="76"/>
                  </a:cxn>
                  <a:cxn ang="0">
                    <a:pos x="109" y="69"/>
                  </a:cxn>
                  <a:cxn ang="0">
                    <a:pos x="97" y="41"/>
                  </a:cxn>
                  <a:cxn ang="0">
                    <a:pos x="109" y="12"/>
                  </a:cxn>
                  <a:cxn ang="0">
                    <a:pos x="138" y="0"/>
                  </a:cxn>
                  <a:cxn ang="0">
                    <a:pos x="167" y="12"/>
                  </a:cxn>
                  <a:cxn ang="0">
                    <a:pos x="179" y="41"/>
                  </a:cxn>
                  <a:cxn ang="0">
                    <a:pos x="167" y="69"/>
                  </a:cxn>
                  <a:cxn ang="0">
                    <a:pos x="158" y="76"/>
                  </a:cxn>
                  <a:cxn ang="0">
                    <a:pos x="214" y="76"/>
                  </a:cxn>
                  <a:cxn ang="0">
                    <a:pos x="260" y="186"/>
                  </a:cxn>
                  <a:cxn ang="0">
                    <a:pos x="372" y="232"/>
                  </a:cxn>
                  <a:cxn ang="0">
                    <a:pos x="372" y="232"/>
                  </a:cxn>
                </a:cxnLst>
                <a:rect l="0" t="0" r="r" b="b"/>
                <a:pathLst>
                  <a:path w="372" h="446">
                    <a:moveTo>
                      <a:pt x="372" y="232"/>
                    </a:moveTo>
                    <a:cubicBezTo>
                      <a:pt x="372" y="279"/>
                      <a:pt x="372" y="279"/>
                      <a:pt x="372" y="279"/>
                    </a:cubicBezTo>
                    <a:cubicBezTo>
                      <a:pt x="371" y="277"/>
                      <a:pt x="369" y="275"/>
                      <a:pt x="367" y="273"/>
                    </a:cubicBezTo>
                    <a:cubicBezTo>
                      <a:pt x="359" y="265"/>
                      <a:pt x="349" y="261"/>
                      <a:pt x="338" y="261"/>
                    </a:cubicBezTo>
                    <a:cubicBezTo>
                      <a:pt x="327" y="261"/>
                      <a:pt x="317" y="265"/>
                      <a:pt x="309" y="273"/>
                    </a:cubicBezTo>
                    <a:cubicBezTo>
                      <a:pt x="302" y="281"/>
                      <a:pt x="298" y="291"/>
                      <a:pt x="298" y="302"/>
                    </a:cubicBezTo>
                    <a:cubicBezTo>
                      <a:pt x="298" y="313"/>
                      <a:pt x="302" y="323"/>
                      <a:pt x="309" y="330"/>
                    </a:cubicBezTo>
                    <a:cubicBezTo>
                      <a:pt x="317" y="338"/>
                      <a:pt x="327" y="342"/>
                      <a:pt x="338" y="342"/>
                    </a:cubicBezTo>
                    <a:cubicBezTo>
                      <a:pt x="349" y="342"/>
                      <a:pt x="359" y="338"/>
                      <a:pt x="367" y="330"/>
                    </a:cubicBezTo>
                    <a:cubicBezTo>
                      <a:pt x="369" y="328"/>
                      <a:pt x="371" y="326"/>
                      <a:pt x="372" y="324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5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4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cubicBezTo>
                      <a:pt x="61" y="82"/>
                      <a:pt x="61" y="79"/>
                      <a:pt x="61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15" y="74"/>
                      <a:pt x="112" y="72"/>
                      <a:pt x="109" y="69"/>
                    </a:cubicBezTo>
                    <a:cubicBezTo>
                      <a:pt x="101" y="61"/>
                      <a:pt x="97" y="52"/>
                      <a:pt x="97" y="41"/>
                    </a:cubicBezTo>
                    <a:cubicBezTo>
                      <a:pt x="97" y="29"/>
                      <a:pt x="101" y="20"/>
                      <a:pt x="109" y="12"/>
                    </a:cubicBezTo>
                    <a:cubicBezTo>
                      <a:pt x="117" y="4"/>
                      <a:pt x="127" y="0"/>
                      <a:pt x="138" y="0"/>
                    </a:cubicBezTo>
                    <a:cubicBezTo>
                      <a:pt x="149" y="0"/>
                      <a:pt x="159" y="4"/>
                      <a:pt x="167" y="12"/>
                    </a:cubicBezTo>
                    <a:cubicBezTo>
                      <a:pt x="175" y="20"/>
                      <a:pt x="179" y="29"/>
                      <a:pt x="179" y="41"/>
                    </a:cubicBezTo>
                    <a:cubicBezTo>
                      <a:pt x="179" y="52"/>
                      <a:pt x="175" y="61"/>
                      <a:pt x="167" y="69"/>
                    </a:cubicBezTo>
                    <a:cubicBezTo>
                      <a:pt x="164" y="72"/>
                      <a:pt x="161" y="74"/>
                      <a:pt x="158" y="76"/>
                    </a:cubicBezTo>
                    <a:cubicBezTo>
                      <a:pt x="214" y="76"/>
                      <a:pt x="214" y="76"/>
                      <a:pt x="214" y="76"/>
                    </a:cubicBezTo>
                    <a:cubicBezTo>
                      <a:pt x="214" y="119"/>
                      <a:pt x="229" y="156"/>
                      <a:pt x="260" y="186"/>
                    </a:cubicBezTo>
                    <a:cubicBezTo>
                      <a:pt x="291" y="217"/>
                      <a:pt x="328" y="232"/>
                      <a:pt x="372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30"/>
              <p:cNvSpPr/>
              <p:nvPr/>
            </p:nvSpPr>
            <p:spPr>
              <a:xfrm flipH="1">
                <a:off x="4664474" y="4574546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4823902" y="4715048"/>
                <a:ext cx="352324" cy="390175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638632" y="3994585"/>
              <a:ext cx="2642627" cy="2187881"/>
              <a:chOff x="5638632" y="3994585"/>
              <a:chExt cx="2642627" cy="2187881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5638632" y="3994585"/>
                <a:ext cx="2642627" cy="2187881"/>
              </a:xfrm>
              <a:custGeom>
                <a:avLst/>
                <a:gdLst/>
                <a:ahLst/>
                <a:cxnLst>
                  <a:cxn ang="0">
                    <a:pos x="74" y="156"/>
                  </a:cxn>
                  <a:cxn ang="0">
                    <a:pos x="185" y="110"/>
                  </a:cxn>
                  <a:cxn ang="0">
                    <a:pos x="232" y="0"/>
                  </a:cxn>
                  <a:cxn ang="0">
                    <a:pos x="274" y="0"/>
                  </a:cxn>
                  <a:cxn ang="0">
                    <a:pos x="274" y="1"/>
                  </a:cxn>
                  <a:cxn ang="0">
                    <a:pos x="262" y="30"/>
                  </a:cxn>
                  <a:cxn ang="0">
                    <a:pos x="274" y="58"/>
                  </a:cxn>
                  <a:cxn ang="0">
                    <a:pos x="302" y="70"/>
                  </a:cxn>
                  <a:cxn ang="0">
                    <a:pos x="331" y="58"/>
                  </a:cxn>
                  <a:cxn ang="0">
                    <a:pos x="343" y="30"/>
                  </a:cxn>
                  <a:cxn ang="0">
                    <a:pos x="331" y="1"/>
                  </a:cxn>
                  <a:cxn ang="0">
                    <a:pos x="330" y="0"/>
                  </a:cxn>
                  <a:cxn ang="0">
                    <a:pos x="388" y="0"/>
                  </a:cxn>
                  <a:cxn ang="0">
                    <a:pos x="387" y="32"/>
                  </a:cxn>
                  <a:cxn ang="0">
                    <a:pos x="449" y="66"/>
                  </a:cxn>
                  <a:cxn ang="0">
                    <a:pos x="435" y="121"/>
                  </a:cxn>
                  <a:cxn ang="0">
                    <a:pos x="362" y="125"/>
                  </a:cxn>
                  <a:cxn ang="0">
                    <a:pos x="328" y="183"/>
                  </a:cxn>
                  <a:cxn ang="0">
                    <a:pos x="365" y="243"/>
                  </a:cxn>
                  <a:cxn ang="0">
                    <a:pos x="344" y="266"/>
                  </a:cxn>
                  <a:cxn ang="0">
                    <a:pos x="321" y="287"/>
                  </a:cxn>
                  <a:cxn ang="0">
                    <a:pos x="260" y="251"/>
                  </a:cxn>
                  <a:cxn ang="0">
                    <a:pos x="202" y="285"/>
                  </a:cxn>
                  <a:cxn ang="0">
                    <a:pos x="202" y="356"/>
                  </a:cxn>
                  <a:cxn ang="0">
                    <a:pos x="144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4" y="311"/>
                  </a:cxn>
                  <a:cxn ang="0">
                    <a:pos x="74" y="248"/>
                  </a:cxn>
                  <a:cxn ang="0">
                    <a:pos x="69" y="254"/>
                  </a:cxn>
                  <a:cxn ang="0">
                    <a:pos x="40" y="266"/>
                  </a:cxn>
                  <a:cxn ang="0">
                    <a:pos x="11" y="254"/>
                  </a:cxn>
                  <a:cxn ang="0">
                    <a:pos x="0" y="226"/>
                  </a:cxn>
                  <a:cxn ang="0">
                    <a:pos x="11" y="197"/>
                  </a:cxn>
                  <a:cxn ang="0">
                    <a:pos x="40" y="185"/>
                  </a:cxn>
                  <a:cxn ang="0">
                    <a:pos x="69" y="197"/>
                  </a:cxn>
                  <a:cxn ang="0">
                    <a:pos x="74" y="203"/>
                  </a:cxn>
                  <a:cxn ang="0">
                    <a:pos x="74" y="156"/>
                  </a:cxn>
                </a:cxnLst>
                <a:rect l="0" t="0" r="r" b="b"/>
                <a:pathLst>
                  <a:path w="449" h="371">
                    <a:moveTo>
                      <a:pt x="74" y="156"/>
                    </a:moveTo>
                    <a:cubicBezTo>
                      <a:pt x="117" y="156"/>
                      <a:pt x="155" y="141"/>
                      <a:pt x="185" y="110"/>
                    </a:cubicBezTo>
                    <a:cubicBezTo>
                      <a:pt x="216" y="80"/>
                      <a:pt x="231" y="43"/>
                      <a:pt x="232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0"/>
                      <a:pt x="274" y="1"/>
                      <a:pt x="274" y="1"/>
                    </a:cubicBezTo>
                    <a:cubicBezTo>
                      <a:pt x="266" y="9"/>
                      <a:pt x="262" y="19"/>
                      <a:pt x="262" y="30"/>
                    </a:cubicBezTo>
                    <a:cubicBezTo>
                      <a:pt x="262" y="41"/>
                      <a:pt x="266" y="51"/>
                      <a:pt x="274" y="58"/>
                    </a:cubicBezTo>
                    <a:cubicBezTo>
                      <a:pt x="282" y="66"/>
                      <a:pt x="291" y="70"/>
                      <a:pt x="302" y="70"/>
                    </a:cubicBezTo>
                    <a:cubicBezTo>
                      <a:pt x="314" y="70"/>
                      <a:pt x="323" y="66"/>
                      <a:pt x="331" y="58"/>
                    </a:cubicBezTo>
                    <a:cubicBezTo>
                      <a:pt x="339" y="51"/>
                      <a:pt x="343" y="41"/>
                      <a:pt x="343" y="30"/>
                    </a:cubicBezTo>
                    <a:cubicBezTo>
                      <a:pt x="343" y="19"/>
                      <a:pt x="339" y="9"/>
                      <a:pt x="331" y="1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11"/>
                      <a:pt x="388" y="22"/>
                      <a:pt x="387" y="32"/>
                    </a:cubicBezTo>
                    <a:cubicBezTo>
                      <a:pt x="449" y="66"/>
                      <a:pt x="449" y="66"/>
                      <a:pt x="449" y="66"/>
                    </a:cubicBezTo>
                    <a:cubicBezTo>
                      <a:pt x="446" y="85"/>
                      <a:pt x="441" y="103"/>
                      <a:pt x="435" y="121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53" y="145"/>
                      <a:pt x="342" y="164"/>
                      <a:pt x="328" y="183"/>
                    </a:cubicBezTo>
                    <a:cubicBezTo>
                      <a:pt x="365" y="243"/>
                      <a:pt x="365" y="243"/>
                      <a:pt x="365" y="243"/>
                    </a:cubicBezTo>
                    <a:cubicBezTo>
                      <a:pt x="358" y="251"/>
                      <a:pt x="351" y="258"/>
                      <a:pt x="344" y="266"/>
                    </a:cubicBezTo>
                    <a:cubicBezTo>
                      <a:pt x="336" y="273"/>
                      <a:pt x="329" y="280"/>
                      <a:pt x="321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1" y="265"/>
                      <a:pt x="222" y="276"/>
                      <a:pt x="202" y="285"/>
                    </a:cubicBezTo>
                    <a:cubicBezTo>
                      <a:pt x="202" y="356"/>
                      <a:pt x="202" y="356"/>
                      <a:pt x="202" y="356"/>
                    </a:cubicBezTo>
                    <a:cubicBezTo>
                      <a:pt x="183" y="363"/>
                      <a:pt x="164" y="368"/>
                      <a:pt x="144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7" y="310"/>
                      <a:pt x="86" y="311"/>
                      <a:pt x="76" y="311"/>
                    </a:cubicBezTo>
                    <a:cubicBezTo>
                      <a:pt x="75" y="311"/>
                      <a:pt x="75" y="311"/>
                      <a:pt x="74" y="311"/>
                    </a:cubicBezTo>
                    <a:cubicBezTo>
                      <a:pt x="74" y="248"/>
                      <a:pt x="74" y="248"/>
                      <a:pt x="74" y="248"/>
                    </a:cubicBezTo>
                    <a:cubicBezTo>
                      <a:pt x="73" y="250"/>
                      <a:pt x="71" y="252"/>
                      <a:pt x="69" y="254"/>
                    </a:cubicBezTo>
                    <a:cubicBezTo>
                      <a:pt x="61" y="262"/>
                      <a:pt x="51" y="266"/>
                      <a:pt x="40" y="266"/>
                    </a:cubicBezTo>
                    <a:cubicBezTo>
                      <a:pt x="29" y="266"/>
                      <a:pt x="19" y="262"/>
                      <a:pt x="11" y="254"/>
                    </a:cubicBezTo>
                    <a:cubicBezTo>
                      <a:pt x="4" y="247"/>
                      <a:pt x="0" y="237"/>
                      <a:pt x="0" y="226"/>
                    </a:cubicBezTo>
                    <a:cubicBezTo>
                      <a:pt x="0" y="215"/>
                      <a:pt x="4" y="205"/>
                      <a:pt x="11" y="197"/>
                    </a:cubicBezTo>
                    <a:cubicBezTo>
                      <a:pt x="19" y="189"/>
                      <a:pt x="29" y="185"/>
                      <a:pt x="40" y="185"/>
                    </a:cubicBezTo>
                    <a:cubicBezTo>
                      <a:pt x="51" y="185"/>
                      <a:pt x="61" y="189"/>
                      <a:pt x="69" y="197"/>
                    </a:cubicBezTo>
                    <a:cubicBezTo>
                      <a:pt x="71" y="199"/>
                      <a:pt x="73" y="201"/>
                      <a:pt x="74" y="203"/>
                    </a:cubicBezTo>
                    <a:lnTo>
                      <a:pt x="74" y="156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6666053" y="4675947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6832140" y="4844492"/>
                <a:ext cx="339006" cy="33409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srgbClr val="FEB834">
                      <a:lumMod val="50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074814" y="1778865"/>
              <a:ext cx="2199482" cy="2628705"/>
              <a:chOff x="6074814" y="1778865"/>
              <a:chExt cx="2199482" cy="2628705"/>
            </a:xfrm>
          </p:grpSpPr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074814" y="1778865"/>
                <a:ext cx="2199482" cy="2628705"/>
              </a:xfrm>
              <a:custGeom>
                <a:avLst/>
                <a:gdLst/>
                <a:ahLst/>
                <a:cxnLst>
                  <a:cxn ang="0">
                    <a:pos x="314" y="376"/>
                  </a:cxn>
                  <a:cxn ang="0">
                    <a:pos x="256" y="376"/>
                  </a:cxn>
                  <a:cxn ang="0">
                    <a:pos x="257" y="377"/>
                  </a:cxn>
                  <a:cxn ang="0">
                    <a:pos x="269" y="406"/>
                  </a:cxn>
                  <a:cxn ang="0">
                    <a:pos x="257" y="434"/>
                  </a:cxn>
                  <a:cxn ang="0">
                    <a:pos x="228" y="446"/>
                  </a:cxn>
                  <a:cxn ang="0">
                    <a:pos x="200" y="434"/>
                  </a:cxn>
                  <a:cxn ang="0">
                    <a:pos x="188" y="406"/>
                  </a:cxn>
                  <a:cxn ang="0">
                    <a:pos x="200" y="377"/>
                  </a:cxn>
                  <a:cxn ang="0">
                    <a:pos x="200" y="376"/>
                  </a:cxn>
                  <a:cxn ang="0">
                    <a:pos x="158" y="376"/>
                  </a:cxn>
                  <a:cxn ang="0">
                    <a:pos x="158" y="374"/>
                  </a:cxn>
                  <a:cxn ang="0">
                    <a:pos x="111" y="263"/>
                  </a:cxn>
                  <a:cxn ang="0">
                    <a:pos x="0" y="216"/>
                  </a:cxn>
                  <a:cxn ang="0">
                    <a:pos x="0" y="171"/>
                  </a:cxn>
                  <a:cxn ang="0">
                    <a:pos x="3" y="175"/>
                  </a:cxn>
                  <a:cxn ang="0">
                    <a:pos x="32" y="187"/>
                  </a:cxn>
                  <a:cxn ang="0">
                    <a:pos x="61" y="175"/>
                  </a:cxn>
                  <a:cxn ang="0">
                    <a:pos x="73" y="146"/>
                  </a:cxn>
                  <a:cxn ang="0">
                    <a:pos x="61" y="118"/>
                  </a:cxn>
                  <a:cxn ang="0">
                    <a:pos x="32" y="106"/>
                  </a:cxn>
                  <a:cxn ang="0">
                    <a:pos x="3" y="118"/>
                  </a:cxn>
                  <a:cxn ang="0">
                    <a:pos x="0" y="122"/>
                  </a:cxn>
                  <a:cxn ang="0">
                    <a:pos x="0" y="61"/>
                  </a:cxn>
                  <a:cxn ang="0">
                    <a:pos x="2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70" y="106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8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</a:cxnLst>
                <a:rect l="0" t="0" r="r" b="b"/>
                <a:pathLst>
                  <a:path w="374" h="446">
                    <a:moveTo>
                      <a:pt x="314" y="376"/>
                    </a:moveTo>
                    <a:cubicBezTo>
                      <a:pt x="256" y="376"/>
                      <a:pt x="256" y="376"/>
                      <a:pt x="256" y="376"/>
                    </a:cubicBezTo>
                    <a:cubicBezTo>
                      <a:pt x="256" y="376"/>
                      <a:pt x="257" y="377"/>
                      <a:pt x="257" y="377"/>
                    </a:cubicBezTo>
                    <a:cubicBezTo>
                      <a:pt x="265" y="385"/>
                      <a:pt x="269" y="395"/>
                      <a:pt x="269" y="406"/>
                    </a:cubicBezTo>
                    <a:cubicBezTo>
                      <a:pt x="269" y="417"/>
                      <a:pt x="265" y="427"/>
                      <a:pt x="257" y="434"/>
                    </a:cubicBezTo>
                    <a:cubicBezTo>
                      <a:pt x="249" y="442"/>
                      <a:pt x="240" y="446"/>
                      <a:pt x="228" y="446"/>
                    </a:cubicBezTo>
                    <a:cubicBezTo>
                      <a:pt x="217" y="446"/>
                      <a:pt x="208" y="442"/>
                      <a:pt x="200" y="434"/>
                    </a:cubicBezTo>
                    <a:cubicBezTo>
                      <a:pt x="192" y="427"/>
                      <a:pt x="188" y="417"/>
                      <a:pt x="188" y="406"/>
                    </a:cubicBezTo>
                    <a:cubicBezTo>
                      <a:pt x="188" y="395"/>
                      <a:pt x="192" y="385"/>
                      <a:pt x="200" y="377"/>
                    </a:cubicBezTo>
                    <a:cubicBezTo>
                      <a:pt x="200" y="377"/>
                      <a:pt x="200" y="376"/>
                      <a:pt x="200" y="376"/>
                    </a:cubicBezTo>
                    <a:cubicBezTo>
                      <a:pt x="158" y="376"/>
                      <a:pt x="158" y="376"/>
                      <a:pt x="158" y="376"/>
                    </a:cubicBezTo>
                    <a:cubicBezTo>
                      <a:pt x="158" y="376"/>
                      <a:pt x="158" y="375"/>
                      <a:pt x="158" y="374"/>
                    </a:cubicBezTo>
                    <a:cubicBezTo>
                      <a:pt x="158" y="331"/>
                      <a:pt x="142" y="293"/>
                      <a:pt x="111" y="263"/>
                    </a:cubicBezTo>
                    <a:cubicBezTo>
                      <a:pt x="81" y="232"/>
                      <a:pt x="43" y="216"/>
                      <a:pt x="0" y="216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2" y="174"/>
                      <a:pt x="3" y="175"/>
                    </a:cubicBezTo>
                    <a:cubicBezTo>
                      <a:pt x="11" y="183"/>
                      <a:pt x="21" y="187"/>
                      <a:pt x="32" y="187"/>
                    </a:cubicBezTo>
                    <a:cubicBezTo>
                      <a:pt x="43" y="187"/>
                      <a:pt x="53" y="183"/>
                      <a:pt x="61" y="175"/>
                    </a:cubicBezTo>
                    <a:cubicBezTo>
                      <a:pt x="69" y="167"/>
                      <a:pt x="73" y="158"/>
                      <a:pt x="73" y="146"/>
                    </a:cubicBezTo>
                    <a:cubicBezTo>
                      <a:pt x="73" y="135"/>
                      <a:pt x="69" y="126"/>
                      <a:pt x="61" y="118"/>
                    </a:cubicBezTo>
                    <a:cubicBezTo>
                      <a:pt x="53" y="110"/>
                      <a:pt x="43" y="106"/>
                      <a:pt x="32" y="106"/>
                    </a:cubicBezTo>
                    <a:cubicBezTo>
                      <a:pt x="21" y="106"/>
                      <a:pt x="11" y="110"/>
                      <a:pt x="3" y="118"/>
                    </a:cubicBezTo>
                    <a:cubicBezTo>
                      <a:pt x="2" y="119"/>
                      <a:pt x="1" y="120"/>
                      <a:pt x="0" y="12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7" y="95"/>
                      <a:pt x="167" y="106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70" y="106"/>
                    </a:cubicBezTo>
                    <a:cubicBezTo>
                      <a:pt x="276" y="113"/>
                      <a:pt x="282" y="119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8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31"/>
              <p:cNvSpPr/>
              <p:nvPr/>
            </p:nvSpPr>
            <p:spPr>
              <a:xfrm>
                <a:off x="6802726" y="2749318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93"/>
              <p:cNvSpPr>
                <a:spLocks noEditPoints="1"/>
              </p:cNvSpPr>
              <p:nvPr/>
            </p:nvSpPr>
            <p:spPr bwMode="auto">
              <a:xfrm>
                <a:off x="6948463" y="2895055"/>
                <a:ext cx="379706" cy="379706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6935" y="1785824"/>
              <a:ext cx="2617105" cy="2208762"/>
              <a:chOff x="3886935" y="1785824"/>
              <a:chExt cx="2617105" cy="2208762"/>
            </a:xfrm>
          </p:grpSpPr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3886935" y="1785824"/>
                <a:ext cx="2617105" cy="2208762"/>
              </a:xfrm>
              <a:custGeom>
                <a:avLst/>
                <a:gdLst/>
                <a:ahLst/>
                <a:cxnLst>
                  <a:cxn ang="0">
                    <a:pos x="372" y="215"/>
                  </a:cxn>
                  <a:cxn ang="0">
                    <a:pos x="372" y="215"/>
                  </a:cxn>
                  <a:cxn ang="0">
                    <a:pos x="260" y="262"/>
                  </a:cxn>
                  <a:cxn ang="0">
                    <a:pos x="214" y="373"/>
                  </a:cxn>
                  <a:cxn ang="0">
                    <a:pos x="214" y="375"/>
                  </a:cxn>
                  <a:cxn ang="0">
                    <a:pos x="158" y="375"/>
                  </a:cxn>
                  <a:cxn ang="0">
                    <a:pos x="167" y="368"/>
                  </a:cxn>
                  <a:cxn ang="0">
                    <a:pos x="179" y="340"/>
                  </a:cxn>
                  <a:cxn ang="0">
                    <a:pos x="167" y="311"/>
                  </a:cxn>
                  <a:cxn ang="0">
                    <a:pos x="138" y="299"/>
                  </a:cxn>
                  <a:cxn ang="0">
                    <a:pos x="109" y="311"/>
                  </a:cxn>
                  <a:cxn ang="0">
                    <a:pos x="97" y="340"/>
                  </a:cxn>
                  <a:cxn ang="0">
                    <a:pos x="109" y="368"/>
                  </a:cxn>
                  <a:cxn ang="0">
                    <a:pos x="118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7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21"/>
                  </a:cxn>
                  <a:cxn ang="0">
                    <a:pos x="375" y="117"/>
                  </a:cxn>
                  <a:cxn ang="0">
                    <a:pos x="404" y="105"/>
                  </a:cxn>
                  <a:cxn ang="0">
                    <a:pos x="433" y="117"/>
                  </a:cxn>
                  <a:cxn ang="0">
                    <a:pos x="445" y="145"/>
                  </a:cxn>
                  <a:cxn ang="0">
                    <a:pos x="433" y="174"/>
                  </a:cxn>
                  <a:cxn ang="0">
                    <a:pos x="404" y="186"/>
                  </a:cxn>
                  <a:cxn ang="0">
                    <a:pos x="375" y="174"/>
                  </a:cxn>
                  <a:cxn ang="0">
                    <a:pos x="372" y="170"/>
                  </a:cxn>
                  <a:cxn ang="0">
                    <a:pos x="372" y="215"/>
                  </a:cxn>
                </a:cxnLst>
                <a:rect l="0" t="0" r="r" b="b"/>
                <a:pathLst>
                  <a:path w="445" h="375">
                    <a:moveTo>
                      <a:pt x="372" y="215"/>
                    </a:moveTo>
                    <a:cubicBezTo>
                      <a:pt x="372" y="215"/>
                      <a:pt x="372" y="215"/>
                      <a:pt x="372" y="215"/>
                    </a:cubicBezTo>
                    <a:cubicBezTo>
                      <a:pt x="328" y="215"/>
                      <a:pt x="291" y="231"/>
                      <a:pt x="260" y="262"/>
                    </a:cubicBezTo>
                    <a:cubicBezTo>
                      <a:pt x="229" y="292"/>
                      <a:pt x="214" y="330"/>
                      <a:pt x="214" y="373"/>
                    </a:cubicBezTo>
                    <a:cubicBezTo>
                      <a:pt x="214" y="374"/>
                      <a:pt x="214" y="375"/>
                      <a:pt x="214" y="375"/>
                    </a:cubicBezTo>
                    <a:cubicBezTo>
                      <a:pt x="158" y="375"/>
                      <a:pt x="158" y="375"/>
                      <a:pt x="158" y="375"/>
                    </a:cubicBezTo>
                    <a:cubicBezTo>
                      <a:pt x="161" y="373"/>
                      <a:pt x="164" y="371"/>
                      <a:pt x="167" y="368"/>
                    </a:cubicBezTo>
                    <a:cubicBezTo>
                      <a:pt x="175" y="360"/>
                      <a:pt x="179" y="351"/>
                      <a:pt x="179" y="340"/>
                    </a:cubicBezTo>
                    <a:cubicBezTo>
                      <a:pt x="179" y="328"/>
                      <a:pt x="175" y="319"/>
                      <a:pt x="167" y="311"/>
                    </a:cubicBezTo>
                    <a:cubicBezTo>
                      <a:pt x="159" y="303"/>
                      <a:pt x="149" y="299"/>
                      <a:pt x="138" y="299"/>
                    </a:cubicBezTo>
                    <a:cubicBezTo>
                      <a:pt x="127" y="299"/>
                      <a:pt x="117" y="303"/>
                      <a:pt x="109" y="311"/>
                    </a:cubicBezTo>
                    <a:cubicBezTo>
                      <a:pt x="101" y="319"/>
                      <a:pt x="97" y="328"/>
                      <a:pt x="97" y="340"/>
                    </a:cubicBezTo>
                    <a:cubicBezTo>
                      <a:pt x="97" y="351"/>
                      <a:pt x="101" y="360"/>
                      <a:pt x="109" y="368"/>
                    </a:cubicBezTo>
                    <a:cubicBezTo>
                      <a:pt x="112" y="371"/>
                      <a:pt x="115" y="373"/>
                      <a:pt x="118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2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7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92" y="120"/>
                      <a:pt x="99" y="112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06" y="107"/>
                      <a:pt x="224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3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3" y="119"/>
                      <a:pt x="374" y="118"/>
                      <a:pt x="375" y="117"/>
                    </a:cubicBezTo>
                    <a:cubicBezTo>
                      <a:pt x="383" y="109"/>
                      <a:pt x="393" y="105"/>
                      <a:pt x="404" y="105"/>
                    </a:cubicBezTo>
                    <a:cubicBezTo>
                      <a:pt x="415" y="105"/>
                      <a:pt x="425" y="109"/>
                      <a:pt x="433" y="117"/>
                    </a:cubicBezTo>
                    <a:cubicBezTo>
                      <a:pt x="441" y="125"/>
                      <a:pt x="445" y="134"/>
                      <a:pt x="445" y="145"/>
                    </a:cubicBezTo>
                    <a:cubicBezTo>
                      <a:pt x="445" y="157"/>
                      <a:pt x="441" y="166"/>
                      <a:pt x="433" y="174"/>
                    </a:cubicBezTo>
                    <a:cubicBezTo>
                      <a:pt x="425" y="182"/>
                      <a:pt x="415" y="186"/>
                      <a:pt x="404" y="186"/>
                    </a:cubicBezTo>
                    <a:cubicBezTo>
                      <a:pt x="393" y="186"/>
                      <a:pt x="383" y="182"/>
                      <a:pt x="375" y="174"/>
                    </a:cubicBezTo>
                    <a:cubicBezTo>
                      <a:pt x="374" y="173"/>
                      <a:pt x="373" y="172"/>
                      <a:pt x="372" y="170"/>
                    </a:cubicBezTo>
                    <a:lnTo>
                      <a:pt x="372" y="215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33"/>
              <p:cNvSpPr/>
              <p:nvPr/>
            </p:nvSpPr>
            <p:spPr>
              <a:xfrm>
                <a:off x="4765876" y="2643509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" name="Group 41"/>
              <p:cNvGrpSpPr/>
              <p:nvPr/>
            </p:nvGrpSpPr>
            <p:grpSpPr>
              <a:xfrm>
                <a:off x="4926922" y="2828142"/>
                <a:ext cx="349089" cy="301913"/>
                <a:chOff x="4343400" y="2343150"/>
                <a:chExt cx="444500" cy="384434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2" name="Freeform 154@|5FFC:0|FBC:0|LFC:16777215|LBC:16777215"/>
                <p:cNvSpPr>
                  <a:spLocks/>
                </p:cNvSpPr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Freeform 155@|5FFC:0|FBC:0|LFC:16777215|LBC:16777215"/>
                <p:cNvSpPr>
                  <a:spLocks noEditPoints="1"/>
                </p:cNvSpPr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Freeform 156@|5FFC:0|FBC:0|LFC:16777215|LBC:16777215"/>
                <p:cNvSpPr>
                  <a:spLocks/>
                </p:cNvSpPr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4" name="TextBox 13"/>
          <p:cNvSpPr txBox="1"/>
          <p:nvPr/>
        </p:nvSpPr>
        <p:spPr>
          <a:xfrm>
            <a:off x="8572982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72982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72982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72982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86450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86450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86450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6450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>
                <a:spLocks/>
              </p:cNvSpPr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589876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>
                <a:spLocks/>
              </p:cNvSpPr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592" cy="488396"/>
            <a:chOff x="642115" y="4737115"/>
            <a:chExt cx="11132592" cy="488396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4540669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470896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53395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8837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50231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09584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225609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3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3614" y="1619856"/>
            <a:ext cx="5864535" cy="4819511"/>
            <a:chOff x="713614" y="1619856"/>
            <a:chExt cx="5864535" cy="4819511"/>
          </a:xfrm>
          <a:solidFill>
            <a:schemeClr val="bg1">
              <a:lumMod val="85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728" y="1619856"/>
              <a:ext cx="1328421" cy="1179638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1968" y="1678307"/>
              <a:ext cx="2582450" cy="2274256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64"/>
              <a:ext cx="2345105" cy="1739346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08" y="2944734"/>
              <a:ext cx="665982" cy="634099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7589" y="2586946"/>
              <a:ext cx="970633" cy="646499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719" y="5011758"/>
              <a:ext cx="1057423" cy="1073364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1129" y="4788583"/>
              <a:ext cx="550851" cy="751001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550" y="5008215"/>
              <a:ext cx="733288" cy="603988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2373" y="4370573"/>
              <a:ext cx="1440007" cy="1064507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925" y="3964961"/>
              <a:ext cx="2270714" cy="120089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8211" y="4026955"/>
              <a:ext cx="706720" cy="605760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726" y="3662082"/>
              <a:ext cx="1470119" cy="102199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569" y="3688650"/>
              <a:ext cx="302880" cy="529598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07" y="3164367"/>
              <a:ext cx="621701" cy="876758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513" y="3472560"/>
              <a:ext cx="127528" cy="205462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959" y="3383999"/>
              <a:ext cx="201920" cy="203692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728" y="3467247"/>
              <a:ext cx="393213" cy="800595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9285" y="3486730"/>
              <a:ext cx="46052" cy="6553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7403" y="5808810"/>
              <a:ext cx="88561" cy="61992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3747" y="5417368"/>
              <a:ext cx="890927" cy="720890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765" y="5341206"/>
              <a:ext cx="917496" cy="648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4336" y="4861203"/>
              <a:ext cx="635870" cy="694321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945" y="4450278"/>
              <a:ext cx="894469" cy="547310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70388" y="6180768"/>
              <a:ext cx="288710" cy="258599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928" y="4526441"/>
              <a:ext cx="74392" cy="72620"/>
            </a:xfrm>
            <a:prstGeom prst="ellipse">
              <a:avLst/>
            </a:pr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3441" y="3251157"/>
              <a:ext cx="1581707" cy="1323106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6954" y="3635513"/>
              <a:ext cx="591590" cy="1013142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4893" y="4207620"/>
              <a:ext cx="550851" cy="65004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735" y="4111974"/>
              <a:ext cx="651812" cy="506571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927" y="4521127"/>
              <a:ext cx="92104" cy="95646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7551" y="4990503"/>
              <a:ext cx="503029" cy="614615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191" y="4565408"/>
              <a:ext cx="441035" cy="504799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1946" y="5378401"/>
              <a:ext cx="187750" cy="37195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7070" y="3722304"/>
              <a:ext cx="772255" cy="499486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621" y="4586663"/>
              <a:ext cx="607532" cy="54553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86577" y="4031382"/>
            <a:ext cx="495828" cy="902756"/>
            <a:chOff x="6786577" y="4031382"/>
            <a:chExt cx="495828" cy="902756"/>
          </a:xfrm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834571" y="4873130"/>
              <a:ext cx="407089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6786577" y="4031382"/>
              <a:ext cx="495828" cy="747625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6889541" y="4173607"/>
              <a:ext cx="243714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7110380" y="4249715"/>
              <a:ext cx="14972" cy="83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7102479" y="4340796"/>
              <a:ext cx="30776" cy="457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86577" y="1549762"/>
            <a:ext cx="495828" cy="864096"/>
            <a:chOff x="6786577" y="1549762"/>
            <a:chExt cx="495828" cy="864096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6830946" y="2352850"/>
              <a:ext cx="405980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6786577" y="1549762"/>
              <a:ext cx="495828" cy="74762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59"/>
            <p:cNvSpPr>
              <a:spLocks/>
            </p:cNvSpPr>
            <p:nvPr/>
          </p:nvSpPr>
          <p:spPr bwMode="auto">
            <a:xfrm>
              <a:off x="6901959" y="1678307"/>
              <a:ext cx="243714" cy="24329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86577" y="2773898"/>
            <a:ext cx="493610" cy="864096"/>
            <a:chOff x="6786577" y="2773898"/>
            <a:chExt cx="493610" cy="864096"/>
          </a:xfrm>
        </p:grpSpPr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6830946" y="3576986"/>
              <a:ext cx="404871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"/>
            <p:cNvSpPr>
              <a:spLocks noEditPoints="1"/>
            </p:cNvSpPr>
            <p:nvPr/>
          </p:nvSpPr>
          <p:spPr bwMode="auto">
            <a:xfrm>
              <a:off x="6786577" y="2773898"/>
              <a:ext cx="493610" cy="747626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10"/>
            <p:cNvSpPr>
              <a:spLocks/>
            </p:cNvSpPr>
            <p:nvPr/>
          </p:nvSpPr>
          <p:spPr bwMode="auto">
            <a:xfrm>
              <a:off x="6932735" y="2946360"/>
              <a:ext cx="182162" cy="1218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AutoShape 111"/>
            <p:cNvSpPr>
              <a:spLocks/>
            </p:cNvSpPr>
            <p:nvPr/>
          </p:nvSpPr>
          <p:spPr bwMode="auto">
            <a:xfrm>
              <a:off x="6901959" y="2916000"/>
              <a:ext cx="243714" cy="2283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76" y="5352600"/>
            <a:ext cx="493611" cy="875768"/>
            <a:chOff x="6786576" y="5352600"/>
            <a:chExt cx="493611" cy="875768"/>
          </a:xfrm>
        </p:grpSpPr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6830946" y="6167359"/>
              <a:ext cx="403763" cy="61009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6786576" y="5352600"/>
              <a:ext cx="493611" cy="747627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9"/>
            <p:cNvSpPr>
              <a:spLocks/>
            </p:cNvSpPr>
            <p:nvPr/>
          </p:nvSpPr>
          <p:spPr bwMode="auto">
            <a:xfrm>
              <a:off x="6905997" y="5493662"/>
              <a:ext cx="235639" cy="16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828097" y="1794161"/>
            <a:ext cx="2338080" cy="470571"/>
            <a:chOff x="7828097" y="1794161"/>
            <a:chExt cx="2338080" cy="470571"/>
          </a:xfrm>
        </p:grpSpPr>
        <p:sp>
          <p:nvSpPr>
            <p:cNvPr id="60" name="TextBox 13"/>
            <p:cNvSpPr txBox="1"/>
            <p:nvPr/>
          </p:nvSpPr>
          <p:spPr>
            <a:xfrm>
              <a:off x="7828097" y="179416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832178" y="208006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8097" y="2987386"/>
            <a:ext cx="2338080" cy="470571"/>
            <a:chOff x="7828097" y="2987386"/>
            <a:chExt cx="2338080" cy="470571"/>
          </a:xfrm>
        </p:grpSpPr>
        <p:sp>
          <p:nvSpPr>
            <p:cNvPr id="63" name="TextBox 13"/>
            <p:cNvSpPr txBox="1"/>
            <p:nvPr/>
          </p:nvSpPr>
          <p:spPr>
            <a:xfrm>
              <a:off x="7828097" y="298738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832178" y="327329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28097" y="4308436"/>
            <a:ext cx="2338080" cy="470571"/>
            <a:chOff x="7828097" y="4308436"/>
            <a:chExt cx="2338080" cy="470571"/>
          </a:xfrm>
        </p:grpSpPr>
        <p:sp>
          <p:nvSpPr>
            <p:cNvPr id="66" name="TextBox 13"/>
            <p:cNvSpPr txBox="1"/>
            <p:nvPr/>
          </p:nvSpPr>
          <p:spPr>
            <a:xfrm>
              <a:off x="7828097" y="430843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7832178" y="459434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28097" y="5614551"/>
            <a:ext cx="2338080" cy="470571"/>
            <a:chOff x="7828097" y="5614551"/>
            <a:chExt cx="2338080" cy="470571"/>
          </a:xfrm>
        </p:grpSpPr>
        <p:sp>
          <p:nvSpPr>
            <p:cNvPr id="69" name="TextBox 13"/>
            <p:cNvSpPr txBox="1"/>
            <p:nvPr/>
          </p:nvSpPr>
          <p:spPr>
            <a:xfrm>
              <a:off x="7828097" y="561455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832178" y="590045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91698" y="3187552"/>
            <a:ext cx="382716" cy="577072"/>
            <a:chOff x="2591698" y="3187552"/>
            <a:chExt cx="382716" cy="577072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591698" y="3187552"/>
              <a:ext cx="382716" cy="57707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149"/>
            <p:cNvSpPr>
              <a:spLocks/>
            </p:cNvSpPr>
            <p:nvPr/>
          </p:nvSpPr>
          <p:spPr bwMode="auto">
            <a:xfrm>
              <a:off x="2664124" y="3282866"/>
              <a:ext cx="243298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078310" y="4648795"/>
            <a:ext cx="378545" cy="570781"/>
            <a:chOff x="4078310" y="4648795"/>
            <a:chExt cx="378545" cy="570781"/>
          </a:xfrm>
        </p:grpSpPr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4078310" y="4648795"/>
              <a:ext cx="378545" cy="57078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43"/>
            <p:cNvSpPr>
              <a:spLocks/>
            </p:cNvSpPr>
            <p:nvPr/>
          </p:nvSpPr>
          <p:spPr bwMode="auto">
            <a:xfrm>
              <a:off x="4170335" y="4750212"/>
              <a:ext cx="195112" cy="1401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AutoShape 44"/>
            <p:cNvSpPr>
              <a:spLocks/>
            </p:cNvSpPr>
            <p:nvPr/>
          </p:nvSpPr>
          <p:spPr bwMode="auto">
            <a:xfrm>
              <a:off x="4347134" y="4811143"/>
              <a:ext cx="11986" cy="669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AutoShape 45"/>
            <p:cNvSpPr>
              <a:spLocks/>
            </p:cNvSpPr>
            <p:nvPr/>
          </p:nvSpPr>
          <p:spPr bwMode="auto">
            <a:xfrm>
              <a:off x="4340808" y="4884060"/>
              <a:ext cx="24639" cy="36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29193" y="4960628"/>
            <a:ext cx="400240" cy="606205"/>
            <a:chOff x="4929193" y="4960628"/>
            <a:chExt cx="400240" cy="606205"/>
          </a:xfrm>
        </p:grpSpPr>
        <p:sp>
          <p:nvSpPr>
            <p:cNvPr id="80" name="Freeform 49"/>
            <p:cNvSpPr>
              <a:spLocks noEditPoints="1"/>
            </p:cNvSpPr>
            <p:nvPr/>
          </p:nvSpPr>
          <p:spPr bwMode="auto">
            <a:xfrm>
              <a:off x="4929193" y="4960628"/>
              <a:ext cx="400240" cy="606205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59"/>
            <p:cNvSpPr>
              <a:spLocks/>
            </p:cNvSpPr>
            <p:nvPr/>
          </p:nvSpPr>
          <p:spPr bwMode="auto">
            <a:xfrm>
              <a:off x="5022774" y="5056067"/>
              <a:ext cx="195111" cy="19477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34496" y="3048385"/>
            <a:ext cx="390662" cy="591700"/>
            <a:chOff x="4534496" y="3048385"/>
            <a:chExt cx="390662" cy="591700"/>
          </a:xfrm>
        </p:grpSpPr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4534496" y="3048385"/>
              <a:ext cx="390662" cy="591700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AutoShape 110"/>
            <p:cNvSpPr>
              <a:spLocks/>
            </p:cNvSpPr>
            <p:nvPr/>
          </p:nvSpPr>
          <p:spPr bwMode="auto">
            <a:xfrm>
              <a:off x="4664788" y="3185197"/>
              <a:ext cx="145834" cy="975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AutoShape 111"/>
            <p:cNvSpPr>
              <a:spLocks/>
            </p:cNvSpPr>
            <p:nvPr/>
          </p:nvSpPr>
          <p:spPr bwMode="auto">
            <a:xfrm>
              <a:off x="4640150" y="3160891"/>
              <a:ext cx="195111" cy="182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928863"/>
            <a:ext cx="6058647" cy="1097547"/>
            <a:chOff x="5544870" y="3928863"/>
            <a:chExt cx="6058647" cy="1097547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财务计划报表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3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11300" y="2312724"/>
            <a:ext cx="9029700" cy="470060"/>
            <a:chOff x="1511300" y="2312724"/>
            <a:chExt cx="9029700" cy="470060"/>
          </a:xfrm>
        </p:grpSpPr>
        <p:sp>
          <p:nvSpPr>
            <p:cNvPr id="5" name="Rectangle 3"/>
            <p:cNvSpPr/>
            <p:nvPr/>
          </p:nvSpPr>
          <p:spPr>
            <a:xfrm>
              <a:off x="1511300" y="2312724"/>
              <a:ext cx="90297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36"/>
            <p:cNvSpPr/>
            <p:nvPr/>
          </p:nvSpPr>
          <p:spPr>
            <a:xfrm>
              <a:off x="1992692" y="238267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251"/>
            <p:cNvSpPr>
              <a:spLocks noEditPoints="1"/>
            </p:cNvSpPr>
            <p:nvPr/>
          </p:nvSpPr>
          <p:spPr bwMode="auto">
            <a:xfrm>
              <a:off x="1616265" y="2420674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84600" y="2849245"/>
            <a:ext cx="6756400" cy="469900"/>
            <a:chOff x="3784600" y="2849245"/>
            <a:chExt cx="6756400" cy="469900"/>
          </a:xfrm>
        </p:grpSpPr>
        <p:sp>
          <p:nvSpPr>
            <p:cNvPr id="9" name="Rectangle 37"/>
            <p:cNvSpPr/>
            <p:nvPr/>
          </p:nvSpPr>
          <p:spPr>
            <a:xfrm>
              <a:off x="3784600" y="2849245"/>
              <a:ext cx="6756400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36"/>
            <p:cNvSpPr/>
            <p:nvPr/>
          </p:nvSpPr>
          <p:spPr>
            <a:xfrm>
              <a:off x="4378350" y="287264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367"/>
            <p:cNvSpPr>
              <a:spLocks noEditPoints="1"/>
            </p:cNvSpPr>
            <p:nvPr/>
          </p:nvSpPr>
          <p:spPr bwMode="auto">
            <a:xfrm>
              <a:off x="3953232" y="2937191"/>
              <a:ext cx="275970" cy="2940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0900" y="3385869"/>
            <a:ext cx="4610100" cy="469900"/>
            <a:chOff x="5930900" y="3385869"/>
            <a:chExt cx="4610100" cy="469900"/>
          </a:xfrm>
        </p:grpSpPr>
        <p:sp>
          <p:nvSpPr>
            <p:cNvPr id="13" name="Rectangle 47"/>
            <p:cNvSpPr/>
            <p:nvPr/>
          </p:nvSpPr>
          <p:spPr>
            <a:xfrm>
              <a:off x="5930900" y="3385869"/>
              <a:ext cx="46101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36"/>
            <p:cNvSpPr/>
            <p:nvPr/>
          </p:nvSpPr>
          <p:spPr>
            <a:xfrm>
              <a:off x="6554084" y="341190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17461" y="3491720"/>
              <a:ext cx="264543" cy="295347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043236" y="3935193"/>
            <a:ext cx="2497764" cy="469900"/>
            <a:chOff x="8043236" y="3935193"/>
            <a:chExt cx="2497764" cy="469900"/>
          </a:xfrm>
        </p:grpSpPr>
        <p:sp>
          <p:nvSpPr>
            <p:cNvPr id="20" name="Rectangle 51"/>
            <p:cNvSpPr/>
            <p:nvPr/>
          </p:nvSpPr>
          <p:spPr>
            <a:xfrm>
              <a:off x="8043236" y="3935193"/>
              <a:ext cx="2497764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6"/>
            <p:cNvSpPr/>
            <p:nvPr/>
          </p:nvSpPr>
          <p:spPr>
            <a:xfrm>
              <a:off x="8535182" y="397218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35950" y="4040761"/>
              <a:ext cx="227013" cy="258763"/>
              <a:chOff x="3943350" y="5629276"/>
              <a:chExt cx="227013" cy="258763"/>
            </a:xfrm>
            <a:solidFill>
              <a:schemeClr val="bg1"/>
            </a:solidFill>
          </p:grpSpPr>
          <p:sp>
            <p:nvSpPr>
              <p:cNvPr id="23" name="Freeform 426"/>
              <p:cNvSpPr>
                <a:spLocks noEditPoints="1"/>
              </p:cNvSpPr>
              <p:nvPr/>
            </p:nvSpPr>
            <p:spPr bwMode="auto">
              <a:xfrm>
                <a:off x="4095750" y="5629276"/>
                <a:ext cx="74613" cy="258763"/>
              </a:xfrm>
              <a:custGeom>
                <a:avLst/>
                <a:gdLst>
                  <a:gd name="T0" fmla="*/ 0 w 47"/>
                  <a:gd name="T1" fmla="*/ 0 h 163"/>
                  <a:gd name="T2" fmla="*/ 0 w 47"/>
                  <a:gd name="T3" fmla="*/ 163 h 163"/>
                  <a:gd name="T4" fmla="*/ 47 w 47"/>
                  <a:gd name="T5" fmla="*/ 163 h 163"/>
                  <a:gd name="T6" fmla="*/ 47 w 47"/>
                  <a:gd name="T7" fmla="*/ 0 h 163"/>
                  <a:gd name="T8" fmla="*/ 0 w 47"/>
                  <a:gd name="T9" fmla="*/ 0 h 163"/>
                  <a:gd name="T10" fmla="*/ 34 w 47"/>
                  <a:gd name="T11" fmla="*/ 122 h 163"/>
                  <a:gd name="T12" fmla="*/ 13 w 47"/>
                  <a:gd name="T13" fmla="*/ 122 h 163"/>
                  <a:gd name="T14" fmla="*/ 13 w 47"/>
                  <a:gd name="T15" fmla="*/ 102 h 163"/>
                  <a:gd name="T16" fmla="*/ 34 w 47"/>
                  <a:gd name="T17" fmla="*/ 102 h 163"/>
                  <a:gd name="T18" fmla="*/ 34 w 47"/>
                  <a:gd name="T19" fmla="*/ 122 h 163"/>
                  <a:gd name="T20" fmla="*/ 34 w 47"/>
                  <a:gd name="T21" fmla="*/ 81 h 163"/>
                  <a:gd name="T22" fmla="*/ 13 w 47"/>
                  <a:gd name="T23" fmla="*/ 81 h 163"/>
                  <a:gd name="T24" fmla="*/ 13 w 47"/>
                  <a:gd name="T25" fmla="*/ 61 h 163"/>
                  <a:gd name="T26" fmla="*/ 34 w 47"/>
                  <a:gd name="T27" fmla="*/ 61 h 163"/>
                  <a:gd name="T28" fmla="*/ 34 w 47"/>
                  <a:gd name="T29" fmla="*/ 81 h 163"/>
                  <a:gd name="T30" fmla="*/ 34 w 47"/>
                  <a:gd name="T31" fmla="*/ 41 h 163"/>
                  <a:gd name="T32" fmla="*/ 13 w 47"/>
                  <a:gd name="T33" fmla="*/ 41 h 163"/>
                  <a:gd name="T34" fmla="*/ 13 w 47"/>
                  <a:gd name="T35" fmla="*/ 20 h 163"/>
                  <a:gd name="T36" fmla="*/ 34 w 47"/>
                  <a:gd name="T37" fmla="*/ 20 h 163"/>
                  <a:gd name="T38" fmla="*/ 34 w 47"/>
                  <a:gd name="T39" fmla="*/ 4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163">
                    <a:moveTo>
                      <a:pt x="0" y="0"/>
                    </a:moveTo>
                    <a:lnTo>
                      <a:pt x="0" y="163"/>
                    </a:lnTo>
                    <a:lnTo>
                      <a:pt x="47" y="163"/>
                    </a:lnTo>
                    <a:lnTo>
                      <a:pt x="47" y="0"/>
                    </a:lnTo>
                    <a:lnTo>
                      <a:pt x="0" y="0"/>
                    </a:lnTo>
                    <a:close/>
                    <a:moveTo>
                      <a:pt x="34" y="122"/>
                    </a:moveTo>
                    <a:lnTo>
                      <a:pt x="13" y="122"/>
                    </a:lnTo>
                    <a:lnTo>
                      <a:pt x="13" y="102"/>
                    </a:lnTo>
                    <a:lnTo>
                      <a:pt x="34" y="102"/>
                    </a:lnTo>
                    <a:lnTo>
                      <a:pt x="34" y="122"/>
                    </a:lnTo>
                    <a:close/>
                    <a:moveTo>
                      <a:pt x="34" y="81"/>
                    </a:moveTo>
                    <a:lnTo>
                      <a:pt x="13" y="81"/>
                    </a:lnTo>
                    <a:lnTo>
                      <a:pt x="13" y="61"/>
                    </a:lnTo>
                    <a:lnTo>
                      <a:pt x="34" y="61"/>
                    </a:lnTo>
                    <a:lnTo>
                      <a:pt x="34" y="81"/>
                    </a:lnTo>
                    <a:close/>
                    <a:moveTo>
                      <a:pt x="34" y="41"/>
                    </a:moveTo>
                    <a:lnTo>
                      <a:pt x="13" y="41"/>
                    </a:lnTo>
                    <a:lnTo>
                      <a:pt x="13" y="20"/>
                    </a:lnTo>
                    <a:lnTo>
                      <a:pt x="34" y="20"/>
                    </a:lnTo>
                    <a:lnTo>
                      <a:pt x="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27"/>
              <p:cNvSpPr>
                <a:spLocks noEditPoints="1"/>
              </p:cNvSpPr>
              <p:nvPr/>
            </p:nvSpPr>
            <p:spPr bwMode="auto">
              <a:xfrm>
                <a:off x="3943350" y="5664201"/>
                <a:ext cx="130175" cy="223838"/>
              </a:xfrm>
              <a:custGeom>
                <a:avLst/>
                <a:gdLst>
                  <a:gd name="T0" fmla="*/ 68 w 82"/>
                  <a:gd name="T1" fmla="*/ 7 h 141"/>
                  <a:gd name="T2" fmla="*/ 38 w 82"/>
                  <a:gd name="T3" fmla="*/ 7 h 141"/>
                  <a:gd name="T4" fmla="*/ 38 w 82"/>
                  <a:gd name="T5" fmla="*/ 19 h 141"/>
                  <a:gd name="T6" fmla="*/ 19 w 82"/>
                  <a:gd name="T7" fmla="*/ 19 h 141"/>
                  <a:gd name="T8" fmla="*/ 19 w 82"/>
                  <a:gd name="T9" fmla="*/ 0 h 141"/>
                  <a:gd name="T10" fmla="*/ 12 w 82"/>
                  <a:gd name="T11" fmla="*/ 0 h 141"/>
                  <a:gd name="T12" fmla="*/ 12 w 82"/>
                  <a:gd name="T13" fmla="*/ 19 h 141"/>
                  <a:gd name="T14" fmla="*/ 0 w 82"/>
                  <a:gd name="T15" fmla="*/ 19 h 141"/>
                  <a:gd name="T16" fmla="*/ 0 w 82"/>
                  <a:gd name="T17" fmla="*/ 141 h 141"/>
                  <a:gd name="T18" fmla="*/ 82 w 82"/>
                  <a:gd name="T19" fmla="*/ 141 h 141"/>
                  <a:gd name="T20" fmla="*/ 82 w 82"/>
                  <a:gd name="T21" fmla="*/ 19 h 141"/>
                  <a:gd name="T22" fmla="*/ 68 w 82"/>
                  <a:gd name="T23" fmla="*/ 19 h 141"/>
                  <a:gd name="T24" fmla="*/ 68 w 82"/>
                  <a:gd name="T25" fmla="*/ 7 h 141"/>
                  <a:gd name="T26" fmla="*/ 33 w 82"/>
                  <a:gd name="T27" fmla="*/ 100 h 141"/>
                  <a:gd name="T28" fmla="*/ 13 w 82"/>
                  <a:gd name="T29" fmla="*/ 100 h 141"/>
                  <a:gd name="T30" fmla="*/ 13 w 82"/>
                  <a:gd name="T31" fmla="*/ 80 h 141"/>
                  <a:gd name="T32" fmla="*/ 33 w 82"/>
                  <a:gd name="T33" fmla="*/ 80 h 141"/>
                  <a:gd name="T34" fmla="*/ 33 w 82"/>
                  <a:gd name="T35" fmla="*/ 100 h 141"/>
                  <a:gd name="T36" fmla="*/ 33 w 82"/>
                  <a:gd name="T37" fmla="*/ 59 h 141"/>
                  <a:gd name="T38" fmla="*/ 13 w 82"/>
                  <a:gd name="T39" fmla="*/ 59 h 141"/>
                  <a:gd name="T40" fmla="*/ 13 w 82"/>
                  <a:gd name="T41" fmla="*/ 39 h 141"/>
                  <a:gd name="T42" fmla="*/ 33 w 82"/>
                  <a:gd name="T43" fmla="*/ 39 h 141"/>
                  <a:gd name="T44" fmla="*/ 33 w 82"/>
                  <a:gd name="T45" fmla="*/ 59 h 141"/>
                  <a:gd name="T46" fmla="*/ 68 w 82"/>
                  <a:gd name="T47" fmla="*/ 100 h 141"/>
                  <a:gd name="T48" fmla="*/ 48 w 82"/>
                  <a:gd name="T49" fmla="*/ 100 h 141"/>
                  <a:gd name="T50" fmla="*/ 48 w 82"/>
                  <a:gd name="T51" fmla="*/ 80 h 141"/>
                  <a:gd name="T52" fmla="*/ 68 w 82"/>
                  <a:gd name="T53" fmla="*/ 80 h 141"/>
                  <a:gd name="T54" fmla="*/ 68 w 82"/>
                  <a:gd name="T55" fmla="*/ 100 h 141"/>
                  <a:gd name="T56" fmla="*/ 68 w 82"/>
                  <a:gd name="T57" fmla="*/ 59 h 141"/>
                  <a:gd name="T58" fmla="*/ 48 w 82"/>
                  <a:gd name="T59" fmla="*/ 59 h 141"/>
                  <a:gd name="T60" fmla="*/ 48 w 82"/>
                  <a:gd name="T61" fmla="*/ 39 h 141"/>
                  <a:gd name="T62" fmla="*/ 68 w 82"/>
                  <a:gd name="T63" fmla="*/ 39 h 141"/>
                  <a:gd name="T64" fmla="*/ 68 w 82"/>
                  <a:gd name="T65" fmla="*/ 5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141">
                    <a:moveTo>
                      <a:pt x="68" y="7"/>
                    </a:moveTo>
                    <a:lnTo>
                      <a:pt x="38" y="7"/>
                    </a:lnTo>
                    <a:lnTo>
                      <a:pt x="38" y="19"/>
                    </a:lnTo>
                    <a:lnTo>
                      <a:pt x="19" y="19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12" y="19"/>
                    </a:lnTo>
                    <a:lnTo>
                      <a:pt x="0" y="19"/>
                    </a:lnTo>
                    <a:lnTo>
                      <a:pt x="0" y="141"/>
                    </a:lnTo>
                    <a:lnTo>
                      <a:pt x="82" y="141"/>
                    </a:lnTo>
                    <a:lnTo>
                      <a:pt x="82" y="19"/>
                    </a:lnTo>
                    <a:lnTo>
                      <a:pt x="68" y="19"/>
                    </a:lnTo>
                    <a:lnTo>
                      <a:pt x="68" y="7"/>
                    </a:lnTo>
                    <a:close/>
                    <a:moveTo>
                      <a:pt x="33" y="100"/>
                    </a:moveTo>
                    <a:lnTo>
                      <a:pt x="13" y="100"/>
                    </a:lnTo>
                    <a:lnTo>
                      <a:pt x="13" y="80"/>
                    </a:lnTo>
                    <a:lnTo>
                      <a:pt x="33" y="80"/>
                    </a:lnTo>
                    <a:lnTo>
                      <a:pt x="33" y="100"/>
                    </a:lnTo>
                    <a:close/>
                    <a:moveTo>
                      <a:pt x="33" y="59"/>
                    </a:moveTo>
                    <a:lnTo>
                      <a:pt x="13" y="59"/>
                    </a:lnTo>
                    <a:lnTo>
                      <a:pt x="13" y="39"/>
                    </a:lnTo>
                    <a:lnTo>
                      <a:pt x="33" y="39"/>
                    </a:lnTo>
                    <a:lnTo>
                      <a:pt x="33" y="59"/>
                    </a:lnTo>
                    <a:close/>
                    <a:moveTo>
                      <a:pt x="68" y="100"/>
                    </a:moveTo>
                    <a:lnTo>
                      <a:pt x="48" y="100"/>
                    </a:lnTo>
                    <a:lnTo>
                      <a:pt x="48" y="80"/>
                    </a:lnTo>
                    <a:lnTo>
                      <a:pt x="68" y="80"/>
                    </a:lnTo>
                    <a:lnTo>
                      <a:pt x="68" y="100"/>
                    </a:lnTo>
                    <a:close/>
                    <a:moveTo>
                      <a:pt x="68" y="59"/>
                    </a:moveTo>
                    <a:lnTo>
                      <a:pt x="48" y="59"/>
                    </a:lnTo>
                    <a:lnTo>
                      <a:pt x="48" y="39"/>
                    </a:lnTo>
                    <a:lnTo>
                      <a:pt x="68" y="39"/>
                    </a:lnTo>
                    <a:lnTo>
                      <a:pt x="6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35"/>
          <p:cNvSpPr txBox="1"/>
          <p:nvPr/>
        </p:nvSpPr>
        <p:spPr>
          <a:xfrm>
            <a:off x="1430854" y="3033394"/>
            <a:ext cx="2342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3827451" y="3611958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986087" y="4170142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8081182" y="4545586"/>
            <a:ext cx="2571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04077" y="2064432"/>
            <a:ext cx="3027325" cy="3090794"/>
            <a:chOff x="4647085" y="2184445"/>
            <a:chExt cx="3027325" cy="3090794"/>
          </a:xfrm>
        </p:grpSpPr>
        <p:grpSp>
          <p:nvGrpSpPr>
            <p:cNvPr id="5" name="组合 4"/>
            <p:cNvGrpSpPr/>
            <p:nvPr/>
          </p:nvGrpSpPr>
          <p:grpSpPr>
            <a:xfrm>
              <a:off x="5587235" y="2184445"/>
              <a:ext cx="1152843" cy="993831"/>
              <a:chOff x="5881875" y="1928246"/>
              <a:chExt cx="1152843" cy="993831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5881875" y="1928246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74"/>
              <p:cNvSpPr>
                <a:spLocks/>
              </p:cNvSpPr>
              <p:nvPr/>
            </p:nvSpPr>
            <p:spPr bwMode="auto">
              <a:xfrm>
                <a:off x="6245723" y="2214236"/>
                <a:ext cx="425145" cy="421850"/>
              </a:xfrm>
              <a:custGeom>
                <a:avLst/>
                <a:gdLst>
                  <a:gd name="T0" fmla="*/ 285 w 288"/>
                  <a:gd name="T1" fmla="*/ 109 h 288"/>
                  <a:gd name="T2" fmla="*/ 277 w 288"/>
                  <a:gd name="T3" fmla="*/ 104 h 288"/>
                  <a:gd name="T4" fmla="*/ 270 w 288"/>
                  <a:gd name="T5" fmla="*/ 103 h 288"/>
                  <a:gd name="T6" fmla="*/ 189 w 288"/>
                  <a:gd name="T7" fmla="*/ 103 h 288"/>
                  <a:gd name="T8" fmla="*/ 185 w 288"/>
                  <a:gd name="T9" fmla="*/ 101 h 288"/>
                  <a:gd name="T10" fmla="*/ 183 w 288"/>
                  <a:gd name="T11" fmla="*/ 98 h 288"/>
                  <a:gd name="T12" fmla="*/ 159 w 288"/>
                  <a:gd name="T13" fmla="*/ 14 h 288"/>
                  <a:gd name="T14" fmla="*/ 156 w 288"/>
                  <a:gd name="T15" fmla="*/ 6 h 288"/>
                  <a:gd name="T16" fmla="*/ 144 w 288"/>
                  <a:gd name="T17" fmla="*/ 0 h 288"/>
                  <a:gd name="T18" fmla="*/ 133 w 288"/>
                  <a:gd name="T19" fmla="*/ 6 h 288"/>
                  <a:gd name="T20" fmla="*/ 129 w 288"/>
                  <a:gd name="T21" fmla="*/ 14 h 288"/>
                  <a:gd name="T22" fmla="*/ 106 w 288"/>
                  <a:gd name="T23" fmla="*/ 98 h 288"/>
                  <a:gd name="T24" fmla="*/ 103 w 288"/>
                  <a:gd name="T25" fmla="*/ 101 h 288"/>
                  <a:gd name="T26" fmla="*/ 99 w 288"/>
                  <a:gd name="T27" fmla="*/ 103 h 288"/>
                  <a:gd name="T28" fmla="*/ 19 w 288"/>
                  <a:gd name="T29" fmla="*/ 103 h 288"/>
                  <a:gd name="T30" fmla="*/ 9 w 288"/>
                  <a:gd name="T31" fmla="*/ 105 h 288"/>
                  <a:gd name="T32" fmla="*/ 4 w 288"/>
                  <a:gd name="T33" fmla="*/ 109 h 288"/>
                  <a:gd name="T34" fmla="*/ 0 w 288"/>
                  <a:gd name="T35" fmla="*/ 117 h 288"/>
                  <a:gd name="T36" fmla="*/ 4 w 288"/>
                  <a:gd name="T37" fmla="*/ 127 h 288"/>
                  <a:gd name="T38" fmla="*/ 10 w 288"/>
                  <a:gd name="T39" fmla="*/ 132 h 288"/>
                  <a:gd name="T40" fmla="*/ 75 w 288"/>
                  <a:gd name="T41" fmla="*/ 175 h 288"/>
                  <a:gd name="T42" fmla="*/ 78 w 288"/>
                  <a:gd name="T43" fmla="*/ 181 h 288"/>
                  <a:gd name="T44" fmla="*/ 78 w 288"/>
                  <a:gd name="T45" fmla="*/ 183 h 288"/>
                  <a:gd name="T46" fmla="*/ 53 w 288"/>
                  <a:gd name="T47" fmla="*/ 266 h 288"/>
                  <a:gd name="T48" fmla="*/ 51 w 288"/>
                  <a:gd name="T49" fmla="*/ 273 h 288"/>
                  <a:gd name="T50" fmla="*/ 54 w 288"/>
                  <a:gd name="T51" fmla="*/ 282 h 288"/>
                  <a:gd name="T52" fmla="*/ 65 w 288"/>
                  <a:gd name="T53" fmla="*/ 288 h 288"/>
                  <a:gd name="T54" fmla="*/ 78 w 288"/>
                  <a:gd name="T55" fmla="*/ 282 h 288"/>
                  <a:gd name="T56" fmla="*/ 141 w 288"/>
                  <a:gd name="T57" fmla="*/ 228 h 288"/>
                  <a:gd name="T58" fmla="*/ 145 w 288"/>
                  <a:gd name="T59" fmla="*/ 227 h 288"/>
                  <a:gd name="T60" fmla="*/ 148 w 288"/>
                  <a:gd name="T61" fmla="*/ 228 h 288"/>
                  <a:gd name="T62" fmla="*/ 215 w 288"/>
                  <a:gd name="T63" fmla="*/ 283 h 288"/>
                  <a:gd name="T64" fmla="*/ 228 w 288"/>
                  <a:gd name="T65" fmla="*/ 288 h 288"/>
                  <a:gd name="T66" fmla="*/ 228 w 288"/>
                  <a:gd name="T67" fmla="*/ 288 h 288"/>
                  <a:gd name="T68" fmla="*/ 238 w 288"/>
                  <a:gd name="T69" fmla="*/ 283 h 288"/>
                  <a:gd name="T70" fmla="*/ 241 w 288"/>
                  <a:gd name="T71" fmla="*/ 274 h 288"/>
                  <a:gd name="T72" fmla="*/ 240 w 288"/>
                  <a:gd name="T73" fmla="*/ 266 h 288"/>
                  <a:gd name="T74" fmla="*/ 211 w 288"/>
                  <a:gd name="T75" fmla="*/ 182 h 288"/>
                  <a:gd name="T76" fmla="*/ 211 w 288"/>
                  <a:gd name="T77" fmla="*/ 181 h 288"/>
                  <a:gd name="T78" fmla="*/ 214 w 288"/>
                  <a:gd name="T79" fmla="*/ 175 h 288"/>
                  <a:gd name="T80" fmla="*/ 279 w 288"/>
                  <a:gd name="T81" fmla="*/ 132 h 288"/>
                  <a:gd name="T82" fmla="*/ 284 w 288"/>
                  <a:gd name="T83" fmla="*/ 127 h 288"/>
                  <a:gd name="T84" fmla="*/ 288 w 288"/>
                  <a:gd name="T85" fmla="*/ 117 h 288"/>
                  <a:gd name="T86" fmla="*/ 285 w 288"/>
                  <a:gd name="T87" fmla="*/ 10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8">
                    <a:moveTo>
                      <a:pt x="285" y="109"/>
                    </a:moveTo>
                    <a:cubicBezTo>
                      <a:pt x="282" y="106"/>
                      <a:pt x="279" y="105"/>
                      <a:pt x="277" y="104"/>
                    </a:cubicBezTo>
                    <a:cubicBezTo>
                      <a:pt x="275" y="103"/>
                      <a:pt x="272" y="103"/>
                      <a:pt x="270" y="103"/>
                    </a:cubicBezTo>
                    <a:cubicBezTo>
                      <a:pt x="189" y="103"/>
                      <a:pt x="189" y="103"/>
                      <a:pt x="189" y="103"/>
                    </a:cubicBezTo>
                    <a:cubicBezTo>
                      <a:pt x="188" y="103"/>
                      <a:pt x="187" y="103"/>
                      <a:pt x="185" y="101"/>
                    </a:cubicBezTo>
                    <a:cubicBezTo>
                      <a:pt x="184" y="100"/>
                      <a:pt x="183" y="99"/>
                      <a:pt x="183" y="98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8" y="11"/>
                      <a:pt x="158" y="9"/>
                      <a:pt x="156" y="6"/>
                    </a:cubicBezTo>
                    <a:cubicBezTo>
                      <a:pt x="154" y="4"/>
                      <a:pt x="151" y="0"/>
                      <a:pt x="144" y="0"/>
                    </a:cubicBezTo>
                    <a:cubicBezTo>
                      <a:pt x="138" y="0"/>
                      <a:pt x="134" y="4"/>
                      <a:pt x="133" y="6"/>
                    </a:cubicBezTo>
                    <a:cubicBezTo>
                      <a:pt x="131" y="9"/>
                      <a:pt x="130" y="11"/>
                      <a:pt x="129" y="14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9"/>
                      <a:pt x="105" y="100"/>
                      <a:pt x="103" y="101"/>
                    </a:cubicBezTo>
                    <a:cubicBezTo>
                      <a:pt x="102" y="103"/>
                      <a:pt x="100" y="103"/>
                      <a:pt x="99" y="10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5" y="103"/>
                      <a:pt x="13" y="103"/>
                      <a:pt x="9" y="105"/>
                    </a:cubicBezTo>
                    <a:cubicBezTo>
                      <a:pt x="7" y="106"/>
                      <a:pt x="5" y="107"/>
                      <a:pt x="4" y="109"/>
                    </a:cubicBezTo>
                    <a:cubicBezTo>
                      <a:pt x="2" y="111"/>
                      <a:pt x="0" y="114"/>
                      <a:pt x="0" y="117"/>
                    </a:cubicBezTo>
                    <a:cubicBezTo>
                      <a:pt x="1" y="122"/>
                      <a:pt x="3" y="125"/>
                      <a:pt x="4" y="127"/>
                    </a:cubicBezTo>
                    <a:cubicBezTo>
                      <a:pt x="6" y="129"/>
                      <a:pt x="8" y="131"/>
                      <a:pt x="10" y="132"/>
                    </a:cubicBez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75"/>
                      <a:pt x="78" y="179"/>
                      <a:pt x="78" y="181"/>
                    </a:cubicBezTo>
                    <a:cubicBezTo>
                      <a:pt x="78" y="182"/>
                      <a:pt x="78" y="183"/>
                      <a:pt x="78" y="183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8"/>
                      <a:pt x="51" y="271"/>
                      <a:pt x="51" y="273"/>
                    </a:cubicBezTo>
                    <a:cubicBezTo>
                      <a:pt x="51" y="276"/>
                      <a:pt x="52" y="279"/>
                      <a:pt x="54" y="282"/>
                    </a:cubicBezTo>
                    <a:cubicBezTo>
                      <a:pt x="56" y="286"/>
                      <a:pt x="61" y="288"/>
                      <a:pt x="65" y="288"/>
                    </a:cubicBezTo>
                    <a:cubicBezTo>
                      <a:pt x="72" y="288"/>
                      <a:pt x="74" y="285"/>
                      <a:pt x="78" y="282"/>
                    </a:cubicBezTo>
                    <a:cubicBezTo>
                      <a:pt x="141" y="228"/>
                      <a:pt x="141" y="228"/>
                      <a:pt x="141" y="228"/>
                    </a:cubicBezTo>
                    <a:cubicBezTo>
                      <a:pt x="142" y="228"/>
                      <a:pt x="143" y="227"/>
                      <a:pt x="145" y="227"/>
                    </a:cubicBezTo>
                    <a:cubicBezTo>
                      <a:pt x="146" y="227"/>
                      <a:pt x="147" y="228"/>
                      <a:pt x="148" y="228"/>
                    </a:cubicBezTo>
                    <a:cubicBezTo>
                      <a:pt x="215" y="283"/>
                      <a:pt x="215" y="283"/>
                      <a:pt x="215" y="283"/>
                    </a:cubicBezTo>
                    <a:cubicBezTo>
                      <a:pt x="218" y="285"/>
                      <a:pt x="221" y="288"/>
                      <a:pt x="228" y="288"/>
                    </a:cubicBezTo>
                    <a:cubicBezTo>
                      <a:pt x="228" y="288"/>
                      <a:pt x="228" y="288"/>
                      <a:pt x="228" y="288"/>
                    </a:cubicBezTo>
                    <a:cubicBezTo>
                      <a:pt x="232" y="288"/>
                      <a:pt x="236" y="286"/>
                      <a:pt x="238" y="283"/>
                    </a:cubicBezTo>
                    <a:cubicBezTo>
                      <a:pt x="241" y="279"/>
                      <a:pt x="241" y="276"/>
                      <a:pt x="241" y="274"/>
                    </a:cubicBezTo>
                    <a:cubicBezTo>
                      <a:pt x="241" y="271"/>
                      <a:pt x="241" y="268"/>
                      <a:pt x="240" y="266"/>
                    </a:cubicBezTo>
                    <a:cubicBezTo>
                      <a:pt x="211" y="182"/>
                      <a:pt x="211" y="182"/>
                      <a:pt x="211" y="182"/>
                    </a:cubicBezTo>
                    <a:cubicBezTo>
                      <a:pt x="211" y="182"/>
                      <a:pt x="211" y="181"/>
                      <a:pt x="211" y="181"/>
                    </a:cubicBezTo>
                    <a:cubicBezTo>
                      <a:pt x="211" y="178"/>
                      <a:pt x="213" y="175"/>
                      <a:pt x="214" y="175"/>
                    </a:cubicBezTo>
                    <a:cubicBezTo>
                      <a:pt x="279" y="132"/>
                      <a:pt x="279" y="132"/>
                      <a:pt x="279" y="132"/>
                    </a:cubicBezTo>
                    <a:cubicBezTo>
                      <a:pt x="281" y="131"/>
                      <a:pt x="283" y="129"/>
                      <a:pt x="284" y="127"/>
                    </a:cubicBezTo>
                    <a:cubicBezTo>
                      <a:pt x="286" y="125"/>
                      <a:pt x="288" y="122"/>
                      <a:pt x="288" y="117"/>
                    </a:cubicBezTo>
                    <a:cubicBezTo>
                      <a:pt x="288" y="114"/>
                      <a:pt x="287" y="111"/>
                      <a:pt x="28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21567" y="2719089"/>
              <a:ext cx="1152843" cy="993831"/>
              <a:chOff x="6816207" y="2462890"/>
              <a:chExt cx="1152843" cy="993831"/>
            </a:xfrm>
          </p:grpSpPr>
          <p:sp>
            <p:nvSpPr>
              <p:cNvPr id="21" name="六边形 20"/>
              <p:cNvSpPr/>
              <p:nvPr/>
            </p:nvSpPr>
            <p:spPr>
              <a:xfrm>
                <a:off x="6816207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203"/>
              <p:cNvSpPr>
                <a:spLocks/>
              </p:cNvSpPr>
              <p:nvPr/>
            </p:nvSpPr>
            <p:spPr bwMode="auto">
              <a:xfrm>
                <a:off x="7204422" y="2824614"/>
                <a:ext cx="376411" cy="262613"/>
              </a:xfrm>
              <a:custGeom>
                <a:avLst/>
                <a:gdLst>
                  <a:gd name="T0" fmla="*/ 253 w 288"/>
                  <a:gd name="T1" fmla="*/ 91 h 200"/>
                  <a:gd name="T2" fmla="*/ 253 w 288"/>
                  <a:gd name="T3" fmla="*/ 86 h 200"/>
                  <a:gd name="T4" fmla="*/ 167 w 288"/>
                  <a:gd name="T5" fmla="*/ 0 h 200"/>
                  <a:gd name="T6" fmla="*/ 90 w 288"/>
                  <a:gd name="T7" fmla="*/ 49 h 200"/>
                  <a:gd name="T8" fmla="*/ 66 w 288"/>
                  <a:gd name="T9" fmla="*/ 41 h 200"/>
                  <a:gd name="T10" fmla="*/ 26 w 288"/>
                  <a:gd name="T11" fmla="*/ 80 h 200"/>
                  <a:gd name="T12" fmla="*/ 28 w 288"/>
                  <a:gd name="T13" fmla="*/ 92 h 200"/>
                  <a:gd name="T14" fmla="*/ 0 w 288"/>
                  <a:gd name="T15" fmla="*/ 142 h 200"/>
                  <a:gd name="T16" fmla="*/ 57 w 288"/>
                  <a:gd name="T17" fmla="*/ 200 h 200"/>
                  <a:gd name="T18" fmla="*/ 57 w 288"/>
                  <a:gd name="T19" fmla="*/ 200 h 200"/>
                  <a:gd name="T20" fmla="*/ 57 w 288"/>
                  <a:gd name="T21" fmla="*/ 200 h 200"/>
                  <a:gd name="T22" fmla="*/ 58 w 288"/>
                  <a:gd name="T23" fmla="*/ 200 h 200"/>
                  <a:gd name="T24" fmla="*/ 58 w 288"/>
                  <a:gd name="T25" fmla="*/ 200 h 200"/>
                  <a:gd name="T26" fmla="*/ 228 w 288"/>
                  <a:gd name="T27" fmla="*/ 200 h 200"/>
                  <a:gd name="T28" fmla="*/ 231 w 288"/>
                  <a:gd name="T29" fmla="*/ 200 h 200"/>
                  <a:gd name="T30" fmla="*/ 288 w 288"/>
                  <a:gd name="T31" fmla="*/ 143 h 200"/>
                  <a:gd name="T32" fmla="*/ 253 w 288"/>
                  <a:gd name="T33" fmla="*/ 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8" h="200">
                    <a:moveTo>
                      <a:pt x="253" y="91"/>
                    </a:moveTo>
                    <a:cubicBezTo>
                      <a:pt x="253" y="89"/>
                      <a:pt x="253" y="88"/>
                      <a:pt x="253" y="86"/>
                    </a:cubicBezTo>
                    <a:cubicBezTo>
                      <a:pt x="253" y="38"/>
                      <a:pt x="215" y="0"/>
                      <a:pt x="167" y="0"/>
                    </a:cubicBezTo>
                    <a:cubicBezTo>
                      <a:pt x="133" y="0"/>
                      <a:pt x="104" y="20"/>
                      <a:pt x="90" y="49"/>
                    </a:cubicBezTo>
                    <a:cubicBezTo>
                      <a:pt x="83" y="44"/>
                      <a:pt x="75" y="41"/>
                      <a:pt x="66" y="41"/>
                    </a:cubicBezTo>
                    <a:cubicBezTo>
                      <a:pt x="44" y="41"/>
                      <a:pt x="26" y="58"/>
                      <a:pt x="26" y="80"/>
                    </a:cubicBezTo>
                    <a:cubicBezTo>
                      <a:pt x="26" y="84"/>
                      <a:pt x="27" y="88"/>
                      <a:pt x="28" y="92"/>
                    </a:cubicBezTo>
                    <a:cubicBezTo>
                      <a:pt x="11" y="102"/>
                      <a:pt x="0" y="121"/>
                      <a:pt x="0" y="142"/>
                    </a:cubicBezTo>
                    <a:cubicBezTo>
                      <a:pt x="0" y="174"/>
                      <a:pt x="25" y="199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8" y="200"/>
                      <a:pt x="58" y="200"/>
                    </a:cubicBezTo>
                    <a:cubicBezTo>
                      <a:pt x="58" y="200"/>
                      <a:pt x="58" y="200"/>
                      <a:pt x="58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9" y="200"/>
                      <a:pt x="230" y="200"/>
                      <a:pt x="231" y="200"/>
                    </a:cubicBezTo>
                    <a:cubicBezTo>
                      <a:pt x="262" y="200"/>
                      <a:pt x="288" y="175"/>
                      <a:pt x="288" y="143"/>
                    </a:cubicBezTo>
                    <a:cubicBezTo>
                      <a:pt x="288" y="120"/>
                      <a:pt x="273" y="99"/>
                      <a:pt x="253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21567" y="3746764"/>
              <a:ext cx="1152843" cy="993831"/>
              <a:chOff x="6816207" y="3490565"/>
              <a:chExt cx="1152843" cy="993831"/>
            </a:xfrm>
          </p:grpSpPr>
          <p:sp>
            <p:nvSpPr>
              <p:cNvPr id="19" name="六边形 18"/>
              <p:cNvSpPr/>
              <p:nvPr/>
            </p:nvSpPr>
            <p:spPr>
              <a:xfrm flipV="1">
                <a:off x="6816207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372"/>
              <p:cNvSpPr>
                <a:spLocks/>
              </p:cNvSpPr>
              <p:nvPr/>
            </p:nvSpPr>
            <p:spPr bwMode="auto">
              <a:xfrm>
                <a:off x="7239116" y="3833969"/>
                <a:ext cx="307022" cy="307022"/>
              </a:xfrm>
              <a:custGeom>
                <a:avLst/>
                <a:gdLst>
                  <a:gd name="T0" fmla="*/ 282 w 288"/>
                  <a:gd name="T1" fmla="*/ 54 h 288"/>
                  <a:gd name="T2" fmla="*/ 243 w 288"/>
                  <a:gd name="T3" fmla="*/ 79 h 288"/>
                  <a:gd name="T4" fmla="*/ 209 w 288"/>
                  <a:gd name="T5" fmla="*/ 45 h 288"/>
                  <a:gd name="T6" fmla="*/ 233 w 288"/>
                  <a:gd name="T7" fmla="*/ 6 h 288"/>
                  <a:gd name="T8" fmla="*/ 227 w 288"/>
                  <a:gd name="T9" fmla="*/ 0 h 288"/>
                  <a:gd name="T10" fmla="*/ 162 w 288"/>
                  <a:gd name="T11" fmla="*/ 65 h 288"/>
                  <a:gd name="T12" fmla="*/ 167 w 288"/>
                  <a:gd name="T13" fmla="*/ 85 h 288"/>
                  <a:gd name="T14" fmla="*/ 84 w 288"/>
                  <a:gd name="T15" fmla="*/ 168 h 288"/>
                  <a:gd name="T16" fmla="*/ 65 w 288"/>
                  <a:gd name="T17" fmla="*/ 162 h 288"/>
                  <a:gd name="T18" fmla="*/ 0 w 288"/>
                  <a:gd name="T19" fmla="*/ 228 h 288"/>
                  <a:gd name="T20" fmla="*/ 6 w 288"/>
                  <a:gd name="T21" fmla="*/ 234 h 288"/>
                  <a:gd name="T22" fmla="*/ 45 w 288"/>
                  <a:gd name="T23" fmla="*/ 209 h 288"/>
                  <a:gd name="T24" fmla="*/ 79 w 288"/>
                  <a:gd name="T25" fmla="*/ 243 h 288"/>
                  <a:gd name="T26" fmla="*/ 54 w 288"/>
                  <a:gd name="T27" fmla="*/ 282 h 288"/>
                  <a:gd name="T28" fmla="*/ 60 w 288"/>
                  <a:gd name="T29" fmla="*/ 288 h 288"/>
                  <a:gd name="T30" fmla="*/ 125 w 288"/>
                  <a:gd name="T31" fmla="*/ 223 h 288"/>
                  <a:gd name="T32" fmla="*/ 120 w 288"/>
                  <a:gd name="T33" fmla="*/ 204 h 288"/>
                  <a:gd name="T34" fmla="*/ 204 w 288"/>
                  <a:gd name="T35" fmla="*/ 120 h 288"/>
                  <a:gd name="T36" fmla="*/ 222 w 288"/>
                  <a:gd name="T37" fmla="*/ 126 h 288"/>
                  <a:gd name="T38" fmla="*/ 287 w 288"/>
                  <a:gd name="T39" fmla="*/ 60 h 288"/>
                  <a:gd name="T40" fmla="*/ 282 w 288"/>
                  <a:gd name="T41" fmla="*/ 5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8" h="288">
                    <a:moveTo>
                      <a:pt x="282" y="54"/>
                    </a:moveTo>
                    <a:cubicBezTo>
                      <a:pt x="255" y="81"/>
                      <a:pt x="259" y="79"/>
                      <a:pt x="243" y="79"/>
                    </a:cubicBezTo>
                    <a:cubicBezTo>
                      <a:pt x="230" y="79"/>
                      <a:pt x="209" y="58"/>
                      <a:pt x="209" y="45"/>
                    </a:cubicBezTo>
                    <a:cubicBezTo>
                      <a:pt x="209" y="28"/>
                      <a:pt x="206" y="33"/>
                      <a:pt x="233" y="6"/>
                    </a:cubicBezTo>
                    <a:cubicBezTo>
                      <a:pt x="231" y="4"/>
                      <a:pt x="227" y="0"/>
                      <a:pt x="227" y="0"/>
                    </a:cubicBezTo>
                    <a:cubicBezTo>
                      <a:pt x="194" y="1"/>
                      <a:pt x="162" y="32"/>
                      <a:pt x="162" y="65"/>
                    </a:cubicBezTo>
                    <a:cubicBezTo>
                      <a:pt x="162" y="71"/>
                      <a:pt x="164" y="78"/>
                      <a:pt x="167" y="85"/>
                    </a:cubicBezTo>
                    <a:cubicBezTo>
                      <a:pt x="84" y="168"/>
                      <a:pt x="84" y="168"/>
                      <a:pt x="84" y="168"/>
                    </a:cubicBezTo>
                    <a:cubicBezTo>
                      <a:pt x="78" y="164"/>
                      <a:pt x="71" y="162"/>
                      <a:pt x="65" y="162"/>
                    </a:cubicBezTo>
                    <a:cubicBezTo>
                      <a:pt x="32" y="162"/>
                      <a:pt x="0" y="194"/>
                      <a:pt x="0" y="228"/>
                    </a:cubicBezTo>
                    <a:cubicBezTo>
                      <a:pt x="0" y="228"/>
                      <a:pt x="4" y="231"/>
                      <a:pt x="6" y="234"/>
                    </a:cubicBezTo>
                    <a:cubicBezTo>
                      <a:pt x="33" y="207"/>
                      <a:pt x="28" y="209"/>
                      <a:pt x="45" y="209"/>
                    </a:cubicBezTo>
                    <a:cubicBezTo>
                      <a:pt x="58" y="209"/>
                      <a:pt x="79" y="230"/>
                      <a:pt x="79" y="243"/>
                    </a:cubicBezTo>
                    <a:cubicBezTo>
                      <a:pt x="79" y="260"/>
                      <a:pt x="82" y="255"/>
                      <a:pt x="54" y="282"/>
                    </a:cubicBezTo>
                    <a:cubicBezTo>
                      <a:pt x="56" y="284"/>
                      <a:pt x="60" y="288"/>
                      <a:pt x="60" y="288"/>
                    </a:cubicBezTo>
                    <a:cubicBezTo>
                      <a:pt x="94" y="287"/>
                      <a:pt x="125" y="256"/>
                      <a:pt x="125" y="223"/>
                    </a:cubicBezTo>
                    <a:cubicBezTo>
                      <a:pt x="125" y="217"/>
                      <a:pt x="123" y="210"/>
                      <a:pt x="120" y="204"/>
                    </a:cubicBezTo>
                    <a:cubicBezTo>
                      <a:pt x="204" y="120"/>
                      <a:pt x="204" y="120"/>
                      <a:pt x="204" y="120"/>
                    </a:cubicBezTo>
                    <a:cubicBezTo>
                      <a:pt x="210" y="124"/>
                      <a:pt x="216" y="126"/>
                      <a:pt x="222" y="126"/>
                    </a:cubicBezTo>
                    <a:cubicBezTo>
                      <a:pt x="256" y="126"/>
                      <a:pt x="288" y="94"/>
                      <a:pt x="287" y="60"/>
                    </a:cubicBezTo>
                    <a:cubicBezTo>
                      <a:pt x="287" y="60"/>
                      <a:pt x="284" y="56"/>
                      <a:pt x="2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87235" y="4281408"/>
              <a:ext cx="1152843" cy="993831"/>
              <a:chOff x="5881875" y="4025209"/>
              <a:chExt cx="1152843" cy="993831"/>
            </a:xfrm>
          </p:grpSpPr>
          <p:sp>
            <p:nvSpPr>
              <p:cNvPr id="15" name="六边形 14"/>
              <p:cNvSpPr/>
              <p:nvPr/>
            </p:nvSpPr>
            <p:spPr>
              <a:xfrm flipV="1">
                <a:off x="5881875" y="4025209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272642" y="4336471"/>
                <a:ext cx="371305" cy="371305"/>
                <a:chOff x="5887238" y="4495482"/>
                <a:chExt cx="371305" cy="371305"/>
              </a:xfrm>
            </p:grpSpPr>
            <p:sp>
              <p:nvSpPr>
                <p:cNvPr id="17" name="Freeform 70"/>
                <p:cNvSpPr>
                  <a:spLocks noEditPoints="1"/>
                </p:cNvSpPr>
                <p:nvPr/>
              </p:nvSpPr>
              <p:spPr bwMode="auto">
                <a:xfrm>
                  <a:off x="5887238" y="4588308"/>
                  <a:ext cx="278479" cy="278479"/>
                </a:xfrm>
                <a:custGeom>
                  <a:avLst/>
                  <a:gdLst>
                    <a:gd name="T0" fmla="*/ 215 w 216"/>
                    <a:gd name="T1" fmla="*/ 83 h 216"/>
                    <a:gd name="T2" fmla="*/ 190 w 216"/>
                    <a:gd name="T3" fmla="*/ 83 h 216"/>
                    <a:gd name="T4" fmla="*/ 183 w 216"/>
                    <a:gd name="T5" fmla="*/ 66 h 216"/>
                    <a:gd name="T6" fmla="*/ 201 w 216"/>
                    <a:gd name="T7" fmla="*/ 49 h 216"/>
                    <a:gd name="T8" fmla="*/ 201 w 216"/>
                    <a:gd name="T9" fmla="*/ 48 h 216"/>
                    <a:gd name="T10" fmla="*/ 184 w 216"/>
                    <a:gd name="T11" fmla="*/ 31 h 216"/>
                    <a:gd name="T12" fmla="*/ 167 w 216"/>
                    <a:gd name="T13" fmla="*/ 15 h 216"/>
                    <a:gd name="T14" fmla="*/ 166 w 216"/>
                    <a:gd name="T15" fmla="*/ 15 h 216"/>
                    <a:gd name="T16" fmla="*/ 149 w 216"/>
                    <a:gd name="T17" fmla="*/ 32 h 216"/>
                    <a:gd name="T18" fmla="*/ 132 w 216"/>
                    <a:gd name="T19" fmla="*/ 25 h 216"/>
                    <a:gd name="T20" fmla="*/ 132 w 216"/>
                    <a:gd name="T21" fmla="*/ 0 h 216"/>
                    <a:gd name="T22" fmla="*/ 131 w 216"/>
                    <a:gd name="T23" fmla="*/ 0 h 216"/>
                    <a:gd name="T24" fmla="*/ 108 w 216"/>
                    <a:gd name="T25" fmla="*/ 0 h 216"/>
                    <a:gd name="T26" fmla="*/ 84 w 216"/>
                    <a:gd name="T27" fmla="*/ 0 h 216"/>
                    <a:gd name="T28" fmla="*/ 83 w 216"/>
                    <a:gd name="T29" fmla="*/ 0 h 216"/>
                    <a:gd name="T30" fmla="*/ 83 w 216"/>
                    <a:gd name="T31" fmla="*/ 25 h 216"/>
                    <a:gd name="T32" fmla="*/ 67 w 216"/>
                    <a:gd name="T33" fmla="*/ 32 h 216"/>
                    <a:gd name="T34" fmla="*/ 49 w 216"/>
                    <a:gd name="T35" fmla="*/ 15 h 216"/>
                    <a:gd name="T36" fmla="*/ 48 w 216"/>
                    <a:gd name="T37" fmla="*/ 15 h 216"/>
                    <a:gd name="T38" fmla="*/ 31 w 216"/>
                    <a:gd name="T39" fmla="*/ 31 h 216"/>
                    <a:gd name="T40" fmla="*/ 15 w 216"/>
                    <a:gd name="T41" fmla="*/ 48 h 216"/>
                    <a:gd name="T42" fmla="*/ 15 w 216"/>
                    <a:gd name="T43" fmla="*/ 49 h 216"/>
                    <a:gd name="T44" fmla="*/ 32 w 216"/>
                    <a:gd name="T45" fmla="*/ 66 h 216"/>
                    <a:gd name="T46" fmla="*/ 25 w 216"/>
                    <a:gd name="T47" fmla="*/ 83 h 216"/>
                    <a:gd name="T48" fmla="*/ 1 w 216"/>
                    <a:gd name="T49" fmla="*/ 83 h 216"/>
                    <a:gd name="T50" fmla="*/ 0 w 216"/>
                    <a:gd name="T51" fmla="*/ 84 h 216"/>
                    <a:gd name="T52" fmla="*/ 0 w 216"/>
                    <a:gd name="T53" fmla="*/ 108 h 216"/>
                    <a:gd name="T54" fmla="*/ 0 w 216"/>
                    <a:gd name="T55" fmla="*/ 131 h 216"/>
                    <a:gd name="T56" fmla="*/ 1 w 216"/>
                    <a:gd name="T57" fmla="*/ 132 h 216"/>
                    <a:gd name="T58" fmla="*/ 25 w 216"/>
                    <a:gd name="T59" fmla="*/ 132 h 216"/>
                    <a:gd name="T60" fmla="*/ 32 w 216"/>
                    <a:gd name="T61" fmla="*/ 149 h 216"/>
                    <a:gd name="T62" fmla="*/ 15 w 216"/>
                    <a:gd name="T63" fmla="*/ 166 h 216"/>
                    <a:gd name="T64" fmla="*/ 15 w 216"/>
                    <a:gd name="T65" fmla="*/ 167 h 216"/>
                    <a:gd name="T66" fmla="*/ 31 w 216"/>
                    <a:gd name="T67" fmla="*/ 184 h 216"/>
                    <a:gd name="T68" fmla="*/ 48 w 216"/>
                    <a:gd name="T69" fmla="*/ 201 h 216"/>
                    <a:gd name="T70" fmla="*/ 49 w 216"/>
                    <a:gd name="T71" fmla="*/ 201 h 216"/>
                    <a:gd name="T72" fmla="*/ 67 w 216"/>
                    <a:gd name="T73" fmla="*/ 183 h 216"/>
                    <a:gd name="T74" fmla="*/ 83 w 216"/>
                    <a:gd name="T75" fmla="*/ 190 h 216"/>
                    <a:gd name="T76" fmla="*/ 83 w 216"/>
                    <a:gd name="T77" fmla="*/ 215 h 216"/>
                    <a:gd name="T78" fmla="*/ 84 w 216"/>
                    <a:gd name="T79" fmla="*/ 216 h 216"/>
                    <a:gd name="T80" fmla="*/ 108 w 216"/>
                    <a:gd name="T81" fmla="*/ 216 h 216"/>
                    <a:gd name="T82" fmla="*/ 131 w 216"/>
                    <a:gd name="T83" fmla="*/ 216 h 216"/>
                    <a:gd name="T84" fmla="*/ 132 w 216"/>
                    <a:gd name="T85" fmla="*/ 215 h 216"/>
                    <a:gd name="T86" fmla="*/ 132 w 216"/>
                    <a:gd name="T87" fmla="*/ 190 h 216"/>
                    <a:gd name="T88" fmla="*/ 149 w 216"/>
                    <a:gd name="T89" fmla="*/ 183 h 216"/>
                    <a:gd name="T90" fmla="*/ 166 w 216"/>
                    <a:gd name="T91" fmla="*/ 201 h 216"/>
                    <a:gd name="T92" fmla="*/ 167 w 216"/>
                    <a:gd name="T93" fmla="*/ 201 h 216"/>
                    <a:gd name="T94" fmla="*/ 184 w 216"/>
                    <a:gd name="T95" fmla="*/ 184 h 216"/>
                    <a:gd name="T96" fmla="*/ 201 w 216"/>
                    <a:gd name="T97" fmla="*/ 167 h 216"/>
                    <a:gd name="T98" fmla="*/ 201 w 216"/>
                    <a:gd name="T99" fmla="*/ 166 h 216"/>
                    <a:gd name="T100" fmla="*/ 183 w 216"/>
                    <a:gd name="T101" fmla="*/ 149 h 216"/>
                    <a:gd name="T102" fmla="*/ 190 w 216"/>
                    <a:gd name="T103" fmla="*/ 132 h 216"/>
                    <a:gd name="T104" fmla="*/ 215 w 216"/>
                    <a:gd name="T105" fmla="*/ 132 h 216"/>
                    <a:gd name="T106" fmla="*/ 216 w 216"/>
                    <a:gd name="T107" fmla="*/ 131 h 216"/>
                    <a:gd name="T108" fmla="*/ 216 w 216"/>
                    <a:gd name="T109" fmla="*/ 108 h 216"/>
                    <a:gd name="T110" fmla="*/ 216 w 216"/>
                    <a:gd name="T111" fmla="*/ 84 h 216"/>
                    <a:gd name="T112" fmla="*/ 215 w 216"/>
                    <a:gd name="T113" fmla="*/ 83 h 216"/>
                    <a:gd name="T114" fmla="*/ 109 w 216"/>
                    <a:gd name="T115" fmla="*/ 143 h 216"/>
                    <a:gd name="T116" fmla="*/ 73 w 216"/>
                    <a:gd name="T117" fmla="*/ 107 h 216"/>
                    <a:gd name="T118" fmla="*/ 109 w 216"/>
                    <a:gd name="T119" fmla="*/ 71 h 216"/>
                    <a:gd name="T120" fmla="*/ 146 w 216"/>
                    <a:gd name="T121" fmla="*/ 107 h 216"/>
                    <a:gd name="T122" fmla="*/ 109 w 216"/>
                    <a:gd name="T123" fmla="*/ 14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6" h="216">
                      <a:moveTo>
                        <a:pt x="215" y="83"/>
                      </a:moveTo>
                      <a:cubicBezTo>
                        <a:pt x="215" y="83"/>
                        <a:pt x="203" y="83"/>
                        <a:pt x="190" y="83"/>
                      </a:cubicBezTo>
                      <a:cubicBezTo>
                        <a:pt x="177" y="83"/>
                        <a:pt x="174" y="76"/>
                        <a:pt x="183" y="66"/>
                      </a:cubicBezTo>
                      <a:cubicBezTo>
                        <a:pt x="193" y="57"/>
                        <a:pt x="200" y="49"/>
                        <a:pt x="201" y="49"/>
                      </a:cubicBezTo>
                      <a:cubicBezTo>
                        <a:pt x="201" y="49"/>
                        <a:pt x="201" y="48"/>
                        <a:pt x="201" y="48"/>
                      </a:cubicBezTo>
                      <a:cubicBezTo>
                        <a:pt x="200" y="48"/>
                        <a:pt x="193" y="40"/>
                        <a:pt x="184" y="31"/>
                      </a:cubicBezTo>
                      <a:cubicBezTo>
                        <a:pt x="175" y="22"/>
                        <a:pt x="168" y="15"/>
                        <a:pt x="167" y="15"/>
                      </a:cubicBezTo>
                      <a:cubicBezTo>
                        <a:pt x="167" y="14"/>
                        <a:pt x="167" y="14"/>
                        <a:pt x="166" y="15"/>
                      </a:cubicBezTo>
                      <a:cubicBezTo>
                        <a:pt x="166" y="15"/>
                        <a:pt x="158" y="23"/>
                        <a:pt x="149" y="32"/>
                      </a:cubicBezTo>
                      <a:cubicBezTo>
                        <a:pt x="140" y="41"/>
                        <a:pt x="132" y="38"/>
                        <a:pt x="132" y="25"/>
                      </a:cubicBezTo>
                      <a:cubicBezTo>
                        <a:pt x="132" y="12"/>
                        <a:pt x="132" y="1"/>
                        <a:pt x="132" y="0"/>
                      </a:cubicBezTo>
                      <a:cubicBezTo>
                        <a:pt x="132" y="0"/>
                        <a:pt x="132" y="0"/>
                        <a:pt x="131" y="0"/>
                      </a:cubicBezTo>
                      <a:cubicBezTo>
                        <a:pt x="131" y="0"/>
                        <a:pt x="120" y="0"/>
                        <a:pt x="108" y="0"/>
                      </a:cubicBezTo>
                      <a:cubicBezTo>
                        <a:pt x="95" y="0"/>
                        <a:pt x="85" y="0"/>
                        <a:pt x="84" y="0"/>
                      </a:cubicBezTo>
                      <a:cubicBezTo>
                        <a:pt x="84" y="0"/>
                        <a:pt x="83" y="0"/>
                        <a:pt x="83" y="0"/>
                      </a:cubicBezTo>
                      <a:cubicBezTo>
                        <a:pt x="83" y="1"/>
                        <a:pt x="83" y="12"/>
                        <a:pt x="83" y="25"/>
                      </a:cubicBezTo>
                      <a:cubicBezTo>
                        <a:pt x="83" y="38"/>
                        <a:pt x="76" y="41"/>
                        <a:pt x="67" y="32"/>
                      </a:cubicBezTo>
                      <a:cubicBezTo>
                        <a:pt x="57" y="23"/>
                        <a:pt x="49" y="15"/>
                        <a:pt x="49" y="15"/>
                      </a:cubicBezTo>
                      <a:cubicBezTo>
                        <a:pt x="49" y="14"/>
                        <a:pt x="48" y="14"/>
                        <a:pt x="48" y="15"/>
                      </a:cubicBezTo>
                      <a:cubicBezTo>
                        <a:pt x="48" y="15"/>
                        <a:pt x="40" y="22"/>
                        <a:pt x="31" y="31"/>
                      </a:cubicBezTo>
                      <a:cubicBezTo>
                        <a:pt x="23" y="40"/>
                        <a:pt x="15" y="48"/>
                        <a:pt x="15" y="48"/>
                      </a:cubicBezTo>
                      <a:cubicBezTo>
                        <a:pt x="14" y="48"/>
                        <a:pt x="14" y="49"/>
                        <a:pt x="15" y="49"/>
                      </a:cubicBezTo>
                      <a:cubicBezTo>
                        <a:pt x="15" y="49"/>
                        <a:pt x="23" y="57"/>
                        <a:pt x="32" y="66"/>
                      </a:cubicBezTo>
                      <a:cubicBezTo>
                        <a:pt x="42" y="76"/>
                        <a:pt x="38" y="83"/>
                        <a:pt x="25" y="83"/>
                      </a:cubicBezTo>
                      <a:cubicBezTo>
                        <a:pt x="12" y="83"/>
                        <a:pt x="1" y="83"/>
                        <a:pt x="1" y="83"/>
                      </a:cubicBezTo>
                      <a:cubicBezTo>
                        <a:pt x="0" y="83"/>
                        <a:pt x="0" y="84"/>
                        <a:pt x="0" y="84"/>
                      </a:cubicBezTo>
                      <a:cubicBezTo>
                        <a:pt x="0" y="85"/>
                        <a:pt x="0" y="95"/>
                        <a:pt x="0" y="108"/>
                      </a:cubicBezTo>
                      <a:cubicBezTo>
                        <a:pt x="0" y="120"/>
                        <a:pt x="0" y="131"/>
                        <a:pt x="0" y="131"/>
                      </a:cubicBezTo>
                      <a:cubicBezTo>
                        <a:pt x="0" y="132"/>
                        <a:pt x="0" y="132"/>
                        <a:pt x="1" y="132"/>
                      </a:cubicBezTo>
                      <a:cubicBezTo>
                        <a:pt x="1" y="132"/>
                        <a:pt x="12" y="132"/>
                        <a:pt x="25" y="132"/>
                      </a:cubicBezTo>
                      <a:cubicBezTo>
                        <a:pt x="38" y="132"/>
                        <a:pt x="42" y="140"/>
                        <a:pt x="32" y="149"/>
                      </a:cubicBezTo>
                      <a:cubicBezTo>
                        <a:pt x="23" y="158"/>
                        <a:pt x="15" y="166"/>
                        <a:pt x="15" y="166"/>
                      </a:cubicBezTo>
                      <a:cubicBezTo>
                        <a:pt x="14" y="167"/>
                        <a:pt x="14" y="167"/>
                        <a:pt x="15" y="167"/>
                      </a:cubicBezTo>
                      <a:cubicBezTo>
                        <a:pt x="15" y="168"/>
                        <a:pt x="23" y="175"/>
                        <a:pt x="31" y="184"/>
                      </a:cubicBezTo>
                      <a:cubicBezTo>
                        <a:pt x="40" y="193"/>
                        <a:pt x="48" y="200"/>
                        <a:pt x="48" y="201"/>
                      </a:cubicBezTo>
                      <a:cubicBezTo>
                        <a:pt x="48" y="201"/>
                        <a:pt x="49" y="201"/>
                        <a:pt x="49" y="201"/>
                      </a:cubicBezTo>
                      <a:cubicBezTo>
                        <a:pt x="49" y="200"/>
                        <a:pt x="57" y="192"/>
                        <a:pt x="67" y="183"/>
                      </a:cubicBezTo>
                      <a:cubicBezTo>
                        <a:pt x="76" y="174"/>
                        <a:pt x="83" y="177"/>
                        <a:pt x="83" y="190"/>
                      </a:cubicBezTo>
                      <a:cubicBezTo>
                        <a:pt x="83" y="203"/>
                        <a:pt x="83" y="214"/>
                        <a:pt x="83" y="215"/>
                      </a:cubicBezTo>
                      <a:cubicBezTo>
                        <a:pt x="83" y="215"/>
                        <a:pt x="84" y="216"/>
                        <a:pt x="84" y="216"/>
                      </a:cubicBezTo>
                      <a:cubicBezTo>
                        <a:pt x="85" y="216"/>
                        <a:pt x="95" y="216"/>
                        <a:pt x="108" y="216"/>
                      </a:cubicBezTo>
                      <a:cubicBezTo>
                        <a:pt x="120" y="216"/>
                        <a:pt x="131" y="216"/>
                        <a:pt x="131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4"/>
                        <a:pt x="132" y="203"/>
                        <a:pt x="132" y="190"/>
                      </a:cubicBezTo>
                      <a:cubicBezTo>
                        <a:pt x="132" y="177"/>
                        <a:pt x="140" y="174"/>
                        <a:pt x="149" y="183"/>
                      </a:cubicBezTo>
                      <a:cubicBezTo>
                        <a:pt x="158" y="192"/>
                        <a:pt x="166" y="200"/>
                        <a:pt x="166" y="201"/>
                      </a:cubicBezTo>
                      <a:cubicBezTo>
                        <a:pt x="167" y="201"/>
                        <a:pt x="167" y="201"/>
                        <a:pt x="167" y="201"/>
                      </a:cubicBezTo>
                      <a:cubicBezTo>
                        <a:pt x="168" y="200"/>
                        <a:pt x="175" y="193"/>
                        <a:pt x="184" y="184"/>
                      </a:cubicBezTo>
                      <a:cubicBezTo>
                        <a:pt x="193" y="175"/>
                        <a:pt x="200" y="168"/>
                        <a:pt x="201" y="167"/>
                      </a:cubicBezTo>
                      <a:cubicBezTo>
                        <a:pt x="201" y="167"/>
                        <a:pt x="201" y="167"/>
                        <a:pt x="201" y="166"/>
                      </a:cubicBezTo>
                      <a:cubicBezTo>
                        <a:pt x="200" y="166"/>
                        <a:pt x="193" y="158"/>
                        <a:pt x="183" y="149"/>
                      </a:cubicBezTo>
                      <a:cubicBezTo>
                        <a:pt x="174" y="140"/>
                        <a:pt x="177" y="132"/>
                        <a:pt x="190" y="132"/>
                      </a:cubicBezTo>
                      <a:cubicBezTo>
                        <a:pt x="203" y="132"/>
                        <a:pt x="215" y="132"/>
                        <a:pt x="215" y="132"/>
                      </a:cubicBezTo>
                      <a:cubicBezTo>
                        <a:pt x="215" y="132"/>
                        <a:pt x="216" y="132"/>
                        <a:pt x="216" y="131"/>
                      </a:cubicBezTo>
                      <a:cubicBezTo>
                        <a:pt x="216" y="131"/>
                        <a:pt x="216" y="120"/>
                        <a:pt x="216" y="108"/>
                      </a:cubicBezTo>
                      <a:cubicBezTo>
                        <a:pt x="216" y="95"/>
                        <a:pt x="216" y="85"/>
                        <a:pt x="216" y="84"/>
                      </a:cubicBezTo>
                      <a:cubicBezTo>
                        <a:pt x="216" y="84"/>
                        <a:pt x="215" y="83"/>
                        <a:pt x="215" y="83"/>
                      </a:cubicBezTo>
                      <a:close/>
                      <a:moveTo>
                        <a:pt x="109" y="143"/>
                      </a:moveTo>
                      <a:cubicBezTo>
                        <a:pt x="89" y="143"/>
                        <a:pt x="73" y="127"/>
                        <a:pt x="73" y="107"/>
                      </a:cubicBezTo>
                      <a:cubicBezTo>
                        <a:pt x="73" y="87"/>
                        <a:pt x="89" y="71"/>
                        <a:pt x="109" y="71"/>
                      </a:cubicBezTo>
                      <a:cubicBezTo>
                        <a:pt x="129" y="71"/>
                        <a:pt x="146" y="87"/>
                        <a:pt x="146" y="107"/>
                      </a:cubicBezTo>
                      <a:cubicBezTo>
                        <a:pt x="146" y="127"/>
                        <a:pt x="129" y="143"/>
                        <a:pt x="109" y="1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71"/>
                <p:cNvSpPr>
                  <a:spLocks noEditPoints="1"/>
                </p:cNvSpPr>
                <p:nvPr/>
              </p:nvSpPr>
              <p:spPr bwMode="auto">
                <a:xfrm>
                  <a:off x="6119304" y="4495482"/>
                  <a:ext cx="139239" cy="136338"/>
                </a:xfrm>
                <a:custGeom>
                  <a:avLst/>
                  <a:gdLst>
                    <a:gd name="T0" fmla="*/ 107 w 108"/>
                    <a:gd name="T1" fmla="*/ 41 h 107"/>
                    <a:gd name="T2" fmla="*/ 95 w 108"/>
                    <a:gd name="T3" fmla="*/ 41 h 107"/>
                    <a:gd name="T4" fmla="*/ 92 w 108"/>
                    <a:gd name="T5" fmla="*/ 33 h 107"/>
                    <a:gd name="T6" fmla="*/ 100 w 108"/>
                    <a:gd name="T7" fmla="*/ 24 h 107"/>
                    <a:gd name="T8" fmla="*/ 100 w 108"/>
                    <a:gd name="T9" fmla="*/ 24 h 107"/>
                    <a:gd name="T10" fmla="*/ 92 w 108"/>
                    <a:gd name="T11" fmla="*/ 15 h 107"/>
                    <a:gd name="T12" fmla="*/ 84 w 108"/>
                    <a:gd name="T13" fmla="*/ 7 h 107"/>
                    <a:gd name="T14" fmla="*/ 83 w 108"/>
                    <a:gd name="T15" fmla="*/ 7 h 107"/>
                    <a:gd name="T16" fmla="*/ 74 w 108"/>
                    <a:gd name="T17" fmla="*/ 16 h 107"/>
                    <a:gd name="T18" fmla="*/ 66 w 108"/>
                    <a:gd name="T19" fmla="*/ 12 h 107"/>
                    <a:gd name="T20" fmla="*/ 66 w 108"/>
                    <a:gd name="T21" fmla="*/ 0 h 107"/>
                    <a:gd name="T22" fmla="*/ 66 w 108"/>
                    <a:gd name="T23" fmla="*/ 0 h 107"/>
                    <a:gd name="T24" fmla="*/ 54 w 108"/>
                    <a:gd name="T25" fmla="*/ 0 h 107"/>
                    <a:gd name="T26" fmla="*/ 42 w 108"/>
                    <a:gd name="T27" fmla="*/ 0 h 107"/>
                    <a:gd name="T28" fmla="*/ 42 w 108"/>
                    <a:gd name="T29" fmla="*/ 0 h 107"/>
                    <a:gd name="T30" fmla="*/ 42 w 108"/>
                    <a:gd name="T31" fmla="*/ 12 h 107"/>
                    <a:gd name="T32" fmla="*/ 33 w 108"/>
                    <a:gd name="T33" fmla="*/ 16 h 107"/>
                    <a:gd name="T34" fmla="*/ 25 w 108"/>
                    <a:gd name="T35" fmla="*/ 7 h 107"/>
                    <a:gd name="T36" fmla="*/ 24 w 108"/>
                    <a:gd name="T37" fmla="*/ 7 h 107"/>
                    <a:gd name="T38" fmla="*/ 16 w 108"/>
                    <a:gd name="T39" fmla="*/ 15 h 107"/>
                    <a:gd name="T40" fmla="*/ 7 w 108"/>
                    <a:gd name="T41" fmla="*/ 24 h 107"/>
                    <a:gd name="T42" fmla="*/ 7 w 108"/>
                    <a:gd name="T43" fmla="*/ 24 h 107"/>
                    <a:gd name="T44" fmla="*/ 16 w 108"/>
                    <a:gd name="T45" fmla="*/ 33 h 107"/>
                    <a:gd name="T46" fmla="*/ 13 w 108"/>
                    <a:gd name="T47" fmla="*/ 41 h 107"/>
                    <a:gd name="T48" fmla="*/ 0 w 108"/>
                    <a:gd name="T49" fmla="*/ 41 h 107"/>
                    <a:gd name="T50" fmla="*/ 0 w 108"/>
                    <a:gd name="T51" fmla="*/ 42 h 107"/>
                    <a:gd name="T52" fmla="*/ 0 w 108"/>
                    <a:gd name="T53" fmla="*/ 54 h 107"/>
                    <a:gd name="T54" fmla="*/ 0 w 108"/>
                    <a:gd name="T55" fmla="*/ 65 h 107"/>
                    <a:gd name="T56" fmla="*/ 0 w 108"/>
                    <a:gd name="T57" fmla="*/ 66 h 107"/>
                    <a:gd name="T58" fmla="*/ 13 w 108"/>
                    <a:gd name="T59" fmla="*/ 66 h 107"/>
                    <a:gd name="T60" fmla="*/ 16 w 108"/>
                    <a:gd name="T61" fmla="*/ 74 h 107"/>
                    <a:gd name="T62" fmla="*/ 7 w 108"/>
                    <a:gd name="T63" fmla="*/ 83 h 107"/>
                    <a:gd name="T64" fmla="*/ 7 w 108"/>
                    <a:gd name="T65" fmla="*/ 83 h 107"/>
                    <a:gd name="T66" fmla="*/ 16 w 108"/>
                    <a:gd name="T67" fmla="*/ 92 h 107"/>
                    <a:gd name="T68" fmla="*/ 24 w 108"/>
                    <a:gd name="T69" fmla="*/ 100 h 107"/>
                    <a:gd name="T70" fmla="*/ 25 w 108"/>
                    <a:gd name="T71" fmla="*/ 100 h 107"/>
                    <a:gd name="T72" fmla="*/ 33 w 108"/>
                    <a:gd name="T73" fmla="*/ 91 h 107"/>
                    <a:gd name="T74" fmla="*/ 42 w 108"/>
                    <a:gd name="T75" fmla="*/ 95 h 107"/>
                    <a:gd name="T76" fmla="*/ 42 w 108"/>
                    <a:gd name="T77" fmla="*/ 107 h 107"/>
                    <a:gd name="T78" fmla="*/ 42 w 108"/>
                    <a:gd name="T79" fmla="*/ 107 h 107"/>
                    <a:gd name="T80" fmla="*/ 54 w 108"/>
                    <a:gd name="T81" fmla="*/ 107 h 107"/>
                    <a:gd name="T82" fmla="*/ 66 w 108"/>
                    <a:gd name="T83" fmla="*/ 107 h 107"/>
                    <a:gd name="T84" fmla="*/ 66 w 108"/>
                    <a:gd name="T85" fmla="*/ 107 h 107"/>
                    <a:gd name="T86" fmla="*/ 66 w 108"/>
                    <a:gd name="T87" fmla="*/ 95 h 107"/>
                    <a:gd name="T88" fmla="*/ 74 w 108"/>
                    <a:gd name="T89" fmla="*/ 91 h 107"/>
                    <a:gd name="T90" fmla="*/ 83 w 108"/>
                    <a:gd name="T91" fmla="*/ 100 h 107"/>
                    <a:gd name="T92" fmla="*/ 84 w 108"/>
                    <a:gd name="T93" fmla="*/ 100 h 107"/>
                    <a:gd name="T94" fmla="*/ 92 w 108"/>
                    <a:gd name="T95" fmla="*/ 92 h 107"/>
                    <a:gd name="T96" fmla="*/ 100 w 108"/>
                    <a:gd name="T97" fmla="*/ 83 h 107"/>
                    <a:gd name="T98" fmla="*/ 100 w 108"/>
                    <a:gd name="T99" fmla="*/ 83 h 107"/>
                    <a:gd name="T100" fmla="*/ 92 w 108"/>
                    <a:gd name="T101" fmla="*/ 74 h 107"/>
                    <a:gd name="T102" fmla="*/ 95 w 108"/>
                    <a:gd name="T103" fmla="*/ 66 h 107"/>
                    <a:gd name="T104" fmla="*/ 107 w 108"/>
                    <a:gd name="T105" fmla="*/ 66 h 107"/>
                    <a:gd name="T106" fmla="*/ 108 w 108"/>
                    <a:gd name="T107" fmla="*/ 65 h 107"/>
                    <a:gd name="T108" fmla="*/ 108 w 108"/>
                    <a:gd name="T109" fmla="*/ 54 h 107"/>
                    <a:gd name="T110" fmla="*/ 108 w 108"/>
                    <a:gd name="T111" fmla="*/ 42 h 107"/>
                    <a:gd name="T112" fmla="*/ 107 w 108"/>
                    <a:gd name="T113" fmla="*/ 41 h 107"/>
                    <a:gd name="T114" fmla="*/ 67 w 108"/>
                    <a:gd name="T115" fmla="*/ 67 h 107"/>
                    <a:gd name="T116" fmla="*/ 42 w 108"/>
                    <a:gd name="T117" fmla="*/ 67 h 107"/>
                    <a:gd name="T118" fmla="*/ 42 w 108"/>
                    <a:gd name="T119" fmla="*/ 41 h 107"/>
                    <a:gd name="T120" fmla="*/ 67 w 108"/>
                    <a:gd name="T121" fmla="*/ 41 h 107"/>
                    <a:gd name="T122" fmla="*/ 67 w 108"/>
                    <a:gd name="T123" fmla="*/ 6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8" h="107">
                      <a:moveTo>
                        <a:pt x="107" y="41"/>
                      </a:moveTo>
                      <a:cubicBezTo>
                        <a:pt x="107" y="41"/>
                        <a:pt x="102" y="41"/>
                        <a:pt x="95" y="41"/>
                      </a:cubicBezTo>
                      <a:cubicBezTo>
                        <a:pt x="88" y="41"/>
                        <a:pt x="87" y="38"/>
                        <a:pt x="92" y="33"/>
                      </a:cubicBezTo>
                      <a:cubicBezTo>
                        <a:pt x="96" y="28"/>
                        <a:pt x="100" y="24"/>
                        <a:pt x="100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0" y="24"/>
                        <a:pt x="96" y="20"/>
                        <a:pt x="92" y="15"/>
                      </a:cubicBezTo>
                      <a:cubicBezTo>
                        <a:pt x="88" y="11"/>
                        <a:pt x="84" y="7"/>
                        <a:pt x="84" y="7"/>
                      </a:cubicBezTo>
                      <a:cubicBezTo>
                        <a:pt x="84" y="7"/>
                        <a:pt x="83" y="7"/>
                        <a:pt x="83" y="7"/>
                      </a:cubicBezTo>
                      <a:cubicBezTo>
                        <a:pt x="83" y="7"/>
                        <a:pt x="79" y="11"/>
                        <a:pt x="74" y="16"/>
                      </a:cubicBezTo>
                      <a:cubicBezTo>
                        <a:pt x="70" y="20"/>
                        <a:pt x="66" y="19"/>
                        <a:pt x="66" y="12"/>
                      </a:cubicBezTo>
                      <a:cubicBezTo>
                        <a:pt x="66" y="6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5" y="0"/>
                        <a:pt x="60" y="0"/>
                        <a:pt x="54" y="0"/>
                      </a:cubicBezTo>
                      <a:cubicBezTo>
                        <a:pt x="48" y="0"/>
                        <a:pt x="42" y="0"/>
                        <a:pt x="4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0"/>
                        <a:pt x="42" y="6"/>
                        <a:pt x="42" y="12"/>
                      </a:cubicBezTo>
                      <a:cubicBezTo>
                        <a:pt x="42" y="19"/>
                        <a:pt x="38" y="20"/>
                        <a:pt x="33" y="16"/>
                      </a:cubicBezTo>
                      <a:cubicBezTo>
                        <a:pt x="29" y="11"/>
                        <a:pt x="25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0" y="11"/>
                        <a:pt x="16" y="15"/>
                      </a:cubicBezTo>
                      <a:cubicBezTo>
                        <a:pt x="11" y="20"/>
                        <a:pt x="8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11" y="28"/>
                        <a:pt x="16" y="33"/>
                      </a:cubicBezTo>
                      <a:cubicBezTo>
                        <a:pt x="21" y="38"/>
                        <a:pt x="19" y="41"/>
                        <a:pt x="13" y="41"/>
                      </a:cubicBezTo>
                      <a:cubicBezTo>
                        <a:pt x="6" y="41"/>
                        <a:pt x="1" y="41"/>
                        <a:pt x="0" y="41"/>
                      </a:cubicBezTo>
                      <a:cubicBezTo>
                        <a:pt x="0" y="41"/>
                        <a:pt x="0" y="42"/>
                        <a:pt x="0" y="42"/>
                      </a:cubicBezTo>
                      <a:cubicBezTo>
                        <a:pt x="0" y="42"/>
                        <a:pt x="0" y="47"/>
                        <a:pt x="0" y="54"/>
                      </a:cubicBezTo>
                      <a:cubicBezTo>
                        <a:pt x="0" y="60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6" y="66"/>
                        <a:pt x="13" y="66"/>
                      </a:cubicBezTo>
                      <a:cubicBezTo>
                        <a:pt x="19" y="66"/>
                        <a:pt x="21" y="69"/>
                        <a:pt x="16" y="74"/>
                      </a:cubicBezTo>
                      <a:cubicBezTo>
                        <a:pt x="11" y="79"/>
                        <a:pt x="8" y="83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3"/>
                        <a:pt x="11" y="87"/>
                        <a:pt x="16" y="92"/>
                      </a:cubicBezTo>
                      <a:cubicBezTo>
                        <a:pt x="20" y="96"/>
                        <a:pt x="24" y="100"/>
                        <a:pt x="24" y="100"/>
                      </a:cubicBezTo>
                      <a:cubicBezTo>
                        <a:pt x="24" y="100"/>
                        <a:pt x="24" y="100"/>
                        <a:pt x="25" y="100"/>
                      </a:cubicBezTo>
                      <a:cubicBezTo>
                        <a:pt x="25" y="100"/>
                        <a:pt x="29" y="96"/>
                        <a:pt x="33" y="91"/>
                      </a:cubicBezTo>
                      <a:cubicBezTo>
                        <a:pt x="38" y="87"/>
                        <a:pt x="42" y="88"/>
                        <a:pt x="42" y="95"/>
                      </a:cubicBezTo>
                      <a:cubicBezTo>
                        <a:pt x="42" y="101"/>
                        <a:pt x="42" y="107"/>
                        <a:pt x="42" y="107"/>
                      </a:cubicBezTo>
                      <a:cubicBezTo>
                        <a:pt x="42" y="107"/>
                        <a:pt x="42" y="107"/>
                        <a:pt x="42" y="107"/>
                      </a:cubicBezTo>
                      <a:cubicBezTo>
                        <a:pt x="42" y="107"/>
                        <a:pt x="48" y="107"/>
                        <a:pt x="54" y="107"/>
                      </a:cubicBezTo>
                      <a:cubicBezTo>
                        <a:pt x="60" y="107"/>
                        <a:pt x="65" y="107"/>
                        <a:pt x="66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6" y="107"/>
                        <a:pt x="66" y="101"/>
                        <a:pt x="66" y="95"/>
                      </a:cubicBezTo>
                      <a:cubicBezTo>
                        <a:pt x="66" y="88"/>
                        <a:pt x="70" y="87"/>
                        <a:pt x="74" y="91"/>
                      </a:cubicBezTo>
                      <a:cubicBezTo>
                        <a:pt x="79" y="96"/>
                        <a:pt x="83" y="100"/>
                        <a:pt x="83" y="100"/>
                      </a:cubicBezTo>
                      <a:cubicBezTo>
                        <a:pt x="83" y="100"/>
                        <a:pt x="84" y="100"/>
                        <a:pt x="84" y="100"/>
                      </a:cubicBezTo>
                      <a:cubicBezTo>
                        <a:pt x="84" y="100"/>
                        <a:pt x="88" y="96"/>
                        <a:pt x="92" y="92"/>
                      </a:cubicBezTo>
                      <a:cubicBezTo>
                        <a:pt x="96" y="87"/>
                        <a:pt x="100" y="83"/>
                        <a:pt x="100" y="83"/>
                      </a:cubicBezTo>
                      <a:cubicBezTo>
                        <a:pt x="100" y="83"/>
                        <a:pt x="100" y="83"/>
                        <a:pt x="100" y="83"/>
                      </a:cubicBezTo>
                      <a:cubicBezTo>
                        <a:pt x="100" y="83"/>
                        <a:pt x="96" y="79"/>
                        <a:pt x="92" y="74"/>
                      </a:cubicBezTo>
                      <a:cubicBezTo>
                        <a:pt x="87" y="69"/>
                        <a:pt x="88" y="66"/>
                        <a:pt x="95" y="66"/>
                      </a:cubicBezTo>
                      <a:cubicBezTo>
                        <a:pt x="102" y="66"/>
                        <a:pt x="107" y="66"/>
                        <a:pt x="107" y="66"/>
                      </a:cubicBezTo>
                      <a:cubicBezTo>
                        <a:pt x="108" y="66"/>
                        <a:pt x="108" y="65"/>
                        <a:pt x="108" y="65"/>
                      </a:cubicBezTo>
                      <a:cubicBezTo>
                        <a:pt x="108" y="65"/>
                        <a:pt x="108" y="60"/>
                        <a:pt x="108" y="54"/>
                      </a:cubicBezTo>
                      <a:cubicBezTo>
                        <a:pt x="108" y="47"/>
                        <a:pt x="108" y="42"/>
                        <a:pt x="108" y="42"/>
                      </a:cubicBezTo>
                      <a:cubicBezTo>
                        <a:pt x="108" y="42"/>
                        <a:pt x="108" y="41"/>
                        <a:pt x="107" y="41"/>
                      </a:cubicBezTo>
                      <a:close/>
                      <a:moveTo>
                        <a:pt x="67" y="67"/>
                      </a:moveTo>
                      <a:cubicBezTo>
                        <a:pt x="60" y="74"/>
                        <a:pt x="49" y="74"/>
                        <a:pt x="42" y="67"/>
                      </a:cubicBezTo>
                      <a:cubicBezTo>
                        <a:pt x="35" y="60"/>
                        <a:pt x="35" y="48"/>
                        <a:pt x="42" y="41"/>
                      </a:cubicBezTo>
                      <a:cubicBezTo>
                        <a:pt x="49" y="34"/>
                        <a:pt x="60" y="34"/>
                        <a:pt x="67" y="41"/>
                      </a:cubicBezTo>
                      <a:cubicBezTo>
                        <a:pt x="75" y="48"/>
                        <a:pt x="75" y="60"/>
                        <a:pt x="67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4647085" y="3746764"/>
              <a:ext cx="1152843" cy="993831"/>
              <a:chOff x="4941725" y="3490565"/>
              <a:chExt cx="1152843" cy="993831"/>
            </a:xfrm>
          </p:grpSpPr>
          <p:sp>
            <p:nvSpPr>
              <p:cNvPr id="13" name="六边形 12"/>
              <p:cNvSpPr/>
              <p:nvPr/>
            </p:nvSpPr>
            <p:spPr>
              <a:xfrm flipV="1">
                <a:off x="4941725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04"/>
              <p:cNvSpPr>
                <a:spLocks noEditPoints="1"/>
              </p:cNvSpPr>
              <p:nvPr/>
            </p:nvSpPr>
            <p:spPr bwMode="auto">
              <a:xfrm>
                <a:off x="5375041" y="3816188"/>
                <a:ext cx="302436" cy="342583"/>
              </a:xfrm>
              <a:custGeom>
                <a:avLst/>
                <a:gdLst>
                  <a:gd name="T0" fmla="*/ 25 w 255"/>
                  <a:gd name="T1" fmla="*/ 19 h 288"/>
                  <a:gd name="T2" fmla="*/ 0 w 255"/>
                  <a:gd name="T3" fmla="*/ 35 h 288"/>
                  <a:gd name="T4" fmla="*/ 25 w 255"/>
                  <a:gd name="T5" fmla="*/ 51 h 288"/>
                  <a:gd name="T6" fmla="*/ 15 w 255"/>
                  <a:gd name="T7" fmla="*/ 62 h 288"/>
                  <a:gd name="T8" fmla="*/ 15 w 255"/>
                  <a:gd name="T9" fmla="*/ 95 h 288"/>
                  <a:gd name="T10" fmla="*/ 25 w 255"/>
                  <a:gd name="T11" fmla="*/ 106 h 288"/>
                  <a:gd name="T12" fmla="*/ 0 w 255"/>
                  <a:gd name="T13" fmla="*/ 122 h 288"/>
                  <a:gd name="T14" fmla="*/ 25 w 255"/>
                  <a:gd name="T15" fmla="*/ 139 h 288"/>
                  <a:gd name="T16" fmla="*/ 25 w 255"/>
                  <a:gd name="T17" fmla="*/ 146 h 288"/>
                  <a:gd name="T18" fmla="*/ 15 w 255"/>
                  <a:gd name="T19" fmla="*/ 150 h 288"/>
                  <a:gd name="T20" fmla="*/ 15 w 255"/>
                  <a:gd name="T21" fmla="*/ 182 h 288"/>
                  <a:gd name="T22" fmla="*/ 25 w 255"/>
                  <a:gd name="T23" fmla="*/ 193 h 288"/>
                  <a:gd name="T24" fmla="*/ 0 w 255"/>
                  <a:gd name="T25" fmla="*/ 210 h 288"/>
                  <a:gd name="T26" fmla="*/ 25 w 255"/>
                  <a:gd name="T27" fmla="*/ 226 h 288"/>
                  <a:gd name="T28" fmla="*/ 15 w 255"/>
                  <a:gd name="T29" fmla="*/ 237 h 288"/>
                  <a:gd name="T30" fmla="*/ 15 w 255"/>
                  <a:gd name="T31" fmla="*/ 270 h 288"/>
                  <a:gd name="T32" fmla="*/ 25 w 255"/>
                  <a:gd name="T33" fmla="*/ 288 h 288"/>
                  <a:gd name="T34" fmla="*/ 255 w 255"/>
                  <a:gd name="T35" fmla="*/ 146 h 288"/>
                  <a:gd name="T36" fmla="*/ 255 w 255"/>
                  <a:gd name="T37" fmla="*/ 0 h 288"/>
                  <a:gd name="T38" fmla="*/ 41 w 255"/>
                  <a:gd name="T39" fmla="*/ 261 h 288"/>
                  <a:gd name="T40" fmla="*/ 9 w 255"/>
                  <a:gd name="T41" fmla="*/ 253 h 288"/>
                  <a:gd name="T42" fmla="*/ 41 w 255"/>
                  <a:gd name="T43" fmla="*/ 246 h 288"/>
                  <a:gd name="T44" fmla="*/ 41 w 255"/>
                  <a:gd name="T45" fmla="*/ 261 h 288"/>
                  <a:gd name="T46" fmla="*/ 15 w 255"/>
                  <a:gd name="T47" fmla="*/ 217 h 288"/>
                  <a:gd name="T48" fmla="*/ 15 w 255"/>
                  <a:gd name="T49" fmla="*/ 202 h 288"/>
                  <a:gd name="T50" fmla="*/ 48 w 255"/>
                  <a:gd name="T51" fmla="*/ 210 h 288"/>
                  <a:gd name="T52" fmla="*/ 41 w 255"/>
                  <a:gd name="T53" fmla="*/ 174 h 288"/>
                  <a:gd name="T54" fmla="*/ 9 w 255"/>
                  <a:gd name="T55" fmla="*/ 166 h 288"/>
                  <a:gd name="T56" fmla="*/ 41 w 255"/>
                  <a:gd name="T57" fmla="*/ 159 h 288"/>
                  <a:gd name="T58" fmla="*/ 41 w 255"/>
                  <a:gd name="T59" fmla="*/ 174 h 288"/>
                  <a:gd name="T60" fmla="*/ 15 w 255"/>
                  <a:gd name="T61" fmla="*/ 130 h 288"/>
                  <a:gd name="T62" fmla="*/ 15 w 255"/>
                  <a:gd name="T63" fmla="*/ 115 h 288"/>
                  <a:gd name="T64" fmla="*/ 48 w 255"/>
                  <a:gd name="T65" fmla="*/ 122 h 288"/>
                  <a:gd name="T66" fmla="*/ 41 w 255"/>
                  <a:gd name="T67" fmla="*/ 86 h 288"/>
                  <a:gd name="T68" fmla="*/ 9 w 255"/>
                  <a:gd name="T69" fmla="*/ 79 h 288"/>
                  <a:gd name="T70" fmla="*/ 41 w 255"/>
                  <a:gd name="T71" fmla="*/ 71 h 288"/>
                  <a:gd name="T72" fmla="*/ 41 w 255"/>
                  <a:gd name="T73" fmla="*/ 86 h 288"/>
                  <a:gd name="T74" fmla="*/ 15 w 255"/>
                  <a:gd name="T75" fmla="*/ 43 h 288"/>
                  <a:gd name="T76" fmla="*/ 15 w 255"/>
                  <a:gd name="T77" fmla="*/ 28 h 288"/>
                  <a:gd name="T78" fmla="*/ 48 w 255"/>
                  <a:gd name="T79" fmla="*/ 35 h 288"/>
                  <a:gd name="T80" fmla="*/ 214 w 255"/>
                  <a:gd name="T81" fmla="*/ 205 h 288"/>
                  <a:gd name="T82" fmla="*/ 76 w 255"/>
                  <a:gd name="T83" fmla="*/ 191 h 288"/>
                  <a:gd name="T84" fmla="*/ 132 w 255"/>
                  <a:gd name="T85" fmla="*/ 159 h 288"/>
                  <a:gd name="T86" fmla="*/ 118 w 255"/>
                  <a:gd name="T87" fmla="*/ 120 h 288"/>
                  <a:gd name="T88" fmla="*/ 145 w 255"/>
                  <a:gd name="T89" fmla="*/ 85 h 288"/>
                  <a:gd name="T90" fmla="*/ 171 w 255"/>
                  <a:gd name="T91" fmla="*/ 120 h 288"/>
                  <a:gd name="T92" fmla="*/ 157 w 255"/>
                  <a:gd name="T93" fmla="*/ 159 h 288"/>
                  <a:gd name="T94" fmla="*/ 214 w 255"/>
                  <a:gd name="T95" fmla="*/ 19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47085" y="2719089"/>
              <a:ext cx="1152843" cy="993831"/>
              <a:chOff x="4941725" y="2462890"/>
              <a:chExt cx="1152843" cy="993831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4941725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02"/>
              <p:cNvSpPr>
                <a:spLocks/>
              </p:cNvSpPr>
              <p:nvPr/>
            </p:nvSpPr>
            <p:spPr bwMode="auto">
              <a:xfrm>
                <a:off x="5367668" y="2824614"/>
                <a:ext cx="317182" cy="287677"/>
              </a:xfrm>
              <a:custGeom>
                <a:avLst/>
                <a:gdLst>
                  <a:gd name="T0" fmla="*/ 236 w 289"/>
                  <a:gd name="T1" fmla="*/ 0 h 263"/>
                  <a:gd name="T2" fmla="*/ 54 w 289"/>
                  <a:gd name="T3" fmla="*/ 0 h 263"/>
                  <a:gd name="T4" fmla="*/ 0 w 289"/>
                  <a:gd name="T5" fmla="*/ 54 h 263"/>
                  <a:gd name="T6" fmla="*/ 0 w 289"/>
                  <a:gd name="T7" fmla="*/ 156 h 263"/>
                  <a:gd name="T8" fmla="*/ 40 w 289"/>
                  <a:gd name="T9" fmla="*/ 208 h 263"/>
                  <a:gd name="T10" fmla="*/ 11 w 289"/>
                  <a:gd name="T11" fmla="*/ 244 h 263"/>
                  <a:gd name="T12" fmla="*/ 107 w 289"/>
                  <a:gd name="T13" fmla="*/ 210 h 263"/>
                  <a:gd name="T14" fmla="*/ 236 w 289"/>
                  <a:gd name="T15" fmla="*/ 210 h 263"/>
                  <a:gd name="T16" fmla="*/ 289 w 289"/>
                  <a:gd name="T17" fmla="*/ 156 h 263"/>
                  <a:gd name="T18" fmla="*/ 289 w 289"/>
                  <a:gd name="T19" fmla="*/ 54 h 263"/>
                  <a:gd name="T20" fmla="*/ 236 w 289"/>
                  <a:gd name="T2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63">
                    <a:moveTo>
                      <a:pt x="23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1"/>
                      <a:pt x="17" y="202"/>
                      <a:pt x="40" y="208"/>
                    </a:cubicBezTo>
                    <a:cubicBezTo>
                      <a:pt x="36" y="219"/>
                      <a:pt x="28" y="231"/>
                      <a:pt x="11" y="244"/>
                    </a:cubicBezTo>
                    <a:cubicBezTo>
                      <a:pt x="0" y="252"/>
                      <a:pt x="55" y="263"/>
                      <a:pt x="107" y="210"/>
                    </a:cubicBezTo>
                    <a:cubicBezTo>
                      <a:pt x="236" y="210"/>
                      <a:pt x="236" y="210"/>
                      <a:pt x="236" y="210"/>
                    </a:cubicBezTo>
                    <a:cubicBezTo>
                      <a:pt x="265" y="210"/>
                      <a:pt x="289" y="186"/>
                      <a:pt x="289" y="156"/>
                    </a:cubicBezTo>
                    <a:cubicBezTo>
                      <a:pt x="289" y="54"/>
                      <a:pt x="289" y="54"/>
                      <a:pt x="289" y="54"/>
                    </a:cubicBezTo>
                    <a:cubicBezTo>
                      <a:pt x="289" y="24"/>
                      <a:pt x="265" y="0"/>
                      <a:pt x="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25" name="直接连接符 24"/>
          <p:cNvCxnSpPr/>
          <p:nvPr/>
        </p:nvCxnSpPr>
        <p:spPr>
          <a:xfrm>
            <a:off x="1311828" y="3108344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17019" y="2176319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311828" y="4124492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13748" y="3258494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311828" y="5167475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413748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926254" y="30997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031445" y="2167693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26254" y="41331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28174" y="3267120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26254" y="5245109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8028174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0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944" y="2269892"/>
            <a:ext cx="5056632" cy="3084058"/>
            <a:chOff x="694944" y="2269892"/>
            <a:chExt cx="5056632" cy="3084058"/>
          </a:xfrm>
        </p:grpSpPr>
        <p:pic>
          <p:nvPicPr>
            <p:cNvPr id="5" name="Picture 6" descr="Laptop Mask 1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</p:spPr>
        </p:pic>
        <p:sp>
          <p:nvSpPr>
            <p:cNvPr id="6" name="直角三角形 5"/>
            <p:cNvSpPr/>
            <p:nvPr/>
          </p:nvSpPr>
          <p:spPr>
            <a:xfrm>
              <a:off x="1308296" y="2446537"/>
              <a:ext cx="3843674" cy="2453409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1300118" y="2438359"/>
              <a:ext cx="3843674" cy="2453409"/>
            </a:xfrm>
            <a:prstGeom prst="rtTriangl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Oval 298"/>
            <p:cNvSpPr>
              <a:spLocks noChangeArrowheads="1"/>
            </p:cNvSpPr>
            <p:nvPr/>
          </p:nvSpPr>
          <p:spPr bwMode="auto">
            <a:xfrm>
              <a:off x="3147849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299"/>
            <p:cNvSpPr>
              <a:spLocks noChangeArrowheads="1"/>
            </p:cNvSpPr>
            <p:nvPr/>
          </p:nvSpPr>
          <p:spPr bwMode="auto">
            <a:xfrm>
              <a:off x="3352572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300"/>
            <p:cNvSpPr>
              <a:spLocks/>
            </p:cNvSpPr>
            <p:nvPr/>
          </p:nvSpPr>
          <p:spPr bwMode="auto">
            <a:xfrm>
              <a:off x="2911899" y="3414800"/>
              <a:ext cx="555177" cy="364334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301"/>
            <p:cNvSpPr>
              <a:spLocks noEditPoints="1"/>
            </p:cNvSpPr>
            <p:nvPr/>
          </p:nvSpPr>
          <p:spPr bwMode="auto">
            <a:xfrm>
              <a:off x="3106211" y="3466847"/>
              <a:ext cx="409443" cy="232479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98561" y="3084423"/>
              <a:ext cx="1046788" cy="104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461241" y="3258617"/>
            <a:ext cx="4736592" cy="0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470374" y="3422034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70374" y="2746022"/>
            <a:ext cx="275287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61241" y="4361047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2.96296E-6 L -2.91667E-6 2.96296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13"/>
          <p:cNvGrpSpPr/>
          <p:nvPr/>
        </p:nvGrpSpPr>
        <p:grpSpPr>
          <a:xfrm>
            <a:off x="7681107" y="960382"/>
            <a:ext cx="3157360" cy="3320273"/>
            <a:chOff x="0" y="0"/>
            <a:chExt cx="7436952" cy="7820684"/>
          </a:xfrm>
          <a:solidFill>
            <a:srgbClr val="589876"/>
          </a:solidFill>
        </p:grpSpPr>
        <p:sp>
          <p:nvSpPr>
            <p:cNvPr id="5" name="Shape 2308"/>
            <p:cNvSpPr/>
            <p:nvPr/>
          </p:nvSpPr>
          <p:spPr>
            <a:xfrm>
              <a:off x="1819468" y="638681"/>
              <a:ext cx="4293604" cy="7182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Shape 2309"/>
            <p:cNvSpPr/>
            <p:nvPr/>
          </p:nvSpPr>
          <p:spPr>
            <a:xfrm>
              <a:off x="3734514" y="0"/>
              <a:ext cx="721623" cy="3265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Shape 2310"/>
            <p:cNvSpPr/>
            <p:nvPr/>
          </p:nvSpPr>
          <p:spPr>
            <a:xfrm>
              <a:off x="4834664" y="669296"/>
              <a:ext cx="1603442" cy="306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Shape 2311"/>
            <p:cNvSpPr/>
            <p:nvPr/>
          </p:nvSpPr>
          <p:spPr>
            <a:xfrm>
              <a:off x="6152077" y="2502230"/>
              <a:ext cx="1284876" cy="190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Shape 2312"/>
            <p:cNvSpPr/>
            <p:nvPr/>
          </p:nvSpPr>
          <p:spPr>
            <a:xfrm>
              <a:off x="0" y="4256616"/>
              <a:ext cx="1379703" cy="1462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Group 2319"/>
          <p:cNvGrpSpPr/>
          <p:nvPr/>
        </p:nvGrpSpPr>
        <p:grpSpPr>
          <a:xfrm rot="2881097">
            <a:off x="10702923" y="-256387"/>
            <a:ext cx="1878757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11" name="Shape 2314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Shape 2315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Shape 2316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Shape 2317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Shape 2318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Group 2325"/>
          <p:cNvGrpSpPr/>
          <p:nvPr/>
        </p:nvGrpSpPr>
        <p:grpSpPr>
          <a:xfrm rot="8613539">
            <a:off x="6515095" y="27213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17" name="Shape 2320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Shape 2321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Shape 2322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Shape 2323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Shape 2324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Group 2331"/>
          <p:cNvGrpSpPr/>
          <p:nvPr/>
        </p:nvGrpSpPr>
        <p:grpSpPr>
          <a:xfrm rot="3003138">
            <a:off x="6515095" y="339118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23" name="Shape 2326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Shape 2327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Shape 2328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Shape 2329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Shape 2330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Group 2337"/>
          <p:cNvGrpSpPr/>
          <p:nvPr/>
        </p:nvGrpSpPr>
        <p:grpSpPr>
          <a:xfrm rot="8657693">
            <a:off x="10435030" y="3391181"/>
            <a:ext cx="1878758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29" name="Shape 2332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Shape 2333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Shape 2334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Shape 2335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Shape 2336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Group 2343"/>
          <p:cNvGrpSpPr/>
          <p:nvPr/>
        </p:nvGrpSpPr>
        <p:grpSpPr>
          <a:xfrm rot="19380659">
            <a:off x="9317710" y="-342317"/>
            <a:ext cx="1171314" cy="1231753"/>
            <a:chOff x="0" y="0"/>
            <a:chExt cx="2758953" cy="2901309"/>
          </a:xfrm>
          <a:solidFill>
            <a:srgbClr val="589876"/>
          </a:solidFill>
        </p:grpSpPr>
        <p:sp>
          <p:nvSpPr>
            <p:cNvPr id="35" name="Shape 2338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Shape 2339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Shape 2340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Shape 2341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Shape 2342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Group 2349"/>
          <p:cNvGrpSpPr/>
          <p:nvPr/>
        </p:nvGrpSpPr>
        <p:grpSpPr>
          <a:xfrm rot="20456931">
            <a:off x="6301167" y="2326720"/>
            <a:ext cx="1171315" cy="1231753"/>
            <a:chOff x="0" y="0"/>
            <a:chExt cx="2758953" cy="2901309"/>
          </a:xfrm>
          <a:solidFill>
            <a:srgbClr val="05588E"/>
          </a:solidFill>
        </p:grpSpPr>
        <p:sp>
          <p:nvSpPr>
            <p:cNvPr id="41" name="Shape 2344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Shape 2345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Shape 2346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Shape 2347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Shape 2348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Group 2355"/>
          <p:cNvGrpSpPr/>
          <p:nvPr/>
        </p:nvGrpSpPr>
        <p:grpSpPr>
          <a:xfrm rot="13254408">
            <a:off x="8120706" y="4370841"/>
            <a:ext cx="2475913" cy="2603665"/>
            <a:chOff x="0" y="0"/>
            <a:chExt cx="5831848" cy="6132760"/>
          </a:xfrm>
          <a:solidFill>
            <a:srgbClr val="05588E"/>
          </a:solidFill>
        </p:grpSpPr>
        <p:sp>
          <p:nvSpPr>
            <p:cNvPr id="47" name="Shape 2350"/>
            <p:cNvSpPr/>
            <p:nvPr/>
          </p:nvSpPr>
          <p:spPr>
            <a:xfrm rot="21600000">
              <a:off x="1426775" y="500836"/>
              <a:ext cx="3366924" cy="5631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Shape 2351"/>
            <p:cNvSpPr/>
            <p:nvPr/>
          </p:nvSpPr>
          <p:spPr>
            <a:xfrm rot="21600000">
              <a:off x="2928501" y="-1"/>
              <a:ext cx="565877" cy="256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1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Shape 2352"/>
            <p:cNvSpPr/>
            <p:nvPr/>
          </p:nvSpPr>
          <p:spPr>
            <a:xfrm rot="21600000">
              <a:off x="3791207" y="524843"/>
              <a:ext cx="1257374" cy="24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Shape 2353"/>
            <p:cNvSpPr/>
            <p:nvPr/>
          </p:nvSpPr>
          <p:spPr>
            <a:xfrm rot="21600000">
              <a:off x="4824285" y="1962178"/>
              <a:ext cx="1007564" cy="149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Shape 2354"/>
            <p:cNvSpPr/>
            <p:nvPr/>
          </p:nvSpPr>
          <p:spPr>
            <a:xfrm rot="21600000">
              <a:off x="-1" y="3337918"/>
              <a:ext cx="1081925" cy="11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109964" y="2689414"/>
            <a:ext cx="4108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CA8DD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致力于专业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9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36641" y="2327612"/>
            <a:ext cx="4082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457215" y="3266671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457215" y="3543670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1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057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3774</Words>
  <Application>Microsoft Office PowerPoint</Application>
  <PresentationFormat>宽屏</PresentationFormat>
  <Paragraphs>213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Meiryo</vt:lpstr>
      <vt:lpstr>MS PGothic</vt:lpstr>
      <vt:lpstr>Open Sans Condensed Light</vt:lpstr>
      <vt:lpstr>Roboto Black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Helvetica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85</cp:revision>
  <dcterms:created xsi:type="dcterms:W3CDTF">2015-09-26T03:26:02Z</dcterms:created>
  <dcterms:modified xsi:type="dcterms:W3CDTF">2016-11-17T03:20:07Z</dcterms:modified>
</cp:coreProperties>
</file>