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6" r:id="rId2"/>
    <p:sldMasterId id="2147483717" r:id="rId3"/>
    <p:sldMasterId id="2147483718" r:id="rId4"/>
    <p:sldMasterId id="2147483719" r:id="rId5"/>
    <p:sldMasterId id="2147483720" r:id="rId6"/>
    <p:sldMasterId id="2147483721" r:id="rId7"/>
    <p:sldMasterId id="2147483722" r:id="rId8"/>
    <p:sldMasterId id="2147483723" r:id="rId9"/>
    <p:sldMasterId id="2147483724" r:id="rId10"/>
    <p:sldMasterId id="2147483835" r:id="rId11"/>
  </p:sldMasterIdLst>
  <p:notesMasterIdLst>
    <p:notesMasterId r:id="rId35"/>
  </p:notesMasterIdLst>
  <p:sldIdLst>
    <p:sldId id="281" r:id="rId12"/>
    <p:sldId id="259" r:id="rId13"/>
    <p:sldId id="258" r:id="rId14"/>
    <p:sldId id="261" r:id="rId15"/>
    <p:sldId id="262" r:id="rId16"/>
    <p:sldId id="263" r:id="rId17"/>
    <p:sldId id="264" r:id="rId18"/>
    <p:sldId id="265" r:id="rId19"/>
    <p:sldId id="260" r:id="rId20"/>
    <p:sldId id="266" r:id="rId21"/>
    <p:sldId id="267" r:id="rId22"/>
    <p:sldId id="268" r:id="rId23"/>
    <p:sldId id="270" r:id="rId24"/>
    <p:sldId id="269" r:id="rId25"/>
    <p:sldId id="271" r:id="rId26"/>
    <p:sldId id="272" r:id="rId27"/>
    <p:sldId id="276" r:id="rId28"/>
    <p:sldId id="273" r:id="rId29"/>
    <p:sldId id="274" r:id="rId30"/>
    <p:sldId id="283" r:id="rId31"/>
    <p:sldId id="277" r:id="rId32"/>
    <p:sldId id="278" r:id="rId33"/>
    <p:sldId id="284" r:id="rId34"/>
  </p:sldIdLst>
  <p:sldSz cx="9144000" cy="5143500" type="screen16x9"/>
  <p:notesSz cx="6858000" cy="9144000"/>
  <p:defaultTextStyle>
    <a:defPPr>
      <a:defRPr lang="zh-CN"/>
    </a:defPPr>
    <a:lvl1pPr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1pPr>
    <a:lvl2pPr marL="342900" indent="1143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2pPr>
    <a:lvl3pPr marL="685800" indent="2286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3pPr>
    <a:lvl4pPr marL="1028700" indent="3429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4pPr>
    <a:lvl5pPr marL="1371600" indent="4572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5pPr>
    <a:lvl6pPr marL="2286000" algn="l" defTabSz="914400" rtl="0" eaLnBrk="1" latinLnBrk="0" hangingPunct="1">
      <a:defRPr sz="1300" kern="1200">
        <a:solidFill>
          <a:schemeClr val="tx1"/>
        </a:solidFill>
        <a:latin typeface="方正兰亭黑_GBK" pitchFamily="2" charset="-122"/>
        <a:ea typeface="方正兰亭黑_GBK" pitchFamily="2" charset="-122"/>
        <a:cs typeface="+mn-cs"/>
      </a:defRPr>
    </a:lvl6pPr>
    <a:lvl7pPr marL="2743200" algn="l" defTabSz="914400" rtl="0" eaLnBrk="1" latinLnBrk="0" hangingPunct="1">
      <a:defRPr sz="1300" kern="1200">
        <a:solidFill>
          <a:schemeClr val="tx1"/>
        </a:solidFill>
        <a:latin typeface="方正兰亭黑_GBK" pitchFamily="2" charset="-122"/>
        <a:ea typeface="方正兰亭黑_GBK" pitchFamily="2" charset="-122"/>
        <a:cs typeface="+mn-cs"/>
      </a:defRPr>
    </a:lvl7pPr>
    <a:lvl8pPr marL="3200400" algn="l" defTabSz="914400" rtl="0" eaLnBrk="1" latinLnBrk="0" hangingPunct="1">
      <a:defRPr sz="1300" kern="1200">
        <a:solidFill>
          <a:schemeClr val="tx1"/>
        </a:solidFill>
        <a:latin typeface="方正兰亭黑_GBK" pitchFamily="2" charset="-122"/>
        <a:ea typeface="方正兰亭黑_GBK" pitchFamily="2" charset="-122"/>
        <a:cs typeface="+mn-cs"/>
      </a:defRPr>
    </a:lvl8pPr>
    <a:lvl9pPr marL="3657600" algn="l" defTabSz="914400" rtl="0" eaLnBrk="1" latinLnBrk="0" hangingPunct="1">
      <a:defRPr sz="1300" kern="1200">
        <a:solidFill>
          <a:schemeClr val="tx1"/>
        </a:solidFill>
        <a:latin typeface="方正兰亭黑_GBK" pitchFamily="2" charset="-122"/>
        <a:ea typeface="方正兰亭黑_GBK"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orient="horz" pos="660">
          <p15:clr>
            <a:srgbClr val="A4A3A4"/>
          </p15:clr>
        </p15:guide>
        <p15:guide id="3" pos="29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6272"/>
    <a:srgbClr val="75480B"/>
    <a:srgbClr val="071C47"/>
    <a:srgbClr val="061B46"/>
    <a:srgbClr val="266874"/>
    <a:srgbClr val="1F576D"/>
    <a:srgbClr val="FAFAFA"/>
    <a:srgbClr val="336699"/>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894" y="144"/>
      </p:cViewPr>
      <p:guideLst>
        <p:guide orient="horz" pos="1620"/>
        <p:guide orient="horz" pos="660"/>
        <p:guide pos="29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D79ED-1A75-4C4E-B832-31DFA347B0B5}" type="datetimeFigureOut">
              <a:rPr lang="zh-CN" altLang="en-US" smtClean="0"/>
              <a:t>2017/4/29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34E18-4CAD-4EA9-B904-6BBCFF51D630}" type="slidenum">
              <a:rPr lang="zh-CN" altLang="en-US" smtClean="0"/>
              <a:t>‹#›</a:t>
            </a:fld>
            <a:endParaRPr lang="zh-CN" altLang="en-US"/>
          </a:p>
        </p:txBody>
      </p:sp>
    </p:spTree>
    <p:extLst>
      <p:ext uri="{BB962C8B-B14F-4D97-AF65-F5344CB8AC3E}">
        <p14:creationId xmlns:p14="http://schemas.microsoft.com/office/powerpoint/2010/main" val="204086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61405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F0563B8F-1760-44B1-93A8-DD722226A2E1}" type="datetimeFigureOut">
              <a:rPr lang="zh-CN" altLang="en-US"/>
              <a:pPr>
                <a:defRPr/>
              </a:pPr>
              <a:t>2017/4/29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A910164B-3EE6-4602-AAF3-CC17C3E0DCF4}" type="slidenum">
              <a:rPr lang="zh-CN" altLang="en-US"/>
              <a:pPr/>
              <a:t>‹#›</a:t>
            </a:fld>
            <a:endParaRPr lang="zh-CN" altLang="en-US"/>
          </a:p>
        </p:txBody>
      </p:sp>
    </p:spTree>
    <p:extLst>
      <p:ext uri="{BB962C8B-B14F-4D97-AF65-F5344CB8AC3E}">
        <p14:creationId xmlns:p14="http://schemas.microsoft.com/office/powerpoint/2010/main" val="3194529187"/>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21C2C55-8323-435F-A7C9-FCE1635EEACA}" type="datetimeFigureOut">
              <a:rPr lang="zh-CN" altLang="en-US"/>
              <a:pPr>
                <a:defRPr/>
              </a:pPr>
              <a:t>2017/4/29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39D47D75-D555-4B71-9EB2-99940CB040D6}" type="slidenum">
              <a:rPr lang="zh-CN" altLang="en-US"/>
              <a:pPr/>
              <a:t>‹#›</a:t>
            </a:fld>
            <a:endParaRPr lang="zh-CN" altLang="en-US"/>
          </a:p>
        </p:txBody>
      </p:sp>
    </p:spTree>
    <p:extLst>
      <p:ext uri="{BB962C8B-B14F-4D97-AF65-F5344CB8AC3E}">
        <p14:creationId xmlns:p14="http://schemas.microsoft.com/office/powerpoint/2010/main" val="769463455"/>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48717FF8-F533-4E7D-AAB0-799A51C69ABF}" type="datetimeFigureOut">
              <a:rPr lang="zh-CN" altLang="en-US"/>
              <a:pPr>
                <a:defRPr/>
              </a:pPr>
              <a:t>2017/4/29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E5058456-F3DC-49C8-90CF-8BDD1BF88501}" type="slidenum">
              <a:rPr lang="zh-CN" altLang="en-US"/>
              <a:pPr/>
              <a:t>‹#›</a:t>
            </a:fld>
            <a:endParaRPr lang="zh-CN" altLang="en-US"/>
          </a:p>
        </p:txBody>
      </p:sp>
    </p:spTree>
    <p:extLst>
      <p:ext uri="{BB962C8B-B14F-4D97-AF65-F5344CB8AC3E}">
        <p14:creationId xmlns:p14="http://schemas.microsoft.com/office/powerpoint/2010/main" val="3455741758"/>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AB0397CD-ABE9-417A-9D17-53E37B094C83}" type="datetimeFigureOut">
              <a:rPr lang="zh-CN" altLang="en-US"/>
              <a:pPr>
                <a:defRPr/>
              </a:pPr>
              <a:t>2017/4/29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8E83CA3B-8EA1-4AF1-A919-2459C223DF3A}" type="slidenum">
              <a:rPr lang="zh-CN" altLang="en-US"/>
              <a:pPr/>
              <a:t>‹#›</a:t>
            </a:fld>
            <a:endParaRPr lang="zh-CN" altLang="en-US"/>
          </a:p>
        </p:txBody>
      </p:sp>
    </p:spTree>
    <p:extLst>
      <p:ext uri="{BB962C8B-B14F-4D97-AF65-F5344CB8AC3E}">
        <p14:creationId xmlns:p14="http://schemas.microsoft.com/office/powerpoint/2010/main" val="2302715639"/>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9B0B981E-9321-4090-8A5E-A852A6DC0E4F}" type="datetimeFigureOut">
              <a:rPr lang="zh-CN" altLang="en-US"/>
              <a:pPr>
                <a:defRPr/>
              </a:pPr>
              <a:t>2017/4/29</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fld id="{4461D89F-5101-4B69-BE78-5F8945D77F96}" type="slidenum">
              <a:rPr lang="zh-CN" altLang="en-US"/>
              <a:pPr/>
              <a:t>‹#›</a:t>
            </a:fld>
            <a:endParaRPr lang="zh-CN" altLang="en-US"/>
          </a:p>
        </p:txBody>
      </p:sp>
    </p:spTree>
    <p:extLst>
      <p:ext uri="{BB962C8B-B14F-4D97-AF65-F5344CB8AC3E}">
        <p14:creationId xmlns:p14="http://schemas.microsoft.com/office/powerpoint/2010/main" val="553630995"/>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176144EA-6F1A-4CAA-A1A2-A2B4B0E7D296}" type="datetimeFigureOut">
              <a:rPr lang="zh-CN" altLang="en-US"/>
              <a:pPr>
                <a:defRPr/>
              </a:pPr>
              <a:t>2017/4/29</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fld id="{E2B44D6B-C928-4D4C-8A0E-11FE6C56CEF6}" type="slidenum">
              <a:rPr lang="zh-CN" altLang="en-US"/>
              <a:pPr/>
              <a:t>‹#›</a:t>
            </a:fld>
            <a:endParaRPr lang="zh-CN" altLang="en-US"/>
          </a:p>
        </p:txBody>
      </p:sp>
    </p:spTree>
    <p:extLst>
      <p:ext uri="{BB962C8B-B14F-4D97-AF65-F5344CB8AC3E}">
        <p14:creationId xmlns:p14="http://schemas.microsoft.com/office/powerpoint/2010/main" val="218866874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14477ADD-5FA1-4A0C-A8C5-C1F1CD62E8A5}" type="datetimeFigureOut">
              <a:rPr lang="zh-CN" altLang="en-US"/>
              <a:pPr>
                <a:defRPr/>
              </a:pPr>
              <a:t>2017/4/29</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fld id="{4AB5781E-84C3-4AEF-9EE6-3BC70D4B812C}" type="slidenum">
              <a:rPr lang="zh-CN" altLang="en-US"/>
              <a:pPr/>
              <a:t>‹#›</a:t>
            </a:fld>
            <a:endParaRPr lang="zh-CN" altLang="en-US"/>
          </a:p>
        </p:txBody>
      </p:sp>
    </p:spTree>
    <p:extLst>
      <p:ext uri="{BB962C8B-B14F-4D97-AF65-F5344CB8AC3E}">
        <p14:creationId xmlns:p14="http://schemas.microsoft.com/office/powerpoint/2010/main" val="522990442"/>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A5F1762F-DD40-4948-89BF-4927BD2CEDD5}" type="datetimeFigureOut">
              <a:rPr lang="zh-CN" altLang="en-US"/>
              <a:pPr>
                <a:defRPr/>
              </a:pPr>
              <a:t>2017/4/29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4EE3596E-E4F2-4DBE-9976-6263B1EBCE80}" type="slidenum">
              <a:rPr lang="zh-CN" altLang="en-US"/>
              <a:pPr/>
              <a:t>‹#›</a:t>
            </a:fld>
            <a:endParaRPr lang="zh-CN" altLang="en-US"/>
          </a:p>
        </p:txBody>
      </p:sp>
    </p:spTree>
    <p:extLst>
      <p:ext uri="{BB962C8B-B14F-4D97-AF65-F5344CB8AC3E}">
        <p14:creationId xmlns:p14="http://schemas.microsoft.com/office/powerpoint/2010/main" val="3777743508"/>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EB2199B-D177-47FE-8BAD-809218E998A9}" type="datetimeFigureOut">
              <a:rPr lang="zh-CN" altLang="en-US"/>
              <a:pPr>
                <a:defRPr/>
              </a:pPr>
              <a:t>2017/4/29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63CAAC66-78D5-4328-AC63-5E4EB92A4876}" type="slidenum">
              <a:rPr lang="zh-CN" altLang="en-US"/>
              <a:pPr/>
              <a:t>‹#›</a:t>
            </a:fld>
            <a:endParaRPr lang="zh-CN" altLang="en-US"/>
          </a:p>
        </p:txBody>
      </p:sp>
    </p:spTree>
    <p:extLst>
      <p:ext uri="{BB962C8B-B14F-4D97-AF65-F5344CB8AC3E}">
        <p14:creationId xmlns:p14="http://schemas.microsoft.com/office/powerpoint/2010/main" val="706774665"/>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2B2904F-7F0B-4135-814C-F56D5D5914C1}" type="datetimeFigureOut">
              <a:rPr lang="zh-CN" altLang="en-US"/>
              <a:pPr>
                <a:defRPr/>
              </a:pPr>
              <a:t>2017/4/29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7D98F9D0-F4C6-4CE8-B834-1A469D3A6DC9}" type="slidenum">
              <a:rPr lang="zh-CN" altLang="en-US"/>
              <a:pPr/>
              <a:t>‹#›</a:t>
            </a:fld>
            <a:endParaRPr lang="zh-CN" altLang="en-US"/>
          </a:p>
        </p:txBody>
      </p:sp>
    </p:spTree>
    <p:extLst>
      <p:ext uri="{BB962C8B-B14F-4D97-AF65-F5344CB8AC3E}">
        <p14:creationId xmlns:p14="http://schemas.microsoft.com/office/powerpoint/2010/main" val="236116156"/>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7D7A49A0-937A-4A1B-984D-BDAF33C5CD0F}" type="datetimeFigureOut">
              <a:rPr lang="zh-CN" altLang="en-US"/>
              <a:pPr>
                <a:defRPr/>
              </a:pPr>
              <a:t>2017/4/29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116BDBA7-9987-4B39-9CDA-B5BBB588EC08}" type="slidenum">
              <a:rPr lang="zh-CN" altLang="en-US"/>
              <a:pPr/>
              <a:t>‹#›</a:t>
            </a:fld>
            <a:endParaRPr lang="zh-CN" altLang="en-US"/>
          </a:p>
        </p:txBody>
      </p:sp>
    </p:spTree>
    <p:extLst>
      <p:ext uri="{BB962C8B-B14F-4D97-AF65-F5344CB8AC3E}">
        <p14:creationId xmlns:p14="http://schemas.microsoft.com/office/powerpoint/2010/main" val="310825145"/>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3013494"/>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0597040"/>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42129509"/>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47974214"/>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23843071"/>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871216066"/>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67685"/>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2845608"/>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854322042"/>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68683820"/>
      </p:ext>
    </p:extLst>
  </p:cSld>
  <p:clrMapOvr>
    <a:masterClrMapping/>
  </p:clrMapOvr>
  <p:transition spd="slow">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6337373"/>
      </p:ext>
    </p:extLst>
  </p:cSld>
  <p:clrMapOvr>
    <a:masterClrMapping/>
  </p:clrMapOvr>
  <p:transition spd="slow">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332157135"/>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4915750"/>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258466631"/>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41756399"/>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27443697"/>
      </p:ext>
    </p:extLst>
  </p:cSld>
  <p:clrMapOvr>
    <a:masterClrMapping/>
  </p:clrMapOvr>
  <p:transition spd="slow">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65830255"/>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96599"/>
      </p:ext>
    </p:extLst>
  </p:cSld>
  <p:clrMapOvr>
    <a:masterClrMapping/>
  </p:clrMapOvr>
  <p:transition spd="slow">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61495033"/>
      </p:ext>
    </p:extLst>
  </p:cSld>
  <p:clrMapOvr>
    <a:masterClrMapping/>
  </p:clrMapOvr>
  <p:transition spd="slow">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0021710"/>
      </p:ext>
    </p:extLst>
  </p:cSld>
  <p:clrMapOvr>
    <a:masterClrMapping/>
  </p:clrMapOvr>
  <p:transition spd="slow">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43256429"/>
      </p:ext>
    </p:extLst>
  </p:cSld>
  <p:clrMapOvr>
    <a:masterClrMapping/>
  </p:clrMapOvr>
  <p:transition spd="slow">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56959878"/>
      </p:ext>
    </p:extLst>
  </p:cSld>
  <p:clrMapOvr>
    <a:masterClrMapping/>
  </p:clrMapOvr>
  <p:transition spd="slow">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60125291"/>
      </p:ext>
    </p:extLst>
  </p:cSld>
  <p:clrMapOvr>
    <a:masterClrMapping/>
  </p:clrMapOvr>
  <p:transition spd="slow">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10680924"/>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638588322"/>
      </p:ext>
    </p:extLst>
  </p:cSld>
  <p:clrMapOvr>
    <a:masterClrMapping/>
  </p:clrMapOvr>
  <p:transition spd="slow">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28629500"/>
      </p:ext>
    </p:extLst>
  </p:cSld>
  <p:clrMapOvr>
    <a:masterClrMapping/>
  </p:clrMapOvr>
  <p:transition spd="slow">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46580958"/>
      </p:ext>
    </p:extLst>
  </p:cSld>
  <p:clrMapOvr>
    <a:masterClrMapping/>
  </p:clrMapOvr>
  <p:transition spd="slow">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51150998"/>
      </p:ext>
    </p:extLst>
  </p:cSld>
  <p:clrMapOvr>
    <a:masterClrMapping/>
  </p:clrMapOvr>
  <p:transition spd="slow">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969158"/>
      </p:ext>
    </p:extLst>
  </p:cSld>
  <p:clrMapOvr>
    <a:masterClrMapping/>
  </p:clrMapOvr>
  <p:transition spd="slow">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33826595"/>
      </p:ext>
    </p:extLst>
  </p:cSld>
  <p:clrMapOvr>
    <a:masterClrMapping/>
  </p:clrMapOvr>
  <p:transition spd="slow">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1494339"/>
      </p:ext>
    </p:extLst>
  </p:cSld>
  <p:clrMapOvr>
    <a:masterClrMapping/>
  </p:clrMapOvr>
  <p:transition spd="slow">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59111002"/>
      </p:ext>
    </p:extLst>
  </p:cSld>
  <p:clrMapOvr>
    <a:masterClrMapping/>
  </p:clrMapOvr>
  <p:transition spd="slow">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25449300"/>
      </p:ext>
    </p:extLst>
  </p:cSld>
  <p:clrMapOvr>
    <a:masterClrMapping/>
  </p:clrMapOvr>
  <p:transition spd="slow">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952658737"/>
      </p:ext>
    </p:extLst>
  </p:cSld>
  <p:clrMapOvr>
    <a:masterClrMapping/>
  </p:clrMapOvr>
  <p:transition spd="slow">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43207141"/>
      </p:ext>
    </p:extLst>
  </p:cSld>
  <p:clrMapOvr>
    <a:masterClrMapping/>
  </p:clrMapOvr>
  <p:transition spd="slow">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93137170"/>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91486793"/>
      </p:ext>
    </p:extLst>
  </p:cSld>
  <p:clrMapOvr>
    <a:masterClrMapping/>
  </p:clrMapOvr>
  <p:transition spd="slow">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21610735"/>
      </p:ext>
    </p:extLst>
  </p:cSld>
  <p:clrMapOvr>
    <a:masterClrMapping/>
  </p:clrMapOvr>
  <p:transition spd="slow">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592658210"/>
      </p:ext>
    </p:extLst>
  </p:cSld>
  <p:clrMapOvr>
    <a:masterClrMapping/>
  </p:clrMapOvr>
  <p:transition spd="slow">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13692"/>
      </p:ext>
    </p:extLst>
  </p:cSld>
  <p:clrMapOvr>
    <a:masterClrMapping/>
  </p:clrMapOvr>
  <p:transition spd="slow">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09025894"/>
      </p:ext>
    </p:extLst>
  </p:cSld>
  <p:clrMapOvr>
    <a:masterClrMapping/>
  </p:clrMapOvr>
  <p:transition spd="slow">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05937837"/>
      </p:ext>
    </p:extLst>
  </p:cSld>
  <p:clrMapOvr>
    <a:masterClrMapping/>
  </p:clrMapOvr>
  <p:transition spd="slow">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51998368"/>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3513660"/>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5226204"/>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28562090"/>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16016820"/>
      </p:ext>
    </p:extLst>
  </p:cSld>
  <p:clrMapOvr>
    <a:masterClrMapping/>
  </p:clrMapOvr>
  <p:transitio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50699987"/>
      </p:ext>
    </p:extLst>
  </p:cSld>
  <p:clrMapOvr>
    <a:masterClrMapping/>
  </p:clrMapOvr>
  <p:transitio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09931317"/>
      </p:ext>
    </p:extLst>
  </p:cSld>
  <p:clrMapOvr>
    <a:masterClrMapping/>
  </p:clrMapOvr>
  <p:transitio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19103878"/>
      </p:ext>
    </p:extLst>
  </p:cSld>
  <p:clrMapOvr>
    <a:masterClrMapping/>
  </p:clrMapOvr>
  <p:transition spd="slow">
    <p:wipe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8962"/>
      </p:ext>
    </p:extLst>
  </p:cSld>
  <p:clrMapOvr>
    <a:masterClrMapping/>
  </p:clrMapOvr>
  <p:transition spd="slow">
    <p:wipe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35040031"/>
      </p:ext>
    </p:extLst>
  </p:cSld>
  <p:clrMapOvr>
    <a:masterClrMapping/>
  </p:clrMapOvr>
  <p:transition spd="slow">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345213"/>
      </p:ext>
    </p:extLst>
  </p:cSld>
  <p:clrMapOvr>
    <a:masterClrMapping/>
  </p:clrMapOvr>
  <p:transition spd="slow">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09186346"/>
      </p:ext>
    </p:extLst>
  </p:cSld>
  <p:clrMapOvr>
    <a:masterClrMapping/>
  </p:clrMapOvr>
  <p:transition spd="slow">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13994324"/>
      </p:ext>
    </p:extLst>
  </p:cSld>
  <p:clrMapOvr>
    <a:masterClrMapping/>
  </p:clrMapOvr>
  <p:transition spd="slow">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39785860"/>
      </p:ext>
    </p:extLst>
  </p:cSld>
  <p:clrMapOvr>
    <a:masterClrMapping/>
  </p:clrMapOvr>
  <p:transition spd="slow">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42579913"/>
      </p:ext>
    </p:extLst>
  </p:cSld>
  <p:clrMapOvr>
    <a:masterClrMapping/>
  </p:clrMapOvr>
  <p:transition spd="slow">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678886979"/>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15960629"/>
      </p:ext>
    </p:extLst>
  </p:cSld>
  <p:clrMapOvr>
    <a:masterClrMapping/>
  </p:clrMapOvr>
  <p:transition spd="slow">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17205143"/>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38666447"/>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856722"/>
      </p:ext>
    </p:extLst>
  </p:cSld>
  <p:clrMapOvr>
    <a:masterClrMapping/>
  </p:clrMapOvr>
  <p:transition spd="slow">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032390019"/>
      </p:ext>
    </p:extLst>
  </p:cSld>
  <p:clrMapOvr>
    <a:masterClrMapping/>
  </p:clrMapOvr>
  <p:transition spd="slow">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135563284"/>
      </p:ext>
    </p:extLst>
  </p:cSld>
  <p:clrMapOvr>
    <a:masterClrMapping/>
  </p:clrMapOvr>
  <p:transition spd="slow">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66018702"/>
      </p:ext>
    </p:extLst>
  </p:cSld>
  <p:clrMapOvr>
    <a:masterClrMapping/>
  </p:clrMapOvr>
  <p:transition spd="slow">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20015396"/>
      </p:ext>
    </p:extLst>
  </p:cSld>
  <p:clrMapOvr>
    <a:masterClrMapping/>
  </p:clrMapOvr>
  <p:transition spd="slow">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37316173"/>
      </p:ext>
    </p:extLst>
  </p:cSld>
  <p:clrMapOvr>
    <a:masterClrMapping/>
  </p:clrMapOvr>
  <p:transition spd="slow">
    <p:wipe dir="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76809067"/>
      </p:ext>
    </p:extLst>
  </p:cSld>
  <p:clrMapOvr>
    <a:masterClrMapping/>
  </p:clrMapOvr>
  <p:transition spd="slow">
    <p:wipe dir="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71628489"/>
      </p:ext>
    </p:extLst>
  </p:cSld>
  <p:clrMapOvr>
    <a:masterClrMapping/>
  </p:clrMapOvr>
  <p:transition spd="slow">
    <p:wipe dir="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96491889"/>
      </p:ext>
    </p:extLst>
  </p:cSld>
  <p:clrMapOvr>
    <a:masterClrMapping/>
  </p:clrMapOvr>
  <p:transition spd="slow">
    <p:wipe dir="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15228780"/>
      </p:ext>
    </p:extLst>
  </p:cSld>
  <p:clrMapOvr>
    <a:masterClrMapping/>
  </p:clrMapOvr>
  <p:transition spd="slow">
    <p:wipe dir="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72392831"/>
      </p:ext>
    </p:extLst>
  </p:cSld>
  <p:clrMapOvr>
    <a:masterClrMapping/>
  </p:clrMapOvr>
  <p:transition spd="slow">
    <p:wipe dir="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805287"/>
      </p:ext>
    </p:extLst>
  </p:cSld>
  <p:clrMapOvr>
    <a:masterClrMapping/>
  </p:clrMapOvr>
  <p:transition spd="slow">
    <p:wipe dir="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28877143"/>
      </p:ext>
    </p:extLst>
  </p:cSld>
  <p:clrMapOvr>
    <a:masterClrMapping/>
  </p:clrMapOvr>
  <p:transition spd="slow">
    <p:wipe dir="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14156278"/>
      </p:ext>
    </p:extLst>
  </p:cSld>
  <p:clrMapOvr>
    <a:masterClrMapping/>
  </p:clrMapOvr>
  <p:transition spd="slow">
    <p:wipe dir="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65665256"/>
      </p:ext>
    </p:extLst>
  </p:cSld>
  <p:clrMapOvr>
    <a:masterClrMapping/>
  </p:clrMapOvr>
  <p:transition spd="slow">
    <p:wipe dir="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44745720"/>
      </p:ext>
    </p:extLst>
  </p:cSld>
  <p:clrMapOvr>
    <a:masterClrMapping/>
  </p:clrMapOvr>
  <p:transition spd="slow">
    <p:wipe dir="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42126593"/>
      </p:ext>
    </p:extLst>
  </p:cSld>
  <p:clrMapOvr>
    <a:masterClrMapping/>
  </p:clrMapOvr>
  <p:transition spd="slow">
    <p:wipe dir="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02113314"/>
      </p:ext>
    </p:extLst>
  </p:cSld>
  <p:clrMapOvr>
    <a:masterClrMapping/>
  </p:clrMapOvr>
  <p:transition spd="slow">
    <p:wipe dir="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265125385"/>
      </p:ext>
    </p:extLst>
  </p:cSld>
  <p:clrMapOvr>
    <a:masterClrMapping/>
  </p:clrMapOvr>
  <p:transition spd="slow">
    <p:wipe dir="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08649028"/>
      </p:ext>
    </p:extLst>
  </p:cSld>
  <p:clrMapOvr>
    <a:masterClrMapping/>
  </p:clrMapOvr>
  <p:transition spd="slow">
    <p:wipe dir="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32747764"/>
      </p:ext>
    </p:extLst>
  </p:cSld>
  <p:clrMapOvr>
    <a:masterClrMapping/>
  </p:clrMapOvr>
  <p:transition spd="slow">
    <p:wipe dir="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22164286"/>
      </p:ext>
    </p:extLst>
  </p:cSld>
  <p:clrMapOvr>
    <a:masterClrMapping/>
  </p:clrMapOvr>
  <p:transition spd="slow">
    <p:wipe dir="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231498"/>
      </p:ext>
    </p:extLst>
  </p:cSld>
  <p:clrMapOvr>
    <a:masterClrMapping/>
  </p:clrMapOvr>
  <p:transition spd="slow">
    <p:wipe dir="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84912952"/>
      </p:ext>
    </p:extLst>
  </p:cSld>
  <p:clrMapOvr>
    <a:masterClrMapping/>
  </p:clrMapOvr>
  <p:transition spd="slow">
    <p:wipe dir="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16308310"/>
      </p:ext>
    </p:extLst>
  </p:cSld>
  <p:clrMapOvr>
    <a:masterClrMapping/>
  </p:clrMapOvr>
  <p:transition spd="slow">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3195476"/>
      </p:ext>
    </p:extLst>
  </p:cSld>
  <p:clrMapOvr>
    <a:masterClrMapping/>
  </p:clrMapOvr>
  <p:transition spd="slow">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76970169"/>
      </p:ext>
    </p:extLst>
  </p:cSld>
  <p:clrMapOvr>
    <a:masterClrMapping/>
  </p:clrMapOvr>
  <p:transition spd="slow">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11084921"/>
      </p:ext>
    </p:extLst>
  </p:cSld>
  <p:clrMapOvr>
    <a:masterClrMapping/>
  </p:clrMapOvr>
  <p:transition spd="slow">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99181851"/>
      </p:ext>
    </p:extLst>
  </p:cSld>
  <p:clrMapOvr>
    <a:masterClrMapping/>
  </p:clrMapOvr>
  <p:transition spd="slow">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817960856"/>
      </p:ext>
    </p:extLst>
  </p:cSld>
  <p:clrMapOvr>
    <a:masterClrMapping/>
  </p:clrMapOvr>
  <p:transition spd="slow">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88969236"/>
      </p:ext>
    </p:extLst>
  </p:cSld>
  <p:clrMapOvr>
    <a:masterClrMapping/>
  </p:clrMapOvr>
  <p:transition spd="slow">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85381998"/>
      </p:ext>
    </p:extLst>
  </p:cSld>
  <p:clrMapOvr>
    <a:masterClrMapping/>
  </p:clrMapOvr>
  <p:transition spd="slow">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24672946"/>
      </p:ext>
    </p:extLst>
  </p:cSld>
  <p:clrMapOvr>
    <a:masterClrMapping/>
  </p:clrMapOvr>
  <p:transition spd="slow">
    <p:wipe dir="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4430"/>
      </p:ext>
    </p:extLst>
  </p:cSld>
  <p:clrMapOvr>
    <a:masterClrMapping/>
  </p:clrMapOvr>
  <p:transition spd="slow">
    <p:wipe dir="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84023697"/>
      </p:ext>
    </p:extLst>
  </p:cSld>
  <p:clrMapOvr>
    <a:masterClrMapping/>
  </p:clrMapOvr>
  <p:transition spd="slow">
    <p:wipe dir="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49290213"/>
      </p:ext>
    </p:extLst>
  </p:cSld>
  <p:clrMapOvr>
    <a:masterClrMapping/>
  </p:clrMapOvr>
  <p:transition spd="slow">
    <p:wipe dir="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98744978"/>
      </p:ext>
    </p:extLst>
  </p:cSld>
  <p:clrMapOvr>
    <a:masterClrMapping/>
  </p:clrMapOvr>
  <p:transition spd="slow">
    <p:wipe dir="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6752391"/>
      </p:ext>
    </p:extLst>
  </p:cSld>
  <p:clrMapOvr>
    <a:masterClrMapping/>
  </p:clrMapOvr>
  <p:transition spd="slow">
    <p:wipe dir="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08607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464737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3377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72357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84385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0776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49573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6722216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15566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73651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633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2.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Date Placeholder 3"/>
          <p:cNvSpPr>
            <a:spLocks noGrp="1" noChangeArrowheads="1"/>
          </p:cNvSpPr>
          <p:nvPr>
            <p:ph type="dt" sz="half" idx="2"/>
          </p:nvPr>
        </p:nvSpPr>
        <p:spPr bwMode="auto">
          <a:xfrm>
            <a:off x="6286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900" smtClean="0">
                <a:solidFill>
                  <a:srgbClr val="898989"/>
                </a:solidFill>
              </a:defRPr>
            </a:lvl1pPr>
          </a:lstStyle>
          <a:p>
            <a:pPr>
              <a:defRPr/>
            </a:pPr>
            <a:fld id="{0F2E71C6-D81C-4120-AADD-C54D0C4165A3}" type="datetimeFigureOut">
              <a:rPr lang="zh-CN" altLang="en-US"/>
              <a:pPr>
                <a:defRPr/>
              </a:pPr>
              <a:t>2017/4/29</a:t>
            </a:fld>
            <a:endParaRPr lang="zh-CN" altLang="en-US"/>
          </a:p>
        </p:txBody>
      </p:sp>
      <p:sp>
        <p:nvSpPr>
          <p:cNvPr id="1029" name="Footer Placeholder 4"/>
          <p:cNvSpPr>
            <a:spLocks noGrp="1" noChangeArrowheads="1"/>
          </p:cNvSpPr>
          <p:nvPr>
            <p:ph type="ftr" sz="quarter" idx="3"/>
          </p:nvPr>
        </p:nvSpPr>
        <p:spPr bwMode="auto">
          <a:xfrm>
            <a:off x="3028950" y="4767263"/>
            <a:ext cx="3086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900" smtClean="0">
                <a:solidFill>
                  <a:srgbClr val="898989"/>
                </a:solidFill>
              </a:defRPr>
            </a:lvl1pPr>
          </a:lstStyle>
          <a:p>
            <a:pPr>
              <a:defRPr/>
            </a:pPr>
            <a:endParaRPr lang="zh-CN" altLang="en-US"/>
          </a:p>
        </p:txBody>
      </p:sp>
      <p:sp>
        <p:nvSpPr>
          <p:cNvPr id="1030" name="Slide Number Placeholder 5"/>
          <p:cNvSpPr>
            <a:spLocks noGrp="1" noChangeArrowheads="1"/>
          </p:cNvSpPr>
          <p:nvPr>
            <p:ph type="sldNum" sz="quarter" idx="4"/>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522580DB-F664-497B-A388-EE38A6F705E3}" type="slidenum">
              <a:rPr lang="zh-CN" altLang="en-US"/>
              <a:pPr/>
              <a:t>‹#›</a:t>
            </a:fld>
            <a:endParaRPr lang="zh-CN" altLang="en-US"/>
          </a:p>
        </p:txBody>
      </p:sp>
      <p:pic>
        <p:nvPicPr>
          <p:cNvPr id="1031" name="图片 6"/>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8263"/>
            <a:ext cx="9144000"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2052" name="图片 4"/>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l="-2" t="10985" r="-108" b="14830"/>
          <a:stretch>
            <a:fillRect/>
          </a:stretch>
        </p:blipFill>
        <p:spPr bwMode="auto">
          <a:xfrm>
            <a:off x="0" y="-9525"/>
            <a:ext cx="9153525" cy="51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7"/>
          <p:cNvSpPr>
            <a:spLocks noChangeArrowheads="1"/>
          </p:cNvSpPr>
          <p:nvPr userDrawn="1"/>
        </p:nvSpPr>
        <p:spPr bwMode="auto">
          <a:xfrm>
            <a:off x="0" y="-9525"/>
            <a:ext cx="3906838" cy="5146675"/>
          </a:xfrm>
          <a:prstGeom prst="rect">
            <a:avLst/>
          </a:prstGeom>
          <a:gradFill rotWithShape="0">
            <a:gsLst>
              <a:gs pos="0">
                <a:srgbClr val="2B7777">
                  <a:alpha val="70000"/>
                </a:srgbClr>
              </a:gs>
              <a:gs pos="34000">
                <a:srgbClr val="266874">
                  <a:alpha val="70000"/>
                </a:srgbClr>
              </a:gs>
              <a:gs pos="66000">
                <a:srgbClr val="184667">
                  <a:alpha val="70000"/>
                </a:srgbClr>
              </a:gs>
              <a:gs pos="100000">
                <a:srgbClr val="061B46">
                  <a:alpha val="70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6"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组合 6"/>
          <p:cNvPicPr>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60363" y="804863"/>
            <a:ext cx="8423275"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100"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4101" name="图片 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6" r="104" b="15755"/>
          <a:stretch>
            <a:fillRect/>
          </a:stretch>
        </p:blipFill>
        <p:spPr bwMode="auto">
          <a:xfrm>
            <a:off x="0" y="0"/>
            <a:ext cx="913447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5124"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6" name="组合 6"/>
          <p:cNvGrpSpPr>
            <a:grpSpLocks/>
          </p:cNvGrpSpPr>
          <p:nvPr userDrawn="1"/>
        </p:nvGrpSpPr>
        <p:grpSpPr bwMode="auto">
          <a:xfrm>
            <a:off x="871538" y="-1146175"/>
            <a:ext cx="7473950" cy="7473950"/>
            <a:chOff x="0" y="0"/>
            <a:chExt cx="4028072" cy="4028072"/>
          </a:xfrm>
        </p:grpSpPr>
        <p:grpSp>
          <p:nvGrpSpPr>
            <p:cNvPr id="6150" name="组合 7"/>
            <p:cNvGrpSpPr>
              <a:grpSpLocks/>
            </p:cNvGrpSpPr>
            <p:nvPr/>
          </p:nvGrpSpPr>
          <p:grpSpPr bwMode="auto">
            <a:xfrm>
              <a:off x="0" y="0"/>
              <a:ext cx="4028072" cy="4028072"/>
              <a:chOff x="0" y="0"/>
              <a:chExt cx="672490" cy="672490"/>
            </a:xfrm>
          </p:grpSpPr>
          <p:sp>
            <p:nvSpPr>
              <p:cNvPr id="6152" name="椭圆 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53" name="椭圆 10"/>
              <p:cNvSpPr>
                <a:spLocks noChangeArrowheads="1"/>
              </p:cNvSpPr>
              <p:nvPr/>
            </p:nvSpPr>
            <p:spPr bwMode="auto">
              <a:xfrm>
                <a:off x="80276" y="80276"/>
                <a:ext cx="511938" cy="51193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54" name="椭圆 11"/>
              <p:cNvSpPr>
                <a:spLocks noChangeArrowheads="1"/>
              </p:cNvSpPr>
              <p:nvPr/>
            </p:nvSpPr>
            <p:spPr bwMode="auto">
              <a:xfrm>
                <a:off x="160552" y="165123"/>
                <a:ext cx="351386" cy="351386"/>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6151" name="椭圆 8"/>
            <p:cNvSpPr>
              <a:spLocks noChangeArrowheads="1"/>
            </p:cNvSpPr>
            <p:nvPr/>
          </p:nvSpPr>
          <p:spPr bwMode="auto">
            <a:xfrm>
              <a:off x="1290215" y="1394596"/>
              <a:ext cx="1390318" cy="139031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6147"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6148"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6149" name="图片 9"/>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7171"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7172"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8195"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8196"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9219"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9220"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43"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10244"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2017/4/29</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16451533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emf"/></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40.xml"/><Relationship Id="rId1" Type="http://schemas.openxmlformats.org/officeDocument/2006/relationships/vmlDrawing" Target="../drawings/vmlDrawing2.vml"/><Relationship Id="rId6" Type="http://schemas.openxmlformats.org/officeDocument/2006/relationships/image" Target="../media/image36.emf"/><Relationship Id="rId5" Type="http://schemas.openxmlformats.org/officeDocument/2006/relationships/oleObject" Target="../embeddings/oleObject3.bin"/><Relationship Id="rId4" Type="http://schemas.openxmlformats.org/officeDocument/2006/relationships/image" Target="../media/image3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23"/>
          <p:cNvSpPr txBox="1">
            <a:spLocks noChangeArrowheads="1"/>
          </p:cNvSpPr>
          <p:nvPr/>
        </p:nvSpPr>
        <p:spPr bwMode="auto">
          <a:xfrm>
            <a:off x="2433638" y="2468563"/>
            <a:ext cx="43846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800" b="1" dirty="0">
                <a:solidFill>
                  <a:srgbClr val="FFFFFF"/>
                </a:solidFill>
                <a:latin typeface="微软雅黑" panose="020B0503020204020204" pitchFamily="34" charset="-122"/>
                <a:ea typeface="微软雅黑" panose="020B0503020204020204" pitchFamily="34" charset="-122"/>
              </a:rPr>
              <a:t>Business Plan</a:t>
            </a:r>
          </a:p>
        </p:txBody>
      </p:sp>
      <p:sp>
        <p:nvSpPr>
          <p:cNvPr id="11267" name="矩形 30"/>
          <p:cNvSpPr>
            <a:spLocks noChangeArrowheads="1"/>
          </p:cNvSpPr>
          <p:nvPr/>
        </p:nvSpPr>
        <p:spPr bwMode="auto">
          <a:xfrm>
            <a:off x="3566968" y="3102552"/>
            <a:ext cx="2384425" cy="131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lnSpc>
                <a:spcPct val="150000"/>
              </a:lnSpc>
            </a:pPr>
            <a:r>
              <a:rPr lang="en-US" altLang="zh-CN" sz="6000" b="1" dirty="0" smtClean="0">
                <a:solidFill>
                  <a:srgbClr val="EEECE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2017</a:t>
            </a:r>
            <a:endParaRPr lang="zh-CN" altLang="en-US" sz="6000" b="1" dirty="0">
              <a:solidFill>
                <a:srgbClr val="EEECE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11268" name="组合 1"/>
          <p:cNvGrpSpPr>
            <a:grpSpLocks/>
          </p:cNvGrpSpPr>
          <p:nvPr/>
        </p:nvGrpSpPr>
        <p:grpSpPr bwMode="auto">
          <a:xfrm>
            <a:off x="3825875" y="903288"/>
            <a:ext cx="1565275" cy="1565275"/>
            <a:chOff x="0" y="0"/>
            <a:chExt cx="1721739" cy="1721739"/>
          </a:xfrm>
        </p:grpSpPr>
        <p:sp>
          <p:nvSpPr>
            <p:cNvPr id="11269" name="椭圆 40"/>
            <p:cNvSpPr>
              <a:spLocks noChangeArrowheads="1"/>
            </p:cNvSpPr>
            <p:nvPr/>
          </p:nvSpPr>
          <p:spPr bwMode="auto">
            <a:xfrm>
              <a:off x="0" y="0"/>
              <a:ext cx="1721739" cy="172173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1270" name="椭圆 41"/>
            <p:cNvSpPr>
              <a:spLocks noChangeArrowheads="1"/>
            </p:cNvSpPr>
            <p:nvPr/>
          </p:nvSpPr>
          <p:spPr bwMode="auto">
            <a:xfrm>
              <a:off x="206050" y="206050"/>
              <a:ext cx="1309639" cy="130963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9" name="文本框 23"/>
          <p:cNvSpPr txBox="1">
            <a:spLocks noChangeArrowheads="1"/>
          </p:cNvSpPr>
          <p:nvPr/>
        </p:nvSpPr>
        <p:spPr bwMode="auto">
          <a:xfrm>
            <a:off x="4322847" y="1270427"/>
            <a:ext cx="6062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800" b="1" dirty="0" smtClean="0">
                <a:solidFill>
                  <a:srgbClr val="FFFFFF"/>
                </a:solidFill>
                <a:latin typeface="微软雅黑" panose="020B0503020204020204" pitchFamily="34" charset="-122"/>
                <a:ea typeface="微软雅黑" panose="020B0503020204020204" pitchFamily="34" charset="-122"/>
              </a:rPr>
              <a:t>B</a:t>
            </a:r>
            <a:endParaRPr lang="en-US" altLang="zh-CN" sz="48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
          <p:cNvGrpSpPr>
            <a:grpSpLocks/>
          </p:cNvGrpSpPr>
          <p:nvPr/>
        </p:nvGrpSpPr>
        <p:grpSpPr bwMode="auto">
          <a:xfrm>
            <a:off x="-2519363" y="107950"/>
            <a:ext cx="7473951" cy="7473950"/>
            <a:chOff x="0" y="0"/>
            <a:chExt cx="4028072" cy="4028072"/>
          </a:xfrm>
        </p:grpSpPr>
        <p:grpSp>
          <p:nvGrpSpPr>
            <p:cNvPr id="12308" name="组合 19"/>
            <p:cNvGrpSpPr>
              <a:grpSpLocks/>
            </p:cNvGrpSpPr>
            <p:nvPr/>
          </p:nvGrpSpPr>
          <p:grpSpPr bwMode="auto">
            <a:xfrm>
              <a:off x="0" y="0"/>
              <a:ext cx="4028072" cy="4028072"/>
              <a:chOff x="0" y="0"/>
              <a:chExt cx="672490" cy="672490"/>
            </a:xfrm>
          </p:grpSpPr>
          <p:sp>
            <p:nvSpPr>
              <p:cNvPr id="12310" name="椭圆 2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2311" name="椭圆 33"/>
              <p:cNvSpPr>
                <a:spLocks noChangeArrowheads="1"/>
              </p:cNvSpPr>
              <p:nvPr/>
            </p:nvSpPr>
            <p:spPr bwMode="auto">
              <a:xfrm>
                <a:off x="80276" y="80276"/>
                <a:ext cx="511938" cy="51193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2312" name="椭圆 35"/>
              <p:cNvSpPr>
                <a:spLocks noChangeArrowheads="1"/>
              </p:cNvSpPr>
              <p:nvPr/>
            </p:nvSpPr>
            <p:spPr bwMode="auto">
              <a:xfrm>
                <a:off x="160552" y="165123"/>
                <a:ext cx="351386" cy="351386"/>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2309" name="椭圆 36"/>
            <p:cNvSpPr>
              <a:spLocks noChangeArrowheads="1"/>
            </p:cNvSpPr>
            <p:nvPr/>
          </p:nvSpPr>
          <p:spPr bwMode="auto">
            <a:xfrm>
              <a:off x="1290215" y="1394596"/>
              <a:ext cx="1390318" cy="139031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2291" name="文本框 23"/>
          <p:cNvSpPr txBox="1">
            <a:spLocks noChangeArrowheads="1"/>
          </p:cNvSpPr>
          <p:nvPr/>
        </p:nvSpPr>
        <p:spPr bwMode="auto">
          <a:xfrm>
            <a:off x="211138" y="3563938"/>
            <a:ext cx="204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200" b="1">
                <a:solidFill>
                  <a:srgbClr val="184667"/>
                </a:solidFill>
                <a:latin typeface="微软雅黑" panose="020B0503020204020204" pitchFamily="34" charset="-122"/>
                <a:ea typeface="微软雅黑" panose="020B0503020204020204" pitchFamily="34" charset="-122"/>
              </a:rPr>
              <a:t>Contents</a:t>
            </a:r>
          </a:p>
        </p:txBody>
      </p:sp>
      <p:sp>
        <p:nvSpPr>
          <p:cNvPr id="12292" name="文本框 17"/>
          <p:cNvSpPr txBox="1">
            <a:spLocks noChangeArrowheads="1"/>
          </p:cNvSpPr>
          <p:nvPr/>
        </p:nvSpPr>
        <p:spPr bwMode="auto">
          <a:xfrm>
            <a:off x="6537325" y="735013"/>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项目简介</a:t>
            </a:r>
          </a:p>
        </p:txBody>
      </p:sp>
      <p:sp>
        <p:nvSpPr>
          <p:cNvPr id="12293" name="文本框 18"/>
          <p:cNvSpPr txBox="1">
            <a:spLocks noChangeArrowheads="1"/>
          </p:cNvSpPr>
          <p:nvPr/>
        </p:nvSpPr>
        <p:spPr bwMode="auto">
          <a:xfrm>
            <a:off x="6494463" y="1687513"/>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项目规划</a:t>
            </a:r>
          </a:p>
        </p:txBody>
      </p:sp>
      <p:sp>
        <p:nvSpPr>
          <p:cNvPr id="12294" name="文本框 19"/>
          <p:cNvSpPr txBox="1">
            <a:spLocks noChangeArrowheads="1"/>
          </p:cNvSpPr>
          <p:nvPr/>
        </p:nvSpPr>
        <p:spPr bwMode="auto">
          <a:xfrm>
            <a:off x="6484938" y="2774950"/>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市场分析</a:t>
            </a:r>
          </a:p>
        </p:txBody>
      </p:sp>
      <p:sp>
        <p:nvSpPr>
          <p:cNvPr id="12295" name="文本框 20"/>
          <p:cNvSpPr txBox="1">
            <a:spLocks noChangeArrowheads="1"/>
          </p:cNvSpPr>
          <p:nvPr/>
        </p:nvSpPr>
        <p:spPr bwMode="auto">
          <a:xfrm>
            <a:off x="6478588" y="3803650"/>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投资回报</a:t>
            </a:r>
          </a:p>
        </p:txBody>
      </p:sp>
      <p:sp>
        <p:nvSpPr>
          <p:cNvPr id="12296" name="文本框 24"/>
          <p:cNvSpPr txBox="1">
            <a:spLocks noChangeArrowheads="1"/>
          </p:cNvSpPr>
          <p:nvPr/>
        </p:nvSpPr>
        <p:spPr bwMode="auto">
          <a:xfrm>
            <a:off x="6451600" y="1100138"/>
            <a:ext cx="13319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Project description</a:t>
            </a:r>
          </a:p>
        </p:txBody>
      </p:sp>
      <p:sp>
        <p:nvSpPr>
          <p:cNvPr id="12297" name="文本框 25"/>
          <p:cNvSpPr txBox="1">
            <a:spLocks noChangeArrowheads="1"/>
          </p:cNvSpPr>
          <p:nvPr/>
        </p:nvSpPr>
        <p:spPr bwMode="auto">
          <a:xfrm>
            <a:off x="6624638" y="2063750"/>
            <a:ext cx="9540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Project plan</a:t>
            </a:r>
          </a:p>
        </p:txBody>
      </p:sp>
      <p:sp>
        <p:nvSpPr>
          <p:cNvPr id="12298" name="文本框 26"/>
          <p:cNvSpPr txBox="1">
            <a:spLocks noChangeArrowheads="1"/>
          </p:cNvSpPr>
          <p:nvPr/>
        </p:nvSpPr>
        <p:spPr bwMode="auto">
          <a:xfrm>
            <a:off x="6494463" y="3151188"/>
            <a:ext cx="12017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Market analysis</a:t>
            </a:r>
          </a:p>
        </p:txBody>
      </p:sp>
      <p:sp>
        <p:nvSpPr>
          <p:cNvPr id="12299" name="文本框 27"/>
          <p:cNvSpPr txBox="1">
            <a:spLocks noChangeArrowheads="1"/>
          </p:cNvSpPr>
          <p:nvPr/>
        </p:nvSpPr>
        <p:spPr bwMode="auto">
          <a:xfrm>
            <a:off x="6361113" y="4137025"/>
            <a:ext cx="15097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Return on investment</a:t>
            </a:r>
          </a:p>
        </p:txBody>
      </p:sp>
      <p:sp>
        <p:nvSpPr>
          <p:cNvPr id="12300" name="文本框 23"/>
          <p:cNvSpPr txBox="1">
            <a:spLocks noChangeArrowheads="1"/>
          </p:cNvSpPr>
          <p:nvPr/>
        </p:nvSpPr>
        <p:spPr bwMode="auto">
          <a:xfrm>
            <a:off x="5518150" y="736600"/>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01.</a:t>
            </a:r>
          </a:p>
        </p:txBody>
      </p:sp>
      <p:sp>
        <p:nvSpPr>
          <p:cNvPr id="12301" name="文本框 23"/>
          <p:cNvSpPr txBox="1">
            <a:spLocks noChangeArrowheads="1"/>
          </p:cNvSpPr>
          <p:nvPr/>
        </p:nvSpPr>
        <p:spPr bwMode="auto">
          <a:xfrm>
            <a:off x="5518150" y="1698625"/>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02.</a:t>
            </a:r>
          </a:p>
        </p:txBody>
      </p:sp>
      <p:sp>
        <p:nvSpPr>
          <p:cNvPr id="12302" name="文本框 23"/>
          <p:cNvSpPr txBox="1">
            <a:spLocks noChangeArrowheads="1"/>
          </p:cNvSpPr>
          <p:nvPr/>
        </p:nvSpPr>
        <p:spPr bwMode="auto">
          <a:xfrm>
            <a:off x="5518150" y="2759075"/>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03.</a:t>
            </a:r>
          </a:p>
        </p:txBody>
      </p:sp>
      <p:sp>
        <p:nvSpPr>
          <p:cNvPr id="12303" name="文本框 23"/>
          <p:cNvSpPr txBox="1">
            <a:spLocks noChangeArrowheads="1"/>
          </p:cNvSpPr>
          <p:nvPr/>
        </p:nvSpPr>
        <p:spPr bwMode="auto">
          <a:xfrm>
            <a:off x="5518150" y="3759200"/>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04.</a:t>
            </a:r>
          </a:p>
        </p:txBody>
      </p:sp>
      <p:pic>
        <p:nvPicPr>
          <p:cNvPr id="12304" name="直接连接符 3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9588" y="1377950"/>
            <a:ext cx="2268537" cy="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直接连接符 4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328863"/>
            <a:ext cx="2266950" cy="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直接连接符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663" y="3455988"/>
            <a:ext cx="2266950"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直接连接符 4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663" y="4389438"/>
            <a:ext cx="2266950" cy="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23"/>
          <p:cNvSpPr txBox="1">
            <a:spLocks noChangeArrowheads="1"/>
          </p:cNvSpPr>
          <p:nvPr/>
        </p:nvSpPr>
        <p:spPr bwMode="auto">
          <a:xfrm>
            <a:off x="3098800" y="1895475"/>
            <a:ext cx="30829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01.</a:t>
            </a:r>
            <a:r>
              <a:rPr lang="zh-CN" altLang="en-US" sz="4000" b="1">
                <a:solidFill>
                  <a:srgbClr val="FFC000"/>
                </a:solidFill>
                <a:latin typeface="微软雅黑" panose="020B0503020204020204" pitchFamily="34" charset="-122"/>
                <a:ea typeface="微软雅黑" panose="020B0503020204020204" pitchFamily="34" charset="-122"/>
              </a:rPr>
              <a:t>项目简介</a:t>
            </a:r>
          </a:p>
        </p:txBody>
      </p:sp>
      <p:sp>
        <p:nvSpPr>
          <p:cNvPr id="13315" name="文本框 4"/>
          <p:cNvSpPr txBox="1">
            <a:spLocks noChangeArrowheads="1"/>
          </p:cNvSpPr>
          <p:nvPr/>
        </p:nvSpPr>
        <p:spPr bwMode="auto">
          <a:xfrm>
            <a:off x="3525838" y="2470150"/>
            <a:ext cx="2228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01.Project </a:t>
            </a:r>
            <a:r>
              <a:rPr lang="en-US" altLang="zh-CN" sz="1600" b="1">
                <a:solidFill>
                  <a:srgbClr val="FFC000"/>
                </a:solidFill>
              </a:rPr>
              <a:t>description</a:t>
            </a:r>
            <a:endParaRPr lang="en-US" altLang="zh-CN" sz="1400" b="1">
              <a:solidFill>
                <a:srgbClr val="FFC000"/>
              </a:solidFill>
            </a:endParaRPr>
          </a:p>
        </p:txBody>
      </p:sp>
      <p:sp>
        <p:nvSpPr>
          <p:cNvPr id="13316"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13317" name="直接连接符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直接连接符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12"/>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4339" name="文本框 9"/>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1.1 </a:t>
            </a:r>
            <a:r>
              <a:rPr lang="zh-CN" altLang="en-US" sz="2000" b="1">
                <a:solidFill>
                  <a:schemeClr val="bg1"/>
                </a:solidFill>
              </a:rPr>
              <a:t>项目简介</a:t>
            </a:r>
          </a:p>
        </p:txBody>
      </p:sp>
      <p:sp>
        <p:nvSpPr>
          <p:cNvPr id="14340" name="文本框 10"/>
          <p:cNvSpPr txBox="1">
            <a:spLocks noChangeArrowheads="1"/>
          </p:cNvSpPr>
          <p:nvPr/>
        </p:nvSpPr>
        <p:spPr bwMode="auto">
          <a:xfrm>
            <a:off x="249238" y="552450"/>
            <a:ext cx="1630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1.1 Project description</a:t>
            </a:r>
          </a:p>
        </p:txBody>
      </p:sp>
      <p:sp>
        <p:nvSpPr>
          <p:cNvPr id="14341" name="矩形 17"/>
          <p:cNvSpPr>
            <a:spLocks noChangeArrowheads="1"/>
          </p:cNvSpPr>
          <p:nvPr/>
        </p:nvSpPr>
        <p:spPr bwMode="auto">
          <a:xfrm>
            <a:off x="4665663" y="2076450"/>
            <a:ext cx="41068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
        <p:nvSpPr>
          <p:cNvPr id="14342" name="矩形 18"/>
          <p:cNvSpPr>
            <a:spLocks noChangeArrowheads="1"/>
          </p:cNvSpPr>
          <p:nvPr/>
        </p:nvSpPr>
        <p:spPr bwMode="auto">
          <a:xfrm>
            <a:off x="4665663" y="3046413"/>
            <a:ext cx="410686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
        <p:nvSpPr>
          <p:cNvPr id="14343" name="矩形 3"/>
          <p:cNvSpPr>
            <a:spLocks noChangeArrowheads="1"/>
          </p:cNvSpPr>
          <p:nvPr/>
        </p:nvSpPr>
        <p:spPr bwMode="auto">
          <a:xfrm>
            <a:off x="4665663" y="1511300"/>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项目简介</a:t>
            </a:r>
          </a:p>
        </p:txBody>
      </p:sp>
      <p:pic>
        <p:nvPicPr>
          <p:cNvPr id="14344" name="直接连接符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913" y="1925638"/>
            <a:ext cx="2730500"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8" y="1350963"/>
            <a:ext cx="45688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矩形 5"/>
          <p:cNvSpPr>
            <a:spLocks noChangeArrowheads="1"/>
          </p:cNvSpPr>
          <p:nvPr/>
        </p:nvSpPr>
        <p:spPr bwMode="auto">
          <a:xfrm>
            <a:off x="596900" y="1511300"/>
            <a:ext cx="3481388" cy="21621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4347" name="矩形 28"/>
          <p:cNvSpPr>
            <a:spLocks noChangeArrowheads="1"/>
          </p:cNvSpPr>
          <p:nvPr/>
        </p:nvSpPr>
        <p:spPr bwMode="auto">
          <a:xfrm>
            <a:off x="1652588" y="310673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项目名称</a:t>
            </a:r>
          </a:p>
        </p:txBody>
      </p:sp>
      <p:grpSp>
        <p:nvGrpSpPr>
          <p:cNvPr id="14348" name="组合 8"/>
          <p:cNvGrpSpPr>
            <a:grpSpLocks/>
          </p:cNvGrpSpPr>
          <p:nvPr/>
        </p:nvGrpSpPr>
        <p:grpSpPr bwMode="auto">
          <a:xfrm>
            <a:off x="1701800" y="1912938"/>
            <a:ext cx="1119188" cy="1117600"/>
            <a:chOff x="0" y="0"/>
            <a:chExt cx="1118327" cy="1118327"/>
          </a:xfrm>
        </p:grpSpPr>
        <p:sp>
          <p:nvSpPr>
            <p:cNvPr id="14349" name="Freeform 5"/>
            <p:cNvSpPr>
              <a:spLocks/>
            </p:cNvSpPr>
            <p:nvPr/>
          </p:nvSpPr>
          <p:spPr bwMode="auto">
            <a:xfrm>
              <a:off x="128489" y="316118"/>
              <a:ext cx="758241" cy="579815"/>
            </a:xfrm>
            <a:custGeom>
              <a:avLst/>
              <a:gdLst>
                <a:gd name="T0" fmla="*/ 758241 w 768"/>
                <a:gd name="T1" fmla="*/ 515501 h 586"/>
                <a:gd name="T2" fmla="*/ 758241 w 768"/>
                <a:gd name="T3" fmla="*/ 187005 h 586"/>
                <a:gd name="T4" fmla="*/ 758241 w 768"/>
                <a:gd name="T5" fmla="*/ 187005 h 586"/>
                <a:gd name="T6" fmla="*/ 571643 w 768"/>
                <a:gd name="T7" fmla="*/ 0 h 586"/>
                <a:gd name="T8" fmla="*/ 442307 w 768"/>
                <a:gd name="T9" fmla="*/ 52441 h 586"/>
                <a:gd name="T10" fmla="*/ 312972 w 768"/>
                <a:gd name="T11" fmla="*/ 0 h 586"/>
                <a:gd name="T12" fmla="*/ 180675 w 768"/>
                <a:gd name="T13" fmla="*/ 54419 h 586"/>
                <a:gd name="T14" fmla="*/ 48377 w 768"/>
                <a:gd name="T15" fmla="*/ 0 h 586"/>
                <a:gd name="T16" fmla="*/ 0 w 768"/>
                <a:gd name="T17" fmla="*/ 5937 h 586"/>
                <a:gd name="T18" fmla="*/ 10860 w 768"/>
                <a:gd name="T19" fmla="*/ 5937 h 586"/>
                <a:gd name="T20" fmla="*/ 125386 w 768"/>
                <a:gd name="T21" fmla="*/ 114776 h 586"/>
                <a:gd name="T22" fmla="*/ 126374 w 768"/>
                <a:gd name="T23" fmla="*/ 114776 h 586"/>
                <a:gd name="T24" fmla="*/ 126374 w 768"/>
                <a:gd name="T25" fmla="*/ 357190 h 586"/>
                <a:gd name="T26" fmla="*/ 126374 w 768"/>
                <a:gd name="T27" fmla="*/ 356200 h 586"/>
                <a:gd name="T28" fmla="*/ 126374 w 768"/>
                <a:gd name="T29" fmla="*/ 515501 h 586"/>
                <a:gd name="T30" fmla="*/ 126374 w 768"/>
                <a:gd name="T31" fmla="*/ 522427 h 586"/>
                <a:gd name="T32" fmla="*/ 183636 w 768"/>
                <a:gd name="T33" fmla="*/ 579815 h 586"/>
                <a:gd name="T34" fmla="*/ 241887 w 768"/>
                <a:gd name="T35" fmla="*/ 522427 h 586"/>
                <a:gd name="T36" fmla="*/ 241887 w 768"/>
                <a:gd name="T37" fmla="*/ 515501 h 586"/>
                <a:gd name="T38" fmla="*/ 241887 w 768"/>
                <a:gd name="T39" fmla="*/ 187005 h 586"/>
                <a:gd name="T40" fmla="*/ 241887 w 768"/>
                <a:gd name="T41" fmla="*/ 187005 h 586"/>
                <a:gd name="T42" fmla="*/ 241887 w 768"/>
                <a:gd name="T43" fmla="*/ 187005 h 586"/>
                <a:gd name="T44" fmla="*/ 312972 w 768"/>
                <a:gd name="T45" fmla="*/ 114776 h 586"/>
                <a:gd name="T46" fmla="*/ 384057 w 768"/>
                <a:gd name="T47" fmla="*/ 187005 h 586"/>
                <a:gd name="T48" fmla="*/ 384057 w 768"/>
                <a:gd name="T49" fmla="*/ 187005 h 586"/>
                <a:gd name="T50" fmla="*/ 385044 w 768"/>
                <a:gd name="T51" fmla="*/ 187005 h 586"/>
                <a:gd name="T52" fmla="*/ 385044 w 768"/>
                <a:gd name="T53" fmla="*/ 515501 h 586"/>
                <a:gd name="T54" fmla="*/ 384057 w 768"/>
                <a:gd name="T55" fmla="*/ 522427 h 586"/>
                <a:gd name="T56" fmla="*/ 442307 w 768"/>
                <a:gd name="T57" fmla="*/ 579815 h 586"/>
                <a:gd name="T58" fmla="*/ 500558 w 768"/>
                <a:gd name="T59" fmla="*/ 522427 h 586"/>
                <a:gd name="T60" fmla="*/ 500558 w 768"/>
                <a:gd name="T61" fmla="*/ 520448 h 586"/>
                <a:gd name="T62" fmla="*/ 500558 w 768"/>
                <a:gd name="T63" fmla="*/ 520448 h 586"/>
                <a:gd name="T64" fmla="*/ 500558 w 768"/>
                <a:gd name="T65" fmla="*/ 187005 h 586"/>
                <a:gd name="T66" fmla="*/ 500558 w 768"/>
                <a:gd name="T67" fmla="*/ 187005 h 586"/>
                <a:gd name="T68" fmla="*/ 571643 w 768"/>
                <a:gd name="T69" fmla="*/ 114776 h 586"/>
                <a:gd name="T70" fmla="*/ 642728 w 768"/>
                <a:gd name="T71" fmla="*/ 187005 h 586"/>
                <a:gd name="T72" fmla="*/ 642728 w 768"/>
                <a:gd name="T73" fmla="*/ 187005 h 586"/>
                <a:gd name="T74" fmla="*/ 642728 w 768"/>
                <a:gd name="T75" fmla="*/ 187005 h 586"/>
                <a:gd name="T76" fmla="*/ 642728 w 768"/>
                <a:gd name="T77" fmla="*/ 515501 h 586"/>
                <a:gd name="T78" fmla="*/ 641740 w 768"/>
                <a:gd name="T79" fmla="*/ 522427 h 586"/>
                <a:gd name="T80" fmla="*/ 699991 w 768"/>
                <a:gd name="T81" fmla="*/ 579815 h 586"/>
                <a:gd name="T82" fmla="*/ 758241 w 768"/>
                <a:gd name="T83" fmla="*/ 522427 h 586"/>
                <a:gd name="T84" fmla="*/ 758241 w 768"/>
                <a:gd name="T85" fmla="*/ 515501 h 5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68" h="586">
                  <a:moveTo>
                    <a:pt x="768" y="521"/>
                  </a:moveTo>
                  <a:cubicBezTo>
                    <a:pt x="768" y="189"/>
                    <a:pt x="768" y="189"/>
                    <a:pt x="768" y="189"/>
                  </a:cubicBezTo>
                  <a:cubicBezTo>
                    <a:pt x="768" y="189"/>
                    <a:pt x="768" y="189"/>
                    <a:pt x="768" y="189"/>
                  </a:cubicBezTo>
                  <a:cubicBezTo>
                    <a:pt x="768" y="84"/>
                    <a:pt x="683" y="0"/>
                    <a:pt x="579" y="0"/>
                  </a:cubicBezTo>
                  <a:cubicBezTo>
                    <a:pt x="528" y="0"/>
                    <a:pt x="482" y="20"/>
                    <a:pt x="448" y="53"/>
                  </a:cubicBezTo>
                  <a:cubicBezTo>
                    <a:pt x="414" y="20"/>
                    <a:pt x="368" y="0"/>
                    <a:pt x="317" y="0"/>
                  </a:cubicBezTo>
                  <a:cubicBezTo>
                    <a:pt x="264" y="0"/>
                    <a:pt x="217" y="21"/>
                    <a:pt x="183" y="55"/>
                  </a:cubicBezTo>
                  <a:cubicBezTo>
                    <a:pt x="149" y="21"/>
                    <a:pt x="101" y="0"/>
                    <a:pt x="49" y="0"/>
                  </a:cubicBezTo>
                  <a:cubicBezTo>
                    <a:pt x="32" y="0"/>
                    <a:pt x="15" y="2"/>
                    <a:pt x="0" y="6"/>
                  </a:cubicBezTo>
                  <a:cubicBezTo>
                    <a:pt x="3" y="6"/>
                    <a:pt x="7" y="6"/>
                    <a:pt x="11" y="6"/>
                  </a:cubicBezTo>
                  <a:cubicBezTo>
                    <a:pt x="73" y="6"/>
                    <a:pt x="124" y="55"/>
                    <a:pt x="127" y="116"/>
                  </a:cubicBezTo>
                  <a:cubicBezTo>
                    <a:pt x="128" y="116"/>
                    <a:pt x="128" y="116"/>
                    <a:pt x="128" y="116"/>
                  </a:cubicBezTo>
                  <a:cubicBezTo>
                    <a:pt x="128" y="361"/>
                    <a:pt x="128" y="361"/>
                    <a:pt x="128" y="361"/>
                  </a:cubicBezTo>
                  <a:cubicBezTo>
                    <a:pt x="128" y="360"/>
                    <a:pt x="128" y="360"/>
                    <a:pt x="128" y="360"/>
                  </a:cubicBezTo>
                  <a:cubicBezTo>
                    <a:pt x="128" y="521"/>
                    <a:pt x="128" y="521"/>
                    <a:pt x="128" y="521"/>
                  </a:cubicBezTo>
                  <a:cubicBezTo>
                    <a:pt x="128" y="523"/>
                    <a:pt x="128" y="525"/>
                    <a:pt x="128" y="528"/>
                  </a:cubicBezTo>
                  <a:cubicBezTo>
                    <a:pt x="128" y="560"/>
                    <a:pt x="154" y="586"/>
                    <a:pt x="186" y="586"/>
                  </a:cubicBezTo>
                  <a:cubicBezTo>
                    <a:pt x="219" y="586"/>
                    <a:pt x="245" y="560"/>
                    <a:pt x="245" y="528"/>
                  </a:cubicBezTo>
                  <a:cubicBezTo>
                    <a:pt x="245" y="525"/>
                    <a:pt x="245" y="523"/>
                    <a:pt x="245" y="521"/>
                  </a:cubicBezTo>
                  <a:cubicBezTo>
                    <a:pt x="245" y="189"/>
                    <a:pt x="245" y="189"/>
                    <a:pt x="245" y="189"/>
                  </a:cubicBezTo>
                  <a:cubicBezTo>
                    <a:pt x="245" y="189"/>
                    <a:pt x="245" y="189"/>
                    <a:pt x="245" y="189"/>
                  </a:cubicBezTo>
                  <a:cubicBezTo>
                    <a:pt x="245" y="189"/>
                    <a:pt x="245" y="189"/>
                    <a:pt x="245" y="189"/>
                  </a:cubicBezTo>
                  <a:cubicBezTo>
                    <a:pt x="245" y="149"/>
                    <a:pt x="277" y="116"/>
                    <a:pt x="317" y="116"/>
                  </a:cubicBezTo>
                  <a:cubicBezTo>
                    <a:pt x="357" y="116"/>
                    <a:pt x="389" y="149"/>
                    <a:pt x="389" y="189"/>
                  </a:cubicBezTo>
                  <a:cubicBezTo>
                    <a:pt x="389" y="189"/>
                    <a:pt x="389" y="189"/>
                    <a:pt x="389" y="189"/>
                  </a:cubicBezTo>
                  <a:cubicBezTo>
                    <a:pt x="390" y="189"/>
                    <a:pt x="390" y="189"/>
                    <a:pt x="390" y="189"/>
                  </a:cubicBezTo>
                  <a:cubicBezTo>
                    <a:pt x="390" y="521"/>
                    <a:pt x="390" y="521"/>
                    <a:pt x="390" y="521"/>
                  </a:cubicBezTo>
                  <a:cubicBezTo>
                    <a:pt x="390" y="523"/>
                    <a:pt x="389" y="525"/>
                    <a:pt x="389" y="528"/>
                  </a:cubicBezTo>
                  <a:cubicBezTo>
                    <a:pt x="389" y="560"/>
                    <a:pt x="416" y="586"/>
                    <a:pt x="448" y="586"/>
                  </a:cubicBezTo>
                  <a:cubicBezTo>
                    <a:pt x="481" y="586"/>
                    <a:pt x="507" y="560"/>
                    <a:pt x="507" y="528"/>
                  </a:cubicBezTo>
                  <a:cubicBezTo>
                    <a:pt x="507" y="527"/>
                    <a:pt x="507" y="526"/>
                    <a:pt x="507" y="526"/>
                  </a:cubicBezTo>
                  <a:cubicBezTo>
                    <a:pt x="507" y="526"/>
                    <a:pt x="507" y="526"/>
                    <a:pt x="507" y="526"/>
                  </a:cubicBezTo>
                  <a:cubicBezTo>
                    <a:pt x="507" y="189"/>
                    <a:pt x="507" y="189"/>
                    <a:pt x="507" y="189"/>
                  </a:cubicBezTo>
                  <a:cubicBezTo>
                    <a:pt x="507" y="189"/>
                    <a:pt x="507" y="189"/>
                    <a:pt x="507" y="189"/>
                  </a:cubicBezTo>
                  <a:cubicBezTo>
                    <a:pt x="507" y="149"/>
                    <a:pt x="539" y="116"/>
                    <a:pt x="579" y="116"/>
                  </a:cubicBezTo>
                  <a:cubicBezTo>
                    <a:pt x="619" y="116"/>
                    <a:pt x="651" y="149"/>
                    <a:pt x="651" y="189"/>
                  </a:cubicBezTo>
                  <a:cubicBezTo>
                    <a:pt x="651" y="189"/>
                    <a:pt x="651" y="189"/>
                    <a:pt x="651" y="189"/>
                  </a:cubicBezTo>
                  <a:cubicBezTo>
                    <a:pt x="651" y="189"/>
                    <a:pt x="651" y="189"/>
                    <a:pt x="651" y="189"/>
                  </a:cubicBezTo>
                  <a:cubicBezTo>
                    <a:pt x="651" y="521"/>
                    <a:pt x="651" y="521"/>
                    <a:pt x="651" y="521"/>
                  </a:cubicBezTo>
                  <a:cubicBezTo>
                    <a:pt x="651" y="523"/>
                    <a:pt x="650" y="525"/>
                    <a:pt x="650" y="528"/>
                  </a:cubicBezTo>
                  <a:cubicBezTo>
                    <a:pt x="650" y="560"/>
                    <a:pt x="677" y="586"/>
                    <a:pt x="709" y="586"/>
                  </a:cubicBezTo>
                  <a:cubicBezTo>
                    <a:pt x="742" y="586"/>
                    <a:pt x="768" y="560"/>
                    <a:pt x="768" y="528"/>
                  </a:cubicBezTo>
                  <a:cubicBezTo>
                    <a:pt x="768" y="525"/>
                    <a:pt x="768" y="523"/>
                    <a:pt x="768" y="521"/>
                  </a:cubicBezTo>
                  <a:close/>
                </a:path>
              </a:pathLst>
            </a:custGeom>
            <a:solidFill>
              <a:srgbClr val="FCFCFC"/>
            </a:solidFill>
            <a:ln w="1588" cap="flat" cmpd="sng">
              <a:solidFill>
                <a:srgbClr val="FFFFFF"/>
              </a:solidFill>
              <a:round/>
              <a:headEnd/>
              <a:tailEnd/>
            </a:ln>
          </p:spPr>
          <p:txBody>
            <a:bodyPr/>
            <a:lstStyle/>
            <a:p>
              <a:endParaRPr lang="zh-CN" altLang="en-US"/>
            </a:p>
          </p:txBody>
        </p:sp>
        <p:sp>
          <p:nvSpPr>
            <p:cNvPr id="14350" name="椭圆 7"/>
            <p:cNvSpPr>
              <a:spLocks noChangeArrowheads="1"/>
            </p:cNvSpPr>
            <p:nvPr/>
          </p:nvSpPr>
          <p:spPr bwMode="auto">
            <a:xfrm>
              <a:off x="0" y="0"/>
              <a:ext cx="1118327" cy="1118327"/>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2"/>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63" name="文本框 33"/>
          <p:cNvSpPr txBox="1">
            <a:spLocks noChangeArrowheads="1"/>
          </p:cNvSpPr>
          <p:nvPr/>
        </p:nvSpPr>
        <p:spPr bwMode="auto">
          <a:xfrm>
            <a:off x="192088" y="152400"/>
            <a:ext cx="1681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1.2 </a:t>
            </a:r>
            <a:r>
              <a:rPr lang="zh-CN" altLang="en-US" sz="2000" b="1">
                <a:solidFill>
                  <a:schemeClr val="bg1"/>
                </a:solidFill>
              </a:rPr>
              <a:t>项目亮点</a:t>
            </a:r>
          </a:p>
        </p:txBody>
      </p:sp>
      <p:sp>
        <p:nvSpPr>
          <p:cNvPr id="15364" name="文本框 34"/>
          <p:cNvSpPr txBox="1">
            <a:spLocks noChangeArrowheads="1"/>
          </p:cNvSpPr>
          <p:nvPr/>
        </p:nvSpPr>
        <p:spPr bwMode="auto">
          <a:xfrm>
            <a:off x="265113" y="552450"/>
            <a:ext cx="15351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1.2 Project highlights</a:t>
            </a:r>
          </a:p>
        </p:txBody>
      </p:sp>
      <p:sp>
        <p:nvSpPr>
          <p:cNvPr id="15365" name="矩形 40"/>
          <p:cNvSpPr>
            <a:spLocks noChangeArrowheads="1"/>
          </p:cNvSpPr>
          <p:nvPr/>
        </p:nvSpPr>
        <p:spPr bwMode="auto">
          <a:xfrm>
            <a:off x="1319213" y="1244600"/>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亮点一</a:t>
            </a:r>
          </a:p>
        </p:txBody>
      </p:sp>
      <p:sp>
        <p:nvSpPr>
          <p:cNvPr id="15366" name="矩形 55"/>
          <p:cNvSpPr>
            <a:spLocks noChangeArrowheads="1"/>
          </p:cNvSpPr>
          <p:nvPr/>
        </p:nvSpPr>
        <p:spPr bwMode="auto">
          <a:xfrm>
            <a:off x="1319213" y="1612900"/>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67" name="矩形 42"/>
          <p:cNvSpPr>
            <a:spLocks noChangeArrowheads="1"/>
          </p:cNvSpPr>
          <p:nvPr/>
        </p:nvSpPr>
        <p:spPr bwMode="auto">
          <a:xfrm>
            <a:off x="5762625" y="12922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亮点二</a:t>
            </a:r>
          </a:p>
        </p:txBody>
      </p:sp>
      <p:sp>
        <p:nvSpPr>
          <p:cNvPr id="15368" name="矩形 55"/>
          <p:cNvSpPr>
            <a:spLocks noChangeArrowheads="1"/>
          </p:cNvSpPr>
          <p:nvPr/>
        </p:nvSpPr>
        <p:spPr bwMode="auto">
          <a:xfrm>
            <a:off x="5762625" y="16605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69" name="矩形 44"/>
          <p:cNvSpPr>
            <a:spLocks noChangeArrowheads="1"/>
          </p:cNvSpPr>
          <p:nvPr/>
        </p:nvSpPr>
        <p:spPr bwMode="auto">
          <a:xfrm>
            <a:off x="1319213" y="31337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亮点三</a:t>
            </a:r>
          </a:p>
        </p:txBody>
      </p:sp>
      <p:sp>
        <p:nvSpPr>
          <p:cNvPr id="15370" name="矩形 55"/>
          <p:cNvSpPr>
            <a:spLocks noChangeArrowheads="1"/>
          </p:cNvSpPr>
          <p:nvPr/>
        </p:nvSpPr>
        <p:spPr bwMode="auto">
          <a:xfrm>
            <a:off x="1319213" y="35020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71" name="矩形 46"/>
          <p:cNvSpPr>
            <a:spLocks noChangeArrowheads="1"/>
          </p:cNvSpPr>
          <p:nvPr/>
        </p:nvSpPr>
        <p:spPr bwMode="auto">
          <a:xfrm>
            <a:off x="5851525" y="31845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亮点四</a:t>
            </a:r>
          </a:p>
        </p:txBody>
      </p:sp>
      <p:sp>
        <p:nvSpPr>
          <p:cNvPr id="15372" name="矩形 55"/>
          <p:cNvSpPr>
            <a:spLocks noChangeArrowheads="1"/>
          </p:cNvSpPr>
          <p:nvPr/>
        </p:nvSpPr>
        <p:spPr bwMode="auto">
          <a:xfrm>
            <a:off x="5851525" y="35528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grpSp>
        <p:nvGrpSpPr>
          <p:cNvPr id="15373" name="组合 1"/>
          <p:cNvGrpSpPr>
            <a:grpSpLocks/>
          </p:cNvGrpSpPr>
          <p:nvPr/>
        </p:nvGrpSpPr>
        <p:grpSpPr bwMode="auto">
          <a:xfrm>
            <a:off x="763588" y="1255713"/>
            <a:ext cx="466725" cy="466725"/>
            <a:chOff x="0" y="0"/>
            <a:chExt cx="672490" cy="672490"/>
          </a:xfrm>
        </p:grpSpPr>
        <p:sp>
          <p:nvSpPr>
            <p:cNvPr id="15386" name="椭圆 1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7" name="椭圆 19"/>
            <p:cNvSpPr>
              <a:spLocks noChangeArrowheads="1"/>
            </p:cNvSpPr>
            <p:nvPr/>
          </p:nvSpPr>
          <p:spPr bwMode="auto">
            <a:xfrm>
              <a:off x="80058" y="80058"/>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8" name="椭圆 21"/>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4" name="组合 23"/>
          <p:cNvGrpSpPr>
            <a:grpSpLocks/>
          </p:cNvGrpSpPr>
          <p:nvPr/>
        </p:nvGrpSpPr>
        <p:grpSpPr bwMode="auto">
          <a:xfrm>
            <a:off x="5295900" y="1300163"/>
            <a:ext cx="466725" cy="466725"/>
            <a:chOff x="0" y="0"/>
            <a:chExt cx="672490" cy="672490"/>
          </a:xfrm>
        </p:grpSpPr>
        <p:sp>
          <p:nvSpPr>
            <p:cNvPr id="15383" name="椭圆 24"/>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4" name="椭圆 25"/>
            <p:cNvSpPr>
              <a:spLocks noChangeArrowheads="1"/>
            </p:cNvSpPr>
            <p:nvPr/>
          </p:nvSpPr>
          <p:spPr bwMode="auto">
            <a:xfrm>
              <a:off x="80059" y="80058"/>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5" name="椭圆 26"/>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5" name="组合 27"/>
          <p:cNvGrpSpPr>
            <a:grpSpLocks/>
          </p:cNvGrpSpPr>
          <p:nvPr/>
        </p:nvGrpSpPr>
        <p:grpSpPr bwMode="auto">
          <a:xfrm>
            <a:off x="763588" y="3143250"/>
            <a:ext cx="466725" cy="466725"/>
            <a:chOff x="0" y="0"/>
            <a:chExt cx="672490" cy="672490"/>
          </a:xfrm>
        </p:grpSpPr>
        <p:sp>
          <p:nvSpPr>
            <p:cNvPr id="15380" name="椭圆 2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1" name="椭圆 29"/>
            <p:cNvSpPr>
              <a:spLocks noChangeArrowheads="1"/>
            </p:cNvSpPr>
            <p:nvPr/>
          </p:nvSpPr>
          <p:spPr bwMode="auto">
            <a:xfrm>
              <a:off x="80058" y="80059"/>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2" name="椭圆 30"/>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6" name="组合 31"/>
          <p:cNvGrpSpPr>
            <a:grpSpLocks/>
          </p:cNvGrpSpPr>
          <p:nvPr/>
        </p:nvGrpSpPr>
        <p:grpSpPr bwMode="auto">
          <a:xfrm>
            <a:off x="5295900" y="3181350"/>
            <a:ext cx="466725" cy="466725"/>
            <a:chOff x="0" y="0"/>
            <a:chExt cx="672490" cy="672490"/>
          </a:xfrm>
        </p:grpSpPr>
        <p:sp>
          <p:nvSpPr>
            <p:cNvPr id="15377" name="椭圆 3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78" name="椭圆 35"/>
            <p:cNvSpPr>
              <a:spLocks noChangeArrowheads="1"/>
            </p:cNvSpPr>
            <p:nvPr/>
          </p:nvSpPr>
          <p:spPr bwMode="auto">
            <a:xfrm>
              <a:off x="80059" y="80059"/>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79" name="椭圆 48"/>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52"/>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1.3 </a:t>
            </a:r>
            <a:r>
              <a:rPr lang="zh-CN" altLang="en-US" sz="2000" b="1">
                <a:solidFill>
                  <a:schemeClr val="bg1"/>
                </a:solidFill>
              </a:rPr>
              <a:t>项目愿景</a:t>
            </a:r>
          </a:p>
        </p:txBody>
      </p:sp>
      <p:sp>
        <p:nvSpPr>
          <p:cNvPr id="16387" name="文本框 53"/>
          <p:cNvSpPr txBox="1">
            <a:spLocks noChangeArrowheads="1"/>
          </p:cNvSpPr>
          <p:nvPr/>
        </p:nvSpPr>
        <p:spPr bwMode="auto">
          <a:xfrm>
            <a:off x="249238" y="552450"/>
            <a:ext cx="1293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1.3 Project vision</a:t>
            </a:r>
          </a:p>
        </p:txBody>
      </p:sp>
      <p:sp>
        <p:nvSpPr>
          <p:cNvPr id="16388" name="矩形 55"/>
          <p:cNvSpPr>
            <a:spLocks noChangeArrowheads="1"/>
          </p:cNvSpPr>
          <p:nvPr/>
        </p:nvSpPr>
        <p:spPr bwMode="auto">
          <a:xfrm>
            <a:off x="941388" y="1454150"/>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89" name="矩形 55"/>
          <p:cNvSpPr>
            <a:spLocks noChangeArrowheads="1"/>
          </p:cNvSpPr>
          <p:nvPr/>
        </p:nvSpPr>
        <p:spPr bwMode="auto">
          <a:xfrm>
            <a:off x="941388" y="2744788"/>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90" name="矩形 55"/>
          <p:cNvSpPr>
            <a:spLocks noChangeArrowheads="1"/>
          </p:cNvSpPr>
          <p:nvPr/>
        </p:nvSpPr>
        <p:spPr bwMode="auto">
          <a:xfrm>
            <a:off x="941388" y="3989388"/>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91" name="矩形 82"/>
          <p:cNvSpPr>
            <a:spLocks noChangeArrowheads="1"/>
          </p:cNvSpPr>
          <p:nvPr/>
        </p:nvSpPr>
        <p:spPr bwMode="auto">
          <a:xfrm>
            <a:off x="941388" y="1144588"/>
            <a:ext cx="790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1</a:t>
            </a:r>
            <a:endParaRPr lang="zh-CN" altLang="en-US" sz="1800" b="1">
              <a:solidFill>
                <a:srgbClr val="FFFFFF"/>
              </a:solidFill>
            </a:endParaRPr>
          </a:p>
        </p:txBody>
      </p:sp>
      <p:sp>
        <p:nvSpPr>
          <p:cNvPr id="16392" name="矩形 83"/>
          <p:cNvSpPr>
            <a:spLocks noChangeArrowheads="1"/>
          </p:cNvSpPr>
          <p:nvPr/>
        </p:nvSpPr>
        <p:spPr bwMode="auto">
          <a:xfrm>
            <a:off x="941388" y="2460625"/>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2</a:t>
            </a:r>
            <a:endParaRPr lang="zh-CN" altLang="en-US" sz="1800" b="1">
              <a:solidFill>
                <a:srgbClr val="FFFFFF"/>
              </a:solidFill>
            </a:endParaRPr>
          </a:p>
        </p:txBody>
      </p:sp>
      <p:sp>
        <p:nvSpPr>
          <p:cNvPr id="16393" name="矩形 84"/>
          <p:cNvSpPr>
            <a:spLocks noChangeArrowheads="1"/>
          </p:cNvSpPr>
          <p:nvPr/>
        </p:nvSpPr>
        <p:spPr bwMode="auto">
          <a:xfrm>
            <a:off x="941388" y="3751263"/>
            <a:ext cx="788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3</a:t>
            </a:r>
            <a:endParaRPr lang="zh-CN" altLang="en-US" sz="1800" b="1">
              <a:solidFill>
                <a:srgbClr val="FFFFFF"/>
              </a:solidFill>
            </a:endParaRPr>
          </a:p>
        </p:txBody>
      </p:sp>
      <p:pic>
        <p:nvPicPr>
          <p:cNvPr id="16394" name="组合 1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55713"/>
            <a:ext cx="2921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Freeform 196"/>
          <p:cNvSpPr>
            <a:spLocks noEditPoints="1"/>
          </p:cNvSpPr>
          <p:nvPr/>
        </p:nvSpPr>
        <p:spPr bwMode="auto">
          <a:xfrm>
            <a:off x="608013" y="2457450"/>
            <a:ext cx="301625" cy="331788"/>
          </a:xfrm>
          <a:custGeom>
            <a:avLst/>
            <a:gdLst>
              <a:gd name="T0" fmla="*/ 28189 w 214"/>
              <a:gd name="T1" fmla="*/ 78729 h 236"/>
              <a:gd name="T2" fmla="*/ 152222 w 214"/>
              <a:gd name="T3" fmla="*/ 64671 h 236"/>
              <a:gd name="T4" fmla="*/ 146584 w 214"/>
              <a:gd name="T5" fmla="*/ 179953 h 236"/>
              <a:gd name="T6" fmla="*/ 273436 w 214"/>
              <a:gd name="T7" fmla="*/ 0 h 236"/>
              <a:gd name="T8" fmla="*/ 301625 w 214"/>
              <a:gd name="T9" fmla="*/ 331788 h 236"/>
              <a:gd name="T10" fmla="*/ 183230 w 214"/>
              <a:gd name="T11" fmla="*/ 255870 h 236"/>
              <a:gd name="T12" fmla="*/ 197325 w 214"/>
              <a:gd name="T13" fmla="*/ 255870 h 236"/>
              <a:gd name="T14" fmla="*/ 112757 w 214"/>
              <a:gd name="T15" fmla="*/ 275553 h 236"/>
              <a:gd name="T16" fmla="*/ 112757 w 214"/>
              <a:gd name="T17" fmla="*/ 95600 h 236"/>
              <a:gd name="T18" fmla="*/ 42284 w 214"/>
              <a:gd name="T19" fmla="*/ 157459 h 236"/>
              <a:gd name="T20" fmla="*/ 42284 w 214"/>
              <a:gd name="T21" fmla="*/ 134965 h 236"/>
              <a:gd name="T22" fmla="*/ 56379 w 214"/>
              <a:gd name="T23" fmla="*/ 115282 h 236"/>
              <a:gd name="T24" fmla="*/ 42284 w 214"/>
              <a:gd name="T25" fmla="*/ 174329 h 236"/>
              <a:gd name="T26" fmla="*/ 56379 w 214"/>
              <a:gd name="T27" fmla="*/ 196823 h 236"/>
              <a:gd name="T28" fmla="*/ 42284 w 214"/>
              <a:gd name="T29" fmla="*/ 213694 h 236"/>
              <a:gd name="T30" fmla="*/ 56379 w 214"/>
              <a:gd name="T31" fmla="*/ 236188 h 236"/>
              <a:gd name="T32" fmla="*/ 42284 w 214"/>
              <a:gd name="T33" fmla="*/ 255870 h 236"/>
              <a:gd name="T34" fmla="*/ 56379 w 214"/>
              <a:gd name="T35" fmla="*/ 255870 h 236"/>
              <a:gd name="T36" fmla="*/ 245246 w 214"/>
              <a:gd name="T37" fmla="*/ 75918 h 236"/>
              <a:gd name="T38" fmla="*/ 245246 w 214"/>
              <a:gd name="T39" fmla="*/ 53423 h 236"/>
              <a:gd name="T40" fmla="*/ 245246 w 214"/>
              <a:gd name="T41" fmla="*/ 157459 h 236"/>
              <a:gd name="T42" fmla="*/ 245246 w 214"/>
              <a:gd name="T43" fmla="*/ 134965 h 236"/>
              <a:gd name="T44" fmla="*/ 262160 w 214"/>
              <a:gd name="T45" fmla="*/ 115282 h 236"/>
              <a:gd name="T46" fmla="*/ 245246 w 214"/>
              <a:gd name="T47" fmla="*/ 174329 h 236"/>
              <a:gd name="T48" fmla="*/ 262160 w 214"/>
              <a:gd name="T49" fmla="*/ 196823 h 236"/>
              <a:gd name="T50" fmla="*/ 245246 w 214"/>
              <a:gd name="T51" fmla="*/ 213694 h 236"/>
              <a:gd name="T52" fmla="*/ 262160 w 214"/>
              <a:gd name="T53" fmla="*/ 236188 h 236"/>
              <a:gd name="T54" fmla="*/ 245246 w 214"/>
              <a:gd name="T55" fmla="*/ 255870 h 236"/>
              <a:gd name="T56" fmla="*/ 262160 w 214"/>
              <a:gd name="T57" fmla="*/ 255870 h 236"/>
              <a:gd name="T58" fmla="*/ 214238 w 214"/>
              <a:gd name="T59" fmla="*/ 75918 h 236"/>
              <a:gd name="T60" fmla="*/ 214238 w 214"/>
              <a:gd name="T61" fmla="*/ 53423 h 236"/>
              <a:gd name="T62" fmla="*/ 214238 w 214"/>
              <a:gd name="T63" fmla="*/ 157459 h 236"/>
              <a:gd name="T64" fmla="*/ 214238 w 214"/>
              <a:gd name="T65" fmla="*/ 134965 h 236"/>
              <a:gd name="T66" fmla="*/ 228333 w 214"/>
              <a:gd name="T67" fmla="*/ 115282 h 236"/>
              <a:gd name="T68" fmla="*/ 214238 w 214"/>
              <a:gd name="T69" fmla="*/ 174329 h 236"/>
              <a:gd name="T70" fmla="*/ 228333 w 214"/>
              <a:gd name="T71" fmla="*/ 196823 h 236"/>
              <a:gd name="T72" fmla="*/ 214238 w 214"/>
              <a:gd name="T73" fmla="*/ 213694 h 236"/>
              <a:gd name="T74" fmla="*/ 228333 w 214"/>
              <a:gd name="T75" fmla="*/ 236188 h 236"/>
              <a:gd name="T76" fmla="*/ 214238 w 214"/>
              <a:gd name="T77" fmla="*/ 255870 h 236"/>
              <a:gd name="T78" fmla="*/ 228333 w 214"/>
              <a:gd name="T79" fmla="*/ 255870 h 236"/>
              <a:gd name="T80" fmla="*/ 183230 w 214"/>
              <a:gd name="T81" fmla="*/ 75918 h 236"/>
              <a:gd name="T82" fmla="*/ 183230 w 214"/>
              <a:gd name="T83" fmla="*/ 53423 h 236"/>
              <a:gd name="T84" fmla="*/ 183230 w 214"/>
              <a:gd name="T85" fmla="*/ 157459 h 236"/>
              <a:gd name="T86" fmla="*/ 183230 w 214"/>
              <a:gd name="T87" fmla="*/ 134965 h 236"/>
              <a:gd name="T88" fmla="*/ 197325 w 214"/>
              <a:gd name="T89" fmla="*/ 115282 h 236"/>
              <a:gd name="T90" fmla="*/ 183230 w 214"/>
              <a:gd name="T91" fmla="*/ 174329 h 236"/>
              <a:gd name="T92" fmla="*/ 197325 w 214"/>
              <a:gd name="T93" fmla="*/ 196823 h 236"/>
              <a:gd name="T94" fmla="*/ 183230 w 214"/>
              <a:gd name="T95" fmla="*/ 213694 h 236"/>
              <a:gd name="T96" fmla="*/ 197325 w 214"/>
              <a:gd name="T97" fmla="*/ 236188 h 2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 h="236">
                <a:moveTo>
                  <a:pt x="0" y="214"/>
                </a:moveTo>
                <a:lnTo>
                  <a:pt x="20" y="214"/>
                </a:lnTo>
                <a:lnTo>
                  <a:pt x="20" y="56"/>
                </a:lnTo>
                <a:lnTo>
                  <a:pt x="16" y="56"/>
                </a:lnTo>
                <a:lnTo>
                  <a:pt x="16" y="46"/>
                </a:lnTo>
                <a:lnTo>
                  <a:pt x="108" y="46"/>
                </a:lnTo>
                <a:lnTo>
                  <a:pt x="108" y="56"/>
                </a:lnTo>
                <a:lnTo>
                  <a:pt x="104" y="56"/>
                </a:lnTo>
                <a:lnTo>
                  <a:pt x="104" y="128"/>
                </a:lnTo>
                <a:lnTo>
                  <a:pt x="120" y="128"/>
                </a:lnTo>
                <a:lnTo>
                  <a:pt x="120" y="22"/>
                </a:lnTo>
                <a:lnTo>
                  <a:pt x="194" y="0"/>
                </a:lnTo>
                <a:lnTo>
                  <a:pt x="194" y="214"/>
                </a:lnTo>
                <a:lnTo>
                  <a:pt x="214" y="214"/>
                </a:lnTo>
                <a:lnTo>
                  <a:pt x="214" y="236"/>
                </a:lnTo>
                <a:lnTo>
                  <a:pt x="0" y="236"/>
                </a:lnTo>
                <a:lnTo>
                  <a:pt x="0" y="214"/>
                </a:lnTo>
                <a:close/>
                <a:moveTo>
                  <a:pt x="130" y="182"/>
                </a:moveTo>
                <a:lnTo>
                  <a:pt x="130" y="196"/>
                </a:lnTo>
                <a:lnTo>
                  <a:pt x="140" y="196"/>
                </a:lnTo>
                <a:lnTo>
                  <a:pt x="140" y="182"/>
                </a:lnTo>
                <a:lnTo>
                  <a:pt x="130" y="182"/>
                </a:lnTo>
                <a:close/>
                <a:moveTo>
                  <a:pt x="80" y="68"/>
                </a:moveTo>
                <a:lnTo>
                  <a:pt x="80" y="196"/>
                </a:lnTo>
                <a:lnTo>
                  <a:pt x="90" y="196"/>
                </a:lnTo>
                <a:lnTo>
                  <a:pt x="90" y="68"/>
                </a:lnTo>
                <a:lnTo>
                  <a:pt x="80" y="68"/>
                </a:lnTo>
                <a:close/>
                <a:moveTo>
                  <a:pt x="30" y="96"/>
                </a:moveTo>
                <a:lnTo>
                  <a:pt x="30" y="96"/>
                </a:lnTo>
                <a:lnTo>
                  <a:pt x="30" y="112"/>
                </a:lnTo>
                <a:lnTo>
                  <a:pt x="40" y="112"/>
                </a:lnTo>
                <a:lnTo>
                  <a:pt x="40" y="96"/>
                </a:lnTo>
                <a:lnTo>
                  <a:pt x="30" y="96"/>
                </a:lnTo>
                <a:close/>
                <a:moveTo>
                  <a:pt x="30" y="68"/>
                </a:moveTo>
                <a:lnTo>
                  <a:pt x="30" y="82"/>
                </a:lnTo>
                <a:lnTo>
                  <a:pt x="40" y="82"/>
                </a:lnTo>
                <a:lnTo>
                  <a:pt x="40" y="68"/>
                </a:lnTo>
                <a:lnTo>
                  <a:pt x="30" y="68"/>
                </a:lnTo>
                <a:close/>
                <a:moveTo>
                  <a:pt x="30" y="124"/>
                </a:moveTo>
                <a:lnTo>
                  <a:pt x="30" y="124"/>
                </a:lnTo>
                <a:lnTo>
                  <a:pt x="30" y="140"/>
                </a:lnTo>
                <a:lnTo>
                  <a:pt x="40" y="140"/>
                </a:lnTo>
                <a:lnTo>
                  <a:pt x="40" y="124"/>
                </a:lnTo>
                <a:lnTo>
                  <a:pt x="30" y="124"/>
                </a:lnTo>
                <a:close/>
                <a:moveTo>
                  <a:pt x="30" y="152"/>
                </a:moveTo>
                <a:lnTo>
                  <a:pt x="30" y="152"/>
                </a:lnTo>
                <a:lnTo>
                  <a:pt x="30" y="168"/>
                </a:lnTo>
                <a:lnTo>
                  <a:pt x="40" y="168"/>
                </a:lnTo>
                <a:lnTo>
                  <a:pt x="40" y="152"/>
                </a:lnTo>
                <a:lnTo>
                  <a:pt x="30" y="152"/>
                </a:lnTo>
                <a:close/>
                <a:moveTo>
                  <a:pt x="30" y="182"/>
                </a:moveTo>
                <a:lnTo>
                  <a:pt x="30" y="196"/>
                </a:lnTo>
                <a:lnTo>
                  <a:pt x="40" y="196"/>
                </a:lnTo>
                <a:lnTo>
                  <a:pt x="40" y="182"/>
                </a:lnTo>
                <a:lnTo>
                  <a:pt x="30" y="182"/>
                </a:lnTo>
                <a:close/>
                <a:moveTo>
                  <a:pt x="174" y="38"/>
                </a:moveTo>
                <a:lnTo>
                  <a:pt x="174" y="54"/>
                </a:lnTo>
                <a:lnTo>
                  <a:pt x="186" y="54"/>
                </a:lnTo>
                <a:lnTo>
                  <a:pt x="186" y="38"/>
                </a:lnTo>
                <a:lnTo>
                  <a:pt x="174" y="38"/>
                </a:lnTo>
                <a:close/>
                <a:moveTo>
                  <a:pt x="174" y="96"/>
                </a:moveTo>
                <a:lnTo>
                  <a:pt x="174" y="96"/>
                </a:lnTo>
                <a:lnTo>
                  <a:pt x="174" y="112"/>
                </a:lnTo>
                <a:lnTo>
                  <a:pt x="186" y="112"/>
                </a:lnTo>
                <a:lnTo>
                  <a:pt x="186" y="96"/>
                </a:lnTo>
                <a:lnTo>
                  <a:pt x="174" y="96"/>
                </a:lnTo>
                <a:close/>
                <a:moveTo>
                  <a:pt x="174" y="68"/>
                </a:moveTo>
                <a:lnTo>
                  <a:pt x="174" y="82"/>
                </a:lnTo>
                <a:lnTo>
                  <a:pt x="186" y="82"/>
                </a:lnTo>
                <a:lnTo>
                  <a:pt x="186" y="68"/>
                </a:lnTo>
                <a:lnTo>
                  <a:pt x="174" y="68"/>
                </a:lnTo>
                <a:close/>
                <a:moveTo>
                  <a:pt x="174" y="124"/>
                </a:moveTo>
                <a:lnTo>
                  <a:pt x="174" y="124"/>
                </a:lnTo>
                <a:lnTo>
                  <a:pt x="174" y="140"/>
                </a:lnTo>
                <a:lnTo>
                  <a:pt x="186" y="140"/>
                </a:lnTo>
                <a:lnTo>
                  <a:pt x="186" y="124"/>
                </a:lnTo>
                <a:lnTo>
                  <a:pt x="174" y="124"/>
                </a:lnTo>
                <a:close/>
                <a:moveTo>
                  <a:pt x="174" y="152"/>
                </a:moveTo>
                <a:lnTo>
                  <a:pt x="174" y="152"/>
                </a:lnTo>
                <a:lnTo>
                  <a:pt x="174" y="168"/>
                </a:lnTo>
                <a:lnTo>
                  <a:pt x="186" y="168"/>
                </a:lnTo>
                <a:lnTo>
                  <a:pt x="186" y="152"/>
                </a:lnTo>
                <a:lnTo>
                  <a:pt x="174" y="152"/>
                </a:lnTo>
                <a:close/>
                <a:moveTo>
                  <a:pt x="174" y="182"/>
                </a:moveTo>
                <a:lnTo>
                  <a:pt x="174" y="196"/>
                </a:lnTo>
                <a:lnTo>
                  <a:pt x="186" y="196"/>
                </a:lnTo>
                <a:lnTo>
                  <a:pt x="186" y="182"/>
                </a:lnTo>
                <a:lnTo>
                  <a:pt x="174" y="182"/>
                </a:lnTo>
                <a:close/>
                <a:moveTo>
                  <a:pt x="152" y="38"/>
                </a:moveTo>
                <a:lnTo>
                  <a:pt x="152" y="54"/>
                </a:lnTo>
                <a:lnTo>
                  <a:pt x="162" y="54"/>
                </a:lnTo>
                <a:lnTo>
                  <a:pt x="162" y="38"/>
                </a:lnTo>
                <a:lnTo>
                  <a:pt x="152" y="38"/>
                </a:lnTo>
                <a:close/>
                <a:moveTo>
                  <a:pt x="152" y="96"/>
                </a:moveTo>
                <a:lnTo>
                  <a:pt x="152" y="96"/>
                </a:lnTo>
                <a:lnTo>
                  <a:pt x="152" y="112"/>
                </a:lnTo>
                <a:lnTo>
                  <a:pt x="162" y="112"/>
                </a:lnTo>
                <a:lnTo>
                  <a:pt x="162" y="96"/>
                </a:lnTo>
                <a:lnTo>
                  <a:pt x="152" y="96"/>
                </a:lnTo>
                <a:close/>
                <a:moveTo>
                  <a:pt x="152" y="68"/>
                </a:moveTo>
                <a:lnTo>
                  <a:pt x="152" y="82"/>
                </a:lnTo>
                <a:lnTo>
                  <a:pt x="162" y="82"/>
                </a:lnTo>
                <a:lnTo>
                  <a:pt x="162" y="68"/>
                </a:lnTo>
                <a:lnTo>
                  <a:pt x="152" y="68"/>
                </a:lnTo>
                <a:close/>
                <a:moveTo>
                  <a:pt x="152" y="124"/>
                </a:moveTo>
                <a:lnTo>
                  <a:pt x="152" y="124"/>
                </a:lnTo>
                <a:lnTo>
                  <a:pt x="152" y="140"/>
                </a:lnTo>
                <a:lnTo>
                  <a:pt x="162" y="140"/>
                </a:lnTo>
                <a:lnTo>
                  <a:pt x="162" y="124"/>
                </a:lnTo>
                <a:lnTo>
                  <a:pt x="152" y="124"/>
                </a:lnTo>
                <a:close/>
                <a:moveTo>
                  <a:pt x="152" y="152"/>
                </a:moveTo>
                <a:lnTo>
                  <a:pt x="152" y="152"/>
                </a:lnTo>
                <a:lnTo>
                  <a:pt x="152" y="168"/>
                </a:lnTo>
                <a:lnTo>
                  <a:pt x="162" y="168"/>
                </a:lnTo>
                <a:lnTo>
                  <a:pt x="162" y="152"/>
                </a:lnTo>
                <a:lnTo>
                  <a:pt x="152" y="152"/>
                </a:lnTo>
                <a:close/>
                <a:moveTo>
                  <a:pt x="152" y="182"/>
                </a:moveTo>
                <a:lnTo>
                  <a:pt x="152" y="196"/>
                </a:lnTo>
                <a:lnTo>
                  <a:pt x="162" y="196"/>
                </a:lnTo>
                <a:lnTo>
                  <a:pt x="162" y="182"/>
                </a:lnTo>
                <a:lnTo>
                  <a:pt x="152" y="182"/>
                </a:lnTo>
                <a:close/>
                <a:moveTo>
                  <a:pt x="130" y="38"/>
                </a:moveTo>
                <a:lnTo>
                  <a:pt x="130" y="54"/>
                </a:lnTo>
                <a:lnTo>
                  <a:pt x="140" y="54"/>
                </a:lnTo>
                <a:lnTo>
                  <a:pt x="140" y="38"/>
                </a:lnTo>
                <a:lnTo>
                  <a:pt x="130" y="38"/>
                </a:lnTo>
                <a:close/>
                <a:moveTo>
                  <a:pt x="130" y="96"/>
                </a:moveTo>
                <a:lnTo>
                  <a:pt x="130" y="96"/>
                </a:lnTo>
                <a:lnTo>
                  <a:pt x="130" y="112"/>
                </a:lnTo>
                <a:lnTo>
                  <a:pt x="140" y="112"/>
                </a:lnTo>
                <a:lnTo>
                  <a:pt x="140" y="96"/>
                </a:lnTo>
                <a:lnTo>
                  <a:pt x="130" y="96"/>
                </a:lnTo>
                <a:close/>
                <a:moveTo>
                  <a:pt x="130" y="68"/>
                </a:moveTo>
                <a:lnTo>
                  <a:pt x="130" y="82"/>
                </a:lnTo>
                <a:lnTo>
                  <a:pt x="140" y="82"/>
                </a:lnTo>
                <a:lnTo>
                  <a:pt x="140" y="68"/>
                </a:lnTo>
                <a:lnTo>
                  <a:pt x="130" y="68"/>
                </a:lnTo>
                <a:close/>
                <a:moveTo>
                  <a:pt x="130" y="124"/>
                </a:moveTo>
                <a:lnTo>
                  <a:pt x="130" y="124"/>
                </a:lnTo>
                <a:lnTo>
                  <a:pt x="130" y="140"/>
                </a:lnTo>
                <a:lnTo>
                  <a:pt x="140" y="140"/>
                </a:lnTo>
                <a:lnTo>
                  <a:pt x="140" y="124"/>
                </a:lnTo>
                <a:lnTo>
                  <a:pt x="130" y="124"/>
                </a:lnTo>
                <a:close/>
                <a:moveTo>
                  <a:pt x="130" y="152"/>
                </a:moveTo>
                <a:lnTo>
                  <a:pt x="130" y="152"/>
                </a:lnTo>
                <a:lnTo>
                  <a:pt x="130" y="168"/>
                </a:lnTo>
                <a:lnTo>
                  <a:pt x="140" y="168"/>
                </a:lnTo>
                <a:lnTo>
                  <a:pt x="140" y="152"/>
                </a:lnTo>
                <a:lnTo>
                  <a:pt x="130" y="1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6" name="Freeform 146"/>
          <p:cNvSpPr>
            <a:spLocks noEditPoints="1"/>
          </p:cNvSpPr>
          <p:nvPr/>
        </p:nvSpPr>
        <p:spPr bwMode="auto">
          <a:xfrm>
            <a:off x="608013" y="3841750"/>
            <a:ext cx="385762" cy="242888"/>
          </a:xfrm>
          <a:custGeom>
            <a:avLst/>
            <a:gdLst>
              <a:gd name="T0" fmla="*/ 26503 w 262"/>
              <a:gd name="T1" fmla="*/ 103672 h 164"/>
              <a:gd name="T2" fmla="*/ 35337 w 262"/>
              <a:gd name="T3" fmla="*/ 100710 h 164"/>
              <a:gd name="T4" fmla="*/ 41226 w 262"/>
              <a:gd name="T5" fmla="*/ 91824 h 164"/>
              <a:gd name="T6" fmla="*/ 29447 w 262"/>
              <a:gd name="T7" fmla="*/ 74051 h 164"/>
              <a:gd name="T8" fmla="*/ 26503 w 262"/>
              <a:gd name="T9" fmla="*/ 62203 h 164"/>
              <a:gd name="T10" fmla="*/ 29447 w 262"/>
              <a:gd name="T11" fmla="*/ 62203 h 164"/>
              <a:gd name="T12" fmla="*/ 32392 w 262"/>
              <a:gd name="T13" fmla="*/ 38507 h 164"/>
              <a:gd name="T14" fmla="*/ 44171 w 262"/>
              <a:gd name="T15" fmla="*/ 29620 h 164"/>
              <a:gd name="T16" fmla="*/ 76563 w 262"/>
              <a:gd name="T17" fmla="*/ 32583 h 164"/>
              <a:gd name="T18" fmla="*/ 82453 w 262"/>
              <a:gd name="T19" fmla="*/ 44431 h 164"/>
              <a:gd name="T20" fmla="*/ 85398 w 262"/>
              <a:gd name="T21" fmla="*/ 62203 h 164"/>
              <a:gd name="T22" fmla="*/ 85398 w 262"/>
              <a:gd name="T23" fmla="*/ 65165 h 164"/>
              <a:gd name="T24" fmla="*/ 82453 w 262"/>
              <a:gd name="T25" fmla="*/ 77013 h 164"/>
              <a:gd name="T26" fmla="*/ 73619 w 262"/>
              <a:gd name="T27" fmla="*/ 88861 h 164"/>
              <a:gd name="T28" fmla="*/ 79508 w 262"/>
              <a:gd name="T29" fmla="*/ 100710 h 164"/>
              <a:gd name="T30" fmla="*/ 100121 w 262"/>
              <a:gd name="T31" fmla="*/ 103672 h 164"/>
              <a:gd name="T32" fmla="*/ 103066 w 262"/>
              <a:gd name="T33" fmla="*/ 109596 h 164"/>
              <a:gd name="T34" fmla="*/ 108956 w 262"/>
              <a:gd name="T35" fmla="*/ 91824 h 164"/>
              <a:gd name="T36" fmla="*/ 132514 w 262"/>
              <a:gd name="T37" fmla="*/ 85899 h 164"/>
              <a:gd name="T38" fmla="*/ 135458 w 262"/>
              <a:gd name="T39" fmla="*/ 77013 h 164"/>
              <a:gd name="T40" fmla="*/ 126624 w 262"/>
              <a:gd name="T41" fmla="*/ 65165 h 164"/>
              <a:gd name="T42" fmla="*/ 114845 w 262"/>
              <a:gd name="T43" fmla="*/ 50355 h 164"/>
              <a:gd name="T44" fmla="*/ 123679 w 262"/>
              <a:gd name="T45" fmla="*/ 17772 h 164"/>
              <a:gd name="T46" fmla="*/ 147237 w 262"/>
              <a:gd name="T47" fmla="*/ 11848 h 164"/>
              <a:gd name="T48" fmla="*/ 167851 w 262"/>
              <a:gd name="T49" fmla="*/ 14810 h 164"/>
              <a:gd name="T50" fmla="*/ 179630 w 262"/>
              <a:gd name="T51" fmla="*/ 50355 h 164"/>
              <a:gd name="T52" fmla="*/ 167851 w 262"/>
              <a:gd name="T53" fmla="*/ 65165 h 164"/>
              <a:gd name="T54" fmla="*/ 159016 w 262"/>
              <a:gd name="T55" fmla="*/ 77013 h 164"/>
              <a:gd name="T56" fmla="*/ 161961 w 262"/>
              <a:gd name="T57" fmla="*/ 85899 h 164"/>
              <a:gd name="T58" fmla="*/ 185519 w 262"/>
              <a:gd name="T59" fmla="*/ 91824 h 164"/>
              <a:gd name="T60" fmla="*/ 188464 w 262"/>
              <a:gd name="T61" fmla="*/ 94786 h 164"/>
              <a:gd name="T62" fmla="*/ 197298 w 262"/>
              <a:gd name="T63" fmla="*/ 68127 h 164"/>
              <a:gd name="T64" fmla="*/ 212022 w 262"/>
              <a:gd name="T65" fmla="*/ 68127 h 164"/>
              <a:gd name="T66" fmla="*/ 217911 w 262"/>
              <a:gd name="T67" fmla="*/ 59241 h 164"/>
              <a:gd name="T68" fmla="*/ 212022 w 262"/>
              <a:gd name="T69" fmla="*/ 47393 h 164"/>
              <a:gd name="T70" fmla="*/ 206132 w 262"/>
              <a:gd name="T71" fmla="*/ 35545 h 164"/>
              <a:gd name="T72" fmla="*/ 209077 w 262"/>
              <a:gd name="T73" fmla="*/ 32583 h 164"/>
              <a:gd name="T74" fmla="*/ 209077 w 262"/>
              <a:gd name="T75" fmla="*/ 14810 h 164"/>
              <a:gd name="T76" fmla="*/ 214967 w 262"/>
              <a:gd name="T77" fmla="*/ 5924 h 164"/>
              <a:gd name="T78" fmla="*/ 244414 w 262"/>
              <a:gd name="T79" fmla="*/ 2962 h 164"/>
              <a:gd name="T80" fmla="*/ 256193 w 262"/>
              <a:gd name="T81" fmla="*/ 8886 h 164"/>
              <a:gd name="T82" fmla="*/ 259138 w 262"/>
              <a:gd name="T83" fmla="*/ 32583 h 164"/>
              <a:gd name="T84" fmla="*/ 259138 w 262"/>
              <a:gd name="T85" fmla="*/ 35545 h 164"/>
              <a:gd name="T86" fmla="*/ 259138 w 262"/>
              <a:gd name="T87" fmla="*/ 41469 h 164"/>
              <a:gd name="T88" fmla="*/ 250304 w 262"/>
              <a:gd name="T89" fmla="*/ 56279 h 164"/>
              <a:gd name="T90" fmla="*/ 253248 w 262"/>
              <a:gd name="T91" fmla="*/ 68127 h 164"/>
              <a:gd name="T92" fmla="*/ 270917 w 262"/>
              <a:gd name="T93" fmla="*/ 68127 h 164"/>
              <a:gd name="T94" fmla="*/ 188464 w 262"/>
              <a:gd name="T95" fmla="*/ 159951 h 164"/>
              <a:gd name="T96" fmla="*/ 0 w 262"/>
              <a:gd name="T97" fmla="*/ 174761 h 164"/>
              <a:gd name="T98" fmla="*/ 11779 w 262"/>
              <a:gd name="T99" fmla="*/ 109596 h 164"/>
              <a:gd name="T100" fmla="*/ 5889 w 262"/>
              <a:gd name="T101" fmla="*/ 192533 h 164"/>
              <a:gd name="T102" fmla="*/ 179630 w 262"/>
              <a:gd name="T103" fmla="*/ 234002 h 164"/>
              <a:gd name="T104" fmla="*/ 335701 w 262"/>
              <a:gd name="T105" fmla="*/ 115520 h 164"/>
              <a:gd name="T106" fmla="*/ 282696 w 262"/>
              <a:gd name="T107" fmla="*/ 62203 h 164"/>
              <a:gd name="T108" fmla="*/ 120735 w 262"/>
              <a:gd name="T109" fmla="*/ 142178 h 164"/>
              <a:gd name="T110" fmla="*/ 5889 w 262"/>
              <a:gd name="T111" fmla="*/ 192533 h 1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62" h="164">
                <a:moveTo>
                  <a:pt x="10" y="70"/>
                </a:moveTo>
                <a:lnTo>
                  <a:pt x="10" y="70"/>
                </a:lnTo>
                <a:lnTo>
                  <a:pt x="18" y="70"/>
                </a:lnTo>
                <a:lnTo>
                  <a:pt x="22" y="70"/>
                </a:lnTo>
                <a:lnTo>
                  <a:pt x="24" y="68"/>
                </a:lnTo>
                <a:lnTo>
                  <a:pt x="28" y="62"/>
                </a:lnTo>
                <a:lnTo>
                  <a:pt x="22" y="52"/>
                </a:lnTo>
                <a:lnTo>
                  <a:pt x="20" y="50"/>
                </a:lnTo>
                <a:lnTo>
                  <a:pt x="18" y="44"/>
                </a:lnTo>
                <a:lnTo>
                  <a:pt x="18" y="42"/>
                </a:lnTo>
                <a:lnTo>
                  <a:pt x="20" y="42"/>
                </a:lnTo>
                <a:lnTo>
                  <a:pt x="20" y="30"/>
                </a:lnTo>
                <a:lnTo>
                  <a:pt x="22" y="26"/>
                </a:lnTo>
                <a:lnTo>
                  <a:pt x="24" y="22"/>
                </a:lnTo>
                <a:lnTo>
                  <a:pt x="30" y="20"/>
                </a:lnTo>
                <a:lnTo>
                  <a:pt x="38" y="18"/>
                </a:lnTo>
                <a:lnTo>
                  <a:pt x="46" y="20"/>
                </a:lnTo>
                <a:lnTo>
                  <a:pt x="52" y="22"/>
                </a:lnTo>
                <a:lnTo>
                  <a:pt x="56" y="26"/>
                </a:lnTo>
                <a:lnTo>
                  <a:pt x="56" y="30"/>
                </a:lnTo>
                <a:lnTo>
                  <a:pt x="58" y="42"/>
                </a:lnTo>
                <a:lnTo>
                  <a:pt x="58" y="44"/>
                </a:lnTo>
                <a:lnTo>
                  <a:pt x="58" y="50"/>
                </a:lnTo>
                <a:lnTo>
                  <a:pt x="56" y="52"/>
                </a:lnTo>
                <a:lnTo>
                  <a:pt x="50" y="60"/>
                </a:lnTo>
                <a:lnTo>
                  <a:pt x="52" y="66"/>
                </a:lnTo>
                <a:lnTo>
                  <a:pt x="54" y="68"/>
                </a:lnTo>
                <a:lnTo>
                  <a:pt x="60" y="70"/>
                </a:lnTo>
                <a:lnTo>
                  <a:pt x="68" y="70"/>
                </a:lnTo>
                <a:lnTo>
                  <a:pt x="70" y="74"/>
                </a:lnTo>
                <a:lnTo>
                  <a:pt x="72" y="66"/>
                </a:lnTo>
                <a:lnTo>
                  <a:pt x="74" y="62"/>
                </a:lnTo>
                <a:lnTo>
                  <a:pt x="76" y="60"/>
                </a:lnTo>
                <a:lnTo>
                  <a:pt x="82" y="60"/>
                </a:lnTo>
                <a:lnTo>
                  <a:pt x="90" y="58"/>
                </a:lnTo>
                <a:lnTo>
                  <a:pt x="92" y="52"/>
                </a:lnTo>
                <a:lnTo>
                  <a:pt x="88" y="48"/>
                </a:lnTo>
                <a:lnTo>
                  <a:pt x="86" y="44"/>
                </a:lnTo>
                <a:lnTo>
                  <a:pt x="78" y="44"/>
                </a:lnTo>
                <a:lnTo>
                  <a:pt x="78" y="34"/>
                </a:lnTo>
                <a:lnTo>
                  <a:pt x="78" y="24"/>
                </a:lnTo>
                <a:lnTo>
                  <a:pt x="80" y="16"/>
                </a:lnTo>
                <a:lnTo>
                  <a:pt x="84" y="12"/>
                </a:lnTo>
                <a:lnTo>
                  <a:pt x="90" y="8"/>
                </a:lnTo>
                <a:lnTo>
                  <a:pt x="100" y="8"/>
                </a:lnTo>
                <a:lnTo>
                  <a:pt x="108" y="8"/>
                </a:lnTo>
                <a:lnTo>
                  <a:pt x="114" y="10"/>
                </a:lnTo>
                <a:lnTo>
                  <a:pt x="118" y="16"/>
                </a:lnTo>
                <a:lnTo>
                  <a:pt x="120" y="24"/>
                </a:lnTo>
                <a:lnTo>
                  <a:pt x="122" y="34"/>
                </a:lnTo>
                <a:lnTo>
                  <a:pt x="122" y="44"/>
                </a:lnTo>
                <a:lnTo>
                  <a:pt x="114" y="44"/>
                </a:lnTo>
                <a:lnTo>
                  <a:pt x="112" y="48"/>
                </a:lnTo>
                <a:lnTo>
                  <a:pt x="108" y="52"/>
                </a:lnTo>
                <a:lnTo>
                  <a:pt x="110" y="58"/>
                </a:lnTo>
                <a:lnTo>
                  <a:pt x="118" y="60"/>
                </a:lnTo>
                <a:lnTo>
                  <a:pt x="124" y="60"/>
                </a:lnTo>
                <a:lnTo>
                  <a:pt x="126" y="62"/>
                </a:lnTo>
                <a:lnTo>
                  <a:pt x="128" y="64"/>
                </a:lnTo>
                <a:lnTo>
                  <a:pt x="130" y="54"/>
                </a:lnTo>
                <a:lnTo>
                  <a:pt x="134" y="46"/>
                </a:lnTo>
                <a:lnTo>
                  <a:pt x="142" y="46"/>
                </a:lnTo>
                <a:lnTo>
                  <a:pt x="144" y="46"/>
                </a:lnTo>
                <a:lnTo>
                  <a:pt x="146" y="44"/>
                </a:lnTo>
                <a:lnTo>
                  <a:pt x="148" y="40"/>
                </a:lnTo>
                <a:lnTo>
                  <a:pt x="144" y="32"/>
                </a:lnTo>
                <a:lnTo>
                  <a:pt x="142" y="28"/>
                </a:lnTo>
                <a:lnTo>
                  <a:pt x="140" y="24"/>
                </a:lnTo>
                <a:lnTo>
                  <a:pt x="140" y="22"/>
                </a:lnTo>
                <a:lnTo>
                  <a:pt x="142" y="22"/>
                </a:lnTo>
                <a:lnTo>
                  <a:pt x="142" y="10"/>
                </a:lnTo>
                <a:lnTo>
                  <a:pt x="144" y="8"/>
                </a:lnTo>
                <a:lnTo>
                  <a:pt x="146" y="4"/>
                </a:lnTo>
                <a:lnTo>
                  <a:pt x="152" y="2"/>
                </a:lnTo>
                <a:lnTo>
                  <a:pt x="158" y="0"/>
                </a:lnTo>
                <a:lnTo>
                  <a:pt x="166" y="2"/>
                </a:lnTo>
                <a:lnTo>
                  <a:pt x="170" y="4"/>
                </a:lnTo>
                <a:lnTo>
                  <a:pt x="174" y="6"/>
                </a:lnTo>
                <a:lnTo>
                  <a:pt x="176" y="10"/>
                </a:lnTo>
                <a:lnTo>
                  <a:pt x="176" y="22"/>
                </a:lnTo>
                <a:lnTo>
                  <a:pt x="176" y="24"/>
                </a:lnTo>
                <a:lnTo>
                  <a:pt x="176" y="28"/>
                </a:lnTo>
                <a:lnTo>
                  <a:pt x="174" y="32"/>
                </a:lnTo>
                <a:lnTo>
                  <a:pt x="170" y="38"/>
                </a:lnTo>
                <a:lnTo>
                  <a:pt x="172" y="46"/>
                </a:lnTo>
                <a:lnTo>
                  <a:pt x="178" y="46"/>
                </a:lnTo>
                <a:lnTo>
                  <a:pt x="184" y="46"/>
                </a:lnTo>
                <a:lnTo>
                  <a:pt x="188" y="54"/>
                </a:lnTo>
                <a:lnTo>
                  <a:pt x="128" y="108"/>
                </a:lnTo>
                <a:lnTo>
                  <a:pt x="74" y="76"/>
                </a:lnTo>
                <a:lnTo>
                  <a:pt x="0" y="118"/>
                </a:lnTo>
                <a:lnTo>
                  <a:pt x="2" y="92"/>
                </a:lnTo>
                <a:lnTo>
                  <a:pt x="6" y="78"/>
                </a:lnTo>
                <a:lnTo>
                  <a:pt x="8" y="74"/>
                </a:lnTo>
                <a:lnTo>
                  <a:pt x="10" y="70"/>
                </a:lnTo>
                <a:close/>
                <a:moveTo>
                  <a:pt x="4" y="130"/>
                </a:moveTo>
                <a:lnTo>
                  <a:pt x="20" y="160"/>
                </a:lnTo>
                <a:lnTo>
                  <a:pt x="74" y="130"/>
                </a:lnTo>
                <a:lnTo>
                  <a:pt x="122" y="158"/>
                </a:lnTo>
                <a:lnTo>
                  <a:pt x="134" y="164"/>
                </a:lnTo>
                <a:lnTo>
                  <a:pt x="142" y="156"/>
                </a:lnTo>
                <a:lnTo>
                  <a:pt x="228" y="78"/>
                </a:lnTo>
                <a:lnTo>
                  <a:pt x="242" y="92"/>
                </a:lnTo>
                <a:lnTo>
                  <a:pt x="262" y="24"/>
                </a:lnTo>
                <a:lnTo>
                  <a:pt x="192" y="42"/>
                </a:lnTo>
                <a:lnTo>
                  <a:pt x="204" y="54"/>
                </a:lnTo>
                <a:lnTo>
                  <a:pt x="128" y="122"/>
                </a:lnTo>
                <a:lnTo>
                  <a:pt x="82" y="96"/>
                </a:lnTo>
                <a:lnTo>
                  <a:pt x="74" y="92"/>
                </a:lnTo>
                <a:lnTo>
                  <a:pt x="66" y="96"/>
                </a:lnTo>
                <a:lnTo>
                  <a:pt x="4"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91"/>
          <p:cNvPicPr>
            <a:picLocks noChangeAspect="1" noChangeArrowheads="1"/>
          </p:cNvPicPr>
          <p:nvPr/>
        </p:nvPicPr>
        <p:blipFill>
          <a:blip r:embed="rId2">
            <a:extLst>
              <a:ext uri="{28A0092B-C50C-407E-A947-70E740481C1C}">
                <a14:useLocalDpi xmlns:a14="http://schemas.microsoft.com/office/drawing/2010/main" val="0"/>
              </a:ext>
            </a:extLst>
          </a:blip>
          <a:srcRect t="9131" b="10522"/>
          <a:stretch>
            <a:fillRect/>
          </a:stretch>
        </p:blipFill>
        <p:spPr bwMode="auto">
          <a:xfrm>
            <a:off x="0" y="0"/>
            <a:ext cx="914400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87"/>
          <p:cNvSpPr>
            <a:spLocks noChangeArrowheads="1"/>
          </p:cNvSpPr>
          <p:nvPr/>
        </p:nvSpPr>
        <p:spPr bwMode="auto">
          <a:xfrm>
            <a:off x="0" y="152400"/>
            <a:ext cx="2122488" cy="654050"/>
          </a:xfrm>
          <a:prstGeom prst="rect">
            <a:avLst/>
          </a:prstGeom>
          <a:gradFill rotWithShape="1">
            <a:gsLst>
              <a:gs pos="0">
                <a:srgbClr val="071C47">
                  <a:alpha val="89000"/>
                </a:srgbClr>
              </a:gs>
              <a:gs pos="100000">
                <a:srgbClr val="26687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12" name="文本框 85"/>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1.4 </a:t>
            </a:r>
            <a:r>
              <a:rPr lang="zh-CN" altLang="en-US" sz="2000" b="1">
                <a:solidFill>
                  <a:schemeClr val="bg1"/>
                </a:solidFill>
              </a:rPr>
              <a:t>公司简介</a:t>
            </a:r>
          </a:p>
        </p:txBody>
      </p:sp>
      <p:sp>
        <p:nvSpPr>
          <p:cNvPr id="17413" name="文本框 86"/>
          <p:cNvSpPr txBox="1">
            <a:spLocks noChangeArrowheads="1"/>
          </p:cNvSpPr>
          <p:nvPr/>
        </p:nvSpPr>
        <p:spPr bwMode="auto">
          <a:xfrm>
            <a:off x="204788" y="552450"/>
            <a:ext cx="18510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1.4 Company introduction</a:t>
            </a:r>
          </a:p>
        </p:txBody>
      </p:sp>
      <p:sp>
        <p:nvSpPr>
          <p:cNvPr id="17414" name="矩形 92"/>
          <p:cNvSpPr>
            <a:spLocks noChangeArrowheads="1"/>
          </p:cNvSpPr>
          <p:nvPr/>
        </p:nvSpPr>
        <p:spPr bwMode="auto">
          <a:xfrm>
            <a:off x="1130300" y="4110038"/>
            <a:ext cx="68834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grpSp>
        <p:nvGrpSpPr>
          <p:cNvPr id="17415" name="组合 2"/>
          <p:cNvGrpSpPr>
            <a:grpSpLocks/>
          </p:cNvGrpSpPr>
          <p:nvPr/>
        </p:nvGrpSpPr>
        <p:grpSpPr bwMode="auto">
          <a:xfrm>
            <a:off x="3886200" y="3578225"/>
            <a:ext cx="1371600" cy="471488"/>
            <a:chOff x="0" y="0"/>
            <a:chExt cx="1371600" cy="472289"/>
          </a:xfrm>
        </p:grpSpPr>
        <p:sp>
          <p:nvSpPr>
            <p:cNvPr id="17417" name="圆角矩形 94"/>
            <p:cNvSpPr>
              <a:spLocks noChangeArrowheads="1"/>
            </p:cNvSpPr>
            <p:nvPr/>
          </p:nvSpPr>
          <p:spPr bwMode="auto">
            <a:xfrm>
              <a:off x="0" y="17493"/>
              <a:ext cx="1371600" cy="454796"/>
            </a:xfrm>
            <a:prstGeom prst="roundRect">
              <a:avLst>
                <a:gd name="adj" fmla="val 16667"/>
              </a:avLst>
            </a:prstGeom>
            <a:solidFill>
              <a:srgbClr val="1F57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7418" name="文本框 93"/>
            <p:cNvSpPr txBox="1">
              <a:spLocks noChangeArrowheads="1"/>
            </p:cNvSpPr>
            <p:nvPr/>
          </p:nvSpPr>
          <p:spPr bwMode="auto">
            <a:xfrm>
              <a:off x="128588" y="0"/>
              <a:ext cx="1114425" cy="3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zh-CN" altLang="zh-CN" sz="1800" b="1">
                  <a:solidFill>
                    <a:schemeClr val="bg1"/>
                  </a:solidFill>
                </a:rPr>
                <a:t>公司简介</a:t>
              </a:r>
            </a:p>
          </p:txBody>
        </p:sp>
      </p:grpSp>
      <p:sp>
        <p:nvSpPr>
          <p:cNvPr id="17416" name="矩形 1"/>
          <p:cNvSpPr>
            <a:spLocks noChangeArrowheads="1"/>
          </p:cNvSpPr>
          <p:nvPr/>
        </p:nvSpPr>
        <p:spPr bwMode="auto">
          <a:xfrm>
            <a:off x="3852863" y="3836988"/>
            <a:ext cx="14049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en-US" altLang="zh-CN" sz="900">
                <a:solidFill>
                  <a:srgbClr val="FFFFFF"/>
                </a:solidFill>
              </a:rPr>
              <a:t>Company introduction</a:t>
            </a:r>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34"/>
          <p:cNvGrpSpPr>
            <a:grpSpLocks/>
          </p:cNvGrpSpPr>
          <p:nvPr/>
        </p:nvGrpSpPr>
        <p:grpSpPr bwMode="auto">
          <a:xfrm>
            <a:off x="6330950" y="1057275"/>
            <a:ext cx="1865313" cy="1865313"/>
            <a:chOff x="0" y="0"/>
            <a:chExt cx="4028072" cy="4028072"/>
          </a:xfrm>
        </p:grpSpPr>
        <p:grpSp>
          <p:nvGrpSpPr>
            <p:cNvPr id="18468" name="组合 35"/>
            <p:cNvGrpSpPr>
              <a:grpSpLocks/>
            </p:cNvGrpSpPr>
            <p:nvPr/>
          </p:nvGrpSpPr>
          <p:grpSpPr bwMode="auto">
            <a:xfrm>
              <a:off x="0" y="0"/>
              <a:ext cx="4028072" cy="4028072"/>
              <a:chOff x="0" y="0"/>
              <a:chExt cx="672490" cy="672490"/>
            </a:xfrm>
          </p:grpSpPr>
          <p:sp>
            <p:nvSpPr>
              <p:cNvPr id="18470" name="椭圆 3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71" name="椭圆 38"/>
              <p:cNvSpPr>
                <a:spLocks noChangeArrowheads="1"/>
              </p:cNvSpPr>
              <p:nvPr/>
            </p:nvSpPr>
            <p:spPr bwMode="auto">
              <a:xfrm>
                <a:off x="80126" y="80126"/>
                <a:ext cx="512237"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72" name="椭圆 39"/>
              <p:cNvSpPr>
                <a:spLocks noChangeArrowheads="1"/>
              </p:cNvSpPr>
              <p:nvPr/>
            </p:nvSpPr>
            <p:spPr bwMode="auto">
              <a:xfrm>
                <a:off x="160253" y="164832"/>
                <a:ext cx="351984"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69" name="椭圆 36"/>
            <p:cNvSpPr>
              <a:spLocks noChangeArrowheads="1"/>
            </p:cNvSpPr>
            <p:nvPr/>
          </p:nvSpPr>
          <p:spPr bwMode="auto">
            <a:xfrm>
              <a:off x="1288983" y="1395256"/>
              <a:ext cx="1391827" cy="138839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8435" name="组合 28"/>
          <p:cNvGrpSpPr>
            <a:grpSpLocks/>
          </p:cNvGrpSpPr>
          <p:nvPr/>
        </p:nvGrpSpPr>
        <p:grpSpPr bwMode="auto">
          <a:xfrm>
            <a:off x="3795713" y="1062038"/>
            <a:ext cx="1866900" cy="1865312"/>
            <a:chOff x="0" y="0"/>
            <a:chExt cx="4028072" cy="4028072"/>
          </a:xfrm>
        </p:grpSpPr>
        <p:grpSp>
          <p:nvGrpSpPr>
            <p:cNvPr id="18463" name="组合 29"/>
            <p:cNvGrpSpPr>
              <a:grpSpLocks/>
            </p:cNvGrpSpPr>
            <p:nvPr/>
          </p:nvGrpSpPr>
          <p:grpSpPr bwMode="auto">
            <a:xfrm>
              <a:off x="0" y="0"/>
              <a:ext cx="4028072" cy="4028072"/>
              <a:chOff x="0" y="0"/>
              <a:chExt cx="672490" cy="672490"/>
            </a:xfrm>
          </p:grpSpPr>
          <p:sp>
            <p:nvSpPr>
              <p:cNvPr id="18465" name="椭圆 3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6" name="椭圆 32"/>
              <p:cNvSpPr>
                <a:spLocks noChangeArrowheads="1"/>
              </p:cNvSpPr>
              <p:nvPr/>
            </p:nvSpPr>
            <p:spPr bwMode="auto">
              <a:xfrm>
                <a:off x="80058" y="80126"/>
                <a:ext cx="512373"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7" name="椭圆 33"/>
              <p:cNvSpPr>
                <a:spLocks noChangeArrowheads="1"/>
              </p:cNvSpPr>
              <p:nvPr/>
            </p:nvSpPr>
            <p:spPr bwMode="auto">
              <a:xfrm>
                <a:off x="160688" y="164832"/>
                <a:ext cx="351113"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64" name="椭圆 30"/>
            <p:cNvSpPr>
              <a:spLocks noChangeArrowheads="1"/>
            </p:cNvSpPr>
            <p:nvPr/>
          </p:nvSpPr>
          <p:spPr bwMode="auto">
            <a:xfrm>
              <a:off x="1291311" y="1395255"/>
              <a:ext cx="1390644" cy="138840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8436" name="组合 22"/>
          <p:cNvGrpSpPr>
            <a:grpSpLocks/>
          </p:cNvGrpSpPr>
          <p:nvPr/>
        </p:nvGrpSpPr>
        <p:grpSpPr bwMode="auto">
          <a:xfrm>
            <a:off x="1230313" y="1062038"/>
            <a:ext cx="1865312" cy="1865312"/>
            <a:chOff x="0" y="0"/>
            <a:chExt cx="4028072" cy="4028072"/>
          </a:xfrm>
        </p:grpSpPr>
        <p:grpSp>
          <p:nvGrpSpPr>
            <p:cNvPr id="18458" name="组合 23"/>
            <p:cNvGrpSpPr>
              <a:grpSpLocks/>
            </p:cNvGrpSpPr>
            <p:nvPr/>
          </p:nvGrpSpPr>
          <p:grpSpPr bwMode="auto">
            <a:xfrm>
              <a:off x="0" y="0"/>
              <a:ext cx="4028072" cy="4028072"/>
              <a:chOff x="0" y="0"/>
              <a:chExt cx="672490" cy="672490"/>
            </a:xfrm>
          </p:grpSpPr>
          <p:sp>
            <p:nvSpPr>
              <p:cNvPr id="18460" name="椭圆 2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1" name="椭圆 26"/>
              <p:cNvSpPr>
                <a:spLocks noChangeArrowheads="1"/>
              </p:cNvSpPr>
              <p:nvPr/>
            </p:nvSpPr>
            <p:spPr bwMode="auto">
              <a:xfrm>
                <a:off x="80126" y="80126"/>
                <a:ext cx="512237"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2" name="椭圆 27"/>
              <p:cNvSpPr>
                <a:spLocks noChangeArrowheads="1"/>
              </p:cNvSpPr>
              <p:nvPr/>
            </p:nvSpPr>
            <p:spPr bwMode="auto">
              <a:xfrm>
                <a:off x="160253" y="164832"/>
                <a:ext cx="351984"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59" name="椭圆 24"/>
            <p:cNvSpPr>
              <a:spLocks noChangeArrowheads="1"/>
            </p:cNvSpPr>
            <p:nvPr/>
          </p:nvSpPr>
          <p:spPr bwMode="auto">
            <a:xfrm>
              <a:off x="1288983" y="1395255"/>
              <a:ext cx="1391828" cy="138840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37"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8438" name="文本框 95"/>
          <p:cNvSpPr txBox="1">
            <a:spLocks noChangeArrowheads="1"/>
          </p:cNvSpPr>
          <p:nvPr/>
        </p:nvSpPr>
        <p:spPr bwMode="auto">
          <a:xfrm>
            <a:off x="193675" y="152400"/>
            <a:ext cx="1684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1.5 </a:t>
            </a:r>
            <a:r>
              <a:rPr lang="zh-CN" altLang="en-US" sz="2000" b="1">
                <a:solidFill>
                  <a:schemeClr val="bg1"/>
                </a:solidFill>
              </a:rPr>
              <a:t>团队简介</a:t>
            </a:r>
          </a:p>
        </p:txBody>
      </p:sp>
      <p:sp>
        <p:nvSpPr>
          <p:cNvPr id="18439" name="文本框 96"/>
          <p:cNvSpPr txBox="1">
            <a:spLocks noChangeArrowheads="1"/>
          </p:cNvSpPr>
          <p:nvPr/>
        </p:nvSpPr>
        <p:spPr bwMode="auto">
          <a:xfrm>
            <a:off x="274638" y="552450"/>
            <a:ext cx="160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1.5 Team Introduction</a:t>
            </a:r>
          </a:p>
        </p:txBody>
      </p:sp>
      <p:pic>
        <p:nvPicPr>
          <p:cNvPr id="18440" name="图片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950" y="1341438"/>
            <a:ext cx="1311275"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1" name="组合 4"/>
          <p:cNvGrpSpPr>
            <a:grpSpLocks/>
          </p:cNvGrpSpPr>
          <p:nvPr/>
        </p:nvGrpSpPr>
        <p:grpSpPr bwMode="auto">
          <a:xfrm>
            <a:off x="1525588" y="2992438"/>
            <a:ext cx="1195387" cy="339725"/>
            <a:chOff x="0" y="0"/>
            <a:chExt cx="1195387" cy="339725"/>
          </a:xfrm>
        </p:grpSpPr>
        <p:sp>
          <p:nvSpPr>
            <p:cNvPr id="18456" name="圆角矩形 121"/>
            <p:cNvSpPr>
              <a:spLocks noChangeArrowheads="1"/>
            </p:cNvSpPr>
            <p:nvPr/>
          </p:nvSpPr>
          <p:spPr bwMode="auto">
            <a:xfrm>
              <a:off x="0" y="4762"/>
              <a:ext cx="1195387" cy="330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7" name="矩形 108"/>
            <p:cNvSpPr>
              <a:spLocks noChangeArrowheads="1"/>
            </p:cNvSpPr>
            <p:nvPr/>
          </p:nvSpPr>
          <p:spPr bwMode="auto">
            <a:xfrm>
              <a:off x="92075" y="0"/>
              <a:ext cx="10112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产品经理</a:t>
              </a:r>
            </a:p>
          </p:txBody>
        </p:sp>
      </p:grpSp>
      <p:grpSp>
        <p:nvGrpSpPr>
          <p:cNvPr id="18442" name="组合 6"/>
          <p:cNvGrpSpPr>
            <a:grpSpLocks/>
          </p:cNvGrpSpPr>
          <p:nvPr/>
        </p:nvGrpSpPr>
        <p:grpSpPr bwMode="auto">
          <a:xfrm>
            <a:off x="6650038" y="2998788"/>
            <a:ext cx="1195387" cy="339725"/>
            <a:chOff x="0" y="0"/>
            <a:chExt cx="1195387" cy="339725"/>
          </a:xfrm>
        </p:grpSpPr>
        <p:sp>
          <p:nvSpPr>
            <p:cNvPr id="18454" name="圆角矩形 124"/>
            <p:cNvSpPr>
              <a:spLocks noChangeArrowheads="1"/>
            </p:cNvSpPr>
            <p:nvPr/>
          </p:nvSpPr>
          <p:spPr bwMode="auto">
            <a:xfrm>
              <a:off x="0" y="3175"/>
              <a:ext cx="1195387" cy="331787"/>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5" name="矩形 109"/>
            <p:cNvSpPr>
              <a:spLocks noChangeArrowheads="1"/>
            </p:cNvSpPr>
            <p:nvPr/>
          </p:nvSpPr>
          <p:spPr bwMode="auto">
            <a:xfrm>
              <a:off x="92075" y="0"/>
              <a:ext cx="10112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设计总监</a:t>
              </a:r>
            </a:p>
          </p:txBody>
        </p:sp>
      </p:grpSp>
      <p:grpSp>
        <p:nvGrpSpPr>
          <p:cNvPr id="18443" name="组合 5"/>
          <p:cNvGrpSpPr>
            <a:grpSpLocks/>
          </p:cNvGrpSpPr>
          <p:nvPr/>
        </p:nvGrpSpPr>
        <p:grpSpPr bwMode="auto">
          <a:xfrm>
            <a:off x="4108450" y="2998788"/>
            <a:ext cx="1195388" cy="339725"/>
            <a:chOff x="0" y="0"/>
            <a:chExt cx="1195387" cy="339725"/>
          </a:xfrm>
        </p:grpSpPr>
        <p:sp>
          <p:nvSpPr>
            <p:cNvPr id="18452" name="圆角矩形 127"/>
            <p:cNvSpPr>
              <a:spLocks noChangeArrowheads="1"/>
            </p:cNvSpPr>
            <p:nvPr/>
          </p:nvSpPr>
          <p:spPr bwMode="auto">
            <a:xfrm>
              <a:off x="0" y="4762"/>
              <a:ext cx="1195387" cy="330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3" name="矩形 110"/>
            <p:cNvSpPr>
              <a:spLocks noChangeArrowheads="1"/>
            </p:cNvSpPr>
            <p:nvPr/>
          </p:nvSpPr>
          <p:spPr bwMode="auto">
            <a:xfrm>
              <a:off x="195262" y="0"/>
              <a:ext cx="804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工程师</a:t>
              </a:r>
            </a:p>
          </p:txBody>
        </p:sp>
      </p:grpSp>
      <p:sp>
        <p:nvSpPr>
          <p:cNvPr id="18444" name="矩形 129"/>
          <p:cNvSpPr>
            <a:spLocks noChangeArrowheads="1"/>
          </p:cNvSpPr>
          <p:nvPr/>
        </p:nvSpPr>
        <p:spPr bwMode="auto">
          <a:xfrm>
            <a:off x="1406525" y="3611563"/>
            <a:ext cx="15287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5" name="矩形 130"/>
          <p:cNvSpPr>
            <a:spLocks noChangeArrowheads="1"/>
          </p:cNvSpPr>
          <p:nvPr/>
        </p:nvSpPr>
        <p:spPr bwMode="auto">
          <a:xfrm>
            <a:off x="4019550" y="3609975"/>
            <a:ext cx="15271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6" name="矩形 131"/>
          <p:cNvSpPr>
            <a:spLocks noChangeArrowheads="1"/>
          </p:cNvSpPr>
          <p:nvPr/>
        </p:nvSpPr>
        <p:spPr bwMode="auto">
          <a:xfrm>
            <a:off x="6588125" y="3611563"/>
            <a:ext cx="1527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7" name="文本框 132"/>
          <p:cNvSpPr txBox="1">
            <a:spLocks noChangeArrowheads="1"/>
          </p:cNvSpPr>
          <p:nvPr/>
        </p:nvSpPr>
        <p:spPr bwMode="auto">
          <a:xfrm>
            <a:off x="1598613" y="3379788"/>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sp>
        <p:nvSpPr>
          <p:cNvPr id="18448" name="文本框 133"/>
          <p:cNvSpPr txBox="1">
            <a:spLocks noChangeArrowheads="1"/>
          </p:cNvSpPr>
          <p:nvPr/>
        </p:nvSpPr>
        <p:spPr bwMode="auto">
          <a:xfrm>
            <a:off x="4284663" y="3379788"/>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sp>
        <p:nvSpPr>
          <p:cNvPr id="18449" name="文本框 134"/>
          <p:cNvSpPr txBox="1">
            <a:spLocks noChangeArrowheads="1"/>
          </p:cNvSpPr>
          <p:nvPr/>
        </p:nvSpPr>
        <p:spPr bwMode="auto">
          <a:xfrm>
            <a:off x="6794500" y="3406775"/>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pic>
        <p:nvPicPr>
          <p:cNvPr id="18450" name="图片 1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988" y="1341438"/>
            <a:ext cx="1309687"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图片 1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9713" y="1341438"/>
            <a:ext cx="1311275"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9459" name="文本框 5"/>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1.6 </a:t>
            </a:r>
            <a:r>
              <a:rPr lang="zh-CN" altLang="en-US" sz="2000" b="1">
                <a:solidFill>
                  <a:schemeClr val="bg1"/>
                </a:solidFill>
              </a:rPr>
              <a:t>公司模式</a:t>
            </a:r>
          </a:p>
        </p:txBody>
      </p:sp>
      <p:sp>
        <p:nvSpPr>
          <p:cNvPr id="19460" name="文本框 6"/>
          <p:cNvSpPr txBox="1">
            <a:spLocks noChangeArrowheads="1"/>
          </p:cNvSpPr>
          <p:nvPr/>
        </p:nvSpPr>
        <p:spPr bwMode="auto">
          <a:xfrm>
            <a:off x="274638" y="552450"/>
            <a:ext cx="14605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1.6 Company mode</a:t>
            </a:r>
          </a:p>
        </p:txBody>
      </p:sp>
      <p:grpSp>
        <p:nvGrpSpPr>
          <p:cNvPr id="19461" name="Hexagon 16"/>
          <p:cNvGrpSpPr>
            <a:grpSpLocks/>
          </p:cNvGrpSpPr>
          <p:nvPr/>
        </p:nvGrpSpPr>
        <p:grpSpPr bwMode="auto">
          <a:xfrm>
            <a:off x="-500063" y="1243013"/>
            <a:ext cx="1450976" cy="1397000"/>
            <a:chOff x="0" y="0"/>
            <a:chExt cx="914" cy="880"/>
          </a:xfrm>
        </p:grpSpPr>
        <p:pic>
          <p:nvPicPr>
            <p:cNvPr id="19482" name="Hexagon 1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 cy="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3" name="Text Box 7"/>
            <p:cNvSpPr txBox="1">
              <a:spLocks noChangeArrowheads="1"/>
            </p:cNvSpPr>
            <p:nvPr/>
          </p:nvSpPr>
          <p:spPr bwMode="auto">
            <a:xfrm>
              <a:off x="482" y="229"/>
              <a:ext cx="2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2" name="Hexagon 16"/>
          <p:cNvGrpSpPr>
            <a:grpSpLocks/>
          </p:cNvGrpSpPr>
          <p:nvPr/>
        </p:nvGrpSpPr>
        <p:grpSpPr bwMode="auto">
          <a:xfrm>
            <a:off x="-500063" y="2773363"/>
            <a:ext cx="1450976" cy="1390650"/>
            <a:chOff x="0" y="0"/>
            <a:chExt cx="914" cy="876"/>
          </a:xfrm>
        </p:grpSpPr>
        <p:pic>
          <p:nvPicPr>
            <p:cNvPr id="19480" name="Hexagon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Text Box 10"/>
            <p:cNvSpPr txBox="1">
              <a:spLocks noChangeArrowheads="1"/>
            </p:cNvSpPr>
            <p:nvPr/>
          </p:nvSpPr>
          <p:spPr bwMode="auto">
            <a:xfrm>
              <a:off x="482" y="228"/>
              <a:ext cx="200"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3" name="Hexagon 16"/>
          <p:cNvGrpSpPr>
            <a:grpSpLocks/>
          </p:cNvGrpSpPr>
          <p:nvPr/>
        </p:nvGrpSpPr>
        <p:grpSpPr bwMode="auto">
          <a:xfrm>
            <a:off x="5930900" y="1243013"/>
            <a:ext cx="1450975" cy="1397000"/>
            <a:chOff x="0" y="0"/>
            <a:chExt cx="914" cy="880"/>
          </a:xfrm>
        </p:grpSpPr>
        <p:pic>
          <p:nvPicPr>
            <p:cNvPr id="19478" name="Hexagon 1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 cy="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9" name="Text Box 13"/>
            <p:cNvSpPr txBox="1">
              <a:spLocks noChangeArrowheads="1"/>
            </p:cNvSpPr>
            <p:nvPr/>
          </p:nvSpPr>
          <p:spPr bwMode="auto">
            <a:xfrm>
              <a:off x="482" y="229"/>
              <a:ext cx="2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4" name="Hexagon 16"/>
          <p:cNvGrpSpPr>
            <a:grpSpLocks/>
          </p:cNvGrpSpPr>
          <p:nvPr/>
        </p:nvGrpSpPr>
        <p:grpSpPr bwMode="auto">
          <a:xfrm>
            <a:off x="5930900" y="2773363"/>
            <a:ext cx="1450975" cy="1390650"/>
            <a:chOff x="0" y="0"/>
            <a:chExt cx="914" cy="876"/>
          </a:xfrm>
        </p:grpSpPr>
        <p:pic>
          <p:nvPicPr>
            <p:cNvPr id="19476" name="Hexagon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 Box 16"/>
            <p:cNvSpPr txBox="1">
              <a:spLocks noChangeArrowheads="1"/>
            </p:cNvSpPr>
            <p:nvPr/>
          </p:nvSpPr>
          <p:spPr bwMode="auto">
            <a:xfrm>
              <a:off x="482" y="228"/>
              <a:ext cx="200"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sp>
        <p:nvSpPr>
          <p:cNvPr id="19465" name="矩形 1"/>
          <p:cNvSpPr>
            <a:spLocks noChangeArrowheads="1"/>
          </p:cNvSpPr>
          <p:nvPr/>
        </p:nvSpPr>
        <p:spPr bwMode="auto">
          <a:xfrm>
            <a:off x="654050" y="1604963"/>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1</a:t>
            </a:r>
            <a:endParaRPr lang="zh-CN" altLang="en-US" sz="1400" b="1">
              <a:solidFill>
                <a:srgbClr val="FFFFFF"/>
              </a:solidFill>
            </a:endParaRPr>
          </a:p>
        </p:txBody>
      </p:sp>
      <p:sp>
        <p:nvSpPr>
          <p:cNvPr id="19466" name="矩形 55"/>
          <p:cNvSpPr>
            <a:spLocks noChangeArrowheads="1"/>
          </p:cNvSpPr>
          <p:nvPr/>
        </p:nvSpPr>
        <p:spPr bwMode="auto">
          <a:xfrm>
            <a:off x="654050" y="1892300"/>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67" name="矩形 14"/>
          <p:cNvSpPr>
            <a:spLocks noChangeArrowheads="1"/>
          </p:cNvSpPr>
          <p:nvPr/>
        </p:nvSpPr>
        <p:spPr bwMode="auto">
          <a:xfrm>
            <a:off x="654050" y="3073400"/>
            <a:ext cx="6524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3</a:t>
            </a:r>
            <a:endParaRPr lang="zh-CN" altLang="en-US" sz="1400" b="1">
              <a:solidFill>
                <a:srgbClr val="FFFFFF"/>
              </a:solidFill>
            </a:endParaRPr>
          </a:p>
        </p:txBody>
      </p:sp>
      <p:sp>
        <p:nvSpPr>
          <p:cNvPr id="19468" name="矩形 55"/>
          <p:cNvSpPr>
            <a:spLocks noChangeArrowheads="1"/>
          </p:cNvSpPr>
          <p:nvPr/>
        </p:nvSpPr>
        <p:spPr bwMode="auto">
          <a:xfrm>
            <a:off x="654050" y="3381375"/>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69" name="矩形 16"/>
          <p:cNvSpPr>
            <a:spLocks noChangeArrowheads="1"/>
          </p:cNvSpPr>
          <p:nvPr/>
        </p:nvSpPr>
        <p:spPr bwMode="auto">
          <a:xfrm>
            <a:off x="7085013" y="1604963"/>
            <a:ext cx="650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2</a:t>
            </a:r>
            <a:endParaRPr lang="zh-CN" altLang="en-US" sz="1400" b="1">
              <a:solidFill>
                <a:srgbClr val="FFFFFF"/>
              </a:solidFill>
            </a:endParaRPr>
          </a:p>
        </p:txBody>
      </p:sp>
      <p:sp>
        <p:nvSpPr>
          <p:cNvPr id="19470" name="矩形 55"/>
          <p:cNvSpPr>
            <a:spLocks noChangeArrowheads="1"/>
          </p:cNvSpPr>
          <p:nvPr/>
        </p:nvSpPr>
        <p:spPr bwMode="auto">
          <a:xfrm>
            <a:off x="7085013" y="1892300"/>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71" name="矩形 18"/>
          <p:cNvSpPr>
            <a:spLocks noChangeArrowheads="1"/>
          </p:cNvSpPr>
          <p:nvPr/>
        </p:nvSpPr>
        <p:spPr bwMode="auto">
          <a:xfrm>
            <a:off x="7085013" y="30734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4</a:t>
            </a:r>
            <a:endParaRPr lang="zh-CN" altLang="en-US" sz="1400" b="1">
              <a:solidFill>
                <a:srgbClr val="FFFFFF"/>
              </a:solidFill>
            </a:endParaRPr>
          </a:p>
        </p:txBody>
      </p:sp>
      <p:sp>
        <p:nvSpPr>
          <p:cNvPr id="19472" name="矩形 55"/>
          <p:cNvSpPr>
            <a:spLocks noChangeArrowheads="1"/>
          </p:cNvSpPr>
          <p:nvPr/>
        </p:nvSpPr>
        <p:spPr bwMode="auto">
          <a:xfrm>
            <a:off x="7085013" y="3381375"/>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grpSp>
        <p:nvGrpSpPr>
          <p:cNvPr id="19473" name="组合 3"/>
          <p:cNvGrpSpPr>
            <a:grpSpLocks noChangeAspect="1"/>
          </p:cNvGrpSpPr>
          <p:nvPr/>
        </p:nvGrpSpPr>
        <p:grpSpPr bwMode="auto">
          <a:xfrm>
            <a:off x="2736850" y="1758950"/>
            <a:ext cx="3802063" cy="2187575"/>
            <a:chOff x="0" y="0"/>
            <a:chExt cx="3802356" cy="2187874"/>
          </a:xfrm>
        </p:grpSpPr>
        <p:pic>
          <p:nvPicPr>
            <p:cNvPr id="1947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802356" cy="218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5" name="图片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34" y="26022"/>
              <a:ext cx="2905332" cy="193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23"/>
          <p:cNvSpPr txBox="1">
            <a:spLocks noChangeArrowheads="1"/>
          </p:cNvSpPr>
          <p:nvPr/>
        </p:nvSpPr>
        <p:spPr bwMode="auto">
          <a:xfrm>
            <a:off x="2820988" y="1798638"/>
            <a:ext cx="31035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02.</a:t>
            </a:r>
            <a:r>
              <a:rPr lang="zh-CN" altLang="en-US" sz="4000" b="1">
                <a:solidFill>
                  <a:srgbClr val="FFC000"/>
                </a:solidFill>
                <a:latin typeface="微软雅黑" panose="020B0503020204020204" pitchFamily="34" charset="-122"/>
                <a:ea typeface="微软雅黑" panose="020B0503020204020204" pitchFamily="34" charset="-122"/>
              </a:rPr>
              <a:t>项目规划</a:t>
            </a:r>
          </a:p>
        </p:txBody>
      </p:sp>
      <p:sp>
        <p:nvSpPr>
          <p:cNvPr id="20483" name="文本框 4"/>
          <p:cNvSpPr txBox="1">
            <a:spLocks noChangeArrowheads="1"/>
          </p:cNvSpPr>
          <p:nvPr/>
        </p:nvSpPr>
        <p:spPr bwMode="auto">
          <a:xfrm>
            <a:off x="3643313" y="2425700"/>
            <a:ext cx="16335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02.Project  </a:t>
            </a:r>
            <a:r>
              <a:rPr lang="en-US" altLang="zh-CN" sz="1600" b="1">
                <a:solidFill>
                  <a:srgbClr val="FFC000"/>
                </a:solidFill>
              </a:rPr>
              <a:t>Plan</a:t>
            </a:r>
            <a:endParaRPr lang="en-US" altLang="zh-CN" sz="1400" b="1">
              <a:solidFill>
                <a:srgbClr val="FFC000"/>
              </a:solidFill>
            </a:endParaRPr>
          </a:p>
        </p:txBody>
      </p:sp>
      <p:sp>
        <p:nvSpPr>
          <p:cNvPr id="20484"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0485" name="直接连接符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直接连接符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任意多边形 426"/>
          <p:cNvGrpSpPr>
            <a:grpSpLocks/>
          </p:cNvGrpSpPr>
          <p:nvPr/>
        </p:nvGrpSpPr>
        <p:grpSpPr bwMode="auto">
          <a:xfrm>
            <a:off x="3524250" y="2073275"/>
            <a:ext cx="1524000" cy="968375"/>
            <a:chOff x="0" y="0"/>
            <a:chExt cx="960" cy="610"/>
          </a:xfrm>
        </p:grpSpPr>
        <p:pic>
          <p:nvPicPr>
            <p:cNvPr id="21731" name="任意多边形 42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0"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32" name="Text Box 4"/>
            <p:cNvSpPr txBox="1">
              <a:spLocks noChangeArrowheads="1"/>
            </p:cNvSpPr>
            <p:nvPr/>
          </p:nvSpPr>
          <p:spPr bwMode="auto">
            <a:xfrm>
              <a:off x="14"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grpSp>
        <p:nvGrpSpPr>
          <p:cNvPr id="21507" name="任意多边形 427"/>
          <p:cNvGrpSpPr>
            <a:grpSpLocks/>
          </p:cNvGrpSpPr>
          <p:nvPr/>
        </p:nvGrpSpPr>
        <p:grpSpPr bwMode="auto">
          <a:xfrm>
            <a:off x="4857750" y="2073275"/>
            <a:ext cx="1530350" cy="968375"/>
            <a:chOff x="0" y="0"/>
            <a:chExt cx="964" cy="610"/>
          </a:xfrm>
        </p:grpSpPr>
        <p:pic>
          <p:nvPicPr>
            <p:cNvPr id="21729" name="任意多边形 42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30" name="Text Box 7"/>
            <p:cNvSpPr txBox="1">
              <a:spLocks noChangeArrowheads="1"/>
            </p:cNvSpPr>
            <p:nvPr/>
          </p:nvSpPr>
          <p:spPr bwMode="auto">
            <a:xfrm>
              <a:off x="16"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grpSp>
        <p:nvGrpSpPr>
          <p:cNvPr id="21508" name="任意多边形 428"/>
          <p:cNvGrpSpPr>
            <a:grpSpLocks/>
          </p:cNvGrpSpPr>
          <p:nvPr/>
        </p:nvGrpSpPr>
        <p:grpSpPr bwMode="auto">
          <a:xfrm>
            <a:off x="6192838" y="2073275"/>
            <a:ext cx="1530350" cy="968375"/>
            <a:chOff x="0" y="0"/>
            <a:chExt cx="964" cy="610"/>
          </a:xfrm>
        </p:grpSpPr>
        <p:pic>
          <p:nvPicPr>
            <p:cNvPr id="21727" name="任意多边形 4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28" name="Text Box 10"/>
            <p:cNvSpPr txBox="1">
              <a:spLocks noChangeArrowheads="1"/>
            </p:cNvSpPr>
            <p:nvPr/>
          </p:nvSpPr>
          <p:spPr bwMode="auto">
            <a:xfrm>
              <a:off x="18"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sp>
        <p:nvSpPr>
          <p:cNvPr id="21509"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0" name="文本框 21"/>
          <p:cNvSpPr txBox="1">
            <a:spLocks noChangeArrowheads="1"/>
          </p:cNvSpPr>
          <p:nvPr/>
        </p:nvSpPr>
        <p:spPr bwMode="auto">
          <a:xfrm>
            <a:off x="193675" y="152400"/>
            <a:ext cx="1682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2.1 </a:t>
            </a:r>
            <a:r>
              <a:rPr lang="zh-CN" altLang="en-US" sz="2000" b="1">
                <a:solidFill>
                  <a:schemeClr val="bg1"/>
                </a:solidFill>
              </a:rPr>
              <a:t>项目规划</a:t>
            </a:r>
          </a:p>
        </p:txBody>
      </p:sp>
      <p:sp>
        <p:nvSpPr>
          <p:cNvPr id="21511" name="文本框 22"/>
          <p:cNvSpPr txBox="1">
            <a:spLocks noChangeArrowheads="1"/>
          </p:cNvSpPr>
          <p:nvPr/>
        </p:nvSpPr>
        <p:spPr bwMode="auto">
          <a:xfrm>
            <a:off x="438150" y="552450"/>
            <a:ext cx="1193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2.1 Project plan</a:t>
            </a:r>
          </a:p>
        </p:txBody>
      </p:sp>
      <p:grpSp>
        <p:nvGrpSpPr>
          <p:cNvPr id="21512" name="组合 3"/>
          <p:cNvGrpSpPr>
            <a:grpSpLocks/>
          </p:cNvGrpSpPr>
          <p:nvPr/>
        </p:nvGrpSpPr>
        <p:grpSpPr bwMode="auto">
          <a:xfrm>
            <a:off x="109538" y="1327150"/>
            <a:ext cx="3533775" cy="3221038"/>
            <a:chOff x="0" y="0"/>
            <a:chExt cx="3965575" cy="3616293"/>
          </a:xfrm>
        </p:grpSpPr>
        <p:pic>
          <p:nvPicPr>
            <p:cNvPr id="21528" name="Group 20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31" y="1996"/>
              <a:ext cx="2907376" cy="361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9" name="Rectangle 207"/>
            <p:cNvSpPr>
              <a:spLocks noChangeArrowheads="1"/>
            </p:cNvSpPr>
            <p:nvPr/>
          </p:nvSpPr>
          <p:spPr bwMode="auto">
            <a:xfrm>
              <a:off x="792758" y="2270654"/>
              <a:ext cx="16034" cy="44558"/>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0" name="Rectangle 208"/>
            <p:cNvSpPr>
              <a:spLocks noChangeArrowheads="1"/>
            </p:cNvSpPr>
            <p:nvPr/>
          </p:nvSpPr>
          <p:spPr bwMode="auto">
            <a:xfrm>
              <a:off x="892521" y="2258178"/>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1" name="Rectangle 209"/>
            <p:cNvSpPr>
              <a:spLocks noChangeArrowheads="1"/>
            </p:cNvSpPr>
            <p:nvPr/>
          </p:nvSpPr>
          <p:spPr bwMode="auto">
            <a:xfrm>
              <a:off x="924588" y="2270654"/>
              <a:ext cx="16034" cy="44558"/>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2" name="Rectangle 210"/>
            <p:cNvSpPr>
              <a:spLocks noChangeArrowheads="1"/>
            </p:cNvSpPr>
            <p:nvPr/>
          </p:nvSpPr>
          <p:spPr bwMode="auto">
            <a:xfrm>
              <a:off x="1211407" y="1864289"/>
              <a:ext cx="39193" cy="1247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3" name="Rectangle 211"/>
            <p:cNvSpPr>
              <a:spLocks noChangeArrowheads="1"/>
            </p:cNvSpPr>
            <p:nvPr/>
          </p:nvSpPr>
          <p:spPr bwMode="auto">
            <a:xfrm>
              <a:off x="1181121" y="1837555"/>
              <a:ext cx="23160"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4" name="Rectangle 212"/>
            <p:cNvSpPr>
              <a:spLocks noChangeArrowheads="1"/>
            </p:cNvSpPr>
            <p:nvPr/>
          </p:nvSpPr>
          <p:spPr bwMode="auto">
            <a:xfrm>
              <a:off x="1159743" y="1848249"/>
              <a:ext cx="14252"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5" name="Rectangle 213"/>
            <p:cNvSpPr>
              <a:spLocks noChangeArrowheads="1"/>
            </p:cNvSpPr>
            <p:nvPr/>
          </p:nvSpPr>
          <p:spPr bwMode="auto">
            <a:xfrm>
              <a:off x="1257725" y="183755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6" name="Rectangle 214"/>
            <p:cNvSpPr>
              <a:spLocks noChangeArrowheads="1"/>
            </p:cNvSpPr>
            <p:nvPr/>
          </p:nvSpPr>
          <p:spPr bwMode="auto">
            <a:xfrm>
              <a:off x="1288010" y="1848249"/>
              <a:ext cx="17815"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7" name="Rectangle 215"/>
            <p:cNvSpPr>
              <a:spLocks noChangeArrowheads="1"/>
            </p:cNvSpPr>
            <p:nvPr/>
          </p:nvSpPr>
          <p:spPr bwMode="auto">
            <a:xfrm>
              <a:off x="1040384" y="1183449"/>
              <a:ext cx="37411" cy="1247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8" name="Rectangle 216"/>
            <p:cNvSpPr>
              <a:spLocks noChangeArrowheads="1"/>
            </p:cNvSpPr>
            <p:nvPr/>
          </p:nvSpPr>
          <p:spPr bwMode="auto">
            <a:xfrm>
              <a:off x="1008318" y="115671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9" name="Rectangle 217"/>
            <p:cNvSpPr>
              <a:spLocks noChangeArrowheads="1"/>
            </p:cNvSpPr>
            <p:nvPr/>
          </p:nvSpPr>
          <p:spPr bwMode="auto">
            <a:xfrm>
              <a:off x="985158" y="1167409"/>
              <a:ext cx="16034"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0" name="Rectangle 218"/>
            <p:cNvSpPr>
              <a:spLocks noChangeArrowheads="1"/>
            </p:cNvSpPr>
            <p:nvPr/>
          </p:nvSpPr>
          <p:spPr bwMode="auto">
            <a:xfrm>
              <a:off x="1086703" y="115671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1" name="Rectangle 219"/>
            <p:cNvSpPr>
              <a:spLocks noChangeArrowheads="1"/>
            </p:cNvSpPr>
            <p:nvPr/>
          </p:nvSpPr>
          <p:spPr bwMode="auto">
            <a:xfrm>
              <a:off x="1116988" y="1167409"/>
              <a:ext cx="16034"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2" name="Rectangle 220"/>
            <p:cNvSpPr>
              <a:spLocks noChangeArrowheads="1"/>
            </p:cNvSpPr>
            <p:nvPr/>
          </p:nvSpPr>
          <p:spPr bwMode="auto">
            <a:xfrm>
              <a:off x="1540980" y="2026479"/>
              <a:ext cx="24941" cy="712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3" name="Rectangle 221"/>
            <p:cNvSpPr>
              <a:spLocks noChangeArrowheads="1"/>
            </p:cNvSpPr>
            <p:nvPr/>
          </p:nvSpPr>
          <p:spPr bwMode="auto">
            <a:xfrm>
              <a:off x="1523165" y="2010438"/>
              <a:ext cx="14252"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4" name="Rectangle 222"/>
            <p:cNvSpPr>
              <a:spLocks noChangeArrowheads="1"/>
            </p:cNvSpPr>
            <p:nvPr/>
          </p:nvSpPr>
          <p:spPr bwMode="auto">
            <a:xfrm>
              <a:off x="1508913" y="2015785"/>
              <a:ext cx="8908"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5" name="Rectangle 223"/>
            <p:cNvSpPr>
              <a:spLocks noChangeArrowheads="1"/>
            </p:cNvSpPr>
            <p:nvPr/>
          </p:nvSpPr>
          <p:spPr bwMode="auto">
            <a:xfrm>
              <a:off x="1567703" y="2010438"/>
              <a:ext cx="16033"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6" name="Rectangle 224"/>
            <p:cNvSpPr>
              <a:spLocks noChangeArrowheads="1"/>
            </p:cNvSpPr>
            <p:nvPr/>
          </p:nvSpPr>
          <p:spPr bwMode="auto">
            <a:xfrm>
              <a:off x="1587298" y="2015785"/>
              <a:ext cx="10689"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7" name="Rectangle 225"/>
            <p:cNvSpPr>
              <a:spLocks noChangeArrowheads="1"/>
            </p:cNvSpPr>
            <p:nvPr/>
          </p:nvSpPr>
          <p:spPr bwMode="auto">
            <a:xfrm>
              <a:off x="1532073" y="1819732"/>
              <a:ext cx="23159" cy="712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8" name="Rectangle 226"/>
            <p:cNvSpPr>
              <a:spLocks noChangeArrowheads="1"/>
            </p:cNvSpPr>
            <p:nvPr/>
          </p:nvSpPr>
          <p:spPr bwMode="auto">
            <a:xfrm>
              <a:off x="1512476" y="1801909"/>
              <a:ext cx="14252" cy="4099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9" name="Rectangle 227"/>
            <p:cNvSpPr>
              <a:spLocks noChangeArrowheads="1"/>
            </p:cNvSpPr>
            <p:nvPr/>
          </p:nvSpPr>
          <p:spPr bwMode="auto">
            <a:xfrm>
              <a:off x="1498224" y="1809038"/>
              <a:ext cx="10689" cy="2851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0" name="Rectangle 228"/>
            <p:cNvSpPr>
              <a:spLocks noChangeArrowheads="1"/>
            </p:cNvSpPr>
            <p:nvPr/>
          </p:nvSpPr>
          <p:spPr bwMode="auto">
            <a:xfrm>
              <a:off x="1558795" y="1801909"/>
              <a:ext cx="16034" cy="4099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1" name="Rectangle 229"/>
            <p:cNvSpPr>
              <a:spLocks noChangeArrowheads="1"/>
            </p:cNvSpPr>
            <p:nvPr/>
          </p:nvSpPr>
          <p:spPr bwMode="auto">
            <a:xfrm>
              <a:off x="1578391" y="1809038"/>
              <a:ext cx="10689" cy="2851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2" name="Rectangle 230"/>
            <p:cNvSpPr>
              <a:spLocks noChangeArrowheads="1"/>
            </p:cNvSpPr>
            <p:nvPr/>
          </p:nvSpPr>
          <p:spPr bwMode="auto">
            <a:xfrm>
              <a:off x="108670" y="395671"/>
              <a:ext cx="30286" cy="891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3" name="Rectangle 231"/>
            <p:cNvSpPr>
              <a:spLocks noChangeArrowheads="1"/>
            </p:cNvSpPr>
            <p:nvPr/>
          </p:nvSpPr>
          <p:spPr bwMode="auto">
            <a:xfrm>
              <a:off x="80166" y="374284"/>
              <a:ext cx="21378" cy="5346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4" name="Rectangle 232"/>
            <p:cNvSpPr>
              <a:spLocks noChangeArrowheads="1"/>
            </p:cNvSpPr>
            <p:nvPr/>
          </p:nvSpPr>
          <p:spPr bwMode="auto">
            <a:xfrm>
              <a:off x="64133" y="384977"/>
              <a:ext cx="14252" cy="3386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5" name="Rectangle 233"/>
            <p:cNvSpPr>
              <a:spLocks noChangeArrowheads="1"/>
            </p:cNvSpPr>
            <p:nvPr/>
          </p:nvSpPr>
          <p:spPr bwMode="auto">
            <a:xfrm>
              <a:off x="142518" y="374284"/>
              <a:ext cx="21378" cy="5346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6" name="Rectangle 234"/>
            <p:cNvSpPr>
              <a:spLocks noChangeArrowheads="1"/>
            </p:cNvSpPr>
            <p:nvPr/>
          </p:nvSpPr>
          <p:spPr bwMode="auto">
            <a:xfrm>
              <a:off x="167459" y="384977"/>
              <a:ext cx="14252" cy="3386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7" name="Rectangle 235"/>
            <p:cNvSpPr>
              <a:spLocks noChangeArrowheads="1"/>
            </p:cNvSpPr>
            <p:nvPr/>
          </p:nvSpPr>
          <p:spPr bwMode="auto">
            <a:xfrm>
              <a:off x="1883024" y="2415021"/>
              <a:ext cx="23160" cy="5346"/>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8" name="Rectangle 236"/>
            <p:cNvSpPr>
              <a:spLocks noChangeArrowheads="1"/>
            </p:cNvSpPr>
            <p:nvPr/>
          </p:nvSpPr>
          <p:spPr bwMode="auto">
            <a:xfrm>
              <a:off x="1863428" y="2397198"/>
              <a:ext cx="16033"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9" name="Rectangle 237"/>
            <p:cNvSpPr>
              <a:spLocks noChangeArrowheads="1"/>
            </p:cNvSpPr>
            <p:nvPr/>
          </p:nvSpPr>
          <p:spPr bwMode="auto">
            <a:xfrm>
              <a:off x="1850957" y="2404327"/>
              <a:ext cx="8908"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0" name="Rectangle 238"/>
            <p:cNvSpPr>
              <a:spLocks noChangeArrowheads="1"/>
            </p:cNvSpPr>
            <p:nvPr/>
          </p:nvSpPr>
          <p:spPr bwMode="auto">
            <a:xfrm>
              <a:off x="1911528" y="2397198"/>
              <a:ext cx="14252"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1" name="Rectangle 239"/>
            <p:cNvSpPr>
              <a:spLocks noChangeArrowheads="1"/>
            </p:cNvSpPr>
            <p:nvPr/>
          </p:nvSpPr>
          <p:spPr bwMode="auto">
            <a:xfrm>
              <a:off x="1929343" y="2404327"/>
              <a:ext cx="10689"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2" name="Freeform 240"/>
            <p:cNvSpPr>
              <a:spLocks/>
            </p:cNvSpPr>
            <p:nvPr/>
          </p:nvSpPr>
          <p:spPr bwMode="auto">
            <a:xfrm>
              <a:off x="2048702" y="3042391"/>
              <a:ext cx="23159" cy="26734"/>
            </a:xfrm>
            <a:custGeom>
              <a:avLst/>
              <a:gdLst>
                <a:gd name="T0" fmla="*/ 0 w 15"/>
                <a:gd name="T1" fmla="*/ 4718 h 17"/>
                <a:gd name="T2" fmla="*/ 15439 w 15"/>
                <a:gd name="T3" fmla="*/ 26734 h 17"/>
                <a:gd name="T4" fmla="*/ 23159 w 15"/>
                <a:gd name="T5" fmla="*/ 22016 h 17"/>
                <a:gd name="T6" fmla="*/ 6176 w 15"/>
                <a:gd name="T7" fmla="*/ 0 h 17"/>
                <a:gd name="T8" fmla="*/ 0 w 15"/>
                <a:gd name="T9" fmla="*/ 4718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7">
                  <a:moveTo>
                    <a:pt x="0" y="3"/>
                  </a:moveTo>
                  <a:lnTo>
                    <a:pt x="10" y="17"/>
                  </a:lnTo>
                  <a:lnTo>
                    <a:pt x="15" y="14"/>
                  </a:lnTo>
                  <a:lnTo>
                    <a:pt x="4" y="0"/>
                  </a:lnTo>
                  <a:lnTo>
                    <a:pt x="0" y="3"/>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3" name="Freeform 241"/>
            <p:cNvSpPr>
              <a:spLocks/>
            </p:cNvSpPr>
            <p:nvPr/>
          </p:nvSpPr>
          <p:spPr bwMode="auto">
            <a:xfrm>
              <a:off x="2018417" y="3010310"/>
              <a:ext cx="49881" cy="46340"/>
            </a:xfrm>
            <a:custGeom>
              <a:avLst/>
              <a:gdLst>
                <a:gd name="T0" fmla="*/ 0 w 32"/>
                <a:gd name="T1" fmla="*/ 30361 h 29"/>
                <a:gd name="T2" fmla="*/ 10911 w 32"/>
                <a:gd name="T3" fmla="*/ 46340 h 29"/>
                <a:gd name="T4" fmla="*/ 49881 w 32"/>
                <a:gd name="T5" fmla="*/ 14381 h 29"/>
                <a:gd name="T6" fmla="*/ 37411 w 32"/>
                <a:gd name="T7" fmla="*/ 0 h 29"/>
                <a:gd name="T8" fmla="*/ 0 w 32"/>
                <a:gd name="T9" fmla="*/ 30361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9"/>
                  </a:moveTo>
                  <a:lnTo>
                    <a:pt x="7" y="29"/>
                  </a:lnTo>
                  <a:lnTo>
                    <a:pt x="32" y="9"/>
                  </a:lnTo>
                  <a:lnTo>
                    <a:pt x="24" y="0"/>
                  </a:lnTo>
                  <a:lnTo>
                    <a:pt x="0" y="19"/>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4" name="Freeform 242"/>
            <p:cNvSpPr>
              <a:spLocks/>
            </p:cNvSpPr>
            <p:nvPr/>
          </p:nvSpPr>
          <p:spPr bwMode="auto">
            <a:xfrm>
              <a:off x="2013073" y="3001398"/>
              <a:ext cx="35630" cy="30300"/>
            </a:xfrm>
            <a:custGeom>
              <a:avLst/>
              <a:gdLst>
                <a:gd name="T0" fmla="*/ 0 w 22"/>
                <a:gd name="T1" fmla="*/ 19137 h 19"/>
                <a:gd name="T2" fmla="*/ 6478 w 22"/>
                <a:gd name="T3" fmla="*/ 30300 h 19"/>
                <a:gd name="T4" fmla="*/ 35630 w 22"/>
                <a:gd name="T5" fmla="*/ 9568 h 19"/>
                <a:gd name="T6" fmla="*/ 27532 w 22"/>
                <a:gd name="T7" fmla="*/ 0 h 19"/>
                <a:gd name="T8" fmla="*/ 0 w 22"/>
                <a:gd name="T9" fmla="*/ 1913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9">
                  <a:moveTo>
                    <a:pt x="0" y="12"/>
                  </a:moveTo>
                  <a:lnTo>
                    <a:pt x="4" y="19"/>
                  </a:lnTo>
                  <a:lnTo>
                    <a:pt x="22" y="6"/>
                  </a:lnTo>
                  <a:lnTo>
                    <a:pt x="17" y="0"/>
                  </a:lnTo>
                  <a:lnTo>
                    <a:pt x="0" y="1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5" name="Freeform 243"/>
            <p:cNvSpPr>
              <a:spLocks/>
            </p:cNvSpPr>
            <p:nvPr/>
          </p:nvSpPr>
          <p:spPr bwMode="auto">
            <a:xfrm>
              <a:off x="2050483" y="3056650"/>
              <a:ext cx="53444" cy="44557"/>
            </a:xfrm>
            <a:custGeom>
              <a:avLst/>
              <a:gdLst>
                <a:gd name="T0" fmla="*/ 0 w 33"/>
                <a:gd name="T1" fmla="*/ 30235 h 28"/>
                <a:gd name="T2" fmla="*/ 11337 w 33"/>
                <a:gd name="T3" fmla="*/ 44557 h 28"/>
                <a:gd name="T4" fmla="*/ 53444 w 33"/>
                <a:gd name="T5" fmla="*/ 14322 h 28"/>
                <a:gd name="T6" fmla="*/ 40488 w 33"/>
                <a:gd name="T7" fmla="*/ 0 h 28"/>
                <a:gd name="T8" fmla="*/ 0 w 33"/>
                <a:gd name="T9" fmla="*/ 30235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8">
                  <a:moveTo>
                    <a:pt x="0" y="19"/>
                  </a:moveTo>
                  <a:lnTo>
                    <a:pt x="7" y="28"/>
                  </a:lnTo>
                  <a:lnTo>
                    <a:pt x="33" y="9"/>
                  </a:lnTo>
                  <a:lnTo>
                    <a:pt x="25" y="0"/>
                  </a:lnTo>
                  <a:lnTo>
                    <a:pt x="0" y="19"/>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6" name="Freeform 244"/>
            <p:cNvSpPr>
              <a:spLocks/>
            </p:cNvSpPr>
            <p:nvPr/>
          </p:nvSpPr>
          <p:spPr bwMode="auto">
            <a:xfrm>
              <a:off x="2071861" y="3078038"/>
              <a:ext cx="35630" cy="30299"/>
            </a:xfrm>
            <a:custGeom>
              <a:avLst/>
              <a:gdLst>
                <a:gd name="T0" fmla="*/ 27532 w 22"/>
                <a:gd name="T1" fmla="*/ 0 h 19"/>
                <a:gd name="T2" fmla="*/ 0 w 22"/>
                <a:gd name="T3" fmla="*/ 20731 h 19"/>
                <a:gd name="T4" fmla="*/ 8098 w 22"/>
                <a:gd name="T5" fmla="*/ 30299 h 19"/>
                <a:gd name="T6" fmla="*/ 35630 w 22"/>
                <a:gd name="T7" fmla="*/ 11163 h 19"/>
                <a:gd name="T8" fmla="*/ 27532 w 22"/>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9">
                  <a:moveTo>
                    <a:pt x="17" y="0"/>
                  </a:moveTo>
                  <a:lnTo>
                    <a:pt x="0" y="13"/>
                  </a:lnTo>
                  <a:lnTo>
                    <a:pt x="5" y="19"/>
                  </a:lnTo>
                  <a:lnTo>
                    <a:pt x="22" y="7"/>
                  </a:lnTo>
                  <a:lnTo>
                    <a:pt x="17"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7" name="Freeform 245"/>
            <p:cNvSpPr>
              <a:spLocks/>
            </p:cNvSpPr>
            <p:nvPr/>
          </p:nvSpPr>
          <p:spPr bwMode="auto">
            <a:xfrm>
              <a:off x="2374713" y="3452321"/>
              <a:ext cx="23160" cy="28517"/>
            </a:xfrm>
            <a:custGeom>
              <a:avLst/>
              <a:gdLst>
                <a:gd name="T0" fmla="*/ 16984 w 15"/>
                <a:gd name="T1" fmla="*/ 0 h 18"/>
                <a:gd name="T2" fmla="*/ 0 w 15"/>
                <a:gd name="T3" fmla="*/ 23764 h 18"/>
                <a:gd name="T4" fmla="*/ 9264 w 15"/>
                <a:gd name="T5" fmla="*/ 28517 h 18"/>
                <a:gd name="T6" fmla="*/ 23160 w 15"/>
                <a:gd name="T7" fmla="*/ 3169 h 18"/>
                <a:gd name="T8" fmla="*/ 16984 w 15"/>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8">
                  <a:moveTo>
                    <a:pt x="11" y="0"/>
                  </a:moveTo>
                  <a:lnTo>
                    <a:pt x="0" y="15"/>
                  </a:lnTo>
                  <a:lnTo>
                    <a:pt x="6" y="18"/>
                  </a:lnTo>
                  <a:lnTo>
                    <a:pt x="15" y="2"/>
                  </a:lnTo>
                  <a:lnTo>
                    <a:pt x="11"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8" name="Freeform 246"/>
            <p:cNvSpPr>
              <a:spLocks/>
            </p:cNvSpPr>
            <p:nvPr/>
          </p:nvSpPr>
          <p:spPr bwMode="auto">
            <a:xfrm>
              <a:off x="2376495" y="3420240"/>
              <a:ext cx="51662" cy="44557"/>
            </a:xfrm>
            <a:custGeom>
              <a:avLst/>
              <a:gdLst>
                <a:gd name="T0" fmla="*/ 10959 w 33"/>
                <a:gd name="T1" fmla="*/ 0 h 27"/>
                <a:gd name="T2" fmla="*/ 0 w 33"/>
                <a:gd name="T3" fmla="*/ 16503 h 27"/>
                <a:gd name="T4" fmla="*/ 42269 w 33"/>
                <a:gd name="T5" fmla="*/ 44557 h 27"/>
                <a:gd name="T6" fmla="*/ 51662 w 33"/>
                <a:gd name="T7" fmla="*/ 28054 h 27"/>
                <a:gd name="T8" fmla="*/ 10959 w 33"/>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7">
                  <a:moveTo>
                    <a:pt x="7" y="0"/>
                  </a:moveTo>
                  <a:lnTo>
                    <a:pt x="0" y="10"/>
                  </a:lnTo>
                  <a:lnTo>
                    <a:pt x="27" y="27"/>
                  </a:lnTo>
                  <a:lnTo>
                    <a:pt x="33" y="17"/>
                  </a:lnTo>
                  <a:lnTo>
                    <a:pt x="7"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9" name="Freeform 247"/>
            <p:cNvSpPr>
              <a:spLocks/>
            </p:cNvSpPr>
            <p:nvPr/>
          </p:nvSpPr>
          <p:spPr bwMode="auto">
            <a:xfrm>
              <a:off x="2397872" y="3411328"/>
              <a:ext cx="33848" cy="28517"/>
            </a:xfrm>
            <a:custGeom>
              <a:avLst/>
              <a:gdLst>
                <a:gd name="T0" fmla="*/ 6154 w 22"/>
                <a:gd name="T1" fmla="*/ 0 h 18"/>
                <a:gd name="T2" fmla="*/ 0 w 22"/>
                <a:gd name="T3" fmla="*/ 11090 h 18"/>
                <a:gd name="T4" fmla="*/ 27694 w 22"/>
                <a:gd name="T5" fmla="*/ 28517 h 18"/>
                <a:gd name="T6" fmla="*/ 33848 w 22"/>
                <a:gd name="T7" fmla="*/ 17427 h 18"/>
                <a:gd name="T8" fmla="*/ 6154 w 2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8">
                  <a:moveTo>
                    <a:pt x="4" y="0"/>
                  </a:moveTo>
                  <a:lnTo>
                    <a:pt x="0" y="7"/>
                  </a:lnTo>
                  <a:lnTo>
                    <a:pt x="18" y="18"/>
                  </a:lnTo>
                  <a:lnTo>
                    <a:pt x="22" y="11"/>
                  </a:lnTo>
                  <a:lnTo>
                    <a:pt x="4"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0" name="Freeform 248"/>
            <p:cNvSpPr>
              <a:spLocks/>
            </p:cNvSpPr>
            <p:nvPr/>
          </p:nvSpPr>
          <p:spPr bwMode="auto">
            <a:xfrm>
              <a:off x="2346209" y="3470144"/>
              <a:ext cx="51663" cy="42775"/>
            </a:xfrm>
            <a:custGeom>
              <a:avLst/>
              <a:gdLst>
                <a:gd name="T0" fmla="*/ 9393 w 33"/>
                <a:gd name="T1" fmla="*/ 0 h 27"/>
                <a:gd name="T2" fmla="*/ 0 w 33"/>
                <a:gd name="T3" fmla="*/ 14258 h 27"/>
                <a:gd name="T4" fmla="*/ 40704 w 33"/>
                <a:gd name="T5" fmla="*/ 42775 h 27"/>
                <a:gd name="T6" fmla="*/ 51663 w 33"/>
                <a:gd name="T7" fmla="*/ 25348 h 27"/>
                <a:gd name="T8" fmla="*/ 9393 w 33"/>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7">
                  <a:moveTo>
                    <a:pt x="6" y="0"/>
                  </a:moveTo>
                  <a:lnTo>
                    <a:pt x="0" y="9"/>
                  </a:lnTo>
                  <a:lnTo>
                    <a:pt x="26" y="27"/>
                  </a:lnTo>
                  <a:lnTo>
                    <a:pt x="33" y="16"/>
                  </a:lnTo>
                  <a:lnTo>
                    <a:pt x="6"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1" name="Freeform 249"/>
            <p:cNvSpPr>
              <a:spLocks/>
            </p:cNvSpPr>
            <p:nvPr/>
          </p:nvSpPr>
          <p:spPr bwMode="auto">
            <a:xfrm>
              <a:off x="2344428" y="3493314"/>
              <a:ext cx="35630" cy="28517"/>
            </a:xfrm>
            <a:custGeom>
              <a:avLst/>
              <a:gdLst>
                <a:gd name="T0" fmla="*/ 35630 w 22"/>
                <a:gd name="T1" fmla="*/ 17427 h 18"/>
                <a:gd name="T2" fmla="*/ 6478 w 22"/>
                <a:gd name="T3" fmla="*/ 0 h 18"/>
                <a:gd name="T4" fmla="*/ 0 w 22"/>
                <a:gd name="T5" fmla="*/ 11090 h 18"/>
                <a:gd name="T6" fmla="*/ 29152 w 22"/>
                <a:gd name="T7" fmla="*/ 28517 h 18"/>
                <a:gd name="T8" fmla="*/ 35630 w 22"/>
                <a:gd name="T9" fmla="*/ 1742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8">
                  <a:moveTo>
                    <a:pt x="22" y="11"/>
                  </a:moveTo>
                  <a:lnTo>
                    <a:pt x="4" y="0"/>
                  </a:lnTo>
                  <a:lnTo>
                    <a:pt x="0" y="7"/>
                  </a:lnTo>
                  <a:lnTo>
                    <a:pt x="18" y="18"/>
                  </a:lnTo>
                  <a:lnTo>
                    <a:pt x="22" y="1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2" name="Freeform 250"/>
            <p:cNvSpPr>
              <a:spLocks/>
            </p:cNvSpPr>
            <p:nvPr/>
          </p:nvSpPr>
          <p:spPr bwMode="auto">
            <a:xfrm>
              <a:off x="1692406" y="914322"/>
              <a:ext cx="62351" cy="108720"/>
            </a:xfrm>
            <a:custGeom>
              <a:avLst/>
              <a:gdLst>
                <a:gd name="T0" fmla="*/ 44338 w 45"/>
                <a:gd name="T1" fmla="*/ 30665 h 78"/>
                <a:gd name="T2" fmla="*/ 60965 w 45"/>
                <a:gd name="T3" fmla="*/ 8363 h 78"/>
                <a:gd name="T4" fmla="*/ 59580 w 45"/>
                <a:gd name="T5" fmla="*/ 1394 h 78"/>
                <a:gd name="T6" fmla="*/ 54038 w 45"/>
                <a:gd name="T7" fmla="*/ 2788 h 78"/>
                <a:gd name="T8" fmla="*/ 38796 w 45"/>
                <a:gd name="T9" fmla="*/ 23695 h 78"/>
                <a:gd name="T10" fmla="*/ 36025 w 45"/>
                <a:gd name="T11" fmla="*/ 23695 h 78"/>
                <a:gd name="T12" fmla="*/ 34639 w 45"/>
                <a:gd name="T13" fmla="*/ 23695 h 78"/>
                <a:gd name="T14" fmla="*/ 27712 w 45"/>
                <a:gd name="T15" fmla="*/ 23695 h 78"/>
                <a:gd name="T16" fmla="*/ 27712 w 45"/>
                <a:gd name="T17" fmla="*/ 23695 h 78"/>
                <a:gd name="T18" fmla="*/ 23555 w 45"/>
                <a:gd name="T19" fmla="*/ 23695 h 78"/>
                <a:gd name="T20" fmla="*/ 8313 w 45"/>
                <a:gd name="T21" fmla="*/ 2788 h 78"/>
                <a:gd name="T22" fmla="*/ 2771 w 45"/>
                <a:gd name="T23" fmla="*/ 1394 h 78"/>
                <a:gd name="T24" fmla="*/ 1386 w 45"/>
                <a:gd name="T25" fmla="*/ 8363 h 78"/>
                <a:gd name="T26" fmla="*/ 18013 w 45"/>
                <a:gd name="T27" fmla="*/ 30665 h 78"/>
                <a:gd name="T28" fmla="*/ 20784 w 45"/>
                <a:gd name="T29" fmla="*/ 61329 h 78"/>
                <a:gd name="T30" fmla="*/ 20784 w 45"/>
                <a:gd name="T31" fmla="*/ 61329 h 78"/>
                <a:gd name="T32" fmla="*/ 16627 w 45"/>
                <a:gd name="T33" fmla="*/ 103145 h 78"/>
                <a:gd name="T34" fmla="*/ 22169 w 45"/>
                <a:gd name="T35" fmla="*/ 108720 h 78"/>
                <a:gd name="T36" fmla="*/ 27712 w 45"/>
                <a:gd name="T37" fmla="*/ 103145 h 78"/>
                <a:gd name="T38" fmla="*/ 30483 w 45"/>
                <a:gd name="T39" fmla="*/ 64117 h 78"/>
                <a:gd name="T40" fmla="*/ 33254 w 45"/>
                <a:gd name="T41" fmla="*/ 64117 h 78"/>
                <a:gd name="T42" fmla="*/ 36025 w 45"/>
                <a:gd name="T43" fmla="*/ 103145 h 78"/>
                <a:gd name="T44" fmla="*/ 41567 w 45"/>
                <a:gd name="T45" fmla="*/ 108720 h 78"/>
                <a:gd name="T46" fmla="*/ 45724 w 45"/>
                <a:gd name="T47" fmla="*/ 103145 h 78"/>
                <a:gd name="T48" fmla="*/ 42953 w 45"/>
                <a:gd name="T49" fmla="*/ 61329 h 78"/>
                <a:gd name="T50" fmla="*/ 42953 w 45"/>
                <a:gd name="T51" fmla="*/ 61329 h 78"/>
                <a:gd name="T52" fmla="*/ 44338 w 45"/>
                <a:gd name="T53" fmla="*/ 30665 h 7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5" h="78">
                  <a:moveTo>
                    <a:pt x="32" y="22"/>
                  </a:moveTo>
                  <a:cubicBezTo>
                    <a:pt x="44" y="6"/>
                    <a:pt x="44" y="6"/>
                    <a:pt x="44" y="6"/>
                  </a:cubicBezTo>
                  <a:cubicBezTo>
                    <a:pt x="45" y="4"/>
                    <a:pt x="45" y="2"/>
                    <a:pt x="43" y="1"/>
                  </a:cubicBezTo>
                  <a:cubicBezTo>
                    <a:pt x="42" y="0"/>
                    <a:pt x="40" y="1"/>
                    <a:pt x="39" y="2"/>
                  </a:cubicBezTo>
                  <a:cubicBezTo>
                    <a:pt x="28" y="17"/>
                    <a:pt x="28" y="17"/>
                    <a:pt x="28" y="17"/>
                  </a:cubicBezTo>
                  <a:cubicBezTo>
                    <a:pt x="28" y="17"/>
                    <a:pt x="27" y="17"/>
                    <a:pt x="26" y="17"/>
                  </a:cubicBezTo>
                  <a:cubicBezTo>
                    <a:pt x="25" y="17"/>
                    <a:pt x="25" y="17"/>
                    <a:pt x="25" y="17"/>
                  </a:cubicBezTo>
                  <a:cubicBezTo>
                    <a:pt x="20" y="17"/>
                    <a:pt x="20" y="17"/>
                    <a:pt x="20" y="17"/>
                  </a:cubicBezTo>
                  <a:cubicBezTo>
                    <a:pt x="20" y="17"/>
                    <a:pt x="20" y="17"/>
                    <a:pt x="20" y="17"/>
                  </a:cubicBezTo>
                  <a:cubicBezTo>
                    <a:pt x="19" y="17"/>
                    <a:pt x="18" y="17"/>
                    <a:pt x="17" y="17"/>
                  </a:cubicBezTo>
                  <a:cubicBezTo>
                    <a:pt x="6" y="2"/>
                    <a:pt x="6" y="2"/>
                    <a:pt x="6" y="2"/>
                  </a:cubicBezTo>
                  <a:cubicBezTo>
                    <a:pt x="5" y="1"/>
                    <a:pt x="3" y="0"/>
                    <a:pt x="2" y="1"/>
                  </a:cubicBezTo>
                  <a:cubicBezTo>
                    <a:pt x="1" y="2"/>
                    <a:pt x="0" y="4"/>
                    <a:pt x="1" y="6"/>
                  </a:cubicBezTo>
                  <a:cubicBezTo>
                    <a:pt x="13" y="22"/>
                    <a:pt x="13" y="22"/>
                    <a:pt x="13" y="22"/>
                  </a:cubicBezTo>
                  <a:cubicBezTo>
                    <a:pt x="15" y="44"/>
                    <a:pt x="15" y="44"/>
                    <a:pt x="15" y="44"/>
                  </a:cubicBezTo>
                  <a:cubicBezTo>
                    <a:pt x="15" y="44"/>
                    <a:pt x="15" y="44"/>
                    <a:pt x="15" y="44"/>
                  </a:cubicBezTo>
                  <a:cubicBezTo>
                    <a:pt x="12" y="74"/>
                    <a:pt x="12" y="74"/>
                    <a:pt x="12" y="74"/>
                  </a:cubicBezTo>
                  <a:cubicBezTo>
                    <a:pt x="12" y="76"/>
                    <a:pt x="14" y="78"/>
                    <a:pt x="16" y="78"/>
                  </a:cubicBezTo>
                  <a:cubicBezTo>
                    <a:pt x="18" y="78"/>
                    <a:pt x="19" y="76"/>
                    <a:pt x="20" y="74"/>
                  </a:cubicBezTo>
                  <a:cubicBezTo>
                    <a:pt x="22" y="46"/>
                    <a:pt x="22" y="46"/>
                    <a:pt x="22" y="46"/>
                  </a:cubicBezTo>
                  <a:cubicBezTo>
                    <a:pt x="24" y="46"/>
                    <a:pt x="24" y="46"/>
                    <a:pt x="24" y="46"/>
                  </a:cubicBezTo>
                  <a:cubicBezTo>
                    <a:pt x="26" y="74"/>
                    <a:pt x="26" y="74"/>
                    <a:pt x="26" y="74"/>
                  </a:cubicBezTo>
                  <a:cubicBezTo>
                    <a:pt x="26" y="76"/>
                    <a:pt x="28" y="78"/>
                    <a:pt x="30" y="78"/>
                  </a:cubicBezTo>
                  <a:cubicBezTo>
                    <a:pt x="32" y="78"/>
                    <a:pt x="33" y="76"/>
                    <a:pt x="33" y="74"/>
                  </a:cubicBezTo>
                  <a:cubicBezTo>
                    <a:pt x="31" y="44"/>
                    <a:pt x="31" y="44"/>
                    <a:pt x="31" y="44"/>
                  </a:cubicBezTo>
                  <a:cubicBezTo>
                    <a:pt x="31" y="44"/>
                    <a:pt x="31" y="44"/>
                    <a:pt x="31" y="44"/>
                  </a:cubicBezTo>
                  <a:lnTo>
                    <a:pt x="32" y="2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3" name="Oval 251"/>
            <p:cNvSpPr>
              <a:spLocks noChangeArrowheads="1"/>
            </p:cNvSpPr>
            <p:nvPr/>
          </p:nvSpPr>
          <p:spPr bwMode="auto">
            <a:xfrm>
              <a:off x="1713784" y="917887"/>
              <a:ext cx="19596" cy="1960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4" name="Freeform 252"/>
            <p:cNvSpPr>
              <a:spLocks/>
            </p:cNvSpPr>
            <p:nvPr/>
          </p:nvSpPr>
          <p:spPr bwMode="auto">
            <a:xfrm>
              <a:off x="766037" y="1128198"/>
              <a:ext cx="60570" cy="108720"/>
            </a:xfrm>
            <a:custGeom>
              <a:avLst/>
              <a:gdLst>
                <a:gd name="T0" fmla="*/ 43072 w 45"/>
                <a:gd name="T1" fmla="*/ 30665 h 78"/>
                <a:gd name="T2" fmla="*/ 59224 w 45"/>
                <a:gd name="T3" fmla="*/ 8363 h 78"/>
                <a:gd name="T4" fmla="*/ 57878 w 45"/>
                <a:gd name="T5" fmla="*/ 1394 h 78"/>
                <a:gd name="T6" fmla="*/ 51148 w 45"/>
                <a:gd name="T7" fmla="*/ 2788 h 78"/>
                <a:gd name="T8" fmla="*/ 37688 w 45"/>
                <a:gd name="T9" fmla="*/ 23695 h 78"/>
                <a:gd name="T10" fmla="*/ 33650 w 45"/>
                <a:gd name="T11" fmla="*/ 23695 h 78"/>
                <a:gd name="T12" fmla="*/ 33650 w 45"/>
                <a:gd name="T13" fmla="*/ 23695 h 78"/>
                <a:gd name="T14" fmla="*/ 25574 w 45"/>
                <a:gd name="T15" fmla="*/ 23695 h 78"/>
                <a:gd name="T16" fmla="*/ 25574 w 45"/>
                <a:gd name="T17" fmla="*/ 23695 h 78"/>
                <a:gd name="T18" fmla="*/ 21536 w 45"/>
                <a:gd name="T19" fmla="*/ 23695 h 78"/>
                <a:gd name="T20" fmla="*/ 8076 w 45"/>
                <a:gd name="T21" fmla="*/ 2788 h 78"/>
                <a:gd name="T22" fmla="*/ 1346 w 45"/>
                <a:gd name="T23" fmla="*/ 1394 h 78"/>
                <a:gd name="T24" fmla="*/ 1346 w 45"/>
                <a:gd name="T25" fmla="*/ 8363 h 78"/>
                <a:gd name="T26" fmla="*/ 16152 w 45"/>
                <a:gd name="T27" fmla="*/ 30665 h 78"/>
                <a:gd name="T28" fmla="*/ 18844 w 45"/>
                <a:gd name="T29" fmla="*/ 61329 h 78"/>
                <a:gd name="T30" fmla="*/ 18844 w 45"/>
                <a:gd name="T31" fmla="*/ 61329 h 78"/>
                <a:gd name="T32" fmla="*/ 16152 w 45"/>
                <a:gd name="T33" fmla="*/ 103145 h 78"/>
                <a:gd name="T34" fmla="*/ 20190 w 45"/>
                <a:gd name="T35" fmla="*/ 108720 h 78"/>
                <a:gd name="T36" fmla="*/ 25574 w 45"/>
                <a:gd name="T37" fmla="*/ 103145 h 78"/>
                <a:gd name="T38" fmla="*/ 28266 w 45"/>
                <a:gd name="T39" fmla="*/ 64117 h 78"/>
                <a:gd name="T40" fmla="*/ 30958 w 45"/>
                <a:gd name="T41" fmla="*/ 64117 h 78"/>
                <a:gd name="T42" fmla="*/ 33650 w 45"/>
                <a:gd name="T43" fmla="*/ 103145 h 78"/>
                <a:gd name="T44" fmla="*/ 39034 w 45"/>
                <a:gd name="T45" fmla="*/ 108720 h 78"/>
                <a:gd name="T46" fmla="*/ 43072 w 45"/>
                <a:gd name="T47" fmla="*/ 103145 h 78"/>
                <a:gd name="T48" fmla="*/ 40380 w 45"/>
                <a:gd name="T49" fmla="*/ 61329 h 78"/>
                <a:gd name="T50" fmla="*/ 40380 w 45"/>
                <a:gd name="T51" fmla="*/ 61329 h 78"/>
                <a:gd name="T52" fmla="*/ 43072 w 45"/>
                <a:gd name="T53" fmla="*/ 30665 h 7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5" h="78">
                  <a:moveTo>
                    <a:pt x="32" y="22"/>
                  </a:moveTo>
                  <a:cubicBezTo>
                    <a:pt x="44" y="6"/>
                    <a:pt x="44" y="6"/>
                    <a:pt x="44" y="6"/>
                  </a:cubicBezTo>
                  <a:cubicBezTo>
                    <a:pt x="45" y="4"/>
                    <a:pt x="44" y="2"/>
                    <a:pt x="43" y="1"/>
                  </a:cubicBezTo>
                  <a:cubicBezTo>
                    <a:pt x="41" y="0"/>
                    <a:pt x="39" y="1"/>
                    <a:pt x="38" y="2"/>
                  </a:cubicBezTo>
                  <a:cubicBezTo>
                    <a:pt x="28" y="17"/>
                    <a:pt x="28" y="17"/>
                    <a:pt x="28" y="17"/>
                  </a:cubicBezTo>
                  <a:cubicBezTo>
                    <a:pt x="27" y="17"/>
                    <a:pt x="26" y="17"/>
                    <a:pt x="25" y="17"/>
                  </a:cubicBezTo>
                  <a:cubicBezTo>
                    <a:pt x="25" y="17"/>
                    <a:pt x="25" y="17"/>
                    <a:pt x="25" y="17"/>
                  </a:cubicBezTo>
                  <a:cubicBezTo>
                    <a:pt x="19" y="17"/>
                    <a:pt x="19" y="17"/>
                    <a:pt x="19" y="17"/>
                  </a:cubicBezTo>
                  <a:cubicBezTo>
                    <a:pt x="19" y="17"/>
                    <a:pt x="19" y="17"/>
                    <a:pt x="19" y="17"/>
                  </a:cubicBezTo>
                  <a:cubicBezTo>
                    <a:pt x="18" y="17"/>
                    <a:pt x="17" y="17"/>
                    <a:pt x="16" y="17"/>
                  </a:cubicBezTo>
                  <a:cubicBezTo>
                    <a:pt x="6" y="2"/>
                    <a:pt x="6" y="2"/>
                    <a:pt x="6" y="2"/>
                  </a:cubicBezTo>
                  <a:cubicBezTo>
                    <a:pt x="5" y="1"/>
                    <a:pt x="3" y="0"/>
                    <a:pt x="1" y="1"/>
                  </a:cubicBezTo>
                  <a:cubicBezTo>
                    <a:pt x="0" y="2"/>
                    <a:pt x="0" y="4"/>
                    <a:pt x="1" y="6"/>
                  </a:cubicBezTo>
                  <a:cubicBezTo>
                    <a:pt x="12" y="22"/>
                    <a:pt x="12" y="22"/>
                    <a:pt x="12" y="22"/>
                  </a:cubicBezTo>
                  <a:cubicBezTo>
                    <a:pt x="14" y="44"/>
                    <a:pt x="14" y="44"/>
                    <a:pt x="14" y="44"/>
                  </a:cubicBezTo>
                  <a:cubicBezTo>
                    <a:pt x="14" y="44"/>
                    <a:pt x="14" y="44"/>
                    <a:pt x="14" y="44"/>
                  </a:cubicBezTo>
                  <a:cubicBezTo>
                    <a:pt x="12" y="74"/>
                    <a:pt x="12" y="74"/>
                    <a:pt x="12" y="74"/>
                  </a:cubicBezTo>
                  <a:cubicBezTo>
                    <a:pt x="12" y="76"/>
                    <a:pt x="13" y="78"/>
                    <a:pt x="15" y="78"/>
                  </a:cubicBezTo>
                  <a:cubicBezTo>
                    <a:pt x="17" y="78"/>
                    <a:pt x="19" y="76"/>
                    <a:pt x="19" y="74"/>
                  </a:cubicBezTo>
                  <a:cubicBezTo>
                    <a:pt x="21" y="46"/>
                    <a:pt x="21" y="46"/>
                    <a:pt x="21" y="46"/>
                  </a:cubicBezTo>
                  <a:cubicBezTo>
                    <a:pt x="23" y="46"/>
                    <a:pt x="23" y="46"/>
                    <a:pt x="23" y="46"/>
                  </a:cubicBezTo>
                  <a:cubicBezTo>
                    <a:pt x="25" y="74"/>
                    <a:pt x="25" y="74"/>
                    <a:pt x="25" y="74"/>
                  </a:cubicBezTo>
                  <a:cubicBezTo>
                    <a:pt x="25" y="76"/>
                    <a:pt x="27" y="78"/>
                    <a:pt x="29" y="78"/>
                  </a:cubicBezTo>
                  <a:cubicBezTo>
                    <a:pt x="31" y="78"/>
                    <a:pt x="33" y="76"/>
                    <a:pt x="32" y="74"/>
                  </a:cubicBezTo>
                  <a:cubicBezTo>
                    <a:pt x="30" y="44"/>
                    <a:pt x="30" y="44"/>
                    <a:pt x="30" y="44"/>
                  </a:cubicBezTo>
                  <a:cubicBezTo>
                    <a:pt x="30" y="44"/>
                    <a:pt x="30" y="44"/>
                    <a:pt x="30" y="44"/>
                  </a:cubicBezTo>
                  <a:lnTo>
                    <a:pt x="32" y="2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5" name="Oval 253"/>
            <p:cNvSpPr>
              <a:spLocks noChangeArrowheads="1"/>
            </p:cNvSpPr>
            <p:nvPr/>
          </p:nvSpPr>
          <p:spPr bwMode="auto">
            <a:xfrm>
              <a:off x="785632" y="1131763"/>
              <a:ext cx="19597" cy="1960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6" name="Freeform 254"/>
            <p:cNvSpPr>
              <a:spLocks/>
            </p:cNvSpPr>
            <p:nvPr/>
          </p:nvSpPr>
          <p:spPr bwMode="auto">
            <a:xfrm>
              <a:off x="1036821" y="1595162"/>
              <a:ext cx="140736" cy="244175"/>
            </a:xfrm>
            <a:custGeom>
              <a:avLst/>
              <a:gdLst>
                <a:gd name="T0" fmla="*/ 100723 w 102"/>
                <a:gd name="T1" fmla="*/ 68976 h 177"/>
                <a:gd name="T2" fmla="*/ 137976 w 102"/>
                <a:gd name="T3" fmla="*/ 16554 h 177"/>
                <a:gd name="T4" fmla="*/ 135217 w 102"/>
                <a:gd name="T5" fmla="*/ 2759 h 177"/>
                <a:gd name="T6" fmla="*/ 121419 w 102"/>
                <a:gd name="T7" fmla="*/ 5518 h 177"/>
                <a:gd name="T8" fmla="*/ 88305 w 102"/>
                <a:gd name="T9" fmla="*/ 53801 h 177"/>
                <a:gd name="T10" fmla="*/ 80026 w 102"/>
                <a:gd name="T11" fmla="*/ 52422 h 177"/>
                <a:gd name="T12" fmla="*/ 78647 w 102"/>
                <a:gd name="T13" fmla="*/ 52422 h 177"/>
                <a:gd name="T14" fmla="*/ 62089 w 102"/>
                <a:gd name="T15" fmla="*/ 52422 h 177"/>
                <a:gd name="T16" fmla="*/ 60710 w 102"/>
                <a:gd name="T17" fmla="*/ 52422 h 177"/>
                <a:gd name="T18" fmla="*/ 52431 w 102"/>
                <a:gd name="T19" fmla="*/ 53801 h 177"/>
                <a:gd name="T20" fmla="*/ 19317 w 102"/>
                <a:gd name="T21" fmla="*/ 5518 h 177"/>
                <a:gd name="T22" fmla="*/ 5519 w 102"/>
                <a:gd name="T23" fmla="*/ 2759 h 177"/>
                <a:gd name="T24" fmla="*/ 2760 w 102"/>
                <a:gd name="T25" fmla="*/ 16554 h 177"/>
                <a:gd name="T26" fmla="*/ 40013 w 102"/>
                <a:gd name="T27" fmla="*/ 68976 h 177"/>
                <a:gd name="T28" fmla="*/ 45532 w 102"/>
                <a:gd name="T29" fmla="*/ 136572 h 177"/>
                <a:gd name="T30" fmla="*/ 45532 w 102"/>
                <a:gd name="T31" fmla="*/ 137952 h 177"/>
                <a:gd name="T32" fmla="*/ 37254 w 102"/>
                <a:gd name="T33" fmla="*/ 231759 h 177"/>
                <a:gd name="T34" fmla="*/ 48292 w 102"/>
                <a:gd name="T35" fmla="*/ 244175 h 177"/>
                <a:gd name="T36" fmla="*/ 60710 w 102"/>
                <a:gd name="T37" fmla="*/ 233139 h 177"/>
                <a:gd name="T38" fmla="*/ 67608 w 102"/>
                <a:gd name="T39" fmla="*/ 146229 h 177"/>
                <a:gd name="T40" fmla="*/ 73128 w 102"/>
                <a:gd name="T41" fmla="*/ 146229 h 177"/>
                <a:gd name="T42" fmla="*/ 80026 w 102"/>
                <a:gd name="T43" fmla="*/ 233139 h 177"/>
                <a:gd name="T44" fmla="*/ 92444 w 102"/>
                <a:gd name="T45" fmla="*/ 244175 h 177"/>
                <a:gd name="T46" fmla="*/ 103482 w 102"/>
                <a:gd name="T47" fmla="*/ 231759 h 177"/>
                <a:gd name="T48" fmla="*/ 95204 w 102"/>
                <a:gd name="T49" fmla="*/ 137952 h 177"/>
                <a:gd name="T50" fmla="*/ 95204 w 102"/>
                <a:gd name="T51" fmla="*/ 136572 h 177"/>
                <a:gd name="T52" fmla="*/ 100723 w 102"/>
                <a:gd name="T53" fmla="*/ 68976 h 1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2" h="177">
                  <a:moveTo>
                    <a:pt x="73" y="50"/>
                  </a:moveTo>
                  <a:cubicBezTo>
                    <a:pt x="100" y="12"/>
                    <a:pt x="100" y="12"/>
                    <a:pt x="100" y="12"/>
                  </a:cubicBezTo>
                  <a:cubicBezTo>
                    <a:pt x="102" y="9"/>
                    <a:pt x="101" y="5"/>
                    <a:pt x="98" y="2"/>
                  </a:cubicBezTo>
                  <a:cubicBezTo>
                    <a:pt x="95" y="0"/>
                    <a:pt x="90" y="1"/>
                    <a:pt x="88" y="4"/>
                  </a:cubicBezTo>
                  <a:cubicBezTo>
                    <a:pt x="64" y="39"/>
                    <a:pt x="64" y="39"/>
                    <a:pt x="64" y="39"/>
                  </a:cubicBezTo>
                  <a:cubicBezTo>
                    <a:pt x="62" y="39"/>
                    <a:pt x="60" y="38"/>
                    <a:pt x="58" y="38"/>
                  </a:cubicBezTo>
                  <a:cubicBezTo>
                    <a:pt x="57" y="38"/>
                    <a:pt x="57" y="38"/>
                    <a:pt x="57" y="38"/>
                  </a:cubicBezTo>
                  <a:cubicBezTo>
                    <a:pt x="45" y="38"/>
                    <a:pt x="45" y="38"/>
                    <a:pt x="45" y="38"/>
                  </a:cubicBezTo>
                  <a:cubicBezTo>
                    <a:pt x="44" y="38"/>
                    <a:pt x="44" y="38"/>
                    <a:pt x="44" y="38"/>
                  </a:cubicBezTo>
                  <a:cubicBezTo>
                    <a:pt x="42" y="38"/>
                    <a:pt x="40" y="39"/>
                    <a:pt x="38" y="39"/>
                  </a:cubicBezTo>
                  <a:cubicBezTo>
                    <a:pt x="14" y="4"/>
                    <a:pt x="14" y="4"/>
                    <a:pt x="14" y="4"/>
                  </a:cubicBezTo>
                  <a:cubicBezTo>
                    <a:pt x="12" y="1"/>
                    <a:pt x="7" y="0"/>
                    <a:pt x="4" y="2"/>
                  </a:cubicBezTo>
                  <a:cubicBezTo>
                    <a:pt x="1" y="5"/>
                    <a:pt x="0" y="9"/>
                    <a:pt x="2" y="12"/>
                  </a:cubicBezTo>
                  <a:cubicBezTo>
                    <a:pt x="29" y="50"/>
                    <a:pt x="29" y="50"/>
                    <a:pt x="29" y="50"/>
                  </a:cubicBezTo>
                  <a:cubicBezTo>
                    <a:pt x="33" y="99"/>
                    <a:pt x="33" y="99"/>
                    <a:pt x="33" y="99"/>
                  </a:cubicBezTo>
                  <a:cubicBezTo>
                    <a:pt x="33" y="99"/>
                    <a:pt x="33" y="100"/>
                    <a:pt x="33" y="100"/>
                  </a:cubicBezTo>
                  <a:cubicBezTo>
                    <a:pt x="27" y="168"/>
                    <a:pt x="27" y="168"/>
                    <a:pt x="27" y="168"/>
                  </a:cubicBezTo>
                  <a:cubicBezTo>
                    <a:pt x="27" y="173"/>
                    <a:pt x="30" y="177"/>
                    <a:pt x="35" y="177"/>
                  </a:cubicBezTo>
                  <a:cubicBezTo>
                    <a:pt x="40" y="177"/>
                    <a:pt x="44" y="174"/>
                    <a:pt x="44" y="169"/>
                  </a:cubicBezTo>
                  <a:cubicBezTo>
                    <a:pt x="49" y="106"/>
                    <a:pt x="49" y="106"/>
                    <a:pt x="49" y="106"/>
                  </a:cubicBezTo>
                  <a:cubicBezTo>
                    <a:pt x="53" y="106"/>
                    <a:pt x="53" y="106"/>
                    <a:pt x="53" y="106"/>
                  </a:cubicBezTo>
                  <a:cubicBezTo>
                    <a:pt x="58" y="169"/>
                    <a:pt x="58" y="169"/>
                    <a:pt x="58" y="169"/>
                  </a:cubicBezTo>
                  <a:cubicBezTo>
                    <a:pt x="58" y="174"/>
                    <a:pt x="62" y="177"/>
                    <a:pt x="67" y="177"/>
                  </a:cubicBezTo>
                  <a:cubicBezTo>
                    <a:pt x="71" y="177"/>
                    <a:pt x="75" y="173"/>
                    <a:pt x="75" y="168"/>
                  </a:cubicBezTo>
                  <a:cubicBezTo>
                    <a:pt x="69" y="100"/>
                    <a:pt x="69" y="100"/>
                    <a:pt x="69" y="100"/>
                  </a:cubicBezTo>
                  <a:cubicBezTo>
                    <a:pt x="69" y="100"/>
                    <a:pt x="69" y="99"/>
                    <a:pt x="69" y="99"/>
                  </a:cubicBezTo>
                  <a:lnTo>
                    <a:pt x="73" y="5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7" name="Oval 255"/>
            <p:cNvSpPr>
              <a:spLocks noChangeArrowheads="1"/>
            </p:cNvSpPr>
            <p:nvPr/>
          </p:nvSpPr>
          <p:spPr bwMode="auto">
            <a:xfrm>
              <a:off x="1086703" y="1602291"/>
              <a:ext cx="42756" cy="4277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8" name="Freeform 256"/>
            <p:cNvSpPr>
              <a:spLocks noEditPoints="1"/>
            </p:cNvSpPr>
            <p:nvPr/>
          </p:nvSpPr>
          <p:spPr bwMode="auto">
            <a:xfrm>
              <a:off x="1061762" y="515086"/>
              <a:ext cx="147862" cy="203183"/>
            </a:xfrm>
            <a:custGeom>
              <a:avLst/>
              <a:gdLst>
                <a:gd name="T0" fmla="*/ 134043 w 107"/>
                <a:gd name="T1" fmla="*/ 4147 h 147"/>
                <a:gd name="T2" fmla="*/ 55276 w 107"/>
                <a:gd name="T3" fmla="*/ 1382 h 147"/>
                <a:gd name="T4" fmla="*/ 37311 w 107"/>
                <a:gd name="T5" fmla="*/ 1382 h 147"/>
                <a:gd name="T6" fmla="*/ 29020 w 107"/>
                <a:gd name="T7" fmla="*/ 4147 h 147"/>
                <a:gd name="T8" fmla="*/ 23492 w 107"/>
                <a:gd name="T9" fmla="*/ 15204 h 147"/>
                <a:gd name="T10" fmla="*/ 2764 w 107"/>
                <a:gd name="T11" fmla="*/ 55288 h 147"/>
                <a:gd name="T12" fmla="*/ 8291 w 107"/>
                <a:gd name="T13" fmla="*/ 71874 h 147"/>
                <a:gd name="T14" fmla="*/ 26256 w 107"/>
                <a:gd name="T15" fmla="*/ 67728 h 147"/>
                <a:gd name="T16" fmla="*/ 31783 w 107"/>
                <a:gd name="T17" fmla="*/ 55288 h 147"/>
                <a:gd name="T18" fmla="*/ 45602 w 107"/>
                <a:gd name="T19" fmla="*/ 59434 h 147"/>
                <a:gd name="T20" fmla="*/ 95350 w 107"/>
                <a:gd name="T21" fmla="*/ 66345 h 147"/>
                <a:gd name="T22" fmla="*/ 70476 w 107"/>
                <a:gd name="T23" fmla="*/ 106429 h 147"/>
                <a:gd name="T24" fmla="*/ 71858 w 107"/>
                <a:gd name="T25" fmla="*/ 120251 h 147"/>
                <a:gd name="T26" fmla="*/ 95350 w 107"/>
                <a:gd name="T27" fmla="*/ 185214 h 147"/>
                <a:gd name="T28" fmla="*/ 116079 w 107"/>
                <a:gd name="T29" fmla="*/ 193508 h 147"/>
                <a:gd name="T30" fmla="*/ 117460 w 107"/>
                <a:gd name="T31" fmla="*/ 192125 h 147"/>
                <a:gd name="T32" fmla="*/ 132661 w 107"/>
                <a:gd name="T33" fmla="*/ 203183 h 147"/>
                <a:gd name="T34" fmla="*/ 147862 w 107"/>
                <a:gd name="T35" fmla="*/ 187979 h 147"/>
                <a:gd name="T36" fmla="*/ 147862 w 107"/>
                <a:gd name="T37" fmla="*/ 29026 h 147"/>
                <a:gd name="T38" fmla="*/ 146480 w 107"/>
                <a:gd name="T39" fmla="*/ 24880 h 147"/>
                <a:gd name="T40" fmla="*/ 134043 w 107"/>
                <a:gd name="T41" fmla="*/ 4147 h 147"/>
                <a:gd name="T42" fmla="*/ 100878 w 107"/>
                <a:gd name="T43" fmla="*/ 113340 h 147"/>
                <a:gd name="T44" fmla="*/ 117460 w 107"/>
                <a:gd name="T45" fmla="*/ 88461 h 147"/>
                <a:gd name="T46" fmla="*/ 117460 w 107"/>
                <a:gd name="T47" fmla="*/ 156188 h 147"/>
                <a:gd name="T48" fmla="*/ 100878 w 107"/>
                <a:gd name="T49" fmla="*/ 113340 h 1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7" h="147">
                  <a:moveTo>
                    <a:pt x="97" y="3"/>
                  </a:moveTo>
                  <a:cubicBezTo>
                    <a:pt x="40" y="1"/>
                    <a:pt x="40" y="1"/>
                    <a:pt x="40" y="1"/>
                  </a:cubicBezTo>
                  <a:cubicBezTo>
                    <a:pt x="34" y="0"/>
                    <a:pt x="30" y="0"/>
                    <a:pt x="27" y="1"/>
                  </a:cubicBezTo>
                  <a:cubicBezTo>
                    <a:pt x="25" y="1"/>
                    <a:pt x="23" y="2"/>
                    <a:pt x="21" y="3"/>
                  </a:cubicBezTo>
                  <a:cubicBezTo>
                    <a:pt x="19" y="5"/>
                    <a:pt x="18" y="8"/>
                    <a:pt x="17" y="11"/>
                  </a:cubicBezTo>
                  <a:cubicBezTo>
                    <a:pt x="2" y="40"/>
                    <a:pt x="2" y="40"/>
                    <a:pt x="2" y="40"/>
                  </a:cubicBezTo>
                  <a:cubicBezTo>
                    <a:pt x="0" y="44"/>
                    <a:pt x="2" y="50"/>
                    <a:pt x="6" y="52"/>
                  </a:cubicBezTo>
                  <a:cubicBezTo>
                    <a:pt x="11" y="55"/>
                    <a:pt x="16" y="53"/>
                    <a:pt x="19" y="49"/>
                  </a:cubicBezTo>
                  <a:cubicBezTo>
                    <a:pt x="23" y="40"/>
                    <a:pt x="23" y="40"/>
                    <a:pt x="23" y="40"/>
                  </a:cubicBezTo>
                  <a:cubicBezTo>
                    <a:pt x="26" y="42"/>
                    <a:pt x="30" y="43"/>
                    <a:pt x="33" y="43"/>
                  </a:cubicBezTo>
                  <a:cubicBezTo>
                    <a:pt x="69" y="48"/>
                    <a:pt x="69" y="48"/>
                    <a:pt x="69" y="48"/>
                  </a:cubicBezTo>
                  <a:cubicBezTo>
                    <a:pt x="51" y="77"/>
                    <a:pt x="51" y="77"/>
                    <a:pt x="51" y="77"/>
                  </a:cubicBezTo>
                  <a:cubicBezTo>
                    <a:pt x="49" y="80"/>
                    <a:pt x="50" y="84"/>
                    <a:pt x="52" y="87"/>
                  </a:cubicBezTo>
                  <a:cubicBezTo>
                    <a:pt x="69" y="134"/>
                    <a:pt x="69" y="134"/>
                    <a:pt x="69" y="134"/>
                  </a:cubicBezTo>
                  <a:cubicBezTo>
                    <a:pt x="72" y="140"/>
                    <a:pt x="78" y="142"/>
                    <a:pt x="84" y="140"/>
                  </a:cubicBezTo>
                  <a:cubicBezTo>
                    <a:pt x="84" y="140"/>
                    <a:pt x="85" y="140"/>
                    <a:pt x="85" y="139"/>
                  </a:cubicBezTo>
                  <a:cubicBezTo>
                    <a:pt x="87" y="144"/>
                    <a:pt x="91" y="147"/>
                    <a:pt x="96" y="147"/>
                  </a:cubicBezTo>
                  <a:cubicBezTo>
                    <a:pt x="102" y="147"/>
                    <a:pt x="107" y="142"/>
                    <a:pt x="107" y="136"/>
                  </a:cubicBezTo>
                  <a:cubicBezTo>
                    <a:pt x="107" y="21"/>
                    <a:pt x="107" y="21"/>
                    <a:pt x="107" y="21"/>
                  </a:cubicBezTo>
                  <a:cubicBezTo>
                    <a:pt x="107" y="20"/>
                    <a:pt x="106" y="19"/>
                    <a:pt x="106"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9" name="Freeform 257"/>
            <p:cNvSpPr>
              <a:spLocks/>
            </p:cNvSpPr>
            <p:nvPr/>
          </p:nvSpPr>
          <p:spPr bwMode="auto">
            <a:xfrm>
              <a:off x="1027914" y="483005"/>
              <a:ext cx="58789" cy="60598"/>
            </a:xfrm>
            <a:custGeom>
              <a:avLst/>
              <a:gdLst>
                <a:gd name="T0" fmla="*/ 24609 w 43"/>
                <a:gd name="T1" fmla="*/ 57844 h 44"/>
                <a:gd name="T2" fmla="*/ 57422 w 43"/>
                <a:gd name="T3" fmla="*/ 34431 h 44"/>
                <a:gd name="T4" fmla="*/ 34180 w 43"/>
                <a:gd name="T5" fmla="*/ 2754 h 44"/>
                <a:gd name="T6" fmla="*/ 1367 w 43"/>
                <a:gd name="T7" fmla="*/ 26167 h 44"/>
                <a:gd name="T8" fmla="*/ 24609 w 43"/>
                <a:gd name="T9" fmla="*/ 57844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4">
                  <a:moveTo>
                    <a:pt x="18" y="42"/>
                  </a:moveTo>
                  <a:cubicBezTo>
                    <a:pt x="30" y="44"/>
                    <a:pt x="40" y="36"/>
                    <a:pt x="42" y="25"/>
                  </a:cubicBezTo>
                  <a:cubicBezTo>
                    <a:pt x="43" y="14"/>
                    <a:pt x="36" y="3"/>
                    <a:pt x="25" y="2"/>
                  </a:cubicBezTo>
                  <a:cubicBezTo>
                    <a:pt x="14" y="0"/>
                    <a:pt x="3" y="8"/>
                    <a:pt x="1" y="19"/>
                  </a:cubicBezTo>
                  <a:cubicBezTo>
                    <a:pt x="0" y="30"/>
                    <a:pt x="7" y="40"/>
                    <a:pt x="18" y="4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0" name="Freeform 258"/>
            <p:cNvSpPr>
              <a:spLocks noEditPoints="1"/>
            </p:cNvSpPr>
            <p:nvPr/>
          </p:nvSpPr>
          <p:spPr bwMode="auto">
            <a:xfrm>
              <a:off x="981595" y="591725"/>
              <a:ext cx="156770" cy="156843"/>
            </a:xfrm>
            <a:custGeom>
              <a:avLst/>
              <a:gdLst>
                <a:gd name="T0" fmla="*/ 78385 w 114"/>
                <a:gd name="T1" fmla="*/ 0 h 113"/>
                <a:gd name="T2" fmla="*/ 0 w 114"/>
                <a:gd name="T3" fmla="*/ 77728 h 113"/>
                <a:gd name="T4" fmla="*/ 78385 w 114"/>
                <a:gd name="T5" fmla="*/ 156843 h 113"/>
                <a:gd name="T6" fmla="*/ 156770 w 114"/>
                <a:gd name="T7" fmla="*/ 77728 h 113"/>
                <a:gd name="T8" fmla="*/ 78385 w 114"/>
                <a:gd name="T9" fmla="*/ 0 h 113"/>
                <a:gd name="T10" fmla="*/ 78385 w 114"/>
                <a:gd name="T11" fmla="*/ 141575 h 113"/>
                <a:gd name="T12" fmla="*/ 16502 w 114"/>
                <a:gd name="T13" fmla="*/ 77728 h 113"/>
                <a:gd name="T14" fmla="*/ 78385 w 114"/>
                <a:gd name="T15" fmla="*/ 15268 h 113"/>
                <a:gd name="T16" fmla="*/ 140268 w 114"/>
                <a:gd name="T17" fmla="*/ 77728 h 113"/>
                <a:gd name="T18" fmla="*/ 78385 w 114"/>
                <a:gd name="T19" fmla="*/ 141575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113">
                  <a:moveTo>
                    <a:pt x="57" y="0"/>
                  </a:moveTo>
                  <a:cubicBezTo>
                    <a:pt x="26" y="0"/>
                    <a:pt x="0" y="25"/>
                    <a:pt x="0" y="56"/>
                  </a:cubicBezTo>
                  <a:cubicBezTo>
                    <a:pt x="0" y="88"/>
                    <a:pt x="26" y="113"/>
                    <a:pt x="57" y="113"/>
                  </a:cubicBezTo>
                  <a:cubicBezTo>
                    <a:pt x="88" y="113"/>
                    <a:pt x="114" y="88"/>
                    <a:pt x="114" y="56"/>
                  </a:cubicBezTo>
                  <a:cubicBezTo>
                    <a:pt x="114" y="25"/>
                    <a:pt x="88" y="0"/>
                    <a:pt x="57" y="0"/>
                  </a:cubicBezTo>
                  <a:close/>
                  <a:moveTo>
                    <a:pt x="57" y="102"/>
                  </a:moveTo>
                  <a:cubicBezTo>
                    <a:pt x="32" y="102"/>
                    <a:pt x="12" y="81"/>
                    <a:pt x="12" y="56"/>
                  </a:cubicBezTo>
                  <a:cubicBezTo>
                    <a:pt x="12" y="31"/>
                    <a:pt x="32" y="11"/>
                    <a:pt x="57" y="11"/>
                  </a:cubicBezTo>
                  <a:cubicBezTo>
                    <a:pt x="82" y="11"/>
                    <a:pt x="102" y="31"/>
                    <a:pt x="102" y="56"/>
                  </a:cubicBezTo>
                  <a:cubicBezTo>
                    <a:pt x="102" y="81"/>
                    <a:pt x="82" y="102"/>
                    <a:pt x="57"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1" name="Freeform 259"/>
            <p:cNvSpPr>
              <a:spLocks noEditPoints="1"/>
            </p:cNvSpPr>
            <p:nvPr/>
          </p:nvSpPr>
          <p:spPr bwMode="auto">
            <a:xfrm>
              <a:off x="1211407" y="591725"/>
              <a:ext cx="156770" cy="156843"/>
            </a:xfrm>
            <a:custGeom>
              <a:avLst/>
              <a:gdLst>
                <a:gd name="T0" fmla="*/ 77691 w 113"/>
                <a:gd name="T1" fmla="*/ 0 h 113"/>
                <a:gd name="T2" fmla="*/ 0 w 113"/>
                <a:gd name="T3" fmla="*/ 77728 h 113"/>
                <a:gd name="T4" fmla="*/ 77691 w 113"/>
                <a:gd name="T5" fmla="*/ 156843 h 113"/>
                <a:gd name="T6" fmla="*/ 156770 w 113"/>
                <a:gd name="T7" fmla="*/ 77728 h 113"/>
                <a:gd name="T8" fmla="*/ 77691 w 113"/>
                <a:gd name="T9" fmla="*/ 0 h 113"/>
                <a:gd name="T10" fmla="*/ 77691 w 113"/>
                <a:gd name="T11" fmla="*/ 141575 h 113"/>
                <a:gd name="T12" fmla="*/ 15261 w 113"/>
                <a:gd name="T13" fmla="*/ 77728 h 113"/>
                <a:gd name="T14" fmla="*/ 77691 w 113"/>
                <a:gd name="T15" fmla="*/ 15268 h 113"/>
                <a:gd name="T16" fmla="*/ 141509 w 113"/>
                <a:gd name="T17" fmla="*/ 77728 h 113"/>
                <a:gd name="T18" fmla="*/ 77691 w 113"/>
                <a:gd name="T19" fmla="*/ 141575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 h="113">
                  <a:moveTo>
                    <a:pt x="56" y="0"/>
                  </a:moveTo>
                  <a:cubicBezTo>
                    <a:pt x="25" y="0"/>
                    <a:pt x="0" y="25"/>
                    <a:pt x="0" y="56"/>
                  </a:cubicBezTo>
                  <a:cubicBezTo>
                    <a:pt x="0" y="88"/>
                    <a:pt x="25" y="113"/>
                    <a:pt x="56" y="113"/>
                  </a:cubicBezTo>
                  <a:cubicBezTo>
                    <a:pt x="88" y="113"/>
                    <a:pt x="113" y="88"/>
                    <a:pt x="113" y="56"/>
                  </a:cubicBezTo>
                  <a:cubicBezTo>
                    <a:pt x="113" y="25"/>
                    <a:pt x="88" y="0"/>
                    <a:pt x="56" y="0"/>
                  </a:cubicBezTo>
                  <a:close/>
                  <a:moveTo>
                    <a:pt x="56" y="102"/>
                  </a:moveTo>
                  <a:cubicBezTo>
                    <a:pt x="31" y="102"/>
                    <a:pt x="11" y="81"/>
                    <a:pt x="11" y="56"/>
                  </a:cubicBezTo>
                  <a:cubicBezTo>
                    <a:pt x="11" y="31"/>
                    <a:pt x="31" y="11"/>
                    <a:pt x="56" y="11"/>
                  </a:cubicBezTo>
                  <a:cubicBezTo>
                    <a:pt x="81" y="11"/>
                    <a:pt x="102" y="31"/>
                    <a:pt x="102" y="56"/>
                  </a:cubicBezTo>
                  <a:cubicBezTo>
                    <a:pt x="102" y="81"/>
                    <a:pt x="81" y="102"/>
                    <a:pt x="56"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2" name="Freeform 260"/>
            <p:cNvSpPr>
              <a:spLocks noEditPoints="1"/>
            </p:cNvSpPr>
            <p:nvPr/>
          </p:nvSpPr>
          <p:spPr bwMode="auto">
            <a:xfrm>
              <a:off x="80166" y="131890"/>
              <a:ext cx="146081" cy="201401"/>
            </a:xfrm>
            <a:custGeom>
              <a:avLst/>
              <a:gdLst>
                <a:gd name="T0" fmla="*/ 132429 w 107"/>
                <a:gd name="T1" fmla="*/ 4110 h 147"/>
                <a:gd name="T2" fmla="*/ 54610 w 107"/>
                <a:gd name="T3" fmla="*/ 0 h 147"/>
                <a:gd name="T4" fmla="*/ 38227 w 107"/>
                <a:gd name="T5" fmla="*/ 0 h 147"/>
                <a:gd name="T6" fmla="*/ 28670 w 107"/>
                <a:gd name="T7" fmla="*/ 4110 h 147"/>
                <a:gd name="T8" fmla="*/ 23209 w 107"/>
                <a:gd name="T9" fmla="*/ 13701 h 147"/>
                <a:gd name="T10" fmla="*/ 4096 w 107"/>
                <a:gd name="T11" fmla="*/ 53433 h 147"/>
                <a:gd name="T12" fmla="*/ 9557 w 107"/>
                <a:gd name="T13" fmla="*/ 71244 h 147"/>
                <a:gd name="T14" fmla="*/ 25940 w 107"/>
                <a:gd name="T15" fmla="*/ 65764 h 147"/>
                <a:gd name="T16" fmla="*/ 31401 w 107"/>
                <a:gd name="T17" fmla="*/ 54803 h 147"/>
                <a:gd name="T18" fmla="*/ 46418 w 107"/>
                <a:gd name="T19" fmla="*/ 58913 h 147"/>
                <a:gd name="T20" fmla="*/ 95567 w 107"/>
                <a:gd name="T21" fmla="*/ 64394 h 147"/>
                <a:gd name="T22" fmla="*/ 69627 w 107"/>
                <a:gd name="T23" fmla="*/ 104126 h 147"/>
                <a:gd name="T24" fmla="*/ 70993 w 107"/>
                <a:gd name="T25" fmla="*/ 119197 h 147"/>
                <a:gd name="T26" fmla="*/ 95567 w 107"/>
                <a:gd name="T27" fmla="*/ 183590 h 147"/>
                <a:gd name="T28" fmla="*/ 114680 w 107"/>
                <a:gd name="T29" fmla="*/ 191810 h 147"/>
                <a:gd name="T30" fmla="*/ 117411 w 107"/>
                <a:gd name="T31" fmla="*/ 190440 h 147"/>
                <a:gd name="T32" fmla="*/ 131063 w 107"/>
                <a:gd name="T33" fmla="*/ 201401 h 147"/>
                <a:gd name="T34" fmla="*/ 146081 w 107"/>
                <a:gd name="T35" fmla="*/ 186330 h 147"/>
                <a:gd name="T36" fmla="*/ 146081 w 107"/>
                <a:gd name="T37" fmla="*/ 27401 h 147"/>
                <a:gd name="T38" fmla="*/ 146081 w 107"/>
                <a:gd name="T39" fmla="*/ 24661 h 147"/>
                <a:gd name="T40" fmla="*/ 132429 w 107"/>
                <a:gd name="T41" fmla="*/ 4110 h 147"/>
                <a:gd name="T42" fmla="*/ 99663 w 107"/>
                <a:gd name="T43" fmla="*/ 112346 h 147"/>
                <a:gd name="T44" fmla="*/ 116046 w 107"/>
                <a:gd name="T45" fmla="*/ 87685 h 147"/>
                <a:gd name="T46" fmla="*/ 116046 w 107"/>
                <a:gd name="T47" fmla="*/ 154818 h 147"/>
                <a:gd name="T48" fmla="*/ 99663 w 107"/>
                <a:gd name="T49" fmla="*/ 112346 h 1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7" h="147">
                  <a:moveTo>
                    <a:pt x="97" y="3"/>
                  </a:moveTo>
                  <a:cubicBezTo>
                    <a:pt x="40" y="0"/>
                    <a:pt x="40" y="0"/>
                    <a:pt x="40" y="0"/>
                  </a:cubicBezTo>
                  <a:cubicBezTo>
                    <a:pt x="35" y="0"/>
                    <a:pt x="31" y="0"/>
                    <a:pt x="28" y="0"/>
                  </a:cubicBezTo>
                  <a:cubicBezTo>
                    <a:pt x="25" y="0"/>
                    <a:pt x="23" y="1"/>
                    <a:pt x="21" y="3"/>
                  </a:cubicBezTo>
                  <a:cubicBezTo>
                    <a:pt x="19" y="5"/>
                    <a:pt x="18" y="7"/>
                    <a:pt x="17" y="10"/>
                  </a:cubicBezTo>
                  <a:cubicBezTo>
                    <a:pt x="3" y="39"/>
                    <a:pt x="3" y="39"/>
                    <a:pt x="3" y="39"/>
                  </a:cubicBezTo>
                  <a:cubicBezTo>
                    <a:pt x="0" y="44"/>
                    <a:pt x="2" y="49"/>
                    <a:pt x="7" y="52"/>
                  </a:cubicBezTo>
                  <a:cubicBezTo>
                    <a:pt x="11" y="54"/>
                    <a:pt x="17" y="53"/>
                    <a:pt x="19" y="48"/>
                  </a:cubicBezTo>
                  <a:cubicBezTo>
                    <a:pt x="23" y="40"/>
                    <a:pt x="23" y="40"/>
                    <a:pt x="23" y="40"/>
                  </a:cubicBezTo>
                  <a:cubicBezTo>
                    <a:pt x="27" y="41"/>
                    <a:pt x="30" y="42"/>
                    <a:pt x="34" y="43"/>
                  </a:cubicBezTo>
                  <a:cubicBezTo>
                    <a:pt x="70" y="47"/>
                    <a:pt x="70" y="47"/>
                    <a:pt x="70" y="47"/>
                  </a:cubicBezTo>
                  <a:cubicBezTo>
                    <a:pt x="51" y="76"/>
                    <a:pt x="51" y="76"/>
                    <a:pt x="51" y="76"/>
                  </a:cubicBezTo>
                  <a:cubicBezTo>
                    <a:pt x="50" y="80"/>
                    <a:pt x="50" y="84"/>
                    <a:pt x="52" y="87"/>
                  </a:cubicBezTo>
                  <a:cubicBezTo>
                    <a:pt x="70" y="134"/>
                    <a:pt x="70" y="134"/>
                    <a:pt x="70" y="134"/>
                  </a:cubicBezTo>
                  <a:cubicBezTo>
                    <a:pt x="72" y="139"/>
                    <a:pt x="78" y="142"/>
                    <a:pt x="84" y="140"/>
                  </a:cubicBezTo>
                  <a:cubicBezTo>
                    <a:pt x="85" y="140"/>
                    <a:pt x="85" y="139"/>
                    <a:pt x="86" y="139"/>
                  </a:cubicBezTo>
                  <a:cubicBezTo>
                    <a:pt x="87" y="143"/>
                    <a:pt x="91" y="147"/>
                    <a:pt x="96" y="147"/>
                  </a:cubicBezTo>
                  <a:cubicBezTo>
                    <a:pt x="102" y="147"/>
                    <a:pt x="107" y="142"/>
                    <a:pt x="107" y="136"/>
                  </a:cubicBezTo>
                  <a:cubicBezTo>
                    <a:pt x="107" y="20"/>
                    <a:pt x="107" y="20"/>
                    <a:pt x="107" y="20"/>
                  </a:cubicBezTo>
                  <a:cubicBezTo>
                    <a:pt x="107" y="20"/>
                    <a:pt x="107" y="19"/>
                    <a:pt x="107"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3" name="Freeform 261"/>
            <p:cNvSpPr>
              <a:spLocks/>
            </p:cNvSpPr>
            <p:nvPr/>
          </p:nvSpPr>
          <p:spPr bwMode="auto">
            <a:xfrm>
              <a:off x="44536" y="98027"/>
              <a:ext cx="60570" cy="58815"/>
            </a:xfrm>
            <a:custGeom>
              <a:avLst/>
              <a:gdLst>
                <a:gd name="T0" fmla="*/ 26155 w 44"/>
                <a:gd name="T1" fmla="*/ 57447 h 43"/>
                <a:gd name="T2" fmla="*/ 57817 w 44"/>
                <a:gd name="T3" fmla="*/ 34195 h 43"/>
                <a:gd name="T4" fmla="*/ 34415 w 44"/>
                <a:gd name="T5" fmla="*/ 1368 h 43"/>
                <a:gd name="T6" fmla="*/ 2753 w 44"/>
                <a:gd name="T7" fmla="*/ 24620 h 43"/>
                <a:gd name="T8" fmla="*/ 26155 w 44"/>
                <a:gd name="T9" fmla="*/ 574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3">
                  <a:moveTo>
                    <a:pt x="19" y="42"/>
                  </a:moveTo>
                  <a:cubicBezTo>
                    <a:pt x="30" y="43"/>
                    <a:pt x="40" y="36"/>
                    <a:pt x="42" y="25"/>
                  </a:cubicBezTo>
                  <a:cubicBezTo>
                    <a:pt x="44" y="13"/>
                    <a:pt x="36" y="3"/>
                    <a:pt x="25" y="1"/>
                  </a:cubicBezTo>
                  <a:cubicBezTo>
                    <a:pt x="14" y="0"/>
                    <a:pt x="4" y="7"/>
                    <a:pt x="2" y="18"/>
                  </a:cubicBezTo>
                  <a:cubicBezTo>
                    <a:pt x="0" y="29"/>
                    <a:pt x="8" y="40"/>
                    <a:pt x="19" y="4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4" name="Freeform 262"/>
            <p:cNvSpPr>
              <a:spLocks noEditPoints="1"/>
            </p:cNvSpPr>
            <p:nvPr/>
          </p:nvSpPr>
          <p:spPr bwMode="auto">
            <a:xfrm>
              <a:off x="0" y="206747"/>
              <a:ext cx="154988" cy="156843"/>
            </a:xfrm>
            <a:custGeom>
              <a:avLst/>
              <a:gdLst>
                <a:gd name="T0" fmla="*/ 76808 w 113"/>
                <a:gd name="T1" fmla="*/ 0 h 114"/>
                <a:gd name="T2" fmla="*/ 0 w 113"/>
                <a:gd name="T3" fmla="*/ 78422 h 114"/>
                <a:gd name="T4" fmla="*/ 76808 w 113"/>
                <a:gd name="T5" fmla="*/ 156843 h 114"/>
                <a:gd name="T6" fmla="*/ 154988 w 113"/>
                <a:gd name="T7" fmla="*/ 78422 h 114"/>
                <a:gd name="T8" fmla="*/ 76808 w 113"/>
                <a:gd name="T9" fmla="*/ 0 h 114"/>
                <a:gd name="T10" fmla="*/ 76808 w 113"/>
                <a:gd name="T11" fmla="*/ 140333 h 114"/>
                <a:gd name="T12" fmla="*/ 15087 w 113"/>
                <a:gd name="T13" fmla="*/ 78422 h 114"/>
                <a:gd name="T14" fmla="*/ 76808 w 113"/>
                <a:gd name="T15" fmla="*/ 16510 h 114"/>
                <a:gd name="T16" fmla="*/ 139901 w 113"/>
                <a:gd name="T17" fmla="*/ 78422 h 114"/>
                <a:gd name="T18" fmla="*/ 76808 w 113"/>
                <a:gd name="T19" fmla="*/ 140333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 h="114">
                  <a:moveTo>
                    <a:pt x="56" y="0"/>
                  </a:moveTo>
                  <a:cubicBezTo>
                    <a:pt x="25" y="0"/>
                    <a:pt x="0" y="26"/>
                    <a:pt x="0" y="57"/>
                  </a:cubicBezTo>
                  <a:cubicBezTo>
                    <a:pt x="0" y="88"/>
                    <a:pt x="25" y="114"/>
                    <a:pt x="56" y="114"/>
                  </a:cubicBezTo>
                  <a:cubicBezTo>
                    <a:pt x="88" y="114"/>
                    <a:pt x="113" y="88"/>
                    <a:pt x="113" y="57"/>
                  </a:cubicBezTo>
                  <a:cubicBezTo>
                    <a:pt x="113" y="26"/>
                    <a:pt x="88" y="0"/>
                    <a:pt x="56" y="0"/>
                  </a:cubicBezTo>
                  <a:close/>
                  <a:moveTo>
                    <a:pt x="56" y="102"/>
                  </a:moveTo>
                  <a:cubicBezTo>
                    <a:pt x="31" y="102"/>
                    <a:pt x="11" y="82"/>
                    <a:pt x="11" y="57"/>
                  </a:cubicBezTo>
                  <a:cubicBezTo>
                    <a:pt x="11" y="32"/>
                    <a:pt x="31" y="12"/>
                    <a:pt x="56" y="12"/>
                  </a:cubicBezTo>
                  <a:cubicBezTo>
                    <a:pt x="81" y="12"/>
                    <a:pt x="102" y="32"/>
                    <a:pt x="102" y="57"/>
                  </a:cubicBezTo>
                  <a:cubicBezTo>
                    <a:pt x="102" y="82"/>
                    <a:pt x="81" y="102"/>
                    <a:pt x="56"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5" name="Freeform 263"/>
            <p:cNvSpPr>
              <a:spLocks noEditPoints="1"/>
            </p:cNvSpPr>
            <p:nvPr/>
          </p:nvSpPr>
          <p:spPr bwMode="auto">
            <a:xfrm>
              <a:off x="228029" y="206747"/>
              <a:ext cx="158551" cy="156843"/>
            </a:xfrm>
            <a:custGeom>
              <a:avLst/>
              <a:gdLst>
                <a:gd name="T0" fmla="*/ 79276 w 114"/>
                <a:gd name="T1" fmla="*/ 0 h 114"/>
                <a:gd name="T2" fmla="*/ 0 w 114"/>
                <a:gd name="T3" fmla="*/ 78422 h 114"/>
                <a:gd name="T4" fmla="*/ 79276 w 114"/>
                <a:gd name="T5" fmla="*/ 156843 h 114"/>
                <a:gd name="T6" fmla="*/ 158551 w 114"/>
                <a:gd name="T7" fmla="*/ 78422 h 114"/>
                <a:gd name="T8" fmla="*/ 79276 w 114"/>
                <a:gd name="T9" fmla="*/ 0 h 114"/>
                <a:gd name="T10" fmla="*/ 79276 w 114"/>
                <a:gd name="T11" fmla="*/ 140333 h 114"/>
                <a:gd name="T12" fmla="*/ 15299 w 114"/>
                <a:gd name="T13" fmla="*/ 78422 h 114"/>
                <a:gd name="T14" fmla="*/ 79276 w 114"/>
                <a:gd name="T15" fmla="*/ 16510 h 114"/>
                <a:gd name="T16" fmla="*/ 141861 w 114"/>
                <a:gd name="T17" fmla="*/ 78422 h 114"/>
                <a:gd name="T18" fmla="*/ 79276 w 114"/>
                <a:gd name="T19" fmla="*/ 140333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102"/>
                  </a:moveTo>
                  <a:cubicBezTo>
                    <a:pt x="32" y="102"/>
                    <a:pt x="11" y="82"/>
                    <a:pt x="11" y="57"/>
                  </a:cubicBezTo>
                  <a:cubicBezTo>
                    <a:pt x="11" y="32"/>
                    <a:pt x="32" y="12"/>
                    <a:pt x="57" y="12"/>
                  </a:cubicBezTo>
                  <a:cubicBezTo>
                    <a:pt x="82" y="12"/>
                    <a:pt x="102" y="32"/>
                    <a:pt x="102" y="57"/>
                  </a:cubicBezTo>
                  <a:cubicBezTo>
                    <a:pt x="102" y="82"/>
                    <a:pt x="82" y="102"/>
                    <a:pt x="57"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6" name="Freeform 264"/>
            <p:cNvSpPr>
              <a:spLocks/>
            </p:cNvSpPr>
            <p:nvPr/>
          </p:nvSpPr>
          <p:spPr bwMode="auto">
            <a:xfrm>
              <a:off x="1175777" y="1121069"/>
              <a:ext cx="142518" cy="81986"/>
            </a:xfrm>
            <a:custGeom>
              <a:avLst/>
              <a:gdLst>
                <a:gd name="T0" fmla="*/ 6918 w 103"/>
                <a:gd name="T1" fmla="*/ 39627 h 60"/>
                <a:gd name="T2" fmla="*/ 71951 w 103"/>
                <a:gd name="T3" fmla="*/ 51924 h 60"/>
                <a:gd name="T4" fmla="*/ 74718 w 103"/>
                <a:gd name="T5" fmla="*/ 54657 h 60"/>
                <a:gd name="T6" fmla="*/ 83020 w 103"/>
                <a:gd name="T7" fmla="*/ 65589 h 60"/>
                <a:gd name="T8" fmla="*/ 109310 w 103"/>
                <a:gd name="T9" fmla="*/ 60123 h 60"/>
                <a:gd name="T10" fmla="*/ 132832 w 103"/>
                <a:gd name="T11" fmla="*/ 75154 h 60"/>
                <a:gd name="T12" fmla="*/ 139751 w 103"/>
                <a:gd name="T13" fmla="*/ 81986 h 60"/>
                <a:gd name="T14" fmla="*/ 139751 w 103"/>
                <a:gd name="T15" fmla="*/ 72421 h 60"/>
                <a:gd name="T16" fmla="*/ 105159 w 103"/>
                <a:gd name="T17" fmla="*/ 30062 h 60"/>
                <a:gd name="T18" fmla="*/ 103775 w 103"/>
                <a:gd name="T19" fmla="*/ 28695 h 60"/>
                <a:gd name="T20" fmla="*/ 114845 w 103"/>
                <a:gd name="T21" fmla="*/ 19130 h 60"/>
                <a:gd name="T22" fmla="*/ 127298 w 103"/>
                <a:gd name="T23" fmla="*/ 35527 h 60"/>
                <a:gd name="T24" fmla="*/ 138367 w 103"/>
                <a:gd name="T25" fmla="*/ 35527 h 60"/>
                <a:gd name="T26" fmla="*/ 139751 w 103"/>
                <a:gd name="T27" fmla="*/ 25962 h 60"/>
                <a:gd name="T28" fmla="*/ 123147 w 103"/>
                <a:gd name="T29" fmla="*/ 4099 h 60"/>
                <a:gd name="T30" fmla="*/ 121763 w 103"/>
                <a:gd name="T31" fmla="*/ 4099 h 60"/>
                <a:gd name="T32" fmla="*/ 121763 w 103"/>
                <a:gd name="T33" fmla="*/ 4099 h 60"/>
                <a:gd name="T34" fmla="*/ 110694 w 103"/>
                <a:gd name="T35" fmla="*/ 2733 h 60"/>
                <a:gd name="T36" fmla="*/ 85788 w 103"/>
                <a:gd name="T37" fmla="*/ 23229 h 60"/>
                <a:gd name="T38" fmla="*/ 84404 w 103"/>
                <a:gd name="T39" fmla="*/ 24596 h 60"/>
                <a:gd name="T40" fmla="*/ 73335 w 103"/>
                <a:gd name="T41" fmla="*/ 32794 h 60"/>
                <a:gd name="T42" fmla="*/ 70567 w 103"/>
                <a:gd name="T43" fmla="*/ 35527 h 60"/>
                <a:gd name="T44" fmla="*/ 9686 w 103"/>
                <a:gd name="T45" fmla="*/ 24596 h 60"/>
                <a:gd name="T46" fmla="*/ 0 w 103"/>
                <a:gd name="T47" fmla="*/ 31428 h 60"/>
                <a:gd name="T48" fmla="*/ 6918 w 103"/>
                <a:gd name="T49" fmla="*/ 39627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3" h="60">
                  <a:moveTo>
                    <a:pt x="5" y="29"/>
                  </a:moveTo>
                  <a:cubicBezTo>
                    <a:pt x="52" y="38"/>
                    <a:pt x="52" y="38"/>
                    <a:pt x="52" y="38"/>
                  </a:cubicBezTo>
                  <a:cubicBezTo>
                    <a:pt x="53" y="38"/>
                    <a:pt x="53" y="39"/>
                    <a:pt x="54" y="40"/>
                  </a:cubicBezTo>
                  <a:cubicBezTo>
                    <a:pt x="60" y="48"/>
                    <a:pt x="60" y="48"/>
                    <a:pt x="60" y="48"/>
                  </a:cubicBezTo>
                  <a:cubicBezTo>
                    <a:pt x="65" y="45"/>
                    <a:pt x="70" y="43"/>
                    <a:pt x="79" y="44"/>
                  </a:cubicBezTo>
                  <a:cubicBezTo>
                    <a:pt x="88" y="46"/>
                    <a:pt x="92" y="51"/>
                    <a:pt x="96" y="55"/>
                  </a:cubicBezTo>
                  <a:cubicBezTo>
                    <a:pt x="97" y="57"/>
                    <a:pt x="99" y="59"/>
                    <a:pt x="101" y="60"/>
                  </a:cubicBezTo>
                  <a:cubicBezTo>
                    <a:pt x="102" y="58"/>
                    <a:pt x="103" y="56"/>
                    <a:pt x="101" y="53"/>
                  </a:cubicBezTo>
                  <a:cubicBezTo>
                    <a:pt x="76" y="22"/>
                    <a:pt x="76" y="22"/>
                    <a:pt x="76" y="22"/>
                  </a:cubicBezTo>
                  <a:cubicBezTo>
                    <a:pt x="76" y="22"/>
                    <a:pt x="75" y="21"/>
                    <a:pt x="75" y="21"/>
                  </a:cubicBezTo>
                  <a:cubicBezTo>
                    <a:pt x="83" y="14"/>
                    <a:pt x="83" y="14"/>
                    <a:pt x="83" y="14"/>
                  </a:cubicBezTo>
                  <a:cubicBezTo>
                    <a:pt x="92" y="26"/>
                    <a:pt x="92" y="26"/>
                    <a:pt x="92" y="26"/>
                  </a:cubicBezTo>
                  <a:cubicBezTo>
                    <a:pt x="94" y="28"/>
                    <a:pt x="97" y="28"/>
                    <a:pt x="100" y="26"/>
                  </a:cubicBezTo>
                  <a:cubicBezTo>
                    <a:pt x="102" y="24"/>
                    <a:pt x="103" y="21"/>
                    <a:pt x="101" y="19"/>
                  </a:cubicBezTo>
                  <a:cubicBezTo>
                    <a:pt x="89" y="3"/>
                    <a:pt x="89" y="3"/>
                    <a:pt x="89" y="3"/>
                  </a:cubicBezTo>
                  <a:cubicBezTo>
                    <a:pt x="89" y="3"/>
                    <a:pt x="88" y="3"/>
                    <a:pt x="88" y="3"/>
                  </a:cubicBezTo>
                  <a:cubicBezTo>
                    <a:pt x="88" y="3"/>
                    <a:pt x="88" y="3"/>
                    <a:pt x="88" y="3"/>
                  </a:cubicBezTo>
                  <a:cubicBezTo>
                    <a:pt x="86" y="0"/>
                    <a:pt x="83" y="0"/>
                    <a:pt x="80" y="2"/>
                  </a:cubicBezTo>
                  <a:cubicBezTo>
                    <a:pt x="62" y="17"/>
                    <a:pt x="62" y="17"/>
                    <a:pt x="62" y="17"/>
                  </a:cubicBezTo>
                  <a:cubicBezTo>
                    <a:pt x="61" y="17"/>
                    <a:pt x="61" y="18"/>
                    <a:pt x="61" y="18"/>
                  </a:cubicBezTo>
                  <a:cubicBezTo>
                    <a:pt x="53" y="24"/>
                    <a:pt x="53" y="24"/>
                    <a:pt x="53" y="24"/>
                  </a:cubicBezTo>
                  <a:cubicBezTo>
                    <a:pt x="52" y="25"/>
                    <a:pt x="52" y="25"/>
                    <a:pt x="51" y="26"/>
                  </a:cubicBezTo>
                  <a:cubicBezTo>
                    <a:pt x="7" y="18"/>
                    <a:pt x="7" y="18"/>
                    <a:pt x="7" y="18"/>
                  </a:cubicBezTo>
                  <a:cubicBezTo>
                    <a:pt x="4" y="18"/>
                    <a:pt x="1" y="20"/>
                    <a:pt x="0" y="23"/>
                  </a:cubicBezTo>
                  <a:cubicBezTo>
                    <a:pt x="0" y="26"/>
                    <a:pt x="2" y="29"/>
                    <a:pt x="5"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7" name="Freeform 265"/>
            <p:cNvSpPr>
              <a:spLocks/>
            </p:cNvSpPr>
            <p:nvPr/>
          </p:nvSpPr>
          <p:spPr bwMode="auto">
            <a:xfrm>
              <a:off x="1159743" y="1169191"/>
              <a:ext cx="201308" cy="51687"/>
            </a:xfrm>
            <a:custGeom>
              <a:avLst/>
              <a:gdLst>
                <a:gd name="T0" fmla="*/ 201308 w 145"/>
                <a:gd name="T1" fmla="*/ 30151 h 36"/>
                <a:gd name="T2" fmla="*/ 177706 w 145"/>
                <a:gd name="T3" fmla="*/ 37330 h 36"/>
                <a:gd name="T4" fmla="*/ 159658 w 145"/>
                <a:gd name="T5" fmla="*/ 41637 h 36"/>
                <a:gd name="T6" fmla="*/ 144386 w 145"/>
                <a:gd name="T7" fmla="*/ 30151 h 36"/>
                <a:gd name="T8" fmla="*/ 123561 w 145"/>
                <a:gd name="T9" fmla="*/ 17229 h 36"/>
                <a:gd name="T10" fmla="*/ 99960 w 145"/>
                <a:gd name="T11" fmla="*/ 22972 h 36"/>
                <a:gd name="T12" fmla="*/ 81912 w 145"/>
                <a:gd name="T13" fmla="*/ 27279 h 36"/>
                <a:gd name="T14" fmla="*/ 66640 w 145"/>
                <a:gd name="T15" fmla="*/ 15793 h 36"/>
                <a:gd name="T16" fmla="*/ 45815 w 145"/>
                <a:gd name="T17" fmla="*/ 2872 h 36"/>
                <a:gd name="T18" fmla="*/ 20825 w 145"/>
                <a:gd name="T19" fmla="*/ 8615 h 36"/>
                <a:gd name="T20" fmla="*/ 2777 w 145"/>
                <a:gd name="T21" fmla="*/ 12922 h 36"/>
                <a:gd name="T22" fmla="*/ 1388 w 145"/>
                <a:gd name="T23" fmla="*/ 12922 h 36"/>
                <a:gd name="T24" fmla="*/ 0 w 145"/>
                <a:gd name="T25" fmla="*/ 21536 h 36"/>
                <a:gd name="T26" fmla="*/ 1388 w 145"/>
                <a:gd name="T27" fmla="*/ 21536 h 36"/>
                <a:gd name="T28" fmla="*/ 26378 w 145"/>
                <a:gd name="T29" fmla="*/ 15793 h 36"/>
                <a:gd name="T30" fmla="*/ 44427 w 145"/>
                <a:gd name="T31" fmla="*/ 11486 h 36"/>
                <a:gd name="T32" fmla="*/ 59698 w 145"/>
                <a:gd name="T33" fmla="*/ 21536 h 36"/>
                <a:gd name="T34" fmla="*/ 80523 w 145"/>
                <a:gd name="T35" fmla="*/ 35894 h 36"/>
                <a:gd name="T36" fmla="*/ 104125 w 145"/>
                <a:gd name="T37" fmla="*/ 30151 h 36"/>
                <a:gd name="T38" fmla="*/ 122173 w 145"/>
                <a:gd name="T39" fmla="*/ 25844 h 36"/>
                <a:gd name="T40" fmla="*/ 137445 w 145"/>
                <a:gd name="T41" fmla="*/ 35894 h 36"/>
                <a:gd name="T42" fmla="*/ 158270 w 145"/>
                <a:gd name="T43" fmla="*/ 50251 h 36"/>
                <a:gd name="T44" fmla="*/ 181871 w 145"/>
                <a:gd name="T45" fmla="*/ 44508 h 36"/>
                <a:gd name="T46" fmla="*/ 199920 w 145"/>
                <a:gd name="T47" fmla="*/ 40201 h 36"/>
                <a:gd name="T48" fmla="*/ 201308 w 145"/>
                <a:gd name="T49" fmla="*/ 30151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6">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1"/>
                  </a:cubicBezTo>
                  <a:cubicBezTo>
                    <a:pt x="44" y="8"/>
                    <a:pt x="41" y="3"/>
                    <a:pt x="33" y="2"/>
                  </a:cubicBezTo>
                  <a:cubicBezTo>
                    <a:pt x="24" y="0"/>
                    <a:pt x="20" y="3"/>
                    <a:pt x="15" y="6"/>
                  </a:cubicBezTo>
                  <a:cubicBezTo>
                    <a:pt x="12" y="8"/>
                    <a:pt x="8" y="10"/>
                    <a:pt x="2" y="9"/>
                  </a:cubicBezTo>
                  <a:cubicBezTo>
                    <a:pt x="2" y="9"/>
                    <a:pt x="2" y="9"/>
                    <a:pt x="1" y="9"/>
                  </a:cubicBezTo>
                  <a:cubicBezTo>
                    <a:pt x="0" y="15"/>
                    <a:pt x="0" y="15"/>
                    <a:pt x="0" y="15"/>
                  </a:cubicBezTo>
                  <a:cubicBezTo>
                    <a:pt x="1" y="15"/>
                    <a:pt x="1" y="15"/>
                    <a:pt x="1" y="15"/>
                  </a:cubicBezTo>
                  <a:cubicBezTo>
                    <a:pt x="9" y="17"/>
                    <a:pt x="14" y="14"/>
                    <a:pt x="19" y="11"/>
                  </a:cubicBezTo>
                  <a:cubicBezTo>
                    <a:pt x="22" y="9"/>
                    <a:pt x="26" y="7"/>
                    <a:pt x="32" y="8"/>
                  </a:cubicBezTo>
                  <a:cubicBezTo>
                    <a:pt x="37" y="9"/>
                    <a:pt x="40" y="12"/>
                    <a:pt x="43" y="15"/>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6"/>
                    <a:pt x="127" y="33"/>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8" name="Freeform 266"/>
            <p:cNvSpPr>
              <a:spLocks/>
            </p:cNvSpPr>
            <p:nvPr/>
          </p:nvSpPr>
          <p:spPr bwMode="auto">
            <a:xfrm>
              <a:off x="1159743" y="1185232"/>
              <a:ext cx="199526" cy="51686"/>
            </a:xfrm>
            <a:custGeom>
              <a:avLst/>
              <a:gdLst>
                <a:gd name="T0" fmla="*/ 199526 w 145"/>
                <a:gd name="T1" fmla="*/ 29335 h 37"/>
                <a:gd name="T2" fmla="*/ 176133 w 145"/>
                <a:gd name="T3" fmla="*/ 36320 h 37"/>
                <a:gd name="T4" fmla="*/ 158245 w 145"/>
                <a:gd name="T5" fmla="*/ 40511 h 37"/>
                <a:gd name="T6" fmla="*/ 143108 w 145"/>
                <a:gd name="T7" fmla="*/ 29335 h 37"/>
                <a:gd name="T8" fmla="*/ 122468 w 145"/>
                <a:gd name="T9" fmla="*/ 16763 h 37"/>
                <a:gd name="T10" fmla="*/ 99075 w 145"/>
                <a:gd name="T11" fmla="*/ 22351 h 37"/>
                <a:gd name="T12" fmla="*/ 81186 w 145"/>
                <a:gd name="T13" fmla="*/ 26541 h 37"/>
                <a:gd name="T14" fmla="*/ 66050 w 145"/>
                <a:gd name="T15" fmla="*/ 16763 h 37"/>
                <a:gd name="T16" fmla="*/ 45409 w 145"/>
                <a:gd name="T17" fmla="*/ 2794 h 37"/>
                <a:gd name="T18" fmla="*/ 20641 w 145"/>
                <a:gd name="T19" fmla="*/ 8382 h 37"/>
                <a:gd name="T20" fmla="*/ 2752 w 145"/>
                <a:gd name="T21" fmla="*/ 12572 h 37"/>
                <a:gd name="T22" fmla="*/ 2752 w 145"/>
                <a:gd name="T23" fmla="*/ 12572 h 37"/>
                <a:gd name="T24" fmla="*/ 0 w 145"/>
                <a:gd name="T25" fmla="*/ 20954 h 37"/>
                <a:gd name="T26" fmla="*/ 1376 w 145"/>
                <a:gd name="T27" fmla="*/ 20954 h 37"/>
                <a:gd name="T28" fmla="*/ 26145 w 145"/>
                <a:gd name="T29" fmla="*/ 15366 h 37"/>
                <a:gd name="T30" fmla="*/ 44033 w 145"/>
                <a:gd name="T31" fmla="*/ 11175 h 37"/>
                <a:gd name="T32" fmla="*/ 59170 w 145"/>
                <a:gd name="T33" fmla="*/ 22351 h 37"/>
                <a:gd name="T34" fmla="*/ 79810 w 145"/>
                <a:gd name="T35" fmla="*/ 34923 h 37"/>
                <a:gd name="T36" fmla="*/ 103203 w 145"/>
                <a:gd name="T37" fmla="*/ 29335 h 37"/>
                <a:gd name="T38" fmla="*/ 121092 w 145"/>
                <a:gd name="T39" fmla="*/ 25145 h 37"/>
                <a:gd name="T40" fmla="*/ 136228 w 145"/>
                <a:gd name="T41" fmla="*/ 34923 h 37"/>
                <a:gd name="T42" fmla="*/ 156869 w 145"/>
                <a:gd name="T43" fmla="*/ 48892 h 37"/>
                <a:gd name="T44" fmla="*/ 180261 w 145"/>
                <a:gd name="T45" fmla="*/ 43304 h 37"/>
                <a:gd name="T46" fmla="*/ 198150 w 145"/>
                <a:gd name="T47" fmla="*/ 39114 h 37"/>
                <a:gd name="T48" fmla="*/ 199526 w 145"/>
                <a:gd name="T49" fmla="*/ 29335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2"/>
                  </a:cubicBezTo>
                  <a:cubicBezTo>
                    <a:pt x="44"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5"/>
                  </a:cubicBezTo>
                  <a:cubicBezTo>
                    <a:pt x="10" y="17"/>
                    <a:pt x="14" y="14"/>
                    <a:pt x="19" y="11"/>
                  </a:cubicBezTo>
                  <a:cubicBezTo>
                    <a:pt x="22" y="9"/>
                    <a:pt x="26" y="7"/>
                    <a:pt x="32" y="8"/>
                  </a:cubicBezTo>
                  <a:cubicBezTo>
                    <a:pt x="38" y="9"/>
                    <a:pt x="40" y="12"/>
                    <a:pt x="43" y="16"/>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9" name="Freeform 267"/>
            <p:cNvSpPr>
              <a:spLocks/>
            </p:cNvSpPr>
            <p:nvPr/>
          </p:nvSpPr>
          <p:spPr bwMode="auto">
            <a:xfrm>
              <a:off x="1156180" y="1201272"/>
              <a:ext cx="199526" cy="51687"/>
            </a:xfrm>
            <a:custGeom>
              <a:avLst/>
              <a:gdLst>
                <a:gd name="T0" fmla="*/ 199526 w 145"/>
                <a:gd name="T1" fmla="*/ 29336 h 37"/>
                <a:gd name="T2" fmla="*/ 176133 w 145"/>
                <a:gd name="T3" fmla="*/ 36321 h 37"/>
                <a:gd name="T4" fmla="*/ 158245 w 145"/>
                <a:gd name="T5" fmla="*/ 40511 h 37"/>
                <a:gd name="T6" fmla="*/ 143108 w 145"/>
                <a:gd name="T7" fmla="*/ 29336 h 37"/>
                <a:gd name="T8" fmla="*/ 122468 w 145"/>
                <a:gd name="T9" fmla="*/ 16763 h 37"/>
                <a:gd name="T10" fmla="*/ 99075 w 145"/>
                <a:gd name="T11" fmla="*/ 22351 h 37"/>
                <a:gd name="T12" fmla="*/ 81186 w 145"/>
                <a:gd name="T13" fmla="*/ 26542 h 37"/>
                <a:gd name="T14" fmla="*/ 66050 w 145"/>
                <a:gd name="T15" fmla="*/ 16763 h 37"/>
                <a:gd name="T16" fmla="*/ 45409 w 145"/>
                <a:gd name="T17" fmla="*/ 2794 h 37"/>
                <a:gd name="T18" fmla="*/ 20641 w 145"/>
                <a:gd name="T19" fmla="*/ 8382 h 37"/>
                <a:gd name="T20" fmla="*/ 2752 w 145"/>
                <a:gd name="T21" fmla="*/ 12573 h 37"/>
                <a:gd name="T22" fmla="*/ 2752 w 145"/>
                <a:gd name="T23" fmla="*/ 12573 h 37"/>
                <a:gd name="T24" fmla="*/ 0 w 145"/>
                <a:gd name="T25" fmla="*/ 20954 h 37"/>
                <a:gd name="T26" fmla="*/ 1376 w 145"/>
                <a:gd name="T27" fmla="*/ 22351 h 37"/>
                <a:gd name="T28" fmla="*/ 26145 w 145"/>
                <a:gd name="T29" fmla="*/ 15366 h 37"/>
                <a:gd name="T30" fmla="*/ 44033 w 145"/>
                <a:gd name="T31" fmla="*/ 11176 h 37"/>
                <a:gd name="T32" fmla="*/ 59170 w 145"/>
                <a:gd name="T33" fmla="*/ 22351 h 37"/>
                <a:gd name="T34" fmla="*/ 79810 w 145"/>
                <a:gd name="T35" fmla="*/ 34924 h 37"/>
                <a:gd name="T36" fmla="*/ 103203 w 145"/>
                <a:gd name="T37" fmla="*/ 29336 h 37"/>
                <a:gd name="T38" fmla="*/ 121092 w 145"/>
                <a:gd name="T39" fmla="*/ 25145 h 37"/>
                <a:gd name="T40" fmla="*/ 136228 w 145"/>
                <a:gd name="T41" fmla="*/ 34924 h 37"/>
                <a:gd name="T42" fmla="*/ 156869 w 145"/>
                <a:gd name="T43" fmla="*/ 48893 h 37"/>
                <a:gd name="T44" fmla="*/ 180261 w 145"/>
                <a:gd name="T45" fmla="*/ 43305 h 37"/>
                <a:gd name="T46" fmla="*/ 198150 w 145"/>
                <a:gd name="T47" fmla="*/ 39114 h 37"/>
                <a:gd name="T48" fmla="*/ 199526 w 145"/>
                <a:gd name="T49" fmla="*/ 29336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8"/>
                    <a:pt x="97" y="13"/>
                    <a:pt x="89" y="12"/>
                  </a:cubicBezTo>
                  <a:cubicBezTo>
                    <a:pt x="81" y="10"/>
                    <a:pt x="76" y="13"/>
                    <a:pt x="72" y="16"/>
                  </a:cubicBezTo>
                  <a:cubicBezTo>
                    <a:pt x="68" y="18"/>
                    <a:pt x="65" y="20"/>
                    <a:pt x="59" y="19"/>
                  </a:cubicBezTo>
                  <a:cubicBezTo>
                    <a:pt x="53" y="18"/>
                    <a:pt x="51" y="15"/>
                    <a:pt x="48" y="12"/>
                  </a:cubicBezTo>
                  <a:cubicBezTo>
                    <a:pt x="45"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6"/>
                  </a:cubicBezTo>
                  <a:cubicBezTo>
                    <a:pt x="10" y="17"/>
                    <a:pt x="14" y="14"/>
                    <a:pt x="19" y="11"/>
                  </a:cubicBezTo>
                  <a:cubicBezTo>
                    <a:pt x="23" y="9"/>
                    <a:pt x="26" y="7"/>
                    <a:pt x="32" y="8"/>
                  </a:cubicBezTo>
                  <a:cubicBezTo>
                    <a:pt x="38" y="9"/>
                    <a:pt x="40" y="12"/>
                    <a:pt x="43" y="16"/>
                  </a:cubicBezTo>
                  <a:cubicBezTo>
                    <a:pt x="46" y="19"/>
                    <a:pt x="50"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0" name="Freeform 268"/>
            <p:cNvSpPr>
              <a:spLocks/>
            </p:cNvSpPr>
            <p:nvPr/>
          </p:nvSpPr>
          <p:spPr bwMode="auto">
            <a:xfrm>
              <a:off x="1222095" y="1115722"/>
              <a:ext cx="39193" cy="39211"/>
            </a:xfrm>
            <a:custGeom>
              <a:avLst/>
              <a:gdLst>
                <a:gd name="T0" fmla="*/ 5599 w 28"/>
                <a:gd name="T1" fmla="*/ 30809 h 28"/>
                <a:gd name="T2" fmla="*/ 30795 w 28"/>
                <a:gd name="T3" fmla="*/ 33609 h 28"/>
                <a:gd name="T4" fmla="*/ 33594 w 28"/>
                <a:gd name="T5" fmla="*/ 8402 h 28"/>
                <a:gd name="T6" fmla="*/ 8399 w 28"/>
                <a:gd name="T7" fmla="*/ 5602 h 28"/>
                <a:gd name="T8" fmla="*/ 5599 w 28"/>
                <a:gd name="T9" fmla="*/ 30809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8">
                  <a:moveTo>
                    <a:pt x="4" y="22"/>
                  </a:moveTo>
                  <a:cubicBezTo>
                    <a:pt x="9" y="27"/>
                    <a:pt x="16" y="28"/>
                    <a:pt x="22" y="24"/>
                  </a:cubicBezTo>
                  <a:cubicBezTo>
                    <a:pt x="27" y="19"/>
                    <a:pt x="28" y="12"/>
                    <a:pt x="24" y="6"/>
                  </a:cubicBezTo>
                  <a:cubicBezTo>
                    <a:pt x="19" y="1"/>
                    <a:pt x="12" y="0"/>
                    <a:pt x="6" y="4"/>
                  </a:cubicBezTo>
                  <a:cubicBezTo>
                    <a:pt x="1" y="9"/>
                    <a:pt x="0" y="16"/>
                    <a:pt x="4" y="2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1" name="Freeform 269"/>
            <p:cNvSpPr>
              <a:spLocks/>
            </p:cNvSpPr>
            <p:nvPr/>
          </p:nvSpPr>
          <p:spPr bwMode="auto">
            <a:xfrm>
              <a:off x="96200" y="429536"/>
              <a:ext cx="185274" cy="99809"/>
            </a:xfrm>
            <a:custGeom>
              <a:avLst/>
              <a:gdLst>
                <a:gd name="T0" fmla="*/ 9678 w 134"/>
                <a:gd name="T1" fmla="*/ 75911 h 71"/>
                <a:gd name="T2" fmla="*/ 92637 w 134"/>
                <a:gd name="T3" fmla="*/ 75911 h 71"/>
                <a:gd name="T4" fmla="*/ 96785 w 134"/>
                <a:gd name="T5" fmla="*/ 78723 h 71"/>
                <a:gd name="T6" fmla="*/ 109229 w 134"/>
                <a:gd name="T7" fmla="*/ 91374 h 71"/>
                <a:gd name="T8" fmla="*/ 139647 w 134"/>
                <a:gd name="T9" fmla="*/ 78723 h 71"/>
                <a:gd name="T10" fmla="*/ 172830 w 134"/>
                <a:gd name="T11" fmla="*/ 92780 h 71"/>
                <a:gd name="T12" fmla="*/ 182509 w 134"/>
                <a:gd name="T13" fmla="*/ 99809 h 71"/>
                <a:gd name="T14" fmla="*/ 181126 w 134"/>
                <a:gd name="T15" fmla="*/ 88563 h 71"/>
                <a:gd name="T16" fmla="*/ 128586 w 134"/>
                <a:gd name="T17" fmla="*/ 42173 h 71"/>
                <a:gd name="T18" fmla="*/ 127203 w 134"/>
                <a:gd name="T19" fmla="*/ 39361 h 71"/>
                <a:gd name="T20" fmla="*/ 138264 w 134"/>
                <a:gd name="T21" fmla="*/ 25304 h 71"/>
                <a:gd name="T22" fmla="*/ 157621 w 134"/>
                <a:gd name="T23" fmla="*/ 42173 h 71"/>
                <a:gd name="T24" fmla="*/ 171448 w 134"/>
                <a:gd name="T25" fmla="*/ 42173 h 71"/>
                <a:gd name="T26" fmla="*/ 170065 w 134"/>
                <a:gd name="T27" fmla="*/ 28115 h 71"/>
                <a:gd name="T28" fmla="*/ 145177 w 134"/>
                <a:gd name="T29" fmla="*/ 5623 h 71"/>
                <a:gd name="T30" fmla="*/ 143795 w 134"/>
                <a:gd name="T31" fmla="*/ 4217 h 71"/>
                <a:gd name="T32" fmla="*/ 143795 w 134"/>
                <a:gd name="T33" fmla="*/ 4217 h 71"/>
                <a:gd name="T34" fmla="*/ 129968 w 134"/>
                <a:gd name="T35" fmla="*/ 5623 h 71"/>
                <a:gd name="T36" fmla="*/ 102315 w 134"/>
                <a:gd name="T37" fmla="*/ 37956 h 71"/>
                <a:gd name="T38" fmla="*/ 102315 w 134"/>
                <a:gd name="T39" fmla="*/ 39361 h 71"/>
                <a:gd name="T40" fmla="*/ 89872 w 134"/>
                <a:gd name="T41" fmla="*/ 52013 h 71"/>
                <a:gd name="T42" fmla="*/ 88489 w 134"/>
                <a:gd name="T43" fmla="*/ 56230 h 71"/>
                <a:gd name="T44" fmla="*/ 9678 w 134"/>
                <a:gd name="T45" fmla="*/ 56230 h 71"/>
                <a:gd name="T46" fmla="*/ 0 w 134"/>
                <a:gd name="T47" fmla="*/ 66071 h 71"/>
                <a:gd name="T48" fmla="*/ 9678 w 134"/>
                <a:gd name="T49" fmla="*/ 75911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71">
                  <a:moveTo>
                    <a:pt x="7" y="54"/>
                  </a:moveTo>
                  <a:cubicBezTo>
                    <a:pt x="67" y="54"/>
                    <a:pt x="67" y="54"/>
                    <a:pt x="67" y="54"/>
                  </a:cubicBezTo>
                  <a:cubicBezTo>
                    <a:pt x="68" y="55"/>
                    <a:pt x="69" y="56"/>
                    <a:pt x="70" y="56"/>
                  </a:cubicBezTo>
                  <a:cubicBezTo>
                    <a:pt x="79" y="65"/>
                    <a:pt x="79" y="65"/>
                    <a:pt x="79" y="65"/>
                  </a:cubicBezTo>
                  <a:cubicBezTo>
                    <a:pt x="84" y="61"/>
                    <a:pt x="90" y="56"/>
                    <a:pt x="101" y="56"/>
                  </a:cubicBezTo>
                  <a:cubicBezTo>
                    <a:pt x="113" y="56"/>
                    <a:pt x="120" y="62"/>
                    <a:pt x="125" y="66"/>
                  </a:cubicBezTo>
                  <a:cubicBezTo>
                    <a:pt x="127" y="68"/>
                    <a:pt x="129" y="70"/>
                    <a:pt x="132" y="71"/>
                  </a:cubicBezTo>
                  <a:cubicBezTo>
                    <a:pt x="134" y="68"/>
                    <a:pt x="134" y="66"/>
                    <a:pt x="131" y="63"/>
                  </a:cubicBezTo>
                  <a:cubicBezTo>
                    <a:pt x="93" y="30"/>
                    <a:pt x="93" y="30"/>
                    <a:pt x="93" y="30"/>
                  </a:cubicBezTo>
                  <a:cubicBezTo>
                    <a:pt x="93" y="29"/>
                    <a:pt x="92" y="29"/>
                    <a:pt x="92" y="28"/>
                  </a:cubicBezTo>
                  <a:cubicBezTo>
                    <a:pt x="100" y="18"/>
                    <a:pt x="100" y="18"/>
                    <a:pt x="100" y="18"/>
                  </a:cubicBezTo>
                  <a:cubicBezTo>
                    <a:pt x="114" y="30"/>
                    <a:pt x="114" y="30"/>
                    <a:pt x="114" y="30"/>
                  </a:cubicBezTo>
                  <a:cubicBezTo>
                    <a:pt x="117" y="33"/>
                    <a:pt x="121" y="33"/>
                    <a:pt x="124" y="30"/>
                  </a:cubicBezTo>
                  <a:cubicBezTo>
                    <a:pt x="126" y="27"/>
                    <a:pt x="126" y="22"/>
                    <a:pt x="123" y="20"/>
                  </a:cubicBezTo>
                  <a:cubicBezTo>
                    <a:pt x="105" y="4"/>
                    <a:pt x="105" y="4"/>
                    <a:pt x="105" y="4"/>
                  </a:cubicBezTo>
                  <a:cubicBezTo>
                    <a:pt x="105" y="3"/>
                    <a:pt x="105" y="3"/>
                    <a:pt x="104" y="3"/>
                  </a:cubicBezTo>
                  <a:cubicBezTo>
                    <a:pt x="104" y="3"/>
                    <a:pt x="104" y="3"/>
                    <a:pt x="104" y="3"/>
                  </a:cubicBezTo>
                  <a:cubicBezTo>
                    <a:pt x="101" y="0"/>
                    <a:pt x="97" y="1"/>
                    <a:pt x="94" y="4"/>
                  </a:cubicBezTo>
                  <a:cubicBezTo>
                    <a:pt x="74" y="27"/>
                    <a:pt x="74" y="27"/>
                    <a:pt x="74" y="27"/>
                  </a:cubicBezTo>
                  <a:cubicBezTo>
                    <a:pt x="74" y="27"/>
                    <a:pt x="74" y="27"/>
                    <a:pt x="74" y="28"/>
                  </a:cubicBezTo>
                  <a:cubicBezTo>
                    <a:pt x="65" y="37"/>
                    <a:pt x="65" y="37"/>
                    <a:pt x="65" y="37"/>
                  </a:cubicBezTo>
                  <a:cubicBezTo>
                    <a:pt x="65" y="38"/>
                    <a:pt x="64" y="39"/>
                    <a:pt x="64" y="40"/>
                  </a:cubicBezTo>
                  <a:cubicBezTo>
                    <a:pt x="7" y="40"/>
                    <a:pt x="7" y="40"/>
                    <a:pt x="7" y="40"/>
                  </a:cubicBezTo>
                  <a:cubicBezTo>
                    <a:pt x="3" y="40"/>
                    <a:pt x="0" y="43"/>
                    <a:pt x="0" y="47"/>
                  </a:cubicBezTo>
                  <a:cubicBezTo>
                    <a:pt x="0" y="51"/>
                    <a:pt x="3" y="54"/>
                    <a:pt x="7" y="5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2" name="Freeform 270"/>
            <p:cNvSpPr>
              <a:spLocks/>
            </p:cNvSpPr>
            <p:nvPr/>
          </p:nvSpPr>
          <p:spPr bwMode="auto">
            <a:xfrm>
              <a:off x="85511" y="515086"/>
              <a:ext cx="247625" cy="30299"/>
            </a:xfrm>
            <a:custGeom>
              <a:avLst/>
              <a:gdLst>
                <a:gd name="T0" fmla="*/ 247625 w 180"/>
                <a:gd name="T1" fmla="*/ 0 h 23"/>
                <a:gd name="T2" fmla="*/ 220111 w 180"/>
                <a:gd name="T3" fmla="*/ 11856 h 23"/>
                <a:gd name="T4" fmla="*/ 199476 w 180"/>
                <a:gd name="T5" fmla="*/ 19760 h 23"/>
                <a:gd name="T6" fmla="*/ 178840 w 180"/>
                <a:gd name="T7" fmla="*/ 11856 h 23"/>
                <a:gd name="T8" fmla="*/ 149951 w 180"/>
                <a:gd name="T9" fmla="*/ 0 h 23"/>
                <a:gd name="T10" fmla="*/ 122437 w 180"/>
                <a:gd name="T11" fmla="*/ 11856 h 23"/>
                <a:gd name="T12" fmla="*/ 100426 w 180"/>
                <a:gd name="T13" fmla="*/ 19760 h 23"/>
                <a:gd name="T14" fmla="*/ 79790 w 180"/>
                <a:gd name="T15" fmla="*/ 11856 h 23"/>
                <a:gd name="T16" fmla="*/ 52276 w 180"/>
                <a:gd name="T17" fmla="*/ 0 h 23"/>
                <a:gd name="T18" fmla="*/ 23387 w 180"/>
                <a:gd name="T19" fmla="*/ 11856 h 23"/>
                <a:gd name="T20" fmla="*/ 2751 w 180"/>
                <a:gd name="T21" fmla="*/ 19760 h 23"/>
                <a:gd name="T22" fmla="*/ 0 w 180"/>
                <a:gd name="T23" fmla="*/ 19760 h 23"/>
                <a:gd name="T24" fmla="*/ 0 w 180"/>
                <a:gd name="T25" fmla="*/ 30299 h 23"/>
                <a:gd name="T26" fmla="*/ 2751 w 180"/>
                <a:gd name="T27" fmla="*/ 30299 h 23"/>
                <a:gd name="T28" fmla="*/ 30265 w 180"/>
                <a:gd name="T29" fmla="*/ 18443 h 23"/>
                <a:gd name="T30" fmla="*/ 52276 w 180"/>
                <a:gd name="T31" fmla="*/ 10539 h 23"/>
                <a:gd name="T32" fmla="*/ 72912 w 180"/>
                <a:gd name="T33" fmla="*/ 18443 h 23"/>
                <a:gd name="T34" fmla="*/ 100426 w 180"/>
                <a:gd name="T35" fmla="*/ 30299 h 23"/>
                <a:gd name="T36" fmla="*/ 129315 w 180"/>
                <a:gd name="T37" fmla="*/ 18443 h 23"/>
                <a:gd name="T38" fmla="*/ 149951 w 180"/>
                <a:gd name="T39" fmla="*/ 10539 h 23"/>
                <a:gd name="T40" fmla="*/ 171962 w 180"/>
                <a:gd name="T41" fmla="*/ 18443 h 23"/>
                <a:gd name="T42" fmla="*/ 199476 w 180"/>
                <a:gd name="T43" fmla="*/ 30299 h 23"/>
                <a:gd name="T44" fmla="*/ 228365 w 180"/>
                <a:gd name="T45" fmla="*/ 18443 h 23"/>
                <a:gd name="T46" fmla="*/ 247625 w 180"/>
                <a:gd name="T47" fmla="*/ 10539 h 23"/>
                <a:gd name="T48" fmla="*/ 247625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4"/>
                    <a:pt x="160" y="9"/>
                  </a:cubicBezTo>
                  <a:cubicBezTo>
                    <a:pt x="156" y="12"/>
                    <a:pt x="153" y="15"/>
                    <a:pt x="145" y="15"/>
                  </a:cubicBezTo>
                  <a:cubicBezTo>
                    <a:pt x="138" y="15"/>
                    <a:pt x="134" y="12"/>
                    <a:pt x="130" y="9"/>
                  </a:cubicBezTo>
                  <a:cubicBezTo>
                    <a:pt x="125" y="4"/>
                    <a:pt x="120" y="0"/>
                    <a:pt x="109" y="0"/>
                  </a:cubicBezTo>
                  <a:cubicBezTo>
                    <a:pt x="99" y="0"/>
                    <a:pt x="93" y="4"/>
                    <a:pt x="89" y="9"/>
                  </a:cubicBezTo>
                  <a:cubicBezTo>
                    <a:pt x="85" y="12"/>
                    <a:pt x="81" y="15"/>
                    <a:pt x="73" y="15"/>
                  </a:cubicBezTo>
                  <a:cubicBezTo>
                    <a:pt x="66" y="15"/>
                    <a:pt x="62" y="12"/>
                    <a:pt x="58" y="9"/>
                  </a:cubicBezTo>
                  <a:cubicBezTo>
                    <a:pt x="53" y="4"/>
                    <a:pt x="48" y="0"/>
                    <a:pt x="38" y="0"/>
                  </a:cubicBezTo>
                  <a:cubicBezTo>
                    <a:pt x="27" y="0"/>
                    <a:pt x="22" y="4"/>
                    <a:pt x="17" y="9"/>
                  </a:cubicBezTo>
                  <a:cubicBezTo>
                    <a:pt x="13" y="12"/>
                    <a:pt x="9" y="15"/>
                    <a:pt x="2" y="15"/>
                  </a:cubicBezTo>
                  <a:cubicBezTo>
                    <a:pt x="1" y="15"/>
                    <a:pt x="1" y="15"/>
                    <a:pt x="0" y="15"/>
                  </a:cubicBezTo>
                  <a:cubicBezTo>
                    <a:pt x="0" y="23"/>
                    <a:pt x="0" y="23"/>
                    <a:pt x="0" y="23"/>
                  </a:cubicBezTo>
                  <a:cubicBezTo>
                    <a:pt x="1" y="23"/>
                    <a:pt x="1" y="23"/>
                    <a:pt x="2" y="23"/>
                  </a:cubicBezTo>
                  <a:cubicBezTo>
                    <a:pt x="12" y="23"/>
                    <a:pt x="17" y="19"/>
                    <a:pt x="22" y="14"/>
                  </a:cubicBezTo>
                  <a:cubicBezTo>
                    <a:pt x="26" y="11"/>
                    <a:pt x="30" y="8"/>
                    <a:pt x="38" y="8"/>
                  </a:cubicBezTo>
                  <a:cubicBezTo>
                    <a:pt x="45" y="8"/>
                    <a:pt x="49" y="11"/>
                    <a:pt x="53" y="14"/>
                  </a:cubicBezTo>
                  <a:cubicBezTo>
                    <a:pt x="58" y="19"/>
                    <a:pt x="63" y="23"/>
                    <a:pt x="73" y="23"/>
                  </a:cubicBezTo>
                  <a:cubicBezTo>
                    <a:pt x="84" y="23"/>
                    <a:pt x="89" y="19"/>
                    <a:pt x="94" y="14"/>
                  </a:cubicBezTo>
                  <a:cubicBezTo>
                    <a:pt x="98" y="11"/>
                    <a:pt x="102" y="8"/>
                    <a:pt x="109" y="8"/>
                  </a:cubicBezTo>
                  <a:cubicBezTo>
                    <a:pt x="117" y="8"/>
                    <a:pt x="120" y="11"/>
                    <a:pt x="125" y="14"/>
                  </a:cubicBezTo>
                  <a:cubicBezTo>
                    <a:pt x="129" y="19"/>
                    <a:pt x="135" y="23"/>
                    <a:pt x="145" y="23"/>
                  </a:cubicBezTo>
                  <a:cubicBezTo>
                    <a:pt x="156" y="23"/>
                    <a:pt x="161" y="19"/>
                    <a:pt x="166" y="14"/>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3" name="Freeform 271"/>
            <p:cNvSpPr>
              <a:spLocks/>
            </p:cNvSpPr>
            <p:nvPr/>
          </p:nvSpPr>
          <p:spPr bwMode="auto">
            <a:xfrm>
              <a:off x="85511" y="532909"/>
              <a:ext cx="247625" cy="32081"/>
            </a:xfrm>
            <a:custGeom>
              <a:avLst/>
              <a:gdLst>
                <a:gd name="T0" fmla="*/ 247625 w 180"/>
                <a:gd name="T1" fmla="*/ 0 h 23"/>
                <a:gd name="T2" fmla="*/ 220111 w 180"/>
                <a:gd name="T3" fmla="*/ 12553 h 23"/>
                <a:gd name="T4" fmla="*/ 199476 w 180"/>
                <a:gd name="T5" fmla="*/ 22317 h 23"/>
                <a:gd name="T6" fmla="*/ 178840 w 180"/>
                <a:gd name="T7" fmla="*/ 12553 h 23"/>
                <a:gd name="T8" fmla="*/ 149951 w 180"/>
                <a:gd name="T9" fmla="*/ 0 h 23"/>
                <a:gd name="T10" fmla="*/ 122437 w 180"/>
                <a:gd name="T11" fmla="*/ 12553 h 23"/>
                <a:gd name="T12" fmla="*/ 100426 w 180"/>
                <a:gd name="T13" fmla="*/ 22317 h 23"/>
                <a:gd name="T14" fmla="*/ 79790 w 180"/>
                <a:gd name="T15" fmla="*/ 12553 h 23"/>
                <a:gd name="T16" fmla="*/ 52276 w 180"/>
                <a:gd name="T17" fmla="*/ 0 h 23"/>
                <a:gd name="T18" fmla="*/ 23387 w 180"/>
                <a:gd name="T19" fmla="*/ 12553 h 23"/>
                <a:gd name="T20" fmla="*/ 2751 w 180"/>
                <a:gd name="T21" fmla="*/ 22317 h 23"/>
                <a:gd name="T22" fmla="*/ 0 w 180"/>
                <a:gd name="T23" fmla="*/ 22317 h 23"/>
                <a:gd name="T24" fmla="*/ 0 w 180"/>
                <a:gd name="T25" fmla="*/ 32081 h 23"/>
                <a:gd name="T26" fmla="*/ 2751 w 180"/>
                <a:gd name="T27" fmla="*/ 32081 h 23"/>
                <a:gd name="T28" fmla="*/ 30265 w 180"/>
                <a:gd name="T29" fmla="*/ 20922 h 23"/>
                <a:gd name="T30" fmla="*/ 52276 w 180"/>
                <a:gd name="T31" fmla="*/ 11159 h 23"/>
                <a:gd name="T32" fmla="*/ 72912 w 180"/>
                <a:gd name="T33" fmla="*/ 20922 h 23"/>
                <a:gd name="T34" fmla="*/ 100426 w 180"/>
                <a:gd name="T35" fmla="*/ 32081 h 23"/>
                <a:gd name="T36" fmla="*/ 129315 w 180"/>
                <a:gd name="T37" fmla="*/ 20922 h 23"/>
                <a:gd name="T38" fmla="*/ 149951 w 180"/>
                <a:gd name="T39" fmla="*/ 11159 h 23"/>
                <a:gd name="T40" fmla="*/ 171962 w 180"/>
                <a:gd name="T41" fmla="*/ 20922 h 23"/>
                <a:gd name="T42" fmla="*/ 199476 w 180"/>
                <a:gd name="T43" fmla="*/ 32081 h 23"/>
                <a:gd name="T44" fmla="*/ 228365 w 180"/>
                <a:gd name="T45" fmla="*/ 20922 h 23"/>
                <a:gd name="T46" fmla="*/ 247625 w 180"/>
                <a:gd name="T47" fmla="*/ 11159 h 23"/>
                <a:gd name="T48" fmla="*/ 247625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3"/>
                    <a:pt x="0" y="23"/>
                    <a:pt x="0" y="23"/>
                  </a:cubicBezTo>
                  <a:cubicBezTo>
                    <a:pt x="1" y="23"/>
                    <a:pt x="1" y="23"/>
                    <a:pt x="2" y="23"/>
                  </a:cubicBezTo>
                  <a:cubicBezTo>
                    <a:pt x="12" y="23"/>
                    <a:pt x="17" y="19"/>
                    <a:pt x="22" y="15"/>
                  </a:cubicBezTo>
                  <a:cubicBezTo>
                    <a:pt x="26" y="11"/>
                    <a:pt x="30" y="8"/>
                    <a:pt x="38" y="8"/>
                  </a:cubicBezTo>
                  <a:cubicBezTo>
                    <a:pt x="45" y="8"/>
                    <a:pt x="49" y="11"/>
                    <a:pt x="53" y="15"/>
                  </a:cubicBezTo>
                  <a:cubicBezTo>
                    <a:pt x="58" y="19"/>
                    <a:pt x="63" y="23"/>
                    <a:pt x="73" y="23"/>
                  </a:cubicBezTo>
                  <a:cubicBezTo>
                    <a:pt x="84" y="23"/>
                    <a:pt x="89" y="19"/>
                    <a:pt x="94" y="15"/>
                  </a:cubicBezTo>
                  <a:cubicBezTo>
                    <a:pt x="98" y="11"/>
                    <a:pt x="102" y="8"/>
                    <a:pt x="109" y="8"/>
                  </a:cubicBezTo>
                  <a:cubicBezTo>
                    <a:pt x="117" y="8"/>
                    <a:pt x="120" y="11"/>
                    <a:pt x="125" y="15"/>
                  </a:cubicBezTo>
                  <a:cubicBezTo>
                    <a:pt x="129" y="19"/>
                    <a:pt x="135" y="23"/>
                    <a:pt x="145" y="23"/>
                  </a:cubicBezTo>
                  <a:cubicBezTo>
                    <a:pt x="156"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4" name="Freeform 272"/>
            <p:cNvSpPr>
              <a:spLocks/>
            </p:cNvSpPr>
            <p:nvPr/>
          </p:nvSpPr>
          <p:spPr bwMode="auto">
            <a:xfrm>
              <a:off x="85511" y="552514"/>
              <a:ext cx="247625" cy="33864"/>
            </a:xfrm>
            <a:custGeom>
              <a:avLst/>
              <a:gdLst>
                <a:gd name="T0" fmla="*/ 247625 w 180"/>
                <a:gd name="T1" fmla="*/ 0 h 24"/>
                <a:gd name="T2" fmla="*/ 220111 w 180"/>
                <a:gd name="T3" fmla="*/ 12699 h 24"/>
                <a:gd name="T4" fmla="*/ 199476 w 180"/>
                <a:gd name="T5" fmla="*/ 22576 h 24"/>
                <a:gd name="T6" fmla="*/ 178840 w 180"/>
                <a:gd name="T7" fmla="*/ 12699 h 24"/>
                <a:gd name="T8" fmla="*/ 149951 w 180"/>
                <a:gd name="T9" fmla="*/ 0 h 24"/>
                <a:gd name="T10" fmla="*/ 122437 w 180"/>
                <a:gd name="T11" fmla="*/ 12699 h 24"/>
                <a:gd name="T12" fmla="*/ 100426 w 180"/>
                <a:gd name="T13" fmla="*/ 22576 h 24"/>
                <a:gd name="T14" fmla="*/ 79790 w 180"/>
                <a:gd name="T15" fmla="*/ 12699 h 24"/>
                <a:gd name="T16" fmla="*/ 52276 w 180"/>
                <a:gd name="T17" fmla="*/ 0 h 24"/>
                <a:gd name="T18" fmla="*/ 23387 w 180"/>
                <a:gd name="T19" fmla="*/ 12699 h 24"/>
                <a:gd name="T20" fmla="*/ 2751 w 180"/>
                <a:gd name="T21" fmla="*/ 22576 h 24"/>
                <a:gd name="T22" fmla="*/ 0 w 180"/>
                <a:gd name="T23" fmla="*/ 22576 h 24"/>
                <a:gd name="T24" fmla="*/ 0 w 180"/>
                <a:gd name="T25" fmla="*/ 33864 h 24"/>
                <a:gd name="T26" fmla="*/ 2751 w 180"/>
                <a:gd name="T27" fmla="*/ 33864 h 24"/>
                <a:gd name="T28" fmla="*/ 30265 w 180"/>
                <a:gd name="T29" fmla="*/ 21165 h 24"/>
                <a:gd name="T30" fmla="*/ 52276 w 180"/>
                <a:gd name="T31" fmla="*/ 11288 h 24"/>
                <a:gd name="T32" fmla="*/ 72912 w 180"/>
                <a:gd name="T33" fmla="*/ 21165 h 24"/>
                <a:gd name="T34" fmla="*/ 100426 w 180"/>
                <a:gd name="T35" fmla="*/ 33864 h 24"/>
                <a:gd name="T36" fmla="*/ 129315 w 180"/>
                <a:gd name="T37" fmla="*/ 21165 h 24"/>
                <a:gd name="T38" fmla="*/ 149951 w 180"/>
                <a:gd name="T39" fmla="*/ 11288 h 24"/>
                <a:gd name="T40" fmla="*/ 171962 w 180"/>
                <a:gd name="T41" fmla="*/ 21165 h 24"/>
                <a:gd name="T42" fmla="*/ 199476 w 180"/>
                <a:gd name="T43" fmla="*/ 33864 h 24"/>
                <a:gd name="T44" fmla="*/ 228365 w 180"/>
                <a:gd name="T45" fmla="*/ 21165 h 24"/>
                <a:gd name="T46" fmla="*/ 247625 w 180"/>
                <a:gd name="T47" fmla="*/ 11288 h 24"/>
                <a:gd name="T48" fmla="*/ 247625 w 180"/>
                <a:gd name="T49" fmla="*/ 0 h 2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4">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4"/>
                    <a:pt x="0" y="24"/>
                    <a:pt x="0" y="24"/>
                  </a:cubicBezTo>
                  <a:cubicBezTo>
                    <a:pt x="1" y="24"/>
                    <a:pt x="1" y="24"/>
                    <a:pt x="2" y="24"/>
                  </a:cubicBezTo>
                  <a:cubicBezTo>
                    <a:pt x="12" y="24"/>
                    <a:pt x="17" y="19"/>
                    <a:pt x="22" y="15"/>
                  </a:cubicBezTo>
                  <a:cubicBezTo>
                    <a:pt x="26" y="11"/>
                    <a:pt x="30" y="8"/>
                    <a:pt x="38" y="8"/>
                  </a:cubicBezTo>
                  <a:cubicBezTo>
                    <a:pt x="45" y="8"/>
                    <a:pt x="49" y="11"/>
                    <a:pt x="53" y="15"/>
                  </a:cubicBezTo>
                  <a:cubicBezTo>
                    <a:pt x="58" y="19"/>
                    <a:pt x="63" y="24"/>
                    <a:pt x="73" y="24"/>
                  </a:cubicBezTo>
                  <a:cubicBezTo>
                    <a:pt x="84" y="24"/>
                    <a:pt x="89" y="19"/>
                    <a:pt x="94" y="15"/>
                  </a:cubicBezTo>
                  <a:cubicBezTo>
                    <a:pt x="98" y="11"/>
                    <a:pt x="102" y="8"/>
                    <a:pt x="109" y="8"/>
                  </a:cubicBezTo>
                  <a:cubicBezTo>
                    <a:pt x="117" y="8"/>
                    <a:pt x="120" y="11"/>
                    <a:pt x="125" y="15"/>
                  </a:cubicBezTo>
                  <a:cubicBezTo>
                    <a:pt x="129" y="19"/>
                    <a:pt x="135" y="24"/>
                    <a:pt x="145" y="24"/>
                  </a:cubicBezTo>
                  <a:cubicBezTo>
                    <a:pt x="156" y="24"/>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5" name="Freeform 273"/>
            <p:cNvSpPr>
              <a:spLocks/>
            </p:cNvSpPr>
            <p:nvPr/>
          </p:nvSpPr>
          <p:spPr bwMode="auto">
            <a:xfrm>
              <a:off x="151425" y="434882"/>
              <a:ext cx="44538" cy="48123"/>
            </a:xfrm>
            <a:custGeom>
              <a:avLst/>
              <a:gdLst>
                <a:gd name="T0" fmla="*/ 9170 w 34"/>
                <a:gd name="T1" fmla="*/ 39873 h 35"/>
                <a:gd name="T2" fmla="*/ 37988 w 34"/>
                <a:gd name="T3" fmla="*/ 38498 h 35"/>
                <a:gd name="T4" fmla="*/ 35368 w 34"/>
                <a:gd name="T5" fmla="*/ 8250 h 35"/>
                <a:gd name="T6" fmla="*/ 7860 w 34"/>
                <a:gd name="T7" fmla="*/ 9625 h 35"/>
                <a:gd name="T8" fmla="*/ 9170 w 34"/>
                <a:gd name="T9" fmla="*/ 39873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5">
                  <a:moveTo>
                    <a:pt x="7" y="29"/>
                  </a:moveTo>
                  <a:cubicBezTo>
                    <a:pt x="13" y="35"/>
                    <a:pt x="23" y="34"/>
                    <a:pt x="29" y="28"/>
                  </a:cubicBezTo>
                  <a:cubicBezTo>
                    <a:pt x="34" y="21"/>
                    <a:pt x="34" y="12"/>
                    <a:pt x="27" y="6"/>
                  </a:cubicBezTo>
                  <a:cubicBezTo>
                    <a:pt x="21" y="0"/>
                    <a:pt x="11" y="1"/>
                    <a:pt x="6" y="7"/>
                  </a:cubicBezTo>
                  <a:cubicBezTo>
                    <a:pt x="0" y="14"/>
                    <a:pt x="1" y="24"/>
                    <a:pt x="7"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6" name="Freeform 274"/>
            <p:cNvSpPr>
              <a:spLocks/>
            </p:cNvSpPr>
            <p:nvPr/>
          </p:nvSpPr>
          <p:spPr bwMode="auto">
            <a:xfrm>
              <a:off x="1622928" y="636283"/>
              <a:ext cx="187056" cy="98026"/>
            </a:xfrm>
            <a:custGeom>
              <a:avLst/>
              <a:gdLst>
                <a:gd name="T0" fmla="*/ 9699 w 135"/>
                <a:gd name="T1" fmla="*/ 74555 h 71"/>
                <a:gd name="T2" fmla="*/ 94221 w 135"/>
                <a:gd name="T3" fmla="*/ 74555 h 71"/>
                <a:gd name="T4" fmla="*/ 96992 w 135"/>
                <a:gd name="T5" fmla="*/ 77316 h 71"/>
                <a:gd name="T6" fmla="*/ 110848 w 135"/>
                <a:gd name="T7" fmla="*/ 89742 h 71"/>
                <a:gd name="T8" fmla="*/ 141331 w 135"/>
                <a:gd name="T9" fmla="*/ 77316 h 71"/>
                <a:gd name="T10" fmla="*/ 174586 w 135"/>
                <a:gd name="T11" fmla="*/ 91123 h 71"/>
                <a:gd name="T12" fmla="*/ 184285 w 135"/>
                <a:gd name="T13" fmla="*/ 98026 h 71"/>
                <a:gd name="T14" fmla="*/ 182899 w 135"/>
                <a:gd name="T15" fmla="*/ 86981 h 71"/>
                <a:gd name="T16" fmla="*/ 130246 w 135"/>
                <a:gd name="T17" fmla="*/ 41419 h 71"/>
                <a:gd name="T18" fmla="*/ 127475 w 135"/>
                <a:gd name="T19" fmla="*/ 38658 h 71"/>
                <a:gd name="T20" fmla="*/ 139946 w 135"/>
                <a:gd name="T21" fmla="*/ 24852 h 71"/>
                <a:gd name="T22" fmla="*/ 159344 w 135"/>
                <a:gd name="T23" fmla="*/ 41419 h 71"/>
                <a:gd name="T24" fmla="*/ 173200 w 135"/>
                <a:gd name="T25" fmla="*/ 41419 h 71"/>
                <a:gd name="T26" fmla="*/ 171814 w 135"/>
                <a:gd name="T27" fmla="*/ 27613 h 71"/>
                <a:gd name="T28" fmla="*/ 146874 w 135"/>
                <a:gd name="T29" fmla="*/ 4142 h 71"/>
                <a:gd name="T30" fmla="*/ 145488 w 135"/>
                <a:gd name="T31" fmla="*/ 4142 h 71"/>
                <a:gd name="T32" fmla="*/ 145488 w 135"/>
                <a:gd name="T33" fmla="*/ 4142 h 71"/>
                <a:gd name="T34" fmla="*/ 131632 w 135"/>
                <a:gd name="T35" fmla="*/ 5523 h 71"/>
                <a:gd name="T36" fmla="*/ 103920 w 135"/>
                <a:gd name="T37" fmla="*/ 37277 h 71"/>
                <a:gd name="T38" fmla="*/ 102534 w 135"/>
                <a:gd name="T39" fmla="*/ 38658 h 71"/>
                <a:gd name="T40" fmla="*/ 91450 w 135"/>
                <a:gd name="T41" fmla="*/ 51084 h 71"/>
                <a:gd name="T42" fmla="*/ 90064 w 135"/>
                <a:gd name="T43" fmla="*/ 55226 h 71"/>
                <a:gd name="T44" fmla="*/ 9699 w 135"/>
                <a:gd name="T45" fmla="*/ 55226 h 71"/>
                <a:gd name="T46" fmla="*/ 0 w 135"/>
                <a:gd name="T47" fmla="*/ 64890 h 71"/>
                <a:gd name="T48" fmla="*/ 9699 w 135"/>
                <a:gd name="T49" fmla="*/ 74555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5" h="71">
                  <a:moveTo>
                    <a:pt x="7" y="54"/>
                  </a:moveTo>
                  <a:cubicBezTo>
                    <a:pt x="68" y="54"/>
                    <a:pt x="68" y="54"/>
                    <a:pt x="68" y="54"/>
                  </a:cubicBezTo>
                  <a:cubicBezTo>
                    <a:pt x="69" y="55"/>
                    <a:pt x="70" y="56"/>
                    <a:pt x="70" y="56"/>
                  </a:cubicBezTo>
                  <a:cubicBezTo>
                    <a:pt x="80" y="65"/>
                    <a:pt x="80" y="65"/>
                    <a:pt x="80" y="65"/>
                  </a:cubicBezTo>
                  <a:cubicBezTo>
                    <a:pt x="85" y="61"/>
                    <a:pt x="91" y="56"/>
                    <a:pt x="102" y="56"/>
                  </a:cubicBezTo>
                  <a:cubicBezTo>
                    <a:pt x="114" y="56"/>
                    <a:pt x="121" y="62"/>
                    <a:pt x="126" y="66"/>
                  </a:cubicBezTo>
                  <a:cubicBezTo>
                    <a:pt x="128" y="68"/>
                    <a:pt x="130" y="70"/>
                    <a:pt x="133" y="71"/>
                  </a:cubicBezTo>
                  <a:cubicBezTo>
                    <a:pt x="134" y="68"/>
                    <a:pt x="135" y="66"/>
                    <a:pt x="132" y="63"/>
                  </a:cubicBezTo>
                  <a:cubicBezTo>
                    <a:pt x="94" y="30"/>
                    <a:pt x="94" y="30"/>
                    <a:pt x="94" y="30"/>
                  </a:cubicBezTo>
                  <a:cubicBezTo>
                    <a:pt x="94" y="29"/>
                    <a:pt x="93" y="29"/>
                    <a:pt x="92" y="28"/>
                  </a:cubicBezTo>
                  <a:cubicBezTo>
                    <a:pt x="101" y="18"/>
                    <a:pt x="101" y="18"/>
                    <a:pt x="101" y="18"/>
                  </a:cubicBezTo>
                  <a:cubicBezTo>
                    <a:pt x="115" y="30"/>
                    <a:pt x="115" y="30"/>
                    <a:pt x="115" y="30"/>
                  </a:cubicBezTo>
                  <a:cubicBezTo>
                    <a:pt x="118" y="33"/>
                    <a:pt x="122" y="33"/>
                    <a:pt x="125" y="30"/>
                  </a:cubicBezTo>
                  <a:cubicBezTo>
                    <a:pt x="127" y="27"/>
                    <a:pt x="127" y="22"/>
                    <a:pt x="124" y="20"/>
                  </a:cubicBezTo>
                  <a:cubicBezTo>
                    <a:pt x="106" y="3"/>
                    <a:pt x="106" y="3"/>
                    <a:pt x="106" y="3"/>
                  </a:cubicBezTo>
                  <a:cubicBezTo>
                    <a:pt x="106" y="3"/>
                    <a:pt x="105" y="3"/>
                    <a:pt x="105" y="3"/>
                  </a:cubicBezTo>
                  <a:cubicBezTo>
                    <a:pt x="105" y="3"/>
                    <a:pt x="105" y="3"/>
                    <a:pt x="105" y="3"/>
                  </a:cubicBezTo>
                  <a:cubicBezTo>
                    <a:pt x="102" y="0"/>
                    <a:pt x="97" y="1"/>
                    <a:pt x="95" y="4"/>
                  </a:cubicBezTo>
                  <a:cubicBezTo>
                    <a:pt x="75" y="27"/>
                    <a:pt x="75" y="27"/>
                    <a:pt x="75" y="27"/>
                  </a:cubicBezTo>
                  <a:cubicBezTo>
                    <a:pt x="75" y="27"/>
                    <a:pt x="75" y="27"/>
                    <a:pt x="74" y="28"/>
                  </a:cubicBezTo>
                  <a:cubicBezTo>
                    <a:pt x="66" y="37"/>
                    <a:pt x="66" y="37"/>
                    <a:pt x="66" y="37"/>
                  </a:cubicBezTo>
                  <a:cubicBezTo>
                    <a:pt x="65" y="38"/>
                    <a:pt x="65" y="39"/>
                    <a:pt x="65" y="40"/>
                  </a:cubicBezTo>
                  <a:cubicBezTo>
                    <a:pt x="7" y="40"/>
                    <a:pt x="7" y="40"/>
                    <a:pt x="7" y="40"/>
                  </a:cubicBezTo>
                  <a:cubicBezTo>
                    <a:pt x="4" y="40"/>
                    <a:pt x="0" y="43"/>
                    <a:pt x="0" y="47"/>
                  </a:cubicBezTo>
                  <a:cubicBezTo>
                    <a:pt x="0" y="51"/>
                    <a:pt x="4" y="54"/>
                    <a:pt x="7" y="5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7" name="Freeform 275"/>
            <p:cNvSpPr>
              <a:spLocks/>
            </p:cNvSpPr>
            <p:nvPr/>
          </p:nvSpPr>
          <p:spPr bwMode="auto">
            <a:xfrm>
              <a:off x="1612239" y="720050"/>
              <a:ext cx="249407" cy="32081"/>
            </a:xfrm>
            <a:custGeom>
              <a:avLst/>
              <a:gdLst>
                <a:gd name="T0" fmla="*/ 249407 w 180"/>
                <a:gd name="T1" fmla="*/ 0 h 23"/>
                <a:gd name="T2" fmla="*/ 221695 w 180"/>
                <a:gd name="T3" fmla="*/ 11159 h 23"/>
                <a:gd name="T4" fmla="*/ 200911 w 180"/>
                <a:gd name="T5" fmla="*/ 20922 h 23"/>
                <a:gd name="T6" fmla="*/ 180127 w 180"/>
                <a:gd name="T7" fmla="*/ 11159 h 23"/>
                <a:gd name="T8" fmla="*/ 151030 w 180"/>
                <a:gd name="T9" fmla="*/ 0 h 23"/>
                <a:gd name="T10" fmla="*/ 123318 w 180"/>
                <a:gd name="T11" fmla="*/ 11159 h 23"/>
                <a:gd name="T12" fmla="*/ 101148 w 180"/>
                <a:gd name="T13" fmla="*/ 20922 h 23"/>
                <a:gd name="T14" fmla="*/ 80364 w 180"/>
                <a:gd name="T15" fmla="*/ 11159 h 23"/>
                <a:gd name="T16" fmla="*/ 51267 w 180"/>
                <a:gd name="T17" fmla="*/ 0 h 23"/>
                <a:gd name="T18" fmla="*/ 23555 w 180"/>
                <a:gd name="T19" fmla="*/ 11159 h 23"/>
                <a:gd name="T20" fmla="*/ 1386 w 180"/>
                <a:gd name="T21" fmla="*/ 20922 h 23"/>
                <a:gd name="T22" fmla="*/ 0 w 180"/>
                <a:gd name="T23" fmla="*/ 20922 h 23"/>
                <a:gd name="T24" fmla="*/ 0 w 180"/>
                <a:gd name="T25" fmla="*/ 32081 h 23"/>
                <a:gd name="T26" fmla="*/ 1386 w 180"/>
                <a:gd name="T27" fmla="*/ 32081 h 23"/>
                <a:gd name="T28" fmla="*/ 30483 w 180"/>
                <a:gd name="T29" fmla="*/ 19528 h 23"/>
                <a:gd name="T30" fmla="*/ 51267 w 180"/>
                <a:gd name="T31" fmla="*/ 11159 h 23"/>
                <a:gd name="T32" fmla="*/ 73437 w 180"/>
                <a:gd name="T33" fmla="*/ 19528 h 23"/>
                <a:gd name="T34" fmla="*/ 101148 w 180"/>
                <a:gd name="T35" fmla="*/ 32081 h 23"/>
                <a:gd name="T36" fmla="*/ 130246 w 180"/>
                <a:gd name="T37" fmla="*/ 19528 h 23"/>
                <a:gd name="T38" fmla="*/ 151030 w 180"/>
                <a:gd name="T39" fmla="*/ 11159 h 23"/>
                <a:gd name="T40" fmla="*/ 171814 w 180"/>
                <a:gd name="T41" fmla="*/ 19528 h 23"/>
                <a:gd name="T42" fmla="*/ 200911 w 180"/>
                <a:gd name="T43" fmla="*/ 32081 h 23"/>
                <a:gd name="T44" fmla="*/ 230009 w 180"/>
                <a:gd name="T45" fmla="*/ 19528 h 23"/>
                <a:gd name="T46" fmla="*/ 249407 w 180"/>
                <a:gd name="T47" fmla="*/ 1115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4"/>
                    <a:pt x="160" y="8"/>
                  </a:cubicBezTo>
                  <a:cubicBezTo>
                    <a:pt x="156" y="12"/>
                    <a:pt x="152" y="15"/>
                    <a:pt x="145" y="15"/>
                  </a:cubicBezTo>
                  <a:cubicBezTo>
                    <a:pt x="137" y="15"/>
                    <a:pt x="134" y="12"/>
                    <a:pt x="130" y="8"/>
                  </a:cubicBezTo>
                  <a:cubicBezTo>
                    <a:pt x="125" y="4"/>
                    <a:pt x="120" y="0"/>
                    <a:pt x="109" y="0"/>
                  </a:cubicBezTo>
                  <a:cubicBezTo>
                    <a:pt x="99" y="0"/>
                    <a:pt x="93" y="4"/>
                    <a:pt x="89" y="8"/>
                  </a:cubicBezTo>
                  <a:cubicBezTo>
                    <a:pt x="84" y="12"/>
                    <a:pt x="81" y="15"/>
                    <a:pt x="73" y="15"/>
                  </a:cubicBezTo>
                  <a:cubicBezTo>
                    <a:pt x="66" y="15"/>
                    <a:pt x="62" y="12"/>
                    <a:pt x="58" y="8"/>
                  </a:cubicBezTo>
                  <a:cubicBezTo>
                    <a:pt x="53" y="4"/>
                    <a:pt x="48" y="0"/>
                    <a:pt x="37" y="0"/>
                  </a:cubicBezTo>
                  <a:cubicBezTo>
                    <a:pt x="27" y="0"/>
                    <a:pt x="22" y="4"/>
                    <a:pt x="17" y="8"/>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4"/>
                  </a:cubicBezTo>
                  <a:cubicBezTo>
                    <a:pt x="26" y="11"/>
                    <a:pt x="30" y="8"/>
                    <a:pt x="37" y="8"/>
                  </a:cubicBezTo>
                  <a:cubicBezTo>
                    <a:pt x="45" y="8"/>
                    <a:pt x="48" y="11"/>
                    <a:pt x="53" y="14"/>
                  </a:cubicBezTo>
                  <a:cubicBezTo>
                    <a:pt x="57" y="19"/>
                    <a:pt x="63" y="23"/>
                    <a:pt x="73" y="23"/>
                  </a:cubicBezTo>
                  <a:cubicBezTo>
                    <a:pt x="84" y="23"/>
                    <a:pt x="89" y="19"/>
                    <a:pt x="94" y="14"/>
                  </a:cubicBezTo>
                  <a:cubicBezTo>
                    <a:pt x="98" y="11"/>
                    <a:pt x="102" y="8"/>
                    <a:pt x="109" y="8"/>
                  </a:cubicBezTo>
                  <a:cubicBezTo>
                    <a:pt x="117" y="8"/>
                    <a:pt x="120" y="11"/>
                    <a:pt x="124" y="14"/>
                  </a:cubicBezTo>
                  <a:cubicBezTo>
                    <a:pt x="129" y="19"/>
                    <a:pt x="135" y="23"/>
                    <a:pt x="145" y="23"/>
                  </a:cubicBezTo>
                  <a:cubicBezTo>
                    <a:pt x="155" y="23"/>
                    <a:pt x="161" y="19"/>
                    <a:pt x="166" y="14"/>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8" name="Freeform 276"/>
            <p:cNvSpPr>
              <a:spLocks/>
            </p:cNvSpPr>
            <p:nvPr/>
          </p:nvSpPr>
          <p:spPr bwMode="auto">
            <a:xfrm>
              <a:off x="1612239" y="739656"/>
              <a:ext cx="249407" cy="32081"/>
            </a:xfrm>
            <a:custGeom>
              <a:avLst/>
              <a:gdLst>
                <a:gd name="T0" fmla="*/ 249407 w 180"/>
                <a:gd name="T1" fmla="*/ 0 h 23"/>
                <a:gd name="T2" fmla="*/ 221695 w 180"/>
                <a:gd name="T3" fmla="*/ 12553 h 23"/>
                <a:gd name="T4" fmla="*/ 200911 w 180"/>
                <a:gd name="T5" fmla="*/ 20922 h 23"/>
                <a:gd name="T6" fmla="*/ 180127 w 180"/>
                <a:gd name="T7" fmla="*/ 12553 h 23"/>
                <a:gd name="T8" fmla="*/ 151030 w 180"/>
                <a:gd name="T9" fmla="*/ 0 h 23"/>
                <a:gd name="T10" fmla="*/ 123318 w 180"/>
                <a:gd name="T11" fmla="*/ 12553 h 23"/>
                <a:gd name="T12" fmla="*/ 101148 w 180"/>
                <a:gd name="T13" fmla="*/ 20922 h 23"/>
                <a:gd name="T14" fmla="*/ 80364 w 180"/>
                <a:gd name="T15" fmla="*/ 12553 h 23"/>
                <a:gd name="T16" fmla="*/ 51267 w 180"/>
                <a:gd name="T17" fmla="*/ 0 h 23"/>
                <a:gd name="T18" fmla="*/ 23555 w 180"/>
                <a:gd name="T19" fmla="*/ 12553 h 23"/>
                <a:gd name="T20" fmla="*/ 1386 w 180"/>
                <a:gd name="T21" fmla="*/ 20922 h 23"/>
                <a:gd name="T22" fmla="*/ 0 w 180"/>
                <a:gd name="T23" fmla="*/ 20922 h 23"/>
                <a:gd name="T24" fmla="*/ 0 w 180"/>
                <a:gd name="T25" fmla="*/ 32081 h 23"/>
                <a:gd name="T26" fmla="*/ 1386 w 180"/>
                <a:gd name="T27" fmla="*/ 32081 h 23"/>
                <a:gd name="T28" fmla="*/ 30483 w 180"/>
                <a:gd name="T29" fmla="*/ 20922 h 23"/>
                <a:gd name="T30" fmla="*/ 51267 w 180"/>
                <a:gd name="T31" fmla="*/ 11159 h 23"/>
                <a:gd name="T32" fmla="*/ 73437 w 180"/>
                <a:gd name="T33" fmla="*/ 20922 h 23"/>
                <a:gd name="T34" fmla="*/ 101148 w 180"/>
                <a:gd name="T35" fmla="*/ 32081 h 23"/>
                <a:gd name="T36" fmla="*/ 130246 w 180"/>
                <a:gd name="T37" fmla="*/ 20922 h 23"/>
                <a:gd name="T38" fmla="*/ 151030 w 180"/>
                <a:gd name="T39" fmla="*/ 11159 h 23"/>
                <a:gd name="T40" fmla="*/ 171814 w 180"/>
                <a:gd name="T41" fmla="*/ 20922 h 23"/>
                <a:gd name="T42" fmla="*/ 200911 w 180"/>
                <a:gd name="T43" fmla="*/ 32081 h 23"/>
                <a:gd name="T44" fmla="*/ 230009 w 180"/>
                <a:gd name="T45" fmla="*/ 20922 h 23"/>
                <a:gd name="T46" fmla="*/ 249407 w 180"/>
                <a:gd name="T47" fmla="*/ 1115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2" y="15"/>
                    <a:pt x="145" y="15"/>
                  </a:cubicBezTo>
                  <a:cubicBezTo>
                    <a:pt x="137" y="15"/>
                    <a:pt x="134" y="12"/>
                    <a:pt x="130" y="9"/>
                  </a:cubicBezTo>
                  <a:cubicBezTo>
                    <a:pt x="125" y="4"/>
                    <a:pt x="120" y="0"/>
                    <a:pt x="109" y="0"/>
                  </a:cubicBezTo>
                  <a:cubicBezTo>
                    <a:pt x="99" y="0"/>
                    <a:pt x="93" y="4"/>
                    <a:pt x="89" y="9"/>
                  </a:cubicBezTo>
                  <a:cubicBezTo>
                    <a:pt x="84" y="12"/>
                    <a:pt x="81" y="15"/>
                    <a:pt x="73" y="15"/>
                  </a:cubicBezTo>
                  <a:cubicBezTo>
                    <a:pt x="66" y="15"/>
                    <a:pt x="62" y="12"/>
                    <a:pt x="58" y="9"/>
                  </a:cubicBezTo>
                  <a:cubicBezTo>
                    <a:pt x="53" y="4"/>
                    <a:pt x="48" y="0"/>
                    <a:pt x="37" y="0"/>
                  </a:cubicBezTo>
                  <a:cubicBezTo>
                    <a:pt x="27" y="0"/>
                    <a:pt x="22" y="4"/>
                    <a:pt x="17" y="9"/>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9" name="Freeform 277"/>
            <p:cNvSpPr>
              <a:spLocks/>
            </p:cNvSpPr>
            <p:nvPr/>
          </p:nvSpPr>
          <p:spPr bwMode="auto">
            <a:xfrm>
              <a:off x="1612239" y="761044"/>
              <a:ext cx="249407" cy="30299"/>
            </a:xfrm>
            <a:custGeom>
              <a:avLst/>
              <a:gdLst>
                <a:gd name="T0" fmla="*/ 249407 w 180"/>
                <a:gd name="T1" fmla="*/ 0 h 23"/>
                <a:gd name="T2" fmla="*/ 221695 w 180"/>
                <a:gd name="T3" fmla="*/ 11856 h 23"/>
                <a:gd name="T4" fmla="*/ 200911 w 180"/>
                <a:gd name="T5" fmla="*/ 21078 h 23"/>
                <a:gd name="T6" fmla="*/ 180127 w 180"/>
                <a:gd name="T7" fmla="*/ 11856 h 23"/>
                <a:gd name="T8" fmla="*/ 151030 w 180"/>
                <a:gd name="T9" fmla="*/ 0 h 23"/>
                <a:gd name="T10" fmla="*/ 123318 w 180"/>
                <a:gd name="T11" fmla="*/ 11856 h 23"/>
                <a:gd name="T12" fmla="*/ 101148 w 180"/>
                <a:gd name="T13" fmla="*/ 21078 h 23"/>
                <a:gd name="T14" fmla="*/ 80364 w 180"/>
                <a:gd name="T15" fmla="*/ 11856 h 23"/>
                <a:gd name="T16" fmla="*/ 51267 w 180"/>
                <a:gd name="T17" fmla="*/ 0 h 23"/>
                <a:gd name="T18" fmla="*/ 23555 w 180"/>
                <a:gd name="T19" fmla="*/ 11856 h 23"/>
                <a:gd name="T20" fmla="*/ 1386 w 180"/>
                <a:gd name="T21" fmla="*/ 21078 h 23"/>
                <a:gd name="T22" fmla="*/ 0 w 180"/>
                <a:gd name="T23" fmla="*/ 21078 h 23"/>
                <a:gd name="T24" fmla="*/ 0 w 180"/>
                <a:gd name="T25" fmla="*/ 30299 h 23"/>
                <a:gd name="T26" fmla="*/ 1386 w 180"/>
                <a:gd name="T27" fmla="*/ 30299 h 23"/>
                <a:gd name="T28" fmla="*/ 30483 w 180"/>
                <a:gd name="T29" fmla="*/ 19760 h 23"/>
                <a:gd name="T30" fmla="*/ 51267 w 180"/>
                <a:gd name="T31" fmla="*/ 10539 h 23"/>
                <a:gd name="T32" fmla="*/ 73437 w 180"/>
                <a:gd name="T33" fmla="*/ 19760 h 23"/>
                <a:gd name="T34" fmla="*/ 101148 w 180"/>
                <a:gd name="T35" fmla="*/ 30299 h 23"/>
                <a:gd name="T36" fmla="*/ 130246 w 180"/>
                <a:gd name="T37" fmla="*/ 19760 h 23"/>
                <a:gd name="T38" fmla="*/ 151030 w 180"/>
                <a:gd name="T39" fmla="*/ 10539 h 23"/>
                <a:gd name="T40" fmla="*/ 171814 w 180"/>
                <a:gd name="T41" fmla="*/ 19760 h 23"/>
                <a:gd name="T42" fmla="*/ 200911 w 180"/>
                <a:gd name="T43" fmla="*/ 30299 h 23"/>
                <a:gd name="T44" fmla="*/ 230009 w 180"/>
                <a:gd name="T45" fmla="*/ 19760 h 23"/>
                <a:gd name="T46" fmla="*/ 249407 w 180"/>
                <a:gd name="T47" fmla="*/ 1053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2" y="16"/>
                    <a:pt x="145" y="16"/>
                  </a:cubicBezTo>
                  <a:cubicBezTo>
                    <a:pt x="137" y="16"/>
                    <a:pt x="134" y="12"/>
                    <a:pt x="130" y="9"/>
                  </a:cubicBezTo>
                  <a:cubicBezTo>
                    <a:pt x="125" y="5"/>
                    <a:pt x="120" y="0"/>
                    <a:pt x="109" y="0"/>
                  </a:cubicBezTo>
                  <a:cubicBezTo>
                    <a:pt x="99" y="0"/>
                    <a:pt x="93" y="5"/>
                    <a:pt x="89" y="9"/>
                  </a:cubicBezTo>
                  <a:cubicBezTo>
                    <a:pt x="84" y="12"/>
                    <a:pt x="81" y="16"/>
                    <a:pt x="73" y="16"/>
                  </a:cubicBezTo>
                  <a:cubicBezTo>
                    <a:pt x="66" y="16"/>
                    <a:pt x="62" y="12"/>
                    <a:pt x="58" y="9"/>
                  </a:cubicBezTo>
                  <a:cubicBezTo>
                    <a:pt x="53" y="5"/>
                    <a:pt x="48" y="0"/>
                    <a:pt x="37" y="0"/>
                  </a:cubicBezTo>
                  <a:cubicBezTo>
                    <a:pt x="27" y="0"/>
                    <a:pt x="22" y="5"/>
                    <a:pt x="17" y="9"/>
                  </a:cubicBezTo>
                  <a:cubicBezTo>
                    <a:pt x="13" y="12"/>
                    <a:pt x="9" y="16"/>
                    <a:pt x="1" y="16"/>
                  </a:cubicBezTo>
                  <a:cubicBezTo>
                    <a:pt x="1" y="16"/>
                    <a:pt x="1" y="16"/>
                    <a:pt x="0" y="16"/>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0" name="Freeform 278"/>
            <p:cNvSpPr>
              <a:spLocks/>
            </p:cNvSpPr>
            <p:nvPr/>
          </p:nvSpPr>
          <p:spPr bwMode="auto">
            <a:xfrm>
              <a:off x="1678154" y="641629"/>
              <a:ext cx="48099" cy="48123"/>
            </a:xfrm>
            <a:custGeom>
              <a:avLst/>
              <a:gdLst>
                <a:gd name="T0" fmla="*/ 9903 w 34"/>
                <a:gd name="T1" fmla="*/ 39873 h 35"/>
                <a:gd name="T2" fmla="*/ 41026 w 34"/>
                <a:gd name="T3" fmla="*/ 38498 h 35"/>
                <a:gd name="T4" fmla="*/ 38196 w 34"/>
                <a:gd name="T5" fmla="*/ 8250 h 35"/>
                <a:gd name="T6" fmla="*/ 7073 w 34"/>
                <a:gd name="T7" fmla="*/ 9625 h 35"/>
                <a:gd name="T8" fmla="*/ 9903 w 34"/>
                <a:gd name="T9" fmla="*/ 39873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5">
                  <a:moveTo>
                    <a:pt x="7" y="29"/>
                  </a:moveTo>
                  <a:cubicBezTo>
                    <a:pt x="13" y="35"/>
                    <a:pt x="23" y="34"/>
                    <a:pt x="29" y="28"/>
                  </a:cubicBezTo>
                  <a:cubicBezTo>
                    <a:pt x="34" y="21"/>
                    <a:pt x="34" y="12"/>
                    <a:pt x="27" y="6"/>
                  </a:cubicBezTo>
                  <a:cubicBezTo>
                    <a:pt x="21" y="0"/>
                    <a:pt x="11" y="1"/>
                    <a:pt x="5" y="7"/>
                  </a:cubicBezTo>
                  <a:cubicBezTo>
                    <a:pt x="0" y="14"/>
                    <a:pt x="0" y="24"/>
                    <a:pt x="7"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1" name="Freeform 279"/>
            <p:cNvSpPr>
              <a:spLocks/>
            </p:cNvSpPr>
            <p:nvPr/>
          </p:nvSpPr>
          <p:spPr bwMode="auto">
            <a:xfrm>
              <a:off x="1961409" y="3475491"/>
              <a:ext cx="163896" cy="85551"/>
            </a:xfrm>
            <a:custGeom>
              <a:avLst/>
              <a:gdLst>
                <a:gd name="T0" fmla="*/ 8264 w 119"/>
                <a:gd name="T1" fmla="*/ 65182 h 63"/>
                <a:gd name="T2" fmla="*/ 82637 w 119"/>
                <a:gd name="T3" fmla="*/ 65182 h 63"/>
                <a:gd name="T4" fmla="*/ 85391 w 119"/>
                <a:gd name="T5" fmla="*/ 67898 h 63"/>
                <a:gd name="T6" fmla="*/ 96409 w 119"/>
                <a:gd name="T7" fmla="*/ 77403 h 63"/>
                <a:gd name="T8" fmla="*/ 123955 w 119"/>
                <a:gd name="T9" fmla="*/ 67898 h 63"/>
                <a:gd name="T10" fmla="*/ 152878 w 119"/>
                <a:gd name="T11" fmla="*/ 78761 h 63"/>
                <a:gd name="T12" fmla="*/ 161141 w 119"/>
                <a:gd name="T13" fmla="*/ 85551 h 63"/>
                <a:gd name="T14" fmla="*/ 159764 w 119"/>
                <a:gd name="T15" fmla="*/ 76045 h 63"/>
                <a:gd name="T16" fmla="*/ 114314 w 119"/>
                <a:gd name="T17" fmla="*/ 35307 h 63"/>
                <a:gd name="T18" fmla="*/ 111559 w 119"/>
                <a:gd name="T19" fmla="*/ 33949 h 63"/>
                <a:gd name="T20" fmla="*/ 122578 w 119"/>
                <a:gd name="T21" fmla="*/ 21727 h 63"/>
                <a:gd name="T22" fmla="*/ 139105 w 119"/>
                <a:gd name="T23" fmla="*/ 36665 h 63"/>
                <a:gd name="T24" fmla="*/ 151501 w 119"/>
                <a:gd name="T25" fmla="*/ 35307 h 63"/>
                <a:gd name="T26" fmla="*/ 150123 w 119"/>
                <a:gd name="T27" fmla="*/ 24443 h 63"/>
                <a:gd name="T28" fmla="*/ 128087 w 119"/>
                <a:gd name="T29" fmla="*/ 4074 h 63"/>
                <a:gd name="T30" fmla="*/ 128087 w 119"/>
                <a:gd name="T31" fmla="*/ 4074 h 63"/>
                <a:gd name="T32" fmla="*/ 126710 w 119"/>
                <a:gd name="T33" fmla="*/ 2716 h 63"/>
                <a:gd name="T34" fmla="*/ 115691 w 119"/>
                <a:gd name="T35" fmla="*/ 4074 h 63"/>
                <a:gd name="T36" fmla="*/ 90900 w 119"/>
                <a:gd name="T37" fmla="*/ 32591 h 63"/>
                <a:gd name="T38" fmla="*/ 89523 w 119"/>
                <a:gd name="T39" fmla="*/ 32591 h 63"/>
                <a:gd name="T40" fmla="*/ 79882 w 119"/>
                <a:gd name="T41" fmla="*/ 44812 h 63"/>
                <a:gd name="T42" fmla="*/ 78505 w 119"/>
                <a:gd name="T43" fmla="*/ 47528 h 63"/>
                <a:gd name="T44" fmla="*/ 8264 w 119"/>
                <a:gd name="T45" fmla="*/ 47528 h 63"/>
                <a:gd name="T46" fmla="*/ 0 w 119"/>
                <a:gd name="T47" fmla="*/ 55676 h 63"/>
                <a:gd name="T48" fmla="*/ 8264 w 119"/>
                <a:gd name="T49" fmla="*/ 65182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9" h="63">
                  <a:moveTo>
                    <a:pt x="6" y="48"/>
                  </a:moveTo>
                  <a:cubicBezTo>
                    <a:pt x="60" y="48"/>
                    <a:pt x="60" y="48"/>
                    <a:pt x="60" y="48"/>
                  </a:cubicBezTo>
                  <a:cubicBezTo>
                    <a:pt x="61" y="48"/>
                    <a:pt x="61" y="49"/>
                    <a:pt x="62" y="50"/>
                  </a:cubicBezTo>
                  <a:cubicBezTo>
                    <a:pt x="70" y="57"/>
                    <a:pt x="70" y="57"/>
                    <a:pt x="70" y="57"/>
                  </a:cubicBezTo>
                  <a:cubicBezTo>
                    <a:pt x="75" y="54"/>
                    <a:pt x="80" y="50"/>
                    <a:pt x="90" y="50"/>
                  </a:cubicBezTo>
                  <a:cubicBezTo>
                    <a:pt x="101" y="50"/>
                    <a:pt x="106" y="55"/>
                    <a:pt x="111" y="58"/>
                  </a:cubicBezTo>
                  <a:cubicBezTo>
                    <a:pt x="113" y="60"/>
                    <a:pt x="114" y="62"/>
                    <a:pt x="117" y="63"/>
                  </a:cubicBezTo>
                  <a:cubicBezTo>
                    <a:pt x="118" y="60"/>
                    <a:pt x="119" y="58"/>
                    <a:pt x="116" y="56"/>
                  </a:cubicBezTo>
                  <a:cubicBezTo>
                    <a:pt x="83" y="26"/>
                    <a:pt x="83" y="26"/>
                    <a:pt x="83" y="26"/>
                  </a:cubicBezTo>
                  <a:cubicBezTo>
                    <a:pt x="82" y="26"/>
                    <a:pt x="82" y="25"/>
                    <a:pt x="81" y="25"/>
                  </a:cubicBezTo>
                  <a:cubicBezTo>
                    <a:pt x="89" y="16"/>
                    <a:pt x="89" y="16"/>
                    <a:pt x="89" y="16"/>
                  </a:cubicBezTo>
                  <a:cubicBezTo>
                    <a:pt x="101" y="27"/>
                    <a:pt x="101" y="27"/>
                    <a:pt x="101" y="27"/>
                  </a:cubicBezTo>
                  <a:cubicBezTo>
                    <a:pt x="104" y="29"/>
                    <a:pt x="107" y="29"/>
                    <a:pt x="110" y="26"/>
                  </a:cubicBezTo>
                  <a:cubicBezTo>
                    <a:pt x="112" y="24"/>
                    <a:pt x="112" y="20"/>
                    <a:pt x="109" y="18"/>
                  </a:cubicBezTo>
                  <a:cubicBezTo>
                    <a:pt x="93" y="3"/>
                    <a:pt x="93" y="3"/>
                    <a:pt x="93" y="3"/>
                  </a:cubicBezTo>
                  <a:cubicBezTo>
                    <a:pt x="93" y="3"/>
                    <a:pt x="93" y="3"/>
                    <a:pt x="93" y="3"/>
                  </a:cubicBezTo>
                  <a:cubicBezTo>
                    <a:pt x="93" y="3"/>
                    <a:pt x="92" y="3"/>
                    <a:pt x="92" y="2"/>
                  </a:cubicBezTo>
                  <a:cubicBezTo>
                    <a:pt x="90" y="0"/>
                    <a:pt x="86" y="1"/>
                    <a:pt x="84" y="3"/>
                  </a:cubicBezTo>
                  <a:cubicBezTo>
                    <a:pt x="66" y="24"/>
                    <a:pt x="66" y="24"/>
                    <a:pt x="66" y="24"/>
                  </a:cubicBezTo>
                  <a:cubicBezTo>
                    <a:pt x="66" y="24"/>
                    <a:pt x="66" y="24"/>
                    <a:pt x="65" y="24"/>
                  </a:cubicBezTo>
                  <a:cubicBezTo>
                    <a:pt x="58" y="33"/>
                    <a:pt x="58" y="33"/>
                    <a:pt x="58" y="33"/>
                  </a:cubicBezTo>
                  <a:cubicBezTo>
                    <a:pt x="57" y="33"/>
                    <a:pt x="57" y="34"/>
                    <a:pt x="57" y="35"/>
                  </a:cubicBezTo>
                  <a:cubicBezTo>
                    <a:pt x="6" y="35"/>
                    <a:pt x="6" y="35"/>
                    <a:pt x="6" y="35"/>
                  </a:cubicBezTo>
                  <a:cubicBezTo>
                    <a:pt x="3" y="35"/>
                    <a:pt x="0" y="38"/>
                    <a:pt x="0" y="41"/>
                  </a:cubicBezTo>
                  <a:cubicBezTo>
                    <a:pt x="0" y="45"/>
                    <a:pt x="3" y="48"/>
                    <a:pt x="6" y="4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2" name="Freeform 280"/>
            <p:cNvSpPr>
              <a:spLocks/>
            </p:cNvSpPr>
            <p:nvPr/>
          </p:nvSpPr>
          <p:spPr bwMode="auto">
            <a:xfrm>
              <a:off x="1954283" y="3548565"/>
              <a:ext cx="219123" cy="28517"/>
            </a:xfrm>
            <a:custGeom>
              <a:avLst/>
              <a:gdLst>
                <a:gd name="T0" fmla="*/ 219123 w 159"/>
                <a:gd name="T1" fmla="*/ 0 h 20"/>
                <a:gd name="T2" fmla="*/ 194317 w 159"/>
                <a:gd name="T3" fmla="*/ 9981 h 20"/>
                <a:gd name="T4" fmla="*/ 175023 w 159"/>
                <a:gd name="T5" fmla="*/ 18536 h 20"/>
                <a:gd name="T6" fmla="*/ 157107 w 159"/>
                <a:gd name="T7" fmla="*/ 9981 h 20"/>
                <a:gd name="T8" fmla="*/ 132301 w 159"/>
                <a:gd name="T9" fmla="*/ 0 h 20"/>
                <a:gd name="T10" fmla="*/ 107494 w 159"/>
                <a:gd name="T11" fmla="*/ 9981 h 20"/>
                <a:gd name="T12" fmla="*/ 88200 w 159"/>
                <a:gd name="T13" fmla="*/ 18536 h 20"/>
                <a:gd name="T14" fmla="*/ 70285 w 159"/>
                <a:gd name="T15" fmla="*/ 9981 h 20"/>
                <a:gd name="T16" fmla="*/ 45478 w 159"/>
                <a:gd name="T17" fmla="*/ 0 h 20"/>
                <a:gd name="T18" fmla="*/ 19294 w 159"/>
                <a:gd name="T19" fmla="*/ 9981 h 20"/>
                <a:gd name="T20" fmla="*/ 1378 w 159"/>
                <a:gd name="T21" fmla="*/ 18536 h 20"/>
                <a:gd name="T22" fmla="*/ 0 w 159"/>
                <a:gd name="T23" fmla="*/ 18536 h 20"/>
                <a:gd name="T24" fmla="*/ 0 w 159"/>
                <a:gd name="T25" fmla="*/ 28517 h 20"/>
                <a:gd name="T26" fmla="*/ 1378 w 159"/>
                <a:gd name="T27" fmla="*/ 28517 h 20"/>
                <a:gd name="T28" fmla="*/ 26185 w 159"/>
                <a:gd name="T29" fmla="*/ 18536 h 20"/>
                <a:gd name="T30" fmla="*/ 45478 w 159"/>
                <a:gd name="T31" fmla="*/ 9981 h 20"/>
                <a:gd name="T32" fmla="*/ 63394 w 159"/>
                <a:gd name="T33" fmla="*/ 18536 h 20"/>
                <a:gd name="T34" fmla="*/ 88200 w 159"/>
                <a:gd name="T35" fmla="*/ 28517 h 20"/>
                <a:gd name="T36" fmla="*/ 113007 w 159"/>
                <a:gd name="T37" fmla="*/ 18536 h 20"/>
                <a:gd name="T38" fmla="*/ 132301 w 159"/>
                <a:gd name="T39" fmla="*/ 9981 h 20"/>
                <a:gd name="T40" fmla="*/ 150216 w 159"/>
                <a:gd name="T41" fmla="*/ 18536 h 20"/>
                <a:gd name="T42" fmla="*/ 175023 w 159"/>
                <a:gd name="T43" fmla="*/ 28517 h 20"/>
                <a:gd name="T44" fmla="*/ 201207 w 159"/>
                <a:gd name="T45" fmla="*/ 18536 h 20"/>
                <a:gd name="T46" fmla="*/ 219123 w 159"/>
                <a:gd name="T47" fmla="*/ 9981 h 20"/>
                <a:gd name="T48" fmla="*/ 219123 w 159"/>
                <a:gd name="T49" fmla="*/ 0 h 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0">
                  <a:moveTo>
                    <a:pt x="159" y="0"/>
                  </a:moveTo>
                  <a:cubicBezTo>
                    <a:pt x="150" y="0"/>
                    <a:pt x="145" y="4"/>
                    <a:pt x="141" y="7"/>
                  </a:cubicBezTo>
                  <a:cubicBezTo>
                    <a:pt x="137" y="11"/>
                    <a:pt x="134" y="13"/>
                    <a:pt x="127" y="13"/>
                  </a:cubicBezTo>
                  <a:cubicBezTo>
                    <a:pt x="121" y="13"/>
                    <a:pt x="118" y="11"/>
                    <a:pt x="114" y="7"/>
                  </a:cubicBezTo>
                  <a:cubicBezTo>
                    <a:pt x="110" y="4"/>
                    <a:pt x="105" y="0"/>
                    <a:pt x="96" y="0"/>
                  </a:cubicBezTo>
                  <a:cubicBezTo>
                    <a:pt x="87" y="0"/>
                    <a:pt x="82" y="4"/>
                    <a:pt x="78" y="7"/>
                  </a:cubicBezTo>
                  <a:cubicBezTo>
                    <a:pt x="74" y="11"/>
                    <a:pt x="71" y="13"/>
                    <a:pt x="64" y="13"/>
                  </a:cubicBezTo>
                  <a:cubicBezTo>
                    <a:pt x="58" y="13"/>
                    <a:pt x="54" y="11"/>
                    <a:pt x="51" y="7"/>
                  </a:cubicBezTo>
                  <a:cubicBezTo>
                    <a:pt x="46" y="4"/>
                    <a:pt x="42" y="0"/>
                    <a:pt x="33" y="0"/>
                  </a:cubicBezTo>
                  <a:cubicBezTo>
                    <a:pt x="23" y="0"/>
                    <a:pt x="19" y="4"/>
                    <a:pt x="14" y="7"/>
                  </a:cubicBezTo>
                  <a:cubicBezTo>
                    <a:pt x="11" y="11"/>
                    <a:pt x="7" y="13"/>
                    <a:pt x="1" y="13"/>
                  </a:cubicBezTo>
                  <a:cubicBezTo>
                    <a:pt x="0" y="13"/>
                    <a:pt x="0" y="13"/>
                    <a:pt x="0" y="13"/>
                  </a:cubicBezTo>
                  <a:cubicBezTo>
                    <a:pt x="0" y="20"/>
                    <a:pt x="0" y="20"/>
                    <a:pt x="0" y="20"/>
                  </a:cubicBezTo>
                  <a:cubicBezTo>
                    <a:pt x="0" y="20"/>
                    <a:pt x="0" y="20"/>
                    <a:pt x="1" y="20"/>
                  </a:cubicBezTo>
                  <a:cubicBezTo>
                    <a:pt x="10" y="20"/>
                    <a:pt x="15" y="16"/>
                    <a:pt x="19" y="13"/>
                  </a:cubicBezTo>
                  <a:cubicBezTo>
                    <a:pt x="23" y="9"/>
                    <a:pt x="26" y="7"/>
                    <a:pt x="33" y="7"/>
                  </a:cubicBezTo>
                  <a:cubicBezTo>
                    <a:pt x="39" y="7"/>
                    <a:pt x="42" y="9"/>
                    <a:pt x="46" y="13"/>
                  </a:cubicBezTo>
                  <a:cubicBezTo>
                    <a:pt x="50" y="16"/>
                    <a:pt x="55" y="20"/>
                    <a:pt x="64" y="20"/>
                  </a:cubicBezTo>
                  <a:cubicBezTo>
                    <a:pt x="73" y="20"/>
                    <a:pt x="78" y="16"/>
                    <a:pt x="82" y="13"/>
                  </a:cubicBezTo>
                  <a:cubicBezTo>
                    <a:pt x="86" y="9"/>
                    <a:pt x="89" y="7"/>
                    <a:pt x="96" y="7"/>
                  </a:cubicBezTo>
                  <a:cubicBezTo>
                    <a:pt x="102" y="7"/>
                    <a:pt x="106" y="9"/>
                    <a:pt x="109" y="13"/>
                  </a:cubicBezTo>
                  <a:cubicBezTo>
                    <a:pt x="114" y="16"/>
                    <a:pt x="118" y="20"/>
                    <a:pt x="127" y="20"/>
                  </a:cubicBezTo>
                  <a:cubicBezTo>
                    <a:pt x="137" y="20"/>
                    <a:pt x="141" y="16"/>
                    <a:pt x="146" y="13"/>
                  </a:cubicBezTo>
                  <a:cubicBezTo>
                    <a:pt x="149" y="9"/>
                    <a:pt x="152" y="7"/>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3" name="Freeform 281"/>
            <p:cNvSpPr>
              <a:spLocks/>
            </p:cNvSpPr>
            <p:nvPr/>
          </p:nvSpPr>
          <p:spPr bwMode="auto">
            <a:xfrm>
              <a:off x="1954283" y="3566389"/>
              <a:ext cx="219123" cy="28517"/>
            </a:xfrm>
            <a:custGeom>
              <a:avLst/>
              <a:gdLst>
                <a:gd name="T0" fmla="*/ 219123 w 159"/>
                <a:gd name="T1" fmla="*/ 0 h 21"/>
                <a:gd name="T2" fmla="*/ 194317 w 159"/>
                <a:gd name="T3" fmla="*/ 10864 h 21"/>
                <a:gd name="T4" fmla="*/ 175023 w 159"/>
                <a:gd name="T5" fmla="*/ 19011 h 21"/>
                <a:gd name="T6" fmla="*/ 157107 w 159"/>
                <a:gd name="T7" fmla="*/ 10864 h 21"/>
                <a:gd name="T8" fmla="*/ 132301 w 159"/>
                <a:gd name="T9" fmla="*/ 0 h 21"/>
                <a:gd name="T10" fmla="*/ 107494 w 159"/>
                <a:gd name="T11" fmla="*/ 10864 h 21"/>
                <a:gd name="T12" fmla="*/ 88200 w 159"/>
                <a:gd name="T13" fmla="*/ 19011 h 21"/>
                <a:gd name="T14" fmla="*/ 70285 w 159"/>
                <a:gd name="T15" fmla="*/ 10864 h 21"/>
                <a:gd name="T16" fmla="*/ 45478 w 159"/>
                <a:gd name="T17" fmla="*/ 0 h 21"/>
                <a:gd name="T18" fmla="*/ 19294 w 159"/>
                <a:gd name="T19" fmla="*/ 10864 h 21"/>
                <a:gd name="T20" fmla="*/ 1378 w 159"/>
                <a:gd name="T21" fmla="*/ 19011 h 21"/>
                <a:gd name="T22" fmla="*/ 0 w 159"/>
                <a:gd name="T23" fmla="*/ 19011 h 21"/>
                <a:gd name="T24" fmla="*/ 0 w 159"/>
                <a:gd name="T25" fmla="*/ 28517 h 21"/>
                <a:gd name="T26" fmla="*/ 1378 w 159"/>
                <a:gd name="T27" fmla="*/ 28517 h 21"/>
                <a:gd name="T28" fmla="*/ 26185 w 159"/>
                <a:gd name="T29" fmla="*/ 17653 h 21"/>
                <a:gd name="T30" fmla="*/ 45478 w 159"/>
                <a:gd name="T31" fmla="*/ 9506 h 21"/>
                <a:gd name="T32" fmla="*/ 63394 w 159"/>
                <a:gd name="T33" fmla="*/ 17653 h 21"/>
                <a:gd name="T34" fmla="*/ 88200 w 159"/>
                <a:gd name="T35" fmla="*/ 28517 h 21"/>
                <a:gd name="T36" fmla="*/ 113007 w 159"/>
                <a:gd name="T37" fmla="*/ 17653 h 21"/>
                <a:gd name="T38" fmla="*/ 132301 w 159"/>
                <a:gd name="T39" fmla="*/ 9506 h 21"/>
                <a:gd name="T40" fmla="*/ 150216 w 159"/>
                <a:gd name="T41" fmla="*/ 17653 h 21"/>
                <a:gd name="T42" fmla="*/ 175023 w 159"/>
                <a:gd name="T43" fmla="*/ 28517 h 21"/>
                <a:gd name="T44" fmla="*/ 201207 w 159"/>
                <a:gd name="T45" fmla="*/ 17653 h 21"/>
                <a:gd name="T46" fmla="*/ 219123 w 159"/>
                <a:gd name="T47" fmla="*/ 9506 h 21"/>
                <a:gd name="T48" fmla="*/ 219123 w 159"/>
                <a:gd name="T49" fmla="*/ 0 h 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1">
                  <a:moveTo>
                    <a:pt x="159" y="0"/>
                  </a:moveTo>
                  <a:cubicBezTo>
                    <a:pt x="150" y="0"/>
                    <a:pt x="145" y="4"/>
                    <a:pt x="141" y="8"/>
                  </a:cubicBezTo>
                  <a:cubicBezTo>
                    <a:pt x="137" y="11"/>
                    <a:pt x="134" y="14"/>
                    <a:pt x="127" y="14"/>
                  </a:cubicBezTo>
                  <a:cubicBezTo>
                    <a:pt x="121" y="14"/>
                    <a:pt x="118" y="11"/>
                    <a:pt x="114" y="8"/>
                  </a:cubicBezTo>
                  <a:cubicBezTo>
                    <a:pt x="110" y="4"/>
                    <a:pt x="105" y="0"/>
                    <a:pt x="96" y="0"/>
                  </a:cubicBezTo>
                  <a:cubicBezTo>
                    <a:pt x="87" y="0"/>
                    <a:pt x="82" y="4"/>
                    <a:pt x="78" y="8"/>
                  </a:cubicBezTo>
                  <a:cubicBezTo>
                    <a:pt x="74" y="11"/>
                    <a:pt x="71" y="14"/>
                    <a:pt x="64" y="14"/>
                  </a:cubicBezTo>
                  <a:cubicBezTo>
                    <a:pt x="58" y="14"/>
                    <a:pt x="54" y="11"/>
                    <a:pt x="51" y="8"/>
                  </a:cubicBezTo>
                  <a:cubicBezTo>
                    <a:pt x="46" y="4"/>
                    <a:pt x="42" y="0"/>
                    <a:pt x="33" y="0"/>
                  </a:cubicBezTo>
                  <a:cubicBezTo>
                    <a:pt x="23" y="0"/>
                    <a:pt x="19" y="4"/>
                    <a:pt x="14" y="8"/>
                  </a:cubicBezTo>
                  <a:cubicBezTo>
                    <a:pt x="11" y="11"/>
                    <a:pt x="7" y="14"/>
                    <a:pt x="1" y="14"/>
                  </a:cubicBezTo>
                  <a:cubicBezTo>
                    <a:pt x="0" y="14"/>
                    <a:pt x="0" y="14"/>
                    <a:pt x="0" y="14"/>
                  </a:cubicBezTo>
                  <a:cubicBezTo>
                    <a:pt x="0" y="21"/>
                    <a:pt x="0" y="21"/>
                    <a:pt x="0" y="21"/>
                  </a:cubicBezTo>
                  <a:cubicBezTo>
                    <a:pt x="0" y="21"/>
                    <a:pt x="0" y="21"/>
                    <a:pt x="1" y="21"/>
                  </a:cubicBezTo>
                  <a:cubicBezTo>
                    <a:pt x="10" y="21"/>
                    <a:pt x="15" y="17"/>
                    <a:pt x="19" y="13"/>
                  </a:cubicBezTo>
                  <a:cubicBezTo>
                    <a:pt x="23" y="10"/>
                    <a:pt x="26" y="7"/>
                    <a:pt x="33" y="7"/>
                  </a:cubicBezTo>
                  <a:cubicBezTo>
                    <a:pt x="39" y="7"/>
                    <a:pt x="42" y="10"/>
                    <a:pt x="46" y="13"/>
                  </a:cubicBezTo>
                  <a:cubicBezTo>
                    <a:pt x="50" y="17"/>
                    <a:pt x="55" y="21"/>
                    <a:pt x="64" y="21"/>
                  </a:cubicBezTo>
                  <a:cubicBezTo>
                    <a:pt x="73" y="21"/>
                    <a:pt x="78" y="17"/>
                    <a:pt x="82" y="13"/>
                  </a:cubicBezTo>
                  <a:cubicBezTo>
                    <a:pt x="86" y="10"/>
                    <a:pt x="89" y="7"/>
                    <a:pt x="96" y="7"/>
                  </a:cubicBezTo>
                  <a:cubicBezTo>
                    <a:pt x="102" y="7"/>
                    <a:pt x="106" y="10"/>
                    <a:pt x="109" y="13"/>
                  </a:cubicBezTo>
                  <a:cubicBezTo>
                    <a:pt x="114" y="17"/>
                    <a:pt x="118" y="21"/>
                    <a:pt x="127" y="21"/>
                  </a:cubicBezTo>
                  <a:cubicBezTo>
                    <a:pt x="137" y="21"/>
                    <a:pt x="141" y="17"/>
                    <a:pt x="146" y="13"/>
                  </a:cubicBezTo>
                  <a:cubicBezTo>
                    <a:pt x="149" y="10"/>
                    <a:pt x="152" y="7"/>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4" name="Freeform 282"/>
            <p:cNvSpPr>
              <a:spLocks/>
            </p:cNvSpPr>
            <p:nvPr/>
          </p:nvSpPr>
          <p:spPr bwMode="auto">
            <a:xfrm>
              <a:off x="1954283" y="3580647"/>
              <a:ext cx="219123" cy="28517"/>
            </a:xfrm>
            <a:custGeom>
              <a:avLst/>
              <a:gdLst>
                <a:gd name="T0" fmla="*/ 219123 w 159"/>
                <a:gd name="T1" fmla="*/ 0 h 21"/>
                <a:gd name="T2" fmla="*/ 194317 w 159"/>
                <a:gd name="T3" fmla="*/ 10864 h 21"/>
                <a:gd name="T4" fmla="*/ 175023 w 159"/>
                <a:gd name="T5" fmla="*/ 19011 h 21"/>
                <a:gd name="T6" fmla="*/ 157107 w 159"/>
                <a:gd name="T7" fmla="*/ 10864 h 21"/>
                <a:gd name="T8" fmla="*/ 132301 w 159"/>
                <a:gd name="T9" fmla="*/ 0 h 21"/>
                <a:gd name="T10" fmla="*/ 107494 w 159"/>
                <a:gd name="T11" fmla="*/ 10864 h 21"/>
                <a:gd name="T12" fmla="*/ 88200 w 159"/>
                <a:gd name="T13" fmla="*/ 19011 h 21"/>
                <a:gd name="T14" fmla="*/ 70285 w 159"/>
                <a:gd name="T15" fmla="*/ 10864 h 21"/>
                <a:gd name="T16" fmla="*/ 45478 w 159"/>
                <a:gd name="T17" fmla="*/ 0 h 21"/>
                <a:gd name="T18" fmla="*/ 19294 w 159"/>
                <a:gd name="T19" fmla="*/ 10864 h 21"/>
                <a:gd name="T20" fmla="*/ 1378 w 159"/>
                <a:gd name="T21" fmla="*/ 19011 h 21"/>
                <a:gd name="T22" fmla="*/ 0 w 159"/>
                <a:gd name="T23" fmla="*/ 19011 h 21"/>
                <a:gd name="T24" fmla="*/ 0 w 159"/>
                <a:gd name="T25" fmla="*/ 28517 h 21"/>
                <a:gd name="T26" fmla="*/ 1378 w 159"/>
                <a:gd name="T27" fmla="*/ 28517 h 21"/>
                <a:gd name="T28" fmla="*/ 26185 w 159"/>
                <a:gd name="T29" fmla="*/ 19011 h 21"/>
                <a:gd name="T30" fmla="*/ 45478 w 159"/>
                <a:gd name="T31" fmla="*/ 9506 h 21"/>
                <a:gd name="T32" fmla="*/ 63394 w 159"/>
                <a:gd name="T33" fmla="*/ 19011 h 21"/>
                <a:gd name="T34" fmla="*/ 88200 w 159"/>
                <a:gd name="T35" fmla="*/ 28517 h 21"/>
                <a:gd name="T36" fmla="*/ 113007 w 159"/>
                <a:gd name="T37" fmla="*/ 19011 h 21"/>
                <a:gd name="T38" fmla="*/ 132301 w 159"/>
                <a:gd name="T39" fmla="*/ 9506 h 21"/>
                <a:gd name="T40" fmla="*/ 150216 w 159"/>
                <a:gd name="T41" fmla="*/ 19011 h 21"/>
                <a:gd name="T42" fmla="*/ 175023 w 159"/>
                <a:gd name="T43" fmla="*/ 28517 h 21"/>
                <a:gd name="T44" fmla="*/ 201207 w 159"/>
                <a:gd name="T45" fmla="*/ 19011 h 21"/>
                <a:gd name="T46" fmla="*/ 219123 w 159"/>
                <a:gd name="T47" fmla="*/ 9506 h 21"/>
                <a:gd name="T48" fmla="*/ 219123 w 159"/>
                <a:gd name="T49" fmla="*/ 0 h 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1">
                  <a:moveTo>
                    <a:pt x="159" y="0"/>
                  </a:moveTo>
                  <a:cubicBezTo>
                    <a:pt x="150" y="1"/>
                    <a:pt x="145" y="5"/>
                    <a:pt x="141" y="8"/>
                  </a:cubicBezTo>
                  <a:cubicBezTo>
                    <a:pt x="137" y="12"/>
                    <a:pt x="134" y="14"/>
                    <a:pt x="127" y="14"/>
                  </a:cubicBezTo>
                  <a:cubicBezTo>
                    <a:pt x="121" y="14"/>
                    <a:pt x="118" y="12"/>
                    <a:pt x="114" y="8"/>
                  </a:cubicBezTo>
                  <a:cubicBezTo>
                    <a:pt x="110" y="5"/>
                    <a:pt x="105" y="0"/>
                    <a:pt x="96" y="0"/>
                  </a:cubicBezTo>
                  <a:cubicBezTo>
                    <a:pt x="87" y="0"/>
                    <a:pt x="82" y="5"/>
                    <a:pt x="78" y="8"/>
                  </a:cubicBezTo>
                  <a:cubicBezTo>
                    <a:pt x="74" y="12"/>
                    <a:pt x="71" y="14"/>
                    <a:pt x="64" y="14"/>
                  </a:cubicBezTo>
                  <a:cubicBezTo>
                    <a:pt x="58" y="14"/>
                    <a:pt x="54" y="12"/>
                    <a:pt x="51" y="8"/>
                  </a:cubicBezTo>
                  <a:cubicBezTo>
                    <a:pt x="46" y="5"/>
                    <a:pt x="42" y="0"/>
                    <a:pt x="33" y="0"/>
                  </a:cubicBezTo>
                  <a:cubicBezTo>
                    <a:pt x="23" y="0"/>
                    <a:pt x="19" y="5"/>
                    <a:pt x="14" y="8"/>
                  </a:cubicBezTo>
                  <a:cubicBezTo>
                    <a:pt x="11" y="12"/>
                    <a:pt x="7" y="14"/>
                    <a:pt x="1" y="14"/>
                  </a:cubicBezTo>
                  <a:cubicBezTo>
                    <a:pt x="0" y="14"/>
                    <a:pt x="0" y="14"/>
                    <a:pt x="0" y="14"/>
                  </a:cubicBezTo>
                  <a:cubicBezTo>
                    <a:pt x="0" y="21"/>
                    <a:pt x="0" y="21"/>
                    <a:pt x="0" y="21"/>
                  </a:cubicBezTo>
                  <a:cubicBezTo>
                    <a:pt x="0" y="21"/>
                    <a:pt x="0" y="21"/>
                    <a:pt x="1" y="21"/>
                  </a:cubicBezTo>
                  <a:cubicBezTo>
                    <a:pt x="10" y="21"/>
                    <a:pt x="15" y="17"/>
                    <a:pt x="19" y="14"/>
                  </a:cubicBezTo>
                  <a:cubicBezTo>
                    <a:pt x="23" y="10"/>
                    <a:pt x="26" y="7"/>
                    <a:pt x="33" y="7"/>
                  </a:cubicBezTo>
                  <a:cubicBezTo>
                    <a:pt x="39" y="7"/>
                    <a:pt x="42" y="10"/>
                    <a:pt x="46" y="14"/>
                  </a:cubicBezTo>
                  <a:cubicBezTo>
                    <a:pt x="50" y="17"/>
                    <a:pt x="55" y="21"/>
                    <a:pt x="64" y="21"/>
                  </a:cubicBezTo>
                  <a:cubicBezTo>
                    <a:pt x="73" y="21"/>
                    <a:pt x="78" y="17"/>
                    <a:pt x="82" y="14"/>
                  </a:cubicBezTo>
                  <a:cubicBezTo>
                    <a:pt x="86" y="10"/>
                    <a:pt x="89" y="7"/>
                    <a:pt x="96" y="7"/>
                  </a:cubicBezTo>
                  <a:cubicBezTo>
                    <a:pt x="102" y="7"/>
                    <a:pt x="106" y="10"/>
                    <a:pt x="109" y="14"/>
                  </a:cubicBezTo>
                  <a:cubicBezTo>
                    <a:pt x="114" y="17"/>
                    <a:pt x="118" y="21"/>
                    <a:pt x="127" y="21"/>
                  </a:cubicBezTo>
                  <a:cubicBezTo>
                    <a:pt x="137" y="21"/>
                    <a:pt x="141" y="17"/>
                    <a:pt x="146" y="14"/>
                  </a:cubicBezTo>
                  <a:cubicBezTo>
                    <a:pt x="149" y="10"/>
                    <a:pt x="152" y="8"/>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5" name="Freeform 283"/>
            <p:cNvSpPr>
              <a:spLocks/>
            </p:cNvSpPr>
            <p:nvPr/>
          </p:nvSpPr>
          <p:spPr bwMode="auto">
            <a:xfrm>
              <a:off x="2009510" y="3479055"/>
              <a:ext cx="40973" cy="40994"/>
            </a:xfrm>
            <a:custGeom>
              <a:avLst/>
              <a:gdLst>
                <a:gd name="T0" fmla="*/ 8195 w 30"/>
                <a:gd name="T1" fmla="*/ 34162 h 30"/>
                <a:gd name="T2" fmla="*/ 34144 w 30"/>
                <a:gd name="T3" fmla="*/ 32795 h 30"/>
                <a:gd name="T4" fmla="*/ 32778 w 30"/>
                <a:gd name="T5" fmla="*/ 6832 h 30"/>
                <a:gd name="T6" fmla="*/ 6829 w 30"/>
                <a:gd name="T7" fmla="*/ 8199 h 30"/>
                <a:gd name="T8" fmla="*/ 8195 w 30"/>
                <a:gd name="T9" fmla="*/ 34162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6" y="25"/>
                  </a:moveTo>
                  <a:cubicBezTo>
                    <a:pt x="12" y="30"/>
                    <a:pt x="20" y="30"/>
                    <a:pt x="25" y="24"/>
                  </a:cubicBezTo>
                  <a:cubicBezTo>
                    <a:pt x="30" y="19"/>
                    <a:pt x="30" y="10"/>
                    <a:pt x="24" y="5"/>
                  </a:cubicBezTo>
                  <a:cubicBezTo>
                    <a:pt x="18" y="0"/>
                    <a:pt x="10" y="1"/>
                    <a:pt x="5" y="6"/>
                  </a:cubicBezTo>
                  <a:cubicBezTo>
                    <a:pt x="0" y="12"/>
                    <a:pt x="0" y="20"/>
                    <a:pt x="6" y="2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6" name="Freeform 284"/>
            <p:cNvSpPr>
              <a:spLocks/>
            </p:cNvSpPr>
            <p:nvPr/>
          </p:nvSpPr>
          <p:spPr bwMode="auto">
            <a:xfrm>
              <a:off x="1797513" y="2489878"/>
              <a:ext cx="244063" cy="128326"/>
            </a:xfrm>
            <a:custGeom>
              <a:avLst/>
              <a:gdLst>
                <a:gd name="T0" fmla="*/ 12340 w 178"/>
                <a:gd name="T1" fmla="*/ 96927 h 94"/>
                <a:gd name="T2" fmla="*/ 123403 w 178"/>
                <a:gd name="T3" fmla="*/ 96927 h 94"/>
                <a:gd name="T4" fmla="*/ 126145 w 178"/>
                <a:gd name="T5" fmla="*/ 101023 h 94"/>
                <a:gd name="T6" fmla="*/ 143970 w 178"/>
                <a:gd name="T7" fmla="*/ 117405 h 94"/>
                <a:gd name="T8" fmla="*/ 183733 w 178"/>
                <a:gd name="T9" fmla="*/ 101023 h 94"/>
                <a:gd name="T10" fmla="*/ 227609 w 178"/>
                <a:gd name="T11" fmla="*/ 118770 h 94"/>
                <a:gd name="T12" fmla="*/ 239950 w 178"/>
                <a:gd name="T13" fmla="*/ 128326 h 94"/>
                <a:gd name="T14" fmla="*/ 238578 w 178"/>
                <a:gd name="T15" fmla="*/ 113309 h 94"/>
                <a:gd name="T16" fmla="*/ 170021 w 178"/>
                <a:gd name="T17" fmla="*/ 53242 h 94"/>
                <a:gd name="T18" fmla="*/ 167279 w 178"/>
                <a:gd name="T19" fmla="*/ 50511 h 94"/>
                <a:gd name="T20" fmla="*/ 182362 w 178"/>
                <a:gd name="T21" fmla="*/ 32764 h 94"/>
                <a:gd name="T22" fmla="*/ 207042 w 178"/>
                <a:gd name="T23" fmla="*/ 54607 h 94"/>
                <a:gd name="T24" fmla="*/ 224867 w 178"/>
                <a:gd name="T25" fmla="*/ 53242 h 94"/>
                <a:gd name="T26" fmla="*/ 224867 w 178"/>
                <a:gd name="T27" fmla="*/ 35494 h 94"/>
                <a:gd name="T28" fmla="*/ 190589 w 178"/>
                <a:gd name="T29" fmla="*/ 5461 h 94"/>
                <a:gd name="T30" fmla="*/ 190589 w 178"/>
                <a:gd name="T31" fmla="*/ 5461 h 94"/>
                <a:gd name="T32" fmla="*/ 189217 w 178"/>
                <a:gd name="T33" fmla="*/ 4096 h 94"/>
                <a:gd name="T34" fmla="*/ 171393 w 178"/>
                <a:gd name="T35" fmla="*/ 6826 h 94"/>
                <a:gd name="T36" fmla="*/ 135743 w 178"/>
                <a:gd name="T37" fmla="*/ 47781 h 94"/>
                <a:gd name="T38" fmla="*/ 134372 w 178"/>
                <a:gd name="T39" fmla="*/ 49146 h 94"/>
                <a:gd name="T40" fmla="*/ 119289 w 178"/>
                <a:gd name="T41" fmla="*/ 66893 h 94"/>
                <a:gd name="T42" fmla="*/ 116547 w 178"/>
                <a:gd name="T43" fmla="*/ 72354 h 94"/>
                <a:gd name="T44" fmla="*/ 12340 w 178"/>
                <a:gd name="T45" fmla="*/ 70989 h 94"/>
                <a:gd name="T46" fmla="*/ 0 w 178"/>
                <a:gd name="T47" fmla="*/ 84641 h 94"/>
                <a:gd name="T48" fmla="*/ 12340 w 178"/>
                <a:gd name="T49" fmla="*/ 96927 h 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8" h="94">
                  <a:moveTo>
                    <a:pt x="9" y="71"/>
                  </a:moveTo>
                  <a:cubicBezTo>
                    <a:pt x="90" y="71"/>
                    <a:pt x="90" y="71"/>
                    <a:pt x="90" y="71"/>
                  </a:cubicBezTo>
                  <a:cubicBezTo>
                    <a:pt x="91" y="72"/>
                    <a:pt x="92" y="73"/>
                    <a:pt x="92" y="74"/>
                  </a:cubicBezTo>
                  <a:cubicBezTo>
                    <a:pt x="105" y="86"/>
                    <a:pt x="105" y="86"/>
                    <a:pt x="105" y="86"/>
                  </a:cubicBezTo>
                  <a:cubicBezTo>
                    <a:pt x="112" y="80"/>
                    <a:pt x="120" y="74"/>
                    <a:pt x="134" y="74"/>
                  </a:cubicBezTo>
                  <a:cubicBezTo>
                    <a:pt x="151" y="74"/>
                    <a:pt x="159" y="82"/>
                    <a:pt x="166" y="87"/>
                  </a:cubicBezTo>
                  <a:cubicBezTo>
                    <a:pt x="169" y="90"/>
                    <a:pt x="172" y="93"/>
                    <a:pt x="175" y="94"/>
                  </a:cubicBezTo>
                  <a:cubicBezTo>
                    <a:pt x="177" y="90"/>
                    <a:pt x="178" y="87"/>
                    <a:pt x="174" y="83"/>
                  </a:cubicBezTo>
                  <a:cubicBezTo>
                    <a:pt x="124" y="39"/>
                    <a:pt x="124" y="39"/>
                    <a:pt x="124" y="39"/>
                  </a:cubicBezTo>
                  <a:cubicBezTo>
                    <a:pt x="123" y="38"/>
                    <a:pt x="122" y="38"/>
                    <a:pt x="122" y="37"/>
                  </a:cubicBezTo>
                  <a:cubicBezTo>
                    <a:pt x="133" y="24"/>
                    <a:pt x="133" y="24"/>
                    <a:pt x="133" y="24"/>
                  </a:cubicBezTo>
                  <a:cubicBezTo>
                    <a:pt x="151" y="40"/>
                    <a:pt x="151" y="40"/>
                    <a:pt x="151" y="40"/>
                  </a:cubicBezTo>
                  <a:cubicBezTo>
                    <a:pt x="155" y="43"/>
                    <a:pt x="161" y="43"/>
                    <a:pt x="164" y="39"/>
                  </a:cubicBezTo>
                  <a:cubicBezTo>
                    <a:pt x="168" y="35"/>
                    <a:pt x="167" y="30"/>
                    <a:pt x="164" y="26"/>
                  </a:cubicBezTo>
                  <a:cubicBezTo>
                    <a:pt x="139" y="4"/>
                    <a:pt x="139" y="4"/>
                    <a:pt x="139" y="4"/>
                  </a:cubicBezTo>
                  <a:cubicBezTo>
                    <a:pt x="139" y="4"/>
                    <a:pt x="139" y="4"/>
                    <a:pt x="139" y="4"/>
                  </a:cubicBezTo>
                  <a:cubicBezTo>
                    <a:pt x="139" y="4"/>
                    <a:pt x="138" y="4"/>
                    <a:pt x="138" y="3"/>
                  </a:cubicBezTo>
                  <a:cubicBezTo>
                    <a:pt x="134" y="0"/>
                    <a:pt x="128" y="1"/>
                    <a:pt x="125" y="5"/>
                  </a:cubicBezTo>
                  <a:cubicBezTo>
                    <a:pt x="99" y="35"/>
                    <a:pt x="99" y="35"/>
                    <a:pt x="99" y="35"/>
                  </a:cubicBezTo>
                  <a:cubicBezTo>
                    <a:pt x="99" y="36"/>
                    <a:pt x="98" y="36"/>
                    <a:pt x="98" y="36"/>
                  </a:cubicBezTo>
                  <a:cubicBezTo>
                    <a:pt x="87" y="49"/>
                    <a:pt x="87" y="49"/>
                    <a:pt x="87" y="49"/>
                  </a:cubicBezTo>
                  <a:cubicBezTo>
                    <a:pt x="86" y="50"/>
                    <a:pt x="85" y="51"/>
                    <a:pt x="85" y="53"/>
                  </a:cubicBezTo>
                  <a:cubicBezTo>
                    <a:pt x="9" y="52"/>
                    <a:pt x="9" y="52"/>
                    <a:pt x="9" y="52"/>
                  </a:cubicBezTo>
                  <a:cubicBezTo>
                    <a:pt x="4" y="52"/>
                    <a:pt x="0" y="57"/>
                    <a:pt x="0" y="62"/>
                  </a:cubicBezTo>
                  <a:cubicBezTo>
                    <a:pt x="0" y="67"/>
                    <a:pt x="4" y="71"/>
                    <a:pt x="9" y="7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7" name="Freeform 285"/>
            <p:cNvSpPr>
              <a:spLocks/>
            </p:cNvSpPr>
            <p:nvPr/>
          </p:nvSpPr>
          <p:spPr bwMode="auto">
            <a:xfrm>
              <a:off x="1783261" y="2598598"/>
              <a:ext cx="329574" cy="42775"/>
            </a:xfrm>
            <a:custGeom>
              <a:avLst/>
              <a:gdLst>
                <a:gd name="T0" fmla="*/ 329574 w 239"/>
                <a:gd name="T1" fmla="*/ 0 h 31"/>
                <a:gd name="T2" fmla="*/ 292342 w 239"/>
                <a:gd name="T3" fmla="*/ 16558 h 31"/>
                <a:gd name="T4" fmla="*/ 264762 w 239"/>
                <a:gd name="T5" fmla="*/ 28977 h 31"/>
                <a:gd name="T6" fmla="*/ 237183 w 239"/>
                <a:gd name="T7" fmla="*/ 16558 h 31"/>
                <a:gd name="T8" fmla="*/ 198572 w 239"/>
                <a:gd name="T9" fmla="*/ 0 h 31"/>
                <a:gd name="T10" fmla="*/ 161340 w 239"/>
                <a:gd name="T11" fmla="*/ 16558 h 31"/>
                <a:gd name="T12" fmla="*/ 133760 w 239"/>
                <a:gd name="T13" fmla="*/ 28977 h 31"/>
                <a:gd name="T14" fmla="*/ 106181 w 239"/>
                <a:gd name="T15" fmla="*/ 16558 h 31"/>
                <a:gd name="T16" fmla="*/ 68949 w 239"/>
                <a:gd name="T17" fmla="*/ 0 h 31"/>
                <a:gd name="T18" fmla="*/ 30337 w 239"/>
                <a:gd name="T19" fmla="*/ 16558 h 31"/>
                <a:gd name="T20" fmla="*/ 2758 w 239"/>
                <a:gd name="T21" fmla="*/ 28977 h 31"/>
                <a:gd name="T22" fmla="*/ 0 w 239"/>
                <a:gd name="T23" fmla="*/ 28977 h 31"/>
                <a:gd name="T24" fmla="*/ 0 w 239"/>
                <a:gd name="T25" fmla="*/ 42775 h 31"/>
                <a:gd name="T26" fmla="*/ 2758 w 239"/>
                <a:gd name="T27" fmla="*/ 42775 h 31"/>
                <a:gd name="T28" fmla="*/ 39990 w 239"/>
                <a:gd name="T29" fmla="*/ 27597 h 31"/>
                <a:gd name="T30" fmla="*/ 68949 w 239"/>
                <a:gd name="T31" fmla="*/ 15178 h 31"/>
                <a:gd name="T32" fmla="*/ 96528 w 239"/>
                <a:gd name="T33" fmla="*/ 27597 h 31"/>
                <a:gd name="T34" fmla="*/ 133760 w 239"/>
                <a:gd name="T35" fmla="*/ 42775 h 31"/>
                <a:gd name="T36" fmla="*/ 170992 w 239"/>
                <a:gd name="T37" fmla="*/ 27597 h 31"/>
                <a:gd name="T38" fmla="*/ 198572 w 239"/>
                <a:gd name="T39" fmla="*/ 15178 h 31"/>
                <a:gd name="T40" fmla="*/ 227530 w 239"/>
                <a:gd name="T41" fmla="*/ 27597 h 31"/>
                <a:gd name="T42" fmla="*/ 264762 w 239"/>
                <a:gd name="T43" fmla="*/ 42775 h 31"/>
                <a:gd name="T44" fmla="*/ 301995 w 239"/>
                <a:gd name="T45" fmla="*/ 27597 h 31"/>
                <a:gd name="T46" fmla="*/ 329574 w 239"/>
                <a:gd name="T47" fmla="*/ 15178 h 31"/>
                <a:gd name="T48" fmla="*/ 329574 w 239"/>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1">
                  <a:moveTo>
                    <a:pt x="239" y="0"/>
                  </a:moveTo>
                  <a:cubicBezTo>
                    <a:pt x="225" y="0"/>
                    <a:pt x="218" y="6"/>
                    <a:pt x="212" y="12"/>
                  </a:cubicBezTo>
                  <a:cubicBezTo>
                    <a:pt x="207" y="17"/>
                    <a:pt x="202" y="21"/>
                    <a:pt x="192" y="21"/>
                  </a:cubicBezTo>
                  <a:cubicBezTo>
                    <a:pt x="182" y="21"/>
                    <a:pt x="177" y="17"/>
                    <a:pt x="172" y="12"/>
                  </a:cubicBezTo>
                  <a:cubicBezTo>
                    <a:pt x="165" y="6"/>
                    <a:pt x="158" y="0"/>
                    <a:pt x="144" y="0"/>
                  </a:cubicBezTo>
                  <a:cubicBezTo>
                    <a:pt x="131" y="0"/>
                    <a:pt x="124" y="6"/>
                    <a:pt x="117" y="12"/>
                  </a:cubicBezTo>
                  <a:cubicBezTo>
                    <a:pt x="112" y="17"/>
                    <a:pt x="107" y="21"/>
                    <a:pt x="97" y="21"/>
                  </a:cubicBezTo>
                  <a:cubicBezTo>
                    <a:pt x="87" y="21"/>
                    <a:pt x="82" y="17"/>
                    <a:pt x="77" y="12"/>
                  </a:cubicBezTo>
                  <a:cubicBezTo>
                    <a:pt x="70" y="6"/>
                    <a:pt x="63" y="0"/>
                    <a:pt x="50" y="0"/>
                  </a:cubicBezTo>
                  <a:cubicBezTo>
                    <a:pt x="36" y="0"/>
                    <a:pt x="29" y="6"/>
                    <a:pt x="22" y="12"/>
                  </a:cubicBezTo>
                  <a:cubicBezTo>
                    <a:pt x="17" y="17"/>
                    <a:pt x="12" y="21"/>
                    <a:pt x="2" y="21"/>
                  </a:cubicBezTo>
                  <a:cubicBezTo>
                    <a:pt x="1" y="21"/>
                    <a:pt x="1" y="21"/>
                    <a:pt x="0" y="21"/>
                  </a:cubicBezTo>
                  <a:cubicBezTo>
                    <a:pt x="0" y="31"/>
                    <a:pt x="0" y="31"/>
                    <a:pt x="0" y="31"/>
                  </a:cubicBezTo>
                  <a:cubicBezTo>
                    <a:pt x="1" y="31"/>
                    <a:pt x="1" y="31"/>
                    <a:pt x="2" y="31"/>
                  </a:cubicBezTo>
                  <a:cubicBezTo>
                    <a:pt x="16" y="31"/>
                    <a:pt x="23" y="25"/>
                    <a:pt x="29" y="20"/>
                  </a:cubicBezTo>
                  <a:cubicBezTo>
                    <a:pt x="35" y="15"/>
                    <a:pt x="40" y="11"/>
                    <a:pt x="50" y="11"/>
                  </a:cubicBezTo>
                  <a:cubicBezTo>
                    <a:pt x="59" y="11"/>
                    <a:pt x="64" y="15"/>
                    <a:pt x="70" y="20"/>
                  </a:cubicBezTo>
                  <a:cubicBezTo>
                    <a:pt x="76" y="25"/>
                    <a:pt x="83" y="31"/>
                    <a:pt x="97" y="31"/>
                  </a:cubicBezTo>
                  <a:cubicBezTo>
                    <a:pt x="111" y="31"/>
                    <a:pt x="118" y="25"/>
                    <a:pt x="124" y="20"/>
                  </a:cubicBezTo>
                  <a:cubicBezTo>
                    <a:pt x="130" y="15"/>
                    <a:pt x="135" y="11"/>
                    <a:pt x="144" y="11"/>
                  </a:cubicBezTo>
                  <a:cubicBezTo>
                    <a:pt x="154" y="11"/>
                    <a:pt x="159" y="15"/>
                    <a:pt x="165" y="20"/>
                  </a:cubicBezTo>
                  <a:cubicBezTo>
                    <a:pt x="171" y="25"/>
                    <a:pt x="178" y="31"/>
                    <a:pt x="192" y="31"/>
                  </a:cubicBezTo>
                  <a:cubicBezTo>
                    <a:pt x="206" y="31"/>
                    <a:pt x="213" y="25"/>
                    <a:pt x="219" y="20"/>
                  </a:cubicBezTo>
                  <a:cubicBezTo>
                    <a:pt x="225" y="15"/>
                    <a:pt x="229" y="11"/>
                    <a:pt x="239" y="11"/>
                  </a:cubicBezTo>
                  <a:lnTo>
                    <a:pt x="23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8" name="Freeform 286"/>
            <p:cNvSpPr>
              <a:spLocks/>
            </p:cNvSpPr>
            <p:nvPr/>
          </p:nvSpPr>
          <p:spPr bwMode="auto">
            <a:xfrm>
              <a:off x="1783261" y="2625333"/>
              <a:ext cx="329574" cy="40992"/>
            </a:xfrm>
            <a:custGeom>
              <a:avLst/>
              <a:gdLst>
                <a:gd name="T0" fmla="*/ 329574 w 239"/>
                <a:gd name="T1" fmla="*/ 0 h 31"/>
                <a:gd name="T2" fmla="*/ 292342 w 239"/>
                <a:gd name="T3" fmla="*/ 15868 h 31"/>
                <a:gd name="T4" fmla="*/ 264762 w 239"/>
                <a:gd name="T5" fmla="*/ 27769 h 31"/>
                <a:gd name="T6" fmla="*/ 237183 w 239"/>
                <a:gd name="T7" fmla="*/ 15868 h 31"/>
                <a:gd name="T8" fmla="*/ 198572 w 239"/>
                <a:gd name="T9" fmla="*/ 0 h 31"/>
                <a:gd name="T10" fmla="*/ 161340 w 239"/>
                <a:gd name="T11" fmla="*/ 15868 h 31"/>
                <a:gd name="T12" fmla="*/ 133760 w 239"/>
                <a:gd name="T13" fmla="*/ 27769 h 31"/>
                <a:gd name="T14" fmla="*/ 106181 w 239"/>
                <a:gd name="T15" fmla="*/ 15868 h 31"/>
                <a:gd name="T16" fmla="*/ 68949 w 239"/>
                <a:gd name="T17" fmla="*/ 0 h 31"/>
                <a:gd name="T18" fmla="*/ 30337 w 239"/>
                <a:gd name="T19" fmla="*/ 15868 h 31"/>
                <a:gd name="T20" fmla="*/ 2758 w 239"/>
                <a:gd name="T21" fmla="*/ 27769 h 31"/>
                <a:gd name="T22" fmla="*/ 0 w 239"/>
                <a:gd name="T23" fmla="*/ 27769 h 31"/>
                <a:gd name="T24" fmla="*/ 0 w 239"/>
                <a:gd name="T25" fmla="*/ 40992 h 31"/>
                <a:gd name="T26" fmla="*/ 2758 w 239"/>
                <a:gd name="T27" fmla="*/ 40992 h 31"/>
                <a:gd name="T28" fmla="*/ 39990 w 239"/>
                <a:gd name="T29" fmla="*/ 25124 h 31"/>
                <a:gd name="T30" fmla="*/ 68949 w 239"/>
                <a:gd name="T31" fmla="*/ 13223 h 31"/>
                <a:gd name="T32" fmla="*/ 96528 w 239"/>
                <a:gd name="T33" fmla="*/ 25124 h 31"/>
                <a:gd name="T34" fmla="*/ 133760 w 239"/>
                <a:gd name="T35" fmla="*/ 40992 h 31"/>
                <a:gd name="T36" fmla="*/ 170992 w 239"/>
                <a:gd name="T37" fmla="*/ 25124 h 31"/>
                <a:gd name="T38" fmla="*/ 198572 w 239"/>
                <a:gd name="T39" fmla="*/ 13223 h 31"/>
                <a:gd name="T40" fmla="*/ 227530 w 239"/>
                <a:gd name="T41" fmla="*/ 25124 h 31"/>
                <a:gd name="T42" fmla="*/ 264762 w 239"/>
                <a:gd name="T43" fmla="*/ 40992 h 31"/>
                <a:gd name="T44" fmla="*/ 301995 w 239"/>
                <a:gd name="T45" fmla="*/ 25124 h 31"/>
                <a:gd name="T46" fmla="*/ 329574 w 239"/>
                <a:gd name="T47" fmla="*/ 13223 h 31"/>
                <a:gd name="T48" fmla="*/ 329574 w 239"/>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1">
                  <a:moveTo>
                    <a:pt x="239" y="0"/>
                  </a:moveTo>
                  <a:cubicBezTo>
                    <a:pt x="225" y="0"/>
                    <a:pt x="218" y="6"/>
                    <a:pt x="212" y="12"/>
                  </a:cubicBezTo>
                  <a:cubicBezTo>
                    <a:pt x="207" y="16"/>
                    <a:pt x="202" y="21"/>
                    <a:pt x="192" y="21"/>
                  </a:cubicBezTo>
                  <a:cubicBezTo>
                    <a:pt x="182" y="21"/>
                    <a:pt x="177" y="16"/>
                    <a:pt x="172" y="12"/>
                  </a:cubicBezTo>
                  <a:cubicBezTo>
                    <a:pt x="165" y="6"/>
                    <a:pt x="158" y="0"/>
                    <a:pt x="144" y="0"/>
                  </a:cubicBezTo>
                  <a:cubicBezTo>
                    <a:pt x="131" y="0"/>
                    <a:pt x="124" y="6"/>
                    <a:pt x="117" y="12"/>
                  </a:cubicBezTo>
                  <a:cubicBezTo>
                    <a:pt x="112" y="16"/>
                    <a:pt x="107" y="21"/>
                    <a:pt x="97" y="21"/>
                  </a:cubicBezTo>
                  <a:cubicBezTo>
                    <a:pt x="87" y="21"/>
                    <a:pt x="82" y="16"/>
                    <a:pt x="77" y="12"/>
                  </a:cubicBezTo>
                  <a:cubicBezTo>
                    <a:pt x="70" y="6"/>
                    <a:pt x="63" y="0"/>
                    <a:pt x="50" y="0"/>
                  </a:cubicBezTo>
                  <a:cubicBezTo>
                    <a:pt x="36" y="0"/>
                    <a:pt x="29" y="6"/>
                    <a:pt x="22" y="12"/>
                  </a:cubicBezTo>
                  <a:cubicBezTo>
                    <a:pt x="17" y="16"/>
                    <a:pt x="12" y="21"/>
                    <a:pt x="2" y="21"/>
                  </a:cubicBezTo>
                  <a:cubicBezTo>
                    <a:pt x="1" y="21"/>
                    <a:pt x="1" y="21"/>
                    <a:pt x="0" y="21"/>
                  </a:cubicBezTo>
                  <a:cubicBezTo>
                    <a:pt x="0" y="31"/>
                    <a:pt x="0" y="31"/>
                    <a:pt x="0" y="31"/>
                  </a:cubicBezTo>
                  <a:cubicBezTo>
                    <a:pt x="1" y="31"/>
                    <a:pt x="1" y="31"/>
                    <a:pt x="2" y="31"/>
                  </a:cubicBezTo>
                  <a:cubicBezTo>
                    <a:pt x="16" y="31"/>
                    <a:pt x="23" y="25"/>
                    <a:pt x="29" y="19"/>
                  </a:cubicBezTo>
                  <a:cubicBezTo>
                    <a:pt x="35" y="14"/>
                    <a:pt x="40" y="10"/>
                    <a:pt x="50" y="10"/>
                  </a:cubicBezTo>
                  <a:cubicBezTo>
                    <a:pt x="59" y="10"/>
                    <a:pt x="64" y="14"/>
                    <a:pt x="70" y="19"/>
                  </a:cubicBezTo>
                  <a:cubicBezTo>
                    <a:pt x="76" y="25"/>
                    <a:pt x="83" y="31"/>
                    <a:pt x="97" y="31"/>
                  </a:cubicBezTo>
                  <a:cubicBezTo>
                    <a:pt x="111" y="31"/>
                    <a:pt x="118" y="25"/>
                    <a:pt x="124" y="19"/>
                  </a:cubicBezTo>
                  <a:cubicBezTo>
                    <a:pt x="130" y="14"/>
                    <a:pt x="135" y="10"/>
                    <a:pt x="144" y="10"/>
                  </a:cubicBezTo>
                  <a:cubicBezTo>
                    <a:pt x="154" y="10"/>
                    <a:pt x="159" y="14"/>
                    <a:pt x="165" y="19"/>
                  </a:cubicBezTo>
                  <a:cubicBezTo>
                    <a:pt x="171" y="25"/>
                    <a:pt x="178" y="31"/>
                    <a:pt x="192" y="31"/>
                  </a:cubicBezTo>
                  <a:cubicBezTo>
                    <a:pt x="206" y="31"/>
                    <a:pt x="213" y="25"/>
                    <a:pt x="219" y="19"/>
                  </a:cubicBezTo>
                  <a:cubicBezTo>
                    <a:pt x="225" y="15"/>
                    <a:pt x="229" y="10"/>
                    <a:pt x="239" y="10"/>
                  </a:cubicBezTo>
                  <a:lnTo>
                    <a:pt x="23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9" name="Freeform 287"/>
            <p:cNvSpPr>
              <a:spLocks/>
            </p:cNvSpPr>
            <p:nvPr/>
          </p:nvSpPr>
          <p:spPr bwMode="auto">
            <a:xfrm>
              <a:off x="1783261" y="2650285"/>
              <a:ext cx="329574" cy="44557"/>
            </a:xfrm>
            <a:custGeom>
              <a:avLst/>
              <a:gdLst>
                <a:gd name="T0" fmla="*/ 329574 w 239"/>
                <a:gd name="T1" fmla="*/ 1392 h 32"/>
                <a:gd name="T2" fmla="*/ 292342 w 239"/>
                <a:gd name="T3" fmla="*/ 16709 h 32"/>
                <a:gd name="T4" fmla="*/ 264762 w 239"/>
                <a:gd name="T5" fmla="*/ 29241 h 32"/>
                <a:gd name="T6" fmla="*/ 237183 w 239"/>
                <a:gd name="T7" fmla="*/ 16709 h 32"/>
                <a:gd name="T8" fmla="*/ 198572 w 239"/>
                <a:gd name="T9" fmla="*/ 0 h 32"/>
                <a:gd name="T10" fmla="*/ 161340 w 239"/>
                <a:gd name="T11" fmla="*/ 16709 h 32"/>
                <a:gd name="T12" fmla="*/ 133760 w 239"/>
                <a:gd name="T13" fmla="*/ 29241 h 32"/>
                <a:gd name="T14" fmla="*/ 106181 w 239"/>
                <a:gd name="T15" fmla="*/ 16709 h 32"/>
                <a:gd name="T16" fmla="*/ 68949 w 239"/>
                <a:gd name="T17" fmla="*/ 0 h 32"/>
                <a:gd name="T18" fmla="*/ 30337 w 239"/>
                <a:gd name="T19" fmla="*/ 16709 h 32"/>
                <a:gd name="T20" fmla="*/ 2758 w 239"/>
                <a:gd name="T21" fmla="*/ 29241 h 32"/>
                <a:gd name="T22" fmla="*/ 0 w 239"/>
                <a:gd name="T23" fmla="*/ 29241 h 32"/>
                <a:gd name="T24" fmla="*/ 0 w 239"/>
                <a:gd name="T25" fmla="*/ 44557 h 32"/>
                <a:gd name="T26" fmla="*/ 2758 w 239"/>
                <a:gd name="T27" fmla="*/ 44557 h 32"/>
                <a:gd name="T28" fmla="*/ 39990 w 239"/>
                <a:gd name="T29" fmla="*/ 27848 h 32"/>
                <a:gd name="T30" fmla="*/ 68949 w 239"/>
                <a:gd name="T31" fmla="*/ 15316 h 32"/>
                <a:gd name="T32" fmla="*/ 96528 w 239"/>
                <a:gd name="T33" fmla="*/ 27848 h 32"/>
                <a:gd name="T34" fmla="*/ 133760 w 239"/>
                <a:gd name="T35" fmla="*/ 44557 h 32"/>
                <a:gd name="T36" fmla="*/ 170992 w 239"/>
                <a:gd name="T37" fmla="*/ 27848 h 32"/>
                <a:gd name="T38" fmla="*/ 198572 w 239"/>
                <a:gd name="T39" fmla="*/ 15316 h 32"/>
                <a:gd name="T40" fmla="*/ 227530 w 239"/>
                <a:gd name="T41" fmla="*/ 27848 h 32"/>
                <a:gd name="T42" fmla="*/ 264762 w 239"/>
                <a:gd name="T43" fmla="*/ 44557 h 32"/>
                <a:gd name="T44" fmla="*/ 301995 w 239"/>
                <a:gd name="T45" fmla="*/ 27848 h 32"/>
                <a:gd name="T46" fmla="*/ 329574 w 239"/>
                <a:gd name="T47" fmla="*/ 15316 h 32"/>
                <a:gd name="T48" fmla="*/ 329574 w 239"/>
                <a:gd name="T49" fmla="*/ 1392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2">
                  <a:moveTo>
                    <a:pt x="239" y="1"/>
                  </a:moveTo>
                  <a:cubicBezTo>
                    <a:pt x="225" y="1"/>
                    <a:pt x="218" y="7"/>
                    <a:pt x="212" y="12"/>
                  </a:cubicBezTo>
                  <a:cubicBezTo>
                    <a:pt x="207" y="17"/>
                    <a:pt x="202" y="21"/>
                    <a:pt x="192" y="21"/>
                  </a:cubicBezTo>
                  <a:cubicBezTo>
                    <a:pt x="182" y="21"/>
                    <a:pt x="177" y="17"/>
                    <a:pt x="172" y="12"/>
                  </a:cubicBezTo>
                  <a:cubicBezTo>
                    <a:pt x="165" y="7"/>
                    <a:pt x="158" y="0"/>
                    <a:pt x="144" y="0"/>
                  </a:cubicBezTo>
                  <a:cubicBezTo>
                    <a:pt x="131" y="0"/>
                    <a:pt x="124" y="7"/>
                    <a:pt x="117" y="12"/>
                  </a:cubicBezTo>
                  <a:cubicBezTo>
                    <a:pt x="112" y="17"/>
                    <a:pt x="107" y="21"/>
                    <a:pt x="97" y="21"/>
                  </a:cubicBezTo>
                  <a:cubicBezTo>
                    <a:pt x="87" y="21"/>
                    <a:pt x="82" y="17"/>
                    <a:pt x="77" y="12"/>
                  </a:cubicBezTo>
                  <a:cubicBezTo>
                    <a:pt x="70" y="7"/>
                    <a:pt x="63" y="0"/>
                    <a:pt x="50" y="0"/>
                  </a:cubicBezTo>
                  <a:cubicBezTo>
                    <a:pt x="36" y="0"/>
                    <a:pt x="29" y="7"/>
                    <a:pt x="22" y="12"/>
                  </a:cubicBezTo>
                  <a:cubicBezTo>
                    <a:pt x="17" y="17"/>
                    <a:pt x="12" y="21"/>
                    <a:pt x="2" y="21"/>
                  </a:cubicBezTo>
                  <a:cubicBezTo>
                    <a:pt x="1" y="21"/>
                    <a:pt x="1" y="21"/>
                    <a:pt x="0" y="21"/>
                  </a:cubicBezTo>
                  <a:cubicBezTo>
                    <a:pt x="0" y="32"/>
                    <a:pt x="0" y="32"/>
                    <a:pt x="0" y="32"/>
                  </a:cubicBezTo>
                  <a:cubicBezTo>
                    <a:pt x="1" y="32"/>
                    <a:pt x="1" y="32"/>
                    <a:pt x="2" y="32"/>
                  </a:cubicBezTo>
                  <a:cubicBezTo>
                    <a:pt x="16" y="32"/>
                    <a:pt x="23" y="26"/>
                    <a:pt x="29" y="20"/>
                  </a:cubicBezTo>
                  <a:cubicBezTo>
                    <a:pt x="35" y="15"/>
                    <a:pt x="40" y="11"/>
                    <a:pt x="50" y="11"/>
                  </a:cubicBezTo>
                  <a:cubicBezTo>
                    <a:pt x="59" y="11"/>
                    <a:pt x="64" y="15"/>
                    <a:pt x="70" y="20"/>
                  </a:cubicBezTo>
                  <a:cubicBezTo>
                    <a:pt x="76" y="26"/>
                    <a:pt x="83" y="32"/>
                    <a:pt x="97" y="32"/>
                  </a:cubicBezTo>
                  <a:cubicBezTo>
                    <a:pt x="111" y="32"/>
                    <a:pt x="118" y="26"/>
                    <a:pt x="124" y="20"/>
                  </a:cubicBezTo>
                  <a:cubicBezTo>
                    <a:pt x="130" y="15"/>
                    <a:pt x="135" y="11"/>
                    <a:pt x="144" y="11"/>
                  </a:cubicBezTo>
                  <a:cubicBezTo>
                    <a:pt x="154" y="11"/>
                    <a:pt x="159" y="15"/>
                    <a:pt x="165" y="20"/>
                  </a:cubicBezTo>
                  <a:cubicBezTo>
                    <a:pt x="171" y="26"/>
                    <a:pt x="178" y="32"/>
                    <a:pt x="192" y="32"/>
                  </a:cubicBezTo>
                  <a:cubicBezTo>
                    <a:pt x="206" y="32"/>
                    <a:pt x="213" y="26"/>
                    <a:pt x="219" y="20"/>
                  </a:cubicBezTo>
                  <a:cubicBezTo>
                    <a:pt x="225" y="15"/>
                    <a:pt x="229" y="11"/>
                    <a:pt x="239" y="11"/>
                  </a:cubicBezTo>
                  <a:lnTo>
                    <a:pt x="239" y="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0" name="Freeform 288"/>
            <p:cNvSpPr>
              <a:spLocks/>
            </p:cNvSpPr>
            <p:nvPr/>
          </p:nvSpPr>
          <p:spPr bwMode="auto">
            <a:xfrm>
              <a:off x="1868772" y="2493442"/>
              <a:ext cx="62352" cy="64163"/>
            </a:xfrm>
            <a:custGeom>
              <a:avLst/>
              <a:gdLst>
                <a:gd name="T0" fmla="*/ 12199 w 46"/>
                <a:gd name="T1" fmla="*/ 53004 h 46"/>
                <a:gd name="T2" fmla="*/ 51508 w 46"/>
                <a:gd name="T3" fmla="*/ 51609 h 46"/>
                <a:gd name="T4" fmla="*/ 48797 w 46"/>
                <a:gd name="T5" fmla="*/ 11159 h 46"/>
                <a:gd name="T6" fmla="*/ 10844 w 46"/>
                <a:gd name="T7" fmla="*/ 13948 h 46"/>
                <a:gd name="T8" fmla="*/ 12199 w 46"/>
                <a:gd name="T9" fmla="*/ 53004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9" y="38"/>
                  </a:moveTo>
                  <a:cubicBezTo>
                    <a:pt x="18" y="46"/>
                    <a:pt x="31" y="45"/>
                    <a:pt x="38" y="37"/>
                  </a:cubicBezTo>
                  <a:cubicBezTo>
                    <a:pt x="46" y="28"/>
                    <a:pt x="45" y="15"/>
                    <a:pt x="36" y="8"/>
                  </a:cubicBezTo>
                  <a:cubicBezTo>
                    <a:pt x="28" y="0"/>
                    <a:pt x="15" y="1"/>
                    <a:pt x="8" y="10"/>
                  </a:cubicBezTo>
                  <a:cubicBezTo>
                    <a:pt x="0" y="18"/>
                    <a:pt x="1" y="31"/>
                    <a:pt x="9" y="3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1" name="Freeform 289"/>
            <p:cNvSpPr>
              <a:spLocks noEditPoints="1"/>
            </p:cNvSpPr>
            <p:nvPr/>
          </p:nvSpPr>
          <p:spPr bwMode="auto">
            <a:xfrm>
              <a:off x="1182903" y="1623678"/>
              <a:ext cx="92637" cy="90897"/>
            </a:xfrm>
            <a:custGeom>
              <a:avLst/>
              <a:gdLst>
                <a:gd name="T0" fmla="*/ 46319 w 66"/>
                <a:gd name="T1" fmla="*/ 0 h 66"/>
                <a:gd name="T2" fmla="*/ 0 w 66"/>
                <a:gd name="T3" fmla="*/ 45449 h 66"/>
                <a:gd name="T4" fmla="*/ 46319 w 66"/>
                <a:gd name="T5" fmla="*/ 90897 h 66"/>
                <a:gd name="T6" fmla="*/ 92637 w 66"/>
                <a:gd name="T7" fmla="*/ 45449 h 66"/>
                <a:gd name="T8" fmla="*/ 46319 w 66"/>
                <a:gd name="T9" fmla="*/ 0 h 66"/>
                <a:gd name="T10" fmla="*/ 65969 w 66"/>
                <a:gd name="T11" fmla="*/ 79879 h 66"/>
                <a:gd name="T12" fmla="*/ 63162 w 66"/>
                <a:gd name="T13" fmla="*/ 78502 h 66"/>
                <a:gd name="T14" fmla="*/ 50529 w 66"/>
                <a:gd name="T15" fmla="*/ 78502 h 66"/>
                <a:gd name="T16" fmla="*/ 46319 w 66"/>
                <a:gd name="T17" fmla="*/ 79879 h 66"/>
                <a:gd name="T18" fmla="*/ 39301 w 66"/>
                <a:gd name="T19" fmla="*/ 85388 h 66"/>
                <a:gd name="T20" fmla="*/ 19650 w 66"/>
                <a:gd name="T21" fmla="*/ 75748 h 66"/>
                <a:gd name="T22" fmla="*/ 16843 w 66"/>
                <a:gd name="T23" fmla="*/ 66107 h 66"/>
                <a:gd name="T24" fmla="*/ 15440 w 66"/>
                <a:gd name="T25" fmla="*/ 64730 h 66"/>
                <a:gd name="T26" fmla="*/ 7018 w 66"/>
                <a:gd name="T27" fmla="*/ 56466 h 66"/>
                <a:gd name="T28" fmla="*/ 5614 w 66"/>
                <a:gd name="T29" fmla="*/ 45449 h 66"/>
                <a:gd name="T30" fmla="*/ 7018 w 66"/>
                <a:gd name="T31" fmla="*/ 35808 h 66"/>
                <a:gd name="T32" fmla="*/ 9825 w 66"/>
                <a:gd name="T33" fmla="*/ 34431 h 66"/>
                <a:gd name="T34" fmla="*/ 18247 w 66"/>
                <a:gd name="T35" fmla="*/ 28922 h 66"/>
                <a:gd name="T36" fmla="*/ 22457 w 66"/>
                <a:gd name="T37" fmla="*/ 19281 h 66"/>
                <a:gd name="T38" fmla="*/ 23861 w 66"/>
                <a:gd name="T39" fmla="*/ 15150 h 66"/>
                <a:gd name="T40" fmla="*/ 22457 w 66"/>
                <a:gd name="T41" fmla="*/ 13772 h 66"/>
                <a:gd name="T42" fmla="*/ 46319 w 66"/>
                <a:gd name="T43" fmla="*/ 5509 h 66"/>
                <a:gd name="T44" fmla="*/ 50529 w 66"/>
                <a:gd name="T45" fmla="*/ 6886 h 66"/>
                <a:gd name="T46" fmla="*/ 44915 w 66"/>
                <a:gd name="T47" fmla="*/ 9641 h 66"/>
                <a:gd name="T48" fmla="*/ 44915 w 66"/>
                <a:gd name="T49" fmla="*/ 12395 h 66"/>
                <a:gd name="T50" fmla="*/ 51933 w 66"/>
                <a:gd name="T51" fmla="*/ 20658 h 66"/>
                <a:gd name="T52" fmla="*/ 54740 w 66"/>
                <a:gd name="T53" fmla="*/ 22036 h 66"/>
                <a:gd name="T54" fmla="*/ 67372 w 66"/>
                <a:gd name="T55" fmla="*/ 20658 h 66"/>
                <a:gd name="T56" fmla="*/ 68776 w 66"/>
                <a:gd name="T57" fmla="*/ 19281 h 66"/>
                <a:gd name="T58" fmla="*/ 68776 w 66"/>
                <a:gd name="T59" fmla="*/ 13772 h 66"/>
                <a:gd name="T60" fmla="*/ 87023 w 66"/>
                <a:gd name="T61" fmla="*/ 41317 h 66"/>
                <a:gd name="T62" fmla="*/ 81408 w 66"/>
                <a:gd name="T63" fmla="*/ 38562 h 66"/>
                <a:gd name="T64" fmla="*/ 78601 w 66"/>
                <a:gd name="T65" fmla="*/ 39940 h 66"/>
                <a:gd name="T66" fmla="*/ 72987 w 66"/>
                <a:gd name="T67" fmla="*/ 49580 h 66"/>
                <a:gd name="T68" fmla="*/ 72987 w 66"/>
                <a:gd name="T69" fmla="*/ 53712 h 66"/>
                <a:gd name="T70" fmla="*/ 77198 w 66"/>
                <a:gd name="T71" fmla="*/ 64730 h 66"/>
                <a:gd name="T72" fmla="*/ 78601 w 66"/>
                <a:gd name="T73" fmla="*/ 63352 h 66"/>
                <a:gd name="T74" fmla="*/ 84215 w 66"/>
                <a:gd name="T75" fmla="*/ 60598 h 66"/>
                <a:gd name="T76" fmla="*/ 65969 w 66"/>
                <a:gd name="T77" fmla="*/ 79879 h 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47" y="58"/>
                  </a:moveTo>
                  <a:cubicBezTo>
                    <a:pt x="46" y="58"/>
                    <a:pt x="46" y="57"/>
                    <a:pt x="45" y="57"/>
                  </a:cubicBezTo>
                  <a:cubicBezTo>
                    <a:pt x="36" y="57"/>
                    <a:pt x="36" y="57"/>
                    <a:pt x="36" y="57"/>
                  </a:cubicBezTo>
                  <a:cubicBezTo>
                    <a:pt x="34" y="57"/>
                    <a:pt x="33" y="58"/>
                    <a:pt x="33" y="58"/>
                  </a:cubicBezTo>
                  <a:cubicBezTo>
                    <a:pt x="28" y="62"/>
                    <a:pt x="28" y="62"/>
                    <a:pt x="28" y="62"/>
                  </a:cubicBezTo>
                  <a:cubicBezTo>
                    <a:pt x="23" y="61"/>
                    <a:pt x="18" y="58"/>
                    <a:pt x="14" y="55"/>
                  </a:cubicBezTo>
                  <a:cubicBezTo>
                    <a:pt x="13" y="53"/>
                    <a:pt x="12" y="49"/>
                    <a:pt x="12" y="48"/>
                  </a:cubicBezTo>
                  <a:cubicBezTo>
                    <a:pt x="12" y="48"/>
                    <a:pt x="11" y="47"/>
                    <a:pt x="11" y="47"/>
                  </a:cubicBezTo>
                  <a:cubicBezTo>
                    <a:pt x="11" y="47"/>
                    <a:pt x="6" y="42"/>
                    <a:pt x="5" y="41"/>
                  </a:cubicBezTo>
                  <a:cubicBezTo>
                    <a:pt x="5" y="39"/>
                    <a:pt x="4" y="36"/>
                    <a:pt x="4" y="33"/>
                  </a:cubicBezTo>
                  <a:cubicBezTo>
                    <a:pt x="4" y="31"/>
                    <a:pt x="5" y="28"/>
                    <a:pt x="5" y="26"/>
                  </a:cubicBezTo>
                  <a:cubicBezTo>
                    <a:pt x="5" y="26"/>
                    <a:pt x="6" y="26"/>
                    <a:pt x="7" y="25"/>
                  </a:cubicBezTo>
                  <a:cubicBezTo>
                    <a:pt x="8" y="24"/>
                    <a:pt x="12" y="22"/>
                    <a:pt x="13" y="21"/>
                  </a:cubicBezTo>
                  <a:cubicBezTo>
                    <a:pt x="13" y="21"/>
                    <a:pt x="16" y="15"/>
                    <a:pt x="16" y="14"/>
                  </a:cubicBezTo>
                  <a:cubicBezTo>
                    <a:pt x="17" y="14"/>
                    <a:pt x="18" y="13"/>
                    <a:pt x="17" y="11"/>
                  </a:cubicBezTo>
                  <a:cubicBezTo>
                    <a:pt x="17" y="11"/>
                    <a:pt x="17" y="10"/>
                    <a:pt x="16" y="10"/>
                  </a:cubicBezTo>
                  <a:cubicBezTo>
                    <a:pt x="21" y="7"/>
                    <a:pt x="27" y="4"/>
                    <a:pt x="33" y="4"/>
                  </a:cubicBezTo>
                  <a:cubicBezTo>
                    <a:pt x="34" y="4"/>
                    <a:pt x="35" y="5"/>
                    <a:pt x="36" y="5"/>
                  </a:cubicBezTo>
                  <a:cubicBezTo>
                    <a:pt x="32" y="7"/>
                    <a:pt x="32" y="7"/>
                    <a:pt x="32" y="7"/>
                  </a:cubicBezTo>
                  <a:cubicBezTo>
                    <a:pt x="32" y="7"/>
                    <a:pt x="31" y="8"/>
                    <a:pt x="32" y="9"/>
                  </a:cubicBezTo>
                  <a:cubicBezTo>
                    <a:pt x="33" y="10"/>
                    <a:pt x="37" y="15"/>
                    <a:pt x="37" y="15"/>
                  </a:cubicBezTo>
                  <a:cubicBezTo>
                    <a:pt x="37" y="15"/>
                    <a:pt x="38" y="16"/>
                    <a:pt x="39" y="16"/>
                  </a:cubicBezTo>
                  <a:cubicBezTo>
                    <a:pt x="40" y="16"/>
                    <a:pt x="48" y="15"/>
                    <a:pt x="48" y="15"/>
                  </a:cubicBezTo>
                  <a:cubicBezTo>
                    <a:pt x="48" y="15"/>
                    <a:pt x="50" y="15"/>
                    <a:pt x="49" y="14"/>
                  </a:cubicBezTo>
                  <a:cubicBezTo>
                    <a:pt x="49" y="13"/>
                    <a:pt x="49" y="12"/>
                    <a:pt x="49" y="10"/>
                  </a:cubicBezTo>
                  <a:cubicBezTo>
                    <a:pt x="56" y="14"/>
                    <a:pt x="61" y="22"/>
                    <a:pt x="62" y="30"/>
                  </a:cubicBezTo>
                  <a:cubicBezTo>
                    <a:pt x="60" y="29"/>
                    <a:pt x="58" y="28"/>
                    <a:pt x="58" y="28"/>
                  </a:cubicBezTo>
                  <a:cubicBezTo>
                    <a:pt x="56" y="27"/>
                    <a:pt x="56" y="28"/>
                    <a:pt x="56" y="29"/>
                  </a:cubicBezTo>
                  <a:cubicBezTo>
                    <a:pt x="55" y="29"/>
                    <a:pt x="52" y="36"/>
                    <a:pt x="52" y="36"/>
                  </a:cubicBezTo>
                  <a:cubicBezTo>
                    <a:pt x="52" y="36"/>
                    <a:pt x="52" y="38"/>
                    <a:pt x="52" y="39"/>
                  </a:cubicBezTo>
                  <a:cubicBezTo>
                    <a:pt x="53" y="41"/>
                    <a:pt x="55" y="47"/>
                    <a:pt x="55" y="47"/>
                  </a:cubicBezTo>
                  <a:cubicBezTo>
                    <a:pt x="55" y="47"/>
                    <a:pt x="56" y="46"/>
                    <a:pt x="56" y="46"/>
                  </a:cubicBezTo>
                  <a:cubicBezTo>
                    <a:pt x="56" y="46"/>
                    <a:pt x="58" y="45"/>
                    <a:pt x="60" y="44"/>
                  </a:cubicBezTo>
                  <a:cubicBezTo>
                    <a:pt x="57" y="50"/>
                    <a:pt x="53" y="55"/>
                    <a:pt x="47" y="5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2" name="Freeform 290"/>
            <p:cNvSpPr>
              <a:spLocks/>
            </p:cNvSpPr>
            <p:nvPr/>
          </p:nvSpPr>
          <p:spPr bwMode="auto">
            <a:xfrm>
              <a:off x="1207844" y="1661106"/>
              <a:ext cx="28504" cy="30300"/>
            </a:xfrm>
            <a:custGeom>
              <a:avLst/>
              <a:gdLst>
                <a:gd name="T0" fmla="*/ 20360 w 21"/>
                <a:gd name="T1" fmla="*/ 2755 h 22"/>
                <a:gd name="T2" fmla="*/ 16288 w 21"/>
                <a:gd name="T3" fmla="*/ 0 h 22"/>
                <a:gd name="T4" fmla="*/ 4072 w 21"/>
                <a:gd name="T5" fmla="*/ 4132 h 22"/>
                <a:gd name="T6" fmla="*/ 1357 w 21"/>
                <a:gd name="T7" fmla="*/ 6886 h 22"/>
                <a:gd name="T8" fmla="*/ 0 w 21"/>
                <a:gd name="T9" fmla="*/ 20659 h 22"/>
                <a:gd name="T10" fmla="*/ 2715 w 21"/>
                <a:gd name="T11" fmla="*/ 24791 h 22"/>
                <a:gd name="T12" fmla="*/ 13573 w 21"/>
                <a:gd name="T13" fmla="*/ 28923 h 22"/>
                <a:gd name="T14" fmla="*/ 19003 w 21"/>
                <a:gd name="T15" fmla="*/ 28923 h 22"/>
                <a:gd name="T16" fmla="*/ 27147 w 21"/>
                <a:gd name="T17" fmla="*/ 17905 h 22"/>
                <a:gd name="T18" fmla="*/ 27147 w 21"/>
                <a:gd name="T19" fmla="*/ 13773 h 22"/>
                <a:gd name="T20" fmla="*/ 20360 w 21"/>
                <a:gd name="T21" fmla="*/ 2755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2">
                  <a:moveTo>
                    <a:pt x="15" y="2"/>
                  </a:moveTo>
                  <a:cubicBezTo>
                    <a:pt x="15" y="1"/>
                    <a:pt x="13" y="0"/>
                    <a:pt x="12" y="0"/>
                  </a:cubicBezTo>
                  <a:cubicBezTo>
                    <a:pt x="3" y="3"/>
                    <a:pt x="3" y="3"/>
                    <a:pt x="3" y="3"/>
                  </a:cubicBezTo>
                  <a:cubicBezTo>
                    <a:pt x="2" y="3"/>
                    <a:pt x="1" y="4"/>
                    <a:pt x="1" y="5"/>
                  </a:cubicBezTo>
                  <a:cubicBezTo>
                    <a:pt x="0" y="15"/>
                    <a:pt x="0" y="15"/>
                    <a:pt x="0" y="15"/>
                  </a:cubicBezTo>
                  <a:cubicBezTo>
                    <a:pt x="0" y="16"/>
                    <a:pt x="0" y="17"/>
                    <a:pt x="2" y="18"/>
                  </a:cubicBezTo>
                  <a:cubicBezTo>
                    <a:pt x="10" y="21"/>
                    <a:pt x="10" y="21"/>
                    <a:pt x="10" y="21"/>
                  </a:cubicBezTo>
                  <a:cubicBezTo>
                    <a:pt x="11" y="22"/>
                    <a:pt x="13" y="21"/>
                    <a:pt x="14" y="21"/>
                  </a:cubicBezTo>
                  <a:cubicBezTo>
                    <a:pt x="20" y="13"/>
                    <a:pt x="20" y="13"/>
                    <a:pt x="20" y="13"/>
                  </a:cubicBezTo>
                  <a:cubicBezTo>
                    <a:pt x="21" y="12"/>
                    <a:pt x="21" y="11"/>
                    <a:pt x="20" y="10"/>
                  </a:cubicBezTo>
                  <a:lnTo>
                    <a:pt x="15" y="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3" name="Freeform 291"/>
            <p:cNvSpPr>
              <a:spLocks noEditPoints="1"/>
            </p:cNvSpPr>
            <p:nvPr/>
          </p:nvSpPr>
          <p:spPr bwMode="auto">
            <a:xfrm>
              <a:off x="495252" y="352896"/>
              <a:ext cx="158551" cy="158626"/>
            </a:xfrm>
            <a:custGeom>
              <a:avLst/>
              <a:gdLst>
                <a:gd name="T0" fmla="*/ 78586 w 115"/>
                <a:gd name="T1" fmla="*/ 0 h 115"/>
                <a:gd name="T2" fmla="*/ 0 w 115"/>
                <a:gd name="T3" fmla="*/ 80003 h 115"/>
                <a:gd name="T4" fmla="*/ 78586 w 115"/>
                <a:gd name="T5" fmla="*/ 158626 h 115"/>
                <a:gd name="T6" fmla="*/ 158551 w 115"/>
                <a:gd name="T7" fmla="*/ 80003 h 115"/>
                <a:gd name="T8" fmla="*/ 78586 w 115"/>
                <a:gd name="T9" fmla="*/ 0 h 115"/>
                <a:gd name="T10" fmla="*/ 147521 w 115"/>
                <a:gd name="T11" fmla="*/ 80003 h 115"/>
                <a:gd name="T12" fmla="*/ 143385 w 115"/>
                <a:gd name="T13" fmla="*/ 103452 h 115"/>
                <a:gd name="T14" fmla="*/ 126841 w 115"/>
                <a:gd name="T15" fmla="*/ 113107 h 115"/>
                <a:gd name="T16" fmla="*/ 115811 w 115"/>
                <a:gd name="T17" fmla="*/ 22070 h 115"/>
                <a:gd name="T18" fmla="*/ 147521 w 115"/>
                <a:gd name="T19" fmla="*/ 80003 h 115"/>
                <a:gd name="T20" fmla="*/ 102024 w 115"/>
                <a:gd name="T21" fmla="*/ 15173 h 115"/>
                <a:gd name="T22" fmla="*/ 121326 w 115"/>
                <a:gd name="T23" fmla="*/ 114487 h 115"/>
                <a:gd name="T24" fmla="*/ 103403 w 115"/>
                <a:gd name="T25" fmla="*/ 117245 h 115"/>
                <a:gd name="T26" fmla="*/ 78586 w 115"/>
                <a:gd name="T27" fmla="*/ 11035 h 115"/>
                <a:gd name="T28" fmla="*/ 78586 w 115"/>
                <a:gd name="T29" fmla="*/ 11035 h 115"/>
                <a:gd name="T30" fmla="*/ 102024 w 115"/>
                <a:gd name="T31" fmla="*/ 15173 h 115"/>
                <a:gd name="T32" fmla="*/ 51012 w 115"/>
                <a:gd name="T33" fmla="*/ 26208 h 115"/>
                <a:gd name="T34" fmla="*/ 71693 w 115"/>
                <a:gd name="T35" fmla="*/ 12414 h 115"/>
                <a:gd name="T36" fmla="*/ 97888 w 115"/>
                <a:gd name="T37" fmla="*/ 117245 h 115"/>
                <a:gd name="T38" fmla="*/ 68935 w 115"/>
                <a:gd name="T39" fmla="*/ 107590 h 115"/>
                <a:gd name="T40" fmla="*/ 51012 w 115"/>
                <a:gd name="T41" fmla="*/ 26208 h 115"/>
                <a:gd name="T42" fmla="*/ 22059 w 115"/>
                <a:gd name="T43" fmla="*/ 41381 h 115"/>
                <a:gd name="T44" fmla="*/ 45497 w 115"/>
                <a:gd name="T45" fmla="*/ 28966 h 115"/>
                <a:gd name="T46" fmla="*/ 56527 w 115"/>
                <a:gd name="T47" fmla="*/ 46898 h 115"/>
                <a:gd name="T48" fmla="*/ 12408 w 115"/>
                <a:gd name="T49" fmla="*/ 64830 h 115"/>
                <a:gd name="T50" fmla="*/ 22059 w 115"/>
                <a:gd name="T51" fmla="*/ 41381 h 115"/>
                <a:gd name="T52" fmla="*/ 34468 w 115"/>
                <a:gd name="T53" fmla="*/ 27587 h 115"/>
                <a:gd name="T54" fmla="*/ 53769 w 115"/>
                <a:gd name="T55" fmla="*/ 16552 h 115"/>
                <a:gd name="T56" fmla="*/ 45497 w 115"/>
                <a:gd name="T57" fmla="*/ 23449 h 115"/>
                <a:gd name="T58" fmla="*/ 34468 w 115"/>
                <a:gd name="T59" fmla="*/ 27587 h 115"/>
                <a:gd name="T60" fmla="*/ 11030 w 115"/>
                <a:gd name="T61" fmla="*/ 74485 h 115"/>
                <a:gd name="T62" fmla="*/ 59284 w 115"/>
                <a:gd name="T63" fmla="*/ 52416 h 115"/>
                <a:gd name="T64" fmla="*/ 62042 w 115"/>
                <a:gd name="T65" fmla="*/ 70347 h 115"/>
                <a:gd name="T66" fmla="*/ 13787 w 115"/>
                <a:gd name="T67" fmla="*/ 102072 h 115"/>
                <a:gd name="T68" fmla="*/ 9651 w 115"/>
                <a:gd name="T69" fmla="*/ 80003 h 115"/>
                <a:gd name="T70" fmla="*/ 11030 w 115"/>
                <a:gd name="T71" fmla="*/ 74485 h 115"/>
                <a:gd name="T72" fmla="*/ 16544 w 115"/>
                <a:gd name="T73" fmla="*/ 107590 h 115"/>
                <a:gd name="T74" fmla="*/ 63420 w 115"/>
                <a:gd name="T75" fmla="*/ 75865 h 115"/>
                <a:gd name="T76" fmla="*/ 63420 w 115"/>
                <a:gd name="T77" fmla="*/ 106210 h 115"/>
                <a:gd name="T78" fmla="*/ 28953 w 115"/>
                <a:gd name="T79" fmla="*/ 126901 h 115"/>
                <a:gd name="T80" fmla="*/ 16544 w 115"/>
                <a:gd name="T81" fmla="*/ 107590 h 115"/>
                <a:gd name="T82" fmla="*/ 33089 w 115"/>
                <a:gd name="T83" fmla="*/ 129660 h 115"/>
                <a:gd name="T84" fmla="*/ 38604 w 115"/>
                <a:gd name="T85" fmla="*/ 125521 h 115"/>
                <a:gd name="T86" fmla="*/ 92373 w 115"/>
                <a:gd name="T87" fmla="*/ 143453 h 115"/>
                <a:gd name="T88" fmla="*/ 110296 w 115"/>
                <a:gd name="T89" fmla="*/ 140694 h 115"/>
                <a:gd name="T90" fmla="*/ 78586 w 115"/>
                <a:gd name="T91" fmla="*/ 148971 h 115"/>
                <a:gd name="T92" fmla="*/ 33089 w 115"/>
                <a:gd name="T93" fmla="*/ 129660 h 115"/>
                <a:gd name="T94" fmla="*/ 126841 w 115"/>
                <a:gd name="T95" fmla="*/ 129660 h 115"/>
                <a:gd name="T96" fmla="*/ 42740 w 115"/>
                <a:gd name="T97" fmla="*/ 121383 h 115"/>
                <a:gd name="T98" fmla="*/ 66178 w 115"/>
                <a:gd name="T99" fmla="*/ 111728 h 115"/>
                <a:gd name="T100" fmla="*/ 139249 w 115"/>
                <a:gd name="T101" fmla="*/ 113107 h 115"/>
                <a:gd name="T102" fmla="*/ 126841 w 115"/>
                <a:gd name="T103" fmla="*/ 129660 h 1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 h="115">
                  <a:moveTo>
                    <a:pt x="57" y="0"/>
                  </a:moveTo>
                  <a:cubicBezTo>
                    <a:pt x="26" y="0"/>
                    <a:pt x="0" y="26"/>
                    <a:pt x="0" y="58"/>
                  </a:cubicBezTo>
                  <a:cubicBezTo>
                    <a:pt x="0" y="90"/>
                    <a:pt x="26" y="115"/>
                    <a:pt x="57" y="115"/>
                  </a:cubicBezTo>
                  <a:cubicBezTo>
                    <a:pt x="89" y="115"/>
                    <a:pt x="115" y="90"/>
                    <a:pt x="115" y="58"/>
                  </a:cubicBezTo>
                  <a:cubicBezTo>
                    <a:pt x="115" y="26"/>
                    <a:pt x="89" y="0"/>
                    <a:pt x="57" y="0"/>
                  </a:cubicBezTo>
                  <a:close/>
                  <a:moveTo>
                    <a:pt x="107" y="58"/>
                  </a:moveTo>
                  <a:cubicBezTo>
                    <a:pt x="107" y="64"/>
                    <a:pt x="106" y="69"/>
                    <a:pt x="104" y="75"/>
                  </a:cubicBezTo>
                  <a:cubicBezTo>
                    <a:pt x="102" y="76"/>
                    <a:pt x="98" y="79"/>
                    <a:pt x="92" y="82"/>
                  </a:cubicBezTo>
                  <a:cubicBezTo>
                    <a:pt x="99" y="46"/>
                    <a:pt x="91" y="26"/>
                    <a:pt x="84" y="16"/>
                  </a:cubicBezTo>
                  <a:cubicBezTo>
                    <a:pt x="98" y="25"/>
                    <a:pt x="107" y="40"/>
                    <a:pt x="107" y="58"/>
                  </a:cubicBezTo>
                  <a:close/>
                  <a:moveTo>
                    <a:pt x="74" y="11"/>
                  </a:moveTo>
                  <a:cubicBezTo>
                    <a:pt x="79" y="14"/>
                    <a:pt x="98" y="32"/>
                    <a:pt x="88" y="83"/>
                  </a:cubicBezTo>
                  <a:cubicBezTo>
                    <a:pt x="84" y="85"/>
                    <a:pt x="80" y="85"/>
                    <a:pt x="75" y="85"/>
                  </a:cubicBezTo>
                  <a:cubicBezTo>
                    <a:pt x="75" y="40"/>
                    <a:pt x="62" y="16"/>
                    <a:pt x="57" y="8"/>
                  </a:cubicBezTo>
                  <a:cubicBezTo>
                    <a:pt x="57" y="8"/>
                    <a:pt x="57" y="8"/>
                    <a:pt x="57" y="8"/>
                  </a:cubicBezTo>
                  <a:cubicBezTo>
                    <a:pt x="63" y="8"/>
                    <a:pt x="69" y="9"/>
                    <a:pt x="74" y="11"/>
                  </a:cubicBezTo>
                  <a:close/>
                  <a:moveTo>
                    <a:pt x="37" y="19"/>
                  </a:moveTo>
                  <a:cubicBezTo>
                    <a:pt x="41" y="14"/>
                    <a:pt x="49" y="10"/>
                    <a:pt x="52" y="9"/>
                  </a:cubicBezTo>
                  <a:cubicBezTo>
                    <a:pt x="56" y="14"/>
                    <a:pt x="71" y="37"/>
                    <a:pt x="71" y="85"/>
                  </a:cubicBezTo>
                  <a:cubicBezTo>
                    <a:pt x="64" y="85"/>
                    <a:pt x="57" y="82"/>
                    <a:pt x="50" y="78"/>
                  </a:cubicBezTo>
                  <a:cubicBezTo>
                    <a:pt x="52" y="38"/>
                    <a:pt x="42" y="23"/>
                    <a:pt x="37" y="19"/>
                  </a:cubicBezTo>
                  <a:close/>
                  <a:moveTo>
                    <a:pt x="16" y="30"/>
                  </a:moveTo>
                  <a:cubicBezTo>
                    <a:pt x="23" y="25"/>
                    <a:pt x="31" y="21"/>
                    <a:pt x="33" y="21"/>
                  </a:cubicBezTo>
                  <a:cubicBezTo>
                    <a:pt x="34" y="22"/>
                    <a:pt x="38" y="25"/>
                    <a:pt x="41" y="34"/>
                  </a:cubicBezTo>
                  <a:cubicBezTo>
                    <a:pt x="36" y="34"/>
                    <a:pt x="20" y="36"/>
                    <a:pt x="9" y="47"/>
                  </a:cubicBezTo>
                  <a:cubicBezTo>
                    <a:pt x="10" y="40"/>
                    <a:pt x="13" y="35"/>
                    <a:pt x="16" y="30"/>
                  </a:cubicBezTo>
                  <a:close/>
                  <a:moveTo>
                    <a:pt x="25" y="20"/>
                  </a:moveTo>
                  <a:cubicBezTo>
                    <a:pt x="29" y="16"/>
                    <a:pt x="34" y="14"/>
                    <a:pt x="39" y="12"/>
                  </a:cubicBezTo>
                  <a:cubicBezTo>
                    <a:pt x="37" y="13"/>
                    <a:pt x="35" y="15"/>
                    <a:pt x="33" y="17"/>
                  </a:cubicBezTo>
                  <a:cubicBezTo>
                    <a:pt x="31" y="17"/>
                    <a:pt x="29" y="18"/>
                    <a:pt x="25" y="20"/>
                  </a:cubicBezTo>
                  <a:close/>
                  <a:moveTo>
                    <a:pt x="8" y="54"/>
                  </a:moveTo>
                  <a:cubicBezTo>
                    <a:pt x="18" y="39"/>
                    <a:pt x="39" y="38"/>
                    <a:pt x="43" y="38"/>
                  </a:cubicBezTo>
                  <a:cubicBezTo>
                    <a:pt x="44" y="41"/>
                    <a:pt x="45" y="46"/>
                    <a:pt x="45" y="51"/>
                  </a:cubicBezTo>
                  <a:cubicBezTo>
                    <a:pt x="42" y="52"/>
                    <a:pt x="23" y="59"/>
                    <a:pt x="10" y="74"/>
                  </a:cubicBezTo>
                  <a:cubicBezTo>
                    <a:pt x="8" y="69"/>
                    <a:pt x="7" y="64"/>
                    <a:pt x="7" y="58"/>
                  </a:cubicBezTo>
                  <a:cubicBezTo>
                    <a:pt x="7" y="57"/>
                    <a:pt x="8" y="55"/>
                    <a:pt x="8" y="54"/>
                  </a:cubicBezTo>
                  <a:close/>
                  <a:moveTo>
                    <a:pt x="12" y="78"/>
                  </a:moveTo>
                  <a:cubicBezTo>
                    <a:pt x="23" y="65"/>
                    <a:pt x="41" y="57"/>
                    <a:pt x="46" y="55"/>
                  </a:cubicBezTo>
                  <a:cubicBezTo>
                    <a:pt x="46" y="61"/>
                    <a:pt x="46" y="69"/>
                    <a:pt x="46" y="77"/>
                  </a:cubicBezTo>
                  <a:cubicBezTo>
                    <a:pt x="42" y="78"/>
                    <a:pt x="30" y="82"/>
                    <a:pt x="21" y="92"/>
                  </a:cubicBezTo>
                  <a:cubicBezTo>
                    <a:pt x="17" y="88"/>
                    <a:pt x="14" y="83"/>
                    <a:pt x="12" y="78"/>
                  </a:cubicBezTo>
                  <a:close/>
                  <a:moveTo>
                    <a:pt x="24" y="94"/>
                  </a:moveTo>
                  <a:cubicBezTo>
                    <a:pt x="25" y="93"/>
                    <a:pt x="26" y="92"/>
                    <a:pt x="28" y="91"/>
                  </a:cubicBezTo>
                  <a:cubicBezTo>
                    <a:pt x="30" y="92"/>
                    <a:pt x="45" y="104"/>
                    <a:pt x="67" y="104"/>
                  </a:cubicBezTo>
                  <a:cubicBezTo>
                    <a:pt x="71" y="104"/>
                    <a:pt x="75" y="103"/>
                    <a:pt x="80" y="102"/>
                  </a:cubicBezTo>
                  <a:cubicBezTo>
                    <a:pt x="73" y="106"/>
                    <a:pt x="65" y="108"/>
                    <a:pt x="57" y="108"/>
                  </a:cubicBezTo>
                  <a:cubicBezTo>
                    <a:pt x="44" y="108"/>
                    <a:pt x="32" y="103"/>
                    <a:pt x="24" y="94"/>
                  </a:cubicBezTo>
                  <a:close/>
                  <a:moveTo>
                    <a:pt x="92" y="94"/>
                  </a:moveTo>
                  <a:cubicBezTo>
                    <a:pt x="62" y="109"/>
                    <a:pt x="37" y="92"/>
                    <a:pt x="31" y="88"/>
                  </a:cubicBezTo>
                  <a:cubicBezTo>
                    <a:pt x="39" y="84"/>
                    <a:pt x="45" y="82"/>
                    <a:pt x="48" y="81"/>
                  </a:cubicBezTo>
                  <a:cubicBezTo>
                    <a:pt x="71" y="96"/>
                    <a:pt x="91" y="88"/>
                    <a:pt x="101" y="82"/>
                  </a:cubicBezTo>
                  <a:cubicBezTo>
                    <a:pt x="99" y="86"/>
                    <a:pt x="96" y="90"/>
                    <a:pt x="92" y="9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4" name="Freeform 292"/>
            <p:cNvSpPr>
              <a:spLocks noEditPoints="1"/>
            </p:cNvSpPr>
            <p:nvPr/>
          </p:nvSpPr>
          <p:spPr bwMode="auto">
            <a:xfrm>
              <a:off x="812355" y="2357987"/>
              <a:ext cx="158551" cy="160407"/>
            </a:xfrm>
            <a:custGeom>
              <a:avLst/>
              <a:gdLst>
                <a:gd name="T0" fmla="*/ 79965 w 115"/>
                <a:gd name="T1" fmla="*/ 0 h 116"/>
                <a:gd name="T2" fmla="*/ 0 w 115"/>
                <a:gd name="T3" fmla="*/ 80204 h 116"/>
                <a:gd name="T4" fmla="*/ 79965 w 115"/>
                <a:gd name="T5" fmla="*/ 160407 h 116"/>
                <a:gd name="T6" fmla="*/ 158551 w 115"/>
                <a:gd name="T7" fmla="*/ 80204 h 116"/>
                <a:gd name="T8" fmla="*/ 79965 w 115"/>
                <a:gd name="T9" fmla="*/ 0 h 116"/>
                <a:gd name="T10" fmla="*/ 147521 w 115"/>
                <a:gd name="T11" fmla="*/ 80204 h 116"/>
                <a:gd name="T12" fmla="*/ 144764 w 115"/>
                <a:gd name="T13" fmla="*/ 103711 h 116"/>
                <a:gd name="T14" fmla="*/ 128220 w 115"/>
                <a:gd name="T15" fmla="*/ 113391 h 116"/>
                <a:gd name="T16" fmla="*/ 117190 w 115"/>
                <a:gd name="T17" fmla="*/ 22125 h 116"/>
                <a:gd name="T18" fmla="*/ 147521 w 115"/>
                <a:gd name="T19" fmla="*/ 80204 h 116"/>
                <a:gd name="T20" fmla="*/ 103403 w 115"/>
                <a:gd name="T21" fmla="*/ 15211 h 116"/>
                <a:gd name="T22" fmla="*/ 121326 w 115"/>
                <a:gd name="T23" fmla="*/ 116157 h 116"/>
                <a:gd name="T24" fmla="*/ 103403 w 115"/>
                <a:gd name="T25" fmla="*/ 118922 h 116"/>
                <a:gd name="T26" fmla="*/ 78586 w 115"/>
                <a:gd name="T27" fmla="*/ 11063 h 116"/>
                <a:gd name="T28" fmla="*/ 79965 w 115"/>
                <a:gd name="T29" fmla="*/ 11063 h 116"/>
                <a:gd name="T30" fmla="*/ 103403 w 115"/>
                <a:gd name="T31" fmla="*/ 15211 h 116"/>
                <a:gd name="T32" fmla="*/ 51012 w 115"/>
                <a:gd name="T33" fmla="*/ 26274 h 116"/>
                <a:gd name="T34" fmla="*/ 73071 w 115"/>
                <a:gd name="T35" fmla="*/ 12445 h 116"/>
                <a:gd name="T36" fmla="*/ 97888 w 115"/>
                <a:gd name="T37" fmla="*/ 117540 h 116"/>
                <a:gd name="T38" fmla="*/ 68935 w 115"/>
                <a:gd name="T39" fmla="*/ 107860 h 116"/>
                <a:gd name="T40" fmla="*/ 51012 w 115"/>
                <a:gd name="T41" fmla="*/ 26274 h 116"/>
                <a:gd name="T42" fmla="*/ 22059 w 115"/>
                <a:gd name="T43" fmla="*/ 41485 h 116"/>
                <a:gd name="T44" fmla="*/ 45497 w 115"/>
                <a:gd name="T45" fmla="*/ 29039 h 116"/>
                <a:gd name="T46" fmla="*/ 57906 w 115"/>
                <a:gd name="T47" fmla="*/ 47016 h 116"/>
                <a:gd name="T48" fmla="*/ 12408 w 115"/>
                <a:gd name="T49" fmla="*/ 64992 h 116"/>
                <a:gd name="T50" fmla="*/ 22059 w 115"/>
                <a:gd name="T51" fmla="*/ 41485 h 116"/>
                <a:gd name="T52" fmla="*/ 34468 w 115"/>
                <a:gd name="T53" fmla="*/ 27656 h 116"/>
                <a:gd name="T54" fmla="*/ 53769 w 115"/>
                <a:gd name="T55" fmla="*/ 16594 h 116"/>
                <a:gd name="T56" fmla="*/ 45497 w 115"/>
                <a:gd name="T57" fmla="*/ 23508 h 116"/>
                <a:gd name="T58" fmla="*/ 34468 w 115"/>
                <a:gd name="T59" fmla="*/ 27656 h 116"/>
                <a:gd name="T60" fmla="*/ 11030 w 115"/>
                <a:gd name="T61" fmla="*/ 74672 h 116"/>
                <a:gd name="T62" fmla="*/ 59284 w 115"/>
                <a:gd name="T63" fmla="*/ 52547 h 116"/>
                <a:gd name="T64" fmla="*/ 62042 w 115"/>
                <a:gd name="T65" fmla="*/ 70524 h 116"/>
                <a:gd name="T66" fmla="*/ 13787 w 115"/>
                <a:gd name="T67" fmla="*/ 102329 h 116"/>
                <a:gd name="T68" fmla="*/ 11030 w 115"/>
                <a:gd name="T69" fmla="*/ 80204 h 116"/>
                <a:gd name="T70" fmla="*/ 11030 w 115"/>
                <a:gd name="T71" fmla="*/ 74672 h 116"/>
                <a:gd name="T72" fmla="*/ 16544 w 115"/>
                <a:gd name="T73" fmla="*/ 109243 h 116"/>
                <a:gd name="T74" fmla="*/ 63420 w 115"/>
                <a:gd name="T75" fmla="*/ 76055 h 116"/>
                <a:gd name="T76" fmla="*/ 63420 w 115"/>
                <a:gd name="T77" fmla="*/ 107860 h 116"/>
                <a:gd name="T78" fmla="*/ 28953 w 115"/>
                <a:gd name="T79" fmla="*/ 127219 h 116"/>
                <a:gd name="T80" fmla="*/ 16544 w 115"/>
                <a:gd name="T81" fmla="*/ 109243 h 116"/>
                <a:gd name="T82" fmla="*/ 33089 w 115"/>
                <a:gd name="T83" fmla="*/ 131368 h 116"/>
                <a:gd name="T84" fmla="*/ 38604 w 115"/>
                <a:gd name="T85" fmla="*/ 125837 h 116"/>
                <a:gd name="T86" fmla="*/ 92373 w 115"/>
                <a:gd name="T87" fmla="*/ 143813 h 116"/>
                <a:gd name="T88" fmla="*/ 110296 w 115"/>
                <a:gd name="T89" fmla="*/ 142430 h 116"/>
                <a:gd name="T90" fmla="*/ 79965 w 115"/>
                <a:gd name="T91" fmla="*/ 149344 h 116"/>
                <a:gd name="T92" fmla="*/ 33089 w 115"/>
                <a:gd name="T93" fmla="*/ 131368 h 116"/>
                <a:gd name="T94" fmla="*/ 126841 w 115"/>
                <a:gd name="T95" fmla="*/ 129985 h 116"/>
                <a:gd name="T96" fmla="*/ 44119 w 115"/>
                <a:gd name="T97" fmla="*/ 121688 h 116"/>
                <a:gd name="T98" fmla="*/ 66178 w 115"/>
                <a:gd name="T99" fmla="*/ 112008 h 116"/>
                <a:gd name="T100" fmla="*/ 139249 w 115"/>
                <a:gd name="T101" fmla="*/ 113391 h 116"/>
                <a:gd name="T102" fmla="*/ 126841 w 115"/>
                <a:gd name="T103" fmla="*/ 129985 h 1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 h="116">
                  <a:moveTo>
                    <a:pt x="58" y="0"/>
                  </a:moveTo>
                  <a:cubicBezTo>
                    <a:pt x="26" y="0"/>
                    <a:pt x="0" y="26"/>
                    <a:pt x="0" y="58"/>
                  </a:cubicBezTo>
                  <a:cubicBezTo>
                    <a:pt x="0" y="90"/>
                    <a:pt x="26" y="116"/>
                    <a:pt x="58" y="116"/>
                  </a:cubicBezTo>
                  <a:cubicBezTo>
                    <a:pt x="89" y="116"/>
                    <a:pt x="115" y="90"/>
                    <a:pt x="115" y="58"/>
                  </a:cubicBezTo>
                  <a:cubicBezTo>
                    <a:pt x="115" y="26"/>
                    <a:pt x="89" y="0"/>
                    <a:pt x="58" y="0"/>
                  </a:cubicBezTo>
                  <a:close/>
                  <a:moveTo>
                    <a:pt x="107" y="58"/>
                  </a:moveTo>
                  <a:cubicBezTo>
                    <a:pt x="107" y="64"/>
                    <a:pt x="106" y="69"/>
                    <a:pt x="105" y="75"/>
                  </a:cubicBezTo>
                  <a:cubicBezTo>
                    <a:pt x="102" y="77"/>
                    <a:pt x="98" y="80"/>
                    <a:pt x="93" y="82"/>
                  </a:cubicBezTo>
                  <a:cubicBezTo>
                    <a:pt x="99" y="46"/>
                    <a:pt x="91" y="26"/>
                    <a:pt x="85" y="16"/>
                  </a:cubicBezTo>
                  <a:cubicBezTo>
                    <a:pt x="98" y="25"/>
                    <a:pt x="107" y="40"/>
                    <a:pt x="107" y="58"/>
                  </a:cubicBezTo>
                  <a:close/>
                  <a:moveTo>
                    <a:pt x="75" y="11"/>
                  </a:moveTo>
                  <a:cubicBezTo>
                    <a:pt x="79" y="15"/>
                    <a:pt x="98" y="32"/>
                    <a:pt x="88" y="84"/>
                  </a:cubicBezTo>
                  <a:cubicBezTo>
                    <a:pt x="84" y="85"/>
                    <a:pt x="80" y="86"/>
                    <a:pt x="75" y="86"/>
                  </a:cubicBezTo>
                  <a:cubicBezTo>
                    <a:pt x="75" y="40"/>
                    <a:pt x="62" y="16"/>
                    <a:pt x="57" y="8"/>
                  </a:cubicBezTo>
                  <a:cubicBezTo>
                    <a:pt x="57" y="8"/>
                    <a:pt x="57" y="8"/>
                    <a:pt x="58" y="8"/>
                  </a:cubicBezTo>
                  <a:cubicBezTo>
                    <a:pt x="64" y="8"/>
                    <a:pt x="69" y="9"/>
                    <a:pt x="75" y="11"/>
                  </a:cubicBezTo>
                  <a:close/>
                  <a:moveTo>
                    <a:pt x="37" y="19"/>
                  </a:moveTo>
                  <a:cubicBezTo>
                    <a:pt x="42" y="14"/>
                    <a:pt x="49" y="10"/>
                    <a:pt x="53" y="9"/>
                  </a:cubicBezTo>
                  <a:cubicBezTo>
                    <a:pt x="56" y="14"/>
                    <a:pt x="71" y="37"/>
                    <a:pt x="71" y="85"/>
                  </a:cubicBezTo>
                  <a:cubicBezTo>
                    <a:pt x="65" y="85"/>
                    <a:pt x="58" y="83"/>
                    <a:pt x="50" y="78"/>
                  </a:cubicBezTo>
                  <a:cubicBezTo>
                    <a:pt x="52" y="38"/>
                    <a:pt x="42" y="23"/>
                    <a:pt x="37" y="19"/>
                  </a:cubicBezTo>
                  <a:close/>
                  <a:moveTo>
                    <a:pt x="16" y="30"/>
                  </a:moveTo>
                  <a:cubicBezTo>
                    <a:pt x="23" y="26"/>
                    <a:pt x="31" y="21"/>
                    <a:pt x="33" y="21"/>
                  </a:cubicBezTo>
                  <a:cubicBezTo>
                    <a:pt x="35" y="22"/>
                    <a:pt x="38" y="25"/>
                    <a:pt x="42" y="34"/>
                  </a:cubicBezTo>
                  <a:cubicBezTo>
                    <a:pt x="36" y="34"/>
                    <a:pt x="20" y="36"/>
                    <a:pt x="9" y="47"/>
                  </a:cubicBezTo>
                  <a:cubicBezTo>
                    <a:pt x="10" y="41"/>
                    <a:pt x="13" y="35"/>
                    <a:pt x="16" y="30"/>
                  </a:cubicBezTo>
                  <a:close/>
                  <a:moveTo>
                    <a:pt x="25" y="20"/>
                  </a:moveTo>
                  <a:cubicBezTo>
                    <a:pt x="30" y="16"/>
                    <a:pt x="34" y="14"/>
                    <a:pt x="39" y="12"/>
                  </a:cubicBezTo>
                  <a:cubicBezTo>
                    <a:pt x="37" y="13"/>
                    <a:pt x="35" y="15"/>
                    <a:pt x="33" y="17"/>
                  </a:cubicBezTo>
                  <a:cubicBezTo>
                    <a:pt x="32" y="17"/>
                    <a:pt x="29" y="18"/>
                    <a:pt x="25" y="20"/>
                  </a:cubicBezTo>
                  <a:close/>
                  <a:moveTo>
                    <a:pt x="8" y="54"/>
                  </a:moveTo>
                  <a:cubicBezTo>
                    <a:pt x="18" y="39"/>
                    <a:pt x="39" y="38"/>
                    <a:pt x="43" y="38"/>
                  </a:cubicBezTo>
                  <a:cubicBezTo>
                    <a:pt x="44" y="42"/>
                    <a:pt x="45" y="46"/>
                    <a:pt x="45" y="51"/>
                  </a:cubicBezTo>
                  <a:cubicBezTo>
                    <a:pt x="42" y="52"/>
                    <a:pt x="23" y="60"/>
                    <a:pt x="10" y="74"/>
                  </a:cubicBezTo>
                  <a:cubicBezTo>
                    <a:pt x="9" y="69"/>
                    <a:pt x="8" y="64"/>
                    <a:pt x="8" y="58"/>
                  </a:cubicBezTo>
                  <a:cubicBezTo>
                    <a:pt x="8" y="57"/>
                    <a:pt x="8" y="56"/>
                    <a:pt x="8" y="54"/>
                  </a:cubicBezTo>
                  <a:close/>
                  <a:moveTo>
                    <a:pt x="12" y="79"/>
                  </a:moveTo>
                  <a:cubicBezTo>
                    <a:pt x="23" y="65"/>
                    <a:pt x="41" y="57"/>
                    <a:pt x="46" y="55"/>
                  </a:cubicBezTo>
                  <a:cubicBezTo>
                    <a:pt x="46" y="61"/>
                    <a:pt x="47" y="69"/>
                    <a:pt x="46" y="78"/>
                  </a:cubicBezTo>
                  <a:cubicBezTo>
                    <a:pt x="42" y="79"/>
                    <a:pt x="30" y="82"/>
                    <a:pt x="21" y="92"/>
                  </a:cubicBezTo>
                  <a:cubicBezTo>
                    <a:pt x="17" y="88"/>
                    <a:pt x="14" y="83"/>
                    <a:pt x="12" y="79"/>
                  </a:cubicBezTo>
                  <a:close/>
                  <a:moveTo>
                    <a:pt x="24" y="95"/>
                  </a:moveTo>
                  <a:cubicBezTo>
                    <a:pt x="25" y="93"/>
                    <a:pt x="27" y="92"/>
                    <a:pt x="28" y="91"/>
                  </a:cubicBezTo>
                  <a:cubicBezTo>
                    <a:pt x="30" y="92"/>
                    <a:pt x="45" y="104"/>
                    <a:pt x="67" y="104"/>
                  </a:cubicBezTo>
                  <a:cubicBezTo>
                    <a:pt x="71" y="104"/>
                    <a:pt x="75" y="104"/>
                    <a:pt x="80" y="103"/>
                  </a:cubicBezTo>
                  <a:cubicBezTo>
                    <a:pt x="73" y="106"/>
                    <a:pt x="66" y="108"/>
                    <a:pt x="58" y="108"/>
                  </a:cubicBezTo>
                  <a:cubicBezTo>
                    <a:pt x="45" y="108"/>
                    <a:pt x="33" y="103"/>
                    <a:pt x="24" y="95"/>
                  </a:cubicBezTo>
                  <a:close/>
                  <a:moveTo>
                    <a:pt x="92" y="94"/>
                  </a:moveTo>
                  <a:cubicBezTo>
                    <a:pt x="62" y="109"/>
                    <a:pt x="37" y="92"/>
                    <a:pt x="32" y="88"/>
                  </a:cubicBezTo>
                  <a:cubicBezTo>
                    <a:pt x="39" y="84"/>
                    <a:pt x="46" y="82"/>
                    <a:pt x="48" y="81"/>
                  </a:cubicBezTo>
                  <a:cubicBezTo>
                    <a:pt x="71" y="96"/>
                    <a:pt x="91" y="88"/>
                    <a:pt x="101" y="82"/>
                  </a:cubicBezTo>
                  <a:cubicBezTo>
                    <a:pt x="99" y="86"/>
                    <a:pt x="96" y="90"/>
                    <a:pt x="92" y="9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5" name="Freeform 293"/>
            <p:cNvSpPr>
              <a:spLocks noEditPoints="1"/>
            </p:cNvSpPr>
            <p:nvPr/>
          </p:nvSpPr>
          <p:spPr bwMode="auto">
            <a:xfrm>
              <a:off x="978032" y="768173"/>
              <a:ext cx="158552" cy="158624"/>
            </a:xfrm>
            <a:custGeom>
              <a:avLst/>
              <a:gdLst>
                <a:gd name="T0" fmla="*/ 79965 w 115"/>
                <a:gd name="T1" fmla="*/ 0 h 115"/>
                <a:gd name="T2" fmla="*/ 0 w 115"/>
                <a:gd name="T3" fmla="*/ 78622 h 115"/>
                <a:gd name="T4" fmla="*/ 79965 w 115"/>
                <a:gd name="T5" fmla="*/ 158624 h 115"/>
                <a:gd name="T6" fmla="*/ 158552 w 115"/>
                <a:gd name="T7" fmla="*/ 78622 h 115"/>
                <a:gd name="T8" fmla="*/ 79965 w 115"/>
                <a:gd name="T9" fmla="*/ 0 h 115"/>
                <a:gd name="T10" fmla="*/ 142007 w 115"/>
                <a:gd name="T11" fmla="*/ 52415 h 115"/>
                <a:gd name="T12" fmla="*/ 53770 w 115"/>
                <a:gd name="T13" fmla="*/ 37242 h 115"/>
                <a:gd name="T14" fmla="*/ 39983 w 115"/>
                <a:gd name="T15" fmla="*/ 42760 h 115"/>
                <a:gd name="T16" fmla="*/ 41361 w 115"/>
                <a:gd name="T17" fmla="*/ 37242 h 115"/>
                <a:gd name="T18" fmla="*/ 93752 w 115"/>
                <a:gd name="T19" fmla="*/ 12414 h 115"/>
                <a:gd name="T20" fmla="*/ 142007 w 115"/>
                <a:gd name="T21" fmla="*/ 52415 h 115"/>
                <a:gd name="T22" fmla="*/ 85480 w 115"/>
                <a:gd name="T23" fmla="*/ 11035 h 115"/>
                <a:gd name="T24" fmla="*/ 41361 w 115"/>
                <a:gd name="T25" fmla="*/ 30345 h 115"/>
                <a:gd name="T26" fmla="*/ 44119 w 115"/>
                <a:gd name="T27" fmla="*/ 20690 h 115"/>
                <a:gd name="T28" fmla="*/ 44119 w 115"/>
                <a:gd name="T29" fmla="*/ 20690 h 115"/>
                <a:gd name="T30" fmla="*/ 79965 w 115"/>
                <a:gd name="T31" fmla="*/ 9655 h 115"/>
                <a:gd name="T32" fmla="*/ 85480 w 115"/>
                <a:gd name="T33" fmla="*/ 11035 h 115"/>
                <a:gd name="T34" fmla="*/ 35847 w 115"/>
                <a:gd name="T35" fmla="*/ 24828 h 115"/>
                <a:gd name="T36" fmla="*/ 34468 w 115"/>
                <a:gd name="T37" fmla="*/ 31725 h 115"/>
                <a:gd name="T38" fmla="*/ 28953 w 115"/>
                <a:gd name="T39" fmla="*/ 33104 h 115"/>
                <a:gd name="T40" fmla="*/ 35847 w 115"/>
                <a:gd name="T41" fmla="*/ 24828 h 115"/>
                <a:gd name="T42" fmla="*/ 23438 w 115"/>
                <a:gd name="T43" fmla="*/ 38621 h 115"/>
                <a:gd name="T44" fmla="*/ 34468 w 115"/>
                <a:gd name="T45" fmla="*/ 38621 h 115"/>
                <a:gd name="T46" fmla="*/ 34468 w 115"/>
                <a:gd name="T47" fmla="*/ 46898 h 115"/>
                <a:gd name="T48" fmla="*/ 12408 w 115"/>
                <a:gd name="T49" fmla="*/ 64829 h 115"/>
                <a:gd name="T50" fmla="*/ 23438 w 115"/>
                <a:gd name="T51" fmla="*/ 38621 h 115"/>
                <a:gd name="T52" fmla="*/ 11030 w 115"/>
                <a:gd name="T53" fmla="*/ 75864 h 115"/>
                <a:gd name="T54" fmla="*/ 34468 w 115"/>
                <a:gd name="T55" fmla="*/ 53794 h 115"/>
                <a:gd name="T56" fmla="*/ 34468 w 115"/>
                <a:gd name="T57" fmla="*/ 66208 h 115"/>
                <a:gd name="T58" fmla="*/ 34468 w 115"/>
                <a:gd name="T59" fmla="*/ 67588 h 115"/>
                <a:gd name="T60" fmla="*/ 28953 w 115"/>
                <a:gd name="T61" fmla="*/ 73105 h 115"/>
                <a:gd name="T62" fmla="*/ 19302 w 115"/>
                <a:gd name="T63" fmla="*/ 113106 h 115"/>
                <a:gd name="T64" fmla="*/ 11030 w 115"/>
                <a:gd name="T65" fmla="*/ 78622 h 115"/>
                <a:gd name="T66" fmla="*/ 11030 w 115"/>
                <a:gd name="T67" fmla="*/ 75864 h 115"/>
                <a:gd name="T68" fmla="*/ 26196 w 115"/>
                <a:gd name="T69" fmla="*/ 122761 h 115"/>
                <a:gd name="T70" fmla="*/ 34468 w 115"/>
                <a:gd name="T71" fmla="*/ 77243 h 115"/>
                <a:gd name="T72" fmla="*/ 35847 w 115"/>
                <a:gd name="T73" fmla="*/ 74484 h 115"/>
                <a:gd name="T74" fmla="*/ 82723 w 115"/>
                <a:gd name="T75" fmla="*/ 147589 h 115"/>
                <a:gd name="T76" fmla="*/ 79965 w 115"/>
                <a:gd name="T77" fmla="*/ 147589 h 115"/>
                <a:gd name="T78" fmla="*/ 26196 w 115"/>
                <a:gd name="T79" fmla="*/ 122761 h 115"/>
                <a:gd name="T80" fmla="*/ 90995 w 115"/>
                <a:gd name="T81" fmla="*/ 146210 h 115"/>
                <a:gd name="T82" fmla="*/ 41361 w 115"/>
                <a:gd name="T83" fmla="*/ 71726 h 115"/>
                <a:gd name="T84" fmla="*/ 45498 w 115"/>
                <a:gd name="T85" fmla="*/ 70346 h 115"/>
                <a:gd name="T86" fmla="*/ 136493 w 115"/>
                <a:gd name="T87" fmla="*/ 117244 h 115"/>
                <a:gd name="T88" fmla="*/ 90995 w 115"/>
                <a:gd name="T89" fmla="*/ 146210 h 115"/>
                <a:gd name="T90" fmla="*/ 139250 w 115"/>
                <a:gd name="T91" fmla="*/ 113106 h 115"/>
                <a:gd name="T92" fmla="*/ 45498 w 115"/>
                <a:gd name="T93" fmla="*/ 63450 h 115"/>
                <a:gd name="T94" fmla="*/ 41361 w 115"/>
                <a:gd name="T95" fmla="*/ 64829 h 115"/>
                <a:gd name="T96" fmla="*/ 39983 w 115"/>
                <a:gd name="T97" fmla="*/ 49656 h 115"/>
                <a:gd name="T98" fmla="*/ 56527 w 115"/>
                <a:gd name="T99" fmla="*/ 44139 h 115"/>
                <a:gd name="T100" fmla="*/ 146144 w 115"/>
                <a:gd name="T101" fmla="*/ 60691 h 115"/>
                <a:gd name="T102" fmla="*/ 147522 w 115"/>
                <a:gd name="T103" fmla="*/ 78622 h 115"/>
                <a:gd name="T104" fmla="*/ 139250 w 115"/>
                <a:gd name="T105" fmla="*/ 113106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5" h="115">
                  <a:moveTo>
                    <a:pt x="58" y="0"/>
                  </a:moveTo>
                  <a:cubicBezTo>
                    <a:pt x="26" y="0"/>
                    <a:pt x="0" y="25"/>
                    <a:pt x="0" y="57"/>
                  </a:cubicBezTo>
                  <a:cubicBezTo>
                    <a:pt x="0" y="89"/>
                    <a:pt x="26" y="115"/>
                    <a:pt x="58" y="115"/>
                  </a:cubicBezTo>
                  <a:cubicBezTo>
                    <a:pt x="89" y="115"/>
                    <a:pt x="115" y="89"/>
                    <a:pt x="115" y="57"/>
                  </a:cubicBezTo>
                  <a:cubicBezTo>
                    <a:pt x="115" y="25"/>
                    <a:pt x="89" y="0"/>
                    <a:pt x="58" y="0"/>
                  </a:cubicBezTo>
                  <a:close/>
                  <a:moveTo>
                    <a:pt x="103" y="38"/>
                  </a:moveTo>
                  <a:cubicBezTo>
                    <a:pt x="80" y="26"/>
                    <a:pt x="58" y="22"/>
                    <a:pt x="39" y="27"/>
                  </a:cubicBezTo>
                  <a:cubicBezTo>
                    <a:pt x="36" y="28"/>
                    <a:pt x="32" y="30"/>
                    <a:pt x="29" y="31"/>
                  </a:cubicBezTo>
                  <a:cubicBezTo>
                    <a:pt x="29" y="30"/>
                    <a:pt x="29" y="28"/>
                    <a:pt x="30" y="27"/>
                  </a:cubicBezTo>
                  <a:cubicBezTo>
                    <a:pt x="39" y="25"/>
                    <a:pt x="53" y="20"/>
                    <a:pt x="68" y="9"/>
                  </a:cubicBezTo>
                  <a:cubicBezTo>
                    <a:pt x="84" y="12"/>
                    <a:pt x="97" y="23"/>
                    <a:pt x="103" y="38"/>
                  </a:cubicBezTo>
                  <a:close/>
                  <a:moveTo>
                    <a:pt x="62" y="8"/>
                  </a:moveTo>
                  <a:cubicBezTo>
                    <a:pt x="50" y="16"/>
                    <a:pt x="39" y="20"/>
                    <a:pt x="30" y="22"/>
                  </a:cubicBezTo>
                  <a:cubicBezTo>
                    <a:pt x="31" y="17"/>
                    <a:pt x="32" y="15"/>
                    <a:pt x="32" y="15"/>
                  </a:cubicBezTo>
                  <a:cubicBezTo>
                    <a:pt x="32" y="15"/>
                    <a:pt x="32" y="15"/>
                    <a:pt x="32" y="15"/>
                  </a:cubicBezTo>
                  <a:cubicBezTo>
                    <a:pt x="39" y="10"/>
                    <a:pt x="48" y="7"/>
                    <a:pt x="58" y="7"/>
                  </a:cubicBezTo>
                  <a:cubicBezTo>
                    <a:pt x="59" y="7"/>
                    <a:pt x="61" y="7"/>
                    <a:pt x="62" y="8"/>
                  </a:cubicBezTo>
                  <a:close/>
                  <a:moveTo>
                    <a:pt x="26" y="18"/>
                  </a:moveTo>
                  <a:cubicBezTo>
                    <a:pt x="26" y="20"/>
                    <a:pt x="26" y="21"/>
                    <a:pt x="25" y="23"/>
                  </a:cubicBezTo>
                  <a:cubicBezTo>
                    <a:pt x="24" y="23"/>
                    <a:pt x="22" y="24"/>
                    <a:pt x="21" y="24"/>
                  </a:cubicBezTo>
                  <a:cubicBezTo>
                    <a:pt x="22" y="22"/>
                    <a:pt x="24" y="20"/>
                    <a:pt x="26" y="18"/>
                  </a:cubicBezTo>
                  <a:close/>
                  <a:moveTo>
                    <a:pt x="17" y="28"/>
                  </a:moveTo>
                  <a:cubicBezTo>
                    <a:pt x="19" y="28"/>
                    <a:pt x="21" y="28"/>
                    <a:pt x="25" y="28"/>
                  </a:cubicBezTo>
                  <a:cubicBezTo>
                    <a:pt x="25" y="30"/>
                    <a:pt x="25" y="32"/>
                    <a:pt x="25" y="34"/>
                  </a:cubicBezTo>
                  <a:cubicBezTo>
                    <a:pt x="17" y="38"/>
                    <a:pt x="12" y="43"/>
                    <a:pt x="9" y="47"/>
                  </a:cubicBezTo>
                  <a:cubicBezTo>
                    <a:pt x="10" y="40"/>
                    <a:pt x="13" y="34"/>
                    <a:pt x="17" y="28"/>
                  </a:cubicBezTo>
                  <a:close/>
                  <a:moveTo>
                    <a:pt x="8" y="55"/>
                  </a:moveTo>
                  <a:cubicBezTo>
                    <a:pt x="9" y="53"/>
                    <a:pt x="14" y="45"/>
                    <a:pt x="25" y="39"/>
                  </a:cubicBezTo>
                  <a:cubicBezTo>
                    <a:pt x="25" y="42"/>
                    <a:pt x="25" y="45"/>
                    <a:pt x="25" y="48"/>
                  </a:cubicBezTo>
                  <a:cubicBezTo>
                    <a:pt x="25" y="48"/>
                    <a:pt x="25" y="48"/>
                    <a:pt x="25" y="49"/>
                  </a:cubicBezTo>
                  <a:cubicBezTo>
                    <a:pt x="24" y="50"/>
                    <a:pt x="22" y="51"/>
                    <a:pt x="21" y="53"/>
                  </a:cubicBezTo>
                  <a:cubicBezTo>
                    <a:pt x="15" y="60"/>
                    <a:pt x="14" y="73"/>
                    <a:pt x="14" y="82"/>
                  </a:cubicBezTo>
                  <a:cubicBezTo>
                    <a:pt x="10" y="75"/>
                    <a:pt x="8" y="66"/>
                    <a:pt x="8" y="57"/>
                  </a:cubicBezTo>
                  <a:cubicBezTo>
                    <a:pt x="8" y="57"/>
                    <a:pt x="8" y="56"/>
                    <a:pt x="8" y="55"/>
                  </a:cubicBezTo>
                  <a:close/>
                  <a:moveTo>
                    <a:pt x="19" y="89"/>
                  </a:moveTo>
                  <a:cubicBezTo>
                    <a:pt x="18" y="82"/>
                    <a:pt x="18" y="64"/>
                    <a:pt x="25" y="56"/>
                  </a:cubicBezTo>
                  <a:cubicBezTo>
                    <a:pt x="25" y="55"/>
                    <a:pt x="26" y="54"/>
                    <a:pt x="26" y="54"/>
                  </a:cubicBezTo>
                  <a:cubicBezTo>
                    <a:pt x="29" y="70"/>
                    <a:pt x="38" y="90"/>
                    <a:pt x="60" y="107"/>
                  </a:cubicBezTo>
                  <a:cubicBezTo>
                    <a:pt x="59" y="107"/>
                    <a:pt x="58" y="107"/>
                    <a:pt x="58" y="107"/>
                  </a:cubicBezTo>
                  <a:cubicBezTo>
                    <a:pt x="42" y="107"/>
                    <a:pt x="28" y="100"/>
                    <a:pt x="19" y="89"/>
                  </a:cubicBezTo>
                  <a:close/>
                  <a:moveTo>
                    <a:pt x="66" y="106"/>
                  </a:moveTo>
                  <a:cubicBezTo>
                    <a:pt x="46" y="92"/>
                    <a:pt x="34" y="73"/>
                    <a:pt x="30" y="52"/>
                  </a:cubicBezTo>
                  <a:cubicBezTo>
                    <a:pt x="31" y="51"/>
                    <a:pt x="32" y="51"/>
                    <a:pt x="33" y="51"/>
                  </a:cubicBezTo>
                  <a:cubicBezTo>
                    <a:pt x="55" y="49"/>
                    <a:pt x="87" y="75"/>
                    <a:pt x="99" y="85"/>
                  </a:cubicBezTo>
                  <a:cubicBezTo>
                    <a:pt x="91" y="96"/>
                    <a:pt x="80" y="104"/>
                    <a:pt x="66" y="106"/>
                  </a:cubicBezTo>
                  <a:close/>
                  <a:moveTo>
                    <a:pt x="101" y="82"/>
                  </a:moveTo>
                  <a:cubicBezTo>
                    <a:pt x="86" y="69"/>
                    <a:pt x="55" y="44"/>
                    <a:pt x="33" y="46"/>
                  </a:cubicBezTo>
                  <a:cubicBezTo>
                    <a:pt x="32" y="47"/>
                    <a:pt x="31" y="47"/>
                    <a:pt x="30" y="47"/>
                  </a:cubicBezTo>
                  <a:cubicBezTo>
                    <a:pt x="29" y="43"/>
                    <a:pt x="29" y="40"/>
                    <a:pt x="29" y="36"/>
                  </a:cubicBezTo>
                  <a:cubicBezTo>
                    <a:pt x="32" y="34"/>
                    <a:pt x="36" y="33"/>
                    <a:pt x="41" y="32"/>
                  </a:cubicBezTo>
                  <a:cubicBezTo>
                    <a:pt x="59" y="26"/>
                    <a:pt x="81" y="31"/>
                    <a:pt x="106" y="44"/>
                  </a:cubicBezTo>
                  <a:cubicBezTo>
                    <a:pt x="107" y="48"/>
                    <a:pt x="107" y="53"/>
                    <a:pt x="107" y="57"/>
                  </a:cubicBezTo>
                  <a:cubicBezTo>
                    <a:pt x="107" y="66"/>
                    <a:pt x="105" y="74"/>
                    <a:pt x="101" y="8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6" name="Freeform 294"/>
            <p:cNvSpPr>
              <a:spLocks noEditPoints="1"/>
            </p:cNvSpPr>
            <p:nvPr/>
          </p:nvSpPr>
          <p:spPr bwMode="auto">
            <a:xfrm>
              <a:off x="1678154" y="2113811"/>
              <a:ext cx="236936" cy="390325"/>
            </a:xfrm>
            <a:custGeom>
              <a:avLst/>
              <a:gdLst>
                <a:gd name="T0" fmla="*/ 230008 w 171"/>
                <a:gd name="T1" fmla="*/ 230896 h 284"/>
                <a:gd name="T2" fmla="*/ 230008 w 171"/>
                <a:gd name="T3" fmla="*/ 229522 h 284"/>
                <a:gd name="T4" fmla="*/ 230008 w 171"/>
                <a:gd name="T5" fmla="*/ 109951 h 284"/>
                <a:gd name="T6" fmla="*/ 119161 w 171"/>
                <a:gd name="T7" fmla="*/ 0 h 284"/>
                <a:gd name="T8" fmla="*/ 8314 w 171"/>
                <a:gd name="T9" fmla="*/ 109951 h 284"/>
                <a:gd name="T10" fmla="*/ 8314 w 171"/>
                <a:gd name="T11" fmla="*/ 229522 h 284"/>
                <a:gd name="T12" fmla="*/ 6928 w 171"/>
                <a:gd name="T13" fmla="*/ 230896 h 284"/>
                <a:gd name="T14" fmla="*/ 4157 w 171"/>
                <a:gd name="T15" fmla="*/ 246015 h 284"/>
                <a:gd name="T16" fmla="*/ 19398 w 171"/>
                <a:gd name="T17" fmla="*/ 250138 h 284"/>
                <a:gd name="T18" fmla="*/ 69280 w 171"/>
                <a:gd name="T19" fmla="*/ 217153 h 284"/>
                <a:gd name="T20" fmla="*/ 72051 w 171"/>
                <a:gd name="T21" fmla="*/ 215778 h 284"/>
                <a:gd name="T22" fmla="*/ 76207 w 171"/>
                <a:gd name="T23" fmla="*/ 210281 h 284"/>
                <a:gd name="T24" fmla="*/ 84521 w 171"/>
                <a:gd name="T25" fmla="*/ 186916 h 284"/>
                <a:gd name="T26" fmla="*/ 84521 w 171"/>
                <a:gd name="T27" fmla="*/ 225399 h 284"/>
                <a:gd name="T28" fmla="*/ 84521 w 171"/>
                <a:gd name="T29" fmla="*/ 247389 h 284"/>
                <a:gd name="T30" fmla="*/ 84521 w 171"/>
                <a:gd name="T31" fmla="*/ 376581 h 284"/>
                <a:gd name="T32" fmla="*/ 98377 w 171"/>
                <a:gd name="T33" fmla="*/ 390325 h 284"/>
                <a:gd name="T34" fmla="*/ 112233 w 171"/>
                <a:gd name="T35" fmla="*/ 376581 h 284"/>
                <a:gd name="T36" fmla="*/ 112233 w 171"/>
                <a:gd name="T37" fmla="*/ 254261 h 284"/>
                <a:gd name="T38" fmla="*/ 123318 w 171"/>
                <a:gd name="T39" fmla="*/ 254261 h 284"/>
                <a:gd name="T40" fmla="*/ 123318 w 171"/>
                <a:gd name="T41" fmla="*/ 376581 h 284"/>
                <a:gd name="T42" fmla="*/ 138559 w 171"/>
                <a:gd name="T43" fmla="*/ 390325 h 284"/>
                <a:gd name="T44" fmla="*/ 152415 w 171"/>
                <a:gd name="T45" fmla="*/ 376581 h 284"/>
                <a:gd name="T46" fmla="*/ 152415 w 171"/>
                <a:gd name="T47" fmla="*/ 247389 h 284"/>
                <a:gd name="T48" fmla="*/ 152415 w 171"/>
                <a:gd name="T49" fmla="*/ 225399 h 284"/>
                <a:gd name="T50" fmla="*/ 152415 w 171"/>
                <a:gd name="T51" fmla="*/ 182793 h 284"/>
                <a:gd name="T52" fmla="*/ 162114 w 171"/>
                <a:gd name="T53" fmla="*/ 210281 h 284"/>
                <a:gd name="T54" fmla="*/ 164885 w 171"/>
                <a:gd name="T55" fmla="*/ 215778 h 284"/>
                <a:gd name="T56" fmla="*/ 167656 w 171"/>
                <a:gd name="T57" fmla="*/ 217153 h 284"/>
                <a:gd name="T58" fmla="*/ 218923 w 171"/>
                <a:gd name="T59" fmla="*/ 250138 h 284"/>
                <a:gd name="T60" fmla="*/ 234165 w 171"/>
                <a:gd name="T61" fmla="*/ 246015 h 284"/>
                <a:gd name="T62" fmla="*/ 230008 w 171"/>
                <a:gd name="T63" fmla="*/ 230896 h 284"/>
                <a:gd name="T64" fmla="*/ 217538 w 171"/>
                <a:gd name="T65" fmla="*/ 222650 h 284"/>
                <a:gd name="T66" fmla="*/ 181512 w 171"/>
                <a:gd name="T67" fmla="*/ 199286 h 284"/>
                <a:gd name="T68" fmla="*/ 157957 w 171"/>
                <a:gd name="T69" fmla="*/ 125069 h 284"/>
                <a:gd name="T70" fmla="*/ 145487 w 171"/>
                <a:gd name="T71" fmla="*/ 116823 h 284"/>
                <a:gd name="T72" fmla="*/ 92835 w 171"/>
                <a:gd name="T73" fmla="*/ 116823 h 284"/>
                <a:gd name="T74" fmla="*/ 88678 w 171"/>
                <a:gd name="T75" fmla="*/ 116823 h 284"/>
                <a:gd name="T76" fmla="*/ 88678 w 171"/>
                <a:gd name="T77" fmla="*/ 116823 h 284"/>
                <a:gd name="T78" fmla="*/ 80364 w 171"/>
                <a:gd name="T79" fmla="*/ 125069 h 284"/>
                <a:gd name="T80" fmla="*/ 55424 w 171"/>
                <a:gd name="T81" fmla="*/ 199286 h 284"/>
                <a:gd name="T82" fmla="*/ 19398 w 171"/>
                <a:gd name="T83" fmla="*/ 222650 h 284"/>
                <a:gd name="T84" fmla="*/ 19398 w 171"/>
                <a:gd name="T85" fmla="*/ 109951 h 284"/>
                <a:gd name="T86" fmla="*/ 119161 w 171"/>
                <a:gd name="T87" fmla="*/ 12369 h 284"/>
                <a:gd name="T88" fmla="*/ 217538 w 171"/>
                <a:gd name="T89" fmla="*/ 109951 h 284"/>
                <a:gd name="T90" fmla="*/ 217538 w 171"/>
                <a:gd name="T91" fmla="*/ 222650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71" h="284">
                  <a:moveTo>
                    <a:pt x="166" y="168"/>
                  </a:moveTo>
                  <a:cubicBezTo>
                    <a:pt x="166" y="167"/>
                    <a:pt x="166" y="167"/>
                    <a:pt x="166" y="167"/>
                  </a:cubicBezTo>
                  <a:cubicBezTo>
                    <a:pt x="166" y="80"/>
                    <a:pt x="166" y="80"/>
                    <a:pt x="166" y="80"/>
                  </a:cubicBezTo>
                  <a:cubicBezTo>
                    <a:pt x="166" y="36"/>
                    <a:pt x="130" y="0"/>
                    <a:pt x="86" y="0"/>
                  </a:cubicBezTo>
                  <a:cubicBezTo>
                    <a:pt x="42" y="0"/>
                    <a:pt x="6" y="36"/>
                    <a:pt x="6" y="80"/>
                  </a:cubicBezTo>
                  <a:cubicBezTo>
                    <a:pt x="6" y="167"/>
                    <a:pt x="6" y="167"/>
                    <a:pt x="6" y="167"/>
                  </a:cubicBezTo>
                  <a:cubicBezTo>
                    <a:pt x="5" y="168"/>
                    <a:pt x="5" y="168"/>
                    <a:pt x="5" y="168"/>
                  </a:cubicBezTo>
                  <a:cubicBezTo>
                    <a:pt x="1" y="170"/>
                    <a:pt x="0" y="175"/>
                    <a:pt x="3" y="179"/>
                  </a:cubicBezTo>
                  <a:cubicBezTo>
                    <a:pt x="5" y="183"/>
                    <a:pt x="10" y="184"/>
                    <a:pt x="14" y="182"/>
                  </a:cubicBezTo>
                  <a:cubicBezTo>
                    <a:pt x="50" y="158"/>
                    <a:pt x="50" y="158"/>
                    <a:pt x="50" y="158"/>
                  </a:cubicBezTo>
                  <a:cubicBezTo>
                    <a:pt x="51" y="158"/>
                    <a:pt x="52" y="157"/>
                    <a:pt x="52" y="157"/>
                  </a:cubicBezTo>
                  <a:cubicBezTo>
                    <a:pt x="54" y="156"/>
                    <a:pt x="55" y="154"/>
                    <a:pt x="55" y="153"/>
                  </a:cubicBezTo>
                  <a:cubicBezTo>
                    <a:pt x="61" y="136"/>
                    <a:pt x="61" y="136"/>
                    <a:pt x="61" y="136"/>
                  </a:cubicBezTo>
                  <a:cubicBezTo>
                    <a:pt x="61" y="164"/>
                    <a:pt x="61" y="164"/>
                    <a:pt x="61" y="164"/>
                  </a:cubicBezTo>
                  <a:cubicBezTo>
                    <a:pt x="61" y="180"/>
                    <a:pt x="61" y="180"/>
                    <a:pt x="61" y="180"/>
                  </a:cubicBezTo>
                  <a:cubicBezTo>
                    <a:pt x="61" y="274"/>
                    <a:pt x="61" y="274"/>
                    <a:pt x="61" y="274"/>
                  </a:cubicBezTo>
                  <a:cubicBezTo>
                    <a:pt x="61" y="280"/>
                    <a:pt x="65" y="284"/>
                    <a:pt x="71" y="284"/>
                  </a:cubicBezTo>
                  <a:cubicBezTo>
                    <a:pt x="77" y="284"/>
                    <a:pt x="81" y="280"/>
                    <a:pt x="81" y="274"/>
                  </a:cubicBezTo>
                  <a:cubicBezTo>
                    <a:pt x="81" y="185"/>
                    <a:pt x="81" y="185"/>
                    <a:pt x="81" y="185"/>
                  </a:cubicBezTo>
                  <a:cubicBezTo>
                    <a:pt x="89" y="185"/>
                    <a:pt x="89" y="185"/>
                    <a:pt x="89" y="185"/>
                  </a:cubicBezTo>
                  <a:cubicBezTo>
                    <a:pt x="89" y="274"/>
                    <a:pt x="89" y="274"/>
                    <a:pt x="89" y="274"/>
                  </a:cubicBezTo>
                  <a:cubicBezTo>
                    <a:pt x="89" y="280"/>
                    <a:pt x="94" y="284"/>
                    <a:pt x="100" y="284"/>
                  </a:cubicBezTo>
                  <a:cubicBezTo>
                    <a:pt x="106" y="284"/>
                    <a:pt x="110" y="280"/>
                    <a:pt x="110" y="274"/>
                  </a:cubicBezTo>
                  <a:cubicBezTo>
                    <a:pt x="110" y="180"/>
                    <a:pt x="110" y="180"/>
                    <a:pt x="110" y="180"/>
                  </a:cubicBezTo>
                  <a:cubicBezTo>
                    <a:pt x="110" y="164"/>
                    <a:pt x="110" y="164"/>
                    <a:pt x="110" y="164"/>
                  </a:cubicBezTo>
                  <a:cubicBezTo>
                    <a:pt x="110" y="133"/>
                    <a:pt x="110" y="133"/>
                    <a:pt x="110" y="133"/>
                  </a:cubicBezTo>
                  <a:cubicBezTo>
                    <a:pt x="117" y="153"/>
                    <a:pt x="117" y="153"/>
                    <a:pt x="117" y="153"/>
                  </a:cubicBezTo>
                  <a:cubicBezTo>
                    <a:pt x="117" y="154"/>
                    <a:pt x="118" y="156"/>
                    <a:pt x="119" y="157"/>
                  </a:cubicBezTo>
                  <a:cubicBezTo>
                    <a:pt x="120" y="157"/>
                    <a:pt x="121" y="158"/>
                    <a:pt x="121" y="158"/>
                  </a:cubicBezTo>
                  <a:cubicBezTo>
                    <a:pt x="158" y="182"/>
                    <a:pt x="158" y="182"/>
                    <a:pt x="158" y="182"/>
                  </a:cubicBezTo>
                  <a:cubicBezTo>
                    <a:pt x="162" y="184"/>
                    <a:pt x="167" y="183"/>
                    <a:pt x="169" y="179"/>
                  </a:cubicBezTo>
                  <a:cubicBezTo>
                    <a:pt x="171" y="175"/>
                    <a:pt x="170" y="170"/>
                    <a:pt x="166" y="168"/>
                  </a:cubicBezTo>
                  <a:close/>
                  <a:moveTo>
                    <a:pt x="157" y="162"/>
                  </a:moveTo>
                  <a:cubicBezTo>
                    <a:pt x="131" y="145"/>
                    <a:pt x="131" y="145"/>
                    <a:pt x="131" y="145"/>
                  </a:cubicBezTo>
                  <a:cubicBezTo>
                    <a:pt x="114" y="91"/>
                    <a:pt x="114" y="91"/>
                    <a:pt x="114" y="91"/>
                  </a:cubicBezTo>
                  <a:cubicBezTo>
                    <a:pt x="112" y="87"/>
                    <a:pt x="109" y="85"/>
                    <a:pt x="105" y="85"/>
                  </a:cubicBezTo>
                  <a:cubicBezTo>
                    <a:pt x="67" y="85"/>
                    <a:pt x="67" y="85"/>
                    <a:pt x="67" y="85"/>
                  </a:cubicBezTo>
                  <a:cubicBezTo>
                    <a:pt x="66" y="85"/>
                    <a:pt x="65" y="85"/>
                    <a:pt x="64" y="85"/>
                  </a:cubicBezTo>
                  <a:cubicBezTo>
                    <a:pt x="64" y="85"/>
                    <a:pt x="64" y="85"/>
                    <a:pt x="64" y="85"/>
                  </a:cubicBezTo>
                  <a:cubicBezTo>
                    <a:pt x="61" y="86"/>
                    <a:pt x="59" y="88"/>
                    <a:pt x="58" y="91"/>
                  </a:cubicBezTo>
                  <a:cubicBezTo>
                    <a:pt x="40" y="145"/>
                    <a:pt x="40" y="145"/>
                    <a:pt x="40" y="145"/>
                  </a:cubicBezTo>
                  <a:cubicBezTo>
                    <a:pt x="14" y="162"/>
                    <a:pt x="14" y="162"/>
                    <a:pt x="14" y="162"/>
                  </a:cubicBezTo>
                  <a:cubicBezTo>
                    <a:pt x="14" y="80"/>
                    <a:pt x="14" y="80"/>
                    <a:pt x="14" y="80"/>
                  </a:cubicBezTo>
                  <a:cubicBezTo>
                    <a:pt x="14" y="41"/>
                    <a:pt x="46" y="9"/>
                    <a:pt x="86" y="9"/>
                  </a:cubicBezTo>
                  <a:cubicBezTo>
                    <a:pt x="125" y="9"/>
                    <a:pt x="157" y="41"/>
                    <a:pt x="157" y="80"/>
                  </a:cubicBezTo>
                  <a:lnTo>
                    <a:pt x="157" y="16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7" name="Oval 295"/>
            <p:cNvSpPr>
              <a:spLocks noChangeArrowheads="1"/>
            </p:cNvSpPr>
            <p:nvPr/>
          </p:nvSpPr>
          <p:spPr bwMode="auto">
            <a:xfrm>
              <a:off x="1770791" y="2172628"/>
              <a:ext cx="49881" cy="51686"/>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618" name="Freeform 296"/>
            <p:cNvSpPr>
              <a:spLocks noEditPoints="1"/>
            </p:cNvSpPr>
            <p:nvPr/>
          </p:nvSpPr>
          <p:spPr bwMode="auto">
            <a:xfrm>
              <a:off x="2123524" y="3013875"/>
              <a:ext cx="153207" cy="254869"/>
            </a:xfrm>
            <a:custGeom>
              <a:avLst/>
              <a:gdLst>
                <a:gd name="T0" fmla="*/ 147686 w 111"/>
                <a:gd name="T1" fmla="*/ 149597 h 184"/>
                <a:gd name="T2" fmla="*/ 147686 w 111"/>
                <a:gd name="T3" fmla="*/ 149597 h 184"/>
                <a:gd name="T4" fmla="*/ 147686 w 111"/>
                <a:gd name="T5" fmla="*/ 72028 h 184"/>
                <a:gd name="T6" fmla="*/ 75913 w 111"/>
                <a:gd name="T7" fmla="*/ 0 h 184"/>
                <a:gd name="T8" fmla="*/ 5521 w 111"/>
                <a:gd name="T9" fmla="*/ 72028 h 184"/>
                <a:gd name="T10" fmla="*/ 5521 w 111"/>
                <a:gd name="T11" fmla="*/ 149597 h 184"/>
                <a:gd name="T12" fmla="*/ 4141 w 111"/>
                <a:gd name="T13" fmla="*/ 149597 h 184"/>
                <a:gd name="T14" fmla="*/ 2760 w 111"/>
                <a:gd name="T15" fmla="*/ 160678 h 184"/>
                <a:gd name="T16" fmla="*/ 12422 w 111"/>
                <a:gd name="T17" fmla="*/ 162063 h 184"/>
                <a:gd name="T18" fmla="*/ 44168 w 111"/>
                <a:gd name="T19" fmla="*/ 141286 h 184"/>
                <a:gd name="T20" fmla="*/ 46928 w 111"/>
                <a:gd name="T21" fmla="*/ 139901 h 184"/>
                <a:gd name="T22" fmla="*/ 49689 w 111"/>
                <a:gd name="T23" fmla="*/ 137131 h 184"/>
                <a:gd name="T24" fmla="*/ 53829 w 111"/>
                <a:gd name="T25" fmla="*/ 121894 h 184"/>
                <a:gd name="T26" fmla="*/ 53829 w 111"/>
                <a:gd name="T27" fmla="*/ 146827 h 184"/>
                <a:gd name="T28" fmla="*/ 53829 w 111"/>
                <a:gd name="T29" fmla="*/ 162063 h 184"/>
                <a:gd name="T30" fmla="*/ 53829 w 111"/>
                <a:gd name="T31" fmla="*/ 245173 h 184"/>
                <a:gd name="T32" fmla="*/ 63491 w 111"/>
                <a:gd name="T33" fmla="*/ 254869 h 184"/>
                <a:gd name="T34" fmla="*/ 71773 w 111"/>
                <a:gd name="T35" fmla="*/ 245173 h 184"/>
                <a:gd name="T36" fmla="*/ 71773 w 111"/>
                <a:gd name="T37" fmla="*/ 164834 h 184"/>
                <a:gd name="T38" fmla="*/ 80054 w 111"/>
                <a:gd name="T39" fmla="*/ 164834 h 184"/>
                <a:gd name="T40" fmla="*/ 80054 w 111"/>
                <a:gd name="T41" fmla="*/ 245173 h 184"/>
                <a:gd name="T42" fmla="*/ 88336 w 111"/>
                <a:gd name="T43" fmla="*/ 254869 h 184"/>
                <a:gd name="T44" fmla="*/ 97997 w 111"/>
                <a:gd name="T45" fmla="*/ 245173 h 184"/>
                <a:gd name="T46" fmla="*/ 97997 w 111"/>
                <a:gd name="T47" fmla="*/ 162063 h 184"/>
                <a:gd name="T48" fmla="*/ 97997 w 111"/>
                <a:gd name="T49" fmla="*/ 146827 h 184"/>
                <a:gd name="T50" fmla="*/ 97997 w 111"/>
                <a:gd name="T51" fmla="*/ 119124 h 184"/>
                <a:gd name="T52" fmla="*/ 103518 w 111"/>
                <a:gd name="T53" fmla="*/ 137131 h 184"/>
                <a:gd name="T54" fmla="*/ 106279 w 111"/>
                <a:gd name="T55" fmla="*/ 139901 h 184"/>
                <a:gd name="T56" fmla="*/ 107659 w 111"/>
                <a:gd name="T57" fmla="*/ 141286 h 184"/>
                <a:gd name="T58" fmla="*/ 140785 w 111"/>
                <a:gd name="T59" fmla="*/ 162063 h 184"/>
                <a:gd name="T60" fmla="*/ 150447 w 111"/>
                <a:gd name="T61" fmla="*/ 160678 h 184"/>
                <a:gd name="T62" fmla="*/ 147686 w 111"/>
                <a:gd name="T63" fmla="*/ 149597 h 184"/>
                <a:gd name="T64" fmla="*/ 139405 w 111"/>
                <a:gd name="T65" fmla="*/ 145442 h 184"/>
                <a:gd name="T66" fmla="*/ 117321 w 111"/>
                <a:gd name="T67" fmla="*/ 130205 h 184"/>
                <a:gd name="T68" fmla="*/ 100758 w 111"/>
                <a:gd name="T69" fmla="*/ 81724 h 184"/>
                <a:gd name="T70" fmla="*/ 93857 w 111"/>
                <a:gd name="T71" fmla="*/ 76184 h 184"/>
                <a:gd name="T72" fmla="*/ 59350 w 111"/>
                <a:gd name="T73" fmla="*/ 76184 h 184"/>
                <a:gd name="T74" fmla="*/ 56590 w 111"/>
                <a:gd name="T75" fmla="*/ 76184 h 184"/>
                <a:gd name="T76" fmla="*/ 56590 w 111"/>
                <a:gd name="T77" fmla="*/ 76184 h 184"/>
                <a:gd name="T78" fmla="*/ 51069 w 111"/>
                <a:gd name="T79" fmla="*/ 81724 h 184"/>
                <a:gd name="T80" fmla="*/ 35886 w 111"/>
                <a:gd name="T81" fmla="*/ 130205 h 184"/>
                <a:gd name="T82" fmla="*/ 12422 w 111"/>
                <a:gd name="T83" fmla="*/ 145442 h 184"/>
                <a:gd name="T84" fmla="*/ 12422 w 111"/>
                <a:gd name="T85" fmla="*/ 72028 h 184"/>
                <a:gd name="T86" fmla="*/ 75913 w 111"/>
                <a:gd name="T87" fmla="*/ 8311 h 184"/>
                <a:gd name="T88" fmla="*/ 139405 w 111"/>
                <a:gd name="T89" fmla="*/ 72028 h 184"/>
                <a:gd name="T90" fmla="*/ 139405 w 111"/>
                <a:gd name="T91" fmla="*/ 145442 h 1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1" h="184">
                  <a:moveTo>
                    <a:pt x="107" y="108"/>
                  </a:moveTo>
                  <a:cubicBezTo>
                    <a:pt x="107" y="108"/>
                    <a:pt x="107" y="108"/>
                    <a:pt x="107" y="108"/>
                  </a:cubicBezTo>
                  <a:cubicBezTo>
                    <a:pt x="107" y="52"/>
                    <a:pt x="107" y="52"/>
                    <a:pt x="107" y="52"/>
                  </a:cubicBezTo>
                  <a:cubicBezTo>
                    <a:pt x="107" y="23"/>
                    <a:pt x="84" y="0"/>
                    <a:pt x="55" y="0"/>
                  </a:cubicBezTo>
                  <a:cubicBezTo>
                    <a:pt x="27" y="0"/>
                    <a:pt x="4" y="23"/>
                    <a:pt x="4" y="52"/>
                  </a:cubicBezTo>
                  <a:cubicBezTo>
                    <a:pt x="4" y="108"/>
                    <a:pt x="4" y="108"/>
                    <a:pt x="4" y="108"/>
                  </a:cubicBezTo>
                  <a:cubicBezTo>
                    <a:pt x="3" y="108"/>
                    <a:pt x="3" y="108"/>
                    <a:pt x="3" y="108"/>
                  </a:cubicBezTo>
                  <a:cubicBezTo>
                    <a:pt x="1" y="110"/>
                    <a:pt x="0" y="113"/>
                    <a:pt x="2" y="116"/>
                  </a:cubicBezTo>
                  <a:cubicBezTo>
                    <a:pt x="3" y="118"/>
                    <a:pt x="6" y="119"/>
                    <a:pt x="9" y="117"/>
                  </a:cubicBezTo>
                  <a:cubicBezTo>
                    <a:pt x="32" y="102"/>
                    <a:pt x="32" y="102"/>
                    <a:pt x="32" y="102"/>
                  </a:cubicBezTo>
                  <a:cubicBezTo>
                    <a:pt x="33" y="102"/>
                    <a:pt x="33" y="102"/>
                    <a:pt x="34" y="101"/>
                  </a:cubicBezTo>
                  <a:cubicBezTo>
                    <a:pt x="35" y="101"/>
                    <a:pt x="35" y="100"/>
                    <a:pt x="36" y="99"/>
                  </a:cubicBezTo>
                  <a:cubicBezTo>
                    <a:pt x="39" y="88"/>
                    <a:pt x="39" y="88"/>
                    <a:pt x="39" y="88"/>
                  </a:cubicBezTo>
                  <a:cubicBezTo>
                    <a:pt x="39" y="106"/>
                    <a:pt x="39" y="106"/>
                    <a:pt x="39" y="106"/>
                  </a:cubicBezTo>
                  <a:cubicBezTo>
                    <a:pt x="39" y="117"/>
                    <a:pt x="39" y="117"/>
                    <a:pt x="39" y="117"/>
                  </a:cubicBezTo>
                  <a:cubicBezTo>
                    <a:pt x="39" y="177"/>
                    <a:pt x="39" y="177"/>
                    <a:pt x="39" y="177"/>
                  </a:cubicBezTo>
                  <a:cubicBezTo>
                    <a:pt x="39" y="181"/>
                    <a:pt x="42" y="184"/>
                    <a:pt x="46" y="184"/>
                  </a:cubicBezTo>
                  <a:cubicBezTo>
                    <a:pt x="50" y="184"/>
                    <a:pt x="52" y="181"/>
                    <a:pt x="52" y="177"/>
                  </a:cubicBezTo>
                  <a:cubicBezTo>
                    <a:pt x="52" y="119"/>
                    <a:pt x="52" y="119"/>
                    <a:pt x="52" y="119"/>
                  </a:cubicBezTo>
                  <a:cubicBezTo>
                    <a:pt x="58" y="119"/>
                    <a:pt x="58" y="119"/>
                    <a:pt x="58" y="119"/>
                  </a:cubicBezTo>
                  <a:cubicBezTo>
                    <a:pt x="58" y="177"/>
                    <a:pt x="58" y="177"/>
                    <a:pt x="58" y="177"/>
                  </a:cubicBezTo>
                  <a:cubicBezTo>
                    <a:pt x="58" y="181"/>
                    <a:pt x="61" y="184"/>
                    <a:pt x="64" y="184"/>
                  </a:cubicBezTo>
                  <a:cubicBezTo>
                    <a:pt x="68" y="184"/>
                    <a:pt x="71" y="181"/>
                    <a:pt x="71" y="177"/>
                  </a:cubicBezTo>
                  <a:cubicBezTo>
                    <a:pt x="71" y="117"/>
                    <a:pt x="71" y="117"/>
                    <a:pt x="71" y="117"/>
                  </a:cubicBezTo>
                  <a:cubicBezTo>
                    <a:pt x="71" y="106"/>
                    <a:pt x="71" y="106"/>
                    <a:pt x="71" y="106"/>
                  </a:cubicBezTo>
                  <a:cubicBezTo>
                    <a:pt x="71" y="86"/>
                    <a:pt x="71" y="86"/>
                    <a:pt x="71" y="86"/>
                  </a:cubicBezTo>
                  <a:cubicBezTo>
                    <a:pt x="75" y="99"/>
                    <a:pt x="75" y="99"/>
                    <a:pt x="75" y="99"/>
                  </a:cubicBezTo>
                  <a:cubicBezTo>
                    <a:pt x="76" y="100"/>
                    <a:pt x="76" y="101"/>
                    <a:pt x="77" y="101"/>
                  </a:cubicBezTo>
                  <a:cubicBezTo>
                    <a:pt x="77" y="102"/>
                    <a:pt x="78" y="102"/>
                    <a:pt x="78" y="102"/>
                  </a:cubicBezTo>
                  <a:cubicBezTo>
                    <a:pt x="102" y="117"/>
                    <a:pt x="102" y="117"/>
                    <a:pt x="102" y="117"/>
                  </a:cubicBezTo>
                  <a:cubicBezTo>
                    <a:pt x="104" y="119"/>
                    <a:pt x="108" y="118"/>
                    <a:pt x="109" y="116"/>
                  </a:cubicBezTo>
                  <a:cubicBezTo>
                    <a:pt x="111" y="113"/>
                    <a:pt x="110" y="110"/>
                    <a:pt x="107" y="108"/>
                  </a:cubicBezTo>
                  <a:close/>
                  <a:moveTo>
                    <a:pt x="101" y="105"/>
                  </a:moveTo>
                  <a:cubicBezTo>
                    <a:pt x="85" y="94"/>
                    <a:pt x="85" y="94"/>
                    <a:pt x="85" y="94"/>
                  </a:cubicBezTo>
                  <a:cubicBezTo>
                    <a:pt x="73" y="59"/>
                    <a:pt x="73" y="59"/>
                    <a:pt x="73" y="59"/>
                  </a:cubicBezTo>
                  <a:cubicBezTo>
                    <a:pt x="73" y="56"/>
                    <a:pt x="70" y="55"/>
                    <a:pt x="68" y="55"/>
                  </a:cubicBezTo>
                  <a:cubicBezTo>
                    <a:pt x="43" y="55"/>
                    <a:pt x="43" y="55"/>
                    <a:pt x="43" y="55"/>
                  </a:cubicBezTo>
                  <a:cubicBezTo>
                    <a:pt x="43" y="55"/>
                    <a:pt x="42" y="55"/>
                    <a:pt x="41" y="55"/>
                  </a:cubicBezTo>
                  <a:cubicBezTo>
                    <a:pt x="41" y="55"/>
                    <a:pt x="41" y="55"/>
                    <a:pt x="41" y="55"/>
                  </a:cubicBezTo>
                  <a:cubicBezTo>
                    <a:pt x="39" y="56"/>
                    <a:pt x="38" y="57"/>
                    <a:pt x="37" y="59"/>
                  </a:cubicBezTo>
                  <a:cubicBezTo>
                    <a:pt x="26" y="94"/>
                    <a:pt x="26" y="94"/>
                    <a:pt x="26" y="94"/>
                  </a:cubicBezTo>
                  <a:cubicBezTo>
                    <a:pt x="9" y="105"/>
                    <a:pt x="9" y="105"/>
                    <a:pt x="9" y="105"/>
                  </a:cubicBezTo>
                  <a:cubicBezTo>
                    <a:pt x="9" y="52"/>
                    <a:pt x="9" y="52"/>
                    <a:pt x="9" y="52"/>
                  </a:cubicBezTo>
                  <a:cubicBezTo>
                    <a:pt x="9" y="26"/>
                    <a:pt x="30" y="6"/>
                    <a:pt x="55" y="6"/>
                  </a:cubicBezTo>
                  <a:cubicBezTo>
                    <a:pt x="81" y="6"/>
                    <a:pt x="101" y="26"/>
                    <a:pt x="101" y="52"/>
                  </a:cubicBezTo>
                  <a:lnTo>
                    <a:pt x="101" y="105"/>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9" name="Oval 297"/>
            <p:cNvSpPr>
              <a:spLocks noChangeArrowheads="1"/>
            </p:cNvSpPr>
            <p:nvPr/>
          </p:nvSpPr>
          <p:spPr bwMode="auto">
            <a:xfrm>
              <a:off x="2182313" y="3054867"/>
              <a:ext cx="33849" cy="32081"/>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620" name="Freeform 298"/>
            <p:cNvSpPr>
              <a:spLocks/>
            </p:cNvSpPr>
            <p:nvPr/>
          </p:nvSpPr>
          <p:spPr bwMode="auto">
            <a:xfrm>
              <a:off x="1108081" y="1908847"/>
              <a:ext cx="51662" cy="48122"/>
            </a:xfrm>
            <a:custGeom>
              <a:avLst/>
              <a:gdLst>
                <a:gd name="T0" fmla="*/ 33006 w 36"/>
                <a:gd name="T1" fmla="*/ 42775 h 36"/>
                <a:gd name="T2" fmla="*/ 4305 w 36"/>
                <a:gd name="T3" fmla="*/ 30745 h 36"/>
                <a:gd name="T4" fmla="*/ 17221 w 36"/>
                <a:gd name="T5" fmla="*/ 4010 h 36"/>
                <a:gd name="T6" fmla="*/ 47357 w 36"/>
                <a:gd name="T7" fmla="*/ 16041 h 36"/>
                <a:gd name="T8" fmla="*/ 33006 w 36"/>
                <a:gd name="T9" fmla="*/ 42775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23" y="32"/>
                  </a:moveTo>
                  <a:cubicBezTo>
                    <a:pt x="15" y="36"/>
                    <a:pt x="6" y="31"/>
                    <a:pt x="3" y="23"/>
                  </a:cubicBezTo>
                  <a:cubicBezTo>
                    <a:pt x="0" y="15"/>
                    <a:pt x="4" y="6"/>
                    <a:pt x="12" y="3"/>
                  </a:cubicBezTo>
                  <a:cubicBezTo>
                    <a:pt x="20" y="0"/>
                    <a:pt x="29" y="4"/>
                    <a:pt x="33" y="12"/>
                  </a:cubicBezTo>
                  <a:cubicBezTo>
                    <a:pt x="36" y="20"/>
                    <a:pt x="31" y="29"/>
                    <a:pt x="23" y="3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1" name="Freeform 299"/>
            <p:cNvSpPr>
              <a:spLocks/>
            </p:cNvSpPr>
            <p:nvPr/>
          </p:nvSpPr>
          <p:spPr bwMode="auto">
            <a:xfrm>
              <a:off x="1043947" y="1923105"/>
              <a:ext cx="231592" cy="245958"/>
            </a:xfrm>
            <a:custGeom>
              <a:avLst/>
              <a:gdLst>
                <a:gd name="T0" fmla="*/ 34669 w 167"/>
                <a:gd name="T1" fmla="*/ 219851 h 179"/>
                <a:gd name="T2" fmla="*/ 105395 w 167"/>
                <a:gd name="T3" fmla="*/ 133285 h 179"/>
                <a:gd name="T4" fmla="*/ 79046 w 167"/>
                <a:gd name="T5" fmla="*/ 63207 h 179"/>
                <a:gd name="T6" fmla="*/ 13868 w 167"/>
                <a:gd name="T7" fmla="*/ 86566 h 179"/>
                <a:gd name="T8" fmla="*/ 1387 w 167"/>
                <a:gd name="T9" fmla="*/ 81070 h 179"/>
                <a:gd name="T10" fmla="*/ 6934 w 167"/>
                <a:gd name="T11" fmla="*/ 68703 h 179"/>
                <a:gd name="T12" fmla="*/ 77660 w 167"/>
                <a:gd name="T13" fmla="*/ 43970 h 179"/>
                <a:gd name="T14" fmla="*/ 81820 w 167"/>
                <a:gd name="T15" fmla="*/ 42596 h 179"/>
                <a:gd name="T16" fmla="*/ 115103 w 167"/>
                <a:gd name="T17" fmla="*/ 28855 h 179"/>
                <a:gd name="T18" fmla="*/ 122037 w 167"/>
                <a:gd name="T19" fmla="*/ 27481 h 179"/>
                <a:gd name="T20" fmla="*/ 188602 w 167"/>
                <a:gd name="T21" fmla="*/ 1374 h 179"/>
                <a:gd name="T22" fmla="*/ 201083 w 167"/>
                <a:gd name="T23" fmla="*/ 6870 h 179"/>
                <a:gd name="T24" fmla="*/ 195536 w 167"/>
                <a:gd name="T25" fmla="*/ 19237 h 179"/>
                <a:gd name="T26" fmla="*/ 133131 w 167"/>
                <a:gd name="T27" fmla="*/ 42596 h 179"/>
                <a:gd name="T28" fmla="*/ 158093 w 167"/>
                <a:gd name="T29" fmla="*/ 109925 h 179"/>
                <a:gd name="T30" fmla="*/ 188602 w 167"/>
                <a:gd name="T31" fmla="*/ 98933 h 179"/>
                <a:gd name="T32" fmla="*/ 188602 w 167"/>
                <a:gd name="T33" fmla="*/ 98933 h 179"/>
                <a:gd name="T34" fmla="*/ 188602 w 167"/>
                <a:gd name="T35" fmla="*/ 98933 h 179"/>
                <a:gd name="T36" fmla="*/ 203856 w 167"/>
                <a:gd name="T37" fmla="*/ 105803 h 179"/>
                <a:gd name="T38" fmla="*/ 228818 w 167"/>
                <a:gd name="T39" fmla="*/ 171758 h 179"/>
                <a:gd name="T40" fmla="*/ 221885 w 167"/>
                <a:gd name="T41" fmla="*/ 188247 h 179"/>
                <a:gd name="T42" fmla="*/ 206630 w 167"/>
                <a:gd name="T43" fmla="*/ 181377 h 179"/>
                <a:gd name="T44" fmla="*/ 185828 w 167"/>
                <a:gd name="T45" fmla="*/ 125040 h 179"/>
                <a:gd name="T46" fmla="*/ 162253 w 167"/>
                <a:gd name="T47" fmla="*/ 133285 h 179"/>
                <a:gd name="T48" fmla="*/ 128970 w 167"/>
                <a:gd name="T49" fmla="*/ 145651 h 179"/>
                <a:gd name="T50" fmla="*/ 127584 w 167"/>
                <a:gd name="T51" fmla="*/ 145651 h 179"/>
                <a:gd name="T52" fmla="*/ 127584 w 167"/>
                <a:gd name="T53" fmla="*/ 148399 h 179"/>
                <a:gd name="T54" fmla="*/ 42990 w 167"/>
                <a:gd name="T55" fmla="*/ 243210 h 179"/>
                <a:gd name="T56" fmla="*/ 26349 w 167"/>
                <a:gd name="T57" fmla="*/ 236340 h 179"/>
                <a:gd name="T58" fmla="*/ 34669 w 167"/>
                <a:gd name="T59" fmla="*/ 219851 h 17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7" h="179">
                  <a:moveTo>
                    <a:pt x="25" y="160"/>
                  </a:moveTo>
                  <a:cubicBezTo>
                    <a:pt x="58" y="148"/>
                    <a:pt x="71" y="120"/>
                    <a:pt x="76" y="97"/>
                  </a:cubicBezTo>
                  <a:cubicBezTo>
                    <a:pt x="57" y="46"/>
                    <a:pt x="57" y="46"/>
                    <a:pt x="57" y="46"/>
                  </a:cubicBezTo>
                  <a:cubicBezTo>
                    <a:pt x="10" y="63"/>
                    <a:pt x="10" y="63"/>
                    <a:pt x="10" y="63"/>
                  </a:cubicBezTo>
                  <a:cubicBezTo>
                    <a:pt x="7" y="65"/>
                    <a:pt x="3" y="63"/>
                    <a:pt x="1" y="59"/>
                  </a:cubicBezTo>
                  <a:cubicBezTo>
                    <a:pt x="0" y="56"/>
                    <a:pt x="2" y="52"/>
                    <a:pt x="5" y="50"/>
                  </a:cubicBezTo>
                  <a:cubicBezTo>
                    <a:pt x="56" y="32"/>
                    <a:pt x="56" y="32"/>
                    <a:pt x="56" y="32"/>
                  </a:cubicBezTo>
                  <a:cubicBezTo>
                    <a:pt x="59" y="31"/>
                    <a:pt x="59" y="31"/>
                    <a:pt x="59" y="31"/>
                  </a:cubicBezTo>
                  <a:cubicBezTo>
                    <a:pt x="83" y="21"/>
                    <a:pt x="83" y="21"/>
                    <a:pt x="83" y="21"/>
                  </a:cubicBezTo>
                  <a:cubicBezTo>
                    <a:pt x="88" y="20"/>
                    <a:pt x="88" y="20"/>
                    <a:pt x="88" y="20"/>
                  </a:cubicBezTo>
                  <a:cubicBezTo>
                    <a:pt x="136" y="1"/>
                    <a:pt x="136" y="1"/>
                    <a:pt x="136" y="1"/>
                  </a:cubicBezTo>
                  <a:cubicBezTo>
                    <a:pt x="140" y="0"/>
                    <a:pt x="143" y="2"/>
                    <a:pt x="145" y="5"/>
                  </a:cubicBezTo>
                  <a:cubicBezTo>
                    <a:pt x="146" y="9"/>
                    <a:pt x="144" y="13"/>
                    <a:pt x="141" y="14"/>
                  </a:cubicBezTo>
                  <a:cubicBezTo>
                    <a:pt x="96" y="31"/>
                    <a:pt x="96" y="31"/>
                    <a:pt x="96" y="31"/>
                  </a:cubicBezTo>
                  <a:cubicBezTo>
                    <a:pt x="114" y="80"/>
                    <a:pt x="114" y="80"/>
                    <a:pt x="114" y="80"/>
                  </a:cubicBezTo>
                  <a:cubicBezTo>
                    <a:pt x="136" y="72"/>
                    <a:pt x="136" y="72"/>
                    <a:pt x="136" y="72"/>
                  </a:cubicBezTo>
                  <a:cubicBezTo>
                    <a:pt x="136" y="72"/>
                    <a:pt x="136" y="72"/>
                    <a:pt x="136" y="72"/>
                  </a:cubicBezTo>
                  <a:cubicBezTo>
                    <a:pt x="136" y="72"/>
                    <a:pt x="136" y="72"/>
                    <a:pt x="136" y="72"/>
                  </a:cubicBezTo>
                  <a:cubicBezTo>
                    <a:pt x="140" y="70"/>
                    <a:pt x="145" y="72"/>
                    <a:pt x="147" y="77"/>
                  </a:cubicBezTo>
                  <a:cubicBezTo>
                    <a:pt x="165" y="125"/>
                    <a:pt x="165" y="125"/>
                    <a:pt x="165" y="125"/>
                  </a:cubicBezTo>
                  <a:cubicBezTo>
                    <a:pt x="167" y="130"/>
                    <a:pt x="164" y="135"/>
                    <a:pt x="160" y="137"/>
                  </a:cubicBezTo>
                  <a:cubicBezTo>
                    <a:pt x="155" y="138"/>
                    <a:pt x="150" y="136"/>
                    <a:pt x="149" y="132"/>
                  </a:cubicBezTo>
                  <a:cubicBezTo>
                    <a:pt x="134" y="91"/>
                    <a:pt x="134" y="91"/>
                    <a:pt x="134" y="91"/>
                  </a:cubicBezTo>
                  <a:cubicBezTo>
                    <a:pt x="117" y="97"/>
                    <a:pt x="117" y="97"/>
                    <a:pt x="117" y="97"/>
                  </a:cubicBezTo>
                  <a:cubicBezTo>
                    <a:pt x="93" y="106"/>
                    <a:pt x="93" y="106"/>
                    <a:pt x="93" y="106"/>
                  </a:cubicBezTo>
                  <a:cubicBezTo>
                    <a:pt x="92" y="106"/>
                    <a:pt x="92" y="106"/>
                    <a:pt x="92" y="106"/>
                  </a:cubicBezTo>
                  <a:cubicBezTo>
                    <a:pt x="92" y="107"/>
                    <a:pt x="92" y="108"/>
                    <a:pt x="92" y="108"/>
                  </a:cubicBezTo>
                  <a:cubicBezTo>
                    <a:pt x="82" y="142"/>
                    <a:pt x="61" y="165"/>
                    <a:pt x="31" y="177"/>
                  </a:cubicBezTo>
                  <a:cubicBezTo>
                    <a:pt x="26" y="179"/>
                    <a:pt x="21" y="176"/>
                    <a:pt x="19" y="172"/>
                  </a:cubicBezTo>
                  <a:cubicBezTo>
                    <a:pt x="18" y="167"/>
                    <a:pt x="20" y="162"/>
                    <a:pt x="25" y="16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2" name="Freeform 300"/>
            <p:cNvSpPr>
              <a:spLocks/>
            </p:cNvSpPr>
            <p:nvPr/>
          </p:nvSpPr>
          <p:spPr bwMode="auto">
            <a:xfrm>
              <a:off x="1314732" y="2186886"/>
              <a:ext cx="169240" cy="260216"/>
            </a:xfrm>
            <a:custGeom>
              <a:avLst/>
              <a:gdLst>
                <a:gd name="T0" fmla="*/ 5459 w 124"/>
                <a:gd name="T1" fmla="*/ 63000 h 190"/>
                <a:gd name="T2" fmla="*/ 46405 w 124"/>
                <a:gd name="T3" fmla="*/ 21913 h 190"/>
                <a:gd name="T4" fmla="*/ 90079 w 124"/>
                <a:gd name="T5" fmla="*/ 0 h 190"/>
                <a:gd name="T6" fmla="*/ 102363 w 124"/>
                <a:gd name="T7" fmla="*/ 0 h 190"/>
                <a:gd name="T8" fmla="*/ 109187 w 124"/>
                <a:gd name="T9" fmla="*/ 5478 h 190"/>
                <a:gd name="T10" fmla="*/ 114646 w 124"/>
                <a:gd name="T11" fmla="*/ 79434 h 190"/>
                <a:gd name="T12" fmla="*/ 116011 w 124"/>
                <a:gd name="T13" fmla="*/ 82173 h 190"/>
                <a:gd name="T14" fmla="*/ 122835 w 124"/>
                <a:gd name="T15" fmla="*/ 173934 h 190"/>
                <a:gd name="T16" fmla="*/ 163781 w 124"/>
                <a:gd name="T17" fmla="*/ 232825 h 190"/>
                <a:gd name="T18" fmla="*/ 165145 w 124"/>
                <a:gd name="T19" fmla="*/ 253368 h 190"/>
                <a:gd name="T20" fmla="*/ 144673 w 124"/>
                <a:gd name="T21" fmla="*/ 254738 h 190"/>
                <a:gd name="T22" fmla="*/ 99633 w 124"/>
                <a:gd name="T23" fmla="*/ 188999 h 190"/>
                <a:gd name="T24" fmla="*/ 96904 w 124"/>
                <a:gd name="T25" fmla="*/ 186260 h 190"/>
                <a:gd name="T26" fmla="*/ 94174 w 124"/>
                <a:gd name="T27" fmla="*/ 178043 h 190"/>
                <a:gd name="T28" fmla="*/ 91444 w 124"/>
                <a:gd name="T29" fmla="*/ 136956 h 190"/>
                <a:gd name="T30" fmla="*/ 77796 w 124"/>
                <a:gd name="T31" fmla="*/ 138325 h 190"/>
                <a:gd name="T32" fmla="*/ 46405 w 124"/>
                <a:gd name="T33" fmla="*/ 168456 h 190"/>
                <a:gd name="T34" fmla="*/ 46405 w 124"/>
                <a:gd name="T35" fmla="*/ 236934 h 190"/>
                <a:gd name="T36" fmla="*/ 36851 w 124"/>
                <a:gd name="T37" fmla="*/ 254738 h 190"/>
                <a:gd name="T38" fmla="*/ 19108 w 124"/>
                <a:gd name="T39" fmla="*/ 243781 h 190"/>
                <a:gd name="T40" fmla="*/ 19108 w 124"/>
                <a:gd name="T41" fmla="*/ 164347 h 190"/>
                <a:gd name="T42" fmla="*/ 19108 w 124"/>
                <a:gd name="T43" fmla="*/ 158869 h 190"/>
                <a:gd name="T44" fmla="*/ 19108 w 124"/>
                <a:gd name="T45" fmla="*/ 158869 h 190"/>
                <a:gd name="T46" fmla="*/ 25932 w 124"/>
                <a:gd name="T47" fmla="*/ 147912 h 190"/>
                <a:gd name="T48" fmla="*/ 50499 w 124"/>
                <a:gd name="T49" fmla="*/ 124630 h 190"/>
                <a:gd name="T50" fmla="*/ 45040 w 124"/>
                <a:gd name="T51" fmla="*/ 54782 h 190"/>
                <a:gd name="T52" fmla="*/ 20473 w 124"/>
                <a:gd name="T53" fmla="*/ 79434 h 190"/>
                <a:gd name="T54" fmla="*/ 4095 w 124"/>
                <a:gd name="T55" fmla="*/ 78065 h 190"/>
                <a:gd name="T56" fmla="*/ 5459 w 124"/>
                <a:gd name="T57" fmla="*/ 63000 h 1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4" h="190">
                  <a:moveTo>
                    <a:pt x="4" y="46"/>
                  </a:moveTo>
                  <a:cubicBezTo>
                    <a:pt x="34" y="16"/>
                    <a:pt x="34" y="16"/>
                    <a:pt x="34" y="16"/>
                  </a:cubicBezTo>
                  <a:cubicBezTo>
                    <a:pt x="37" y="10"/>
                    <a:pt x="45" y="3"/>
                    <a:pt x="66" y="0"/>
                  </a:cubicBezTo>
                  <a:cubicBezTo>
                    <a:pt x="75" y="0"/>
                    <a:pt x="75" y="0"/>
                    <a:pt x="75" y="0"/>
                  </a:cubicBezTo>
                  <a:cubicBezTo>
                    <a:pt x="78" y="0"/>
                    <a:pt x="80" y="1"/>
                    <a:pt x="80" y="4"/>
                  </a:cubicBezTo>
                  <a:cubicBezTo>
                    <a:pt x="84" y="58"/>
                    <a:pt x="84" y="58"/>
                    <a:pt x="84" y="58"/>
                  </a:cubicBezTo>
                  <a:cubicBezTo>
                    <a:pt x="85" y="58"/>
                    <a:pt x="85" y="59"/>
                    <a:pt x="85" y="60"/>
                  </a:cubicBezTo>
                  <a:cubicBezTo>
                    <a:pt x="90" y="127"/>
                    <a:pt x="90" y="127"/>
                    <a:pt x="90" y="127"/>
                  </a:cubicBezTo>
                  <a:cubicBezTo>
                    <a:pt x="120" y="170"/>
                    <a:pt x="120" y="170"/>
                    <a:pt x="120" y="170"/>
                  </a:cubicBezTo>
                  <a:cubicBezTo>
                    <a:pt x="124" y="174"/>
                    <a:pt x="124" y="181"/>
                    <a:pt x="121" y="185"/>
                  </a:cubicBezTo>
                  <a:cubicBezTo>
                    <a:pt x="117" y="189"/>
                    <a:pt x="110" y="190"/>
                    <a:pt x="106" y="186"/>
                  </a:cubicBezTo>
                  <a:cubicBezTo>
                    <a:pt x="73" y="138"/>
                    <a:pt x="73" y="138"/>
                    <a:pt x="73" y="138"/>
                  </a:cubicBezTo>
                  <a:cubicBezTo>
                    <a:pt x="72" y="137"/>
                    <a:pt x="72" y="137"/>
                    <a:pt x="71" y="136"/>
                  </a:cubicBezTo>
                  <a:cubicBezTo>
                    <a:pt x="70" y="134"/>
                    <a:pt x="69" y="132"/>
                    <a:pt x="69" y="130"/>
                  </a:cubicBezTo>
                  <a:cubicBezTo>
                    <a:pt x="67" y="100"/>
                    <a:pt x="67" y="100"/>
                    <a:pt x="67" y="100"/>
                  </a:cubicBezTo>
                  <a:cubicBezTo>
                    <a:pt x="57" y="101"/>
                    <a:pt x="57" y="101"/>
                    <a:pt x="57" y="101"/>
                  </a:cubicBezTo>
                  <a:cubicBezTo>
                    <a:pt x="34" y="123"/>
                    <a:pt x="34" y="123"/>
                    <a:pt x="34" y="123"/>
                  </a:cubicBezTo>
                  <a:cubicBezTo>
                    <a:pt x="34" y="173"/>
                    <a:pt x="34" y="173"/>
                    <a:pt x="34" y="173"/>
                  </a:cubicBezTo>
                  <a:cubicBezTo>
                    <a:pt x="36" y="178"/>
                    <a:pt x="32" y="184"/>
                    <a:pt x="27" y="186"/>
                  </a:cubicBezTo>
                  <a:cubicBezTo>
                    <a:pt x="21" y="187"/>
                    <a:pt x="16" y="184"/>
                    <a:pt x="14" y="178"/>
                  </a:cubicBezTo>
                  <a:cubicBezTo>
                    <a:pt x="14" y="120"/>
                    <a:pt x="14" y="120"/>
                    <a:pt x="14" y="120"/>
                  </a:cubicBezTo>
                  <a:cubicBezTo>
                    <a:pt x="14" y="118"/>
                    <a:pt x="14" y="117"/>
                    <a:pt x="14" y="116"/>
                  </a:cubicBezTo>
                  <a:cubicBezTo>
                    <a:pt x="14" y="116"/>
                    <a:pt x="14" y="116"/>
                    <a:pt x="14" y="116"/>
                  </a:cubicBezTo>
                  <a:cubicBezTo>
                    <a:pt x="15" y="112"/>
                    <a:pt x="16" y="110"/>
                    <a:pt x="19" y="108"/>
                  </a:cubicBezTo>
                  <a:cubicBezTo>
                    <a:pt x="37" y="91"/>
                    <a:pt x="37" y="91"/>
                    <a:pt x="37" y="91"/>
                  </a:cubicBezTo>
                  <a:cubicBezTo>
                    <a:pt x="33" y="40"/>
                    <a:pt x="33" y="40"/>
                    <a:pt x="33" y="40"/>
                  </a:cubicBezTo>
                  <a:cubicBezTo>
                    <a:pt x="15" y="58"/>
                    <a:pt x="15" y="58"/>
                    <a:pt x="15" y="58"/>
                  </a:cubicBezTo>
                  <a:cubicBezTo>
                    <a:pt x="11" y="61"/>
                    <a:pt x="6" y="61"/>
                    <a:pt x="3" y="57"/>
                  </a:cubicBezTo>
                  <a:cubicBezTo>
                    <a:pt x="0" y="54"/>
                    <a:pt x="0" y="49"/>
                    <a:pt x="4" y="4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3" name="Freeform 301"/>
            <p:cNvSpPr>
              <a:spLocks/>
            </p:cNvSpPr>
            <p:nvPr/>
          </p:nvSpPr>
          <p:spPr bwMode="auto">
            <a:xfrm>
              <a:off x="1361051" y="2128070"/>
              <a:ext cx="53444" cy="55252"/>
            </a:xfrm>
            <a:custGeom>
              <a:avLst/>
              <a:gdLst>
                <a:gd name="T0" fmla="*/ 28778 w 39"/>
                <a:gd name="T1" fmla="*/ 53835 h 39"/>
                <a:gd name="T2" fmla="*/ 0 w 39"/>
                <a:gd name="T3" fmla="*/ 29751 h 39"/>
                <a:gd name="T4" fmla="*/ 24666 w 39"/>
                <a:gd name="T5" fmla="*/ 1417 h 39"/>
                <a:gd name="T6" fmla="*/ 52074 w 39"/>
                <a:gd name="T7" fmla="*/ 25501 h 39"/>
                <a:gd name="T8" fmla="*/ 28778 w 39"/>
                <a:gd name="T9" fmla="*/ 5383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39">
                  <a:moveTo>
                    <a:pt x="21" y="38"/>
                  </a:moveTo>
                  <a:cubicBezTo>
                    <a:pt x="10" y="39"/>
                    <a:pt x="1" y="32"/>
                    <a:pt x="0" y="21"/>
                  </a:cubicBezTo>
                  <a:cubicBezTo>
                    <a:pt x="0" y="11"/>
                    <a:pt x="7" y="2"/>
                    <a:pt x="18" y="1"/>
                  </a:cubicBezTo>
                  <a:cubicBezTo>
                    <a:pt x="28" y="0"/>
                    <a:pt x="37" y="8"/>
                    <a:pt x="38" y="18"/>
                  </a:cubicBezTo>
                  <a:cubicBezTo>
                    <a:pt x="39" y="29"/>
                    <a:pt x="31" y="38"/>
                    <a:pt x="21" y="3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4" name="Freeform 302"/>
            <p:cNvSpPr>
              <a:spLocks/>
            </p:cNvSpPr>
            <p:nvPr/>
          </p:nvSpPr>
          <p:spPr bwMode="auto">
            <a:xfrm>
              <a:off x="1377084" y="696881"/>
              <a:ext cx="55226" cy="55251"/>
            </a:xfrm>
            <a:custGeom>
              <a:avLst/>
              <a:gdLst>
                <a:gd name="T0" fmla="*/ 32327 w 41"/>
                <a:gd name="T1" fmla="*/ 52556 h 41"/>
                <a:gd name="T2" fmla="*/ 52532 w 41"/>
                <a:gd name="T3" fmla="*/ 22909 h 41"/>
                <a:gd name="T4" fmla="*/ 22899 w 41"/>
                <a:gd name="T5" fmla="*/ 2695 h 41"/>
                <a:gd name="T6" fmla="*/ 2694 w 41"/>
                <a:gd name="T7" fmla="*/ 32342 h 41"/>
                <a:gd name="T8" fmla="*/ 32327 w 41"/>
                <a:gd name="T9" fmla="*/ 52556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1">
                  <a:moveTo>
                    <a:pt x="24" y="39"/>
                  </a:moveTo>
                  <a:cubicBezTo>
                    <a:pt x="34" y="37"/>
                    <a:pt x="41" y="27"/>
                    <a:pt x="39" y="17"/>
                  </a:cubicBezTo>
                  <a:cubicBezTo>
                    <a:pt x="37" y="7"/>
                    <a:pt x="28" y="0"/>
                    <a:pt x="17" y="2"/>
                  </a:cubicBezTo>
                  <a:cubicBezTo>
                    <a:pt x="7" y="4"/>
                    <a:pt x="0" y="13"/>
                    <a:pt x="2" y="24"/>
                  </a:cubicBezTo>
                  <a:cubicBezTo>
                    <a:pt x="4" y="34"/>
                    <a:pt x="14" y="41"/>
                    <a:pt x="24" y="3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5" name="Freeform 303"/>
            <p:cNvSpPr>
              <a:spLocks/>
            </p:cNvSpPr>
            <p:nvPr/>
          </p:nvSpPr>
          <p:spPr bwMode="auto">
            <a:xfrm>
              <a:off x="1316513" y="750350"/>
              <a:ext cx="204871" cy="192489"/>
            </a:xfrm>
            <a:custGeom>
              <a:avLst/>
              <a:gdLst>
                <a:gd name="T0" fmla="*/ 189644 w 148"/>
                <a:gd name="T1" fmla="*/ 158116 h 140"/>
                <a:gd name="T2" fmla="*/ 150885 w 148"/>
                <a:gd name="T3" fmla="*/ 158116 h 140"/>
                <a:gd name="T4" fmla="*/ 138426 w 148"/>
                <a:gd name="T5" fmla="*/ 78371 h 140"/>
                <a:gd name="T6" fmla="*/ 137042 w 148"/>
                <a:gd name="T7" fmla="*/ 74246 h 140"/>
                <a:gd name="T8" fmla="*/ 128737 w 148"/>
                <a:gd name="T9" fmla="*/ 24749 h 140"/>
                <a:gd name="T10" fmla="*/ 103820 w 148"/>
                <a:gd name="T11" fmla="*/ 1375 h 140"/>
                <a:gd name="T12" fmla="*/ 83056 w 148"/>
                <a:gd name="T13" fmla="*/ 5500 h 140"/>
                <a:gd name="T14" fmla="*/ 80287 w 148"/>
                <a:gd name="T15" fmla="*/ 6875 h 140"/>
                <a:gd name="T16" fmla="*/ 73366 w 148"/>
                <a:gd name="T17" fmla="*/ 10999 h 140"/>
                <a:gd name="T18" fmla="*/ 4153 w 148"/>
                <a:gd name="T19" fmla="*/ 63246 h 140"/>
                <a:gd name="T20" fmla="*/ 6921 w 148"/>
                <a:gd name="T21" fmla="*/ 79745 h 140"/>
                <a:gd name="T22" fmla="*/ 23532 w 148"/>
                <a:gd name="T23" fmla="*/ 76996 h 140"/>
                <a:gd name="T24" fmla="*/ 69213 w 148"/>
                <a:gd name="T25" fmla="*/ 42623 h 140"/>
                <a:gd name="T26" fmla="*/ 78903 w 148"/>
                <a:gd name="T27" fmla="*/ 98994 h 140"/>
                <a:gd name="T28" fmla="*/ 59523 w 148"/>
                <a:gd name="T29" fmla="*/ 115493 h 140"/>
                <a:gd name="T30" fmla="*/ 52602 w 148"/>
                <a:gd name="T31" fmla="*/ 130618 h 140"/>
                <a:gd name="T32" fmla="*/ 60908 w 148"/>
                <a:gd name="T33" fmla="*/ 180115 h 140"/>
                <a:gd name="T34" fmla="*/ 77519 w 148"/>
                <a:gd name="T35" fmla="*/ 191114 h 140"/>
                <a:gd name="T36" fmla="*/ 88593 w 148"/>
                <a:gd name="T37" fmla="*/ 174615 h 140"/>
                <a:gd name="T38" fmla="*/ 81672 w 148"/>
                <a:gd name="T39" fmla="*/ 134742 h 140"/>
                <a:gd name="T40" fmla="*/ 107973 w 148"/>
                <a:gd name="T41" fmla="*/ 112744 h 140"/>
                <a:gd name="T42" fmla="*/ 114894 w 148"/>
                <a:gd name="T43" fmla="*/ 111369 h 140"/>
                <a:gd name="T44" fmla="*/ 124584 w 148"/>
                <a:gd name="T45" fmla="*/ 170490 h 140"/>
                <a:gd name="T46" fmla="*/ 123199 w 148"/>
                <a:gd name="T47" fmla="*/ 171865 h 140"/>
                <a:gd name="T48" fmla="*/ 130121 w 148"/>
                <a:gd name="T49" fmla="*/ 182865 h 140"/>
                <a:gd name="T50" fmla="*/ 141195 w 148"/>
                <a:gd name="T51" fmla="*/ 185614 h 140"/>
                <a:gd name="T52" fmla="*/ 141195 w 148"/>
                <a:gd name="T53" fmla="*/ 185614 h 140"/>
                <a:gd name="T54" fmla="*/ 191028 w 148"/>
                <a:gd name="T55" fmla="*/ 185614 h 140"/>
                <a:gd name="T56" fmla="*/ 204871 w 148"/>
                <a:gd name="T57" fmla="*/ 171865 h 140"/>
                <a:gd name="T58" fmla="*/ 189644 w 148"/>
                <a:gd name="T59" fmla="*/ 158116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8" h="140">
                  <a:moveTo>
                    <a:pt x="137" y="115"/>
                  </a:moveTo>
                  <a:cubicBezTo>
                    <a:pt x="109" y="115"/>
                    <a:pt x="109" y="115"/>
                    <a:pt x="109" y="115"/>
                  </a:cubicBezTo>
                  <a:cubicBezTo>
                    <a:pt x="100" y="57"/>
                    <a:pt x="100" y="57"/>
                    <a:pt x="100" y="57"/>
                  </a:cubicBezTo>
                  <a:cubicBezTo>
                    <a:pt x="100" y="56"/>
                    <a:pt x="99" y="55"/>
                    <a:pt x="99" y="54"/>
                  </a:cubicBezTo>
                  <a:cubicBezTo>
                    <a:pt x="93" y="18"/>
                    <a:pt x="93" y="18"/>
                    <a:pt x="93" y="18"/>
                  </a:cubicBezTo>
                  <a:cubicBezTo>
                    <a:pt x="91" y="10"/>
                    <a:pt x="83" y="0"/>
                    <a:pt x="75" y="1"/>
                  </a:cubicBezTo>
                  <a:cubicBezTo>
                    <a:pt x="60" y="4"/>
                    <a:pt x="60" y="4"/>
                    <a:pt x="60" y="4"/>
                  </a:cubicBezTo>
                  <a:cubicBezTo>
                    <a:pt x="59" y="4"/>
                    <a:pt x="59" y="5"/>
                    <a:pt x="58" y="5"/>
                  </a:cubicBezTo>
                  <a:cubicBezTo>
                    <a:pt x="56" y="5"/>
                    <a:pt x="54" y="6"/>
                    <a:pt x="53" y="8"/>
                  </a:cubicBezTo>
                  <a:cubicBezTo>
                    <a:pt x="3" y="46"/>
                    <a:pt x="3" y="46"/>
                    <a:pt x="3" y="46"/>
                  </a:cubicBezTo>
                  <a:cubicBezTo>
                    <a:pt x="0" y="50"/>
                    <a:pt x="1" y="56"/>
                    <a:pt x="5" y="58"/>
                  </a:cubicBezTo>
                  <a:cubicBezTo>
                    <a:pt x="9" y="61"/>
                    <a:pt x="15" y="60"/>
                    <a:pt x="17" y="56"/>
                  </a:cubicBezTo>
                  <a:cubicBezTo>
                    <a:pt x="50" y="31"/>
                    <a:pt x="50" y="31"/>
                    <a:pt x="50" y="31"/>
                  </a:cubicBezTo>
                  <a:cubicBezTo>
                    <a:pt x="57" y="72"/>
                    <a:pt x="57" y="72"/>
                    <a:pt x="57" y="72"/>
                  </a:cubicBezTo>
                  <a:cubicBezTo>
                    <a:pt x="43" y="84"/>
                    <a:pt x="43" y="84"/>
                    <a:pt x="43" y="84"/>
                  </a:cubicBezTo>
                  <a:cubicBezTo>
                    <a:pt x="39" y="86"/>
                    <a:pt x="37" y="91"/>
                    <a:pt x="38" y="95"/>
                  </a:cubicBezTo>
                  <a:cubicBezTo>
                    <a:pt x="44" y="131"/>
                    <a:pt x="44" y="131"/>
                    <a:pt x="44" y="131"/>
                  </a:cubicBezTo>
                  <a:cubicBezTo>
                    <a:pt x="45" y="137"/>
                    <a:pt x="51" y="140"/>
                    <a:pt x="56" y="139"/>
                  </a:cubicBezTo>
                  <a:cubicBezTo>
                    <a:pt x="62" y="138"/>
                    <a:pt x="65" y="133"/>
                    <a:pt x="64" y="127"/>
                  </a:cubicBezTo>
                  <a:cubicBezTo>
                    <a:pt x="59" y="98"/>
                    <a:pt x="59" y="98"/>
                    <a:pt x="59" y="98"/>
                  </a:cubicBezTo>
                  <a:cubicBezTo>
                    <a:pt x="78" y="82"/>
                    <a:pt x="78" y="82"/>
                    <a:pt x="78" y="82"/>
                  </a:cubicBezTo>
                  <a:cubicBezTo>
                    <a:pt x="83" y="81"/>
                    <a:pt x="83" y="81"/>
                    <a:pt x="83" y="81"/>
                  </a:cubicBezTo>
                  <a:cubicBezTo>
                    <a:pt x="90" y="124"/>
                    <a:pt x="90" y="124"/>
                    <a:pt x="90" y="124"/>
                  </a:cubicBezTo>
                  <a:cubicBezTo>
                    <a:pt x="90" y="124"/>
                    <a:pt x="89" y="124"/>
                    <a:pt x="89" y="125"/>
                  </a:cubicBezTo>
                  <a:cubicBezTo>
                    <a:pt x="89" y="128"/>
                    <a:pt x="91" y="131"/>
                    <a:pt x="94" y="133"/>
                  </a:cubicBezTo>
                  <a:cubicBezTo>
                    <a:pt x="96" y="135"/>
                    <a:pt x="99" y="135"/>
                    <a:pt x="102" y="135"/>
                  </a:cubicBezTo>
                  <a:cubicBezTo>
                    <a:pt x="102" y="135"/>
                    <a:pt x="102" y="135"/>
                    <a:pt x="102" y="135"/>
                  </a:cubicBezTo>
                  <a:cubicBezTo>
                    <a:pt x="138" y="135"/>
                    <a:pt x="138" y="135"/>
                    <a:pt x="138" y="135"/>
                  </a:cubicBezTo>
                  <a:cubicBezTo>
                    <a:pt x="143" y="135"/>
                    <a:pt x="148" y="131"/>
                    <a:pt x="148" y="125"/>
                  </a:cubicBezTo>
                  <a:cubicBezTo>
                    <a:pt x="147" y="120"/>
                    <a:pt x="143" y="115"/>
                    <a:pt x="137" y="11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6" name="Freeform 304"/>
            <p:cNvSpPr>
              <a:spLocks/>
            </p:cNvSpPr>
            <p:nvPr/>
          </p:nvSpPr>
          <p:spPr bwMode="auto">
            <a:xfrm>
              <a:off x="707247" y="2300954"/>
              <a:ext cx="64133" cy="60598"/>
            </a:xfrm>
            <a:custGeom>
              <a:avLst/>
              <a:gdLst>
                <a:gd name="T0" fmla="*/ 37055 w 45"/>
                <a:gd name="T1" fmla="*/ 57905 h 45"/>
                <a:gd name="T2" fmla="*/ 61283 w 45"/>
                <a:gd name="T3" fmla="*/ 25586 h 45"/>
                <a:gd name="T4" fmla="*/ 27078 w 45"/>
                <a:gd name="T5" fmla="*/ 2693 h 45"/>
                <a:gd name="T6" fmla="*/ 2850 w 45"/>
                <a:gd name="T7" fmla="*/ 35012 h 45"/>
                <a:gd name="T8" fmla="*/ 37055 w 45"/>
                <a:gd name="T9" fmla="*/ 57905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6" y="43"/>
                  </a:moveTo>
                  <a:cubicBezTo>
                    <a:pt x="38" y="41"/>
                    <a:pt x="45" y="30"/>
                    <a:pt x="43" y="19"/>
                  </a:cubicBezTo>
                  <a:cubicBezTo>
                    <a:pt x="41" y="8"/>
                    <a:pt x="30" y="0"/>
                    <a:pt x="19" y="2"/>
                  </a:cubicBezTo>
                  <a:cubicBezTo>
                    <a:pt x="8" y="4"/>
                    <a:pt x="0" y="15"/>
                    <a:pt x="2" y="26"/>
                  </a:cubicBezTo>
                  <a:cubicBezTo>
                    <a:pt x="5" y="37"/>
                    <a:pt x="15" y="45"/>
                    <a:pt x="26" y="4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7" name="Freeform 305"/>
            <p:cNvSpPr>
              <a:spLocks/>
            </p:cNvSpPr>
            <p:nvPr/>
          </p:nvSpPr>
          <p:spPr bwMode="auto">
            <a:xfrm>
              <a:off x="646677" y="2359769"/>
              <a:ext cx="219123" cy="208530"/>
            </a:xfrm>
            <a:custGeom>
              <a:avLst/>
              <a:gdLst>
                <a:gd name="T0" fmla="*/ 204058 w 160"/>
                <a:gd name="T1" fmla="*/ 171488 h 152"/>
                <a:gd name="T2" fmla="*/ 160234 w 160"/>
                <a:gd name="T3" fmla="*/ 170117 h 152"/>
                <a:gd name="T4" fmla="*/ 147908 w 160"/>
                <a:gd name="T5" fmla="*/ 85058 h 152"/>
                <a:gd name="T6" fmla="*/ 146539 w 160"/>
                <a:gd name="T7" fmla="*/ 79571 h 152"/>
                <a:gd name="T8" fmla="*/ 136952 w 160"/>
                <a:gd name="T9" fmla="*/ 26066 h 152"/>
                <a:gd name="T10" fmla="*/ 110931 w 160"/>
                <a:gd name="T11" fmla="*/ 1372 h 152"/>
                <a:gd name="T12" fmla="*/ 89019 w 160"/>
                <a:gd name="T13" fmla="*/ 5488 h 152"/>
                <a:gd name="T14" fmla="*/ 86280 w 160"/>
                <a:gd name="T15" fmla="*/ 6860 h 152"/>
                <a:gd name="T16" fmla="*/ 78063 w 160"/>
                <a:gd name="T17" fmla="*/ 12347 h 152"/>
                <a:gd name="T18" fmla="*/ 4109 w 160"/>
                <a:gd name="T19" fmla="*/ 68595 h 152"/>
                <a:gd name="T20" fmla="*/ 6848 w 160"/>
                <a:gd name="T21" fmla="*/ 86430 h 152"/>
                <a:gd name="T22" fmla="*/ 24651 w 160"/>
                <a:gd name="T23" fmla="*/ 83686 h 152"/>
                <a:gd name="T24" fmla="*/ 73954 w 160"/>
                <a:gd name="T25" fmla="*/ 45273 h 152"/>
                <a:gd name="T26" fmla="*/ 84910 w 160"/>
                <a:gd name="T27" fmla="*/ 107009 h 152"/>
                <a:gd name="T28" fmla="*/ 62998 w 160"/>
                <a:gd name="T29" fmla="*/ 124844 h 152"/>
                <a:gd name="T30" fmla="*/ 54781 w 160"/>
                <a:gd name="T31" fmla="*/ 141307 h 152"/>
                <a:gd name="T32" fmla="*/ 65737 w 160"/>
                <a:gd name="T33" fmla="*/ 194811 h 152"/>
                <a:gd name="T34" fmla="*/ 82171 w 160"/>
                <a:gd name="T35" fmla="*/ 207158 h 152"/>
                <a:gd name="T36" fmla="*/ 94497 w 160"/>
                <a:gd name="T37" fmla="*/ 189323 h 152"/>
                <a:gd name="T38" fmla="*/ 86280 w 160"/>
                <a:gd name="T39" fmla="*/ 145422 h 152"/>
                <a:gd name="T40" fmla="*/ 115040 w 160"/>
                <a:gd name="T41" fmla="*/ 120728 h 152"/>
                <a:gd name="T42" fmla="*/ 123257 w 160"/>
                <a:gd name="T43" fmla="*/ 119356 h 152"/>
                <a:gd name="T44" fmla="*/ 132843 w 160"/>
                <a:gd name="T45" fmla="*/ 183836 h 152"/>
                <a:gd name="T46" fmla="*/ 132843 w 160"/>
                <a:gd name="T47" fmla="*/ 185208 h 152"/>
                <a:gd name="T48" fmla="*/ 139691 w 160"/>
                <a:gd name="T49" fmla="*/ 197555 h 152"/>
                <a:gd name="T50" fmla="*/ 150647 w 160"/>
                <a:gd name="T51" fmla="*/ 200299 h 152"/>
                <a:gd name="T52" fmla="*/ 150647 w 160"/>
                <a:gd name="T53" fmla="*/ 200299 h 152"/>
                <a:gd name="T54" fmla="*/ 204058 w 160"/>
                <a:gd name="T55" fmla="*/ 201670 h 152"/>
                <a:gd name="T56" fmla="*/ 219123 w 160"/>
                <a:gd name="T57" fmla="*/ 186579 h 152"/>
                <a:gd name="T58" fmla="*/ 204058 w 160"/>
                <a:gd name="T59" fmla="*/ 171488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0" h="152">
                  <a:moveTo>
                    <a:pt x="149" y="125"/>
                  </a:moveTo>
                  <a:cubicBezTo>
                    <a:pt x="117" y="124"/>
                    <a:pt x="117" y="124"/>
                    <a:pt x="117" y="124"/>
                  </a:cubicBezTo>
                  <a:cubicBezTo>
                    <a:pt x="108" y="62"/>
                    <a:pt x="108" y="62"/>
                    <a:pt x="108" y="62"/>
                  </a:cubicBezTo>
                  <a:cubicBezTo>
                    <a:pt x="108" y="61"/>
                    <a:pt x="107" y="59"/>
                    <a:pt x="107" y="58"/>
                  </a:cubicBezTo>
                  <a:cubicBezTo>
                    <a:pt x="100" y="19"/>
                    <a:pt x="100" y="19"/>
                    <a:pt x="100" y="19"/>
                  </a:cubicBezTo>
                  <a:cubicBezTo>
                    <a:pt x="99" y="11"/>
                    <a:pt x="90" y="0"/>
                    <a:pt x="81" y="1"/>
                  </a:cubicBezTo>
                  <a:cubicBezTo>
                    <a:pt x="65" y="4"/>
                    <a:pt x="65" y="4"/>
                    <a:pt x="65" y="4"/>
                  </a:cubicBezTo>
                  <a:cubicBezTo>
                    <a:pt x="64" y="4"/>
                    <a:pt x="63" y="5"/>
                    <a:pt x="63" y="5"/>
                  </a:cubicBezTo>
                  <a:cubicBezTo>
                    <a:pt x="60" y="6"/>
                    <a:pt x="58" y="7"/>
                    <a:pt x="57" y="9"/>
                  </a:cubicBezTo>
                  <a:cubicBezTo>
                    <a:pt x="3" y="50"/>
                    <a:pt x="3" y="50"/>
                    <a:pt x="3" y="50"/>
                  </a:cubicBezTo>
                  <a:cubicBezTo>
                    <a:pt x="0" y="54"/>
                    <a:pt x="1" y="60"/>
                    <a:pt x="5" y="63"/>
                  </a:cubicBezTo>
                  <a:cubicBezTo>
                    <a:pt x="10" y="66"/>
                    <a:pt x="15" y="65"/>
                    <a:pt x="18" y="61"/>
                  </a:cubicBezTo>
                  <a:cubicBezTo>
                    <a:pt x="54" y="33"/>
                    <a:pt x="54" y="33"/>
                    <a:pt x="54" y="33"/>
                  </a:cubicBezTo>
                  <a:cubicBezTo>
                    <a:pt x="62" y="78"/>
                    <a:pt x="62" y="78"/>
                    <a:pt x="62" y="78"/>
                  </a:cubicBezTo>
                  <a:cubicBezTo>
                    <a:pt x="46" y="91"/>
                    <a:pt x="46" y="91"/>
                    <a:pt x="46" y="91"/>
                  </a:cubicBezTo>
                  <a:cubicBezTo>
                    <a:pt x="42" y="93"/>
                    <a:pt x="39" y="98"/>
                    <a:pt x="40" y="103"/>
                  </a:cubicBezTo>
                  <a:cubicBezTo>
                    <a:pt x="48" y="142"/>
                    <a:pt x="48" y="142"/>
                    <a:pt x="48" y="142"/>
                  </a:cubicBezTo>
                  <a:cubicBezTo>
                    <a:pt x="49" y="148"/>
                    <a:pt x="54" y="152"/>
                    <a:pt x="60" y="151"/>
                  </a:cubicBezTo>
                  <a:cubicBezTo>
                    <a:pt x="66" y="150"/>
                    <a:pt x="70" y="144"/>
                    <a:pt x="69" y="138"/>
                  </a:cubicBezTo>
                  <a:cubicBezTo>
                    <a:pt x="63" y="106"/>
                    <a:pt x="63" y="106"/>
                    <a:pt x="63" y="106"/>
                  </a:cubicBezTo>
                  <a:cubicBezTo>
                    <a:pt x="84" y="88"/>
                    <a:pt x="84" y="88"/>
                    <a:pt x="84" y="88"/>
                  </a:cubicBezTo>
                  <a:cubicBezTo>
                    <a:pt x="90" y="87"/>
                    <a:pt x="90" y="87"/>
                    <a:pt x="90" y="87"/>
                  </a:cubicBezTo>
                  <a:cubicBezTo>
                    <a:pt x="97" y="134"/>
                    <a:pt x="97" y="134"/>
                    <a:pt x="97" y="134"/>
                  </a:cubicBezTo>
                  <a:cubicBezTo>
                    <a:pt x="97" y="134"/>
                    <a:pt x="97" y="135"/>
                    <a:pt x="97" y="135"/>
                  </a:cubicBezTo>
                  <a:cubicBezTo>
                    <a:pt x="97" y="139"/>
                    <a:pt x="99" y="142"/>
                    <a:pt x="102" y="144"/>
                  </a:cubicBezTo>
                  <a:cubicBezTo>
                    <a:pt x="104" y="146"/>
                    <a:pt x="107" y="147"/>
                    <a:pt x="110" y="146"/>
                  </a:cubicBezTo>
                  <a:cubicBezTo>
                    <a:pt x="110" y="146"/>
                    <a:pt x="110" y="146"/>
                    <a:pt x="110" y="146"/>
                  </a:cubicBezTo>
                  <a:cubicBezTo>
                    <a:pt x="149" y="147"/>
                    <a:pt x="149" y="147"/>
                    <a:pt x="149" y="147"/>
                  </a:cubicBezTo>
                  <a:cubicBezTo>
                    <a:pt x="155" y="147"/>
                    <a:pt x="160" y="142"/>
                    <a:pt x="160" y="136"/>
                  </a:cubicBezTo>
                  <a:cubicBezTo>
                    <a:pt x="160" y="129"/>
                    <a:pt x="155" y="125"/>
                    <a:pt x="149" y="12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8" name="Freeform 306"/>
            <p:cNvSpPr>
              <a:spLocks/>
            </p:cNvSpPr>
            <p:nvPr/>
          </p:nvSpPr>
          <p:spPr bwMode="auto">
            <a:xfrm>
              <a:off x="739314" y="1944493"/>
              <a:ext cx="8908" cy="8911"/>
            </a:xfrm>
            <a:custGeom>
              <a:avLst/>
              <a:gdLst>
                <a:gd name="T0" fmla="*/ 8908 w 6"/>
                <a:gd name="T1" fmla="*/ 7426 h 6"/>
                <a:gd name="T2" fmla="*/ 8908 w 6"/>
                <a:gd name="T3" fmla="*/ 0 h 6"/>
                <a:gd name="T4" fmla="*/ 0 w 6"/>
                <a:gd name="T5" fmla="*/ 8911 h 6"/>
                <a:gd name="T6" fmla="*/ 8908 w 6"/>
                <a:gd name="T7" fmla="*/ 742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6" y="5"/>
                  </a:moveTo>
                  <a:cubicBezTo>
                    <a:pt x="6" y="3"/>
                    <a:pt x="6" y="1"/>
                    <a:pt x="6" y="0"/>
                  </a:cubicBezTo>
                  <a:cubicBezTo>
                    <a:pt x="4" y="1"/>
                    <a:pt x="2" y="3"/>
                    <a:pt x="0" y="6"/>
                  </a:cubicBezTo>
                  <a:cubicBezTo>
                    <a:pt x="1" y="5"/>
                    <a:pt x="3" y="5"/>
                    <a:pt x="6"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9" name="Freeform 307"/>
            <p:cNvSpPr>
              <a:spLocks/>
            </p:cNvSpPr>
            <p:nvPr/>
          </p:nvSpPr>
          <p:spPr bwMode="auto">
            <a:xfrm>
              <a:off x="751785" y="1933799"/>
              <a:ext cx="40973" cy="17823"/>
            </a:xfrm>
            <a:custGeom>
              <a:avLst/>
              <a:gdLst>
                <a:gd name="T0" fmla="*/ 0 w 28"/>
                <a:gd name="T1" fmla="*/ 17823 h 13"/>
                <a:gd name="T2" fmla="*/ 40973 w 28"/>
                <a:gd name="T3" fmla="*/ 0 h 13"/>
                <a:gd name="T4" fmla="*/ 35120 w 28"/>
                <a:gd name="T5" fmla="*/ 0 h 13"/>
                <a:gd name="T6" fmla="*/ 2927 w 28"/>
                <a:gd name="T7" fmla="*/ 6855 h 13"/>
                <a:gd name="T8" fmla="*/ 0 w 28"/>
                <a:gd name="T9" fmla="*/ 17823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3">
                  <a:moveTo>
                    <a:pt x="0" y="13"/>
                  </a:moveTo>
                  <a:cubicBezTo>
                    <a:pt x="7" y="11"/>
                    <a:pt x="17" y="7"/>
                    <a:pt x="28" y="0"/>
                  </a:cubicBezTo>
                  <a:cubicBezTo>
                    <a:pt x="27" y="0"/>
                    <a:pt x="25" y="0"/>
                    <a:pt x="24" y="0"/>
                  </a:cubicBezTo>
                  <a:cubicBezTo>
                    <a:pt x="16" y="0"/>
                    <a:pt x="8" y="2"/>
                    <a:pt x="2" y="5"/>
                  </a:cubicBezTo>
                  <a:cubicBezTo>
                    <a:pt x="1" y="7"/>
                    <a:pt x="0" y="10"/>
                    <a:pt x="0" y="1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0" name="Freeform 308"/>
            <p:cNvSpPr>
              <a:spLocks/>
            </p:cNvSpPr>
            <p:nvPr/>
          </p:nvSpPr>
          <p:spPr bwMode="auto">
            <a:xfrm>
              <a:off x="750003" y="1935581"/>
              <a:ext cx="92637" cy="32081"/>
            </a:xfrm>
            <a:custGeom>
              <a:avLst/>
              <a:gdLst>
                <a:gd name="T0" fmla="*/ 0 w 66"/>
                <a:gd name="T1" fmla="*/ 20532 h 25"/>
                <a:gd name="T2" fmla="*/ 0 w 66"/>
                <a:gd name="T3" fmla="*/ 25665 h 25"/>
                <a:gd name="T4" fmla="*/ 14036 w 66"/>
                <a:gd name="T5" fmla="*/ 21815 h 25"/>
                <a:gd name="T6" fmla="*/ 92637 w 66"/>
                <a:gd name="T7" fmla="*/ 32081 h 25"/>
                <a:gd name="T8" fmla="*/ 49126 w 66"/>
                <a:gd name="T9" fmla="*/ 0 h 25"/>
                <a:gd name="T10" fmla="*/ 0 w 66"/>
                <a:gd name="T11" fmla="*/ 20532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 h="25">
                  <a:moveTo>
                    <a:pt x="0" y="16"/>
                  </a:moveTo>
                  <a:cubicBezTo>
                    <a:pt x="0" y="18"/>
                    <a:pt x="0" y="19"/>
                    <a:pt x="0" y="20"/>
                  </a:cubicBezTo>
                  <a:cubicBezTo>
                    <a:pt x="3" y="19"/>
                    <a:pt x="6" y="18"/>
                    <a:pt x="10" y="17"/>
                  </a:cubicBezTo>
                  <a:cubicBezTo>
                    <a:pt x="26" y="12"/>
                    <a:pt x="45" y="15"/>
                    <a:pt x="66" y="25"/>
                  </a:cubicBezTo>
                  <a:cubicBezTo>
                    <a:pt x="60" y="13"/>
                    <a:pt x="49" y="3"/>
                    <a:pt x="35" y="0"/>
                  </a:cubicBezTo>
                  <a:cubicBezTo>
                    <a:pt x="22" y="10"/>
                    <a:pt x="9" y="15"/>
                    <a:pt x="0" y="1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1" name="Freeform 309"/>
            <p:cNvSpPr>
              <a:spLocks/>
            </p:cNvSpPr>
            <p:nvPr/>
          </p:nvSpPr>
          <p:spPr bwMode="auto">
            <a:xfrm>
              <a:off x="721499" y="1956969"/>
              <a:ext cx="24941" cy="30300"/>
            </a:xfrm>
            <a:custGeom>
              <a:avLst/>
              <a:gdLst>
                <a:gd name="T0" fmla="*/ 24941 w 17"/>
                <a:gd name="T1" fmla="*/ 8657 h 21"/>
                <a:gd name="T2" fmla="*/ 24941 w 17"/>
                <a:gd name="T3" fmla="*/ 0 h 21"/>
                <a:gd name="T4" fmla="*/ 13204 w 17"/>
                <a:gd name="T5" fmla="*/ 1443 h 21"/>
                <a:gd name="T6" fmla="*/ 11737 w 17"/>
                <a:gd name="T7" fmla="*/ 1443 h 21"/>
                <a:gd name="T8" fmla="*/ 0 w 17"/>
                <a:gd name="T9" fmla="*/ 30300 h 21"/>
                <a:gd name="T10" fmla="*/ 24941 w 17"/>
                <a:gd name="T11" fmla="*/ 8657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1">
                  <a:moveTo>
                    <a:pt x="17" y="6"/>
                  </a:moveTo>
                  <a:cubicBezTo>
                    <a:pt x="17" y="4"/>
                    <a:pt x="17" y="2"/>
                    <a:pt x="17" y="0"/>
                  </a:cubicBezTo>
                  <a:cubicBezTo>
                    <a:pt x="14" y="1"/>
                    <a:pt x="11" y="1"/>
                    <a:pt x="9" y="1"/>
                  </a:cubicBezTo>
                  <a:cubicBezTo>
                    <a:pt x="9" y="1"/>
                    <a:pt x="8" y="1"/>
                    <a:pt x="8" y="1"/>
                  </a:cubicBezTo>
                  <a:cubicBezTo>
                    <a:pt x="4" y="7"/>
                    <a:pt x="1" y="13"/>
                    <a:pt x="0" y="21"/>
                  </a:cubicBezTo>
                  <a:cubicBezTo>
                    <a:pt x="2" y="17"/>
                    <a:pt x="8" y="11"/>
                    <a:pt x="17"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2" name="Freeform 310"/>
            <p:cNvSpPr>
              <a:spLocks/>
            </p:cNvSpPr>
            <p:nvPr/>
          </p:nvSpPr>
          <p:spPr bwMode="auto">
            <a:xfrm>
              <a:off x="751785" y="1985485"/>
              <a:ext cx="87292" cy="74857"/>
            </a:xfrm>
            <a:custGeom>
              <a:avLst/>
              <a:gdLst>
                <a:gd name="T0" fmla="*/ 4157 w 63"/>
                <a:gd name="T1" fmla="*/ 2772 h 54"/>
                <a:gd name="T2" fmla="*/ 0 w 63"/>
                <a:gd name="T3" fmla="*/ 2772 h 54"/>
                <a:gd name="T4" fmla="*/ 47110 w 63"/>
                <a:gd name="T5" fmla="*/ 74857 h 54"/>
                <a:gd name="T6" fmla="*/ 87292 w 63"/>
                <a:gd name="T7" fmla="*/ 45746 h 54"/>
                <a:gd name="T8" fmla="*/ 4157 w 63"/>
                <a:gd name="T9" fmla="*/ 277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54">
                  <a:moveTo>
                    <a:pt x="3" y="2"/>
                  </a:moveTo>
                  <a:cubicBezTo>
                    <a:pt x="2" y="2"/>
                    <a:pt x="1" y="2"/>
                    <a:pt x="0" y="2"/>
                  </a:cubicBezTo>
                  <a:cubicBezTo>
                    <a:pt x="4" y="23"/>
                    <a:pt x="15" y="40"/>
                    <a:pt x="34" y="54"/>
                  </a:cubicBezTo>
                  <a:cubicBezTo>
                    <a:pt x="46" y="51"/>
                    <a:pt x="57" y="44"/>
                    <a:pt x="63" y="33"/>
                  </a:cubicBezTo>
                  <a:cubicBezTo>
                    <a:pt x="51" y="23"/>
                    <a:pt x="23" y="0"/>
                    <a:pt x="3"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3" name="Freeform 311"/>
            <p:cNvSpPr>
              <a:spLocks/>
            </p:cNvSpPr>
            <p:nvPr/>
          </p:nvSpPr>
          <p:spPr bwMode="auto">
            <a:xfrm>
              <a:off x="750003" y="1955187"/>
              <a:ext cx="99763" cy="71292"/>
            </a:xfrm>
            <a:custGeom>
              <a:avLst/>
              <a:gdLst>
                <a:gd name="T0" fmla="*/ 15456 w 71"/>
                <a:gd name="T1" fmla="*/ 6989 h 51"/>
                <a:gd name="T2" fmla="*/ 0 w 71"/>
                <a:gd name="T3" fmla="*/ 12581 h 51"/>
                <a:gd name="T4" fmla="*/ 0 w 71"/>
                <a:gd name="T5" fmla="*/ 26560 h 51"/>
                <a:gd name="T6" fmla="*/ 4215 w 71"/>
                <a:gd name="T7" fmla="*/ 26560 h 51"/>
                <a:gd name="T8" fmla="*/ 92737 w 71"/>
                <a:gd name="T9" fmla="*/ 71292 h 51"/>
                <a:gd name="T10" fmla="*/ 99763 w 71"/>
                <a:gd name="T11" fmla="*/ 41936 h 51"/>
                <a:gd name="T12" fmla="*/ 96953 w 71"/>
                <a:gd name="T13" fmla="*/ 20968 h 51"/>
                <a:gd name="T14" fmla="*/ 15456 w 71"/>
                <a:gd name="T15" fmla="*/ 6989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 h="51">
                  <a:moveTo>
                    <a:pt x="11" y="5"/>
                  </a:moveTo>
                  <a:cubicBezTo>
                    <a:pt x="7" y="6"/>
                    <a:pt x="3" y="7"/>
                    <a:pt x="0" y="9"/>
                  </a:cubicBezTo>
                  <a:cubicBezTo>
                    <a:pt x="0" y="12"/>
                    <a:pt x="0" y="16"/>
                    <a:pt x="0" y="19"/>
                  </a:cubicBezTo>
                  <a:cubicBezTo>
                    <a:pt x="1" y="19"/>
                    <a:pt x="2" y="19"/>
                    <a:pt x="3" y="19"/>
                  </a:cubicBezTo>
                  <a:cubicBezTo>
                    <a:pt x="24" y="17"/>
                    <a:pt x="52" y="38"/>
                    <a:pt x="66" y="51"/>
                  </a:cubicBezTo>
                  <a:cubicBezTo>
                    <a:pt x="69" y="44"/>
                    <a:pt x="71" y="37"/>
                    <a:pt x="71" y="30"/>
                  </a:cubicBezTo>
                  <a:cubicBezTo>
                    <a:pt x="71" y="24"/>
                    <a:pt x="70" y="19"/>
                    <a:pt x="69" y="15"/>
                  </a:cubicBezTo>
                  <a:cubicBezTo>
                    <a:pt x="47" y="3"/>
                    <a:pt x="28" y="0"/>
                    <a:pt x="11"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4" name="Freeform 312"/>
            <p:cNvSpPr>
              <a:spLocks/>
            </p:cNvSpPr>
            <p:nvPr/>
          </p:nvSpPr>
          <p:spPr bwMode="auto">
            <a:xfrm>
              <a:off x="721499" y="1973010"/>
              <a:ext cx="24941" cy="60598"/>
            </a:xfrm>
            <a:custGeom>
              <a:avLst/>
              <a:gdLst>
                <a:gd name="T0" fmla="*/ 20784 w 18"/>
                <a:gd name="T1" fmla="*/ 17904 h 44"/>
                <a:gd name="T2" fmla="*/ 24941 w 18"/>
                <a:gd name="T3" fmla="*/ 12395 h 44"/>
                <a:gd name="T4" fmla="*/ 24941 w 18"/>
                <a:gd name="T5" fmla="*/ 11018 h 44"/>
                <a:gd name="T6" fmla="*/ 24941 w 18"/>
                <a:gd name="T7" fmla="*/ 0 h 44"/>
                <a:gd name="T8" fmla="*/ 0 w 18"/>
                <a:gd name="T9" fmla="*/ 26167 h 44"/>
                <a:gd name="T10" fmla="*/ 11085 w 18"/>
                <a:gd name="T11" fmla="*/ 60598 h 44"/>
                <a:gd name="T12" fmla="*/ 20784 w 18"/>
                <a:gd name="T13" fmla="*/ 17904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4">
                  <a:moveTo>
                    <a:pt x="15" y="13"/>
                  </a:moveTo>
                  <a:cubicBezTo>
                    <a:pt x="16" y="11"/>
                    <a:pt x="17" y="10"/>
                    <a:pt x="18" y="9"/>
                  </a:cubicBezTo>
                  <a:cubicBezTo>
                    <a:pt x="18" y="9"/>
                    <a:pt x="18" y="8"/>
                    <a:pt x="18" y="8"/>
                  </a:cubicBezTo>
                  <a:cubicBezTo>
                    <a:pt x="18" y="5"/>
                    <a:pt x="18" y="2"/>
                    <a:pt x="18" y="0"/>
                  </a:cubicBezTo>
                  <a:cubicBezTo>
                    <a:pt x="11" y="4"/>
                    <a:pt x="3" y="14"/>
                    <a:pt x="0" y="19"/>
                  </a:cubicBezTo>
                  <a:cubicBezTo>
                    <a:pt x="0" y="28"/>
                    <a:pt x="3" y="37"/>
                    <a:pt x="8" y="44"/>
                  </a:cubicBezTo>
                  <a:cubicBezTo>
                    <a:pt x="8" y="36"/>
                    <a:pt x="8" y="21"/>
                    <a:pt x="15" y="1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5" name="Freeform 313"/>
            <p:cNvSpPr>
              <a:spLocks/>
            </p:cNvSpPr>
            <p:nvPr/>
          </p:nvSpPr>
          <p:spPr bwMode="auto">
            <a:xfrm>
              <a:off x="735751" y="1992615"/>
              <a:ext cx="57007" cy="67728"/>
            </a:xfrm>
            <a:custGeom>
              <a:avLst/>
              <a:gdLst>
                <a:gd name="T0" fmla="*/ 11401 w 40"/>
                <a:gd name="T1" fmla="*/ 0 h 50"/>
                <a:gd name="T2" fmla="*/ 9976 w 40"/>
                <a:gd name="T3" fmla="*/ 1355 h 50"/>
                <a:gd name="T4" fmla="*/ 2850 w 40"/>
                <a:gd name="T5" fmla="*/ 48764 h 50"/>
                <a:gd name="T6" fmla="*/ 51306 w 40"/>
                <a:gd name="T7" fmla="*/ 67728 h 50"/>
                <a:gd name="T8" fmla="*/ 57007 w 40"/>
                <a:gd name="T9" fmla="*/ 67728 h 50"/>
                <a:gd name="T10" fmla="*/ 11401 w 40"/>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50">
                  <a:moveTo>
                    <a:pt x="8" y="0"/>
                  </a:moveTo>
                  <a:cubicBezTo>
                    <a:pt x="8" y="0"/>
                    <a:pt x="7" y="1"/>
                    <a:pt x="7" y="1"/>
                  </a:cubicBezTo>
                  <a:cubicBezTo>
                    <a:pt x="0" y="10"/>
                    <a:pt x="1" y="29"/>
                    <a:pt x="2" y="36"/>
                  </a:cubicBezTo>
                  <a:cubicBezTo>
                    <a:pt x="10" y="45"/>
                    <a:pt x="22" y="50"/>
                    <a:pt x="36" y="50"/>
                  </a:cubicBezTo>
                  <a:cubicBezTo>
                    <a:pt x="37" y="50"/>
                    <a:pt x="39" y="50"/>
                    <a:pt x="40" y="50"/>
                  </a:cubicBezTo>
                  <a:cubicBezTo>
                    <a:pt x="20" y="34"/>
                    <a:pt x="11" y="15"/>
                    <a:pt x="8"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6" name="Freeform 314"/>
            <p:cNvSpPr>
              <a:spLocks/>
            </p:cNvSpPr>
            <p:nvPr/>
          </p:nvSpPr>
          <p:spPr bwMode="auto">
            <a:xfrm>
              <a:off x="1214970" y="775302"/>
              <a:ext cx="7126" cy="7129"/>
            </a:xfrm>
            <a:custGeom>
              <a:avLst/>
              <a:gdLst>
                <a:gd name="T0" fmla="*/ 7126 w 5"/>
                <a:gd name="T1" fmla="*/ 5703 h 5"/>
                <a:gd name="T2" fmla="*/ 7126 w 5"/>
                <a:gd name="T3" fmla="*/ 0 h 5"/>
                <a:gd name="T4" fmla="*/ 0 w 5"/>
                <a:gd name="T5" fmla="*/ 7129 h 5"/>
                <a:gd name="T6" fmla="*/ 7126 w 5"/>
                <a:gd name="T7" fmla="*/ 570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5">
                  <a:moveTo>
                    <a:pt x="5" y="4"/>
                  </a:moveTo>
                  <a:cubicBezTo>
                    <a:pt x="5" y="3"/>
                    <a:pt x="5" y="1"/>
                    <a:pt x="5" y="0"/>
                  </a:cubicBezTo>
                  <a:cubicBezTo>
                    <a:pt x="4" y="2"/>
                    <a:pt x="2" y="3"/>
                    <a:pt x="0" y="5"/>
                  </a:cubicBezTo>
                  <a:cubicBezTo>
                    <a:pt x="1" y="5"/>
                    <a:pt x="3" y="5"/>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7" name="Freeform 315"/>
            <p:cNvSpPr>
              <a:spLocks/>
            </p:cNvSpPr>
            <p:nvPr/>
          </p:nvSpPr>
          <p:spPr bwMode="auto">
            <a:xfrm>
              <a:off x="1225658" y="766390"/>
              <a:ext cx="30285" cy="14258"/>
            </a:xfrm>
            <a:custGeom>
              <a:avLst/>
              <a:gdLst>
                <a:gd name="T0" fmla="*/ 0 w 22"/>
                <a:gd name="T1" fmla="*/ 14258 h 10"/>
                <a:gd name="T2" fmla="*/ 30285 w 22"/>
                <a:gd name="T3" fmla="*/ 0 h 10"/>
                <a:gd name="T4" fmla="*/ 24779 w 22"/>
                <a:gd name="T5" fmla="*/ 0 h 10"/>
                <a:gd name="T6" fmla="*/ 1377 w 22"/>
                <a:gd name="T7" fmla="*/ 5703 h 10"/>
                <a:gd name="T8" fmla="*/ 0 w 22"/>
                <a:gd name="T9" fmla="*/ 1425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0">
                  <a:moveTo>
                    <a:pt x="0" y="10"/>
                  </a:moveTo>
                  <a:cubicBezTo>
                    <a:pt x="6" y="8"/>
                    <a:pt x="13" y="5"/>
                    <a:pt x="22" y="0"/>
                  </a:cubicBezTo>
                  <a:cubicBezTo>
                    <a:pt x="21" y="0"/>
                    <a:pt x="19" y="0"/>
                    <a:pt x="18" y="0"/>
                  </a:cubicBezTo>
                  <a:cubicBezTo>
                    <a:pt x="12" y="0"/>
                    <a:pt x="6" y="1"/>
                    <a:pt x="1" y="4"/>
                  </a:cubicBezTo>
                  <a:cubicBezTo>
                    <a:pt x="1" y="5"/>
                    <a:pt x="0" y="8"/>
                    <a:pt x="0"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8" name="Freeform 316"/>
            <p:cNvSpPr>
              <a:spLocks/>
            </p:cNvSpPr>
            <p:nvPr/>
          </p:nvSpPr>
          <p:spPr bwMode="auto">
            <a:xfrm>
              <a:off x="1223876" y="768173"/>
              <a:ext cx="71259" cy="23169"/>
            </a:xfrm>
            <a:custGeom>
              <a:avLst/>
              <a:gdLst>
                <a:gd name="T0" fmla="*/ 1397 w 51"/>
                <a:gd name="T1" fmla="*/ 15446 h 18"/>
                <a:gd name="T2" fmla="*/ 0 w 51"/>
                <a:gd name="T3" fmla="*/ 19308 h 18"/>
                <a:gd name="T4" fmla="*/ 11178 w 51"/>
                <a:gd name="T5" fmla="*/ 15446 h 18"/>
                <a:gd name="T6" fmla="*/ 71259 w 51"/>
                <a:gd name="T7" fmla="*/ 23169 h 18"/>
                <a:gd name="T8" fmla="*/ 37725 w 51"/>
                <a:gd name="T9" fmla="*/ 0 h 18"/>
                <a:gd name="T10" fmla="*/ 1397 w 51"/>
                <a:gd name="T11" fmla="*/ 15446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18">
                  <a:moveTo>
                    <a:pt x="1" y="12"/>
                  </a:moveTo>
                  <a:cubicBezTo>
                    <a:pt x="1" y="13"/>
                    <a:pt x="0" y="14"/>
                    <a:pt x="0" y="15"/>
                  </a:cubicBezTo>
                  <a:cubicBezTo>
                    <a:pt x="3" y="14"/>
                    <a:pt x="5" y="13"/>
                    <a:pt x="8" y="12"/>
                  </a:cubicBezTo>
                  <a:cubicBezTo>
                    <a:pt x="20" y="9"/>
                    <a:pt x="35" y="11"/>
                    <a:pt x="51" y="18"/>
                  </a:cubicBezTo>
                  <a:cubicBezTo>
                    <a:pt x="46" y="9"/>
                    <a:pt x="38" y="2"/>
                    <a:pt x="27" y="0"/>
                  </a:cubicBezTo>
                  <a:cubicBezTo>
                    <a:pt x="17" y="7"/>
                    <a:pt x="7" y="11"/>
                    <a:pt x="1"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9" name="Freeform 317"/>
            <p:cNvSpPr>
              <a:spLocks/>
            </p:cNvSpPr>
            <p:nvPr/>
          </p:nvSpPr>
          <p:spPr bwMode="auto">
            <a:xfrm>
              <a:off x="1202499" y="785996"/>
              <a:ext cx="17815" cy="19605"/>
            </a:xfrm>
            <a:custGeom>
              <a:avLst/>
              <a:gdLst>
                <a:gd name="T0" fmla="*/ 17815 w 13"/>
                <a:gd name="T1" fmla="*/ 5228 h 15"/>
                <a:gd name="T2" fmla="*/ 17815 w 13"/>
                <a:gd name="T3" fmla="*/ 0 h 15"/>
                <a:gd name="T4" fmla="*/ 9593 w 13"/>
                <a:gd name="T5" fmla="*/ 0 h 15"/>
                <a:gd name="T6" fmla="*/ 8222 w 13"/>
                <a:gd name="T7" fmla="*/ 0 h 15"/>
                <a:gd name="T8" fmla="*/ 0 w 13"/>
                <a:gd name="T9" fmla="*/ 19605 h 15"/>
                <a:gd name="T10" fmla="*/ 17815 w 13"/>
                <a:gd name="T11" fmla="*/ 5228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5">
                  <a:moveTo>
                    <a:pt x="13" y="4"/>
                  </a:moveTo>
                  <a:cubicBezTo>
                    <a:pt x="13" y="2"/>
                    <a:pt x="13" y="1"/>
                    <a:pt x="13" y="0"/>
                  </a:cubicBezTo>
                  <a:cubicBezTo>
                    <a:pt x="11" y="0"/>
                    <a:pt x="9" y="0"/>
                    <a:pt x="7" y="0"/>
                  </a:cubicBezTo>
                  <a:cubicBezTo>
                    <a:pt x="7" y="0"/>
                    <a:pt x="7" y="0"/>
                    <a:pt x="6" y="0"/>
                  </a:cubicBezTo>
                  <a:cubicBezTo>
                    <a:pt x="3" y="4"/>
                    <a:pt x="1" y="10"/>
                    <a:pt x="0" y="15"/>
                  </a:cubicBezTo>
                  <a:cubicBezTo>
                    <a:pt x="2" y="12"/>
                    <a:pt x="6" y="8"/>
                    <a:pt x="13"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0" name="Freeform 318"/>
            <p:cNvSpPr>
              <a:spLocks/>
            </p:cNvSpPr>
            <p:nvPr/>
          </p:nvSpPr>
          <p:spPr bwMode="auto">
            <a:xfrm>
              <a:off x="1225658" y="805601"/>
              <a:ext cx="65914" cy="58817"/>
            </a:xfrm>
            <a:custGeom>
              <a:avLst/>
              <a:gdLst>
                <a:gd name="T0" fmla="*/ 2746 w 48"/>
                <a:gd name="T1" fmla="*/ 1435 h 41"/>
                <a:gd name="T2" fmla="*/ 0 w 48"/>
                <a:gd name="T3" fmla="*/ 2869 h 41"/>
                <a:gd name="T4" fmla="*/ 35703 w 48"/>
                <a:gd name="T5" fmla="*/ 58817 h 41"/>
                <a:gd name="T6" fmla="*/ 65914 w 48"/>
                <a:gd name="T7" fmla="*/ 35864 h 41"/>
                <a:gd name="T8" fmla="*/ 2746 w 48"/>
                <a:gd name="T9" fmla="*/ 1435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1">
                  <a:moveTo>
                    <a:pt x="2" y="1"/>
                  </a:moveTo>
                  <a:cubicBezTo>
                    <a:pt x="2" y="1"/>
                    <a:pt x="1" y="1"/>
                    <a:pt x="0" y="2"/>
                  </a:cubicBezTo>
                  <a:cubicBezTo>
                    <a:pt x="3" y="17"/>
                    <a:pt x="12" y="30"/>
                    <a:pt x="26" y="41"/>
                  </a:cubicBezTo>
                  <a:cubicBezTo>
                    <a:pt x="35" y="39"/>
                    <a:pt x="43" y="33"/>
                    <a:pt x="48" y="25"/>
                  </a:cubicBezTo>
                  <a:cubicBezTo>
                    <a:pt x="39" y="17"/>
                    <a:pt x="17" y="0"/>
                    <a:pt x="2"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1" name="Freeform 319"/>
            <p:cNvSpPr>
              <a:spLocks/>
            </p:cNvSpPr>
            <p:nvPr/>
          </p:nvSpPr>
          <p:spPr bwMode="auto">
            <a:xfrm>
              <a:off x="1223876" y="784213"/>
              <a:ext cx="76604" cy="51687"/>
            </a:xfrm>
            <a:custGeom>
              <a:avLst/>
              <a:gdLst>
                <a:gd name="T0" fmla="*/ 11142 w 55"/>
                <a:gd name="T1" fmla="*/ 4081 h 38"/>
                <a:gd name="T2" fmla="*/ 0 w 55"/>
                <a:gd name="T3" fmla="*/ 9521 h 38"/>
                <a:gd name="T4" fmla="*/ 1393 w 55"/>
                <a:gd name="T5" fmla="*/ 19043 h 38"/>
                <a:gd name="T6" fmla="*/ 4178 w 55"/>
                <a:gd name="T7" fmla="*/ 19043 h 38"/>
                <a:gd name="T8" fmla="*/ 71033 w 55"/>
                <a:gd name="T9" fmla="*/ 51687 h 38"/>
                <a:gd name="T10" fmla="*/ 76604 w 55"/>
                <a:gd name="T11" fmla="*/ 29924 h 38"/>
                <a:gd name="T12" fmla="*/ 73818 w 55"/>
                <a:gd name="T13" fmla="*/ 14962 h 38"/>
                <a:gd name="T14" fmla="*/ 11142 w 55"/>
                <a:gd name="T15" fmla="*/ 4081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38">
                  <a:moveTo>
                    <a:pt x="8" y="3"/>
                  </a:moveTo>
                  <a:cubicBezTo>
                    <a:pt x="5" y="4"/>
                    <a:pt x="3" y="5"/>
                    <a:pt x="0" y="7"/>
                  </a:cubicBezTo>
                  <a:cubicBezTo>
                    <a:pt x="0" y="9"/>
                    <a:pt x="0" y="12"/>
                    <a:pt x="1" y="14"/>
                  </a:cubicBezTo>
                  <a:cubicBezTo>
                    <a:pt x="1" y="14"/>
                    <a:pt x="2" y="14"/>
                    <a:pt x="3" y="14"/>
                  </a:cubicBezTo>
                  <a:cubicBezTo>
                    <a:pt x="19" y="13"/>
                    <a:pt x="40" y="29"/>
                    <a:pt x="51" y="38"/>
                  </a:cubicBezTo>
                  <a:cubicBezTo>
                    <a:pt x="53" y="33"/>
                    <a:pt x="55" y="28"/>
                    <a:pt x="55" y="22"/>
                  </a:cubicBezTo>
                  <a:cubicBezTo>
                    <a:pt x="55" y="18"/>
                    <a:pt x="54" y="14"/>
                    <a:pt x="53" y="11"/>
                  </a:cubicBezTo>
                  <a:cubicBezTo>
                    <a:pt x="36" y="2"/>
                    <a:pt x="21" y="0"/>
                    <a:pt x="8"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2" name="Freeform 320"/>
            <p:cNvSpPr>
              <a:spLocks/>
            </p:cNvSpPr>
            <p:nvPr/>
          </p:nvSpPr>
          <p:spPr bwMode="auto">
            <a:xfrm>
              <a:off x="1202499" y="796690"/>
              <a:ext cx="19597" cy="46340"/>
            </a:xfrm>
            <a:custGeom>
              <a:avLst/>
              <a:gdLst>
                <a:gd name="T0" fmla="*/ 15398 w 14"/>
                <a:gd name="T1" fmla="*/ 12638 h 33"/>
                <a:gd name="T2" fmla="*/ 19597 w 14"/>
                <a:gd name="T3" fmla="*/ 9830 h 33"/>
                <a:gd name="T4" fmla="*/ 19597 w 14"/>
                <a:gd name="T5" fmla="*/ 8425 h 33"/>
                <a:gd name="T6" fmla="*/ 18197 w 14"/>
                <a:gd name="T7" fmla="*/ 0 h 33"/>
                <a:gd name="T8" fmla="*/ 0 w 14"/>
                <a:gd name="T9" fmla="*/ 19659 h 33"/>
                <a:gd name="T10" fmla="*/ 8399 w 14"/>
                <a:gd name="T11" fmla="*/ 46340 h 33"/>
                <a:gd name="T12" fmla="*/ 15398 w 14"/>
                <a:gd name="T13" fmla="*/ 12638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33">
                  <a:moveTo>
                    <a:pt x="11" y="9"/>
                  </a:moveTo>
                  <a:cubicBezTo>
                    <a:pt x="12" y="8"/>
                    <a:pt x="13" y="7"/>
                    <a:pt x="14" y="7"/>
                  </a:cubicBezTo>
                  <a:cubicBezTo>
                    <a:pt x="14" y="6"/>
                    <a:pt x="14" y="6"/>
                    <a:pt x="14" y="6"/>
                  </a:cubicBezTo>
                  <a:cubicBezTo>
                    <a:pt x="13" y="4"/>
                    <a:pt x="13" y="1"/>
                    <a:pt x="13" y="0"/>
                  </a:cubicBezTo>
                  <a:cubicBezTo>
                    <a:pt x="8" y="3"/>
                    <a:pt x="2" y="11"/>
                    <a:pt x="0" y="14"/>
                  </a:cubicBezTo>
                  <a:cubicBezTo>
                    <a:pt x="0" y="21"/>
                    <a:pt x="2" y="28"/>
                    <a:pt x="6" y="33"/>
                  </a:cubicBezTo>
                  <a:cubicBezTo>
                    <a:pt x="5" y="27"/>
                    <a:pt x="6" y="16"/>
                    <a:pt x="11"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3" name="Freeform 321"/>
            <p:cNvSpPr>
              <a:spLocks/>
            </p:cNvSpPr>
            <p:nvPr/>
          </p:nvSpPr>
          <p:spPr bwMode="auto">
            <a:xfrm>
              <a:off x="1213187" y="810948"/>
              <a:ext cx="42756" cy="53469"/>
            </a:xfrm>
            <a:custGeom>
              <a:avLst/>
              <a:gdLst>
                <a:gd name="T0" fmla="*/ 8275 w 31"/>
                <a:gd name="T1" fmla="*/ 0 h 39"/>
                <a:gd name="T2" fmla="*/ 6896 w 31"/>
                <a:gd name="T3" fmla="*/ 1371 h 39"/>
                <a:gd name="T4" fmla="*/ 1379 w 31"/>
                <a:gd name="T5" fmla="*/ 38388 h 39"/>
                <a:gd name="T6" fmla="*/ 37239 w 31"/>
                <a:gd name="T7" fmla="*/ 53469 h 39"/>
                <a:gd name="T8" fmla="*/ 42756 w 31"/>
                <a:gd name="T9" fmla="*/ 53469 h 39"/>
                <a:gd name="T10" fmla="*/ 8275 w 31"/>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9">
                  <a:moveTo>
                    <a:pt x="6" y="0"/>
                  </a:moveTo>
                  <a:cubicBezTo>
                    <a:pt x="6" y="1"/>
                    <a:pt x="6" y="1"/>
                    <a:pt x="5" y="1"/>
                  </a:cubicBezTo>
                  <a:cubicBezTo>
                    <a:pt x="0" y="8"/>
                    <a:pt x="1" y="23"/>
                    <a:pt x="1" y="28"/>
                  </a:cubicBezTo>
                  <a:cubicBezTo>
                    <a:pt x="8" y="35"/>
                    <a:pt x="17" y="39"/>
                    <a:pt x="27" y="39"/>
                  </a:cubicBezTo>
                  <a:cubicBezTo>
                    <a:pt x="28" y="39"/>
                    <a:pt x="30" y="39"/>
                    <a:pt x="31" y="39"/>
                  </a:cubicBezTo>
                  <a:cubicBezTo>
                    <a:pt x="15" y="26"/>
                    <a:pt x="9" y="12"/>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4" name="Freeform 322"/>
            <p:cNvSpPr>
              <a:spLocks/>
            </p:cNvSpPr>
            <p:nvPr/>
          </p:nvSpPr>
          <p:spPr bwMode="auto">
            <a:xfrm>
              <a:off x="1400243" y="564991"/>
              <a:ext cx="7126" cy="8911"/>
            </a:xfrm>
            <a:custGeom>
              <a:avLst/>
              <a:gdLst>
                <a:gd name="T0" fmla="*/ 5938 w 6"/>
                <a:gd name="T1" fmla="*/ 8911 h 5"/>
                <a:gd name="T2" fmla="*/ 7126 w 6"/>
                <a:gd name="T3" fmla="*/ 0 h 5"/>
                <a:gd name="T4" fmla="*/ 0 w 6"/>
                <a:gd name="T5" fmla="*/ 8911 h 5"/>
                <a:gd name="T6" fmla="*/ 5938 w 6"/>
                <a:gd name="T7" fmla="*/ 8911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5" y="5"/>
                  </a:moveTo>
                  <a:cubicBezTo>
                    <a:pt x="6" y="3"/>
                    <a:pt x="6" y="1"/>
                    <a:pt x="6" y="0"/>
                  </a:cubicBezTo>
                  <a:cubicBezTo>
                    <a:pt x="4" y="2"/>
                    <a:pt x="2" y="3"/>
                    <a:pt x="0" y="5"/>
                  </a:cubicBezTo>
                  <a:cubicBezTo>
                    <a:pt x="2" y="5"/>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5" name="Freeform 323"/>
            <p:cNvSpPr>
              <a:spLocks/>
            </p:cNvSpPr>
            <p:nvPr/>
          </p:nvSpPr>
          <p:spPr bwMode="auto">
            <a:xfrm>
              <a:off x="1410932" y="554297"/>
              <a:ext cx="37411" cy="17823"/>
            </a:xfrm>
            <a:custGeom>
              <a:avLst/>
              <a:gdLst>
                <a:gd name="T0" fmla="*/ 0 w 26"/>
                <a:gd name="T1" fmla="*/ 17823 h 12"/>
                <a:gd name="T2" fmla="*/ 37411 w 26"/>
                <a:gd name="T3" fmla="*/ 1485 h 12"/>
                <a:gd name="T4" fmla="*/ 30217 w 26"/>
                <a:gd name="T5" fmla="*/ 0 h 12"/>
                <a:gd name="T6" fmla="*/ 2878 w 26"/>
                <a:gd name="T7" fmla="*/ 7426 h 12"/>
                <a:gd name="T8" fmla="*/ 0 w 26"/>
                <a:gd name="T9" fmla="*/ 17823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0" y="12"/>
                  </a:moveTo>
                  <a:cubicBezTo>
                    <a:pt x="7" y="10"/>
                    <a:pt x="16" y="7"/>
                    <a:pt x="26" y="1"/>
                  </a:cubicBezTo>
                  <a:cubicBezTo>
                    <a:pt x="24" y="0"/>
                    <a:pt x="23" y="0"/>
                    <a:pt x="21" y="0"/>
                  </a:cubicBezTo>
                  <a:cubicBezTo>
                    <a:pt x="14" y="0"/>
                    <a:pt x="8" y="2"/>
                    <a:pt x="2" y="5"/>
                  </a:cubicBezTo>
                  <a:cubicBezTo>
                    <a:pt x="1" y="7"/>
                    <a:pt x="1" y="10"/>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6" name="Freeform 324"/>
            <p:cNvSpPr>
              <a:spLocks/>
            </p:cNvSpPr>
            <p:nvPr/>
          </p:nvSpPr>
          <p:spPr bwMode="auto">
            <a:xfrm>
              <a:off x="1410932" y="556078"/>
              <a:ext cx="81948" cy="30300"/>
            </a:xfrm>
            <a:custGeom>
              <a:avLst/>
              <a:gdLst>
                <a:gd name="T0" fmla="*/ 0 w 58"/>
                <a:gd name="T1" fmla="*/ 20659 h 22"/>
                <a:gd name="T2" fmla="*/ 0 w 58"/>
                <a:gd name="T3" fmla="*/ 24791 h 22"/>
                <a:gd name="T4" fmla="*/ 11303 w 58"/>
                <a:gd name="T5" fmla="*/ 20659 h 22"/>
                <a:gd name="T6" fmla="*/ 81948 w 58"/>
                <a:gd name="T7" fmla="*/ 30300 h 22"/>
                <a:gd name="T8" fmla="*/ 43800 w 58"/>
                <a:gd name="T9" fmla="*/ 0 h 22"/>
                <a:gd name="T10" fmla="*/ 0 w 58"/>
                <a:gd name="T11" fmla="*/ 20659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2">
                  <a:moveTo>
                    <a:pt x="0" y="15"/>
                  </a:moveTo>
                  <a:cubicBezTo>
                    <a:pt x="0" y="16"/>
                    <a:pt x="0" y="17"/>
                    <a:pt x="0" y="18"/>
                  </a:cubicBezTo>
                  <a:cubicBezTo>
                    <a:pt x="2" y="17"/>
                    <a:pt x="5" y="16"/>
                    <a:pt x="8" y="15"/>
                  </a:cubicBezTo>
                  <a:cubicBezTo>
                    <a:pt x="23" y="11"/>
                    <a:pt x="40" y="13"/>
                    <a:pt x="58" y="22"/>
                  </a:cubicBezTo>
                  <a:cubicBezTo>
                    <a:pt x="53" y="12"/>
                    <a:pt x="43" y="3"/>
                    <a:pt x="31" y="0"/>
                  </a:cubicBezTo>
                  <a:cubicBezTo>
                    <a:pt x="19" y="9"/>
                    <a:pt x="8" y="13"/>
                    <a:pt x="0" y="1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7" name="Freeform 325"/>
            <p:cNvSpPr>
              <a:spLocks/>
            </p:cNvSpPr>
            <p:nvPr/>
          </p:nvSpPr>
          <p:spPr bwMode="auto">
            <a:xfrm>
              <a:off x="1384210" y="577466"/>
              <a:ext cx="23160" cy="24952"/>
            </a:xfrm>
            <a:custGeom>
              <a:avLst/>
              <a:gdLst>
                <a:gd name="T0" fmla="*/ 23160 w 16"/>
                <a:gd name="T1" fmla="*/ 5545 h 18"/>
                <a:gd name="T2" fmla="*/ 23160 w 16"/>
                <a:gd name="T3" fmla="*/ 0 h 18"/>
                <a:gd name="T4" fmla="*/ 13028 w 16"/>
                <a:gd name="T5" fmla="*/ 0 h 18"/>
                <a:gd name="T6" fmla="*/ 11580 w 16"/>
                <a:gd name="T7" fmla="*/ 0 h 18"/>
                <a:gd name="T8" fmla="*/ 0 w 16"/>
                <a:gd name="T9" fmla="*/ 24952 h 18"/>
                <a:gd name="T10" fmla="*/ 23160 w 16"/>
                <a:gd name="T11" fmla="*/ 5545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6" y="4"/>
                  </a:moveTo>
                  <a:cubicBezTo>
                    <a:pt x="16" y="3"/>
                    <a:pt x="16" y="1"/>
                    <a:pt x="16" y="0"/>
                  </a:cubicBezTo>
                  <a:cubicBezTo>
                    <a:pt x="13" y="0"/>
                    <a:pt x="11" y="0"/>
                    <a:pt x="9" y="0"/>
                  </a:cubicBezTo>
                  <a:cubicBezTo>
                    <a:pt x="9" y="0"/>
                    <a:pt x="8" y="0"/>
                    <a:pt x="8" y="0"/>
                  </a:cubicBezTo>
                  <a:cubicBezTo>
                    <a:pt x="4" y="5"/>
                    <a:pt x="2" y="11"/>
                    <a:pt x="0" y="18"/>
                  </a:cubicBezTo>
                  <a:cubicBezTo>
                    <a:pt x="3" y="14"/>
                    <a:pt x="8" y="9"/>
                    <a:pt x="16"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8" name="Freeform 326"/>
            <p:cNvSpPr>
              <a:spLocks/>
            </p:cNvSpPr>
            <p:nvPr/>
          </p:nvSpPr>
          <p:spPr bwMode="auto">
            <a:xfrm>
              <a:off x="1412713" y="602418"/>
              <a:ext cx="76604" cy="64163"/>
            </a:xfrm>
            <a:custGeom>
              <a:avLst/>
              <a:gdLst>
                <a:gd name="T0" fmla="*/ 2786 w 55"/>
                <a:gd name="T1" fmla="*/ 2673 h 48"/>
                <a:gd name="T2" fmla="*/ 0 w 55"/>
                <a:gd name="T3" fmla="*/ 2673 h 48"/>
                <a:gd name="T4" fmla="*/ 41784 w 55"/>
                <a:gd name="T5" fmla="*/ 64163 h 48"/>
                <a:gd name="T6" fmla="*/ 76604 w 55"/>
                <a:gd name="T7" fmla="*/ 40102 h 48"/>
                <a:gd name="T8" fmla="*/ 2786 w 55"/>
                <a:gd name="T9" fmla="*/ 2673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48">
                  <a:moveTo>
                    <a:pt x="2" y="2"/>
                  </a:moveTo>
                  <a:cubicBezTo>
                    <a:pt x="1" y="2"/>
                    <a:pt x="0" y="2"/>
                    <a:pt x="0" y="2"/>
                  </a:cubicBezTo>
                  <a:cubicBezTo>
                    <a:pt x="3" y="21"/>
                    <a:pt x="13" y="36"/>
                    <a:pt x="30" y="48"/>
                  </a:cubicBezTo>
                  <a:cubicBezTo>
                    <a:pt x="41" y="46"/>
                    <a:pt x="50" y="39"/>
                    <a:pt x="55" y="30"/>
                  </a:cubicBezTo>
                  <a:cubicBezTo>
                    <a:pt x="45" y="21"/>
                    <a:pt x="19" y="0"/>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9" name="Freeform 327"/>
            <p:cNvSpPr>
              <a:spLocks/>
            </p:cNvSpPr>
            <p:nvPr/>
          </p:nvSpPr>
          <p:spPr bwMode="auto">
            <a:xfrm>
              <a:off x="1410932" y="575684"/>
              <a:ext cx="87292" cy="60598"/>
            </a:xfrm>
            <a:custGeom>
              <a:avLst/>
              <a:gdLst>
                <a:gd name="T0" fmla="*/ 13639 w 64"/>
                <a:gd name="T1" fmla="*/ 5509 h 44"/>
                <a:gd name="T2" fmla="*/ 0 w 64"/>
                <a:gd name="T3" fmla="*/ 11018 h 44"/>
                <a:gd name="T4" fmla="*/ 1364 w 64"/>
                <a:gd name="T5" fmla="*/ 23413 h 44"/>
                <a:gd name="T6" fmla="*/ 5456 w 64"/>
                <a:gd name="T7" fmla="*/ 22036 h 44"/>
                <a:gd name="T8" fmla="*/ 80472 w 64"/>
                <a:gd name="T9" fmla="*/ 60598 h 44"/>
                <a:gd name="T10" fmla="*/ 87292 w 64"/>
                <a:gd name="T11" fmla="*/ 35808 h 44"/>
                <a:gd name="T12" fmla="*/ 84564 w 64"/>
                <a:gd name="T13" fmla="*/ 17904 h 44"/>
                <a:gd name="T14" fmla="*/ 13639 w 64"/>
                <a:gd name="T15" fmla="*/ 5509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4">
                  <a:moveTo>
                    <a:pt x="10" y="4"/>
                  </a:moveTo>
                  <a:cubicBezTo>
                    <a:pt x="6" y="5"/>
                    <a:pt x="3" y="6"/>
                    <a:pt x="0" y="8"/>
                  </a:cubicBezTo>
                  <a:cubicBezTo>
                    <a:pt x="0" y="10"/>
                    <a:pt x="1" y="13"/>
                    <a:pt x="1" y="17"/>
                  </a:cubicBezTo>
                  <a:cubicBezTo>
                    <a:pt x="2" y="16"/>
                    <a:pt x="3" y="16"/>
                    <a:pt x="4" y="16"/>
                  </a:cubicBezTo>
                  <a:cubicBezTo>
                    <a:pt x="22" y="15"/>
                    <a:pt x="47" y="34"/>
                    <a:pt x="59" y="44"/>
                  </a:cubicBezTo>
                  <a:cubicBezTo>
                    <a:pt x="62" y="39"/>
                    <a:pt x="64" y="33"/>
                    <a:pt x="64" y="26"/>
                  </a:cubicBezTo>
                  <a:cubicBezTo>
                    <a:pt x="64" y="21"/>
                    <a:pt x="63" y="17"/>
                    <a:pt x="62"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0" name="Freeform 328"/>
            <p:cNvSpPr>
              <a:spLocks/>
            </p:cNvSpPr>
            <p:nvPr/>
          </p:nvSpPr>
          <p:spPr bwMode="auto">
            <a:xfrm>
              <a:off x="1384210" y="589943"/>
              <a:ext cx="23160" cy="55251"/>
            </a:xfrm>
            <a:custGeom>
              <a:avLst/>
              <a:gdLst>
                <a:gd name="T0" fmla="*/ 18818 w 16"/>
                <a:gd name="T1" fmla="*/ 15584 h 39"/>
                <a:gd name="T2" fmla="*/ 23160 w 16"/>
                <a:gd name="T3" fmla="*/ 11334 h 39"/>
                <a:gd name="T4" fmla="*/ 23160 w 16"/>
                <a:gd name="T5" fmla="*/ 9917 h 39"/>
                <a:gd name="T6" fmla="*/ 23160 w 16"/>
                <a:gd name="T7" fmla="*/ 0 h 39"/>
                <a:gd name="T8" fmla="*/ 0 w 16"/>
                <a:gd name="T9" fmla="*/ 24084 h 39"/>
                <a:gd name="T10" fmla="*/ 10133 w 16"/>
                <a:gd name="T11" fmla="*/ 55251 h 39"/>
                <a:gd name="T12" fmla="*/ 18818 w 16"/>
                <a:gd name="T13" fmla="*/ 15584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39">
                  <a:moveTo>
                    <a:pt x="13" y="11"/>
                  </a:moveTo>
                  <a:cubicBezTo>
                    <a:pt x="14" y="10"/>
                    <a:pt x="15" y="9"/>
                    <a:pt x="16" y="8"/>
                  </a:cubicBezTo>
                  <a:cubicBezTo>
                    <a:pt x="16" y="8"/>
                    <a:pt x="16" y="7"/>
                    <a:pt x="16" y="7"/>
                  </a:cubicBezTo>
                  <a:cubicBezTo>
                    <a:pt x="16" y="5"/>
                    <a:pt x="16" y="2"/>
                    <a:pt x="16" y="0"/>
                  </a:cubicBezTo>
                  <a:cubicBezTo>
                    <a:pt x="9" y="4"/>
                    <a:pt x="3" y="13"/>
                    <a:pt x="0" y="17"/>
                  </a:cubicBezTo>
                  <a:cubicBezTo>
                    <a:pt x="0" y="25"/>
                    <a:pt x="3" y="33"/>
                    <a:pt x="7" y="39"/>
                  </a:cubicBezTo>
                  <a:cubicBezTo>
                    <a:pt x="7" y="32"/>
                    <a:pt x="7" y="19"/>
                    <a:pt x="13"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1" name="Freeform 329"/>
            <p:cNvSpPr>
              <a:spLocks/>
            </p:cNvSpPr>
            <p:nvPr/>
          </p:nvSpPr>
          <p:spPr bwMode="auto">
            <a:xfrm>
              <a:off x="1398461" y="605983"/>
              <a:ext cx="49881" cy="62381"/>
            </a:xfrm>
            <a:custGeom>
              <a:avLst/>
              <a:gdLst>
                <a:gd name="T0" fmla="*/ 9699 w 36"/>
                <a:gd name="T1" fmla="*/ 0 h 45"/>
                <a:gd name="T2" fmla="*/ 8314 w 36"/>
                <a:gd name="T3" fmla="*/ 2772 h 45"/>
                <a:gd name="T4" fmla="*/ 1386 w 36"/>
                <a:gd name="T5" fmla="*/ 44360 h 45"/>
                <a:gd name="T6" fmla="*/ 42953 w 36"/>
                <a:gd name="T7" fmla="*/ 62381 h 45"/>
                <a:gd name="T8" fmla="*/ 49881 w 36"/>
                <a:gd name="T9" fmla="*/ 62381 h 45"/>
                <a:gd name="T10" fmla="*/ 9699 w 36"/>
                <a:gd name="T11" fmla="*/ 0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45">
                  <a:moveTo>
                    <a:pt x="7" y="0"/>
                  </a:moveTo>
                  <a:cubicBezTo>
                    <a:pt x="7" y="1"/>
                    <a:pt x="6" y="1"/>
                    <a:pt x="6" y="2"/>
                  </a:cubicBezTo>
                  <a:cubicBezTo>
                    <a:pt x="0" y="9"/>
                    <a:pt x="1" y="27"/>
                    <a:pt x="1" y="32"/>
                  </a:cubicBezTo>
                  <a:cubicBezTo>
                    <a:pt x="9" y="40"/>
                    <a:pt x="20" y="45"/>
                    <a:pt x="31" y="45"/>
                  </a:cubicBezTo>
                  <a:cubicBezTo>
                    <a:pt x="33" y="45"/>
                    <a:pt x="34" y="45"/>
                    <a:pt x="36" y="45"/>
                  </a:cubicBezTo>
                  <a:cubicBezTo>
                    <a:pt x="17" y="31"/>
                    <a:pt x="10" y="14"/>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2" name="Freeform 330"/>
            <p:cNvSpPr>
              <a:spLocks/>
            </p:cNvSpPr>
            <p:nvPr/>
          </p:nvSpPr>
          <p:spPr bwMode="auto">
            <a:xfrm>
              <a:off x="1631836" y="2418585"/>
              <a:ext cx="8907" cy="8911"/>
            </a:xfrm>
            <a:custGeom>
              <a:avLst/>
              <a:gdLst>
                <a:gd name="T0" fmla="*/ 7423 w 6"/>
                <a:gd name="T1" fmla="*/ 7426 h 6"/>
                <a:gd name="T2" fmla="*/ 8907 w 6"/>
                <a:gd name="T3" fmla="*/ 0 h 6"/>
                <a:gd name="T4" fmla="*/ 0 w 6"/>
                <a:gd name="T5" fmla="*/ 8911 h 6"/>
                <a:gd name="T6" fmla="*/ 7423 w 6"/>
                <a:gd name="T7" fmla="*/ 742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5"/>
                  </a:moveTo>
                  <a:cubicBezTo>
                    <a:pt x="5" y="3"/>
                    <a:pt x="6" y="2"/>
                    <a:pt x="6" y="0"/>
                  </a:cubicBezTo>
                  <a:cubicBezTo>
                    <a:pt x="4" y="2"/>
                    <a:pt x="2" y="4"/>
                    <a:pt x="0" y="6"/>
                  </a:cubicBezTo>
                  <a:cubicBezTo>
                    <a:pt x="1" y="5"/>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3" name="Freeform 331"/>
            <p:cNvSpPr>
              <a:spLocks/>
            </p:cNvSpPr>
            <p:nvPr/>
          </p:nvSpPr>
          <p:spPr bwMode="auto">
            <a:xfrm>
              <a:off x="1644306" y="2409673"/>
              <a:ext cx="35630" cy="16041"/>
            </a:xfrm>
            <a:custGeom>
              <a:avLst/>
              <a:gdLst>
                <a:gd name="T0" fmla="*/ 0 w 25"/>
                <a:gd name="T1" fmla="*/ 16041 h 11"/>
                <a:gd name="T2" fmla="*/ 35630 w 25"/>
                <a:gd name="T3" fmla="*/ 0 h 11"/>
                <a:gd name="T4" fmla="*/ 29929 w 25"/>
                <a:gd name="T5" fmla="*/ 0 h 11"/>
                <a:gd name="T6" fmla="*/ 2850 w 25"/>
                <a:gd name="T7" fmla="*/ 5833 h 11"/>
                <a:gd name="T8" fmla="*/ 0 w 25"/>
                <a:gd name="T9" fmla="*/ 16041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1">
                  <a:moveTo>
                    <a:pt x="0" y="11"/>
                  </a:moveTo>
                  <a:cubicBezTo>
                    <a:pt x="7" y="10"/>
                    <a:pt x="16" y="6"/>
                    <a:pt x="25" y="0"/>
                  </a:cubicBezTo>
                  <a:cubicBezTo>
                    <a:pt x="24" y="0"/>
                    <a:pt x="23" y="0"/>
                    <a:pt x="21" y="0"/>
                  </a:cubicBezTo>
                  <a:cubicBezTo>
                    <a:pt x="14" y="0"/>
                    <a:pt x="7" y="1"/>
                    <a:pt x="2" y="4"/>
                  </a:cubicBezTo>
                  <a:cubicBezTo>
                    <a:pt x="1" y="6"/>
                    <a:pt x="0"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4" name="Freeform 332"/>
            <p:cNvSpPr>
              <a:spLocks/>
            </p:cNvSpPr>
            <p:nvPr/>
          </p:nvSpPr>
          <p:spPr bwMode="auto">
            <a:xfrm>
              <a:off x="1642525" y="2411456"/>
              <a:ext cx="83729" cy="30299"/>
            </a:xfrm>
            <a:custGeom>
              <a:avLst/>
              <a:gdLst>
                <a:gd name="T0" fmla="*/ 1419 w 59"/>
                <a:gd name="T1" fmla="*/ 19281 h 22"/>
                <a:gd name="T2" fmla="*/ 0 w 59"/>
                <a:gd name="T3" fmla="*/ 24790 h 22"/>
                <a:gd name="T4" fmla="*/ 12772 w 59"/>
                <a:gd name="T5" fmla="*/ 19281 h 22"/>
                <a:gd name="T6" fmla="*/ 83729 w 59"/>
                <a:gd name="T7" fmla="*/ 30299 h 22"/>
                <a:gd name="T8" fmla="*/ 45412 w 59"/>
                <a:gd name="T9" fmla="*/ 0 h 22"/>
                <a:gd name="T10" fmla="*/ 1419 w 59"/>
                <a:gd name="T11" fmla="*/ 19281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22">
                  <a:moveTo>
                    <a:pt x="1" y="14"/>
                  </a:moveTo>
                  <a:cubicBezTo>
                    <a:pt x="0" y="15"/>
                    <a:pt x="0" y="16"/>
                    <a:pt x="0" y="18"/>
                  </a:cubicBezTo>
                  <a:cubicBezTo>
                    <a:pt x="3" y="16"/>
                    <a:pt x="6" y="15"/>
                    <a:pt x="9" y="14"/>
                  </a:cubicBezTo>
                  <a:cubicBezTo>
                    <a:pt x="24" y="10"/>
                    <a:pt x="41" y="13"/>
                    <a:pt x="59" y="22"/>
                  </a:cubicBezTo>
                  <a:cubicBezTo>
                    <a:pt x="54" y="11"/>
                    <a:pt x="44" y="3"/>
                    <a:pt x="32" y="0"/>
                  </a:cubicBezTo>
                  <a:cubicBezTo>
                    <a:pt x="19" y="9"/>
                    <a:pt x="8" y="12"/>
                    <a:pt x="1" y="1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5" name="Freeform 333"/>
            <p:cNvSpPr>
              <a:spLocks/>
            </p:cNvSpPr>
            <p:nvPr/>
          </p:nvSpPr>
          <p:spPr bwMode="auto">
            <a:xfrm>
              <a:off x="1617584" y="2432844"/>
              <a:ext cx="23159" cy="24952"/>
            </a:xfrm>
            <a:custGeom>
              <a:avLst/>
              <a:gdLst>
                <a:gd name="T0" fmla="*/ 21712 w 16"/>
                <a:gd name="T1" fmla="*/ 6931 h 18"/>
                <a:gd name="T2" fmla="*/ 23159 w 16"/>
                <a:gd name="T3" fmla="*/ 0 h 18"/>
                <a:gd name="T4" fmla="*/ 13027 w 16"/>
                <a:gd name="T5" fmla="*/ 0 h 18"/>
                <a:gd name="T6" fmla="*/ 11580 w 16"/>
                <a:gd name="T7" fmla="*/ 0 h 18"/>
                <a:gd name="T8" fmla="*/ 0 w 16"/>
                <a:gd name="T9" fmla="*/ 24952 h 18"/>
                <a:gd name="T10" fmla="*/ 21712 w 16"/>
                <a:gd name="T11" fmla="*/ 6931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5" y="5"/>
                  </a:moveTo>
                  <a:cubicBezTo>
                    <a:pt x="15"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6" name="Freeform 334"/>
            <p:cNvSpPr>
              <a:spLocks/>
            </p:cNvSpPr>
            <p:nvPr/>
          </p:nvSpPr>
          <p:spPr bwMode="auto">
            <a:xfrm>
              <a:off x="1644306" y="2457796"/>
              <a:ext cx="78385" cy="62380"/>
            </a:xfrm>
            <a:custGeom>
              <a:avLst/>
              <a:gdLst>
                <a:gd name="T0" fmla="*/ 4199 w 56"/>
                <a:gd name="T1" fmla="*/ 1327 h 47"/>
                <a:gd name="T2" fmla="*/ 0 w 56"/>
                <a:gd name="T3" fmla="*/ 2654 h 47"/>
                <a:gd name="T4" fmla="*/ 43392 w 56"/>
                <a:gd name="T5" fmla="*/ 62380 h 47"/>
                <a:gd name="T6" fmla="*/ 78385 w 56"/>
                <a:gd name="T7" fmla="*/ 38490 h 47"/>
                <a:gd name="T8" fmla="*/ 4199 w 56"/>
                <a:gd name="T9" fmla="*/ 1327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47">
                  <a:moveTo>
                    <a:pt x="3" y="1"/>
                  </a:moveTo>
                  <a:cubicBezTo>
                    <a:pt x="2" y="1"/>
                    <a:pt x="1" y="1"/>
                    <a:pt x="0" y="2"/>
                  </a:cubicBezTo>
                  <a:cubicBezTo>
                    <a:pt x="3" y="20"/>
                    <a:pt x="14" y="35"/>
                    <a:pt x="31" y="47"/>
                  </a:cubicBezTo>
                  <a:cubicBezTo>
                    <a:pt x="41" y="45"/>
                    <a:pt x="50" y="38"/>
                    <a:pt x="56" y="29"/>
                  </a:cubicBezTo>
                  <a:cubicBezTo>
                    <a:pt x="46" y="20"/>
                    <a:pt x="20" y="0"/>
                    <a:pt x="3"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7" name="Freeform 335"/>
            <p:cNvSpPr>
              <a:spLocks/>
            </p:cNvSpPr>
            <p:nvPr/>
          </p:nvSpPr>
          <p:spPr bwMode="auto">
            <a:xfrm>
              <a:off x="1642525" y="2431061"/>
              <a:ext cx="87292" cy="60598"/>
            </a:xfrm>
            <a:custGeom>
              <a:avLst/>
              <a:gdLst>
                <a:gd name="T0" fmla="*/ 13856 w 63"/>
                <a:gd name="T1" fmla="*/ 5386 h 45"/>
                <a:gd name="T2" fmla="*/ 0 w 63"/>
                <a:gd name="T3" fmla="*/ 10773 h 45"/>
                <a:gd name="T4" fmla="*/ 1386 w 63"/>
                <a:gd name="T5" fmla="*/ 22893 h 45"/>
                <a:gd name="T6" fmla="*/ 4157 w 63"/>
                <a:gd name="T7" fmla="*/ 21546 h 45"/>
                <a:gd name="T8" fmla="*/ 81750 w 63"/>
                <a:gd name="T9" fmla="*/ 60598 h 45"/>
                <a:gd name="T10" fmla="*/ 87292 w 63"/>
                <a:gd name="T11" fmla="*/ 35012 h 45"/>
                <a:gd name="T12" fmla="*/ 84521 w 63"/>
                <a:gd name="T13" fmla="*/ 17506 h 45"/>
                <a:gd name="T14" fmla="*/ 13856 w 63"/>
                <a:gd name="T15" fmla="*/ 5386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45">
                  <a:moveTo>
                    <a:pt x="10" y="4"/>
                  </a:moveTo>
                  <a:cubicBezTo>
                    <a:pt x="6" y="5"/>
                    <a:pt x="3" y="6"/>
                    <a:pt x="0" y="8"/>
                  </a:cubicBezTo>
                  <a:cubicBezTo>
                    <a:pt x="0" y="11"/>
                    <a:pt x="0" y="14"/>
                    <a:pt x="1" y="17"/>
                  </a:cubicBezTo>
                  <a:cubicBezTo>
                    <a:pt x="1" y="17"/>
                    <a:pt x="2" y="17"/>
                    <a:pt x="3" y="16"/>
                  </a:cubicBezTo>
                  <a:cubicBezTo>
                    <a:pt x="22" y="15"/>
                    <a:pt x="46" y="34"/>
                    <a:pt x="59" y="45"/>
                  </a:cubicBezTo>
                  <a:cubicBezTo>
                    <a:pt x="62" y="39"/>
                    <a:pt x="63" y="33"/>
                    <a:pt x="63" y="26"/>
                  </a:cubicBezTo>
                  <a:cubicBezTo>
                    <a:pt x="63" y="21"/>
                    <a:pt x="63" y="17"/>
                    <a:pt x="61"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8" name="Freeform 336"/>
            <p:cNvSpPr>
              <a:spLocks/>
            </p:cNvSpPr>
            <p:nvPr/>
          </p:nvSpPr>
          <p:spPr bwMode="auto">
            <a:xfrm>
              <a:off x="1617584" y="2445319"/>
              <a:ext cx="23159" cy="55252"/>
            </a:xfrm>
            <a:custGeom>
              <a:avLst/>
              <a:gdLst>
                <a:gd name="T0" fmla="*/ 18817 w 16"/>
                <a:gd name="T1" fmla="*/ 16576 h 40"/>
                <a:gd name="T2" fmla="*/ 23159 w 16"/>
                <a:gd name="T3" fmla="*/ 11050 h 40"/>
                <a:gd name="T4" fmla="*/ 23159 w 16"/>
                <a:gd name="T5" fmla="*/ 9669 h 40"/>
                <a:gd name="T6" fmla="*/ 21712 w 16"/>
                <a:gd name="T7" fmla="*/ 0 h 40"/>
                <a:gd name="T8" fmla="*/ 0 w 16"/>
                <a:gd name="T9" fmla="*/ 23482 h 40"/>
                <a:gd name="T10" fmla="*/ 10132 w 16"/>
                <a:gd name="T11" fmla="*/ 55252 h 40"/>
                <a:gd name="T12" fmla="*/ 18817 w 16"/>
                <a:gd name="T13" fmla="*/ 1657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0">
                  <a:moveTo>
                    <a:pt x="13" y="12"/>
                  </a:moveTo>
                  <a:cubicBezTo>
                    <a:pt x="14" y="10"/>
                    <a:pt x="15" y="9"/>
                    <a:pt x="16" y="8"/>
                  </a:cubicBezTo>
                  <a:cubicBezTo>
                    <a:pt x="16" y="8"/>
                    <a:pt x="16" y="8"/>
                    <a:pt x="16" y="7"/>
                  </a:cubicBezTo>
                  <a:cubicBezTo>
                    <a:pt x="16" y="5"/>
                    <a:pt x="15" y="2"/>
                    <a:pt x="15" y="0"/>
                  </a:cubicBezTo>
                  <a:cubicBezTo>
                    <a:pt x="9" y="4"/>
                    <a:pt x="3" y="13"/>
                    <a:pt x="0" y="17"/>
                  </a:cubicBezTo>
                  <a:cubicBezTo>
                    <a:pt x="0" y="26"/>
                    <a:pt x="3" y="33"/>
                    <a:pt x="7" y="40"/>
                  </a:cubicBezTo>
                  <a:cubicBezTo>
                    <a:pt x="7" y="32"/>
                    <a:pt x="7" y="19"/>
                    <a:pt x="13"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9" name="Freeform 337"/>
            <p:cNvSpPr>
              <a:spLocks/>
            </p:cNvSpPr>
            <p:nvPr/>
          </p:nvSpPr>
          <p:spPr bwMode="auto">
            <a:xfrm>
              <a:off x="1631836" y="2461361"/>
              <a:ext cx="48099" cy="60598"/>
            </a:xfrm>
            <a:custGeom>
              <a:avLst/>
              <a:gdLst>
                <a:gd name="T0" fmla="*/ 9620 w 35"/>
                <a:gd name="T1" fmla="*/ 0 h 44"/>
                <a:gd name="T2" fmla="*/ 8246 w 35"/>
                <a:gd name="T3" fmla="*/ 1377 h 44"/>
                <a:gd name="T4" fmla="*/ 1374 w 35"/>
                <a:gd name="T5" fmla="*/ 44071 h 44"/>
                <a:gd name="T6" fmla="*/ 42602 w 35"/>
                <a:gd name="T7" fmla="*/ 60598 h 44"/>
                <a:gd name="T8" fmla="*/ 48099 w 35"/>
                <a:gd name="T9" fmla="*/ 60598 h 44"/>
                <a:gd name="T10" fmla="*/ 9620 w 35"/>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44">
                  <a:moveTo>
                    <a:pt x="7" y="0"/>
                  </a:moveTo>
                  <a:cubicBezTo>
                    <a:pt x="6" y="0"/>
                    <a:pt x="6" y="0"/>
                    <a:pt x="6" y="1"/>
                  </a:cubicBezTo>
                  <a:cubicBezTo>
                    <a:pt x="0" y="8"/>
                    <a:pt x="1" y="26"/>
                    <a:pt x="1" y="32"/>
                  </a:cubicBezTo>
                  <a:cubicBezTo>
                    <a:pt x="9" y="40"/>
                    <a:pt x="19" y="44"/>
                    <a:pt x="31" y="44"/>
                  </a:cubicBezTo>
                  <a:cubicBezTo>
                    <a:pt x="33" y="44"/>
                    <a:pt x="34" y="44"/>
                    <a:pt x="35" y="44"/>
                  </a:cubicBezTo>
                  <a:cubicBezTo>
                    <a:pt x="17" y="30"/>
                    <a:pt x="9" y="13"/>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0" name="Freeform 338"/>
            <p:cNvSpPr>
              <a:spLocks/>
            </p:cNvSpPr>
            <p:nvPr/>
          </p:nvSpPr>
          <p:spPr bwMode="auto">
            <a:xfrm>
              <a:off x="2403216" y="3299043"/>
              <a:ext cx="7126" cy="5346"/>
            </a:xfrm>
            <a:custGeom>
              <a:avLst/>
              <a:gdLst>
                <a:gd name="T0" fmla="*/ 7126 w 5"/>
                <a:gd name="T1" fmla="*/ 5346 h 4"/>
                <a:gd name="T2" fmla="*/ 7126 w 5"/>
                <a:gd name="T3" fmla="*/ 0 h 4"/>
                <a:gd name="T4" fmla="*/ 0 w 5"/>
                <a:gd name="T5" fmla="*/ 5346 h 4"/>
                <a:gd name="T6" fmla="*/ 7126 w 5"/>
                <a:gd name="T7" fmla="*/ 5346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4"/>
                  </a:moveTo>
                  <a:cubicBezTo>
                    <a:pt x="5" y="2"/>
                    <a:pt x="5" y="1"/>
                    <a:pt x="5" y="0"/>
                  </a:cubicBezTo>
                  <a:cubicBezTo>
                    <a:pt x="3" y="1"/>
                    <a:pt x="2" y="3"/>
                    <a:pt x="0" y="4"/>
                  </a:cubicBezTo>
                  <a:cubicBezTo>
                    <a:pt x="1" y="4"/>
                    <a:pt x="3" y="4"/>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1" name="Freeform 339"/>
            <p:cNvSpPr>
              <a:spLocks/>
            </p:cNvSpPr>
            <p:nvPr/>
          </p:nvSpPr>
          <p:spPr bwMode="auto">
            <a:xfrm>
              <a:off x="2413905" y="3290131"/>
              <a:ext cx="30286" cy="14258"/>
            </a:xfrm>
            <a:custGeom>
              <a:avLst/>
              <a:gdLst>
                <a:gd name="T0" fmla="*/ 0 w 22"/>
                <a:gd name="T1" fmla="*/ 14258 h 10"/>
                <a:gd name="T2" fmla="*/ 30286 w 22"/>
                <a:gd name="T3" fmla="*/ 0 h 10"/>
                <a:gd name="T4" fmla="*/ 24779 w 22"/>
                <a:gd name="T5" fmla="*/ 0 h 10"/>
                <a:gd name="T6" fmla="*/ 1377 w 22"/>
                <a:gd name="T7" fmla="*/ 5703 h 10"/>
                <a:gd name="T8" fmla="*/ 0 w 22"/>
                <a:gd name="T9" fmla="*/ 1425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0">
                  <a:moveTo>
                    <a:pt x="0" y="10"/>
                  </a:moveTo>
                  <a:cubicBezTo>
                    <a:pt x="6" y="9"/>
                    <a:pt x="13" y="6"/>
                    <a:pt x="22" y="0"/>
                  </a:cubicBezTo>
                  <a:cubicBezTo>
                    <a:pt x="21" y="0"/>
                    <a:pt x="19" y="0"/>
                    <a:pt x="18" y="0"/>
                  </a:cubicBezTo>
                  <a:cubicBezTo>
                    <a:pt x="12" y="0"/>
                    <a:pt x="6" y="2"/>
                    <a:pt x="1" y="4"/>
                  </a:cubicBezTo>
                  <a:cubicBezTo>
                    <a:pt x="1" y="6"/>
                    <a:pt x="0" y="8"/>
                    <a:pt x="0"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2" name="Freeform 340"/>
            <p:cNvSpPr>
              <a:spLocks/>
            </p:cNvSpPr>
            <p:nvPr/>
          </p:nvSpPr>
          <p:spPr bwMode="auto">
            <a:xfrm>
              <a:off x="2412124" y="3290131"/>
              <a:ext cx="71259" cy="28517"/>
            </a:xfrm>
            <a:custGeom>
              <a:avLst/>
              <a:gdLst>
                <a:gd name="T0" fmla="*/ 0 w 51"/>
                <a:gd name="T1" fmla="*/ 18011 h 19"/>
                <a:gd name="T2" fmla="*/ 0 w 51"/>
                <a:gd name="T3" fmla="*/ 22513 h 19"/>
                <a:gd name="T4" fmla="*/ 9781 w 51"/>
                <a:gd name="T5" fmla="*/ 19512 h 19"/>
                <a:gd name="T6" fmla="*/ 71259 w 51"/>
                <a:gd name="T7" fmla="*/ 28517 h 19"/>
                <a:gd name="T8" fmla="*/ 37725 w 51"/>
                <a:gd name="T9" fmla="*/ 0 h 19"/>
                <a:gd name="T10" fmla="*/ 0 w 51"/>
                <a:gd name="T11" fmla="*/ 18011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19">
                  <a:moveTo>
                    <a:pt x="0" y="12"/>
                  </a:moveTo>
                  <a:cubicBezTo>
                    <a:pt x="0" y="13"/>
                    <a:pt x="0" y="14"/>
                    <a:pt x="0" y="15"/>
                  </a:cubicBezTo>
                  <a:cubicBezTo>
                    <a:pt x="2" y="14"/>
                    <a:pt x="5" y="13"/>
                    <a:pt x="7" y="13"/>
                  </a:cubicBezTo>
                  <a:cubicBezTo>
                    <a:pt x="20" y="9"/>
                    <a:pt x="35" y="11"/>
                    <a:pt x="51" y="19"/>
                  </a:cubicBezTo>
                  <a:cubicBezTo>
                    <a:pt x="46" y="9"/>
                    <a:pt x="38" y="2"/>
                    <a:pt x="27" y="0"/>
                  </a:cubicBezTo>
                  <a:cubicBezTo>
                    <a:pt x="17" y="8"/>
                    <a:pt x="7" y="11"/>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3" name="Freeform 341"/>
            <p:cNvSpPr>
              <a:spLocks/>
            </p:cNvSpPr>
            <p:nvPr/>
          </p:nvSpPr>
          <p:spPr bwMode="auto">
            <a:xfrm>
              <a:off x="2390746" y="3307954"/>
              <a:ext cx="17815" cy="23170"/>
            </a:xfrm>
            <a:custGeom>
              <a:avLst/>
              <a:gdLst>
                <a:gd name="T0" fmla="*/ 17815 w 13"/>
                <a:gd name="T1" fmla="*/ 5793 h 16"/>
                <a:gd name="T2" fmla="*/ 17815 w 13"/>
                <a:gd name="T3" fmla="*/ 0 h 16"/>
                <a:gd name="T4" fmla="*/ 9593 w 13"/>
                <a:gd name="T5" fmla="*/ 0 h 16"/>
                <a:gd name="T6" fmla="*/ 8222 w 13"/>
                <a:gd name="T7" fmla="*/ 0 h 16"/>
                <a:gd name="T8" fmla="*/ 0 w 13"/>
                <a:gd name="T9" fmla="*/ 23170 h 16"/>
                <a:gd name="T10" fmla="*/ 17815 w 13"/>
                <a:gd name="T11" fmla="*/ 5793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6">
                  <a:moveTo>
                    <a:pt x="13" y="4"/>
                  </a:moveTo>
                  <a:cubicBezTo>
                    <a:pt x="13" y="3"/>
                    <a:pt x="13" y="1"/>
                    <a:pt x="13" y="0"/>
                  </a:cubicBezTo>
                  <a:cubicBezTo>
                    <a:pt x="11" y="0"/>
                    <a:pt x="9" y="0"/>
                    <a:pt x="7" y="0"/>
                  </a:cubicBezTo>
                  <a:cubicBezTo>
                    <a:pt x="7" y="0"/>
                    <a:pt x="6" y="0"/>
                    <a:pt x="6" y="0"/>
                  </a:cubicBezTo>
                  <a:cubicBezTo>
                    <a:pt x="3" y="5"/>
                    <a:pt x="1" y="10"/>
                    <a:pt x="0" y="16"/>
                  </a:cubicBezTo>
                  <a:cubicBezTo>
                    <a:pt x="2" y="13"/>
                    <a:pt x="6" y="8"/>
                    <a:pt x="13"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4" name="Freeform 342"/>
            <p:cNvSpPr>
              <a:spLocks/>
            </p:cNvSpPr>
            <p:nvPr/>
          </p:nvSpPr>
          <p:spPr bwMode="auto">
            <a:xfrm>
              <a:off x="2413905" y="3329342"/>
              <a:ext cx="65915" cy="58817"/>
            </a:xfrm>
            <a:custGeom>
              <a:avLst/>
              <a:gdLst>
                <a:gd name="T0" fmla="*/ 2746 w 48"/>
                <a:gd name="T1" fmla="*/ 2801 h 42"/>
                <a:gd name="T2" fmla="*/ 0 w 48"/>
                <a:gd name="T3" fmla="*/ 2801 h 42"/>
                <a:gd name="T4" fmla="*/ 35704 w 48"/>
                <a:gd name="T5" fmla="*/ 58817 h 42"/>
                <a:gd name="T6" fmla="*/ 65915 w 48"/>
                <a:gd name="T7" fmla="*/ 36411 h 42"/>
                <a:gd name="T8" fmla="*/ 2746 w 48"/>
                <a:gd name="T9" fmla="*/ 2801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2">
                  <a:moveTo>
                    <a:pt x="2" y="2"/>
                  </a:moveTo>
                  <a:cubicBezTo>
                    <a:pt x="1" y="2"/>
                    <a:pt x="1" y="2"/>
                    <a:pt x="0" y="2"/>
                  </a:cubicBezTo>
                  <a:cubicBezTo>
                    <a:pt x="3" y="18"/>
                    <a:pt x="12" y="31"/>
                    <a:pt x="26" y="42"/>
                  </a:cubicBezTo>
                  <a:cubicBezTo>
                    <a:pt x="35" y="39"/>
                    <a:pt x="43" y="34"/>
                    <a:pt x="48" y="26"/>
                  </a:cubicBezTo>
                  <a:cubicBezTo>
                    <a:pt x="39" y="18"/>
                    <a:pt x="17" y="0"/>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5" name="Freeform 343"/>
            <p:cNvSpPr>
              <a:spLocks/>
            </p:cNvSpPr>
            <p:nvPr/>
          </p:nvSpPr>
          <p:spPr bwMode="auto">
            <a:xfrm>
              <a:off x="2412124" y="3306172"/>
              <a:ext cx="76603" cy="55251"/>
            </a:xfrm>
            <a:custGeom>
              <a:avLst/>
              <a:gdLst>
                <a:gd name="T0" fmla="*/ 11142 w 55"/>
                <a:gd name="T1" fmla="*/ 5667 h 39"/>
                <a:gd name="T2" fmla="*/ 0 w 55"/>
                <a:gd name="T3" fmla="*/ 9917 h 39"/>
                <a:gd name="T4" fmla="*/ 1393 w 55"/>
                <a:gd name="T5" fmla="*/ 21250 h 39"/>
                <a:gd name="T6" fmla="*/ 4178 w 55"/>
                <a:gd name="T7" fmla="*/ 19834 h 39"/>
                <a:gd name="T8" fmla="*/ 71032 w 55"/>
                <a:gd name="T9" fmla="*/ 55251 h 39"/>
                <a:gd name="T10" fmla="*/ 76603 w 55"/>
                <a:gd name="T11" fmla="*/ 32584 h 39"/>
                <a:gd name="T12" fmla="*/ 73817 w 55"/>
                <a:gd name="T13" fmla="*/ 15584 h 39"/>
                <a:gd name="T14" fmla="*/ 11142 w 55"/>
                <a:gd name="T15" fmla="*/ 5667 h 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39">
                  <a:moveTo>
                    <a:pt x="8" y="4"/>
                  </a:moveTo>
                  <a:cubicBezTo>
                    <a:pt x="5" y="5"/>
                    <a:pt x="3" y="6"/>
                    <a:pt x="0" y="7"/>
                  </a:cubicBezTo>
                  <a:cubicBezTo>
                    <a:pt x="0" y="10"/>
                    <a:pt x="0" y="12"/>
                    <a:pt x="1" y="15"/>
                  </a:cubicBezTo>
                  <a:cubicBezTo>
                    <a:pt x="1" y="15"/>
                    <a:pt x="2" y="15"/>
                    <a:pt x="3" y="14"/>
                  </a:cubicBezTo>
                  <a:cubicBezTo>
                    <a:pt x="19" y="13"/>
                    <a:pt x="40" y="29"/>
                    <a:pt x="51" y="39"/>
                  </a:cubicBezTo>
                  <a:cubicBezTo>
                    <a:pt x="53" y="34"/>
                    <a:pt x="55" y="29"/>
                    <a:pt x="55" y="23"/>
                  </a:cubicBezTo>
                  <a:cubicBezTo>
                    <a:pt x="55" y="19"/>
                    <a:pt x="54" y="15"/>
                    <a:pt x="53" y="11"/>
                  </a:cubicBezTo>
                  <a:cubicBezTo>
                    <a:pt x="36" y="3"/>
                    <a:pt x="21" y="0"/>
                    <a:pt x="8"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6" name="Freeform 344"/>
            <p:cNvSpPr>
              <a:spLocks/>
            </p:cNvSpPr>
            <p:nvPr/>
          </p:nvSpPr>
          <p:spPr bwMode="auto">
            <a:xfrm>
              <a:off x="2388964" y="3318648"/>
              <a:ext cx="19597" cy="48123"/>
            </a:xfrm>
            <a:custGeom>
              <a:avLst/>
              <a:gdLst>
                <a:gd name="T0" fmla="*/ 15398 w 14"/>
                <a:gd name="T1" fmla="*/ 14154 h 34"/>
                <a:gd name="T2" fmla="*/ 19597 w 14"/>
                <a:gd name="T3" fmla="*/ 9908 h 34"/>
                <a:gd name="T4" fmla="*/ 19597 w 14"/>
                <a:gd name="T5" fmla="*/ 8492 h 34"/>
                <a:gd name="T6" fmla="*/ 19597 w 14"/>
                <a:gd name="T7" fmla="*/ 0 h 34"/>
                <a:gd name="T8" fmla="*/ 0 w 14"/>
                <a:gd name="T9" fmla="*/ 21231 h 34"/>
                <a:gd name="T10" fmla="*/ 9799 w 14"/>
                <a:gd name="T11" fmla="*/ 48123 h 34"/>
                <a:gd name="T12" fmla="*/ 15398 w 14"/>
                <a:gd name="T13" fmla="*/ 14154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34">
                  <a:moveTo>
                    <a:pt x="11" y="10"/>
                  </a:moveTo>
                  <a:cubicBezTo>
                    <a:pt x="12" y="9"/>
                    <a:pt x="13" y="8"/>
                    <a:pt x="14" y="7"/>
                  </a:cubicBezTo>
                  <a:cubicBezTo>
                    <a:pt x="14" y="7"/>
                    <a:pt x="14" y="7"/>
                    <a:pt x="14" y="6"/>
                  </a:cubicBezTo>
                  <a:cubicBezTo>
                    <a:pt x="14" y="4"/>
                    <a:pt x="14" y="2"/>
                    <a:pt x="14" y="0"/>
                  </a:cubicBezTo>
                  <a:cubicBezTo>
                    <a:pt x="9" y="4"/>
                    <a:pt x="3" y="11"/>
                    <a:pt x="0" y="15"/>
                  </a:cubicBezTo>
                  <a:cubicBezTo>
                    <a:pt x="0" y="22"/>
                    <a:pt x="3" y="29"/>
                    <a:pt x="7" y="34"/>
                  </a:cubicBezTo>
                  <a:cubicBezTo>
                    <a:pt x="6" y="28"/>
                    <a:pt x="6" y="16"/>
                    <a:pt x="11"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7" name="Freeform 345"/>
            <p:cNvSpPr>
              <a:spLocks/>
            </p:cNvSpPr>
            <p:nvPr/>
          </p:nvSpPr>
          <p:spPr bwMode="auto">
            <a:xfrm>
              <a:off x="2401435" y="3334689"/>
              <a:ext cx="42756" cy="55251"/>
            </a:xfrm>
            <a:custGeom>
              <a:avLst/>
              <a:gdLst>
                <a:gd name="T0" fmla="*/ 8275 w 31"/>
                <a:gd name="T1" fmla="*/ 0 h 39"/>
                <a:gd name="T2" fmla="*/ 6896 w 31"/>
                <a:gd name="T3" fmla="*/ 1417 h 39"/>
                <a:gd name="T4" fmla="*/ 1379 w 31"/>
                <a:gd name="T5" fmla="*/ 38251 h 39"/>
                <a:gd name="T6" fmla="*/ 37239 w 31"/>
                <a:gd name="T7" fmla="*/ 55251 h 39"/>
                <a:gd name="T8" fmla="*/ 42756 w 31"/>
                <a:gd name="T9" fmla="*/ 53834 h 39"/>
                <a:gd name="T10" fmla="*/ 8275 w 31"/>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9">
                  <a:moveTo>
                    <a:pt x="6" y="0"/>
                  </a:moveTo>
                  <a:cubicBezTo>
                    <a:pt x="6" y="0"/>
                    <a:pt x="5" y="1"/>
                    <a:pt x="5" y="1"/>
                  </a:cubicBezTo>
                  <a:cubicBezTo>
                    <a:pt x="0" y="7"/>
                    <a:pt x="1" y="23"/>
                    <a:pt x="1" y="27"/>
                  </a:cubicBezTo>
                  <a:cubicBezTo>
                    <a:pt x="8" y="34"/>
                    <a:pt x="17" y="39"/>
                    <a:pt x="27" y="39"/>
                  </a:cubicBezTo>
                  <a:cubicBezTo>
                    <a:pt x="28" y="39"/>
                    <a:pt x="30" y="38"/>
                    <a:pt x="31" y="38"/>
                  </a:cubicBezTo>
                  <a:cubicBezTo>
                    <a:pt x="15" y="26"/>
                    <a:pt x="8" y="11"/>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8" name="Freeform 346"/>
            <p:cNvSpPr>
              <a:spLocks/>
            </p:cNvSpPr>
            <p:nvPr/>
          </p:nvSpPr>
          <p:spPr bwMode="auto">
            <a:xfrm>
              <a:off x="1293355" y="1989050"/>
              <a:ext cx="8907" cy="8912"/>
            </a:xfrm>
            <a:custGeom>
              <a:avLst/>
              <a:gdLst>
                <a:gd name="T0" fmla="*/ 7423 w 6"/>
                <a:gd name="T1" fmla="*/ 7427 h 6"/>
                <a:gd name="T2" fmla="*/ 8907 w 6"/>
                <a:gd name="T3" fmla="*/ 0 h 6"/>
                <a:gd name="T4" fmla="*/ 0 w 6"/>
                <a:gd name="T5" fmla="*/ 8912 h 6"/>
                <a:gd name="T6" fmla="*/ 7423 w 6"/>
                <a:gd name="T7" fmla="*/ 7427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5"/>
                  </a:moveTo>
                  <a:cubicBezTo>
                    <a:pt x="6" y="3"/>
                    <a:pt x="6" y="2"/>
                    <a:pt x="6" y="0"/>
                  </a:cubicBezTo>
                  <a:cubicBezTo>
                    <a:pt x="4" y="2"/>
                    <a:pt x="2" y="4"/>
                    <a:pt x="0" y="6"/>
                  </a:cubicBezTo>
                  <a:cubicBezTo>
                    <a:pt x="1" y="6"/>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9" name="Freeform 347"/>
            <p:cNvSpPr>
              <a:spLocks/>
            </p:cNvSpPr>
            <p:nvPr/>
          </p:nvSpPr>
          <p:spPr bwMode="auto">
            <a:xfrm>
              <a:off x="1305824" y="1980139"/>
              <a:ext cx="35630" cy="16040"/>
            </a:xfrm>
            <a:custGeom>
              <a:avLst/>
              <a:gdLst>
                <a:gd name="T0" fmla="*/ 0 w 26"/>
                <a:gd name="T1" fmla="*/ 16040 h 11"/>
                <a:gd name="T2" fmla="*/ 35630 w 26"/>
                <a:gd name="T3" fmla="*/ 0 h 11"/>
                <a:gd name="T4" fmla="*/ 28778 w 26"/>
                <a:gd name="T5" fmla="*/ 0 h 11"/>
                <a:gd name="T6" fmla="*/ 2741 w 26"/>
                <a:gd name="T7" fmla="*/ 5833 h 11"/>
                <a:gd name="T8" fmla="*/ 0 w 26"/>
                <a:gd name="T9" fmla="*/ 1604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1">
                  <a:moveTo>
                    <a:pt x="0" y="11"/>
                  </a:moveTo>
                  <a:cubicBezTo>
                    <a:pt x="7" y="10"/>
                    <a:pt x="16" y="6"/>
                    <a:pt x="26" y="0"/>
                  </a:cubicBezTo>
                  <a:cubicBezTo>
                    <a:pt x="24" y="0"/>
                    <a:pt x="23" y="0"/>
                    <a:pt x="21" y="0"/>
                  </a:cubicBezTo>
                  <a:cubicBezTo>
                    <a:pt x="14" y="0"/>
                    <a:pt x="7" y="1"/>
                    <a:pt x="2" y="4"/>
                  </a:cubicBezTo>
                  <a:cubicBezTo>
                    <a:pt x="1" y="6"/>
                    <a:pt x="1"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0" name="Freeform 348"/>
            <p:cNvSpPr>
              <a:spLocks/>
            </p:cNvSpPr>
            <p:nvPr/>
          </p:nvSpPr>
          <p:spPr bwMode="auto">
            <a:xfrm>
              <a:off x="1304044" y="1981921"/>
              <a:ext cx="81948" cy="30300"/>
            </a:xfrm>
            <a:custGeom>
              <a:avLst/>
              <a:gdLst>
                <a:gd name="T0" fmla="*/ 1389 w 59"/>
                <a:gd name="T1" fmla="*/ 19282 h 22"/>
                <a:gd name="T2" fmla="*/ 0 w 59"/>
                <a:gd name="T3" fmla="*/ 24791 h 22"/>
                <a:gd name="T4" fmla="*/ 12501 w 59"/>
                <a:gd name="T5" fmla="*/ 20659 h 22"/>
                <a:gd name="T6" fmla="*/ 81948 w 59"/>
                <a:gd name="T7" fmla="*/ 30300 h 22"/>
                <a:gd name="T8" fmla="*/ 44446 w 59"/>
                <a:gd name="T9" fmla="*/ 0 h 22"/>
                <a:gd name="T10" fmla="*/ 1389 w 59"/>
                <a:gd name="T11" fmla="*/ 1928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22">
                  <a:moveTo>
                    <a:pt x="1" y="14"/>
                  </a:moveTo>
                  <a:cubicBezTo>
                    <a:pt x="1" y="15"/>
                    <a:pt x="0" y="16"/>
                    <a:pt x="0" y="18"/>
                  </a:cubicBezTo>
                  <a:cubicBezTo>
                    <a:pt x="3" y="16"/>
                    <a:pt x="6" y="15"/>
                    <a:pt x="9" y="15"/>
                  </a:cubicBezTo>
                  <a:cubicBezTo>
                    <a:pt x="24" y="10"/>
                    <a:pt x="41" y="13"/>
                    <a:pt x="59" y="22"/>
                  </a:cubicBezTo>
                  <a:cubicBezTo>
                    <a:pt x="54" y="11"/>
                    <a:pt x="44" y="3"/>
                    <a:pt x="32" y="0"/>
                  </a:cubicBezTo>
                  <a:cubicBezTo>
                    <a:pt x="19" y="9"/>
                    <a:pt x="9" y="13"/>
                    <a:pt x="1" y="1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1" name="Freeform 349"/>
            <p:cNvSpPr>
              <a:spLocks/>
            </p:cNvSpPr>
            <p:nvPr/>
          </p:nvSpPr>
          <p:spPr bwMode="auto">
            <a:xfrm>
              <a:off x="1277321" y="2001527"/>
              <a:ext cx="23160" cy="24952"/>
            </a:xfrm>
            <a:custGeom>
              <a:avLst/>
              <a:gdLst>
                <a:gd name="T0" fmla="*/ 21713 w 16"/>
                <a:gd name="T1" fmla="*/ 6931 h 18"/>
                <a:gd name="T2" fmla="*/ 23160 w 16"/>
                <a:gd name="T3" fmla="*/ 0 h 18"/>
                <a:gd name="T4" fmla="*/ 13028 w 16"/>
                <a:gd name="T5" fmla="*/ 0 h 18"/>
                <a:gd name="T6" fmla="*/ 11580 w 16"/>
                <a:gd name="T7" fmla="*/ 0 h 18"/>
                <a:gd name="T8" fmla="*/ 0 w 16"/>
                <a:gd name="T9" fmla="*/ 24952 h 18"/>
                <a:gd name="T10" fmla="*/ 21713 w 16"/>
                <a:gd name="T11" fmla="*/ 6931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5" y="5"/>
                  </a:moveTo>
                  <a:cubicBezTo>
                    <a:pt x="16"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2" name="Freeform 350"/>
            <p:cNvSpPr>
              <a:spLocks/>
            </p:cNvSpPr>
            <p:nvPr/>
          </p:nvSpPr>
          <p:spPr bwMode="auto">
            <a:xfrm>
              <a:off x="1305824" y="2026479"/>
              <a:ext cx="76604" cy="64163"/>
            </a:xfrm>
            <a:custGeom>
              <a:avLst/>
              <a:gdLst>
                <a:gd name="T0" fmla="*/ 4104 w 56"/>
                <a:gd name="T1" fmla="*/ 1365 h 47"/>
                <a:gd name="T2" fmla="*/ 0 w 56"/>
                <a:gd name="T3" fmla="*/ 2730 h 47"/>
                <a:gd name="T4" fmla="*/ 42406 w 56"/>
                <a:gd name="T5" fmla="*/ 64163 h 47"/>
                <a:gd name="T6" fmla="*/ 76604 w 56"/>
                <a:gd name="T7" fmla="*/ 39590 h 47"/>
                <a:gd name="T8" fmla="*/ 4104 w 56"/>
                <a:gd name="T9" fmla="*/ 1365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47">
                  <a:moveTo>
                    <a:pt x="3" y="1"/>
                  </a:moveTo>
                  <a:cubicBezTo>
                    <a:pt x="2" y="1"/>
                    <a:pt x="1" y="1"/>
                    <a:pt x="0" y="2"/>
                  </a:cubicBezTo>
                  <a:cubicBezTo>
                    <a:pt x="4" y="20"/>
                    <a:pt x="14" y="35"/>
                    <a:pt x="31" y="47"/>
                  </a:cubicBezTo>
                  <a:cubicBezTo>
                    <a:pt x="41" y="45"/>
                    <a:pt x="50" y="38"/>
                    <a:pt x="56" y="29"/>
                  </a:cubicBezTo>
                  <a:cubicBezTo>
                    <a:pt x="46" y="20"/>
                    <a:pt x="20" y="0"/>
                    <a:pt x="3"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3" name="Freeform 351"/>
            <p:cNvSpPr>
              <a:spLocks/>
            </p:cNvSpPr>
            <p:nvPr/>
          </p:nvSpPr>
          <p:spPr bwMode="auto">
            <a:xfrm>
              <a:off x="1304044" y="1999744"/>
              <a:ext cx="89074" cy="62381"/>
            </a:xfrm>
            <a:custGeom>
              <a:avLst/>
              <a:gdLst>
                <a:gd name="T0" fmla="*/ 13918 w 64"/>
                <a:gd name="T1" fmla="*/ 5545 h 45"/>
                <a:gd name="T2" fmla="*/ 0 w 64"/>
                <a:gd name="T3" fmla="*/ 11090 h 45"/>
                <a:gd name="T4" fmla="*/ 1392 w 64"/>
                <a:gd name="T5" fmla="*/ 23566 h 45"/>
                <a:gd name="T6" fmla="*/ 4175 w 64"/>
                <a:gd name="T7" fmla="*/ 23566 h 45"/>
                <a:gd name="T8" fmla="*/ 82115 w 64"/>
                <a:gd name="T9" fmla="*/ 62381 h 45"/>
                <a:gd name="T10" fmla="*/ 89074 w 64"/>
                <a:gd name="T11" fmla="*/ 36042 h 45"/>
                <a:gd name="T12" fmla="*/ 84899 w 64"/>
                <a:gd name="T13" fmla="*/ 18021 h 45"/>
                <a:gd name="T14" fmla="*/ 13918 w 64"/>
                <a:gd name="T15" fmla="*/ 5545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5">
                  <a:moveTo>
                    <a:pt x="10" y="4"/>
                  </a:moveTo>
                  <a:cubicBezTo>
                    <a:pt x="6" y="5"/>
                    <a:pt x="3" y="6"/>
                    <a:pt x="0" y="8"/>
                  </a:cubicBezTo>
                  <a:cubicBezTo>
                    <a:pt x="0" y="11"/>
                    <a:pt x="0" y="14"/>
                    <a:pt x="1" y="17"/>
                  </a:cubicBezTo>
                  <a:cubicBezTo>
                    <a:pt x="2" y="17"/>
                    <a:pt x="2" y="17"/>
                    <a:pt x="3" y="17"/>
                  </a:cubicBezTo>
                  <a:cubicBezTo>
                    <a:pt x="22" y="15"/>
                    <a:pt x="47" y="34"/>
                    <a:pt x="59" y="45"/>
                  </a:cubicBezTo>
                  <a:cubicBezTo>
                    <a:pt x="62" y="39"/>
                    <a:pt x="64" y="33"/>
                    <a:pt x="64" y="26"/>
                  </a:cubicBezTo>
                  <a:cubicBezTo>
                    <a:pt x="64" y="21"/>
                    <a:pt x="63" y="17"/>
                    <a:pt x="61"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4" name="Freeform 352"/>
            <p:cNvSpPr>
              <a:spLocks/>
            </p:cNvSpPr>
            <p:nvPr/>
          </p:nvSpPr>
          <p:spPr bwMode="auto">
            <a:xfrm>
              <a:off x="1277321" y="2014002"/>
              <a:ext cx="23160" cy="55252"/>
            </a:xfrm>
            <a:custGeom>
              <a:avLst/>
              <a:gdLst>
                <a:gd name="T0" fmla="*/ 18818 w 16"/>
                <a:gd name="T1" fmla="*/ 16576 h 40"/>
                <a:gd name="T2" fmla="*/ 23160 w 16"/>
                <a:gd name="T3" fmla="*/ 12432 h 40"/>
                <a:gd name="T4" fmla="*/ 23160 w 16"/>
                <a:gd name="T5" fmla="*/ 9669 h 40"/>
                <a:gd name="T6" fmla="*/ 21713 w 16"/>
                <a:gd name="T7" fmla="*/ 0 h 40"/>
                <a:gd name="T8" fmla="*/ 0 w 16"/>
                <a:gd name="T9" fmla="*/ 23482 h 40"/>
                <a:gd name="T10" fmla="*/ 10133 w 16"/>
                <a:gd name="T11" fmla="*/ 55252 h 40"/>
                <a:gd name="T12" fmla="*/ 18818 w 16"/>
                <a:gd name="T13" fmla="*/ 1657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0">
                  <a:moveTo>
                    <a:pt x="13" y="12"/>
                  </a:moveTo>
                  <a:cubicBezTo>
                    <a:pt x="14" y="10"/>
                    <a:pt x="15" y="9"/>
                    <a:pt x="16" y="9"/>
                  </a:cubicBezTo>
                  <a:cubicBezTo>
                    <a:pt x="16" y="8"/>
                    <a:pt x="16" y="8"/>
                    <a:pt x="16" y="7"/>
                  </a:cubicBezTo>
                  <a:cubicBezTo>
                    <a:pt x="16" y="5"/>
                    <a:pt x="16" y="2"/>
                    <a:pt x="15" y="0"/>
                  </a:cubicBezTo>
                  <a:cubicBezTo>
                    <a:pt x="9" y="4"/>
                    <a:pt x="3" y="13"/>
                    <a:pt x="0" y="17"/>
                  </a:cubicBezTo>
                  <a:cubicBezTo>
                    <a:pt x="0" y="26"/>
                    <a:pt x="3" y="33"/>
                    <a:pt x="7" y="40"/>
                  </a:cubicBezTo>
                  <a:cubicBezTo>
                    <a:pt x="7" y="32"/>
                    <a:pt x="7" y="19"/>
                    <a:pt x="13"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5" name="Freeform 353"/>
            <p:cNvSpPr>
              <a:spLocks/>
            </p:cNvSpPr>
            <p:nvPr/>
          </p:nvSpPr>
          <p:spPr bwMode="auto">
            <a:xfrm>
              <a:off x="1291573" y="2031825"/>
              <a:ext cx="49881" cy="62381"/>
            </a:xfrm>
            <a:custGeom>
              <a:avLst/>
              <a:gdLst>
                <a:gd name="T0" fmla="*/ 9699 w 36"/>
                <a:gd name="T1" fmla="*/ 0 h 45"/>
                <a:gd name="T2" fmla="*/ 8314 w 36"/>
                <a:gd name="T3" fmla="*/ 1386 h 45"/>
                <a:gd name="T4" fmla="*/ 1386 w 36"/>
                <a:gd name="T5" fmla="*/ 44360 h 45"/>
                <a:gd name="T6" fmla="*/ 42953 w 36"/>
                <a:gd name="T7" fmla="*/ 62381 h 45"/>
                <a:gd name="T8" fmla="*/ 49881 w 36"/>
                <a:gd name="T9" fmla="*/ 60995 h 45"/>
                <a:gd name="T10" fmla="*/ 9699 w 36"/>
                <a:gd name="T11" fmla="*/ 0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45">
                  <a:moveTo>
                    <a:pt x="7" y="0"/>
                  </a:moveTo>
                  <a:cubicBezTo>
                    <a:pt x="6" y="0"/>
                    <a:pt x="6" y="1"/>
                    <a:pt x="6" y="1"/>
                  </a:cubicBezTo>
                  <a:cubicBezTo>
                    <a:pt x="0" y="9"/>
                    <a:pt x="1" y="26"/>
                    <a:pt x="1" y="32"/>
                  </a:cubicBezTo>
                  <a:cubicBezTo>
                    <a:pt x="9" y="40"/>
                    <a:pt x="19" y="45"/>
                    <a:pt x="31" y="45"/>
                  </a:cubicBezTo>
                  <a:cubicBezTo>
                    <a:pt x="33" y="45"/>
                    <a:pt x="34" y="44"/>
                    <a:pt x="36" y="44"/>
                  </a:cubicBezTo>
                  <a:cubicBezTo>
                    <a:pt x="17" y="30"/>
                    <a:pt x="10" y="13"/>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6" name="Freeform 354"/>
            <p:cNvSpPr>
              <a:spLocks/>
            </p:cNvSpPr>
            <p:nvPr/>
          </p:nvSpPr>
          <p:spPr bwMode="auto">
            <a:xfrm>
              <a:off x="502377" y="948185"/>
              <a:ext cx="7126" cy="5347"/>
            </a:xfrm>
            <a:custGeom>
              <a:avLst/>
              <a:gdLst>
                <a:gd name="T0" fmla="*/ 7126 w 5"/>
                <a:gd name="T1" fmla="*/ 4278 h 5"/>
                <a:gd name="T2" fmla="*/ 7126 w 5"/>
                <a:gd name="T3" fmla="*/ 0 h 5"/>
                <a:gd name="T4" fmla="*/ 0 w 5"/>
                <a:gd name="T5" fmla="*/ 5347 h 5"/>
                <a:gd name="T6" fmla="*/ 7126 w 5"/>
                <a:gd name="T7" fmla="*/ 4278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5">
                  <a:moveTo>
                    <a:pt x="5" y="4"/>
                  </a:moveTo>
                  <a:cubicBezTo>
                    <a:pt x="5" y="3"/>
                    <a:pt x="5" y="1"/>
                    <a:pt x="5" y="0"/>
                  </a:cubicBezTo>
                  <a:cubicBezTo>
                    <a:pt x="4" y="2"/>
                    <a:pt x="2" y="3"/>
                    <a:pt x="0" y="5"/>
                  </a:cubicBezTo>
                  <a:cubicBezTo>
                    <a:pt x="2" y="4"/>
                    <a:pt x="3" y="4"/>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7" name="Freeform 355"/>
            <p:cNvSpPr>
              <a:spLocks/>
            </p:cNvSpPr>
            <p:nvPr/>
          </p:nvSpPr>
          <p:spPr bwMode="auto">
            <a:xfrm>
              <a:off x="513066" y="939274"/>
              <a:ext cx="26722" cy="12476"/>
            </a:xfrm>
            <a:custGeom>
              <a:avLst/>
              <a:gdLst>
                <a:gd name="T0" fmla="*/ 0 w 19"/>
                <a:gd name="T1" fmla="*/ 12476 h 9"/>
                <a:gd name="T2" fmla="*/ 26722 w 19"/>
                <a:gd name="T3" fmla="*/ 1386 h 9"/>
                <a:gd name="T4" fmla="*/ 22503 w 19"/>
                <a:gd name="T5" fmla="*/ 0 h 9"/>
                <a:gd name="T6" fmla="*/ 1406 w 19"/>
                <a:gd name="T7" fmla="*/ 5545 h 9"/>
                <a:gd name="T8" fmla="*/ 0 w 19"/>
                <a:gd name="T9" fmla="*/ 12476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0" y="9"/>
                  </a:moveTo>
                  <a:cubicBezTo>
                    <a:pt x="5" y="8"/>
                    <a:pt x="12" y="6"/>
                    <a:pt x="19" y="1"/>
                  </a:cubicBezTo>
                  <a:cubicBezTo>
                    <a:pt x="18" y="0"/>
                    <a:pt x="17" y="0"/>
                    <a:pt x="16" y="0"/>
                  </a:cubicBezTo>
                  <a:cubicBezTo>
                    <a:pt x="11" y="0"/>
                    <a:pt x="5" y="2"/>
                    <a:pt x="1" y="4"/>
                  </a:cubicBezTo>
                  <a:cubicBezTo>
                    <a:pt x="0" y="6"/>
                    <a:pt x="0" y="8"/>
                    <a:pt x="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8" name="Freeform 356"/>
            <p:cNvSpPr>
              <a:spLocks/>
            </p:cNvSpPr>
            <p:nvPr/>
          </p:nvSpPr>
          <p:spPr bwMode="auto">
            <a:xfrm>
              <a:off x="511284" y="939274"/>
              <a:ext cx="64133" cy="24952"/>
            </a:xfrm>
            <a:custGeom>
              <a:avLst/>
              <a:gdLst>
                <a:gd name="T0" fmla="*/ 0 w 46"/>
                <a:gd name="T1" fmla="*/ 17613 h 17"/>
                <a:gd name="T2" fmla="*/ 0 w 46"/>
                <a:gd name="T3" fmla="*/ 20549 h 17"/>
                <a:gd name="T4" fmla="*/ 9759 w 46"/>
                <a:gd name="T5" fmla="*/ 17613 h 17"/>
                <a:gd name="T6" fmla="*/ 64133 w 46"/>
                <a:gd name="T7" fmla="*/ 24952 h 17"/>
                <a:gd name="T8" fmla="*/ 34855 w 46"/>
                <a:gd name="T9" fmla="*/ 0 h 17"/>
                <a:gd name="T10" fmla="*/ 0 w 46"/>
                <a:gd name="T11" fmla="*/ 17613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 h="17">
                  <a:moveTo>
                    <a:pt x="0" y="12"/>
                  </a:moveTo>
                  <a:cubicBezTo>
                    <a:pt x="0" y="12"/>
                    <a:pt x="0" y="13"/>
                    <a:pt x="0" y="14"/>
                  </a:cubicBezTo>
                  <a:cubicBezTo>
                    <a:pt x="2" y="13"/>
                    <a:pt x="4" y="12"/>
                    <a:pt x="7" y="12"/>
                  </a:cubicBezTo>
                  <a:cubicBezTo>
                    <a:pt x="18" y="9"/>
                    <a:pt x="32" y="10"/>
                    <a:pt x="46" y="17"/>
                  </a:cubicBezTo>
                  <a:cubicBezTo>
                    <a:pt x="42" y="9"/>
                    <a:pt x="34" y="3"/>
                    <a:pt x="25" y="0"/>
                  </a:cubicBezTo>
                  <a:cubicBezTo>
                    <a:pt x="15" y="7"/>
                    <a:pt x="6" y="10"/>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9" name="Freeform 357"/>
            <p:cNvSpPr>
              <a:spLocks/>
            </p:cNvSpPr>
            <p:nvPr/>
          </p:nvSpPr>
          <p:spPr bwMode="auto">
            <a:xfrm>
              <a:off x="489907" y="957097"/>
              <a:ext cx="17815" cy="19605"/>
            </a:xfrm>
            <a:custGeom>
              <a:avLst/>
              <a:gdLst>
                <a:gd name="T0" fmla="*/ 17815 w 12"/>
                <a:gd name="T1" fmla="*/ 5601 h 14"/>
                <a:gd name="T2" fmla="*/ 17815 w 12"/>
                <a:gd name="T3" fmla="*/ 0 h 14"/>
                <a:gd name="T4" fmla="*/ 10392 w 12"/>
                <a:gd name="T5" fmla="*/ 1400 h 14"/>
                <a:gd name="T6" fmla="*/ 8908 w 12"/>
                <a:gd name="T7" fmla="*/ 1400 h 14"/>
                <a:gd name="T8" fmla="*/ 0 w 12"/>
                <a:gd name="T9" fmla="*/ 19605 h 14"/>
                <a:gd name="T10" fmla="*/ 17815 w 12"/>
                <a:gd name="T11" fmla="*/ 5601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4">
                  <a:moveTo>
                    <a:pt x="12" y="4"/>
                  </a:moveTo>
                  <a:cubicBezTo>
                    <a:pt x="12" y="3"/>
                    <a:pt x="12" y="1"/>
                    <a:pt x="12" y="0"/>
                  </a:cubicBezTo>
                  <a:cubicBezTo>
                    <a:pt x="10" y="0"/>
                    <a:pt x="8" y="1"/>
                    <a:pt x="7" y="1"/>
                  </a:cubicBezTo>
                  <a:cubicBezTo>
                    <a:pt x="7" y="1"/>
                    <a:pt x="6" y="1"/>
                    <a:pt x="6" y="1"/>
                  </a:cubicBezTo>
                  <a:cubicBezTo>
                    <a:pt x="3" y="5"/>
                    <a:pt x="1" y="9"/>
                    <a:pt x="0" y="14"/>
                  </a:cubicBezTo>
                  <a:cubicBezTo>
                    <a:pt x="2" y="12"/>
                    <a:pt x="6" y="7"/>
                    <a:pt x="12"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0" name="Freeform 358"/>
            <p:cNvSpPr>
              <a:spLocks/>
            </p:cNvSpPr>
            <p:nvPr/>
          </p:nvSpPr>
          <p:spPr bwMode="auto">
            <a:xfrm>
              <a:off x="513066" y="976702"/>
              <a:ext cx="60570" cy="49904"/>
            </a:xfrm>
            <a:custGeom>
              <a:avLst/>
              <a:gdLst>
                <a:gd name="T0" fmla="*/ 2817 w 43"/>
                <a:gd name="T1" fmla="*/ 1349 h 37"/>
                <a:gd name="T2" fmla="*/ 0 w 43"/>
                <a:gd name="T3" fmla="*/ 2698 h 37"/>
                <a:gd name="T4" fmla="*/ 32398 w 43"/>
                <a:gd name="T5" fmla="*/ 49904 h 37"/>
                <a:gd name="T6" fmla="*/ 60570 w 43"/>
                <a:gd name="T7" fmla="*/ 31021 h 37"/>
                <a:gd name="T8" fmla="*/ 2817 w 43"/>
                <a:gd name="T9" fmla="*/ 1349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37">
                  <a:moveTo>
                    <a:pt x="2" y="1"/>
                  </a:moveTo>
                  <a:cubicBezTo>
                    <a:pt x="1" y="1"/>
                    <a:pt x="0" y="1"/>
                    <a:pt x="0" y="2"/>
                  </a:cubicBezTo>
                  <a:cubicBezTo>
                    <a:pt x="2" y="16"/>
                    <a:pt x="10" y="28"/>
                    <a:pt x="23" y="37"/>
                  </a:cubicBezTo>
                  <a:cubicBezTo>
                    <a:pt x="32" y="35"/>
                    <a:pt x="39" y="30"/>
                    <a:pt x="43" y="23"/>
                  </a:cubicBezTo>
                  <a:cubicBezTo>
                    <a:pt x="35" y="16"/>
                    <a:pt x="15" y="0"/>
                    <a:pt x="2"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1" name="Freeform 359"/>
            <p:cNvSpPr>
              <a:spLocks/>
            </p:cNvSpPr>
            <p:nvPr/>
          </p:nvSpPr>
          <p:spPr bwMode="auto">
            <a:xfrm>
              <a:off x="511284" y="955314"/>
              <a:ext cx="67696" cy="48123"/>
            </a:xfrm>
            <a:custGeom>
              <a:avLst/>
              <a:gdLst>
                <a:gd name="T0" fmla="*/ 9671 w 49"/>
                <a:gd name="T1" fmla="*/ 5500 h 35"/>
                <a:gd name="T2" fmla="*/ 0 w 49"/>
                <a:gd name="T3" fmla="*/ 9625 h 35"/>
                <a:gd name="T4" fmla="*/ 0 w 49"/>
                <a:gd name="T5" fmla="*/ 19249 h 35"/>
                <a:gd name="T6" fmla="*/ 2763 w 49"/>
                <a:gd name="T7" fmla="*/ 17874 h 35"/>
                <a:gd name="T8" fmla="*/ 63551 w 49"/>
                <a:gd name="T9" fmla="*/ 48123 h 35"/>
                <a:gd name="T10" fmla="*/ 67696 w 49"/>
                <a:gd name="T11" fmla="*/ 28874 h 35"/>
                <a:gd name="T12" fmla="*/ 66314 w 49"/>
                <a:gd name="T13" fmla="*/ 15124 h 35"/>
                <a:gd name="T14" fmla="*/ 9671 w 49"/>
                <a:gd name="T15" fmla="*/ 5500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35">
                  <a:moveTo>
                    <a:pt x="7" y="4"/>
                  </a:moveTo>
                  <a:cubicBezTo>
                    <a:pt x="5" y="4"/>
                    <a:pt x="2" y="5"/>
                    <a:pt x="0" y="7"/>
                  </a:cubicBezTo>
                  <a:cubicBezTo>
                    <a:pt x="0" y="9"/>
                    <a:pt x="0" y="11"/>
                    <a:pt x="0" y="14"/>
                  </a:cubicBezTo>
                  <a:cubicBezTo>
                    <a:pt x="1" y="13"/>
                    <a:pt x="2" y="13"/>
                    <a:pt x="2" y="13"/>
                  </a:cubicBezTo>
                  <a:cubicBezTo>
                    <a:pt x="17" y="12"/>
                    <a:pt x="36" y="27"/>
                    <a:pt x="46" y="35"/>
                  </a:cubicBezTo>
                  <a:cubicBezTo>
                    <a:pt x="48" y="31"/>
                    <a:pt x="49" y="26"/>
                    <a:pt x="49" y="21"/>
                  </a:cubicBezTo>
                  <a:cubicBezTo>
                    <a:pt x="49" y="17"/>
                    <a:pt x="49" y="14"/>
                    <a:pt x="48" y="11"/>
                  </a:cubicBezTo>
                  <a:cubicBezTo>
                    <a:pt x="33" y="3"/>
                    <a:pt x="19" y="0"/>
                    <a:pt x="7"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2" name="Freeform 360"/>
            <p:cNvSpPr>
              <a:spLocks/>
            </p:cNvSpPr>
            <p:nvPr/>
          </p:nvSpPr>
          <p:spPr bwMode="auto">
            <a:xfrm>
              <a:off x="489907" y="966008"/>
              <a:ext cx="19597" cy="42775"/>
            </a:xfrm>
            <a:custGeom>
              <a:avLst/>
              <a:gdLst>
                <a:gd name="T0" fmla="*/ 15075 w 13"/>
                <a:gd name="T1" fmla="*/ 12419 h 31"/>
                <a:gd name="T2" fmla="*/ 19597 w 13"/>
                <a:gd name="T3" fmla="*/ 9659 h 31"/>
                <a:gd name="T4" fmla="*/ 18090 w 13"/>
                <a:gd name="T5" fmla="*/ 8279 h 31"/>
                <a:gd name="T6" fmla="*/ 18090 w 13"/>
                <a:gd name="T7" fmla="*/ 0 h 31"/>
                <a:gd name="T8" fmla="*/ 0 w 13"/>
                <a:gd name="T9" fmla="*/ 19318 h 31"/>
                <a:gd name="T10" fmla="*/ 7537 w 13"/>
                <a:gd name="T11" fmla="*/ 42775 h 31"/>
                <a:gd name="T12" fmla="*/ 15075 w 13"/>
                <a:gd name="T13" fmla="*/ 12419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31">
                  <a:moveTo>
                    <a:pt x="10" y="9"/>
                  </a:moveTo>
                  <a:cubicBezTo>
                    <a:pt x="11" y="8"/>
                    <a:pt x="12" y="8"/>
                    <a:pt x="13" y="7"/>
                  </a:cubicBezTo>
                  <a:cubicBezTo>
                    <a:pt x="12" y="7"/>
                    <a:pt x="12" y="6"/>
                    <a:pt x="12" y="6"/>
                  </a:cubicBezTo>
                  <a:cubicBezTo>
                    <a:pt x="12" y="4"/>
                    <a:pt x="12" y="2"/>
                    <a:pt x="12" y="0"/>
                  </a:cubicBezTo>
                  <a:cubicBezTo>
                    <a:pt x="7" y="4"/>
                    <a:pt x="2" y="10"/>
                    <a:pt x="0" y="14"/>
                  </a:cubicBezTo>
                  <a:cubicBezTo>
                    <a:pt x="0" y="20"/>
                    <a:pt x="2" y="26"/>
                    <a:pt x="5" y="31"/>
                  </a:cubicBezTo>
                  <a:cubicBezTo>
                    <a:pt x="5" y="26"/>
                    <a:pt x="5" y="15"/>
                    <a:pt x="1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3" name="Freeform 361"/>
            <p:cNvSpPr>
              <a:spLocks/>
            </p:cNvSpPr>
            <p:nvPr/>
          </p:nvSpPr>
          <p:spPr bwMode="auto">
            <a:xfrm>
              <a:off x="500595" y="980267"/>
              <a:ext cx="39193" cy="48123"/>
            </a:xfrm>
            <a:custGeom>
              <a:avLst/>
              <a:gdLst>
                <a:gd name="T0" fmla="*/ 8399 w 28"/>
                <a:gd name="T1" fmla="*/ 0 h 35"/>
                <a:gd name="T2" fmla="*/ 6999 w 28"/>
                <a:gd name="T3" fmla="*/ 1375 h 35"/>
                <a:gd name="T4" fmla="*/ 2800 w 28"/>
                <a:gd name="T5" fmla="*/ 34374 h 35"/>
                <a:gd name="T6" fmla="*/ 34994 w 28"/>
                <a:gd name="T7" fmla="*/ 48123 h 35"/>
                <a:gd name="T8" fmla="*/ 39193 w 28"/>
                <a:gd name="T9" fmla="*/ 48123 h 35"/>
                <a:gd name="T10" fmla="*/ 8399 w 28"/>
                <a:gd name="T11" fmla="*/ 0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35">
                  <a:moveTo>
                    <a:pt x="6" y="0"/>
                  </a:moveTo>
                  <a:cubicBezTo>
                    <a:pt x="6" y="0"/>
                    <a:pt x="5" y="1"/>
                    <a:pt x="5" y="1"/>
                  </a:cubicBezTo>
                  <a:cubicBezTo>
                    <a:pt x="0" y="7"/>
                    <a:pt x="1" y="21"/>
                    <a:pt x="2" y="25"/>
                  </a:cubicBezTo>
                  <a:cubicBezTo>
                    <a:pt x="8" y="31"/>
                    <a:pt x="16" y="35"/>
                    <a:pt x="25" y="35"/>
                  </a:cubicBezTo>
                  <a:cubicBezTo>
                    <a:pt x="26" y="35"/>
                    <a:pt x="27" y="35"/>
                    <a:pt x="28" y="35"/>
                  </a:cubicBezTo>
                  <a:cubicBezTo>
                    <a:pt x="14" y="24"/>
                    <a:pt x="8" y="11"/>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4" name="Freeform 362"/>
            <p:cNvSpPr>
              <a:spLocks/>
            </p:cNvSpPr>
            <p:nvPr/>
          </p:nvSpPr>
          <p:spPr bwMode="auto">
            <a:xfrm>
              <a:off x="2125305" y="661235"/>
              <a:ext cx="7126" cy="5346"/>
            </a:xfrm>
            <a:custGeom>
              <a:avLst/>
              <a:gdLst>
                <a:gd name="T0" fmla="*/ 7126 w 4"/>
                <a:gd name="T1" fmla="*/ 4010 h 4"/>
                <a:gd name="T2" fmla="*/ 7126 w 4"/>
                <a:gd name="T3" fmla="*/ 0 h 4"/>
                <a:gd name="T4" fmla="*/ 0 w 4"/>
                <a:gd name="T5" fmla="*/ 5346 h 4"/>
                <a:gd name="T6" fmla="*/ 7126 w 4"/>
                <a:gd name="T7" fmla="*/ 401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4" y="3"/>
                  </a:moveTo>
                  <a:cubicBezTo>
                    <a:pt x="4" y="2"/>
                    <a:pt x="4" y="1"/>
                    <a:pt x="4" y="0"/>
                  </a:cubicBezTo>
                  <a:cubicBezTo>
                    <a:pt x="3" y="1"/>
                    <a:pt x="1" y="2"/>
                    <a:pt x="0" y="4"/>
                  </a:cubicBezTo>
                  <a:cubicBezTo>
                    <a:pt x="1" y="4"/>
                    <a:pt x="2" y="4"/>
                    <a:pt x="4"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5" name="Freeform 363"/>
            <p:cNvSpPr>
              <a:spLocks/>
            </p:cNvSpPr>
            <p:nvPr/>
          </p:nvSpPr>
          <p:spPr bwMode="auto">
            <a:xfrm>
              <a:off x="2135994" y="654106"/>
              <a:ext cx="24941" cy="12476"/>
            </a:xfrm>
            <a:custGeom>
              <a:avLst/>
              <a:gdLst>
                <a:gd name="T0" fmla="*/ 0 w 18"/>
                <a:gd name="T1" fmla="*/ 12476 h 9"/>
                <a:gd name="T2" fmla="*/ 24941 w 18"/>
                <a:gd name="T3" fmla="*/ 1386 h 9"/>
                <a:gd name="T4" fmla="*/ 20784 w 18"/>
                <a:gd name="T5" fmla="*/ 0 h 9"/>
                <a:gd name="T6" fmla="*/ 1386 w 18"/>
                <a:gd name="T7" fmla="*/ 5545 h 9"/>
                <a:gd name="T8" fmla="*/ 0 w 18"/>
                <a:gd name="T9" fmla="*/ 12476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9"/>
                  </a:moveTo>
                  <a:cubicBezTo>
                    <a:pt x="4" y="8"/>
                    <a:pt x="11" y="5"/>
                    <a:pt x="18" y="1"/>
                  </a:cubicBezTo>
                  <a:cubicBezTo>
                    <a:pt x="17" y="1"/>
                    <a:pt x="16" y="0"/>
                    <a:pt x="15" y="0"/>
                  </a:cubicBezTo>
                  <a:cubicBezTo>
                    <a:pt x="10" y="0"/>
                    <a:pt x="5" y="2"/>
                    <a:pt x="1" y="4"/>
                  </a:cubicBezTo>
                  <a:cubicBezTo>
                    <a:pt x="0" y="5"/>
                    <a:pt x="0" y="7"/>
                    <a:pt x="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6" name="Freeform 364"/>
            <p:cNvSpPr>
              <a:spLocks/>
            </p:cNvSpPr>
            <p:nvPr/>
          </p:nvSpPr>
          <p:spPr bwMode="auto">
            <a:xfrm>
              <a:off x="2135994" y="655887"/>
              <a:ext cx="57007" cy="21388"/>
            </a:xfrm>
            <a:custGeom>
              <a:avLst/>
              <a:gdLst>
                <a:gd name="T0" fmla="*/ 0 w 42"/>
                <a:gd name="T1" fmla="*/ 14704 h 16"/>
                <a:gd name="T2" fmla="*/ 0 w 42"/>
                <a:gd name="T3" fmla="*/ 17378 h 16"/>
                <a:gd name="T4" fmla="*/ 8144 w 42"/>
                <a:gd name="T5" fmla="*/ 14704 h 16"/>
                <a:gd name="T6" fmla="*/ 57007 w 42"/>
                <a:gd name="T7" fmla="*/ 21388 h 16"/>
                <a:gd name="T8" fmla="*/ 29861 w 42"/>
                <a:gd name="T9" fmla="*/ 0 h 16"/>
                <a:gd name="T10" fmla="*/ 0 w 42"/>
                <a:gd name="T11" fmla="*/ 1470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16">
                  <a:moveTo>
                    <a:pt x="0" y="11"/>
                  </a:moveTo>
                  <a:cubicBezTo>
                    <a:pt x="0" y="11"/>
                    <a:pt x="0" y="12"/>
                    <a:pt x="0" y="13"/>
                  </a:cubicBezTo>
                  <a:cubicBezTo>
                    <a:pt x="2" y="12"/>
                    <a:pt x="4" y="11"/>
                    <a:pt x="6" y="11"/>
                  </a:cubicBezTo>
                  <a:cubicBezTo>
                    <a:pt x="17" y="8"/>
                    <a:pt x="29" y="9"/>
                    <a:pt x="42" y="16"/>
                  </a:cubicBezTo>
                  <a:cubicBezTo>
                    <a:pt x="38" y="8"/>
                    <a:pt x="31" y="2"/>
                    <a:pt x="22" y="0"/>
                  </a:cubicBezTo>
                  <a:cubicBezTo>
                    <a:pt x="14" y="7"/>
                    <a:pt x="6"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7" name="Freeform 365"/>
            <p:cNvSpPr>
              <a:spLocks/>
            </p:cNvSpPr>
            <p:nvPr/>
          </p:nvSpPr>
          <p:spPr bwMode="auto">
            <a:xfrm>
              <a:off x="2116399" y="670146"/>
              <a:ext cx="16033" cy="17823"/>
            </a:xfrm>
            <a:custGeom>
              <a:avLst/>
              <a:gdLst>
                <a:gd name="T0" fmla="*/ 14575 w 11"/>
                <a:gd name="T1" fmla="*/ 4113 h 13"/>
                <a:gd name="T2" fmla="*/ 16033 w 11"/>
                <a:gd name="T3" fmla="*/ 0 h 13"/>
                <a:gd name="T4" fmla="*/ 8745 w 11"/>
                <a:gd name="T5" fmla="*/ 0 h 13"/>
                <a:gd name="T6" fmla="*/ 7288 w 11"/>
                <a:gd name="T7" fmla="*/ 0 h 13"/>
                <a:gd name="T8" fmla="*/ 0 w 11"/>
                <a:gd name="T9" fmla="*/ 17823 h 13"/>
                <a:gd name="T10" fmla="*/ 14575 w 11"/>
                <a:gd name="T11" fmla="*/ 41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10" y="3"/>
                  </a:moveTo>
                  <a:cubicBezTo>
                    <a:pt x="10" y="2"/>
                    <a:pt x="10" y="1"/>
                    <a:pt x="11" y="0"/>
                  </a:cubicBezTo>
                  <a:cubicBezTo>
                    <a:pt x="8" y="0"/>
                    <a:pt x="7" y="0"/>
                    <a:pt x="6" y="0"/>
                  </a:cubicBezTo>
                  <a:cubicBezTo>
                    <a:pt x="5" y="0"/>
                    <a:pt x="5" y="0"/>
                    <a:pt x="5" y="0"/>
                  </a:cubicBezTo>
                  <a:cubicBezTo>
                    <a:pt x="2" y="4"/>
                    <a:pt x="0" y="8"/>
                    <a:pt x="0" y="13"/>
                  </a:cubicBezTo>
                  <a:cubicBezTo>
                    <a:pt x="1" y="11"/>
                    <a:pt x="5" y="7"/>
                    <a:pt x="10"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8" name="Freeform 366"/>
            <p:cNvSpPr>
              <a:spLocks/>
            </p:cNvSpPr>
            <p:nvPr/>
          </p:nvSpPr>
          <p:spPr bwMode="auto">
            <a:xfrm>
              <a:off x="2135994" y="687969"/>
              <a:ext cx="53444" cy="46340"/>
            </a:xfrm>
            <a:custGeom>
              <a:avLst/>
              <a:gdLst>
                <a:gd name="T0" fmla="*/ 1370 w 39"/>
                <a:gd name="T1" fmla="*/ 1404 h 33"/>
                <a:gd name="T2" fmla="*/ 0 w 39"/>
                <a:gd name="T3" fmla="*/ 1404 h 33"/>
                <a:gd name="T4" fmla="*/ 28778 w 39"/>
                <a:gd name="T5" fmla="*/ 46340 h 33"/>
                <a:gd name="T6" fmla="*/ 53444 w 39"/>
                <a:gd name="T7" fmla="*/ 28085 h 33"/>
                <a:gd name="T8" fmla="*/ 1370 w 39"/>
                <a:gd name="T9" fmla="*/ 1404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33">
                  <a:moveTo>
                    <a:pt x="1" y="1"/>
                  </a:moveTo>
                  <a:cubicBezTo>
                    <a:pt x="1" y="1"/>
                    <a:pt x="0" y="1"/>
                    <a:pt x="0" y="1"/>
                  </a:cubicBezTo>
                  <a:cubicBezTo>
                    <a:pt x="2" y="14"/>
                    <a:pt x="9" y="25"/>
                    <a:pt x="21" y="33"/>
                  </a:cubicBezTo>
                  <a:cubicBezTo>
                    <a:pt x="29" y="32"/>
                    <a:pt x="35" y="27"/>
                    <a:pt x="39" y="20"/>
                  </a:cubicBezTo>
                  <a:cubicBezTo>
                    <a:pt x="32" y="14"/>
                    <a:pt x="14"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9" name="Freeform 367"/>
            <p:cNvSpPr>
              <a:spLocks/>
            </p:cNvSpPr>
            <p:nvPr/>
          </p:nvSpPr>
          <p:spPr bwMode="auto">
            <a:xfrm>
              <a:off x="2135994" y="668364"/>
              <a:ext cx="60570" cy="44557"/>
            </a:xfrm>
            <a:custGeom>
              <a:avLst/>
              <a:gdLst>
                <a:gd name="T0" fmla="*/ 9422 w 45"/>
                <a:gd name="T1" fmla="*/ 4177 h 32"/>
                <a:gd name="T2" fmla="*/ 0 w 45"/>
                <a:gd name="T3" fmla="*/ 8354 h 32"/>
                <a:gd name="T4" fmla="*/ 0 w 45"/>
                <a:gd name="T5" fmla="*/ 16709 h 32"/>
                <a:gd name="T6" fmla="*/ 2692 w 45"/>
                <a:gd name="T7" fmla="*/ 16709 h 32"/>
                <a:gd name="T8" fmla="*/ 56532 w 45"/>
                <a:gd name="T9" fmla="*/ 44557 h 32"/>
                <a:gd name="T10" fmla="*/ 60570 w 45"/>
                <a:gd name="T11" fmla="*/ 26456 h 32"/>
                <a:gd name="T12" fmla="*/ 57878 w 45"/>
                <a:gd name="T13" fmla="*/ 13924 h 32"/>
                <a:gd name="T14" fmla="*/ 9422 w 45"/>
                <a:gd name="T15" fmla="*/ 4177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32">
                  <a:moveTo>
                    <a:pt x="7" y="3"/>
                  </a:moveTo>
                  <a:cubicBezTo>
                    <a:pt x="4" y="4"/>
                    <a:pt x="2" y="5"/>
                    <a:pt x="0" y="6"/>
                  </a:cubicBezTo>
                  <a:cubicBezTo>
                    <a:pt x="0" y="8"/>
                    <a:pt x="0" y="10"/>
                    <a:pt x="0" y="12"/>
                  </a:cubicBezTo>
                  <a:cubicBezTo>
                    <a:pt x="1" y="12"/>
                    <a:pt x="2" y="12"/>
                    <a:pt x="2" y="12"/>
                  </a:cubicBezTo>
                  <a:cubicBezTo>
                    <a:pt x="15" y="11"/>
                    <a:pt x="33" y="24"/>
                    <a:pt x="42" y="32"/>
                  </a:cubicBezTo>
                  <a:cubicBezTo>
                    <a:pt x="44" y="28"/>
                    <a:pt x="45" y="24"/>
                    <a:pt x="45" y="19"/>
                  </a:cubicBezTo>
                  <a:cubicBezTo>
                    <a:pt x="45" y="16"/>
                    <a:pt x="44" y="12"/>
                    <a:pt x="43" y="10"/>
                  </a:cubicBezTo>
                  <a:cubicBezTo>
                    <a:pt x="30" y="2"/>
                    <a:pt x="17" y="0"/>
                    <a:pt x="7"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0" name="Freeform 368"/>
            <p:cNvSpPr>
              <a:spLocks/>
            </p:cNvSpPr>
            <p:nvPr/>
          </p:nvSpPr>
          <p:spPr bwMode="auto">
            <a:xfrm>
              <a:off x="2114616" y="679058"/>
              <a:ext cx="17815" cy="39211"/>
            </a:xfrm>
            <a:custGeom>
              <a:avLst/>
              <a:gdLst>
                <a:gd name="T0" fmla="*/ 13361 w 12"/>
                <a:gd name="T1" fmla="*/ 11203 h 28"/>
                <a:gd name="T2" fmla="*/ 17815 w 12"/>
                <a:gd name="T3" fmla="*/ 8402 h 28"/>
                <a:gd name="T4" fmla="*/ 17815 w 12"/>
                <a:gd name="T5" fmla="*/ 7002 h 28"/>
                <a:gd name="T6" fmla="*/ 16330 w 12"/>
                <a:gd name="T7" fmla="*/ 0 h 28"/>
                <a:gd name="T8" fmla="*/ 0 w 12"/>
                <a:gd name="T9" fmla="*/ 16805 h 28"/>
                <a:gd name="T10" fmla="*/ 7423 w 12"/>
                <a:gd name="T11" fmla="*/ 39211 h 28"/>
                <a:gd name="T12" fmla="*/ 13361 w 12"/>
                <a:gd name="T13" fmla="*/ 11203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28">
                  <a:moveTo>
                    <a:pt x="9" y="8"/>
                  </a:moveTo>
                  <a:cubicBezTo>
                    <a:pt x="10" y="7"/>
                    <a:pt x="11" y="6"/>
                    <a:pt x="12" y="6"/>
                  </a:cubicBezTo>
                  <a:cubicBezTo>
                    <a:pt x="12" y="5"/>
                    <a:pt x="12" y="5"/>
                    <a:pt x="12" y="5"/>
                  </a:cubicBezTo>
                  <a:cubicBezTo>
                    <a:pt x="11" y="3"/>
                    <a:pt x="11" y="1"/>
                    <a:pt x="11" y="0"/>
                  </a:cubicBezTo>
                  <a:cubicBezTo>
                    <a:pt x="7" y="2"/>
                    <a:pt x="2" y="9"/>
                    <a:pt x="0" y="12"/>
                  </a:cubicBezTo>
                  <a:cubicBezTo>
                    <a:pt x="0" y="18"/>
                    <a:pt x="2" y="23"/>
                    <a:pt x="5" y="28"/>
                  </a:cubicBezTo>
                  <a:cubicBezTo>
                    <a:pt x="5" y="22"/>
                    <a:pt x="5" y="13"/>
                    <a:pt x="9" y="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1" name="Freeform 369"/>
            <p:cNvSpPr>
              <a:spLocks/>
            </p:cNvSpPr>
            <p:nvPr/>
          </p:nvSpPr>
          <p:spPr bwMode="auto">
            <a:xfrm>
              <a:off x="2123524" y="689752"/>
              <a:ext cx="37411" cy="44557"/>
            </a:xfrm>
            <a:custGeom>
              <a:avLst/>
              <a:gdLst>
                <a:gd name="T0" fmla="*/ 7194 w 26"/>
                <a:gd name="T1" fmla="*/ 0 h 32"/>
                <a:gd name="T2" fmla="*/ 5756 w 26"/>
                <a:gd name="T3" fmla="*/ 1392 h 32"/>
                <a:gd name="T4" fmla="*/ 1439 w 26"/>
                <a:gd name="T5" fmla="*/ 32025 h 32"/>
                <a:gd name="T6" fmla="*/ 33094 w 26"/>
                <a:gd name="T7" fmla="*/ 44557 h 32"/>
                <a:gd name="T8" fmla="*/ 37411 w 26"/>
                <a:gd name="T9" fmla="*/ 44557 h 32"/>
                <a:gd name="T10" fmla="*/ 7194 w 26"/>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2">
                  <a:moveTo>
                    <a:pt x="5" y="0"/>
                  </a:moveTo>
                  <a:cubicBezTo>
                    <a:pt x="5" y="1"/>
                    <a:pt x="5" y="1"/>
                    <a:pt x="4" y="1"/>
                  </a:cubicBezTo>
                  <a:cubicBezTo>
                    <a:pt x="0" y="7"/>
                    <a:pt x="1" y="19"/>
                    <a:pt x="1" y="23"/>
                  </a:cubicBezTo>
                  <a:cubicBezTo>
                    <a:pt x="7" y="29"/>
                    <a:pt x="14" y="32"/>
                    <a:pt x="23" y="32"/>
                  </a:cubicBezTo>
                  <a:cubicBezTo>
                    <a:pt x="24" y="32"/>
                    <a:pt x="25" y="32"/>
                    <a:pt x="26" y="32"/>
                  </a:cubicBezTo>
                  <a:cubicBezTo>
                    <a:pt x="12" y="22"/>
                    <a:pt x="7" y="10"/>
                    <a:pt x="5"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2" name="Freeform 370"/>
            <p:cNvSpPr>
              <a:spLocks/>
            </p:cNvSpPr>
            <p:nvPr/>
          </p:nvSpPr>
          <p:spPr bwMode="auto">
            <a:xfrm>
              <a:off x="1683498" y="1065817"/>
              <a:ext cx="1782" cy="3565"/>
            </a:xfrm>
            <a:custGeom>
              <a:avLst/>
              <a:gdLst>
                <a:gd name="T0" fmla="*/ 1188 w 3"/>
                <a:gd name="T1" fmla="*/ 2377 h 3"/>
                <a:gd name="T2" fmla="*/ 1782 w 3"/>
                <a:gd name="T3" fmla="*/ 0 h 3"/>
                <a:gd name="T4" fmla="*/ 0 w 3"/>
                <a:gd name="T5" fmla="*/ 3565 h 3"/>
                <a:gd name="T6" fmla="*/ 1188 w 3"/>
                <a:gd name="T7" fmla="*/ 2377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
                  <a:moveTo>
                    <a:pt x="2" y="2"/>
                  </a:moveTo>
                  <a:cubicBezTo>
                    <a:pt x="2" y="2"/>
                    <a:pt x="2" y="1"/>
                    <a:pt x="3" y="0"/>
                  </a:cubicBezTo>
                  <a:cubicBezTo>
                    <a:pt x="1" y="1"/>
                    <a:pt x="0" y="2"/>
                    <a:pt x="0" y="3"/>
                  </a:cubicBezTo>
                  <a:cubicBezTo>
                    <a:pt x="0" y="3"/>
                    <a:pt x="1" y="3"/>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3" name="Freeform 371"/>
            <p:cNvSpPr>
              <a:spLocks/>
            </p:cNvSpPr>
            <p:nvPr/>
          </p:nvSpPr>
          <p:spPr bwMode="auto">
            <a:xfrm>
              <a:off x="1687061" y="1060471"/>
              <a:ext cx="17815" cy="7129"/>
            </a:xfrm>
            <a:custGeom>
              <a:avLst/>
              <a:gdLst>
                <a:gd name="T0" fmla="*/ 0 w 12"/>
                <a:gd name="T1" fmla="*/ 7129 h 6"/>
                <a:gd name="T2" fmla="*/ 17815 w 12"/>
                <a:gd name="T3" fmla="*/ 1188 h 6"/>
                <a:gd name="T4" fmla="*/ 14846 w 12"/>
                <a:gd name="T5" fmla="*/ 0 h 6"/>
                <a:gd name="T6" fmla="*/ 1485 w 12"/>
                <a:gd name="T7" fmla="*/ 3565 h 6"/>
                <a:gd name="T8" fmla="*/ 0 w 12"/>
                <a:gd name="T9" fmla="*/ 7129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6">
                  <a:moveTo>
                    <a:pt x="0" y="6"/>
                  </a:moveTo>
                  <a:cubicBezTo>
                    <a:pt x="3" y="5"/>
                    <a:pt x="8" y="4"/>
                    <a:pt x="12" y="1"/>
                  </a:cubicBezTo>
                  <a:cubicBezTo>
                    <a:pt x="12" y="1"/>
                    <a:pt x="11" y="0"/>
                    <a:pt x="10" y="0"/>
                  </a:cubicBezTo>
                  <a:cubicBezTo>
                    <a:pt x="7" y="0"/>
                    <a:pt x="4" y="1"/>
                    <a:pt x="1" y="3"/>
                  </a:cubicBezTo>
                  <a:cubicBezTo>
                    <a:pt x="1" y="4"/>
                    <a:pt x="0" y="5"/>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4" name="Freeform 372"/>
            <p:cNvSpPr>
              <a:spLocks/>
            </p:cNvSpPr>
            <p:nvPr/>
          </p:nvSpPr>
          <p:spPr bwMode="auto">
            <a:xfrm>
              <a:off x="1687061" y="1062252"/>
              <a:ext cx="39193" cy="14258"/>
            </a:xfrm>
            <a:custGeom>
              <a:avLst/>
              <a:gdLst>
                <a:gd name="T0" fmla="*/ 0 w 28"/>
                <a:gd name="T1" fmla="*/ 9073 h 11"/>
                <a:gd name="T2" fmla="*/ 0 w 28"/>
                <a:gd name="T3" fmla="*/ 11666 h 11"/>
                <a:gd name="T4" fmla="*/ 5599 w 28"/>
                <a:gd name="T5" fmla="*/ 9073 h 11"/>
                <a:gd name="T6" fmla="*/ 39193 w 28"/>
                <a:gd name="T7" fmla="*/ 14258 h 11"/>
                <a:gd name="T8" fmla="*/ 20996 w 28"/>
                <a:gd name="T9" fmla="*/ 0 h 11"/>
                <a:gd name="T10" fmla="*/ 0 w 28"/>
                <a:gd name="T11" fmla="*/ 9073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1">
                  <a:moveTo>
                    <a:pt x="0" y="7"/>
                  </a:moveTo>
                  <a:cubicBezTo>
                    <a:pt x="0" y="8"/>
                    <a:pt x="0" y="8"/>
                    <a:pt x="0" y="9"/>
                  </a:cubicBezTo>
                  <a:cubicBezTo>
                    <a:pt x="1" y="8"/>
                    <a:pt x="2" y="8"/>
                    <a:pt x="4" y="7"/>
                  </a:cubicBezTo>
                  <a:cubicBezTo>
                    <a:pt x="11" y="5"/>
                    <a:pt x="19" y="6"/>
                    <a:pt x="28" y="11"/>
                  </a:cubicBezTo>
                  <a:cubicBezTo>
                    <a:pt x="25" y="5"/>
                    <a:pt x="21" y="1"/>
                    <a:pt x="15" y="0"/>
                  </a:cubicBezTo>
                  <a:cubicBezTo>
                    <a:pt x="9" y="4"/>
                    <a:pt x="4" y="6"/>
                    <a:pt x="0" y="7"/>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5" name="Freeform 373"/>
            <p:cNvSpPr>
              <a:spLocks/>
            </p:cNvSpPr>
            <p:nvPr/>
          </p:nvSpPr>
          <p:spPr bwMode="auto">
            <a:xfrm>
              <a:off x="1672809" y="1071165"/>
              <a:ext cx="10689" cy="12476"/>
            </a:xfrm>
            <a:custGeom>
              <a:avLst/>
              <a:gdLst>
                <a:gd name="T0" fmla="*/ 10689 w 8"/>
                <a:gd name="T1" fmla="*/ 4159 h 9"/>
                <a:gd name="T2" fmla="*/ 10689 w 8"/>
                <a:gd name="T3" fmla="*/ 0 h 9"/>
                <a:gd name="T4" fmla="*/ 6681 w 8"/>
                <a:gd name="T5" fmla="*/ 1386 h 9"/>
                <a:gd name="T6" fmla="*/ 5345 w 8"/>
                <a:gd name="T7" fmla="*/ 1386 h 9"/>
                <a:gd name="T8" fmla="*/ 0 w 8"/>
                <a:gd name="T9" fmla="*/ 12476 h 9"/>
                <a:gd name="T10" fmla="*/ 10689 w 8"/>
                <a:gd name="T11" fmla="*/ 4159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9">
                  <a:moveTo>
                    <a:pt x="8" y="3"/>
                  </a:moveTo>
                  <a:cubicBezTo>
                    <a:pt x="8" y="2"/>
                    <a:pt x="8" y="1"/>
                    <a:pt x="8" y="0"/>
                  </a:cubicBezTo>
                  <a:cubicBezTo>
                    <a:pt x="6" y="1"/>
                    <a:pt x="5" y="1"/>
                    <a:pt x="5" y="1"/>
                  </a:cubicBezTo>
                  <a:cubicBezTo>
                    <a:pt x="4" y="1"/>
                    <a:pt x="4" y="1"/>
                    <a:pt x="4" y="1"/>
                  </a:cubicBezTo>
                  <a:cubicBezTo>
                    <a:pt x="2" y="3"/>
                    <a:pt x="1" y="6"/>
                    <a:pt x="0" y="9"/>
                  </a:cubicBezTo>
                  <a:cubicBezTo>
                    <a:pt x="2" y="8"/>
                    <a:pt x="4" y="5"/>
                    <a:pt x="8"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6" name="Freeform 374"/>
            <p:cNvSpPr>
              <a:spLocks/>
            </p:cNvSpPr>
            <p:nvPr/>
          </p:nvSpPr>
          <p:spPr bwMode="auto">
            <a:xfrm>
              <a:off x="1687061" y="1083640"/>
              <a:ext cx="39193" cy="32081"/>
            </a:xfrm>
            <a:custGeom>
              <a:avLst/>
              <a:gdLst>
                <a:gd name="T0" fmla="*/ 1452 w 27"/>
                <a:gd name="T1" fmla="*/ 1395 h 23"/>
                <a:gd name="T2" fmla="*/ 0 w 27"/>
                <a:gd name="T3" fmla="*/ 1395 h 23"/>
                <a:gd name="T4" fmla="*/ 21774 w 27"/>
                <a:gd name="T5" fmla="*/ 32081 h 23"/>
                <a:gd name="T6" fmla="*/ 39193 w 27"/>
                <a:gd name="T7" fmla="*/ 19528 h 23"/>
                <a:gd name="T8" fmla="*/ 1452 w 27"/>
                <a:gd name="T9" fmla="*/ 1395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3">
                  <a:moveTo>
                    <a:pt x="1" y="1"/>
                  </a:moveTo>
                  <a:cubicBezTo>
                    <a:pt x="1" y="1"/>
                    <a:pt x="0" y="1"/>
                    <a:pt x="0" y="1"/>
                  </a:cubicBezTo>
                  <a:cubicBezTo>
                    <a:pt x="2" y="10"/>
                    <a:pt x="7" y="17"/>
                    <a:pt x="15" y="23"/>
                  </a:cubicBezTo>
                  <a:cubicBezTo>
                    <a:pt x="20" y="22"/>
                    <a:pt x="24" y="19"/>
                    <a:pt x="27" y="14"/>
                  </a:cubicBezTo>
                  <a:cubicBezTo>
                    <a:pt x="22" y="10"/>
                    <a:pt x="10"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7" name="Freeform 375"/>
            <p:cNvSpPr>
              <a:spLocks/>
            </p:cNvSpPr>
            <p:nvPr/>
          </p:nvSpPr>
          <p:spPr bwMode="auto">
            <a:xfrm>
              <a:off x="1687061" y="1071165"/>
              <a:ext cx="40975" cy="30299"/>
            </a:xfrm>
            <a:custGeom>
              <a:avLst/>
              <a:gdLst>
                <a:gd name="T0" fmla="*/ 5463 w 30"/>
                <a:gd name="T1" fmla="*/ 2754 h 22"/>
                <a:gd name="T2" fmla="*/ 0 w 30"/>
                <a:gd name="T3" fmla="*/ 5509 h 22"/>
                <a:gd name="T4" fmla="*/ 0 w 30"/>
                <a:gd name="T5" fmla="*/ 11018 h 22"/>
                <a:gd name="T6" fmla="*/ 1366 w 30"/>
                <a:gd name="T7" fmla="*/ 11018 h 22"/>
                <a:gd name="T8" fmla="*/ 38243 w 30"/>
                <a:gd name="T9" fmla="*/ 30299 h 22"/>
                <a:gd name="T10" fmla="*/ 40975 w 30"/>
                <a:gd name="T11" fmla="*/ 16527 h 22"/>
                <a:gd name="T12" fmla="*/ 39609 w 30"/>
                <a:gd name="T13" fmla="*/ 8263 h 22"/>
                <a:gd name="T14" fmla="*/ 5463 w 30"/>
                <a:gd name="T15" fmla="*/ 2754 h 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22">
                  <a:moveTo>
                    <a:pt x="4" y="2"/>
                  </a:moveTo>
                  <a:cubicBezTo>
                    <a:pt x="2" y="2"/>
                    <a:pt x="1" y="3"/>
                    <a:pt x="0" y="4"/>
                  </a:cubicBezTo>
                  <a:cubicBezTo>
                    <a:pt x="0" y="5"/>
                    <a:pt x="0" y="7"/>
                    <a:pt x="0" y="8"/>
                  </a:cubicBezTo>
                  <a:cubicBezTo>
                    <a:pt x="0" y="8"/>
                    <a:pt x="1" y="8"/>
                    <a:pt x="1" y="8"/>
                  </a:cubicBezTo>
                  <a:cubicBezTo>
                    <a:pt x="10" y="7"/>
                    <a:pt x="22" y="16"/>
                    <a:pt x="28" y="22"/>
                  </a:cubicBezTo>
                  <a:cubicBezTo>
                    <a:pt x="29" y="19"/>
                    <a:pt x="30" y="16"/>
                    <a:pt x="30" y="12"/>
                  </a:cubicBezTo>
                  <a:cubicBezTo>
                    <a:pt x="30" y="10"/>
                    <a:pt x="30" y="8"/>
                    <a:pt x="29" y="6"/>
                  </a:cubicBezTo>
                  <a:cubicBezTo>
                    <a:pt x="20" y="1"/>
                    <a:pt x="11" y="0"/>
                    <a:pt x="4"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8" name="Freeform 376"/>
            <p:cNvSpPr>
              <a:spLocks/>
            </p:cNvSpPr>
            <p:nvPr/>
          </p:nvSpPr>
          <p:spPr bwMode="auto">
            <a:xfrm>
              <a:off x="1672809" y="1078294"/>
              <a:ext cx="10689" cy="26734"/>
            </a:xfrm>
            <a:custGeom>
              <a:avLst/>
              <a:gdLst>
                <a:gd name="T0" fmla="*/ 8017 w 8"/>
                <a:gd name="T1" fmla="*/ 7035 h 19"/>
                <a:gd name="T2" fmla="*/ 10689 w 8"/>
                <a:gd name="T3" fmla="*/ 5628 h 19"/>
                <a:gd name="T4" fmla="*/ 10689 w 8"/>
                <a:gd name="T5" fmla="*/ 4221 h 19"/>
                <a:gd name="T6" fmla="*/ 10689 w 8"/>
                <a:gd name="T7" fmla="*/ 0 h 19"/>
                <a:gd name="T8" fmla="*/ 0 w 8"/>
                <a:gd name="T9" fmla="*/ 11256 h 19"/>
                <a:gd name="T10" fmla="*/ 5345 w 8"/>
                <a:gd name="T11" fmla="*/ 26734 h 19"/>
                <a:gd name="T12" fmla="*/ 8017 w 8"/>
                <a:gd name="T13" fmla="*/ 7035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9">
                  <a:moveTo>
                    <a:pt x="6" y="5"/>
                  </a:moveTo>
                  <a:cubicBezTo>
                    <a:pt x="7" y="5"/>
                    <a:pt x="7" y="4"/>
                    <a:pt x="8" y="4"/>
                  </a:cubicBezTo>
                  <a:cubicBezTo>
                    <a:pt x="8" y="4"/>
                    <a:pt x="8" y="3"/>
                    <a:pt x="8" y="3"/>
                  </a:cubicBezTo>
                  <a:cubicBezTo>
                    <a:pt x="8" y="2"/>
                    <a:pt x="8" y="1"/>
                    <a:pt x="8" y="0"/>
                  </a:cubicBezTo>
                  <a:cubicBezTo>
                    <a:pt x="5" y="2"/>
                    <a:pt x="2" y="6"/>
                    <a:pt x="0" y="8"/>
                  </a:cubicBezTo>
                  <a:cubicBezTo>
                    <a:pt x="0" y="12"/>
                    <a:pt x="2" y="16"/>
                    <a:pt x="4" y="19"/>
                  </a:cubicBezTo>
                  <a:cubicBezTo>
                    <a:pt x="3" y="15"/>
                    <a:pt x="4" y="9"/>
                    <a:pt x="6"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9" name="Freeform 377"/>
            <p:cNvSpPr>
              <a:spLocks/>
            </p:cNvSpPr>
            <p:nvPr/>
          </p:nvSpPr>
          <p:spPr bwMode="auto">
            <a:xfrm>
              <a:off x="1681717" y="1085423"/>
              <a:ext cx="23159" cy="32081"/>
            </a:xfrm>
            <a:custGeom>
              <a:avLst/>
              <a:gdLst>
                <a:gd name="T0" fmla="*/ 4087 w 17"/>
                <a:gd name="T1" fmla="*/ 0 h 22"/>
                <a:gd name="T2" fmla="*/ 4087 w 17"/>
                <a:gd name="T3" fmla="*/ 1458 h 22"/>
                <a:gd name="T4" fmla="*/ 1362 w 17"/>
                <a:gd name="T5" fmla="*/ 21873 h 22"/>
                <a:gd name="T6" fmla="*/ 20434 w 17"/>
                <a:gd name="T7" fmla="*/ 32081 h 22"/>
                <a:gd name="T8" fmla="*/ 23159 w 17"/>
                <a:gd name="T9" fmla="*/ 30623 h 22"/>
                <a:gd name="T10" fmla="*/ 4087 w 17"/>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2">
                  <a:moveTo>
                    <a:pt x="3" y="0"/>
                  </a:moveTo>
                  <a:cubicBezTo>
                    <a:pt x="3" y="0"/>
                    <a:pt x="3" y="0"/>
                    <a:pt x="3" y="1"/>
                  </a:cubicBezTo>
                  <a:cubicBezTo>
                    <a:pt x="0" y="4"/>
                    <a:pt x="0" y="13"/>
                    <a:pt x="1" y="15"/>
                  </a:cubicBezTo>
                  <a:cubicBezTo>
                    <a:pt x="4" y="19"/>
                    <a:pt x="9" y="22"/>
                    <a:pt x="15" y="22"/>
                  </a:cubicBezTo>
                  <a:cubicBezTo>
                    <a:pt x="16" y="22"/>
                    <a:pt x="17" y="21"/>
                    <a:pt x="17" y="21"/>
                  </a:cubicBezTo>
                  <a:cubicBezTo>
                    <a:pt x="8" y="14"/>
                    <a:pt x="5" y="6"/>
                    <a:pt x="3"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0" name="Freeform 378"/>
            <p:cNvSpPr>
              <a:spLocks/>
            </p:cNvSpPr>
            <p:nvPr/>
          </p:nvSpPr>
          <p:spPr bwMode="auto">
            <a:xfrm>
              <a:off x="1222095" y="2322341"/>
              <a:ext cx="5344" cy="3565"/>
            </a:xfrm>
            <a:custGeom>
              <a:avLst/>
              <a:gdLst>
                <a:gd name="T0" fmla="*/ 3563 w 3"/>
                <a:gd name="T1" fmla="*/ 3565 h 2"/>
                <a:gd name="T2" fmla="*/ 5344 w 3"/>
                <a:gd name="T3" fmla="*/ 0 h 2"/>
                <a:gd name="T4" fmla="*/ 0 w 3"/>
                <a:gd name="T5" fmla="*/ 3565 h 2"/>
                <a:gd name="T6" fmla="*/ 3563 w 3"/>
                <a:gd name="T7" fmla="*/ 3565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
                  <a:moveTo>
                    <a:pt x="2" y="2"/>
                  </a:moveTo>
                  <a:cubicBezTo>
                    <a:pt x="2" y="1"/>
                    <a:pt x="3" y="0"/>
                    <a:pt x="3" y="0"/>
                  </a:cubicBezTo>
                  <a:cubicBezTo>
                    <a:pt x="2" y="0"/>
                    <a:pt x="1" y="1"/>
                    <a:pt x="0" y="2"/>
                  </a:cubicBezTo>
                  <a:cubicBezTo>
                    <a:pt x="1" y="2"/>
                    <a:pt x="1" y="2"/>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1" name="Freeform 379"/>
            <p:cNvSpPr>
              <a:spLocks/>
            </p:cNvSpPr>
            <p:nvPr/>
          </p:nvSpPr>
          <p:spPr bwMode="auto">
            <a:xfrm>
              <a:off x="1229221" y="2316994"/>
              <a:ext cx="17815" cy="8912"/>
            </a:xfrm>
            <a:custGeom>
              <a:avLst/>
              <a:gdLst>
                <a:gd name="T0" fmla="*/ 0 w 13"/>
                <a:gd name="T1" fmla="*/ 8912 h 6"/>
                <a:gd name="T2" fmla="*/ 17815 w 13"/>
                <a:gd name="T3" fmla="*/ 0 h 6"/>
                <a:gd name="T4" fmla="*/ 13704 w 13"/>
                <a:gd name="T5" fmla="*/ 0 h 6"/>
                <a:gd name="T6" fmla="*/ 1370 w 13"/>
                <a:gd name="T7" fmla="*/ 2971 h 6"/>
                <a:gd name="T8" fmla="*/ 0 w 13"/>
                <a:gd name="T9" fmla="*/ 891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6">
                  <a:moveTo>
                    <a:pt x="0" y="6"/>
                  </a:moveTo>
                  <a:cubicBezTo>
                    <a:pt x="3" y="5"/>
                    <a:pt x="8" y="3"/>
                    <a:pt x="13" y="0"/>
                  </a:cubicBezTo>
                  <a:cubicBezTo>
                    <a:pt x="12" y="0"/>
                    <a:pt x="11" y="0"/>
                    <a:pt x="10" y="0"/>
                  </a:cubicBezTo>
                  <a:cubicBezTo>
                    <a:pt x="7" y="0"/>
                    <a:pt x="4" y="1"/>
                    <a:pt x="1" y="2"/>
                  </a:cubicBezTo>
                  <a:cubicBezTo>
                    <a:pt x="1" y="3"/>
                    <a:pt x="0" y="4"/>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2" name="Freeform 380"/>
            <p:cNvSpPr>
              <a:spLocks/>
            </p:cNvSpPr>
            <p:nvPr/>
          </p:nvSpPr>
          <p:spPr bwMode="auto">
            <a:xfrm>
              <a:off x="1229221" y="2318777"/>
              <a:ext cx="37411" cy="12476"/>
            </a:xfrm>
            <a:custGeom>
              <a:avLst/>
              <a:gdLst>
                <a:gd name="T0" fmla="*/ 0 w 28"/>
                <a:gd name="T1" fmla="*/ 7486 h 10"/>
                <a:gd name="T2" fmla="*/ 0 w 28"/>
                <a:gd name="T3" fmla="*/ 9981 h 10"/>
                <a:gd name="T4" fmla="*/ 5344 w 28"/>
                <a:gd name="T5" fmla="*/ 8733 h 10"/>
                <a:gd name="T6" fmla="*/ 37411 w 28"/>
                <a:gd name="T7" fmla="*/ 12476 h 10"/>
                <a:gd name="T8" fmla="*/ 20042 w 28"/>
                <a:gd name="T9" fmla="*/ 0 h 10"/>
                <a:gd name="T10" fmla="*/ 0 w 28"/>
                <a:gd name="T11" fmla="*/ 748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0">
                  <a:moveTo>
                    <a:pt x="0" y="6"/>
                  </a:moveTo>
                  <a:cubicBezTo>
                    <a:pt x="0" y="7"/>
                    <a:pt x="0" y="8"/>
                    <a:pt x="0" y="8"/>
                  </a:cubicBezTo>
                  <a:cubicBezTo>
                    <a:pt x="1" y="8"/>
                    <a:pt x="2" y="7"/>
                    <a:pt x="4" y="7"/>
                  </a:cubicBezTo>
                  <a:cubicBezTo>
                    <a:pt x="11" y="5"/>
                    <a:pt x="19" y="6"/>
                    <a:pt x="28" y="10"/>
                  </a:cubicBezTo>
                  <a:cubicBezTo>
                    <a:pt x="26" y="5"/>
                    <a:pt x="21" y="1"/>
                    <a:pt x="15" y="0"/>
                  </a:cubicBezTo>
                  <a:cubicBezTo>
                    <a:pt x="9" y="4"/>
                    <a:pt x="4" y="6"/>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3" name="Freeform 381"/>
            <p:cNvSpPr>
              <a:spLocks/>
            </p:cNvSpPr>
            <p:nvPr/>
          </p:nvSpPr>
          <p:spPr bwMode="auto">
            <a:xfrm>
              <a:off x="1216750" y="2329470"/>
              <a:ext cx="8908" cy="12476"/>
            </a:xfrm>
            <a:custGeom>
              <a:avLst/>
              <a:gdLst>
                <a:gd name="T0" fmla="*/ 8908 w 7"/>
                <a:gd name="T1" fmla="*/ 2772 h 9"/>
                <a:gd name="T2" fmla="*/ 8908 w 7"/>
                <a:gd name="T3" fmla="*/ 0 h 9"/>
                <a:gd name="T4" fmla="*/ 5090 w 7"/>
                <a:gd name="T5" fmla="*/ 0 h 9"/>
                <a:gd name="T6" fmla="*/ 3818 w 7"/>
                <a:gd name="T7" fmla="*/ 0 h 9"/>
                <a:gd name="T8" fmla="*/ 0 w 7"/>
                <a:gd name="T9" fmla="*/ 12476 h 9"/>
                <a:gd name="T10" fmla="*/ 8908 w 7"/>
                <a:gd name="T11" fmla="*/ 2772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9">
                  <a:moveTo>
                    <a:pt x="7" y="2"/>
                  </a:moveTo>
                  <a:cubicBezTo>
                    <a:pt x="7" y="1"/>
                    <a:pt x="7" y="1"/>
                    <a:pt x="7" y="0"/>
                  </a:cubicBezTo>
                  <a:cubicBezTo>
                    <a:pt x="6" y="0"/>
                    <a:pt x="5" y="0"/>
                    <a:pt x="4" y="0"/>
                  </a:cubicBezTo>
                  <a:cubicBezTo>
                    <a:pt x="4" y="0"/>
                    <a:pt x="3" y="0"/>
                    <a:pt x="3" y="0"/>
                  </a:cubicBezTo>
                  <a:cubicBezTo>
                    <a:pt x="1" y="3"/>
                    <a:pt x="0" y="5"/>
                    <a:pt x="0" y="9"/>
                  </a:cubicBezTo>
                  <a:cubicBezTo>
                    <a:pt x="1" y="7"/>
                    <a:pt x="3" y="4"/>
                    <a:pt x="7"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4" name="Freeform 382"/>
            <p:cNvSpPr>
              <a:spLocks/>
            </p:cNvSpPr>
            <p:nvPr/>
          </p:nvSpPr>
          <p:spPr bwMode="auto">
            <a:xfrm>
              <a:off x="1229221" y="2340164"/>
              <a:ext cx="35630" cy="32081"/>
            </a:xfrm>
            <a:custGeom>
              <a:avLst/>
              <a:gdLst>
                <a:gd name="T0" fmla="*/ 1320 w 27"/>
                <a:gd name="T1" fmla="*/ 1395 h 23"/>
                <a:gd name="T2" fmla="*/ 0 w 27"/>
                <a:gd name="T3" fmla="*/ 1395 h 23"/>
                <a:gd name="T4" fmla="*/ 19794 w 27"/>
                <a:gd name="T5" fmla="*/ 32081 h 23"/>
                <a:gd name="T6" fmla="*/ 35630 w 27"/>
                <a:gd name="T7" fmla="*/ 20922 h 23"/>
                <a:gd name="T8" fmla="*/ 1320 w 27"/>
                <a:gd name="T9" fmla="*/ 1395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3">
                  <a:moveTo>
                    <a:pt x="1" y="1"/>
                  </a:moveTo>
                  <a:cubicBezTo>
                    <a:pt x="1" y="1"/>
                    <a:pt x="1" y="1"/>
                    <a:pt x="0" y="1"/>
                  </a:cubicBezTo>
                  <a:cubicBezTo>
                    <a:pt x="2" y="10"/>
                    <a:pt x="7" y="18"/>
                    <a:pt x="15" y="23"/>
                  </a:cubicBezTo>
                  <a:cubicBezTo>
                    <a:pt x="20" y="22"/>
                    <a:pt x="25" y="19"/>
                    <a:pt x="27" y="15"/>
                  </a:cubicBezTo>
                  <a:cubicBezTo>
                    <a:pt x="22" y="10"/>
                    <a:pt x="10"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5" name="Freeform 383"/>
            <p:cNvSpPr>
              <a:spLocks/>
            </p:cNvSpPr>
            <p:nvPr/>
          </p:nvSpPr>
          <p:spPr bwMode="auto">
            <a:xfrm>
              <a:off x="1229221" y="2327687"/>
              <a:ext cx="40973" cy="30300"/>
            </a:xfrm>
            <a:custGeom>
              <a:avLst/>
              <a:gdLst>
                <a:gd name="T0" fmla="*/ 5463 w 30"/>
                <a:gd name="T1" fmla="*/ 2755 h 22"/>
                <a:gd name="T2" fmla="*/ 0 w 30"/>
                <a:gd name="T3" fmla="*/ 5509 h 22"/>
                <a:gd name="T4" fmla="*/ 0 w 30"/>
                <a:gd name="T5" fmla="*/ 12395 h 22"/>
                <a:gd name="T6" fmla="*/ 1366 w 30"/>
                <a:gd name="T7" fmla="*/ 11018 h 22"/>
                <a:gd name="T8" fmla="*/ 38241 w 30"/>
                <a:gd name="T9" fmla="*/ 30300 h 22"/>
                <a:gd name="T10" fmla="*/ 40973 w 30"/>
                <a:gd name="T11" fmla="*/ 17905 h 22"/>
                <a:gd name="T12" fmla="*/ 39607 w 30"/>
                <a:gd name="T13" fmla="*/ 9641 h 22"/>
                <a:gd name="T14" fmla="*/ 5463 w 30"/>
                <a:gd name="T15" fmla="*/ 2755 h 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22">
                  <a:moveTo>
                    <a:pt x="4" y="2"/>
                  </a:moveTo>
                  <a:cubicBezTo>
                    <a:pt x="3" y="3"/>
                    <a:pt x="1" y="3"/>
                    <a:pt x="0" y="4"/>
                  </a:cubicBezTo>
                  <a:cubicBezTo>
                    <a:pt x="0" y="6"/>
                    <a:pt x="0" y="7"/>
                    <a:pt x="0" y="9"/>
                  </a:cubicBezTo>
                  <a:cubicBezTo>
                    <a:pt x="0" y="8"/>
                    <a:pt x="1" y="8"/>
                    <a:pt x="1" y="8"/>
                  </a:cubicBezTo>
                  <a:cubicBezTo>
                    <a:pt x="10" y="8"/>
                    <a:pt x="22" y="17"/>
                    <a:pt x="28" y="22"/>
                  </a:cubicBezTo>
                  <a:cubicBezTo>
                    <a:pt x="30" y="19"/>
                    <a:pt x="30" y="16"/>
                    <a:pt x="30" y="13"/>
                  </a:cubicBezTo>
                  <a:cubicBezTo>
                    <a:pt x="30" y="11"/>
                    <a:pt x="30" y="9"/>
                    <a:pt x="29" y="7"/>
                  </a:cubicBezTo>
                  <a:cubicBezTo>
                    <a:pt x="20" y="2"/>
                    <a:pt x="12" y="0"/>
                    <a:pt x="4"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6" name="Freeform 384"/>
            <p:cNvSpPr>
              <a:spLocks/>
            </p:cNvSpPr>
            <p:nvPr/>
          </p:nvSpPr>
          <p:spPr bwMode="auto">
            <a:xfrm>
              <a:off x="1214970" y="2333035"/>
              <a:ext cx="10689" cy="26734"/>
            </a:xfrm>
            <a:custGeom>
              <a:avLst/>
              <a:gdLst>
                <a:gd name="T0" fmla="*/ 9353 w 8"/>
                <a:gd name="T1" fmla="*/ 8442 h 19"/>
                <a:gd name="T2" fmla="*/ 10689 w 8"/>
                <a:gd name="T3" fmla="*/ 5628 h 19"/>
                <a:gd name="T4" fmla="*/ 10689 w 8"/>
                <a:gd name="T5" fmla="*/ 5628 h 19"/>
                <a:gd name="T6" fmla="*/ 10689 w 8"/>
                <a:gd name="T7" fmla="*/ 0 h 19"/>
                <a:gd name="T8" fmla="*/ 0 w 8"/>
                <a:gd name="T9" fmla="*/ 12663 h 19"/>
                <a:gd name="T10" fmla="*/ 5345 w 8"/>
                <a:gd name="T11" fmla="*/ 26734 h 19"/>
                <a:gd name="T12" fmla="*/ 9353 w 8"/>
                <a:gd name="T13" fmla="*/ 8442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9">
                  <a:moveTo>
                    <a:pt x="7" y="6"/>
                  </a:moveTo>
                  <a:cubicBezTo>
                    <a:pt x="7" y="5"/>
                    <a:pt x="8" y="5"/>
                    <a:pt x="8" y="4"/>
                  </a:cubicBezTo>
                  <a:cubicBezTo>
                    <a:pt x="8" y="4"/>
                    <a:pt x="8" y="4"/>
                    <a:pt x="8" y="4"/>
                  </a:cubicBezTo>
                  <a:cubicBezTo>
                    <a:pt x="8" y="3"/>
                    <a:pt x="8" y="1"/>
                    <a:pt x="8" y="0"/>
                  </a:cubicBezTo>
                  <a:cubicBezTo>
                    <a:pt x="5" y="2"/>
                    <a:pt x="2" y="6"/>
                    <a:pt x="0" y="9"/>
                  </a:cubicBezTo>
                  <a:cubicBezTo>
                    <a:pt x="1" y="13"/>
                    <a:pt x="2" y="16"/>
                    <a:pt x="4" y="19"/>
                  </a:cubicBezTo>
                  <a:cubicBezTo>
                    <a:pt x="4" y="16"/>
                    <a:pt x="4" y="9"/>
                    <a:pt x="7"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7" name="Freeform 385"/>
            <p:cNvSpPr>
              <a:spLocks/>
            </p:cNvSpPr>
            <p:nvPr/>
          </p:nvSpPr>
          <p:spPr bwMode="auto">
            <a:xfrm>
              <a:off x="1222095" y="2343729"/>
              <a:ext cx="24941" cy="30299"/>
            </a:xfrm>
            <a:custGeom>
              <a:avLst/>
              <a:gdLst>
                <a:gd name="T0" fmla="*/ 5542 w 18"/>
                <a:gd name="T1" fmla="*/ 0 h 22"/>
                <a:gd name="T2" fmla="*/ 4157 w 18"/>
                <a:gd name="T3" fmla="*/ 1377 h 22"/>
                <a:gd name="T4" fmla="*/ 1386 w 18"/>
                <a:gd name="T5" fmla="*/ 22036 h 22"/>
                <a:gd name="T6" fmla="*/ 20784 w 18"/>
                <a:gd name="T7" fmla="*/ 30299 h 22"/>
                <a:gd name="T8" fmla="*/ 24941 w 18"/>
                <a:gd name="T9" fmla="*/ 30299 h 22"/>
                <a:gd name="T10" fmla="*/ 5542 w 18"/>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2">
                  <a:moveTo>
                    <a:pt x="4" y="0"/>
                  </a:moveTo>
                  <a:cubicBezTo>
                    <a:pt x="3" y="1"/>
                    <a:pt x="3" y="1"/>
                    <a:pt x="3" y="1"/>
                  </a:cubicBezTo>
                  <a:cubicBezTo>
                    <a:pt x="0" y="5"/>
                    <a:pt x="1" y="13"/>
                    <a:pt x="1" y="16"/>
                  </a:cubicBezTo>
                  <a:cubicBezTo>
                    <a:pt x="5" y="20"/>
                    <a:pt x="10" y="22"/>
                    <a:pt x="15" y="22"/>
                  </a:cubicBezTo>
                  <a:cubicBezTo>
                    <a:pt x="16" y="22"/>
                    <a:pt x="17" y="22"/>
                    <a:pt x="18" y="22"/>
                  </a:cubicBezTo>
                  <a:cubicBezTo>
                    <a:pt x="9" y="15"/>
                    <a:pt x="5" y="7"/>
                    <a:pt x="4"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8" name="Freeform 386"/>
            <p:cNvSpPr>
              <a:spLocks/>
            </p:cNvSpPr>
            <p:nvPr/>
          </p:nvSpPr>
          <p:spPr bwMode="auto">
            <a:xfrm>
              <a:off x="1608676" y="1839337"/>
              <a:ext cx="44538" cy="62381"/>
            </a:xfrm>
            <a:custGeom>
              <a:avLst/>
              <a:gdLst>
                <a:gd name="T0" fmla="*/ 21594 w 33"/>
                <a:gd name="T1" fmla="*/ 62381 h 44"/>
                <a:gd name="T2" fmla="*/ 44538 w 33"/>
                <a:gd name="T3" fmla="*/ 55292 h 44"/>
                <a:gd name="T4" fmla="*/ 41839 w 33"/>
                <a:gd name="T5" fmla="*/ 22684 h 44"/>
                <a:gd name="T6" fmla="*/ 20245 w 33"/>
                <a:gd name="T7" fmla="*/ 4253 h 44"/>
                <a:gd name="T8" fmla="*/ 9447 w 33"/>
                <a:gd name="T9" fmla="*/ 31191 h 44"/>
                <a:gd name="T10" fmla="*/ 21594 w 33"/>
                <a:gd name="T11" fmla="*/ 62381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4">
                  <a:moveTo>
                    <a:pt x="16" y="44"/>
                  </a:moveTo>
                  <a:cubicBezTo>
                    <a:pt x="33" y="39"/>
                    <a:pt x="33" y="39"/>
                    <a:pt x="33" y="39"/>
                  </a:cubicBezTo>
                  <a:cubicBezTo>
                    <a:pt x="32" y="35"/>
                    <a:pt x="32" y="28"/>
                    <a:pt x="31" y="16"/>
                  </a:cubicBezTo>
                  <a:cubicBezTo>
                    <a:pt x="30" y="0"/>
                    <a:pt x="18" y="2"/>
                    <a:pt x="15" y="3"/>
                  </a:cubicBezTo>
                  <a:cubicBezTo>
                    <a:pt x="11" y="3"/>
                    <a:pt x="0" y="8"/>
                    <a:pt x="7" y="22"/>
                  </a:cubicBezTo>
                  <a:cubicBezTo>
                    <a:pt x="11" y="33"/>
                    <a:pt x="14" y="40"/>
                    <a:pt x="16" y="4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9" name="Freeform 387"/>
            <p:cNvSpPr>
              <a:spLocks/>
            </p:cNvSpPr>
            <p:nvPr/>
          </p:nvSpPr>
          <p:spPr bwMode="auto">
            <a:xfrm>
              <a:off x="1631836" y="1903499"/>
              <a:ext cx="24941" cy="16041"/>
            </a:xfrm>
            <a:custGeom>
              <a:avLst/>
              <a:gdLst>
                <a:gd name="T0" fmla="*/ 0 w 18"/>
                <a:gd name="T1" fmla="*/ 5347 h 12"/>
                <a:gd name="T2" fmla="*/ 1386 w 18"/>
                <a:gd name="T3" fmla="*/ 16041 h 12"/>
                <a:gd name="T4" fmla="*/ 24941 w 18"/>
                <a:gd name="T5" fmla="*/ 9357 h 12"/>
                <a:gd name="T6" fmla="*/ 22170 w 18"/>
                <a:gd name="T7" fmla="*/ 0 h 12"/>
                <a:gd name="T8" fmla="*/ 0 w 18"/>
                <a:gd name="T9" fmla="*/ 534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2">
                  <a:moveTo>
                    <a:pt x="0" y="4"/>
                  </a:moveTo>
                  <a:cubicBezTo>
                    <a:pt x="0" y="6"/>
                    <a:pt x="0" y="9"/>
                    <a:pt x="1" y="12"/>
                  </a:cubicBezTo>
                  <a:cubicBezTo>
                    <a:pt x="18" y="7"/>
                    <a:pt x="18" y="7"/>
                    <a:pt x="18" y="7"/>
                  </a:cubicBezTo>
                  <a:cubicBezTo>
                    <a:pt x="17" y="4"/>
                    <a:pt x="16" y="2"/>
                    <a:pt x="16" y="0"/>
                  </a:cubicBezTo>
                  <a:lnTo>
                    <a:pt x="0" y="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0" name="Freeform 388"/>
            <p:cNvSpPr>
              <a:spLocks/>
            </p:cNvSpPr>
            <p:nvPr/>
          </p:nvSpPr>
          <p:spPr bwMode="auto">
            <a:xfrm>
              <a:off x="1621147" y="1921322"/>
              <a:ext cx="76603" cy="131890"/>
            </a:xfrm>
            <a:custGeom>
              <a:avLst/>
              <a:gdLst>
                <a:gd name="T0" fmla="*/ 46509 w 56"/>
                <a:gd name="T1" fmla="*/ 6869 h 96"/>
                <a:gd name="T2" fmla="*/ 41037 w 56"/>
                <a:gd name="T3" fmla="*/ 0 h 96"/>
                <a:gd name="T4" fmla="*/ 13679 w 56"/>
                <a:gd name="T5" fmla="*/ 6869 h 96"/>
                <a:gd name="T6" fmla="*/ 12311 w 56"/>
                <a:gd name="T7" fmla="*/ 16486 h 96"/>
                <a:gd name="T8" fmla="*/ 12311 w 56"/>
                <a:gd name="T9" fmla="*/ 78310 h 96"/>
                <a:gd name="T10" fmla="*/ 38302 w 56"/>
                <a:gd name="T11" fmla="*/ 130516 h 96"/>
                <a:gd name="T12" fmla="*/ 76603 w 56"/>
                <a:gd name="T13" fmla="*/ 120899 h 96"/>
                <a:gd name="T14" fmla="*/ 75235 w 56"/>
                <a:gd name="T15" fmla="*/ 63197 h 96"/>
                <a:gd name="T16" fmla="*/ 46509 w 56"/>
                <a:gd name="T17" fmla="*/ 68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 h="96">
                  <a:moveTo>
                    <a:pt x="34" y="5"/>
                  </a:moveTo>
                  <a:cubicBezTo>
                    <a:pt x="33" y="3"/>
                    <a:pt x="31" y="2"/>
                    <a:pt x="30" y="0"/>
                  </a:cubicBezTo>
                  <a:cubicBezTo>
                    <a:pt x="10" y="5"/>
                    <a:pt x="10" y="5"/>
                    <a:pt x="10" y="5"/>
                  </a:cubicBezTo>
                  <a:cubicBezTo>
                    <a:pt x="9" y="7"/>
                    <a:pt x="9" y="9"/>
                    <a:pt x="9" y="12"/>
                  </a:cubicBezTo>
                  <a:cubicBezTo>
                    <a:pt x="6" y="24"/>
                    <a:pt x="0" y="39"/>
                    <a:pt x="9" y="57"/>
                  </a:cubicBezTo>
                  <a:cubicBezTo>
                    <a:pt x="19" y="76"/>
                    <a:pt x="28" y="95"/>
                    <a:pt x="28" y="95"/>
                  </a:cubicBezTo>
                  <a:cubicBezTo>
                    <a:pt x="28" y="95"/>
                    <a:pt x="44" y="96"/>
                    <a:pt x="56" y="88"/>
                  </a:cubicBezTo>
                  <a:cubicBezTo>
                    <a:pt x="56" y="88"/>
                    <a:pt x="55" y="66"/>
                    <a:pt x="55" y="46"/>
                  </a:cubicBezTo>
                  <a:cubicBezTo>
                    <a:pt x="55" y="25"/>
                    <a:pt x="42" y="15"/>
                    <a:pt x="34"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1" name="Freeform 389"/>
            <p:cNvSpPr>
              <a:spLocks/>
            </p:cNvSpPr>
            <p:nvPr/>
          </p:nvSpPr>
          <p:spPr bwMode="auto">
            <a:xfrm>
              <a:off x="1517821" y="564991"/>
              <a:ext cx="40973" cy="55251"/>
            </a:xfrm>
            <a:custGeom>
              <a:avLst/>
              <a:gdLst>
                <a:gd name="T0" fmla="*/ 8195 w 30"/>
                <a:gd name="T1" fmla="*/ 55251 h 40"/>
                <a:gd name="T2" fmla="*/ 32778 w 30"/>
                <a:gd name="T3" fmla="*/ 55251 h 40"/>
                <a:gd name="T4" fmla="*/ 38241 w 30"/>
                <a:gd name="T5" fmla="*/ 23482 h 40"/>
                <a:gd name="T6" fmla="*/ 20487 w 30"/>
                <a:gd name="T7" fmla="*/ 0 h 40"/>
                <a:gd name="T8" fmla="*/ 4097 w 30"/>
                <a:gd name="T9" fmla="*/ 23482 h 40"/>
                <a:gd name="T10" fmla="*/ 8195 w 30"/>
                <a:gd name="T11" fmla="*/ 55251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40">
                  <a:moveTo>
                    <a:pt x="6" y="40"/>
                  </a:moveTo>
                  <a:cubicBezTo>
                    <a:pt x="24" y="40"/>
                    <a:pt x="24" y="40"/>
                    <a:pt x="24" y="40"/>
                  </a:cubicBezTo>
                  <a:cubicBezTo>
                    <a:pt x="25" y="36"/>
                    <a:pt x="26" y="28"/>
                    <a:pt x="28" y="17"/>
                  </a:cubicBezTo>
                  <a:cubicBezTo>
                    <a:pt x="30" y="1"/>
                    <a:pt x="19" y="0"/>
                    <a:pt x="15" y="0"/>
                  </a:cubicBezTo>
                  <a:cubicBezTo>
                    <a:pt x="12" y="0"/>
                    <a:pt x="0" y="1"/>
                    <a:pt x="3" y="17"/>
                  </a:cubicBezTo>
                  <a:cubicBezTo>
                    <a:pt x="5" y="28"/>
                    <a:pt x="6" y="36"/>
                    <a:pt x="6" y="4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2" name="Freeform 390"/>
            <p:cNvSpPr>
              <a:spLocks/>
            </p:cNvSpPr>
            <p:nvPr/>
          </p:nvSpPr>
          <p:spPr bwMode="auto">
            <a:xfrm>
              <a:off x="1524947" y="629153"/>
              <a:ext cx="26722" cy="8911"/>
            </a:xfrm>
            <a:custGeom>
              <a:avLst/>
              <a:gdLst>
                <a:gd name="T0" fmla="*/ 1485 w 18"/>
                <a:gd name="T1" fmla="*/ 0 h 7"/>
                <a:gd name="T2" fmla="*/ 0 w 18"/>
                <a:gd name="T3" fmla="*/ 8911 h 7"/>
                <a:gd name="T4" fmla="*/ 26722 w 18"/>
                <a:gd name="T5" fmla="*/ 8911 h 7"/>
                <a:gd name="T6" fmla="*/ 26722 w 18"/>
                <a:gd name="T7" fmla="*/ 0 h 7"/>
                <a:gd name="T8" fmla="*/ 1485 w 1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7">
                  <a:moveTo>
                    <a:pt x="1" y="0"/>
                  </a:moveTo>
                  <a:cubicBezTo>
                    <a:pt x="1" y="2"/>
                    <a:pt x="1" y="4"/>
                    <a:pt x="0" y="7"/>
                  </a:cubicBezTo>
                  <a:cubicBezTo>
                    <a:pt x="18" y="7"/>
                    <a:pt x="18" y="7"/>
                    <a:pt x="18" y="7"/>
                  </a:cubicBezTo>
                  <a:cubicBezTo>
                    <a:pt x="18" y="4"/>
                    <a:pt x="18" y="2"/>
                    <a:pt x="18" y="0"/>
                  </a:cubicBezTo>
                  <a:lnTo>
                    <a:pt x="1"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3" name="Freeform 391"/>
            <p:cNvSpPr>
              <a:spLocks/>
            </p:cNvSpPr>
            <p:nvPr/>
          </p:nvSpPr>
          <p:spPr bwMode="auto">
            <a:xfrm>
              <a:off x="1500006" y="646976"/>
              <a:ext cx="78385" cy="131890"/>
            </a:xfrm>
            <a:custGeom>
              <a:avLst/>
              <a:gdLst>
                <a:gd name="T0" fmla="*/ 56382 w 57"/>
                <a:gd name="T1" fmla="*/ 8243 h 96"/>
                <a:gd name="T2" fmla="*/ 53632 w 57"/>
                <a:gd name="T3" fmla="*/ 0 h 96"/>
                <a:gd name="T4" fmla="*/ 24753 w 57"/>
                <a:gd name="T5" fmla="*/ 0 h 96"/>
                <a:gd name="T6" fmla="*/ 20628 w 57"/>
                <a:gd name="T7" fmla="*/ 8243 h 96"/>
                <a:gd name="T8" fmla="*/ 6876 w 57"/>
                <a:gd name="T9" fmla="*/ 70067 h 96"/>
                <a:gd name="T10" fmla="*/ 19252 w 57"/>
                <a:gd name="T11" fmla="*/ 126395 h 96"/>
                <a:gd name="T12" fmla="*/ 59133 w 57"/>
                <a:gd name="T13" fmla="*/ 126395 h 96"/>
                <a:gd name="T14" fmla="*/ 71509 w 57"/>
                <a:gd name="T15" fmla="*/ 70067 h 96"/>
                <a:gd name="T16" fmla="*/ 56382 w 57"/>
                <a:gd name="T17" fmla="*/ 8243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 h="96">
                  <a:moveTo>
                    <a:pt x="41" y="6"/>
                  </a:moveTo>
                  <a:cubicBezTo>
                    <a:pt x="40" y="4"/>
                    <a:pt x="40" y="2"/>
                    <a:pt x="39" y="0"/>
                  </a:cubicBezTo>
                  <a:cubicBezTo>
                    <a:pt x="18" y="0"/>
                    <a:pt x="18" y="0"/>
                    <a:pt x="18" y="0"/>
                  </a:cubicBezTo>
                  <a:cubicBezTo>
                    <a:pt x="17" y="2"/>
                    <a:pt x="16" y="4"/>
                    <a:pt x="15" y="6"/>
                  </a:cubicBezTo>
                  <a:cubicBezTo>
                    <a:pt x="10" y="18"/>
                    <a:pt x="0" y="31"/>
                    <a:pt x="5" y="51"/>
                  </a:cubicBezTo>
                  <a:cubicBezTo>
                    <a:pt x="9" y="71"/>
                    <a:pt x="14" y="92"/>
                    <a:pt x="14" y="92"/>
                  </a:cubicBezTo>
                  <a:cubicBezTo>
                    <a:pt x="14" y="92"/>
                    <a:pt x="29" y="96"/>
                    <a:pt x="43" y="92"/>
                  </a:cubicBezTo>
                  <a:cubicBezTo>
                    <a:pt x="43" y="92"/>
                    <a:pt x="47" y="71"/>
                    <a:pt x="52" y="51"/>
                  </a:cubicBezTo>
                  <a:cubicBezTo>
                    <a:pt x="57" y="31"/>
                    <a:pt x="47" y="18"/>
                    <a:pt x="41"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4" name="Freeform 392"/>
            <p:cNvSpPr>
              <a:spLocks/>
            </p:cNvSpPr>
            <p:nvPr/>
          </p:nvSpPr>
          <p:spPr bwMode="auto">
            <a:xfrm>
              <a:off x="1432310" y="939274"/>
              <a:ext cx="32067" cy="30299"/>
            </a:xfrm>
            <a:custGeom>
              <a:avLst/>
              <a:gdLst>
                <a:gd name="T0" fmla="*/ 23702 w 23"/>
                <a:gd name="T1" fmla="*/ 30299 h 21"/>
                <a:gd name="T2" fmla="*/ 32067 w 23"/>
                <a:gd name="T3" fmla="*/ 20199 h 21"/>
                <a:gd name="T4" fmla="*/ 20913 w 23"/>
                <a:gd name="T5" fmla="*/ 8657 h 21"/>
                <a:gd name="T6" fmla="*/ 5577 w 23"/>
                <a:gd name="T7" fmla="*/ 8657 h 21"/>
                <a:gd name="T8" fmla="*/ 9760 w 23"/>
                <a:gd name="T9" fmla="*/ 23085 h 21"/>
                <a:gd name="T10" fmla="*/ 23702 w 23"/>
                <a:gd name="T11" fmla="*/ 30299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21">
                  <a:moveTo>
                    <a:pt x="17" y="21"/>
                  </a:moveTo>
                  <a:cubicBezTo>
                    <a:pt x="23" y="14"/>
                    <a:pt x="23" y="14"/>
                    <a:pt x="23" y="14"/>
                  </a:cubicBezTo>
                  <a:cubicBezTo>
                    <a:pt x="21" y="13"/>
                    <a:pt x="19" y="10"/>
                    <a:pt x="15" y="6"/>
                  </a:cubicBezTo>
                  <a:cubicBezTo>
                    <a:pt x="9" y="0"/>
                    <a:pt x="5" y="5"/>
                    <a:pt x="4" y="6"/>
                  </a:cubicBezTo>
                  <a:cubicBezTo>
                    <a:pt x="3" y="7"/>
                    <a:pt x="0" y="12"/>
                    <a:pt x="7" y="16"/>
                  </a:cubicBezTo>
                  <a:cubicBezTo>
                    <a:pt x="12" y="19"/>
                    <a:pt x="16" y="20"/>
                    <a:pt x="17" y="2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5" name="Freeform 393"/>
            <p:cNvSpPr>
              <a:spLocks/>
            </p:cNvSpPr>
            <p:nvPr/>
          </p:nvSpPr>
          <p:spPr bwMode="auto">
            <a:xfrm>
              <a:off x="1460814" y="962444"/>
              <a:ext cx="10689" cy="12477"/>
            </a:xfrm>
            <a:custGeom>
              <a:avLst/>
              <a:gdLst>
                <a:gd name="T0" fmla="*/ 0 w 8"/>
                <a:gd name="T1" fmla="*/ 9704 h 9"/>
                <a:gd name="T2" fmla="*/ 4008 w 8"/>
                <a:gd name="T3" fmla="*/ 12477 h 9"/>
                <a:gd name="T4" fmla="*/ 10689 w 8"/>
                <a:gd name="T5" fmla="*/ 2773 h 9"/>
                <a:gd name="T6" fmla="*/ 6681 w 8"/>
                <a:gd name="T7" fmla="*/ 0 h 9"/>
                <a:gd name="T8" fmla="*/ 0 w 8"/>
                <a:gd name="T9" fmla="*/ 9704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9">
                  <a:moveTo>
                    <a:pt x="0" y="7"/>
                  </a:moveTo>
                  <a:cubicBezTo>
                    <a:pt x="1" y="7"/>
                    <a:pt x="2" y="8"/>
                    <a:pt x="3" y="9"/>
                  </a:cubicBezTo>
                  <a:cubicBezTo>
                    <a:pt x="8" y="2"/>
                    <a:pt x="8" y="2"/>
                    <a:pt x="8" y="2"/>
                  </a:cubicBezTo>
                  <a:cubicBezTo>
                    <a:pt x="7" y="1"/>
                    <a:pt x="6" y="1"/>
                    <a:pt x="5" y="0"/>
                  </a:cubicBezTo>
                  <a:lnTo>
                    <a:pt x="0" y="7"/>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6" name="Freeform 394"/>
            <p:cNvSpPr>
              <a:spLocks/>
            </p:cNvSpPr>
            <p:nvPr/>
          </p:nvSpPr>
          <p:spPr bwMode="auto">
            <a:xfrm>
              <a:off x="1466158" y="966008"/>
              <a:ext cx="60570" cy="51687"/>
            </a:xfrm>
            <a:custGeom>
              <a:avLst/>
              <a:gdLst>
                <a:gd name="T0" fmla="*/ 12389 w 44"/>
                <a:gd name="T1" fmla="*/ 1397 h 37"/>
                <a:gd name="T2" fmla="*/ 8260 w 44"/>
                <a:gd name="T3" fmla="*/ 0 h 37"/>
                <a:gd name="T4" fmla="*/ 0 w 44"/>
                <a:gd name="T5" fmla="*/ 12573 h 37"/>
                <a:gd name="T6" fmla="*/ 1377 w 44"/>
                <a:gd name="T7" fmla="*/ 16763 h 37"/>
                <a:gd name="T8" fmla="*/ 22025 w 44"/>
                <a:gd name="T9" fmla="*/ 40511 h 37"/>
                <a:gd name="T10" fmla="*/ 48181 w 44"/>
                <a:gd name="T11" fmla="*/ 51687 h 37"/>
                <a:gd name="T12" fmla="*/ 60570 w 44"/>
                <a:gd name="T13" fmla="*/ 34924 h 37"/>
                <a:gd name="T14" fmla="*/ 41298 w 44"/>
                <a:gd name="T15" fmla="*/ 13969 h 37"/>
                <a:gd name="T16" fmla="*/ 12389 w 44"/>
                <a:gd name="T17" fmla="*/ 139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37">
                  <a:moveTo>
                    <a:pt x="9" y="1"/>
                  </a:moveTo>
                  <a:cubicBezTo>
                    <a:pt x="8" y="1"/>
                    <a:pt x="7" y="1"/>
                    <a:pt x="6" y="0"/>
                  </a:cubicBezTo>
                  <a:cubicBezTo>
                    <a:pt x="0" y="9"/>
                    <a:pt x="0" y="9"/>
                    <a:pt x="0" y="9"/>
                  </a:cubicBezTo>
                  <a:cubicBezTo>
                    <a:pt x="0" y="10"/>
                    <a:pt x="1" y="11"/>
                    <a:pt x="1" y="12"/>
                  </a:cubicBezTo>
                  <a:cubicBezTo>
                    <a:pt x="4" y="17"/>
                    <a:pt x="7" y="25"/>
                    <a:pt x="16" y="29"/>
                  </a:cubicBezTo>
                  <a:cubicBezTo>
                    <a:pt x="26" y="33"/>
                    <a:pt x="35" y="37"/>
                    <a:pt x="35" y="37"/>
                  </a:cubicBezTo>
                  <a:cubicBezTo>
                    <a:pt x="35" y="37"/>
                    <a:pt x="41" y="32"/>
                    <a:pt x="44" y="25"/>
                  </a:cubicBezTo>
                  <a:cubicBezTo>
                    <a:pt x="44" y="25"/>
                    <a:pt x="37" y="18"/>
                    <a:pt x="30" y="10"/>
                  </a:cubicBezTo>
                  <a:cubicBezTo>
                    <a:pt x="23" y="2"/>
                    <a:pt x="15" y="2"/>
                    <a:pt x="9"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7" name="Freeform 395"/>
            <p:cNvSpPr>
              <a:spLocks/>
            </p:cNvSpPr>
            <p:nvPr/>
          </p:nvSpPr>
          <p:spPr bwMode="auto">
            <a:xfrm>
              <a:off x="1264851" y="2117376"/>
              <a:ext cx="28504" cy="32081"/>
            </a:xfrm>
            <a:custGeom>
              <a:avLst/>
              <a:gdLst>
                <a:gd name="T0" fmla="*/ 18528 w 20"/>
                <a:gd name="T1" fmla="*/ 32081 h 23"/>
                <a:gd name="T2" fmla="*/ 28504 w 20"/>
                <a:gd name="T3" fmla="*/ 25107 h 23"/>
                <a:gd name="T4" fmla="*/ 22803 w 20"/>
                <a:gd name="T5" fmla="*/ 11159 h 23"/>
                <a:gd name="T6" fmla="*/ 8551 w 20"/>
                <a:gd name="T7" fmla="*/ 4184 h 23"/>
                <a:gd name="T8" fmla="*/ 7126 w 20"/>
                <a:gd name="T9" fmla="*/ 19528 h 23"/>
                <a:gd name="T10" fmla="*/ 18528 w 20"/>
                <a:gd name="T11" fmla="*/ 32081 h 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23">
                  <a:moveTo>
                    <a:pt x="13" y="23"/>
                  </a:moveTo>
                  <a:cubicBezTo>
                    <a:pt x="20" y="18"/>
                    <a:pt x="20" y="18"/>
                    <a:pt x="20" y="18"/>
                  </a:cubicBezTo>
                  <a:cubicBezTo>
                    <a:pt x="19" y="16"/>
                    <a:pt x="18" y="13"/>
                    <a:pt x="16" y="8"/>
                  </a:cubicBezTo>
                  <a:cubicBezTo>
                    <a:pt x="13" y="0"/>
                    <a:pt x="8" y="3"/>
                    <a:pt x="6" y="3"/>
                  </a:cubicBezTo>
                  <a:cubicBezTo>
                    <a:pt x="5" y="4"/>
                    <a:pt x="0" y="8"/>
                    <a:pt x="5" y="14"/>
                  </a:cubicBezTo>
                  <a:cubicBezTo>
                    <a:pt x="9" y="18"/>
                    <a:pt x="11" y="21"/>
                    <a:pt x="13" y="2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8" name="Freeform 396"/>
            <p:cNvSpPr>
              <a:spLocks/>
            </p:cNvSpPr>
            <p:nvPr/>
          </p:nvSpPr>
          <p:spPr bwMode="auto">
            <a:xfrm>
              <a:off x="1286229" y="2145893"/>
              <a:ext cx="12470" cy="10694"/>
            </a:xfrm>
            <a:custGeom>
              <a:avLst/>
              <a:gdLst>
                <a:gd name="T0" fmla="*/ 0 w 10"/>
                <a:gd name="T1" fmla="*/ 5347 h 8"/>
                <a:gd name="T2" fmla="*/ 2494 w 10"/>
                <a:gd name="T3" fmla="*/ 10694 h 8"/>
                <a:gd name="T4" fmla="*/ 12470 w 10"/>
                <a:gd name="T5" fmla="*/ 4010 h 8"/>
                <a:gd name="T6" fmla="*/ 9976 w 10"/>
                <a:gd name="T7" fmla="*/ 0 h 8"/>
                <a:gd name="T8" fmla="*/ 0 w 10"/>
                <a:gd name="T9" fmla="*/ 53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0" y="4"/>
                  </a:moveTo>
                  <a:cubicBezTo>
                    <a:pt x="1" y="5"/>
                    <a:pt x="1" y="6"/>
                    <a:pt x="2" y="8"/>
                  </a:cubicBezTo>
                  <a:cubicBezTo>
                    <a:pt x="10" y="3"/>
                    <a:pt x="10" y="3"/>
                    <a:pt x="10" y="3"/>
                  </a:cubicBezTo>
                  <a:cubicBezTo>
                    <a:pt x="9" y="2"/>
                    <a:pt x="8" y="1"/>
                    <a:pt x="8" y="0"/>
                  </a:cubicBezTo>
                  <a:lnTo>
                    <a:pt x="0" y="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9" name="Freeform 397"/>
            <p:cNvSpPr>
              <a:spLocks/>
            </p:cNvSpPr>
            <p:nvPr/>
          </p:nvSpPr>
          <p:spPr bwMode="auto">
            <a:xfrm>
              <a:off x="1289792" y="2154805"/>
              <a:ext cx="44536" cy="62380"/>
            </a:xfrm>
            <a:custGeom>
              <a:avLst/>
              <a:gdLst>
                <a:gd name="T0" fmla="*/ 14845 w 33"/>
                <a:gd name="T1" fmla="*/ 2712 h 46"/>
                <a:gd name="T2" fmla="*/ 12146 w 33"/>
                <a:gd name="T3" fmla="*/ 0 h 46"/>
                <a:gd name="T4" fmla="*/ 0 w 33"/>
                <a:gd name="T5" fmla="*/ 8137 h 46"/>
                <a:gd name="T6" fmla="*/ 0 w 33"/>
                <a:gd name="T7" fmla="*/ 12205 h 46"/>
                <a:gd name="T8" fmla="*/ 9447 w 33"/>
                <a:gd name="T9" fmla="*/ 42039 h 46"/>
                <a:gd name="T10" fmla="*/ 28341 w 33"/>
                <a:gd name="T11" fmla="*/ 62380 h 46"/>
                <a:gd name="T12" fmla="*/ 44536 w 33"/>
                <a:gd name="T13" fmla="*/ 52887 h 46"/>
                <a:gd name="T14" fmla="*/ 36439 w 33"/>
                <a:gd name="T15" fmla="*/ 25766 h 46"/>
                <a:gd name="T16" fmla="*/ 14845 w 33"/>
                <a:gd name="T17" fmla="*/ 2712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6">
                  <a:moveTo>
                    <a:pt x="11" y="2"/>
                  </a:moveTo>
                  <a:cubicBezTo>
                    <a:pt x="10" y="2"/>
                    <a:pt x="10" y="1"/>
                    <a:pt x="9" y="0"/>
                  </a:cubicBezTo>
                  <a:cubicBezTo>
                    <a:pt x="0" y="6"/>
                    <a:pt x="0" y="6"/>
                    <a:pt x="0" y="6"/>
                  </a:cubicBezTo>
                  <a:cubicBezTo>
                    <a:pt x="0" y="7"/>
                    <a:pt x="0" y="8"/>
                    <a:pt x="0" y="9"/>
                  </a:cubicBezTo>
                  <a:cubicBezTo>
                    <a:pt x="1" y="15"/>
                    <a:pt x="0" y="23"/>
                    <a:pt x="7" y="31"/>
                  </a:cubicBezTo>
                  <a:cubicBezTo>
                    <a:pt x="14" y="38"/>
                    <a:pt x="21" y="46"/>
                    <a:pt x="21" y="46"/>
                  </a:cubicBezTo>
                  <a:cubicBezTo>
                    <a:pt x="21" y="46"/>
                    <a:pt x="28" y="44"/>
                    <a:pt x="33" y="39"/>
                  </a:cubicBezTo>
                  <a:cubicBezTo>
                    <a:pt x="33" y="39"/>
                    <a:pt x="30" y="29"/>
                    <a:pt x="27" y="19"/>
                  </a:cubicBezTo>
                  <a:cubicBezTo>
                    <a:pt x="24" y="9"/>
                    <a:pt x="17" y="6"/>
                    <a:pt x="11"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0" name="Freeform 398"/>
            <p:cNvSpPr>
              <a:spLocks/>
            </p:cNvSpPr>
            <p:nvPr/>
          </p:nvSpPr>
          <p:spPr bwMode="auto">
            <a:xfrm>
              <a:off x="703684" y="1158497"/>
              <a:ext cx="3261891" cy="907193"/>
            </a:xfrm>
            <a:custGeom>
              <a:avLst/>
              <a:gdLst>
                <a:gd name="T0" fmla="*/ 0 w 2366"/>
                <a:gd name="T1" fmla="*/ 135320 h 657"/>
                <a:gd name="T2" fmla="*/ 900260 w 2366"/>
                <a:gd name="T3" fmla="*/ 223691 h 657"/>
                <a:gd name="T4" fmla="*/ 2182406 w 2366"/>
                <a:gd name="T5" fmla="*/ 524708 h 657"/>
                <a:gd name="T6" fmla="*/ 3261891 w 2366"/>
                <a:gd name="T7" fmla="*/ 559229 h 657"/>
                <a:gd name="T8" fmla="*/ 2979267 w 2366"/>
                <a:gd name="T9" fmla="*/ 730449 h 657"/>
                <a:gd name="T10" fmla="*/ 2309242 w 2366"/>
                <a:gd name="T11" fmla="*/ 657266 h 657"/>
                <a:gd name="T12" fmla="*/ 1235272 w 2366"/>
                <a:gd name="T13" fmla="*/ 753923 h 657"/>
                <a:gd name="T14" fmla="*/ 158545 w 2366"/>
                <a:gd name="T15" fmla="*/ 394912 h 657"/>
                <a:gd name="T16" fmla="*/ 0 w 2366"/>
                <a:gd name="T17" fmla="*/ 135320 h 6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66" h="657">
                  <a:moveTo>
                    <a:pt x="0" y="98"/>
                  </a:moveTo>
                  <a:cubicBezTo>
                    <a:pt x="0" y="98"/>
                    <a:pt x="243" y="0"/>
                    <a:pt x="653" y="162"/>
                  </a:cubicBezTo>
                  <a:cubicBezTo>
                    <a:pt x="1062" y="324"/>
                    <a:pt x="1165" y="550"/>
                    <a:pt x="1583" y="380"/>
                  </a:cubicBezTo>
                  <a:cubicBezTo>
                    <a:pt x="2001" y="209"/>
                    <a:pt x="2366" y="405"/>
                    <a:pt x="2366" y="405"/>
                  </a:cubicBezTo>
                  <a:cubicBezTo>
                    <a:pt x="2366" y="405"/>
                    <a:pt x="2213" y="486"/>
                    <a:pt x="2161" y="529"/>
                  </a:cubicBezTo>
                  <a:cubicBezTo>
                    <a:pt x="2161" y="529"/>
                    <a:pt x="1860" y="407"/>
                    <a:pt x="1675" y="476"/>
                  </a:cubicBezTo>
                  <a:cubicBezTo>
                    <a:pt x="1427" y="568"/>
                    <a:pt x="1195" y="657"/>
                    <a:pt x="896" y="546"/>
                  </a:cubicBezTo>
                  <a:cubicBezTo>
                    <a:pt x="597" y="435"/>
                    <a:pt x="375" y="209"/>
                    <a:pt x="115" y="286"/>
                  </a:cubicBezTo>
                  <a:lnTo>
                    <a:pt x="0" y="98"/>
                  </a:lnTo>
                  <a:close/>
                </a:path>
              </a:pathLst>
            </a:custGeom>
            <a:solidFill>
              <a:srgbClr val="2668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1" name="Freeform 399"/>
            <p:cNvSpPr>
              <a:spLocks/>
            </p:cNvSpPr>
            <p:nvPr/>
          </p:nvSpPr>
          <p:spPr bwMode="auto">
            <a:xfrm>
              <a:off x="885395" y="1285041"/>
              <a:ext cx="292163" cy="228135"/>
            </a:xfrm>
            <a:custGeom>
              <a:avLst/>
              <a:gdLst>
                <a:gd name="T0" fmla="*/ 292163 w 212"/>
                <a:gd name="T1" fmla="*/ 13826 h 165"/>
                <a:gd name="T2" fmla="*/ 235660 w 212"/>
                <a:gd name="T3" fmla="*/ 6913 h 165"/>
                <a:gd name="T4" fmla="*/ 220500 w 212"/>
                <a:gd name="T5" fmla="*/ 92637 h 165"/>
                <a:gd name="T6" fmla="*/ 208097 w 212"/>
                <a:gd name="T7" fmla="*/ 164534 h 165"/>
                <a:gd name="T8" fmla="*/ 208097 w 212"/>
                <a:gd name="T9" fmla="*/ 164534 h 165"/>
                <a:gd name="T10" fmla="*/ 192938 w 212"/>
                <a:gd name="T11" fmla="*/ 92637 h 165"/>
                <a:gd name="T12" fmla="*/ 170888 w 212"/>
                <a:gd name="T13" fmla="*/ 1383 h 165"/>
                <a:gd name="T14" fmla="*/ 130922 w 212"/>
                <a:gd name="T15" fmla="*/ 0 h 165"/>
                <a:gd name="T16" fmla="*/ 103360 w 212"/>
                <a:gd name="T17" fmla="*/ 94019 h 165"/>
                <a:gd name="T18" fmla="*/ 85444 w 212"/>
                <a:gd name="T19" fmla="*/ 164534 h 165"/>
                <a:gd name="T20" fmla="*/ 84066 w 212"/>
                <a:gd name="T21" fmla="*/ 164534 h 165"/>
                <a:gd name="T22" fmla="*/ 74419 w 212"/>
                <a:gd name="T23" fmla="*/ 94019 h 165"/>
                <a:gd name="T24" fmla="*/ 57881 w 212"/>
                <a:gd name="T25" fmla="*/ 1383 h 165"/>
                <a:gd name="T26" fmla="*/ 0 w 212"/>
                <a:gd name="T27" fmla="*/ 4148 h 165"/>
                <a:gd name="T28" fmla="*/ 52369 w 212"/>
                <a:gd name="T29" fmla="*/ 221222 h 165"/>
                <a:gd name="T30" fmla="*/ 111628 w 212"/>
                <a:gd name="T31" fmla="*/ 217074 h 165"/>
                <a:gd name="T32" fmla="*/ 129544 w 212"/>
                <a:gd name="T33" fmla="*/ 149325 h 165"/>
                <a:gd name="T34" fmla="*/ 146082 w 212"/>
                <a:gd name="T35" fmla="*/ 82958 h 165"/>
                <a:gd name="T36" fmla="*/ 146082 w 212"/>
                <a:gd name="T37" fmla="*/ 82958 h 165"/>
                <a:gd name="T38" fmla="*/ 159863 w 212"/>
                <a:gd name="T39" fmla="*/ 149325 h 165"/>
                <a:gd name="T40" fmla="*/ 175022 w 212"/>
                <a:gd name="T41" fmla="*/ 218457 h 165"/>
                <a:gd name="T42" fmla="*/ 241172 w 212"/>
                <a:gd name="T43" fmla="*/ 228135 h 165"/>
                <a:gd name="T44" fmla="*/ 292163 w 212"/>
                <a:gd name="T45" fmla="*/ 13826 h 1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 h="165">
                  <a:moveTo>
                    <a:pt x="212" y="10"/>
                  </a:moveTo>
                  <a:cubicBezTo>
                    <a:pt x="199" y="8"/>
                    <a:pt x="185" y="6"/>
                    <a:pt x="171" y="5"/>
                  </a:cubicBezTo>
                  <a:cubicBezTo>
                    <a:pt x="160" y="67"/>
                    <a:pt x="160" y="67"/>
                    <a:pt x="160" y="67"/>
                  </a:cubicBezTo>
                  <a:cubicBezTo>
                    <a:pt x="157" y="84"/>
                    <a:pt x="154" y="100"/>
                    <a:pt x="151" y="119"/>
                  </a:cubicBezTo>
                  <a:cubicBezTo>
                    <a:pt x="151" y="119"/>
                    <a:pt x="151" y="119"/>
                    <a:pt x="151" y="119"/>
                  </a:cubicBezTo>
                  <a:cubicBezTo>
                    <a:pt x="148" y="100"/>
                    <a:pt x="144" y="84"/>
                    <a:pt x="140" y="67"/>
                  </a:cubicBezTo>
                  <a:cubicBezTo>
                    <a:pt x="124" y="1"/>
                    <a:pt x="124" y="1"/>
                    <a:pt x="124" y="1"/>
                  </a:cubicBezTo>
                  <a:cubicBezTo>
                    <a:pt x="114" y="1"/>
                    <a:pt x="104" y="0"/>
                    <a:pt x="95" y="0"/>
                  </a:cubicBezTo>
                  <a:cubicBezTo>
                    <a:pt x="75" y="68"/>
                    <a:pt x="75" y="68"/>
                    <a:pt x="75" y="68"/>
                  </a:cubicBezTo>
                  <a:cubicBezTo>
                    <a:pt x="70" y="85"/>
                    <a:pt x="65" y="101"/>
                    <a:pt x="62" y="119"/>
                  </a:cubicBezTo>
                  <a:cubicBezTo>
                    <a:pt x="61" y="119"/>
                    <a:pt x="61" y="119"/>
                    <a:pt x="61" y="119"/>
                  </a:cubicBezTo>
                  <a:cubicBezTo>
                    <a:pt x="59" y="102"/>
                    <a:pt x="57" y="85"/>
                    <a:pt x="54" y="68"/>
                  </a:cubicBezTo>
                  <a:cubicBezTo>
                    <a:pt x="42" y="1"/>
                    <a:pt x="42" y="1"/>
                    <a:pt x="42" y="1"/>
                  </a:cubicBezTo>
                  <a:cubicBezTo>
                    <a:pt x="27" y="1"/>
                    <a:pt x="13" y="2"/>
                    <a:pt x="0" y="3"/>
                  </a:cubicBezTo>
                  <a:cubicBezTo>
                    <a:pt x="38" y="160"/>
                    <a:pt x="38" y="160"/>
                    <a:pt x="38" y="160"/>
                  </a:cubicBezTo>
                  <a:cubicBezTo>
                    <a:pt x="52" y="158"/>
                    <a:pt x="67" y="157"/>
                    <a:pt x="81" y="157"/>
                  </a:cubicBezTo>
                  <a:cubicBezTo>
                    <a:pt x="94" y="108"/>
                    <a:pt x="94" y="108"/>
                    <a:pt x="94" y="108"/>
                  </a:cubicBezTo>
                  <a:cubicBezTo>
                    <a:pt x="98" y="94"/>
                    <a:pt x="102" y="77"/>
                    <a:pt x="106" y="60"/>
                  </a:cubicBezTo>
                  <a:cubicBezTo>
                    <a:pt x="106" y="60"/>
                    <a:pt x="106" y="60"/>
                    <a:pt x="106" y="60"/>
                  </a:cubicBezTo>
                  <a:cubicBezTo>
                    <a:pt x="109" y="78"/>
                    <a:pt x="113" y="95"/>
                    <a:pt x="116" y="108"/>
                  </a:cubicBezTo>
                  <a:cubicBezTo>
                    <a:pt x="127" y="158"/>
                    <a:pt x="127" y="158"/>
                    <a:pt x="127" y="158"/>
                  </a:cubicBezTo>
                  <a:cubicBezTo>
                    <a:pt x="143" y="160"/>
                    <a:pt x="159" y="162"/>
                    <a:pt x="175" y="165"/>
                  </a:cubicBezTo>
                  <a:lnTo>
                    <a:pt x="212" y="1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2" name="Freeform 400"/>
            <p:cNvSpPr>
              <a:spLocks/>
            </p:cNvSpPr>
            <p:nvPr/>
          </p:nvSpPr>
          <p:spPr bwMode="auto">
            <a:xfrm>
              <a:off x="1182903" y="1308210"/>
              <a:ext cx="110452" cy="237047"/>
            </a:xfrm>
            <a:custGeom>
              <a:avLst/>
              <a:gdLst>
                <a:gd name="T0" fmla="*/ 0 w 80"/>
                <a:gd name="T1" fmla="*/ 219026 h 171"/>
                <a:gd name="T2" fmla="*/ 59368 w 80"/>
                <a:gd name="T3" fmla="*/ 237047 h 171"/>
                <a:gd name="T4" fmla="*/ 110452 w 80"/>
                <a:gd name="T5" fmla="*/ 11090 h 171"/>
                <a:gd name="T6" fmla="*/ 52465 w 80"/>
                <a:gd name="T7" fmla="*/ 0 h 171"/>
                <a:gd name="T8" fmla="*/ 0 w 80"/>
                <a:gd name="T9" fmla="*/ 219026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171">
                  <a:moveTo>
                    <a:pt x="0" y="158"/>
                  </a:moveTo>
                  <a:cubicBezTo>
                    <a:pt x="15" y="162"/>
                    <a:pt x="29" y="166"/>
                    <a:pt x="43" y="171"/>
                  </a:cubicBezTo>
                  <a:cubicBezTo>
                    <a:pt x="80" y="8"/>
                    <a:pt x="80" y="8"/>
                    <a:pt x="80" y="8"/>
                  </a:cubicBezTo>
                  <a:cubicBezTo>
                    <a:pt x="66" y="5"/>
                    <a:pt x="52" y="2"/>
                    <a:pt x="38" y="0"/>
                  </a:cubicBezTo>
                  <a:lnTo>
                    <a:pt x="0" y="158"/>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3" name="Freeform 401"/>
            <p:cNvSpPr>
              <a:spLocks/>
            </p:cNvSpPr>
            <p:nvPr/>
          </p:nvSpPr>
          <p:spPr bwMode="auto">
            <a:xfrm>
              <a:off x="1271977" y="1334945"/>
              <a:ext cx="272566" cy="301209"/>
            </a:xfrm>
            <a:custGeom>
              <a:avLst/>
              <a:gdLst>
                <a:gd name="T0" fmla="*/ 272566 w 198"/>
                <a:gd name="T1" fmla="*/ 59141 h 219"/>
                <a:gd name="T2" fmla="*/ 214749 w 198"/>
                <a:gd name="T3" fmla="*/ 38511 h 219"/>
                <a:gd name="T4" fmla="*/ 191347 w 198"/>
                <a:gd name="T5" fmla="*/ 110031 h 219"/>
                <a:gd name="T6" fmla="*/ 161062 w 198"/>
                <a:gd name="T7" fmla="*/ 206308 h 219"/>
                <a:gd name="T8" fmla="*/ 161062 w 198"/>
                <a:gd name="T9" fmla="*/ 206308 h 219"/>
                <a:gd name="T10" fmla="*/ 150049 w 198"/>
                <a:gd name="T11" fmla="*/ 134788 h 219"/>
                <a:gd name="T12" fmla="*/ 133530 w 198"/>
                <a:gd name="T13" fmla="*/ 12378 h 219"/>
                <a:gd name="T14" fmla="*/ 83972 w 198"/>
                <a:gd name="T15" fmla="*/ 0 h 219"/>
                <a:gd name="T16" fmla="*/ 0 w 198"/>
                <a:gd name="T17" fmla="*/ 218686 h 219"/>
                <a:gd name="T18" fmla="*/ 55064 w 198"/>
                <a:gd name="T19" fmla="*/ 242068 h 219"/>
                <a:gd name="T20" fmla="*/ 71583 w 198"/>
                <a:gd name="T21" fmla="*/ 193929 h 219"/>
                <a:gd name="T22" fmla="*/ 101868 w 198"/>
                <a:gd name="T23" fmla="*/ 99028 h 219"/>
                <a:gd name="T24" fmla="*/ 103245 w 198"/>
                <a:gd name="T25" fmla="*/ 99028 h 219"/>
                <a:gd name="T26" fmla="*/ 111504 w 198"/>
                <a:gd name="T27" fmla="*/ 173298 h 219"/>
                <a:gd name="T28" fmla="*/ 128023 w 198"/>
                <a:gd name="T29" fmla="*/ 275077 h 219"/>
                <a:gd name="T30" fmla="*/ 178957 w 198"/>
                <a:gd name="T31" fmla="*/ 301209 h 219"/>
                <a:gd name="T32" fmla="*/ 272566 w 198"/>
                <a:gd name="T33" fmla="*/ 59141 h 2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8" h="219">
                  <a:moveTo>
                    <a:pt x="198" y="43"/>
                  </a:moveTo>
                  <a:cubicBezTo>
                    <a:pt x="184" y="37"/>
                    <a:pt x="170" y="33"/>
                    <a:pt x="156" y="28"/>
                  </a:cubicBezTo>
                  <a:cubicBezTo>
                    <a:pt x="139" y="80"/>
                    <a:pt x="139" y="80"/>
                    <a:pt x="139" y="80"/>
                  </a:cubicBezTo>
                  <a:cubicBezTo>
                    <a:pt x="129" y="107"/>
                    <a:pt x="122" y="134"/>
                    <a:pt x="117" y="150"/>
                  </a:cubicBezTo>
                  <a:cubicBezTo>
                    <a:pt x="117" y="150"/>
                    <a:pt x="117" y="150"/>
                    <a:pt x="117" y="150"/>
                  </a:cubicBezTo>
                  <a:cubicBezTo>
                    <a:pt x="115" y="135"/>
                    <a:pt x="112" y="112"/>
                    <a:pt x="109" y="98"/>
                  </a:cubicBezTo>
                  <a:cubicBezTo>
                    <a:pt x="97" y="9"/>
                    <a:pt x="97" y="9"/>
                    <a:pt x="97" y="9"/>
                  </a:cubicBezTo>
                  <a:cubicBezTo>
                    <a:pt x="85" y="6"/>
                    <a:pt x="73" y="3"/>
                    <a:pt x="61" y="0"/>
                  </a:cubicBezTo>
                  <a:cubicBezTo>
                    <a:pt x="0" y="159"/>
                    <a:pt x="0" y="159"/>
                    <a:pt x="0" y="159"/>
                  </a:cubicBezTo>
                  <a:cubicBezTo>
                    <a:pt x="13" y="164"/>
                    <a:pt x="26" y="170"/>
                    <a:pt x="40" y="176"/>
                  </a:cubicBezTo>
                  <a:cubicBezTo>
                    <a:pt x="52" y="141"/>
                    <a:pt x="52" y="141"/>
                    <a:pt x="52" y="141"/>
                  </a:cubicBezTo>
                  <a:cubicBezTo>
                    <a:pt x="63" y="111"/>
                    <a:pt x="70" y="88"/>
                    <a:pt x="74" y="72"/>
                  </a:cubicBezTo>
                  <a:cubicBezTo>
                    <a:pt x="75" y="72"/>
                    <a:pt x="75" y="72"/>
                    <a:pt x="75" y="72"/>
                  </a:cubicBezTo>
                  <a:cubicBezTo>
                    <a:pt x="75" y="88"/>
                    <a:pt x="78" y="110"/>
                    <a:pt x="81" y="126"/>
                  </a:cubicBezTo>
                  <a:cubicBezTo>
                    <a:pt x="93" y="200"/>
                    <a:pt x="93" y="200"/>
                    <a:pt x="93" y="200"/>
                  </a:cubicBezTo>
                  <a:cubicBezTo>
                    <a:pt x="105" y="206"/>
                    <a:pt x="118" y="213"/>
                    <a:pt x="130" y="219"/>
                  </a:cubicBezTo>
                  <a:lnTo>
                    <a:pt x="198" y="43"/>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4" name="Freeform 402"/>
            <p:cNvSpPr>
              <a:spLocks/>
            </p:cNvSpPr>
            <p:nvPr/>
          </p:nvSpPr>
          <p:spPr bwMode="auto">
            <a:xfrm>
              <a:off x="1471503" y="1411584"/>
              <a:ext cx="304633" cy="331508"/>
            </a:xfrm>
            <a:custGeom>
              <a:avLst/>
              <a:gdLst>
                <a:gd name="T0" fmla="*/ 304633 w 221"/>
                <a:gd name="T1" fmla="*/ 82533 h 241"/>
                <a:gd name="T2" fmla="*/ 245361 w 221"/>
                <a:gd name="T3" fmla="*/ 55022 h 241"/>
                <a:gd name="T4" fmla="*/ 208143 w 221"/>
                <a:gd name="T5" fmla="*/ 140306 h 241"/>
                <a:gd name="T6" fmla="*/ 166790 w 221"/>
                <a:gd name="T7" fmla="*/ 236595 h 241"/>
                <a:gd name="T8" fmla="*/ 165412 w 221"/>
                <a:gd name="T9" fmla="*/ 235219 h 241"/>
                <a:gd name="T10" fmla="*/ 164033 w 221"/>
                <a:gd name="T11" fmla="*/ 160940 h 241"/>
                <a:gd name="T12" fmla="*/ 168168 w 221"/>
                <a:gd name="T13" fmla="*/ 20633 h 241"/>
                <a:gd name="T14" fmla="*/ 121302 w 221"/>
                <a:gd name="T15" fmla="*/ 1376 h 241"/>
                <a:gd name="T16" fmla="*/ 117167 w 221"/>
                <a:gd name="T17" fmla="*/ 0 h 241"/>
                <a:gd name="T18" fmla="*/ 0 w 221"/>
                <a:gd name="T19" fmla="*/ 235219 h 241"/>
                <a:gd name="T20" fmla="*/ 51002 w 221"/>
                <a:gd name="T21" fmla="*/ 262730 h 241"/>
                <a:gd name="T22" fmla="*/ 75814 w 221"/>
                <a:gd name="T23" fmla="*/ 213211 h 241"/>
                <a:gd name="T24" fmla="*/ 118545 w 221"/>
                <a:gd name="T25" fmla="*/ 118297 h 241"/>
                <a:gd name="T26" fmla="*/ 118545 w 221"/>
                <a:gd name="T27" fmla="*/ 119673 h 241"/>
                <a:gd name="T28" fmla="*/ 118545 w 221"/>
                <a:gd name="T29" fmla="*/ 195328 h 241"/>
                <a:gd name="T30" fmla="*/ 121302 w 221"/>
                <a:gd name="T31" fmla="*/ 301246 h 241"/>
                <a:gd name="T32" fmla="*/ 176439 w 221"/>
                <a:gd name="T33" fmla="*/ 331508 h 241"/>
                <a:gd name="T34" fmla="*/ 304633 w 221"/>
                <a:gd name="T35" fmla="*/ 82533 h 2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1" h="241">
                  <a:moveTo>
                    <a:pt x="221" y="60"/>
                  </a:moveTo>
                  <a:cubicBezTo>
                    <a:pt x="207" y="53"/>
                    <a:pt x="193" y="47"/>
                    <a:pt x="178" y="40"/>
                  </a:cubicBezTo>
                  <a:cubicBezTo>
                    <a:pt x="151" y="102"/>
                    <a:pt x="151" y="102"/>
                    <a:pt x="151" y="102"/>
                  </a:cubicBezTo>
                  <a:cubicBezTo>
                    <a:pt x="138" y="129"/>
                    <a:pt x="128" y="156"/>
                    <a:pt x="121" y="172"/>
                  </a:cubicBezTo>
                  <a:cubicBezTo>
                    <a:pt x="120" y="171"/>
                    <a:pt x="120" y="171"/>
                    <a:pt x="120" y="171"/>
                  </a:cubicBezTo>
                  <a:cubicBezTo>
                    <a:pt x="121" y="156"/>
                    <a:pt x="120" y="131"/>
                    <a:pt x="119" y="117"/>
                  </a:cubicBezTo>
                  <a:cubicBezTo>
                    <a:pt x="122" y="15"/>
                    <a:pt x="122" y="15"/>
                    <a:pt x="122" y="15"/>
                  </a:cubicBezTo>
                  <a:cubicBezTo>
                    <a:pt x="111" y="10"/>
                    <a:pt x="99" y="5"/>
                    <a:pt x="88" y="1"/>
                  </a:cubicBezTo>
                  <a:cubicBezTo>
                    <a:pt x="87" y="0"/>
                    <a:pt x="86" y="0"/>
                    <a:pt x="85" y="0"/>
                  </a:cubicBezTo>
                  <a:cubicBezTo>
                    <a:pt x="0" y="171"/>
                    <a:pt x="0" y="171"/>
                    <a:pt x="0" y="171"/>
                  </a:cubicBezTo>
                  <a:cubicBezTo>
                    <a:pt x="12" y="178"/>
                    <a:pt x="25" y="185"/>
                    <a:pt x="37" y="191"/>
                  </a:cubicBezTo>
                  <a:cubicBezTo>
                    <a:pt x="55" y="155"/>
                    <a:pt x="55" y="155"/>
                    <a:pt x="55" y="155"/>
                  </a:cubicBezTo>
                  <a:cubicBezTo>
                    <a:pt x="70" y="125"/>
                    <a:pt x="80" y="102"/>
                    <a:pt x="86" y="86"/>
                  </a:cubicBezTo>
                  <a:cubicBezTo>
                    <a:pt x="86" y="87"/>
                    <a:pt x="86" y="87"/>
                    <a:pt x="86" y="87"/>
                  </a:cubicBezTo>
                  <a:cubicBezTo>
                    <a:pt x="85" y="102"/>
                    <a:pt x="85" y="126"/>
                    <a:pt x="86" y="142"/>
                  </a:cubicBezTo>
                  <a:cubicBezTo>
                    <a:pt x="88" y="219"/>
                    <a:pt x="88" y="219"/>
                    <a:pt x="88" y="219"/>
                  </a:cubicBezTo>
                  <a:cubicBezTo>
                    <a:pt x="102" y="226"/>
                    <a:pt x="115" y="233"/>
                    <a:pt x="128" y="241"/>
                  </a:cubicBezTo>
                  <a:lnTo>
                    <a:pt x="221" y="6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5" name="Freeform 403"/>
            <p:cNvSpPr>
              <a:spLocks/>
            </p:cNvSpPr>
            <p:nvPr/>
          </p:nvSpPr>
          <p:spPr bwMode="auto">
            <a:xfrm>
              <a:off x="1683498" y="1511393"/>
              <a:ext cx="251189" cy="315468"/>
            </a:xfrm>
            <a:custGeom>
              <a:avLst/>
              <a:gdLst>
                <a:gd name="T0" fmla="*/ 233247 w 182"/>
                <a:gd name="T1" fmla="*/ 101942 h 229"/>
                <a:gd name="T2" fmla="*/ 251189 w 182"/>
                <a:gd name="T3" fmla="*/ 67502 h 229"/>
                <a:gd name="T4" fmla="*/ 125595 w 182"/>
                <a:gd name="T5" fmla="*/ 0 h 229"/>
                <a:gd name="T6" fmla="*/ 0 w 182"/>
                <a:gd name="T7" fmla="*/ 250721 h 229"/>
                <a:gd name="T8" fmla="*/ 129735 w 182"/>
                <a:gd name="T9" fmla="*/ 315468 h 229"/>
                <a:gd name="T10" fmla="*/ 154578 w 182"/>
                <a:gd name="T11" fmla="*/ 267252 h 229"/>
                <a:gd name="T12" fmla="*/ 80049 w 182"/>
                <a:gd name="T13" fmla="*/ 232813 h 229"/>
                <a:gd name="T14" fmla="*/ 117314 w 182"/>
                <a:gd name="T15" fmla="*/ 161178 h 229"/>
                <a:gd name="T16" fmla="*/ 182181 w 182"/>
                <a:gd name="T17" fmla="*/ 192863 h 229"/>
                <a:gd name="T18" fmla="*/ 197363 w 182"/>
                <a:gd name="T19" fmla="*/ 161178 h 229"/>
                <a:gd name="T20" fmla="*/ 131115 w 182"/>
                <a:gd name="T21" fmla="*/ 130871 h 229"/>
                <a:gd name="T22" fmla="*/ 164239 w 182"/>
                <a:gd name="T23" fmla="*/ 68879 h 229"/>
                <a:gd name="T24" fmla="*/ 233247 w 182"/>
                <a:gd name="T25" fmla="*/ 101942 h 2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29">
                  <a:moveTo>
                    <a:pt x="169" y="74"/>
                  </a:moveTo>
                  <a:cubicBezTo>
                    <a:pt x="182" y="49"/>
                    <a:pt x="182" y="49"/>
                    <a:pt x="182" y="49"/>
                  </a:cubicBezTo>
                  <a:cubicBezTo>
                    <a:pt x="154" y="33"/>
                    <a:pt x="123" y="16"/>
                    <a:pt x="91" y="0"/>
                  </a:cubicBezTo>
                  <a:cubicBezTo>
                    <a:pt x="0" y="182"/>
                    <a:pt x="0" y="182"/>
                    <a:pt x="0" y="182"/>
                  </a:cubicBezTo>
                  <a:cubicBezTo>
                    <a:pt x="31" y="198"/>
                    <a:pt x="62" y="214"/>
                    <a:pt x="94" y="229"/>
                  </a:cubicBezTo>
                  <a:cubicBezTo>
                    <a:pt x="112" y="194"/>
                    <a:pt x="112" y="194"/>
                    <a:pt x="112" y="194"/>
                  </a:cubicBezTo>
                  <a:cubicBezTo>
                    <a:pt x="58" y="169"/>
                    <a:pt x="58" y="169"/>
                    <a:pt x="58" y="169"/>
                  </a:cubicBezTo>
                  <a:cubicBezTo>
                    <a:pt x="85" y="117"/>
                    <a:pt x="85" y="117"/>
                    <a:pt x="85" y="117"/>
                  </a:cubicBezTo>
                  <a:cubicBezTo>
                    <a:pt x="132" y="140"/>
                    <a:pt x="132" y="140"/>
                    <a:pt x="132" y="140"/>
                  </a:cubicBezTo>
                  <a:cubicBezTo>
                    <a:pt x="143" y="117"/>
                    <a:pt x="143" y="117"/>
                    <a:pt x="143" y="117"/>
                  </a:cubicBezTo>
                  <a:cubicBezTo>
                    <a:pt x="95" y="95"/>
                    <a:pt x="95" y="95"/>
                    <a:pt x="95" y="95"/>
                  </a:cubicBezTo>
                  <a:cubicBezTo>
                    <a:pt x="119" y="50"/>
                    <a:pt x="119" y="50"/>
                    <a:pt x="119" y="50"/>
                  </a:cubicBezTo>
                  <a:lnTo>
                    <a:pt x="169" y="7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6" name="Freeform 404"/>
            <p:cNvSpPr>
              <a:spLocks noEditPoints="1"/>
            </p:cNvSpPr>
            <p:nvPr/>
          </p:nvSpPr>
          <p:spPr bwMode="auto">
            <a:xfrm>
              <a:off x="1850957" y="1596943"/>
              <a:ext cx="245844" cy="315468"/>
            </a:xfrm>
            <a:custGeom>
              <a:avLst/>
              <a:gdLst>
                <a:gd name="T0" fmla="*/ 234857 w 179"/>
                <a:gd name="T1" fmla="*/ 74066 h 230"/>
                <a:gd name="T2" fmla="*/ 168932 w 179"/>
                <a:gd name="T3" fmla="*/ 26060 h 230"/>
                <a:gd name="T4" fmla="*/ 111248 w 179"/>
                <a:gd name="T5" fmla="*/ 0 h 230"/>
                <a:gd name="T6" fmla="*/ 0 w 179"/>
                <a:gd name="T7" fmla="*/ 245516 h 230"/>
                <a:gd name="T8" fmla="*/ 49443 w 179"/>
                <a:gd name="T9" fmla="*/ 268834 h 230"/>
                <a:gd name="T10" fmla="*/ 105754 w 179"/>
                <a:gd name="T11" fmla="*/ 146761 h 230"/>
                <a:gd name="T12" fmla="*/ 113995 w 179"/>
                <a:gd name="T13" fmla="*/ 149504 h 230"/>
                <a:gd name="T14" fmla="*/ 130476 w 179"/>
                <a:gd name="T15" fmla="*/ 190652 h 230"/>
                <a:gd name="T16" fmla="*/ 109874 w 179"/>
                <a:gd name="T17" fmla="*/ 297637 h 230"/>
                <a:gd name="T18" fmla="*/ 168932 w 179"/>
                <a:gd name="T19" fmla="*/ 315468 h 230"/>
                <a:gd name="T20" fmla="*/ 181293 w 179"/>
                <a:gd name="T21" fmla="*/ 208483 h 230"/>
                <a:gd name="T22" fmla="*/ 166185 w 179"/>
                <a:gd name="T23" fmla="*/ 159106 h 230"/>
                <a:gd name="T24" fmla="*/ 166185 w 179"/>
                <a:gd name="T25" fmla="*/ 159106 h 230"/>
                <a:gd name="T26" fmla="*/ 227989 w 179"/>
                <a:gd name="T27" fmla="*/ 126187 h 230"/>
                <a:gd name="T28" fmla="*/ 234857 w 179"/>
                <a:gd name="T29" fmla="*/ 74066 h 230"/>
                <a:gd name="T30" fmla="*/ 173052 w 179"/>
                <a:gd name="T31" fmla="*/ 113843 h 230"/>
                <a:gd name="T32" fmla="*/ 127729 w 179"/>
                <a:gd name="T33" fmla="*/ 124816 h 230"/>
                <a:gd name="T34" fmla="*/ 118115 w 179"/>
                <a:gd name="T35" fmla="*/ 120701 h 230"/>
                <a:gd name="T36" fmla="*/ 141463 w 179"/>
                <a:gd name="T37" fmla="*/ 69952 h 230"/>
                <a:gd name="T38" fmla="*/ 153824 w 179"/>
                <a:gd name="T39" fmla="*/ 74066 h 230"/>
                <a:gd name="T40" fmla="*/ 173052 w 179"/>
                <a:gd name="T41" fmla="*/ 113843 h 2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 h="230">
                  <a:moveTo>
                    <a:pt x="171" y="54"/>
                  </a:moveTo>
                  <a:cubicBezTo>
                    <a:pt x="162" y="41"/>
                    <a:pt x="143" y="28"/>
                    <a:pt x="123" y="19"/>
                  </a:cubicBezTo>
                  <a:cubicBezTo>
                    <a:pt x="109" y="13"/>
                    <a:pt x="94" y="4"/>
                    <a:pt x="81" y="0"/>
                  </a:cubicBezTo>
                  <a:cubicBezTo>
                    <a:pt x="0" y="179"/>
                    <a:pt x="0" y="179"/>
                    <a:pt x="0" y="179"/>
                  </a:cubicBezTo>
                  <a:cubicBezTo>
                    <a:pt x="36" y="196"/>
                    <a:pt x="36" y="196"/>
                    <a:pt x="36" y="196"/>
                  </a:cubicBezTo>
                  <a:cubicBezTo>
                    <a:pt x="77" y="107"/>
                    <a:pt x="77" y="107"/>
                    <a:pt x="77" y="107"/>
                  </a:cubicBezTo>
                  <a:cubicBezTo>
                    <a:pt x="83" y="109"/>
                    <a:pt x="83" y="109"/>
                    <a:pt x="83" y="109"/>
                  </a:cubicBezTo>
                  <a:cubicBezTo>
                    <a:pt x="95" y="115"/>
                    <a:pt x="99" y="122"/>
                    <a:pt x="95" y="139"/>
                  </a:cubicBezTo>
                  <a:cubicBezTo>
                    <a:pt x="91" y="154"/>
                    <a:pt x="83" y="193"/>
                    <a:pt x="80" y="217"/>
                  </a:cubicBezTo>
                  <a:cubicBezTo>
                    <a:pt x="123" y="230"/>
                    <a:pt x="123" y="230"/>
                    <a:pt x="123" y="230"/>
                  </a:cubicBezTo>
                  <a:cubicBezTo>
                    <a:pt x="126" y="204"/>
                    <a:pt x="130" y="167"/>
                    <a:pt x="132" y="152"/>
                  </a:cubicBezTo>
                  <a:cubicBezTo>
                    <a:pt x="135" y="136"/>
                    <a:pt x="132" y="126"/>
                    <a:pt x="121" y="116"/>
                  </a:cubicBezTo>
                  <a:cubicBezTo>
                    <a:pt x="121" y="116"/>
                    <a:pt x="121" y="116"/>
                    <a:pt x="121" y="116"/>
                  </a:cubicBezTo>
                  <a:cubicBezTo>
                    <a:pt x="143" y="119"/>
                    <a:pt x="159" y="105"/>
                    <a:pt x="166" y="92"/>
                  </a:cubicBezTo>
                  <a:cubicBezTo>
                    <a:pt x="171" y="81"/>
                    <a:pt x="179" y="66"/>
                    <a:pt x="171" y="54"/>
                  </a:cubicBezTo>
                  <a:close/>
                  <a:moveTo>
                    <a:pt x="126" y="83"/>
                  </a:moveTo>
                  <a:cubicBezTo>
                    <a:pt x="121" y="94"/>
                    <a:pt x="108" y="98"/>
                    <a:pt x="93" y="91"/>
                  </a:cubicBezTo>
                  <a:cubicBezTo>
                    <a:pt x="86" y="88"/>
                    <a:pt x="86" y="88"/>
                    <a:pt x="86" y="88"/>
                  </a:cubicBezTo>
                  <a:cubicBezTo>
                    <a:pt x="103" y="51"/>
                    <a:pt x="103" y="51"/>
                    <a:pt x="103" y="51"/>
                  </a:cubicBezTo>
                  <a:cubicBezTo>
                    <a:pt x="105" y="51"/>
                    <a:pt x="109" y="52"/>
                    <a:pt x="112" y="54"/>
                  </a:cubicBezTo>
                  <a:cubicBezTo>
                    <a:pt x="128" y="62"/>
                    <a:pt x="131" y="72"/>
                    <a:pt x="126" y="8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3" name="任意多边形 429"/>
          <p:cNvGrpSpPr>
            <a:grpSpLocks/>
          </p:cNvGrpSpPr>
          <p:nvPr/>
        </p:nvGrpSpPr>
        <p:grpSpPr bwMode="auto">
          <a:xfrm>
            <a:off x="7534275" y="2073275"/>
            <a:ext cx="1530350" cy="968375"/>
            <a:chOff x="0" y="0"/>
            <a:chExt cx="964" cy="610"/>
          </a:xfrm>
        </p:grpSpPr>
        <p:pic>
          <p:nvPicPr>
            <p:cNvPr id="21526" name="任意多边形 42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7" name="Text Box 216"/>
            <p:cNvSpPr txBox="1">
              <a:spLocks noChangeArrowheads="1"/>
            </p:cNvSpPr>
            <p:nvPr/>
          </p:nvSpPr>
          <p:spPr bwMode="auto">
            <a:xfrm>
              <a:off x="15"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sp>
        <p:nvSpPr>
          <p:cNvPr id="21514" name="矩形 430"/>
          <p:cNvSpPr>
            <a:spLocks noChangeArrowheads="1"/>
          </p:cNvSpPr>
          <p:nvPr/>
        </p:nvSpPr>
        <p:spPr bwMode="auto">
          <a:xfrm>
            <a:off x="3824288" y="2265363"/>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2014</a:t>
            </a:r>
            <a:endParaRPr lang="zh-CN" altLang="en-US" sz="1000" dirty="0">
              <a:solidFill>
                <a:schemeClr val="bg1"/>
              </a:solidFill>
              <a:latin typeface="Calibri" panose="020F0502020204030204" pitchFamily="34" charset="0"/>
            </a:endParaRPr>
          </a:p>
        </p:txBody>
      </p:sp>
      <p:sp>
        <p:nvSpPr>
          <p:cNvPr id="21515" name="矩形 431"/>
          <p:cNvSpPr>
            <a:spLocks noChangeArrowheads="1"/>
          </p:cNvSpPr>
          <p:nvPr/>
        </p:nvSpPr>
        <p:spPr bwMode="auto">
          <a:xfrm>
            <a:off x="5181600" y="2276475"/>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2015</a:t>
            </a:r>
            <a:endParaRPr lang="zh-CN" altLang="en-US" sz="1000" dirty="0">
              <a:solidFill>
                <a:schemeClr val="bg1"/>
              </a:solidFill>
              <a:latin typeface="Calibri" panose="020F0502020204030204" pitchFamily="34" charset="0"/>
            </a:endParaRPr>
          </a:p>
        </p:txBody>
      </p:sp>
      <p:sp>
        <p:nvSpPr>
          <p:cNvPr id="21516" name="矩形 432"/>
          <p:cNvSpPr>
            <a:spLocks noChangeArrowheads="1"/>
          </p:cNvSpPr>
          <p:nvPr/>
        </p:nvSpPr>
        <p:spPr bwMode="auto">
          <a:xfrm>
            <a:off x="6465888" y="2265363"/>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2016</a:t>
            </a:r>
            <a:endParaRPr lang="zh-CN" altLang="en-US" sz="1000" dirty="0">
              <a:solidFill>
                <a:schemeClr val="bg1"/>
              </a:solidFill>
              <a:latin typeface="Calibri" panose="020F0502020204030204" pitchFamily="34" charset="0"/>
            </a:endParaRPr>
          </a:p>
        </p:txBody>
      </p:sp>
      <p:sp>
        <p:nvSpPr>
          <p:cNvPr id="21518" name="矩形 55"/>
          <p:cNvSpPr>
            <a:spLocks noChangeArrowheads="1"/>
          </p:cNvSpPr>
          <p:nvPr/>
        </p:nvSpPr>
        <p:spPr bwMode="auto">
          <a:xfrm>
            <a:off x="3473450" y="3538538"/>
            <a:ext cx="1414463"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19" name="矩形 55"/>
          <p:cNvSpPr>
            <a:spLocks noChangeArrowheads="1"/>
          </p:cNvSpPr>
          <p:nvPr/>
        </p:nvSpPr>
        <p:spPr bwMode="auto">
          <a:xfrm>
            <a:off x="4837113" y="3538538"/>
            <a:ext cx="141287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0" name="矩形 55"/>
          <p:cNvSpPr>
            <a:spLocks noChangeArrowheads="1"/>
          </p:cNvSpPr>
          <p:nvPr/>
        </p:nvSpPr>
        <p:spPr bwMode="auto">
          <a:xfrm>
            <a:off x="6199188" y="3538538"/>
            <a:ext cx="141446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1" name="矩形 55"/>
          <p:cNvSpPr>
            <a:spLocks noChangeArrowheads="1"/>
          </p:cNvSpPr>
          <p:nvPr/>
        </p:nvSpPr>
        <p:spPr bwMode="auto">
          <a:xfrm>
            <a:off x="7561263" y="3538538"/>
            <a:ext cx="141446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2" name="矩形 439"/>
          <p:cNvSpPr>
            <a:spLocks noChangeArrowheads="1"/>
          </p:cNvSpPr>
          <p:nvPr/>
        </p:nvSpPr>
        <p:spPr bwMode="auto">
          <a:xfrm>
            <a:off x="3741738" y="3171825"/>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1</a:t>
            </a:r>
            <a:endParaRPr lang="zh-CN" altLang="en-US" sz="2000" b="1">
              <a:solidFill>
                <a:srgbClr val="FFFFFF"/>
              </a:solidFill>
            </a:endParaRPr>
          </a:p>
        </p:txBody>
      </p:sp>
      <p:sp>
        <p:nvSpPr>
          <p:cNvPr id="21523" name="矩形 440"/>
          <p:cNvSpPr>
            <a:spLocks noChangeArrowheads="1"/>
          </p:cNvSpPr>
          <p:nvPr/>
        </p:nvSpPr>
        <p:spPr bwMode="auto">
          <a:xfrm>
            <a:off x="5032375" y="3190875"/>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2</a:t>
            </a:r>
            <a:endParaRPr lang="zh-CN" altLang="en-US" sz="2000" b="1">
              <a:solidFill>
                <a:srgbClr val="FFFFFF"/>
              </a:solidFill>
            </a:endParaRPr>
          </a:p>
        </p:txBody>
      </p:sp>
      <p:sp>
        <p:nvSpPr>
          <p:cNvPr id="21524" name="矩形 441"/>
          <p:cNvSpPr>
            <a:spLocks noChangeArrowheads="1"/>
          </p:cNvSpPr>
          <p:nvPr/>
        </p:nvSpPr>
        <p:spPr bwMode="auto">
          <a:xfrm>
            <a:off x="6350000" y="3190875"/>
            <a:ext cx="855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3</a:t>
            </a:r>
            <a:endParaRPr lang="zh-CN" altLang="en-US" sz="2000" b="1">
              <a:solidFill>
                <a:srgbClr val="FFFFFF"/>
              </a:solidFill>
            </a:endParaRPr>
          </a:p>
        </p:txBody>
      </p:sp>
      <p:sp>
        <p:nvSpPr>
          <p:cNvPr id="21525" name="矩形 442"/>
          <p:cNvSpPr>
            <a:spLocks noChangeArrowheads="1"/>
          </p:cNvSpPr>
          <p:nvPr/>
        </p:nvSpPr>
        <p:spPr bwMode="auto">
          <a:xfrm>
            <a:off x="7697788" y="3190875"/>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4</a:t>
            </a:r>
            <a:endParaRPr lang="zh-CN" altLang="en-US" sz="2000" b="1">
              <a:solidFill>
                <a:srgbClr val="FFFFFF"/>
              </a:solidFill>
            </a:endParaRPr>
          </a:p>
        </p:txBody>
      </p:sp>
      <p:sp>
        <p:nvSpPr>
          <p:cNvPr id="229" name="矩形 432"/>
          <p:cNvSpPr>
            <a:spLocks noChangeArrowheads="1"/>
          </p:cNvSpPr>
          <p:nvPr/>
        </p:nvSpPr>
        <p:spPr bwMode="auto">
          <a:xfrm>
            <a:off x="7850189" y="2210522"/>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rgbClr val="236272"/>
                </a:solidFill>
                <a:latin typeface="Calibri" panose="020F0502020204030204" pitchFamily="34" charset="0"/>
              </a:rPr>
              <a:t>2017</a:t>
            </a:r>
            <a:endParaRPr lang="zh-CN" altLang="en-US" sz="1000" dirty="0">
              <a:solidFill>
                <a:srgbClr val="236272"/>
              </a:solidFill>
              <a:latin typeface="Calibri" panose="020F0502020204030204" pitchFamily="34" charset="0"/>
            </a:endParaRPr>
          </a:p>
        </p:txBody>
      </p:sp>
    </p:spTree>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1" name="文本框 424"/>
          <p:cNvSpPr txBox="1">
            <a:spLocks noChangeArrowheads="1"/>
          </p:cNvSpPr>
          <p:nvPr/>
        </p:nvSpPr>
        <p:spPr bwMode="auto">
          <a:xfrm>
            <a:off x="193675" y="152400"/>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2.2 </a:t>
            </a:r>
            <a:r>
              <a:rPr lang="zh-CN" altLang="en-US" sz="2000" b="1">
                <a:solidFill>
                  <a:schemeClr val="bg1"/>
                </a:solidFill>
              </a:rPr>
              <a:t>项目工作</a:t>
            </a:r>
          </a:p>
        </p:txBody>
      </p:sp>
      <p:sp>
        <p:nvSpPr>
          <p:cNvPr id="22532" name="文本框 425"/>
          <p:cNvSpPr txBox="1">
            <a:spLocks noChangeArrowheads="1"/>
          </p:cNvSpPr>
          <p:nvPr/>
        </p:nvSpPr>
        <p:spPr bwMode="auto">
          <a:xfrm>
            <a:off x="363538" y="547688"/>
            <a:ext cx="1339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2.2  Project  work </a:t>
            </a:r>
          </a:p>
        </p:txBody>
      </p:sp>
      <p:pic>
        <p:nvPicPr>
          <p:cNvPr id="22533" name="图片 1"/>
          <p:cNvPicPr>
            <a:picLocks noChangeAspect="1" noChangeArrowheads="1"/>
          </p:cNvPicPr>
          <p:nvPr/>
        </p:nvPicPr>
        <p:blipFill>
          <a:blip r:embed="rId2">
            <a:extLst>
              <a:ext uri="{28A0092B-C50C-407E-A947-70E740481C1C}">
                <a14:useLocalDpi xmlns:a14="http://schemas.microsoft.com/office/drawing/2010/main" val="0"/>
              </a:ext>
            </a:extLst>
          </a:blip>
          <a:srcRect l="-73" r="33408"/>
          <a:stretch>
            <a:fillRect/>
          </a:stretch>
        </p:blipFill>
        <p:spPr bwMode="auto">
          <a:xfrm>
            <a:off x="296863" y="868363"/>
            <a:ext cx="2138362"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图片 2"/>
          <p:cNvPicPr>
            <a:picLocks noChangeAspect="1" noChangeArrowheads="1"/>
          </p:cNvPicPr>
          <p:nvPr/>
        </p:nvPicPr>
        <p:blipFill>
          <a:blip r:embed="rId3">
            <a:extLst>
              <a:ext uri="{28A0092B-C50C-407E-A947-70E740481C1C}">
                <a14:useLocalDpi xmlns:a14="http://schemas.microsoft.com/office/drawing/2010/main" val="0"/>
              </a:ext>
            </a:extLst>
          </a:blip>
          <a:srcRect l="16667" r="16667"/>
          <a:stretch>
            <a:fillRect/>
          </a:stretch>
        </p:blipFill>
        <p:spPr bwMode="auto">
          <a:xfrm>
            <a:off x="2435225" y="3006725"/>
            <a:ext cx="2136775" cy="213677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35" name="图片 4"/>
          <p:cNvPicPr>
            <a:picLocks noChangeAspect="1" noChangeArrowheads="1"/>
          </p:cNvPicPr>
          <p:nvPr/>
        </p:nvPicPr>
        <p:blipFill>
          <a:blip r:embed="rId4">
            <a:extLst>
              <a:ext uri="{28A0092B-C50C-407E-A947-70E740481C1C}">
                <a14:useLocalDpi xmlns:a14="http://schemas.microsoft.com/office/drawing/2010/main" val="0"/>
              </a:ext>
            </a:extLst>
          </a:blip>
          <a:srcRect l="10889" r="12921"/>
          <a:stretch>
            <a:fillRect/>
          </a:stretch>
        </p:blipFill>
        <p:spPr bwMode="auto">
          <a:xfrm>
            <a:off x="4572000" y="868363"/>
            <a:ext cx="2136775"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图片 5"/>
          <p:cNvPicPr>
            <a:picLocks noChangeAspect="1" noChangeArrowheads="1"/>
          </p:cNvPicPr>
          <p:nvPr/>
        </p:nvPicPr>
        <p:blipFill>
          <a:blip r:embed="rId5">
            <a:extLst>
              <a:ext uri="{28A0092B-C50C-407E-A947-70E740481C1C}">
                <a14:useLocalDpi xmlns:a14="http://schemas.microsoft.com/office/drawing/2010/main" val="0"/>
              </a:ext>
            </a:extLst>
          </a:blip>
          <a:srcRect l="15456" r="15456"/>
          <a:stretch>
            <a:fillRect/>
          </a:stretch>
        </p:blipFill>
        <p:spPr bwMode="auto">
          <a:xfrm>
            <a:off x="6708775" y="3006725"/>
            <a:ext cx="2138363"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矩形 6"/>
          <p:cNvSpPr>
            <a:spLocks noChangeArrowheads="1"/>
          </p:cNvSpPr>
          <p:nvPr/>
        </p:nvSpPr>
        <p:spPr bwMode="auto">
          <a:xfrm>
            <a:off x="296863" y="3006725"/>
            <a:ext cx="2138362" cy="2136775"/>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8" name="矩形 439"/>
          <p:cNvSpPr>
            <a:spLocks noChangeArrowheads="1"/>
          </p:cNvSpPr>
          <p:nvPr/>
        </p:nvSpPr>
        <p:spPr bwMode="auto">
          <a:xfrm>
            <a:off x="2435225" y="868363"/>
            <a:ext cx="2136775" cy="2138362"/>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9" name="矩形 440"/>
          <p:cNvSpPr>
            <a:spLocks noChangeArrowheads="1"/>
          </p:cNvSpPr>
          <p:nvPr/>
        </p:nvSpPr>
        <p:spPr bwMode="auto">
          <a:xfrm>
            <a:off x="4572000" y="3006725"/>
            <a:ext cx="2136775" cy="2136775"/>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0" name="矩形 441"/>
          <p:cNvSpPr>
            <a:spLocks noChangeArrowheads="1"/>
          </p:cNvSpPr>
          <p:nvPr/>
        </p:nvSpPr>
        <p:spPr bwMode="auto">
          <a:xfrm>
            <a:off x="6708775" y="868363"/>
            <a:ext cx="2138363" cy="2138362"/>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1" name="矩形 55"/>
          <p:cNvSpPr>
            <a:spLocks noChangeArrowheads="1"/>
          </p:cNvSpPr>
          <p:nvPr/>
        </p:nvSpPr>
        <p:spPr bwMode="auto">
          <a:xfrm>
            <a:off x="2509838" y="1698625"/>
            <a:ext cx="19875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2" name="矩形 55"/>
          <p:cNvSpPr>
            <a:spLocks noChangeArrowheads="1"/>
          </p:cNvSpPr>
          <p:nvPr/>
        </p:nvSpPr>
        <p:spPr bwMode="auto">
          <a:xfrm>
            <a:off x="373063" y="3846513"/>
            <a:ext cx="19859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3" name="矩形 55"/>
          <p:cNvSpPr>
            <a:spLocks noChangeArrowheads="1"/>
          </p:cNvSpPr>
          <p:nvPr/>
        </p:nvSpPr>
        <p:spPr bwMode="auto">
          <a:xfrm>
            <a:off x="4668838" y="3846513"/>
            <a:ext cx="19875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4" name="矩形 55"/>
          <p:cNvSpPr>
            <a:spLocks noChangeArrowheads="1"/>
          </p:cNvSpPr>
          <p:nvPr/>
        </p:nvSpPr>
        <p:spPr bwMode="auto">
          <a:xfrm>
            <a:off x="6784975" y="1698625"/>
            <a:ext cx="19859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5" name="矩形 7"/>
          <p:cNvSpPr>
            <a:spLocks noChangeArrowheads="1"/>
          </p:cNvSpPr>
          <p:nvPr/>
        </p:nvSpPr>
        <p:spPr bwMode="auto">
          <a:xfrm>
            <a:off x="746125" y="3411538"/>
            <a:ext cx="858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1</a:t>
            </a:r>
            <a:endParaRPr lang="zh-CN" altLang="en-US" sz="2000" b="1">
              <a:solidFill>
                <a:srgbClr val="FFFFFF"/>
              </a:solidFill>
            </a:endParaRPr>
          </a:p>
        </p:txBody>
      </p:sp>
      <p:sp>
        <p:nvSpPr>
          <p:cNvPr id="22546" name="矩形 446"/>
          <p:cNvSpPr>
            <a:spLocks noChangeArrowheads="1"/>
          </p:cNvSpPr>
          <p:nvPr/>
        </p:nvSpPr>
        <p:spPr bwMode="auto">
          <a:xfrm>
            <a:off x="2930525" y="1250950"/>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2</a:t>
            </a:r>
            <a:endParaRPr lang="zh-CN" altLang="en-US" sz="2000" b="1">
              <a:solidFill>
                <a:srgbClr val="FFFFFF"/>
              </a:solidFill>
            </a:endParaRPr>
          </a:p>
        </p:txBody>
      </p:sp>
      <p:sp>
        <p:nvSpPr>
          <p:cNvPr id="22547" name="矩形 447"/>
          <p:cNvSpPr>
            <a:spLocks noChangeArrowheads="1"/>
          </p:cNvSpPr>
          <p:nvPr/>
        </p:nvSpPr>
        <p:spPr bwMode="auto">
          <a:xfrm>
            <a:off x="5067300" y="3417888"/>
            <a:ext cx="855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3</a:t>
            </a:r>
            <a:endParaRPr lang="zh-CN" altLang="en-US" sz="2000" b="1">
              <a:solidFill>
                <a:srgbClr val="FFFFFF"/>
              </a:solidFill>
            </a:endParaRPr>
          </a:p>
        </p:txBody>
      </p:sp>
      <p:sp>
        <p:nvSpPr>
          <p:cNvPr id="22548" name="矩形 448"/>
          <p:cNvSpPr>
            <a:spLocks noChangeArrowheads="1"/>
          </p:cNvSpPr>
          <p:nvPr/>
        </p:nvSpPr>
        <p:spPr bwMode="auto">
          <a:xfrm>
            <a:off x="7069138" y="125095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4</a:t>
            </a:r>
            <a:endParaRPr lang="zh-CN" altLang="en-US" sz="2000" b="1">
              <a:solidFill>
                <a:srgbClr val="FFFFFF"/>
              </a:solidFill>
            </a:endParaRPr>
          </a:p>
        </p:txBody>
      </p:sp>
    </p:spTree>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55" name="文本框 20"/>
          <p:cNvSpPr txBox="1">
            <a:spLocks noChangeArrowheads="1"/>
          </p:cNvSpPr>
          <p:nvPr/>
        </p:nvSpPr>
        <p:spPr bwMode="auto">
          <a:xfrm>
            <a:off x="193675" y="152400"/>
            <a:ext cx="219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2.3 </a:t>
            </a:r>
            <a:r>
              <a:rPr lang="zh-CN" altLang="en-US" sz="2000" b="1">
                <a:solidFill>
                  <a:schemeClr val="bg1"/>
                </a:solidFill>
              </a:rPr>
              <a:t>竞争对手分析</a:t>
            </a:r>
          </a:p>
        </p:txBody>
      </p:sp>
      <p:sp>
        <p:nvSpPr>
          <p:cNvPr id="23556" name="文本框 21"/>
          <p:cNvSpPr txBox="1">
            <a:spLocks noChangeArrowheads="1"/>
          </p:cNvSpPr>
          <p:nvPr/>
        </p:nvSpPr>
        <p:spPr bwMode="auto">
          <a:xfrm>
            <a:off x="438150" y="552450"/>
            <a:ext cx="17478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2.3  Competitor analysis</a:t>
            </a:r>
          </a:p>
        </p:txBody>
      </p:sp>
      <p:sp>
        <p:nvSpPr>
          <p:cNvPr id="23557" name="矩形 54"/>
          <p:cNvSpPr>
            <a:spLocks noChangeArrowheads="1"/>
          </p:cNvSpPr>
          <p:nvPr/>
        </p:nvSpPr>
        <p:spPr bwMode="auto">
          <a:xfrm>
            <a:off x="563563" y="1347788"/>
            <a:ext cx="7927975" cy="2395537"/>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3558" name="组合 2"/>
          <p:cNvGrpSpPr>
            <a:grpSpLocks/>
          </p:cNvGrpSpPr>
          <p:nvPr/>
        </p:nvGrpSpPr>
        <p:grpSpPr bwMode="auto">
          <a:xfrm>
            <a:off x="1958975" y="3913188"/>
            <a:ext cx="5226050" cy="647700"/>
            <a:chOff x="0" y="0"/>
            <a:chExt cx="5226996" cy="369651"/>
          </a:xfrm>
        </p:grpSpPr>
        <p:sp>
          <p:nvSpPr>
            <p:cNvPr id="23573" name="椭圆 57"/>
            <p:cNvSpPr>
              <a:spLocks noChangeArrowheads="1"/>
            </p:cNvSpPr>
            <p:nvPr/>
          </p:nvSpPr>
          <p:spPr bwMode="auto">
            <a:xfrm>
              <a:off x="0" y="0"/>
              <a:ext cx="5226996" cy="369651"/>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4" name="椭圆 58"/>
            <p:cNvSpPr>
              <a:spLocks noChangeArrowheads="1"/>
            </p:cNvSpPr>
            <p:nvPr/>
          </p:nvSpPr>
          <p:spPr bwMode="auto">
            <a:xfrm>
              <a:off x="408062" y="28992"/>
              <a:ext cx="4410873" cy="311667"/>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5" name="椭圆 59"/>
            <p:cNvSpPr>
              <a:spLocks noChangeArrowheads="1"/>
            </p:cNvSpPr>
            <p:nvPr/>
          </p:nvSpPr>
          <p:spPr bwMode="auto">
            <a:xfrm>
              <a:off x="754199" y="53454"/>
              <a:ext cx="3718598" cy="262742"/>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6" name="椭圆 60"/>
            <p:cNvSpPr>
              <a:spLocks noChangeArrowheads="1"/>
            </p:cNvSpPr>
            <p:nvPr/>
          </p:nvSpPr>
          <p:spPr bwMode="auto">
            <a:xfrm>
              <a:off x="1079695" y="76105"/>
              <a:ext cx="3067605" cy="217442"/>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7" name="椭圆 61"/>
            <p:cNvSpPr>
              <a:spLocks noChangeArrowheads="1"/>
            </p:cNvSpPr>
            <p:nvPr/>
          </p:nvSpPr>
          <p:spPr bwMode="auto">
            <a:xfrm>
              <a:off x="1452826" y="102379"/>
              <a:ext cx="2321345" cy="164893"/>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23559" name="组合 4"/>
          <p:cNvGrpSpPr>
            <a:grpSpLocks/>
          </p:cNvGrpSpPr>
          <p:nvPr/>
        </p:nvGrpSpPr>
        <p:grpSpPr bwMode="auto">
          <a:xfrm>
            <a:off x="3392488" y="684213"/>
            <a:ext cx="2135187" cy="3668712"/>
            <a:chOff x="0" y="0"/>
            <a:chExt cx="2135187" cy="3668712"/>
          </a:xfrm>
        </p:grpSpPr>
        <p:pic>
          <p:nvPicPr>
            <p:cNvPr id="23570" name="图片 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35187" cy="36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1" name="矩形 64"/>
            <p:cNvSpPr>
              <a:spLocks noChangeArrowheads="1"/>
            </p:cNvSpPr>
            <p:nvPr/>
          </p:nvSpPr>
          <p:spPr bwMode="auto">
            <a:xfrm>
              <a:off x="442912" y="663575"/>
              <a:ext cx="1343025" cy="23669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3572" name="图片 9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802" y="1371883"/>
              <a:ext cx="948132" cy="95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0" name="矩形 117"/>
          <p:cNvSpPr>
            <a:spLocks noChangeArrowheads="1"/>
          </p:cNvSpPr>
          <p:nvPr/>
        </p:nvSpPr>
        <p:spPr bwMode="auto">
          <a:xfrm>
            <a:off x="700088" y="2787650"/>
            <a:ext cx="3067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grpSp>
        <p:nvGrpSpPr>
          <p:cNvPr id="23561" name="Hexagon 16"/>
          <p:cNvGrpSpPr>
            <a:grpSpLocks/>
          </p:cNvGrpSpPr>
          <p:nvPr/>
        </p:nvGrpSpPr>
        <p:grpSpPr bwMode="auto">
          <a:xfrm>
            <a:off x="749300" y="1316038"/>
            <a:ext cx="2066925" cy="1920875"/>
            <a:chOff x="0" y="0"/>
            <a:chExt cx="1302" cy="1210"/>
          </a:xfrm>
        </p:grpSpPr>
        <p:pic>
          <p:nvPicPr>
            <p:cNvPr id="23568" name="Hexagon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302"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9" name="Text Box 19"/>
            <p:cNvSpPr txBox="1">
              <a:spLocks noChangeArrowheads="1"/>
            </p:cNvSpPr>
            <p:nvPr/>
          </p:nvSpPr>
          <p:spPr bwMode="auto">
            <a:xfrm>
              <a:off x="542" y="280"/>
              <a:ext cx="466"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23562" name="Hexagon 16"/>
          <p:cNvGrpSpPr>
            <a:grpSpLocks/>
          </p:cNvGrpSpPr>
          <p:nvPr/>
        </p:nvGrpSpPr>
        <p:grpSpPr bwMode="auto">
          <a:xfrm>
            <a:off x="5705475" y="1316038"/>
            <a:ext cx="2066925" cy="1920875"/>
            <a:chOff x="0" y="0"/>
            <a:chExt cx="1302" cy="1210"/>
          </a:xfrm>
        </p:grpSpPr>
        <p:pic>
          <p:nvPicPr>
            <p:cNvPr id="23566" name="Hexagon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302"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Text Box 22"/>
            <p:cNvSpPr txBox="1">
              <a:spLocks noChangeArrowheads="1"/>
            </p:cNvSpPr>
            <p:nvPr/>
          </p:nvSpPr>
          <p:spPr bwMode="auto">
            <a:xfrm>
              <a:off x="545" y="280"/>
              <a:ext cx="466"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sp>
        <p:nvSpPr>
          <p:cNvPr id="23563" name="矩形 117"/>
          <p:cNvSpPr>
            <a:spLocks noChangeArrowheads="1"/>
          </p:cNvSpPr>
          <p:nvPr/>
        </p:nvSpPr>
        <p:spPr bwMode="auto">
          <a:xfrm>
            <a:off x="5305425" y="2876550"/>
            <a:ext cx="3067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3564" name="矩形 3"/>
          <p:cNvSpPr>
            <a:spLocks noChangeArrowheads="1"/>
          </p:cNvSpPr>
          <p:nvPr/>
        </p:nvSpPr>
        <p:spPr bwMode="auto">
          <a:xfrm>
            <a:off x="1550988" y="191770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266874"/>
                </a:solidFill>
              </a:rPr>
              <a:t>对手</a:t>
            </a:r>
            <a:r>
              <a:rPr lang="en-US" altLang="zh-CN" sz="2000" b="1">
                <a:solidFill>
                  <a:srgbClr val="266874"/>
                </a:solidFill>
              </a:rPr>
              <a:t>1</a:t>
            </a:r>
            <a:endParaRPr lang="zh-CN" altLang="en-US">
              <a:solidFill>
                <a:srgbClr val="266874"/>
              </a:solidFill>
            </a:endParaRPr>
          </a:p>
        </p:txBody>
      </p:sp>
      <p:sp>
        <p:nvSpPr>
          <p:cNvPr id="23565" name="矩形 78"/>
          <p:cNvSpPr>
            <a:spLocks noChangeArrowheads="1"/>
          </p:cNvSpPr>
          <p:nvPr/>
        </p:nvSpPr>
        <p:spPr bwMode="auto">
          <a:xfrm>
            <a:off x="6511925" y="1905000"/>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266874"/>
                </a:solidFill>
              </a:rPr>
              <a:t>对手</a:t>
            </a:r>
            <a:r>
              <a:rPr lang="en-US" altLang="zh-CN" sz="2000" b="1">
                <a:solidFill>
                  <a:srgbClr val="266874"/>
                </a:solidFill>
              </a:rPr>
              <a:t>2</a:t>
            </a:r>
            <a:endParaRPr lang="zh-CN" altLang="en-US">
              <a:solidFill>
                <a:srgbClr val="266874"/>
              </a:solidFill>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4579" name="组合 2"/>
          <p:cNvGrpSpPr>
            <a:grpSpLocks/>
          </p:cNvGrpSpPr>
          <p:nvPr/>
        </p:nvGrpSpPr>
        <p:grpSpPr bwMode="auto">
          <a:xfrm>
            <a:off x="3760788" y="1552575"/>
            <a:ext cx="1660525" cy="1658938"/>
            <a:chOff x="0" y="0"/>
            <a:chExt cx="1659886" cy="1659886"/>
          </a:xfrm>
        </p:grpSpPr>
        <p:grpSp>
          <p:nvGrpSpPr>
            <p:cNvPr id="24606" name="组合 61"/>
            <p:cNvGrpSpPr>
              <a:grpSpLocks/>
            </p:cNvGrpSpPr>
            <p:nvPr/>
          </p:nvGrpSpPr>
          <p:grpSpPr bwMode="auto">
            <a:xfrm>
              <a:off x="0" y="0"/>
              <a:ext cx="1659886" cy="1659886"/>
              <a:chOff x="0" y="0"/>
              <a:chExt cx="672490" cy="672490"/>
            </a:xfrm>
          </p:grpSpPr>
          <p:sp>
            <p:nvSpPr>
              <p:cNvPr id="24608" name="椭圆 6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9" name="椭圆 68"/>
              <p:cNvSpPr>
                <a:spLocks noChangeArrowheads="1"/>
              </p:cNvSpPr>
              <p:nvPr/>
            </p:nvSpPr>
            <p:spPr bwMode="auto">
              <a:xfrm>
                <a:off x="80364"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10" name="椭圆 69"/>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607" name="Group 113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093" y="471566"/>
              <a:ext cx="755613" cy="76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80" name="组合 3"/>
          <p:cNvGrpSpPr>
            <a:grpSpLocks/>
          </p:cNvGrpSpPr>
          <p:nvPr/>
        </p:nvGrpSpPr>
        <p:grpSpPr bwMode="auto">
          <a:xfrm>
            <a:off x="863600" y="1552575"/>
            <a:ext cx="1660525" cy="1658938"/>
            <a:chOff x="0" y="0"/>
            <a:chExt cx="1659886" cy="1659886"/>
          </a:xfrm>
        </p:grpSpPr>
        <p:grpSp>
          <p:nvGrpSpPr>
            <p:cNvPr id="24601" name="组合 54"/>
            <p:cNvGrpSpPr>
              <a:grpSpLocks/>
            </p:cNvGrpSpPr>
            <p:nvPr/>
          </p:nvGrpSpPr>
          <p:grpSpPr bwMode="auto">
            <a:xfrm>
              <a:off x="0" y="0"/>
              <a:ext cx="1659886" cy="1659886"/>
              <a:chOff x="0" y="0"/>
              <a:chExt cx="672490" cy="672490"/>
            </a:xfrm>
          </p:grpSpPr>
          <p:sp>
            <p:nvSpPr>
              <p:cNvPr id="24603" name="椭圆 5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4" name="椭圆 59"/>
              <p:cNvSpPr>
                <a:spLocks noChangeArrowheads="1"/>
              </p:cNvSpPr>
              <p:nvPr/>
            </p:nvSpPr>
            <p:spPr bwMode="auto">
              <a:xfrm>
                <a:off x="80365"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5" name="椭圆 60"/>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602" name="Group 113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681" y="563059"/>
              <a:ext cx="731238" cy="57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81" name="组合 1"/>
          <p:cNvGrpSpPr>
            <a:grpSpLocks/>
          </p:cNvGrpSpPr>
          <p:nvPr/>
        </p:nvGrpSpPr>
        <p:grpSpPr bwMode="auto">
          <a:xfrm>
            <a:off x="6946900" y="1552575"/>
            <a:ext cx="1660525" cy="1658938"/>
            <a:chOff x="0" y="0"/>
            <a:chExt cx="1659886" cy="1659886"/>
          </a:xfrm>
        </p:grpSpPr>
        <p:grpSp>
          <p:nvGrpSpPr>
            <p:cNvPr id="24596" name="组合 70"/>
            <p:cNvGrpSpPr>
              <a:grpSpLocks/>
            </p:cNvGrpSpPr>
            <p:nvPr/>
          </p:nvGrpSpPr>
          <p:grpSpPr bwMode="auto">
            <a:xfrm>
              <a:off x="0" y="0"/>
              <a:ext cx="1659886" cy="1659886"/>
              <a:chOff x="0" y="0"/>
              <a:chExt cx="672490" cy="672490"/>
            </a:xfrm>
          </p:grpSpPr>
          <p:sp>
            <p:nvSpPr>
              <p:cNvPr id="24598" name="椭圆 7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9" name="椭圆 72"/>
              <p:cNvSpPr>
                <a:spLocks noChangeArrowheads="1"/>
              </p:cNvSpPr>
              <p:nvPr/>
            </p:nvSpPr>
            <p:spPr bwMode="auto">
              <a:xfrm>
                <a:off x="80365"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0" name="椭圆 73"/>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597" name="Group 114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12" y="514263"/>
              <a:ext cx="664208" cy="67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2" name="文本框 51"/>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2.4 </a:t>
            </a:r>
            <a:r>
              <a:rPr lang="zh-CN" altLang="en-US" sz="2000" b="1">
                <a:solidFill>
                  <a:schemeClr val="bg1"/>
                </a:solidFill>
              </a:rPr>
              <a:t>竞争优势</a:t>
            </a:r>
          </a:p>
        </p:txBody>
      </p:sp>
      <p:sp>
        <p:nvSpPr>
          <p:cNvPr id="24583" name="文本框 52"/>
          <p:cNvSpPr txBox="1">
            <a:spLocks noChangeArrowheads="1"/>
          </p:cNvSpPr>
          <p:nvPr/>
        </p:nvSpPr>
        <p:spPr bwMode="auto">
          <a:xfrm>
            <a:off x="438150" y="552450"/>
            <a:ext cx="1955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2.4 Competitive advantage</a:t>
            </a:r>
          </a:p>
        </p:txBody>
      </p:sp>
      <p:sp>
        <p:nvSpPr>
          <p:cNvPr id="24584" name="矩形 119"/>
          <p:cNvSpPr>
            <a:spLocks noChangeArrowheads="1"/>
          </p:cNvSpPr>
          <p:nvPr/>
        </p:nvSpPr>
        <p:spPr bwMode="auto">
          <a:xfrm>
            <a:off x="627063" y="3648075"/>
            <a:ext cx="24193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5" name="矩形 119"/>
          <p:cNvSpPr>
            <a:spLocks noChangeArrowheads="1"/>
          </p:cNvSpPr>
          <p:nvPr/>
        </p:nvSpPr>
        <p:spPr bwMode="auto">
          <a:xfrm>
            <a:off x="3533775" y="3648075"/>
            <a:ext cx="24209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6" name="矩形 119"/>
          <p:cNvSpPr>
            <a:spLocks noChangeArrowheads="1"/>
          </p:cNvSpPr>
          <p:nvPr/>
        </p:nvSpPr>
        <p:spPr bwMode="auto">
          <a:xfrm>
            <a:off x="6626225" y="3648075"/>
            <a:ext cx="24193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7" name="矩形 14"/>
          <p:cNvSpPr>
            <a:spLocks noChangeArrowheads="1"/>
          </p:cNvSpPr>
          <p:nvPr/>
        </p:nvSpPr>
        <p:spPr bwMode="auto">
          <a:xfrm>
            <a:off x="1174750" y="3252788"/>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1</a:t>
            </a:r>
            <a:endParaRPr lang="zh-CN" altLang="en-US" sz="2000" b="1">
              <a:solidFill>
                <a:srgbClr val="FFFFFF"/>
              </a:solidFill>
            </a:endParaRPr>
          </a:p>
        </p:txBody>
      </p:sp>
      <p:sp>
        <p:nvSpPr>
          <p:cNvPr id="24588" name="矩形 66"/>
          <p:cNvSpPr>
            <a:spLocks noChangeArrowheads="1"/>
          </p:cNvSpPr>
          <p:nvPr/>
        </p:nvSpPr>
        <p:spPr bwMode="auto">
          <a:xfrm>
            <a:off x="4164013" y="3268663"/>
            <a:ext cx="85566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2</a:t>
            </a:r>
            <a:endParaRPr lang="zh-CN" altLang="en-US" sz="2000" b="1">
              <a:solidFill>
                <a:srgbClr val="FFFFFF"/>
              </a:solidFill>
            </a:endParaRPr>
          </a:p>
        </p:txBody>
      </p:sp>
      <p:sp>
        <p:nvSpPr>
          <p:cNvPr id="24589" name="矩形 67"/>
          <p:cNvSpPr>
            <a:spLocks noChangeArrowheads="1"/>
          </p:cNvSpPr>
          <p:nvPr/>
        </p:nvSpPr>
        <p:spPr bwMode="auto">
          <a:xfrm>
            <a:off x="7332663" y="3278188"/>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3</a:t>
            </a:r>
            <a:endParaRPr lang="zh-CN" altLang="en-US" sz="2000" b="1">
              <a:solidFill>
                <a:srgbClr val="FFFFFF"/>
              </a:solidFill>
            </a:endParaRPr>
          </a:p>
        </p:txBody>
      </p:sp>
      <p:grpSp>
        <p:nvGrpSpPr>
          <p:cNvPr id="24590" name="组合 74"/>
          <p:cNvGrpSpPr>
            <a:grpSpLocks/>
          </p:cNvGrpSpPr>
          <p:nvPr/>
        </p:nvGrpSpPr>
        <p:grpSpPr bwMode="auto">
          <a:xfrm>
            <a:off x="-2636838" y="2784475"/>
            <a:ext cx="4813301" cy="4813300"/>
            <a:chOff x="0" y="0"/>
            <a:chExt cx="4028072" cy="4028072"/>
          </a:xfrm>
        </p:grpSpPr>
        <p:grpSp>
          <p:nvGrpSpPr>
            <p:cNvPr id="24591" name="组合 75"/>
            <p:cNvGrpSpPr>
              <a:grpSpLocks/>
            </p:cNvGrpSpPr>
            <p:nvPr/>
          </p:nvGrpSpPr>
          <p:grpSpPr bwMode="auto">
            <a:xfrm>
              <a:off x="0" y="0"/>
              <a:ext cx="4028072" cy="4028072"/>
              <a:chOff x="0" y="0"/>
              <a:chExt cx="672490" cy="672490"/>
            </a:xfrm>
          </p:grpSpPr>
          <p:sp>
            <p:nvSpPr>
              <p:cNvPr id="24593" name="椭圆 7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4" name="椭圆 78"/>
              <p:cNvSpPr>
                <a:spLocks noChangeArrowheads="1"/>
              </p:cNvSpPr>
              <p:nvPr/>
            </p:nvSpPr>
            <p:spPr bwMode="auto">
              <a:xfrm>
                <a:off x="80291" y="80291"/>
                <a:ext cx="511909" cy="51190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5" name="椭圆 79"/>
              <p:cNvSpPr>
                <a:spLocks noChangeArrowheads="1"/>
              </p:cNvSpPr>
              <p:nvPr/>
            </p:nvSpPr>
            <p:spPr bwMode="auto">
              <a:xfrm>
                <a:off x="160581" y="165017"/>
                <a:ext cx="351327" cy="35154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4592" name="椭圆 76"/>
            <p:cNvSpPr>
              <a:spLocks noChangeArrowheads="1"/>
            </p:cNvSpPr>
            <p:nvPr/>
          </p:nvSpPr>
          <p:spPr bwMode="auto">
            <a:xfrm>
              <a:off x="1289993" y="1394946"/>
              <a:ext cx="1390960" cy="138963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23"/>
          <p:cNvSpPr txBox="1">
            <a:spLocks noChangeArrowheads="1"/>
          </p:cNvSpPr>
          <p:nvPr/>
        </p:nvSpPr>
        <p:spPr bwMode="auto">
          <a:xfrm>
            <a:off x="2820988" y="1798638"/>
            <a:ext cx="3105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03.</a:t>
            </a:r>
            <a:r>
              <a:rPr lang="zh-CN" altLang="en-US" sz="4000" b="1">
                <a:solidFill>
                  <a:srgbClr val="FFC000"/>
                </a:solidFill>
                <a:latin typeface="微软雅黑" panose="020B0503020204020204" pitchFamily="34" charset="-122"/>
                <a:ea typeface="微软雅黑" panose="020B0503020204020204" pitchFamily="34" charset="-122"/>
              </a:rPr>
              <a:t>市场分析</a:t>
            </a:r>
          </a:p>
        </p:txBody>
      </p:sp>
      <p:sp>
        <p:nvSpPr>
          <p:cNvPr id="25603" name="文本框 4"/>
          <p:cNvSpPr txBox="1">
            <a:spLocks noChangeArrowheads="1"/>
          </p:cNvSpPr>
          <p:nvPr/>
        </p:nvSpPr>
        <p:spPr bwMode="auto">
          <a:xfrm>
            <a:off x="3567113" y="2457450"/>
            <a:ext cx="1833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03.Market analysis</a:t>
            </a:r>
          </a:p>
        </p:txBody>
      </p:sp>
      <p:sp>
        <p:nvSpPr>
          <p:cNvPr id="25604"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5605" name="直接连接符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直接连接符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41"/>
          <p:cNvGrpSpPr>
            <a:grpSpLocks/>
          </p:cNvGrpSpPr>
          <p:nvPr/>
        </p:nvGrpSpPr>
        <p:grpSpPr bwMode="auto">
          <a:xfrm>
            <a:off x="5907088" y="1749425"/>
            <a:ext cx="6019800" cy="6019800"/>
            <a:chOff x="0" y="0"/>
            <a:chExt cx="4028072" cy="4028072"/>
          </a:xfrm>
        </p:grpSpPr>
        <p:grpSp>
          <p:nvGrpSpPr>
            <p:cNvPr id="26636" name="组合 42"/>
            <p:cNvGrpSpPr>
              <a:grpSpLocks/>
            </p:cNvGrpSpPr>
            <p:nvPr/>
          </p:nvGrpSpPr>
          <p:grpSpPr bwMode="auto">
            <a:xfrm>
              <a:off x="0" y="0"/>
              <a:ext cx="4028072" cy="4028072"/>
              <a:chOff x="0" y="0"/>
              <a:chExt cx="672490" cy="672490"/>
            </a:xfrm>
          </p:grpSpPr>
          <p:sp>
            <p:nvSpPr>
              <p:cNvPr id="26638" name="椭圆 44"/>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6639" name="椭圆 45"/>
              <p:cNvSpPr>
                <a:spLocks noChangeArrowheads="1"/>
              </p:cNvSpPr>
              <p:nvPr/>
            </p:nvSpPr>
            <p:spPr bwMode="auto">
              <a:xfrm>
                <a:off x="80160" y="80160"/>
                <a:ext cx="512171" cy="51217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6640" name="椭圆 46"/>
              <p:cNvSpPr>
                <a:spLocks noChangeArrowheads="1"/>
              </p:cNvSpPr>
              <p:nvPr/>
            </p:nvSpPr>
            <p:spPr bwMode="auto">
              <a:xfrm>
                <a:off x="160497" y="165108"/>
                <a:ext cx="351497" cy="35149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6637" name="椭圆 43"/>
            <p:cNvSpPr>
              <a:spLocks noChangeArrowheads="1"/>
            </p:cNvSpPr>
            <p:nvPr/>
          </p:nvSpPr>
          <p:spPr bwMode="auto">
            <a:xfrm>
              <a:off x="1290640" y="1394742"/>
              <a:ext cx="1390492" cy="139049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6627"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28" name="文本框 53"/>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3.1 </a:t>
            </a:r>
            <a:r>
              <a:rPr lang="zh-CN" altLang="en-US" sz="2000" b="1">
                <a:solidFill>
                  <a:schemeClr val="bg1"/>
                </a:solidFill>
              </a:rPr>
              <a:t>市场分析</a:t>
            </a:r>
          </a:p>
        </p:txBody>
      </p:sp>
      <p:sp>
        <p:nvSpPr>
          <p:cNvPr id="26629" name="文本框 54"/>
          <p:cNvSpPr txBox="1">
            <a:spLocks noChangeArrowheads="1"/>
          </p:cNvSpPr>
          <p:nvPr/>
        </p:nvSpPr>
        <p:spPr bwMode="auto">
          <a:xfrm>
            <a:off x="557213" y="557213"/>
            <a:ext cx="14446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3.1 Market analysis</a:t>
            </a:r>
          </a:p>
        </p:txBody>
      </p:sp>
      <p:pic>
        <p:nvPicPr>
          <p:cNvPr id="26630"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798513"/>
            <a:ext cx="4473575"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Box 46"/>
          <p:cNvSpPr txBox="1">
            <a:spLocks noChangeArrowheads="1"/>
          </p:cNvSpPr>
          <p:nvPr/>
        </p:nvSpPr>
        <p:spPr bwMode="auto">
          <a:xfrm>
            <a:off x="5424488" y="2008188"/>
            <a:ext cx="30146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defTabSz="522288">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defTabSz="522288">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defTabSz="522288">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defTabSz="522288">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eaLnBrk="1" hangingPunct="1">
              <a:lnSpc>
                <a:spcPct val="100000"/>
              </a:lnSpc>
              <a:spcBef>
                <a:spcPct val="0"/>
              </a:spcBef>
              <a:buFont typeface="Arial" panose="020B0604020202020204" pitchFamily="34" charset="0"/>
              <a:buNone/>
            </a:pPr>
            <a:r>
              <a:rPr lang="en-US" altLang="zh-CN" sz="800">
                <a:solidFill>
                  <a:schemeClr val="bg1"/>
                </a:solidFill>
                <a:latin typeface="Arial" panose="020B0604020202020204" pitchFamily="34" charset="0"/>
                <a:ea typeface="宋体" panose="02010600030101010101" pitchFamily="2" charset="-122"/>
              </a:rPr>
              <a:t>Lorem ipsum dolor sit amet, consectetuer adipiscing elit. Aenean commodo ligula eget dolor. Aenean massa. Cum sociis natoque penatibus et magnis dis parturient montes, nascetur ridiculus mus. Donec quam felis, ultricies nec, pellentesque eu, pretium quis, sem. Lorem ipsum dolor sit amet, consectetuer adipiscing elit. Aenean commodo ligula eget dolor. Aenean massa. Cum sociis natoque penatibus et magnis dis parturient montes, nascetur ridiculus mus. Donec quam felis, ultricies nec, pellentesque eu, pretium quis, sem. </a:t>
            </a:r>
          </a:p>
        </p:txBody>
      </p:sp>
      <p:grpSp>
        <p:nvGrpSpPr>
          <p:cNvPr id="26632" name="组合 8"/>
          <p:cNvGrpSpPr>
            <a:grpSpLocks/>
          </p:cNvGrpSpPr>
          <p:nvPr/>
        </p:nvGrpSpPr>
        <p:grpSpPr bwMode="auto">
          <a:xfrm>
            <a:off x="6294438" y="3282950"/>
            <a:ext cx="1274762" cy="411163"/>
            <a:chOff x="0" y="0"/>
            <a:chExt cx="1275348" cy="411108"/>
          </a:xfrm>
        </p:grpSpPr>
        <p:sp>
          <p:nvSpPr>
            <p:cNvPr id="26634" name="圆角矩形 4"/>
            <p:cNvSpPr>
              <a:spLocks noChangeArrowheads="1"/>
            </p:cNvSpPr>
            <p:nvPr/>
          </p:nvSpPr>
          <p:spPr bwMode="auto">
            <a:xfrm>
              <a:off x="0" y="0"/>
              <a:ext cx="1275348" cy="411108"/>
            </a:xfrm>
            <a:prstGeom prst="roundRect">
              <a:avLst>
                <a:gd name="adj" fmla="val 16667"/>
              </a:avLst>
            </a:prstGeom>
            <a:solidFill>
              <a:srgbClr val="2668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a:solidFill>
                  <a:srgbClr val="FFFFFF"/>
                </a:solidFill>
              </a:endParaRPr>
            </a:p>
          </p:txBody>
        </p:sp>
        <p:sp>
          <p:nvSpPr>
            <p:cNvPr id="26635" name="文本框 5"/>
            <p:cNvSpPr txBox="1">
              <a:spLocks noChangeArrowheads="1"/>
            </p:cNvSpPr>
            <p:nvPr/>
          </p:nvSpPr>
          <p:spPr bwMode="auto">
            <a:xfrm>
              <a:off x="20646" y="53968"/>
              <a:ext cx="1211820" cy="307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4213">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defTabSz="684213">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defTabSz="684213">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defTabSz="684213">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defTabSz="684213">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FFFFFF"/>
                  </a:solidFill>
                  <a:latin typeface="DeVinne Txt BT" pitchFamily="2" charset="0"/>
                  <a:ea typeface="方正兰亭超细黑简体" pitchFamily="2" charset="-122"/>
                </a:rPr>
                <a:t>YOUR TEXT</a:t>
              </a:r>
            </a:p>
          </p:txBody>
        </p:sp>
      </p:grpSp>
      <p:sp>
        <p:nvSpPr>
          <p:cNvPr id="26633" name="文本框 298"/>
          <p:cNvSpPr txBox="1">
            <a:spLocks noChangeArrowheads="1"/>
          </p:cNvSpPr>
          <p:nvPr/>
        </p:nvSpPr>
        <p:spPr bwMode="auto">
          <a:xfrm>
            <a:off x="6324600" y="1565275"/>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zh-CN" altLang="zh-CN" sz="2000" b="1">
                <a:solidFill>
                  <a:schemeClr val="bg1"/>
                </a:solidFill>
              </a:rPr>
              <a:t>市场分析</a:t>
            </a:r>
          </a:p>
        </p:txBody>
      </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51" name="文本框 53"/>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3.1 </a:t>
            </a:r>
            <a:r>
              <a:rPr lang="zh-CN" altLang="en-US" sz="2000" b="1">
                <a:solidFill>
                  <a:schemeClr val="bg1"/>
                </a:solidFill>
              </a:rPr>
              <a:t>市场分析</a:t>
            </a:r>
          </a:p>
        </p:txBody>
      </p:sp>
      <p:sp>
        <p:nvSpPr>
          <p:cNvPr id="27652" name="文本框 54"/>
          <p:cNvSpPr txBox="1">
            <a:spLocks noChangeArrowheads="1"/>
          </p:cNvSpPr>
          <p:nvPr/>
        </p:nvSpPr>
        <p:spPr bwMode="auto">
          <a:xfrm>
            <a:off x="557213" y="557213"/>
            <a:ext cx="14446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3.1 Market analysis</a:t>
            </a:r>
          </a:p>
        </p:txBody>
      </p:sp>
      <p:graphicFrame>
        <p:nvGraphicFramePr>
          <p:cNvPr id="27653" name="Object 4">
            <a:hlinkClick r:id="" action="ppaction://ole?verb=1"/>
          </p:cNvPr>
          <p:cNvGraphicFramePr>
            <a:graphicFrameLocks noChangeAspect="1"/>
          </p:cNvGraphicFramePr>
          <p:nvPr/>
        </p:nvGraphicFramePr>
        <p:xfrm>
          <a:off x="211138" y="1206500"/>
          <a:ext cx="5149850" cy="3316288"/>
        </p:xfrm>
        <a:graphic>
          <a:graphicData uri="http://schemas.openxmlformats.org/presentationml/2006/ole">
            <mc:AlternateContent xmlns:mc="http://schemas.openxmlformats.org/markup-compatibility/2006">
              <mc:Choice xmlns:v="urn:schemas-microsoft-com:vml" Requires="v">
                <p:oleObj spid="_x0000_s27679" r:id="rId3" imgW="3244320" imgH="2084400" progId="Excel.Sheet.8">
                  <p:embed/>
                </p:oleObj>
              </mc:Choice>
              <mc:Fallback>
                <p:oleObj r:id="rId3" imgW="3244320" imgH="20844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38" y="1206500"/>
                        <a:ext cx="5149850"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7654" name="组合 9"/>
          <p:cNvGrpSpPr>
            <a:grpSpLocks/>
          </p:cNvGrpSpPr>
          <p:nvPr/>
        </p:nvGrpSpPr>
        <p:grpSpPr bwMode="auto">
          <a:xfrm>
            <a:off x="6270625" y="-3009900"/>
            <a:ext cx="6019800" cy="6019800"/>
            <a:chOff x="0" y="0"/>
            <a:chExt cx="4028072" cy="4028072"/>
          </a:xfrm>
        </p:grpSpPr>
        <p:grpSp>
          <p:nvGrpSpPr>
            <p:cNvPr id="27667" name="组合 10"/>
            <p:cNvGrpSpPr>
              <a:grpSpLocks/>
            </p:cNvGrpSpPr>
            <p:nvPr/>
          </p:nvGrpSpPr>
          <p:grpSpPr bwMode="auto">
            <a:xfrm>
              <a:off x="0" y="0"/>
              <a:ext cx="4028072" cy="4028072"/>
              <a:chOff x="0" y="0"/>
              <a:chExt cx="672490" cy="672490"/>
            </a:xfrm>
          </p:grpSpPr>
          <p:sp>
            <p:nvSpPr>
              <p:cNvPr id="27669" name="椭圆 1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70" name="椭圆 13"/>
              <p:cNvSpPr>
                <a:spLocks noChangeArrowheads="1"/>
              </p:cNvSpPr>
              <p:nvPr/>
            </p:nvSpPr>
            <p:spPr bwMode="auto">
              <a:xfrm>
                <a:off x="80160" y="80160"/>
                <a:ext cx="512171" cy="51217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71" name="椭圆 14"/>
              <p:cNvSpPr>
                <a:spLocks noChangeArrowheads="1"/>
              </p:cNvSpPr>
              <p:nvPr/>
            </p:nvSpPr>
            <p:spPr bwMode="auto">
              <a:xfrm>
                <a:off x="160497" y="165108"/>
                <a:ext cx="351497" cy="35149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7668" name="椭圆 11"/>
            <p:cNvSpPr>
              <a:spLocks noChangeArrowheads="1"/>
            </p:cNvSpPr>
            <p:nvPr/>
          </p:nvSpPr>
          <p:spPr bwMode="auto">
            <a:xfrm>
              <a:off x="1290640" y="1394741"/>
              <a:ext cx="1390492" cy="139049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7655" name="矩形 15"/>
          <p:cNvSpPr>
            <a:spLocks noChangeArrowheads="1"/>
          </p:cNvSpPr>
          <p:nvPr/>
        </p:nvSpPr>
        <p:spPr bwMode="auto">
          <a:xfrm>
            <a:off x="5943600" y="2733675"/>
            <a:ext cx="31416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6" name="矩形 16"/>
          <p:cNvSpPr>
            <a:spLocks noChangeArrowheads="1"/>
          </p:cNvSpPr>
          <p:nvPr/>
        </p:nvSpPr>
        <p:spPr bwMode="auto">
          <a:xfrm>
            <a:off x="5943600" y="3390900"/>
            <a:ext cx="31416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7" name="矩形 17"/>
          <p:cNvSpPr>
            <a:spLocks noChangeArrowheads="1"/>
          </p:cNvSpPr>
          <p:nvPr/>
        </p:nvSpPr>
        <p:spPr bwMode="auto">
          <a:xfrm>
            <a:off x="5424488" y="2220913"/>
            <a:ext cx="3719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8" name="矩形 18"/>
          <p:cNvSpPr>
            <a:spLocks noChangeArrowheads="1"/>
          </p:cNvSpPr>
          <p:nvPr/>
        </p:nvSpPr>
        <p:spPr bwMode="auto">
          <a:xfrm>
            <a:off x="5380038" y="186213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chemeClr val="bg1"/>
                </a:solidFill>
              </a:rPr>
              <a:t>市场分析</a:t>
            </a:r>
          </a:p>
        </p:txBody>
      </p:sp>
      <p:grpSp>
        <p:nvGrpSpPr>
          <p:cNvPr id="27659" name="组合 26"/>
          <p:cNvGrpSpPr>
            <a:grpSpLocks/>
          </p:cNvGrpSpPr>
          <p:nvPr/>
        </p:nvGrpSpPr>
        <p:grpSpPr bwMode="auto">
          <a:xfrm>
            <a:off x="5500688" y="3390900"/>
            <a:ext cx="442912" cy="442913"/>
            <a:chOff x="0" y="0"/>
            <a:chExt cx="672490" cy="672490"/>
          </a:xfrm>
        </p:grpSpPr>
        <p:sp>
          <p:nvSpPr>
            <p:cNvPr id="27664" name="椭圆 2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5" name="椭圆 29"/>
            <p:cNvSpPr>
              <a:spLocks noChangeArrowheads="1"/>
            </p:cNvSpPr>
            <p:nvPr/>
          </p:nvSpPr>
          <p:spPr bwMode="auto">
            <a:xfrm>
              <a:off x="79541" y="79542"/>
              <a:ext cx="513408" cy="513405"/>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6" name="椭圆 30"/>
            <p:cNvSpPr>
              <a:spLocks noChangeArrowheads="1"/>
            </p:cNvSpPr>
            <p:nvPr/>
          </p:nvSpPr>
          <p:spPr bwMode="auto">
            <a:xfrm>
              <a:off x="161493" y="163904"/>
              <a:ext cx="349503" cy="3519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27660" name="组合 31"/>
          <p:cNvGrpSpPr>
            <a:grpSpLocks/>
          </p:cNvGrpSpPr>
          <p:nvPr/>
        </p:nvGrpSpPr>
        <p:grpSpPr bwMode="auto">
          <a:xfrm>
            <a:off x="5500688" y="2754313"/>
            <a:ext cx="442912" cy="442912"/>
            <a:chOff x="0" y="0"/>
            <a:chExt cx="672490" cy="672490"/>
          </a:xfrm>
        </p:grpSpPr>
        <p:sp>
          <p:nvSpPr>
            <p:cNvPr id="27661" name="椭圆 3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2" name="椭圆 33"/>
            <p:cNvSpPr>
              <a:spLocks noChangeArrowheads="1"/>
            </p:cNvSpPr>
            <p:nvPr/>
          </p:nvSpPr>
          <p:spPr bwMode="auto">
            <a:xfrm>
              <a:off x="79541" y="79541"/>
              <a:ext cx="513408" cy="51340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3" name="椭圆 34"/>
            <p:cNvSpPr>
              <a:spLocks noChangeArrowheads="1"/>
            </p:cNvSpPr>
            <p:nvPr/>
          </p:nvSpPr>
          <p:spPr bwMode="auto">
            <a:xfrm>
              <a:off x="161493" y="163905"/>
              <a:ext cx="349503" cy="35191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8675" name="文本框 9"/>
          <p:cNvSpPr txBox="1">
            <a:spLocks noChangeArrowheads="1"/>
          </p:cNvSpPr>
          <p:nvPr/>
        </p:nvSpPr>
        <p:spPr bwMode="auto">
          <a:xfrm>
            <a:off x="438150" y="157163"/>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3.2 </a:t>
            </a:r>
            <a:r>
              <a:rPr lang="zh-CN" altLang="en-US" sz="2000" b="1">
                <a:solidFill>
                  <a:schemeClr val="bg1"/>
                </a:solidFill>
              </a:rPr>
              <a:t>市场概况</a:t>
            </a:r>
          </a:p>
        </p:txBody>
      </p:sp>
      <p:sp>
        <p:nvSpPr>
          <p:cNvPr id="28676" name="文本框 10"/>
          <p:cNvSpPr txBox="1">
            <a:spLocks noChangeArrowheads="1"/>
          </p:cNvSpPr>
          <p:nvPr/>
        </p:nvSpPr>
        <p:spPr bwMode="auto">
          <a:xfrm>
            <a:off x="557213" y="557213"/>
            <a:ext cx="15255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3.2 Market Overview</a:t>
            </a:r>
          </a:p>
        </p:txBody>
      </p:sp>
      <p:sp>
        <p:nvSpPr>
          <p:cNvPr id="28677" name="文本框 16"/>
          <p:cNvSpPr txBox="1">
            <a:spLocks noChangeArrowheads="1"/>
          </p:cNvSpPr>
          <p:nvPr/>
        </p:nvSpPr>
        <p:spPr bwMode="auto">
          <a:xfrm>
            <a:off x="438150" y="157163"/>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3.2 </a:t>
            </a:r>
            <a:r>
              <a:rPr lang="zh-CN" altLang="en-US" sz="2000" b="1">
                <a:solidFill>
                  <a:schemeClr val="bg1"/>
                </a:solidFill>
              </a:rPr>
              <a:t>市场概况</a:t>
            </a:r>
          </a:p>
        </p:txBody>
      </p:sp>
      <p:sp>
        <p:nvSpPr>
          <p:cNvPr id="28678" name="文本框 17"/>
          <p:cNvSpPr txBox="1">
            <a:spLocks noChangeArrowheads="1"/>
          </p:cNvSpPr>
          <p:nvPr/>
        </p:nvSpPr>
        <p:spPr bwMode="auto">
          <a:xfrm>
            <a:off x="557213" y="557213"/>
            <a:ext cx="15255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3.2 Market Overview</a:t>
            </a:r>
          </a:p>
        </p:txBody>
      </p:sp>
      <p:sp>
        <p:nvSpPr>
          <p:cNvPr id="28679" name="矩形 5"/>
          <p:cNvSpPr>
            <a:spLocks noChangeArrowheads="1"/>
          </p:cNvSpPr>
          <p:nvPr/>
        </p:nvSpPr>
        <p:spPr bwMode="auto">
          <a:xfrm>
            <a:off x="557213" y="1468438"/>
            <a:ext cx="5110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rgbClr val="F1F3F2"/>
                </a:solidFill>
                <a:latin typeface="Arial" panose="020B0604020202020204" pitchFamily="34" charset="0"/>
                <a:ea typeface="方正兰亭超细黑简体" pitchFamily="2" charset="-122"/>
              </a:rPr>
              <a:t>Lorem ipsum dolor sit amet, consectetuer adipiscing elit. Aenean commodo ligula eget dolor. Aenean massaLorem ipsum dolor sit amet, consectetuer adipiscing elit. Aenean commodo ligula eget dolor. Aenean massaLorem ipsum dolor sit amet, consectetuer adipiscing elit. Aenean commodo ligula eget dolor. Aenean massa</a:t>
            </a:r>
          </a:p>
        </p:txBody>
      </p:sp>
      <p:sp>
        <p:nvSpPr>
          <p:cNvPr id="28680" name="矩形 19"/>
          <p:cNvSpPr>
            <a:spLocks noChangeArrowheads="1"/>
          </p:cNvSpPr>
          <p:nvPr/>
        </p:nvSpPr>
        <p:spPr bwMode="auto">
          <a:xfrm>
            <a:off x="557213" y="114458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chemeClr val="bg1"/>
                </a:solidFill>
              </a:rPr>
              <a:t>市场概况</a:t>
            </a:r>
          </a:p>
        </p:txBody>
      </p:sp>
      <p:sp>
        <p:nvSpPr>
          <p:cNvPr id="28681" name="矩形 5"/>
          <p:cNvSpPr>
            <a:spLocks noChangeArrowheads="1"/>
          </p:cNvSpPr>
          <p:nvPr/>
        </p:nvSpPr>
        <p:spPr bwMode="auto">
          <a:xfrm>
            <a:off x="557213" y="2146300"/>
            <a:ext cx="5110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rgbClr val="F1F3F2"/>
                </a:solidFill>
                <a:latin typeface="Arial" panose="020B0604020202020204" pitchFamily="34" charset="0"/>
                <a:ea typeface="方正兰亭超细黑简体" pitchFamily="2" charset="-122"/>
              </a:rPr>
              <a:t>Lorem ipsum dolor sit amet, consectetuer adipiscing elit. Aenean commodo ligula eget dolor. Aenean massaLorem ipsum dolor sit amet, consectetuer adipiscing elit. Aenean commodo ligula eget dolor. Aenean massaLorem ipsum dolor sit amet, consectetuer adipiscing elit. Aenean commodo ligula eget dolor. Aenean massa</a:t>
            </a:r>
          </a:p>
        </p:txBody>
      </p:sp>
    </p:spTree>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23"/>
          <p:cNvSpPr txBox="1">
            <a:spLocks noChangeArrowheads="1"/>
          </p:cNvSpPr>
          <p:nvPr/>
        </p:nvSpPr>
        <p:spPr bwMode="auto">
          <a:xfrm>
            <a:off x="3052763" y="1798638"/>
            <a:ext cx="311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04.</a:t>
            </a:r>
            <a:r>
              <a:rPr lang="zh-CN" altLang="en-US" sz="4000" b="1">
                <a:solidFill>
                  <a:srgbClr val="FFC000"/>
                </a:solidFill>
                <a:latin typeface="微软雅黑" panose="020B0503020204020204" pitchFamily="34" charset="-122"/>
                <a:ea typeface="微软雅黑" panose="020B0503020204020204" pitchFamily="34" charset="-122"/>
              </a:rPr>
              <a:t>投资回报</a:t>
            </a:r>
          </a:p>
        </p:txBody>
      </p:sp>
      <p:sp>
        <p:nvSpPr>
          <p:cNvPr id="29699" name="文本框 4"/>
          <p:cNvSpPr txBox="1">
            <a:spLocks noChangeArrowheads="1"/>
          </p:cNvSpPr>
          <p:nvPr/>
        </p:nvSpPr>
        <p:spPr bwMode="auto">
          <a:xfrm>
            <a:off x="3440113" y="2457450"/>
            <a:ext cx="233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04.Return on investment</a:t>
            </a:r>
          </a:p>
        </p:txBody>
      </p:sp>
      <p:sp>
        <p:nvSpPr>
          <p:cNvPr id="29700"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9701" name="直接连接符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直接连接符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23" name="文本框 9"/>
          <p:cNvSpPr txBox="1">
            <a:spLocks noChangeArrowheads="1"/>
          </p:cNvSpPr>
          <p:nvPr/>
        </p:nvSpPr>
        <p:spPr bwMode="auto">
          <a:xfrm>
            <a:off x="438150" y="157163"/>
            <a:ext cx="1684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4.1 </a:t>
            </a:r>
            <a:r>
              <a:rPr lang="zh-CN" altLang="en-US" sz="2000" b="1">
                <a:solidFill>
                  <a:schemeClr val="bg1"/>
                </a:solidFill>
              </a:rPr>
              <a:t>融资需求</a:t>
            </a:r>
          </a:p>
        </p:txBody>
      </p:sp>
      <p:sp>
        <p:nvSpPr>
          <p:cNvPr id="30724" name="文本框 10"/>
          <p:cNvSpPr txBox="1">
            <a:spLocks noChangeArrowheads="1"/>
          </p:cNvSpPr>
          <p:nvPr/>
        </p:nvSpPr>
        <p:spPr bwMode="auto">
          <a:xfrm>
            <a:off x="557213" y="557213"/>
            <a:ext cx="14986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4.1 Financing needs</a:t>
            </a:r>
          </a:p>
        </p:txBody>
      </p:sp>
      <p:sp>
        <p:nvSpPr>
          <p:cNvPr id="30725" name="矩形 119"/>
          <p:cNvSpPr>
            <a:spLocks noChangeArrowheads="1"/>
          </p:cNvSpPr>
          <p:nvPr/>
        </p:nvSpPr>
        <p:spPr bwMode="auto">
          <a:xfrm>
            <a:off x="744538" y="3771900"/>
            <a:ext cx="250031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6" name="矩形 119"/>
          <p:cNvSpPr>
            <a:spLocks noChangeArrowheads="1"/>
          </p:cNvSpPr>
          <p:nvPr/>
        </p:nvSpPr>
        <p:spPr bwMode="auto">
          <a:xfrm>
            <a:off x="3487738" y="3771900"/>
            <a:ext cx="250031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7" name="矩形 119"/>
          <p:cNvSpPr>
            <a:spLocks noChangeArrowheads="1"/>
          </p:cNvSpPr>
          <p:nvPr/>
        </p:nvSpPr>
        <p:spPr bwMode="auto">
          <a:xfrm>
            <a:off x="6251575" y="3771900"/>
            <a:ext cx="25019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8" name="矩形 234"/>
          <p:cNvSpPr>
            <a:spLocks noChangeArrowheads="1"/>
          </p:cNvSpPr>
          <p:nvPr/>
        </p:nvSpPr>
        <p:spPr bwMode="auto">
          <a:xfrm>
            <a:off x="1344613" y="3376613"/>
            <a:ext cx="8858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1</a:t>
            </a:r>
            <a:endParaRPr lang="zh-CN" altLang="en-US" sz="2000" b="1">
              <a:solidFill>
                <a:srgbClr val="FFFFFF"/>
              </a:solidFill>
            </a:endParaRPr>
          </a:p>
        </p:txBody>
      </p:sp>
      <p:sp>
        <p:nvSpPr>
          <p:cNvPr id="30729" name="矩形 235"/>
          <p:cNvSpPr>
            <a:spLocks noChangeArrowheads="1"/>
          </p:cNvSpPr>
          <p:nvPr/>
        </p:nvSpPr>
        <p:spPr bwMode="auto">
          <a:xfrm>
            <a:off x="4170363" y="3392488"/>
            <a:ext cx="8826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2</a:t>
            </a:r>
            <a:endParaRPr lang="zh-CN" altLang="en-US" sz="2000" b="1">
              <a:solidFill>
                <a:srgbClr val="FFFFFF"/>
              </a:solidFill>
            </a:endParaRPr>
          </a:p>
        </p:txBody>
      </p:sp>
      <p:sp>
        <p:nvSpPr>
          <p:cNvPr id="30730" name="矩形 236"/>
          <p:cNvSpPr>
            <a:spLocks noChangeArrowheads="1"/>
          </p:cNvSpPr>
          <p:nvPr/>
        </p:nvSpPr>
        <p:spPr bwMode="auto">
          <a:xfrm>
            <a:off x="7011988" y="3402013"/>
            <a:ext cx="8842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3</a:t>
            </a:r>
            <a:endParaRPr lang="zh-CN" altLang="en-US" sz="2000" b="1">
              <a:solidFill>
                <a:srgbClr val="FFFFFF"/>
              </a:solidFill>
            </a:endParaRPr>
          </a:p>
        </p:txBody>
      </p:sp>
      <p:grpSp>
        <p:nvGrpSpPr>
          <p:cNvPr id="30731" name="组合 23"/>
          <p:cNvGrpSpPr>
            <a:grpSpLocks/>
          </p:cNvGrpSpPr>
          <p:nvPr/>
        </p:nvGrpSpPr>
        <p:grpSpPr bwMode="auto">
          <a:xfrm>
            <a:off x="935038" y="1250950"/>
            <a:ext cx="1949450" cy="1949450"/>
            <a:chOff x="0" y="0"/>
            <a:chExt cx="672490" cy="672490"/>
          </a:xfrm>
        </p:grpSpPr>
        <p:sp>
          <p:nvSpPr>
            <p:cNvPr id="30749" name="椭圆 3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50" name="椭圆 32"/>
            <p:cNvSpPr>
              <a:spLocks noChangeArrowheads="1"/>
            </p:cNvSpPr>
            <p:nvPr/>
          </p:nvSpPr>
          <p:spPr bwMode="auto">
            <a:xfrm>
              <a:off x="79954" y="79954"/>
              <a:ext cx="512582" cy="51258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51" name="椭圆 33"/>
            <p:cNvSpPr>
              <a:spLocks noChangeArrowheads="1"/>
            </p:cNvSpPr>
            <p:nvPr/>
          </p:nvSpPr>
          <p:spPr bwMode="auto">
            <a:xfrm>
              <a:off x="160456" y="164837"/>
              <a:ext cx="351579" cy="35157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2" name="组合 34"/>
          <p:cNvGrpSpPr>
            <a:grpSpLocks/>
          </p:cNvGrpSpPr>
          <p:nvPr/>
        </p:nvGrpSpPr>
        <p:grpSpPr bwMode="auto">
          <a:xfrm>
            <a:off x="3633788" y="1282700"/>
            <a:ext cx="1949450" cy="1949450"/>
            <a:chOff x="0" y="0"/>
            <a:chExt cx="672490" cy="672490"/>
          </a:xfrm>
        </p:grpSpPr>
        <p:sp>
          <p:nvSpPr>
            <p:cNvPr id="30746" name="椭圆 3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7" name="椭圆 36"/>
            <p:cNvSpPr>
              <a:spLocks noChangeArrowheads="1"/>
            </p:cNvSpPr>
            <p:nvPr/>
          </p:nvSpPr>
          <p:spPr bwMode="auto">
            <a:xfrm>
              <a:off x="79954" y="79954"/>
              <a:ext cx="512582" cy="51258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8" name="椭圆 37"/>
            <p:cNvSpPr>
              <a:spLocks noChangeArrowheads="1"/>
            </p:cNvSpPr>
            <p:nvPr/>
          </p:nvSpPr>
          <p:spPr bwMode="auto">
            <a:xfrm>
              <a:off x="160456" y="164837"/>
              <a:ext cx="351579" cy="35157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3" name="组合 38"/>
          <p:cNvGrpSpPr>
            <a:grpSpLocks/>
          </p:cNvGrpSpPr>
          <p:nvPr/>
        </p:nvGrpSpPr>
        <p:grpSpPr bwMode="auto">
          <a:xfrm>
            <a:off x="6356350" y="1301750"/>
            <a:ext cx="1949450" cy="1947863"/>
            <a:chOff x="0" y="0"/>
            <a:chExt cx="672490" cy="672490"/>
          </a:xfrm>
        </p:grpSpPr>
        <p:sp>
          <p:nvSpPr>
            <p:cNvPr id="30743" name="椭圆 3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4" name="椭圆 40"/>
            <p:cNvSpPr>
              <a:spLocks noChangeArrowheads="1"/>
            </p:cNvSpPr>
            <p:nvPr/>
          </p:nvSpPr>
          <p:spPr bwMode="auto">
            <a:xfrm>
              <a:off x="79954" y="80019"/>
              <a:ext cx="512582" cy="51245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5" name="椭圆 41"/>
            <p:cNvSpPr>
              <a:spLocks noChangeArrowheads="1"/>
            </p:cNvSpPr>
            <p:nvPr/>
          </p:nvSpPr>
          <p:spPr bwMode="auto">
            <a:xfrm>
              <a:off x="160456" y="164971"/>
              <a:ext cx="351579" cy="35131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4" name="组合 3"/>
          <p:cNvGrpSpPr>
            <a:grpSpLocks/>
          </p:cNvGrpSpPr>
          <p:nvPr/>
        </p:nvGrpSpPr>
        <p:grpSpPr bwMode="auto">
          <a:xfrm>
            <a:off x="433388" y="1377950"/>
            <a:ext cx="2951162" cy="1762125"/>
            <a:chOff x="0" y="0"/>
            <a:chExt cx="2951162" cy="1762125"/>
          </a:xfrm>
        </p:grpSpPr>
        <p:graphicFrame>
          <p:nvGraphicFramePr>
            <p:cNvPr id="30741" name="Object 4">
              <a:hlinkClick r:id="" action="ppaction://ole?verb=1"/>
            </p:cNvPr>
            <p:cNvGraphicFramePr>
              <a:graphicFrameLocks noChangeAspect="1"/>
            </p:cNvGraphicFramePr>
            <p:nvPr/>
          </p:nvGraphicFramePr>
          <p:xfrm>
            <a:off x="0" y="0"/>
            <a:ext cx="2951162" cy="1762125"/>
          </p:xfrm>
          <a:graphic>
            <a:graphicData uri="http://schemas.openxmlformats.org/presentationml/2006/ole">
              <mc:AlternateContent xmlns:mc="http://schemas.openxmlformats.org/markup-compatibility/2006">
                <mc:Choice xmlns:v="urn:schemas-microsoft-com:vml" Requires="v">
                  <p:oleObj spid="_x0000_s30773" name="工作表" r:id="rId3" imgW="3276720" imgH="1949400" progId="Excel.Sheet.8">
                    <p:embed/>
                  </p:oleObj>
                </mc:Choice>
                <mc:Fallback>
                  <p:oleObj name="工作表" r:id="rId3" imgW="3276720" imgH="19494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951162"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42" name="文本框 84"/>
            <p:cNvSpPr txBox="1">
              <a:spLocks noChangeArrowheads="1"/>
            </p:cNvSpPr>
            <p:nvPr/>
          </p:nvSpPr>
          <p:spPr bwMode="auto">
            <a:xfrm>
              <a:off x="1080294" y="681007"/>
              <a:ext cx="790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60%</a:t>
              </a:r>
              <a:endParaRPr lang="zh-CN" altLang="en-US" sz="2000" b="1">
                <a:solidFill>
                  <a:srgbClr val="071C47"/>
                </a:solidFill>
              </a:endParaRPr>
            </a:p>
          </p:txBody>
        </p:sp>
      </p:grpSp>
      <p:grpSp>
        <p:nvGrpSpPr>
          <p:cNvPr id="30735" name="组合 45"/>
          <p:cNvGrpSpPr>
            <a:grpSpLocks/>
          </p:cNvGrpSpPr>
          <p:nvPr/>
        </p:nvGrpSpPr>
        <p:grpSpPr bwMode="auto">
          <a:xfrm>
            <a:off x="3113088" y="1376363"/>
            <a:ext cx="3030537" cy="1789112"/>
            <a:chOff x="0" y="0"/>
            <a:chExt cx="3030537" cy="1789112"/>
          </a:xfrm>
        </p:grpSpPr>
        <p:graphicFrame>
          <p:nvGraphicFramePr>
            <p:cNvPr id="30739" name="Object 4">
              <a:hlinkClick r:id="" action="ppaction://ole?verb=1"/>
            </p:cNvPr>
            <p:cNvGraphicFramePr>
              <a:graphicFrameLocks noChangeAspect="1"/>
            </p:cNvGraphicFramePr>
            <p:nvPr/>
          </p:nvGraphicFramePr>
          <p:xfrm>
            <a:off x="0" y="0"/>
            <a:ext cx="3030537" cy="1789112"/>
          </p:xfrm>
          <a:graphic>
            <a:graphicData uri="http://schemas.openxmlformats.org/presentationml/2006/ole">
              <mc:AlternateContent xmlns:mc="http://schemas.openxmlformats.org/markup-compatibility/2006">
                <mc:Choice xmlns:v="urn:schemas-microsoft-com:vml" Requires="v">
                  <p:oleObj spid="_x0000_s30774" r:id="rId5" imgW="3263760" imgH="1917000" progId="Excel.Sheet.8">
                    <p:embed/>
                  </p:oleObj>
                </mc:Choice>
                <mc:Fallback>
                  <p:oleObj r:id="rId5" imgW="3263760" imgH="1917000" progId="Excel.Shee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030537"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40" name="文本框 85"/>
            <p:cNvSpPr txBox="1">
              <a:spLocks noChangeArrowheads="1"/>
            </p:cNvSpPr>
            <p:nvPr/>
          </p:nvSpPr>
          <p:spPr bwMode="auto">
            <a:xfrm>
              <a:off x="1119980" y="726384"/>
              <a:ext cx="790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40%</a:t>
              </a:r>
              <a:endParaRPr lang="zh-CN" altLang="en-US" sz="2000" b="1">
                <a:solidFill>
                  <a:srgbClr val="071C47"/>
                </a:solidFill>
              </a:endParaRPr>
            </a:p>
          </p:txBody>
        </p:sp>
      </p:grpSp>
      <p:grpSp>
        <p:nvGrpSpPr>
          <p:cNvPr id="30736" name="组合 48"/>
          <p:cNvGrpSpPr>
            <a:grpSpLocks/>
          </p:cNvGrpSpPr>
          <p:nvPr/>
        </p:nvGrpSpPr>
        <p:grpSpPr bwMode="auto">
          <a:xfrm>
            <a:off x="5815013" y="1376363"/>
            <a:ext cx="3033712" cy="1789112"/>
            <a:chOff x="0" y="0"/>
            <a:chExt cx="3033712" cy="1789112"/>
          </a:xfrm>
        </p:grpSpPr>
        <p:sp>
          <p:nvSpPr>
            <p:cNvPr id="30737" name="文本框 86"/>
            <p:cNvSpPr txBox="1">
              <a:spLocks noChangeArrowheads="1"/>
            </p:cNvSpPr>
            <p:nvPr/>
          </p:nvSpPr>
          <p:spPr bwMode="auto">
            <a:xfrm>
              <a:off x="1120775" y="694501"/>
              <a:ext cx="7921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20%</a:t>
              </a:r>
              <a:endParaRPr lang="zh-CN" altLang="en-US" sz="2000" b="1">
                <a:solidFill>
                  <a:srgbClr val="071C47"/>
                </a:solidFill>
              </a:endParaRPr>
            </a:p>
          </p:txBody>
        </p:sp>
        <p:graphicFrame>
          <p:nvGraphicFramePr>
            <p:cNvPr id="30738" name="Object 4">
              <a:hlinkClick r:id="" action="ppaction://ole?verb=1"/>
            </p:cNvPr>
            <p:cNvGraphicFramePr>
              <a:graphicFrameLocks noChangeAspect="1"/>
            </p:cNvGraphicFramePr>
            <p:nvPr/>
          </p:nvGraphicFramePr>
          <p:xfrm>
            <a:off x="0" y="0"/>
            <a:ext cx="3033712" cy="1789112"/>
          </p:xfrm>
          <a:graphic>
            <a:graphicData uri="http://schemas.openxmlformats.org/presentationml/2006/ole">
              <mc:AlternateContent xmlns:mc="http://schemas.openxmlformats.org/markup-compatibility/2006">
                <mc:Choice xmlns:v="urn:schemas-microsoft-com:vml" Requires="v">
                  <p:oleObj spid="_x0000_s30775" r:id="rId7" imgW="3263760" imgH="1917000" progId="Excel.Sheet.8">
                    <p:embed/>
                  </p:oleObj>
                </mc:Choice>
                <mc:Fallback>
                  <p:oleObj r:id="rId7" imgW="3263760" imgH="1917000" progId="Excel.Sheet.8">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3033712"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1747" name="文本框 4"/>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4.2 </a:t>
            </a:r>
            <a:r>
              <a:rPr lang="zh-CN" altLang="en-US" sz="2000" b="1">
                <a:solidFill>
                  <a:schemeClr val="bg1"/>
                </a:solidFill>
              </a:rPr>
              <a:t>财务预测</a:t>
            </a:r>
          </a:p>
        </p:txBody>
      </p:sp>
      <p:sp>
        <p:nvSpPr>
          <p:cNvPr id="31748" name="文本框 5"/>
          <p:cNvSpPr txBox="1">
            <a:spLocks noChangeArrowheads="1"/>
          </p:cNvSpPr>
          <p:nvPr/>
        </p:nvSpPr>
        <p:spPr bwMode="auto">
          <a:xfrm>
            <a:off x="557213" y="557213"/>
            <a:ext cx="1570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4.2 Financial forecast</a:t>
            </a:r>
          </a:p>
        </p:txBody>
      </p:sp>
      <p:graphicFrame>
        <p:nvGraphicFramePr>
          <p:cNvPr id="32773" name="Group 5"/>
          <p:cNvGraphicFramePr>
            <a:graphicFrameLocks noGrp="1"/>
          </p:cNvGraphicFramePr>
          <p:nvPr>
            <p:extLst>
              <p:ext uri="{D42A27DB-BD31-4B8C-83A1-F6EECF244321}">
                <p14:modId xmlns:p14="http://schemas.microsoft.com/office/powerpoint/2010/main" val="1968385272"/>
              </p:ext>
            </p:extLst>
          </p:nvPr>
        </p:nvGraphicFramePr>
        <p:xfrm>
          <a:off x="623888" y="1704975"/>
          <a:ext cx="7645400" cy="2335215"/>
        </p:xfrm>
        <a:graphic>
          <a:graphicData uri="http://schemas.openxmlformats.org/drawingml/2006/table">
            <a:tbl>
              <a:tblPr/>
              <a:tblGrid>
                <a:gridCol w="1911350"/>
                <a:gridCol w="1911350"/>
                <a:gridCol w="1911350"/>
                <a:gridCol w="1911350"/>
              </a:tblGrid>
              <a:tr h="519127">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RMB</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266874"/>
                          </a:solidFill>
                          <a:effectLst/>
                          <a:latin typeface="方正兰亭黑_GBK" pitchFamily="2" charset="-122"/>
                          <a:ea typeface="方正兰亭黑_GBK" pitchFamily="2" charset="-122"/>
                        </a:rPr>
                        <a:t>2015</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2016</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2017</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1</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800,000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1500,000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2722">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2</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200</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500,000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3</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21</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31,000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60,000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4</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15</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80,000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r>
              <a:tr h="362722">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5</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50,000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1786" name="矩形 39"/>
          <p:cNvSpPr>
            <a:spLocks noChangeArrowheads="1"/>
          </p:cNvSpPr>
          <p:nvPr/>
        </p:nvSpPr>
        <p:spPr bwMode="auto">
          <a:xfrm>
            <a:off x="533400" y="855663"/>
            <a:ext cx="74295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montesLorem ipsum dolor sit amet, consectetuer adipiscing elit. Aenean commodo ligula eget dolor. Aenean massa. Cum sociis natoque penatibus et magnis dis parturient montes</a:t>
            </a:r>
            <a:r>
              <a:rPr lang="en-US" altLang="zh-CN" sz="1000">
                <a:solidFill>
                  <a:schemeClr val="bg1"/>
                </a:solidFill>
                <a:latin typeface="Arial" panose="020B0604020202020204" pitchFamily="34" charset="0"/>
                <a:ea typeface="微软雅黑" panose="020B0503020204020204" pitchFamily="34" charset="-122"/>
              </a:rPr>
              <a:t>Lorem ipsum dolor sit amet, consectetuer adipiscing elit. Aenean commodo ligula eget dolor. Aenean massa. Cum sociis natoque penatibus et magnis dis parturient montes</a:t>
            </a:r>
          </a:p>
        </p:txBody>
      </p:sp>
    </p:spTree>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2"/>
          <p:cNvSpPr txBox="1">
            <a:spLocks noChangeArrowheads="1"/>
          </p:cNvSpPr>
          <p:nvPr/>
        </p:nvSpPr>
        <p:spPr bwMode="auto">
          <a:xfrm>
            <a:off x="3600450" y="2917825"/>
            <a:ext cx="1979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rPr>
              <a:t>感谢大家观看！</a:t>
            </a:r>
          </a:p>
        </p:txBody>
      </p:sp>
      <p:sp>
        <p:nvSpPr>
          <p:cNvPr id="32771" name="文本框 14"/>
          <p:cNvSpPr txBox="1">
            <a:spLocks noChangeArrowheads="1"/>
          </p:cNvSpPr>
          <p:nvPr/>
        </p:nvSpPr>
        <p:spPr bwMode="auto">
          <a:xfrm>
            <a:off x="3294880" y="3257215"/>
            <a:ext cx="23653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600" b="1" dirty="0">
                <a:solidFill>
                  <a:schemeClr val="bg1"/>
                </a:solidFill>
                <a:latin typeface="微软雅黑" panose="020B0503020204020204" pitchFamily="34" charset="-122"/>
                <a:ea typeface="微软雅黑" panose="020B0503020204020204" pitchFamily="34" charset="-122"/>
              </a:rPr>
              <a:t>Thanks for watching!</a:t>
            </a:r>
          </a:p>
        </p:txBody>
      </p:sp>
      <p:pic>
        <p:nvPicPr>
          <p:cNvPr id="32773" name="直接连接符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2925" y="2835275"/>
            <a:ext cx="279082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直接连接符 2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1338" y="3560763"/>
            <a:ext cx="2792412" cy="1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30"/>
          <p:cNvSpPr>
            <a:spLocks noChangeArrowheads="1"/>
          </p:cNvSpPr>
          <p:nvPr/>
        </p:nvSpPr>
        <p:spPr bwMode="auto">
          <a:xfrm>
            <a:off x="3398043" y="1532182"/>
            <a:ext cx="2384425" cy="131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lnSpc>
                <a:spcPct val="150000"/>
              </a:lnSpc>
            </a:pPr>
            <a:r>
              <a:rPr lang="en-US" altLang="zh-CN" sz="6000" b="1" dirty="0" smtClean="0">
                <a:solidFill>
                  <a:srgbClr val="EEECE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2017</a:t>
            </a:r>
            <a:endParaRPr lang="zh-CN" altLang="en-US" sz="6000" b="1" dirty="0">
              <a:solidFill>
                <a:srgbClr val="EEECE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eaLnBrk="1" fontAlgn="auto" hangingPunct="1">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1800"/>
              </a:lnSpc>
              <a:spcBef>
                <a:spcPts val="0"/>
              </a:spcBef>
              <a:spcAft>
                <a:spcPts val="0"/>
              </a:spcAft>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3042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TotalTime>
  <Pages>0</Pages>
  <Words>2429</Words>
  <Characters>0</Characters>
  <Application>Microsoft Office PowerPoint</Application>
  <DocSecurity>0</DocSecurity>
  <PresentationFormat>全屏显示(16:9)</PresentationFormat>
  <Lines>0</Lines>
  <Paragraphs>183</Paragraphs>
  <Slides>23</Slides>
  <Notes>1</Notes>
  <HiddenSlides>0</HiddenSlides>
  <MMClips>0</MMClips>
  <ScaleCrop>false</ScaleCrop>
  <HeadingPairs>
    <vt:vector size="8" baseType="variant">
      <vt:variant>
        <vt:lpstr>已用的字体</vt:lpstr>
      </vt:variant>
      <vt:variant>
        <vt:i4>11</vt:i4>
      </vt:variant>
      <vt:variant>
        <vt:lpstr>主题</vt:lpstr>
      </vt:variant>
      <vt:variant>
        <vt:i4>11</vt:i4>
      </vt:variant>
      <vt:variant>
        <vt:lpstr>嵌入 OLE 服务器</vt:lpstr>
      </vt:variant>
      <vt:variant>
        <vt:i4>2</vt:i4>
      </vt:variant>
      <vt:variant>
        <vt:lpstr>幻灯片标题</vt:lpstr>
      </vt:variant>
      <vt:variant>
        <vt:i4>23</vt:i4>
      </vt:variant>
    </vt:vector>
  </HeadingPairs>
  <TitlesOfParts>
    <vt:vector size="47" baseType="lpstr">
      <vt:lpstr>DeVinne Txt BT</vt:lpstr>
      <vt:lpstr>Meiryo</vt:lpstr>
      <vt:lpstr>方正兰亭超细黑简体</vt:lpstr>
      <vt:lpstr>方正兰亭黑_GBK</vt:lpstr>
      <vt:lpstr>方正兰亭特黑简体</vt:lpstr>
      <vt:lpstr>宋体</vt:lpstr>
      <vt:lpstr>微软雅黑</vt:lpstr>
      <vt:lpstr>Arial</vt:lpstr>
      <vt:lpstr>Calibri</vt:lpstr>
      <vt:lpstr>Calibri Light</vt:lpstr>
      <vt:lpstr>Roboto</vt: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Office Theme</vt:lpstr>
      <vt:lpstr>Microsoft Excel 工作表</vt:lpstr>
      <vt:lpstr>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http://www.ypppt.com/</cp:keywords>
  <dc:description>http://www.ypppt.com/</dc:description>
  <cp:lastModifiedBy>Administrator</cp:lastModifiedBy>
  <cp:revision>145</cp:revision>
  <dcterms:created xsi:type="dcterms:W3CDTF">2015-07-26T06:25:23Z</dcterms:created>
  <dcterms:modified xsi:type="dcterms:W3CDTF">2017-04-29T04:21:16Z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