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29"/>
  </p:notesMasterIdLst>
  <p:sldIdLst>
    <p:sldId id="256" r:id="rId3"/>
    <p:sldId id="258" r:id="rId4"/>
    <p:sldId id="259" r:id="rId5"/>
    <p:sldId id="257" r:id="rId6"/>
    <p:sldId id="260" r:id="rId7"/>
    <p:sldId id="262" r:id="rId8"/>
    <p:sldId id="263" r:id="rId9"/>
    <p:sldId id="276" r:id="rId10"/>
    <p:sldId id="264" r:id="rId11"/>
    <p:sldId id="265" r:id="rId12"/>
    <p:sldId id="266" r:id="rId13"/>
    <p:sldId id="277" r:id="rId14"/>
    <p:sldId id="268" r:id="rId15"/>
    <p:sldId id="269" r:id="rId16"/>
    <p:sldId id="270" r:id="rId17"/>
    <p:sldId id="271" r:id="rId18"/>
    <p:sldId id="278" r:id="rId19"/>
    <p:sldId id="275" r:id="rId20"/>
    <p:sldId id="261" r:id="rId21"/>
    <p:sldId id="267" r:id="rId22"/>
    <p:sldId id="279" r:id="rId23"/>
    <p:sldId id="272" r:id="rId24"/>
    <p:sldId id="274" r:id="rId25"/>
    <p:sldId id="273" r:id="rId26"/>
    <p:sldId id="280" r:id="rId27"/>
    <p:sldId id="281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9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53-4AE2-B638-E0C5CD8CBB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53-4AE2-B638-E0C5CD8CBB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53-4AE2-B638-E0C5CD8CB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284096"/>
        <c:axId val="305284656"/>
      </c:barChart>
      <c:catAx>
        <c:axId val="30528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5284656"/>
        <c:crosses val="autoZero"/>
        <c:auto val="1"/>
        <c:lblAlgn val="ctr"/>
        <c:lblOffset val="100"/>
        <c:noMultiLvlLbl val="0"/>
      </c:catAx>
      <c:valAx>
        <c:axId val="30528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528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98034-7DAB-4BA7-9402-30FF9D9F5726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6975-1D4D-491B-8EC5-CCC6AF49D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67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403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77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019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329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106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842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020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357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7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45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509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991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97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59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505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16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252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843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365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071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781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930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315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416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6410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006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62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561975" y="561975"/>
            <a:ext cx="3257550" cy="1729317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561975" y="2564342"/>
            <a:ext cx="3257550" cy="1729317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561975" y="4566708"/>
            <a:ext cx="3257550" cy="1729317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37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457200" y="381000"/>
            <a:ext cx="11277600" cy="6096000"/>
          </a:xfrm>
          <a:custGeom>
            <a:avLst/>
            <a:gdLst>
              <a:gd name="connsiteX0" fmla="*/ 0 w 11277600"/>
              <a:gd name="connsiteY0" fmla="*/ 0 h 6096000"/>
              <a:gd name="connsiteX1" fmla="*/ 11277600 w 11277600"/>
              <a:gd name="connsiteY1" fmla="*/ 0 h 6096000"/>
              <a:gd name="connsiteX2" fmla="*/ 11277600 w 11277600"/>
              <a:gd name="connsiteY2" fmla="*/ 6096000 h 6096000"/>
              <a:gd name="connsiteX3" fmla="*/ 0 w 11277600"/>
              <a:gd name="connsiteY3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0" h="6096000">
                <a:moveTo>
                  <a:pt x="0" y="0"/>
                </a:moveTo>
                <a:lnTo>
                  <a:pt x="11277600" y="0"/>
                </a:lnTo>
                <a:lnTo>
                  <a:pt x="11277600" y="6096000"/>
                </a:lnTo>
                <a:lnTo>
                  <a:pt x="0" y="609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15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11"/>
          <p:cNvSpPr>
            <a:spLocks noGrp="1"/>
          </p:cNvSpPr>
          <p:nvPr>
            <p:ph type="sldNum" sz="quarter" idx="4"/>
          </p:nvPr>
        </p:nvSpPr>
        <p:spPr>
          <a:xfrm>
            <a:off x="885372" y="181048"/>
            <a:ext cx="6481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359099" y="17894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2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3889828" y="1956366"/>
            <a:ext cx="4209145" cy="4024768"/>
          </a:xfrm>
          <a:custGeom>
            <a:avLst/>
            <a:gdLst>
              <a:gd name="connsiteX0" fmla="*/ 2191659 w 4209145"/>
              <a:gd name="connsiteY0" fmla="*/ 0 h 4024768"/>
              <a:gd name="connsiteX1" fmla="*/ 4209145 w 4209145"/>
              <a:gd name="connsiteY1" fmla="*/ 0 h 4024768"/>
              <a:gd name="connsiteX2" fmla="*/ 4209145 w 4209145"/>
              <a:gd name="connsiteY2" fmla="*/ 4024768 h 4024768"/>
              <a:gd name="connsiteX3" fmla="*/ 2191659 w 4209145"/>
              <a:gd name="connsiteY3" fmla="*/ 4024768 h 4024768"/>
              <a:gd name="connsiteX4" fmla="*/ 0 w 4209145"/>
              <a:gd name="connsiteY4" fmla="*/ 0 h 4024768"/>
              <a:gd name="connsiteX5" fmla="*/ 2017486 w 4209145"/>
              <a:gd name="connsiteY5" fmla="*/ 0 h 4024768"/>
              <a:gd name="connsiteX6" fmla="*/ 2017486 w 4209145"/>
              <a:gd name="connsiteY6" fmla="*/ 4024768 h 4024768"/>
              <a:gd name="connsiteX7" fmla="*/ 0 w 4209145"/>
              <a:gd name="connsiteY7" fmla="*/ 4024768 h 402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9145" h="4024768">
                <a:moveTo>
                  <a:pt x="2191659" y="0"/>
                </a:moveTo>
                <a:lnTo>
                  <a:pt x="4209145" y="0"/>
                </a:lnTo>
                <a:lnTo>
                  <a:pt x="4209145" y="4024768"/>
                </a:lnTo>
                <a:lnTo>
                  <a:pt x="2191659" y="4024768"/>
                </a:lnTo>
                <a:close/>
                <a:moveTo>
                  <a:pt x="0" y="0"/>
                </a:moveTo>
                <a:lnTo>
                  <a:pt x="2017486" y="0"/>
                </a:lnTo>
                <a:lnTo>
                  <a:pt x="2017486" y="4024768"/>
                </a:lnTo>
                <a:lnTo>
                  <a:pt x="0" y="40247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673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1930401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4246356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562311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8878265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93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1171804" y="1945532"/>
            <a:ext cx="4401683" cy="4183806"/>
          </a:xfrm>
          <a:custGeom>
            <a:avLst/>
            <a:gdLst>
              <a:gd name="connsiteX0" fmla="*/ 0 w 4401683"/>
              <a:gd name="connsiteY0" fmla="*/ 3634077 h 4183806"/>
              <a:gd name="connsiteX1" fmla="*/ 4401683 w 4401683"/>
              <a:gd name="connsiteY1" fmla="*/ 3634077 h 4183806"/>
              <a:gd name="connsiteX2" fmla="*/ 4401683 w 4401683"/>
              <a:gd name="connsiteY2" fmla="*/ 4183806 h 4183806"/>
              <a:gd name="connsiteX3" fmla="*/ 0 w 4401683"/>
              <a:gd name="connsiteY3" fmla="*/ 4183806 h 4183806"/>
              <a:gd name="connsiteX4" fmla="*/ 0 w 4401683"/>
              <a:gd name="connsiteY4" fmla="*/ 0 h 4183806"/>
              <a:gd name="connsiteX5" fmla="*/ 4401683 w 4401683"/>
              <a:gd name="connsiteY5" fmla="*/ 0 h 4183806"/>
              <a:gd name="connsiteX6" fmla="*/ 4401683 w 4401683"/>
              <a:gd name="connsiteY6" fmla="*/ 2515899 h 4183806"/>
              <a:gd name="connsiteX7" fmla="*/ 0 w 4401683"/>
              <a:gd name="connsiteY7" fmla="*/ 2515899 h 4183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1683" h="4183806">
                <a:moveTo>
                  <a:pt x="0" y="3634077"/>
                </a:moveTo>
                <a:lnTo>
                  <a:pt x="4401683" y="3634077"/>
                </a:lnTo>
                <a:lnTo>
                  <a:pt x="4401683" y="4183806"/>
                </a:lnTo>
                <a:lnTo>
                  <a:pt x="0" y="4183806"/>
                </a:lnTo>
                <a:close/>
                <a:moveTo>
                  <a:pt x="0" y="0"/>
                </a:moveTo>
                <a:lnTo>
                  <a:pt x="4401683" y="0"/>
                </a:lnTo>
                <a:lnTo>
                  <a:pt x="4401683" y="2515899"/>
                </a:lnTo>
                <a:lnTo>
                  <a:pt x="0" y="25158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764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1262742" y="2220685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1262742" y="4093028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270173" y="2220685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6270173" y="4093028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4809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7039430" y="2459266"/>
            <a:ext cx="3628571" cy="2132895"/>
          </a:xfrm>
          <a:custGeom>
            <a:avLst/>
            <a:gdLst>
              <a:gd name="connsiteX0" fmla="*/ 0 w 3628571"/>
              <a:gd name="connsiteY0" fmla="*/ 0 h 2132895"/>
              <a:gd name="connsiteX1" fmla="*/ 3628571 w 3628571"/>
              <a:gd name="connsiteY1" fmla="*/ 0 h 2132895"/>
              <a:gd name="connsiteX2" fmla="*/ 3628571 w 3628571"/>
              <a:gd name="connsiteY2" fmla="*/ 2132895 h 2132895"/>
              <a:gd name="connsiteX3" fmla="*/ 0 w 3628571"/>
              <a:gd name="connsiteY3" fmla="*/ 2132895 h 213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8571" h="2132895">
                <a:moveTo>
                  <a:pt x="0" y="0"/>
                </a:moveTo>
                <a:lnTo>
                  <a:pt x="3628571" y="0"/>
                </a:lnTo>
                <a:lnTo>
                  <a:pt x="3628571" y="2132895"/>
                </a:lnTo>
                <a:lnTo>
                  <a:pt x="0" y="21328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04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3875314" y="2226156"/>
            <a:ext cx="4441372" cy="3367314"/>
          </a:xfrm>
          <a:custGeom>
            <a:avLst/>
            <a:gdLst>
              <a:gd name="connsiteX0" fmla="*/ 0 w 4441372"/>
              <a:gd name="connsiteY0" fmla="*/ 0 h 3367314"/>
              <a:gd name="connsiteX1" fmla="*/ 4441372 w 4441372"/>
              <a:gd name="connsiteY1" fmla="*/ 0 h 3367314"/>
              <a:gd name="connsiteX2" fmla="*/ 4441372 w 4441372"/>
              <a:gd name="connsiteY2" fmla="*/ 3367314 h 3367314"/>
              <a:gd name="connsiteX3" fmla="*/ 0 w 4441372"/>
              <a:gd name="connsiteY3" fmla="*/ 3367314 h 336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1372" h="3367314">
                <a:moveTo>
                  <a:pt x="0" y="0"/>
                </a:moveTo>
                <a:lnTo>
                  <a:pt x="4441372" y="0"/>
                </a:lnTo>
                <a:lnTo>
                  <a:pt x="4441372" y="3367314"/>
                </a:lnTo>
                <a:lnTo>
                  <a:pt x="0" y="3367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419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1393372" y="2293258"/>
            <a:ext cx="2504777" cy="2583543"/>
          </a:xfrm>
          <a:custGeom>
            <a:avLst/>
            <a:gdLst>
              <a:gd name="connsiteX0" fmla="*/ 0 w 2504777"/>
              <a:gd name="connsiteY0" fmla="*/ 0 h 2583543"/>
              <a:gd name="connsiteX1" fmla="*/ 2504777 w 2504777"/>
              <a:gd name="connsiteY1" fmla="*/ 0 h 2583543"/>
              <a:gd name="connsiteX2" fmla="*/ 2504777 w 2504777"/>
              <a:gd name="connsiteY2" fmla="*/ 2583543 h 2583543"/>
              <a:gd name="connsiteX3" fmla="*/ 0 w 2504777"/>
              <a:gd name="connsiteY3" fmla="*/ 2583543 h 258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4777" h="2583543">
                <a:moveTo>
                  <a:pt x="0" y="0"/>
                </a:moveTo>
                <a:lnTo>
                  <a:pt x="2504777" y="0"/>
                </a:lnTo>
                <a:lnTo>
                  <a:pt x="2504777" y="2583543"/>
                </a:lnTo>
                <a:lnTo>
                  <a:pt x="0" y="2583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4771041" y="3346833"/>
            <a:ext cx="1552845" cy="1601676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890127" y="3346833"/>
            <a:ext cx="1552845" cy="1601676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9009212" y="3346833"/>
            <a:ext cx="1552845" cy="1601676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82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3878606" y="2151403"/>
            <a:ext cx="4434789" cy="3634695"/>
          </a:xfrm>
          <a:custGeom>
            <a:avLst/>
            <a:gdLst>
              <a:gd name="connsiteX0" fmla="*/ 3625868 w 4434789"/>
              <a:gd name="connsiteY0" fmla="*/ 2781942 h 3634695"/>
              <a:gd name="connsiteX1" fmla="*/ 4434789 w 4434789"/>
              <a:gd name="connsiteY1" fmla="*/ 2781942 h 3634695"/>
              <a:gd name="connsiteX2" fmla="*/ 4434789 w 4434789"/>
              <a:gd name="connsiteY2" fmla="*/ 3634695 h 3634695"/>
              <a:gd name="connsiteX3" fmla="*/ 3625868 w 4434789"/>
              <a:gd name="connsiteY3" fmla="*/ 3634695 h 3634695"/>
              <a:gd name="connsiteX4" fmla="*/ 2719403 w 4434789"/>
              <a:gd name="connsiteY4" fmla="*/ 2781942 h 3634695"/>
              <a:gd name="connsiteX5" fmla="*/ 3528324 w 4434789"/>
              <a:gd name="connsiteY5" fmla="*/ 2781942 h 3634695"/>
              <a:gd name="connsiteX6" fmla="*/ 3528324 w 4434789"/>
              <a:gd name="connsiteY6" fmla="*/ 3634695 h 3634695"/>
              <a:gd name="connsiteX7" fmla="*/ 2719403 w 4434789"/>
              <a:gd name="connsiteY7" fmla="*/ 3634695 h 3634695"/>
              <a:gd name="connsiteX8" fmla="*/ 1812935 w 4434789"/>
              <a:gd name="connsiteY8" fmla="*/ 2781942 h 3634695"/>
              <a:gd name="connsiteX9" fmla="*/ 2621856 w 4434789"/>
              <a:gd name="connsiteY9" fmla="*/ 2781942 h 3634695"/>
              <a:gd name="connsiteX10" fmla="*/ 2621856 w 4434789"/>
              <a:gd name="connsiteY10" fmla="*/ 3634695 h 3634695"/>
              <a:gd name="connsiteX11" fmla="*/ 1812935 w 4434789"/>
              <a:gd name="connsiteY11" fmla="*/ 3634695 h 3634695"/>
              <a:gd name="connsiteX12" fmla="*/ 2719403 w 4434789"/>
              <a:gd name="connsiteY12" fmla="*/ 1854628 h 3634695"/>
              <a:gd name="connsiteX13" fmla="*/ 3528323 w 4434789"/>
              <a:gd name="connsiteY13" fmla="*/ 1854628 h 3634695"/>
              <a:gd name="connsiteX14" fmla="*/ 3528323 w 4434789"/>
              <a:gd name="connsiteY14" fmla="*/ 2707381 h 3634695"/>
              <a:gd name="connsiteX15" fmla="*/ 2719403 w 4434789"/>
              <a:gd name="connsiteY15" fmla="*/ 2707381 h 3634695"/>
              <a:gd name="connsiteX16" fmla="*/ 1812935 w 4434789"/>
              <a:gd name="connsiteY16" fmla="*/ 1854628 h 3634695"/>
              <a:gd name="connsiteX17" fmla="*/ 2621855 w 4434789"/>
              <a:gd name="connsiteY17" fmla="*/ 1854628 h 3634695"/>
              <a:gd name="connsiteX18" fmla="*/ 2621855 w 4434789"/>
              <a:gd name="connsiteY18" fmla="*/ 2707381 h 3634695"/>
              <a:gd name="connsiteX19" fmla="*/ 1812935 w 4434789"/>
              <a:gd name="connsiteY19" fmla="*/ 2707381 h 3634695"/>
              <a:gd name="connsiteX20" fmla="*/ 906468 w 4434789"/>
              <a:gd name="connsiteY20" fmla="*/ 1854628 h 3634695"/>
              <a:gd name="connsiteX21" fmla="*/ 1715388 w 4434789"/>
              <a:gd name="connsiteY21" fmla="*/ 1854628 h 3634695"/>
              <a:gd name="connsiteX22" fmla="*/ 1715388 w 4434789"/>
              <a:gd name="connsiteY22" fmla="*/ 2707381 h 3634695"/>
              <a:gd name="connsiteX23" fmla="*/ 906468 w 4434789"/>
              <a:gd name="connsiteY23" fmla="*/ 2707381 h 3634695"/>
              <a:gd name="connsiteX24" fmla="*/ 0 w 4434789"/>
              <a:gd name="connsiteY24" fmla="*/ 1854628 h 3634695"/>
              <a:gd name="connsiteX25" fmla="*/ 808920 w 4434789"/>
              <a:gd name="connsiteY25" fmla="*/ 1854628 h 3634695"/>
              <a:gd name="connsiteX26" fmla="*/ 808920 w 4434789"/>
              <a:gd name="connsiteY26" fmla="*/ 2707381 h 3634695"/>
              <a:gd name="connsiteX27" fmla="*/ 0 w 4434789"/>
              <a:gd name="connsiteY27" fmla="*/ 2707381 h 3634695"/>
              <a:gd name="connsiteX28" fmla="*/ 3625868 w 4434789"/>
              <a:gd name="connsiteY28" fmla="*/ 927314 h 3634695"/>
              <a:gd name="connsiteX29" fmla="*/ 4434788 w 4434789"/>
              <a:gd name="connsiteY29" fmla="*/ 927314 h 3634695"/>
              <a:gd name="connsiteX30" fmla="*/ 4434788 w 4434789"/>
              <a:gd name="connsiteY30" fmla="*/ 1780067 h 3634695"/>
              <a:gd name="connsiteX31" fmla="*/ 3625868 w 4434789"/>
              <a:gd name="connsiteY31" fmla="*/ 1780067 h 3634695"/>
              <a:gd name="connsiteX32" fmla="*/ 2719402 w 4434789"/>
              <a:gd name="connsiteY32" fmla="*/ 927314 h 3634695"/>
              <a:gd name="connsiteX33" fmla="*/ 3528322 w 4434789"/>
              <a:gd name="connsiteY33" fmla="*/ 927314 h 3634695"/>
              <a:gd name="connsiteX34" fmla="*/ 3528322 w 4434789"/>
              <a:gd name="connsiteY34" fmla="*/ 1780067 h 3634695"/>
              <a:gd name="connsiteX35" fmla="*/ 2719402 w 4434789"/>
              <a:gd name="connsiteY35" fmla="*/ 1780067 h 3634695"/>
              <a:gd name="connsiteX36" fmla="*/ 1812934 w 4434789"/>
              <a:gd name="connsiteY36" fmla="*/ 927314 h 3634695"/>
              <a:gd name="connsiteX37" fmla="*/ 2621854 w 4434789"/>
              <a:gd name="connsiteY37" fmla="*/ 927314 h 3634695"/>
              <a:gd name="connsiteX38" fmla="*/ 2621854 w 4434789"/>
              <a:gd name="connsiteY38" fmla="*/ 1780067 h 3634695"/>
              <a:gd name="connsiteX39" fmla="*/ 1812934 w 4434789"/>
              <a:gd name="connsiteY39" fmla="*/ 1780067 h 3634695"/>
              <a:gd name="connsiteX40" fmla="*/ 906467 w 4434789"/>
              <a:gd name="connsiteY40" fmla="*/ 927314 h 3634695"/>
              <a:gd name="connsiteX41" fmla="*/ 1715387 w 4434789"/>
              <a:gd name="connsiteY41" fmla="*/ 927314 h 3634695"/>
              <a:gd name="connsiteX42" fmla="*/ 1715387 w 4434789"/>
              <a:gd name="connsiteY42" fmla="*/ 1780067 h 3634695"/>
              <a:gd name="connsiteX43" fmla="*/ 906467 w 4434789"/>
              <a:gd name="connsiteY43" fmla="*/ 1780067 h 3634695"/>
              <a:gd name="connsiteX44" fmla="*/ 1812935 w 4434789"/>
              <a:gd name="connsiteY44" fmla="*/ 0 h 3634695"/>
              <a:gd name="connsiteX45" fmla="*/ 2621855 w 4434789"/>
              <a:gd name="connsiteY45" fmla="*/ 0 h 3634695"/>
              <a:gd name="connsiteX46" fmla="*/ 2621855 w 4434789"/>
              <a:gd name="connsiteY46" fmla="*/ 852753 h 3634695"/>
              <a:gd name="connsiteX47" fmla="*/ 1812935 w 4434789"/>
              <a:gd name="connsiteY47" fmla="*/ 852753 h 3634695"/>
              <a:gd name="connsiteX48" fmla="*/ 906467 w 4434789"/>
              <a:gd name="connsiteY48" fmla="*/ 0 h 3634695"/>
              <a:gd name="connsiteX49" fmla="*/ 1715387 w 4434789"/>
              <a:gd name="connsiteY49" fmla="*/ 0 h 3634695"/>
              <a:gd name="connsiteX50" fmla="*/ 1715387 w 4434789"/>
              <a:gd name="connsiteY50" fmla="*/ 852753 h 3634695"/>
              <a:gd name="connsiteX51" fmla="*/ 906467 w 4434789"/>
              <a:gd name="connsiteY51" fmla="*/ 852753 h 3634695"/>
              <a:gd name="connsiteX52" fmla="*/ 0 w 4434789"/>
              <a:gd name="connsiteY52" fmla="*/ 0 h 3634695"/>
              <a:gd name="connsiteX53" fmla="*/ 808920 w 4434789"/>
              <a:gd name="connsiteY53" fmla="*/ 0 h 3634695"/>
              <a:gd name="connsiteX54" fmla="*/ 808920 w 4434789"/>
              <a:gd name="connsiteY54" fmla="*/ 852753 h 3634695"/>
              <a:gd name="connsiteX55" fmla="*/ 0 w 4434789"/>
              <a:gd name="connsiteY55" fmla="*/ 852753 h 363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4789" h="3634695">
                <a:moveTo>
                  <a:pt x="3625868" y="2781942"/>
                </a:moveTo>
                <a:lnTo>
                  <a:pt x="4434789" y="2781942"/>
                </a:lnTo>
                <a:lnTo>
                  <a:pt x="4434789" y="3634695"/>
                </a:lnTo>
                <a:lnTo>
                  <a:pt x="3625868" y="3634695"/>
                </a:lnTo>
                <a:close/>
                <a:moveTo>
                  <a:pt x="2719403" y="2781942"/>
                </a:moveTo>
                <a:lnTo>
                  <a:pt x="3528324" y="2781942"/>
                </a:lnTo>
                <a:lnTo>
                  <a:pt x="3528324" y="3634695"/>
                </a:lnTo>
                <a:lnTo>
                  <a:pt x="2719403" y="3634695"/>
                </a:lnTo>
                <a:close/>
                <a:moveTo>
                  <a:pt x="1812935" y="2781942"/>
                </a:moveTo>
                <a:lnTo>
                  <a:pt x="2621856" y="2781942"/>
                </a:lnTo>
                <a:lnTo>
                  <a:pt x="2621856" y="3634695"/>
                </a:lnTo>
                <a:lnTo>
                  <a:pt x="1812935" y="3634695"/>
                </a:lnTo>
                <a:close/>
                <a:moveTo>
                  <a:pt x="2719403" y="1854628"/>
                </a:moveTo>
                <a:lnTo>
                  <a:pt x="3528323" y="1854628"/>
                </a:lnTo>
                <a:lnTo>
                  <a:pt x="3528323" y="2707381"/>
                </a:lnTo>
                <a:lnTo>
                  <a:pt x="2719403" y="2707381"/>
                </a:lnTo>
                <a:close/>
                <a:moveTo>
                  <a:pt x="1812935" y="1854628"/>
                </a:moveTo>
                <a:lnTo>
                  <a:pt x="2621855" y="1854628"/>
                </a:lnTo>
                <a:lnTo>
                  <a:pt x="2621855" y="2707381"/>
                </a:lnTo>
                <a:lnTo>
                  <a:pt x="1812935" y="2707381"/>
                </a:lnTo>
                <a:close/>
                <a:moveTo>
                  <a:pt x="906468" y="1854628"/>
                </a:moveTo>
                <a:lnTo>
                  <a:pt x="1715388" y="1854628"/>
                </a:lnTo>
                <a:lnTo>
                  <a:pt x="1715388" y="2707381"/>
                </a:lnTo>
                <a:lnTo>
                  <a:pt x="906468" y="2707381"/>
                </a:lnTo>
                <a:close/>
                <a:moveTo>
                  <a:pt x="0" y="1854628"/>
                </a:moveTo>
                <a:lnTo>
                  <a:pt x="808920" y="1854628"/>
                </a:lnTo>
                <a:lnTo>
                  <a:pt x="808920" y="2707381"/>
                </a:lnTo>
                <a:lnTo>
                  <a:pt x="0" y="2707381"/>
                </a:lnTo>
                <a:close/>
                <a:moveTo>
                  <a:pt x="3625868" y="927314"/>
                </a:moveTo>
                <a:lnTo>
                  <a:pt x="4434788" y="927314"/>
                </a:lnTo>
                <a:lnTo>
                  <a:pt x="4434788" y="1780067"/>
                </a:lnTo>
                <a:lnTo>
                  <a:pt x="3625868" y="1780067"/>
                </a:lnTo>
                <a:close/>
                <a:moveTo>
                  <a:pt x="2719402" y="927314"/>
                </a:moveTo>
                <a:lnTo>
                  <a:pt x="3528322" y="927314"/>
                </a:lnTo>
                <a:lnTo>
                  <a:pt x="3528322" y="1780067"/>
                </a:lnTo>
                <a:lnTo>
                  <a:pt x="2719402" y="1780067"/>
                </a:lnTo>
                <a:close/>
                <a:moveTo>
                  <a:pt x="1812934" y="927314"/>
                </a:moveTo>
                <a:lnTo>
                  <a:pt x="2621854" y="927314"/>
                </a:lnTo>
                <a:lnTo>
                  <a:pt x="2621854" y="1780067"/>
                </a:lnTo>
                <a:lnTo>
                  <a:pt x="1812934" y="1780067"/>
                </a:lnTo>
                <a:close/>
                <a:moveTo>
                  <a:pt x="906467" y="927314"/>
                </a:moveTo>
                <a:lnTo>
                  <a:pt x="1715387" y="927314"/>
                </a:lnTo>
                <a:lnTo>
                  <a:pt x="1715387" y="1780067"/>
                </a:lnTo>
                <a:lnTo>
                  <a:pt x="906467" y="1780067"/>
                </a:lnTo>
                <a:close/>
                <a:moveTo>
                  <a:pt x="1812935" y="0"/>
                </a:moveTo>
                <a:lnTo>
                  <a:pt x="2621855" y="0"/>
                </a:lnTo>
                <a:lnTo>
                  <a:pt x="2621855" y="852753"/>
                </a:lnTo>
                <a:lnTo>
                  <a:pt x="1812935" y="852753"/>
                </a:lnTo>
                <a:close/>
                <a:moveTo>
                  <a:pt x="906467" y="0"/>
                </a:moveTo>
                <a:lnTo>
                  <a:pt x="1715387" y="0"/>
                </a:lnTo>
                <a:lnTo>
                  <a:pt x="1715387" y="852753"/>
                </a:lnTo>
                <a:lnTo>
                  <a:pt x="906467" y="852753"/>
                </a:lnTo>
                <a:close/>
                <a:moveTo>
                  <a:pt x="0" y="0"/>
                </a:moveTo>
                <a:lnTo>
                  <a:pt x="808920" y="0"/>
                </a:lnTo>
                <a:lnTo>
                  <a:pt x="808920" y="852753"/>
                </a:lnTo>
                <a:lnTo>
                  <a:pt x="0" y="8527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664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1317172" y="2275389"/>
            <a:ext cx="4383315" cy="2634343"/>
          </a:xfrm>
          <a:custGeom>
            <a:avLst/>
            <a:gdLst>
              <a:gd name="connsiteX0" fmla="*/ 0 w 4383315"/>
              <a:gd name="connsiteY0" fmla="*/ 0 h 2634343"/>
              <a:gd name="connsiteX1" fmla="*/ 4383315 w 4383315"/>
              <a:gd name="connsiteY1" fmla="*/ 0 h 2634343"/>
              <a:gd name="connsiteX2" fmla="*/ 4383315 w 4383315"/>
              <a:gd name="connsiteY2" fmla="*/ 2634343 h 2634343"/>
              <a:gd name="connsiteX3" fmla="*/ 0 w 4383315"/>
              <a:gd name="connsiteY3" fmla="*/ 2634343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315" h="2634343">
                <a:moveTo>
                  <a:pt x="0" y="0"/>
                </a:moveTo>
                <a:lnTo>
                  <a:pt x="4383315" y="0"/>
                </a:lnTo>
                <a:lnTo>
                  <a:pt x="4383315" y="2634343"/>
                </a:lnTo>
                <a:lnTo>
                  <a:pt x="0" y="2634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1833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5448297" y="3663155"/>
            <a:ext cx="5353054" cy="1753394"/>
          </a:xfrm>
          <a:custGeom>
            <a:avLst/>
            <a:gdLst>
              <a:gd name="connsiteX0" fmla="*/ 0 w 5353054"/>
              <a:gd name="connsiteY0" fmla="*/ 0 h 1753394"/>
              <a:gd name="connsiteX1" fmla="*/ 5353054 w 5353054"/>
              <a:gd name="connsiteY1" fmla="*/ 0 h 1753394"/>
              <a:gd name="connsiteX2" fmla="*/ 5353054 w 5353054"/>
              <a:gd name="connsiteY2" fmla="*/ 1753394 h 1753394"/>
              <a:gd name="connsiteX3" fmla="*/ 0 w 5353054"/>
              <a:gd name="connsiteY3" fmla="*/ 1753394 h 175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3054" h="1753394">
                <a:moveTo>
                  <a:pt x="0" y="0"/>
                </a:moveTo>
                <a:lnTo>
                  <a:pt x="5353054" y="0"/>
                </a:lnTo>
                <a:lnTo>
                  <a:pt x="5353054" y="1753394"/>
                </a:lnTo>
                <a:lnTo>
                  <a:pt x="0" y="17533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8375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39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27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350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96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79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69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905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606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0372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6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723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0781412" y="267917"/>
            <a:ext cx="925035" cy="191386"/>
            <a:chOff x="8729330" y="1212112"/>
            <a:chExt cx="925035" cy="191386"/>
          </a:xfrm>
        </p:grpSpPr>
        <p:sp>
          <p:nvSpPr>
            <p:cNvPr id="9" name="椭圆 8"/>
            <p:cNvSpPr/>
            <p:nvPr/>
          </p:nvSpPr>
          <p:spPr>
            <a:xfrm>
              <a:off x="8729330" y="1212112"/>
              <a:ext cx="191386" cy="191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096155" y="1212112"/>
              <a:ext cx="191386" cy="19138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9462979" y="1212112"/>
              <a:ext cx="191386" cy="19138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灯片编号占位符 11"/>
          <p:cNvSpPr>
            <a:spLocks noGrp="1"/>
          </p:cNvSpPr>
          <p:nvPr>
            <p:ph type="sldNum" sz="quarter" idx="4"/>
          </p:nvPr>
        </p:nvSpPr>
        <p:spPr>
          <a:xfrm>
            <a:off x="885372" y="181048"/>
            <a:ext cx="6481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359099" y="17894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7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6" r:id="rId3"/>
    <p:sldLayoutId id="2147483655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60" r:id="rId12"/>
    <p:sldLayoutId id="2147483659" r:id="rId13"/>
    <p:sldLayoutId id="214748365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1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9" b="9419"/>
          <a:stretch>
            <a:fillRect/>
          </a:stretch>
        </p:blipFill>
        <p:spPr/>
      </p:pic>
      <p:sp>
        <p:nvSpPr>
          <p:cNvPr id="10" name="文本框 9"/>
          <p:cNvSpPr txBox="1"/>
          <p:nvPr/>
        </p:nvSpPr>
        <p:spPr>
          <a:xfrm>
            <a:off x="2053248" y="3679679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黑白简约商务计划书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989748" y="2042726"/>
            <a:ext cx="8212505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POINT</a:t>
            </a:r>
            <a:endParaRPr lang="zh-CN" alt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6800" y="5276850"/>
            <a:ext cx="3048000" cy="571500"/>
            <a:chOff x="8686800" y="5276850"/>
            <a:chExt cx="3048000" cy="571500"/>
          </a:xfrm>
        </p:grpSpPr>
        <p:sp>
          <p:nvSpPr>
            <p:cNvPr id="8" name="矩形 7"/>
            <p:cNvSpPr/>
            <p:nvPr/>
          </p:nvSpPr>
          <p:spPr>
            <a:xfrm>
              <a:off x="8686800" y="5276850"/>
              <a:ext cx="3048000" cy="571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86182" y="5396591"/>
              <a:ext cx="20185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汇报人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：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优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品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6" name="直接连接符 15"/>
          <p:cNvCxnSpPr>
            <a:cxnSpLocks/>
          </p:cNvCxnSpPr>
          <p:nvPr/>
        </p:nvCxnSpPr>
        <p:spPr>
          <a:xfrm>
            <a:off x="2177143" y="3518614"/>
            <a:ext cx="15965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032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0"/>
            <a:ext cx="4095345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584875" y="1463285"/>
            <a:ext cx="3087327" cy="584775"/>
            <a:chOff x="6426646" y="1196311"/>
            <a:chExt cx="3087327" cy="584775"/>
          </a:xfrm>
        </p:grpSpPr>
        <p:grpSp>
          <p:nvGrpSpPr>
            <p:cNvPr id="3" name="组合 2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1.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84875" y="2277597"/>
            <a:ext cx="3087327" cy="584775"/>
            <a:chOff x="6426646" y="1196311"/>
            <a:chExt cx="3087327" cy="584775"/>
          </a:xfrm>
        </p:grpSpPr>
        <p:grpSp>
          <p:nvGrpSpPr>
            <p:cNvPr id="26" name="组合 25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2.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84875" y="3091909"/>
            <a:ext cx="3087327" cy="584775"/>
            <a:chOff x="6426646" y="1196311"/>
            <a:chExt cx="3087327" cy="584775"/>
          </a:xfrm>
        </p:grpSpPr>
        <p:grpSp>
          <p:nvGrpSpPr>
            <p:cNvPr id="31" name="组合 30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3.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4875" y="3906221"/>
            <a:ext cx="3087327" cy="584775"/>
            <a:chOff x="6426646" y="1196311"/>
            <a:chExt cx="3087327" cy="584775"/>
          </a:xfrm>
        </p:grpSpPr>
        <p:grpSp>
          <p:nvGrpSpPr>
            <p:cNvPr id="36" name="组合 35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4.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84875" y="4720534"/>
            <a:ext cx="3087327" cy="584775"/>
            <a:chOff x="6426646" y="1196311"/>
            <a:chExt cx="3087327" cy="584775"/>
          </a:xfrm>
        </p:grpSpPr>
        <p:grpSp>
          <p:nvGrpSpPr>
            <p:cNvPr id="41" name="组合 40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5.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37683" y="3047778"/>
            <a:ext cx="3002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23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01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2172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5113337" y="2151063"/>
            <a:ext cx="6022975" cy="3637755"/>
            <a:chOff x="5113337" y="2151063"/>
            <a:chExt cx="6022975" cy="3637755"/>
          </a:xfrm>
        </p:grpSpPr>
        <p:sp>
          <p:nvSpPr>
            <p:cNvPr id="8" name="矩形 7"/>
            <p:cNvSpPr/>
            <p:nvPr/>
          </p:nvSpPr>
          <p:spPr>
            <a:xfrm>
              <a:off x="5113337" y="2151063"/>
              <a:ext cx="6022975" cy="3637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359397" y="2516702"/>
              <a:ext cx="5511803" cy="882135"/>
              <a:chOff x="5394700" y="1317507"/>
              <a:chExt cx="5511803" cy="882135"/>
            </a:xfrm>
          </p:grpSpPr>
          <p:sp>
            <p:nvSpPr>
              <p:cNvPr id="11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394700" y="1737977"/>
                <a:ext cx="55118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1055687" y="2151063"/>
            <a:ext cx="3687763" cy="668337"/>
            <a:chOff x="1055687" y="2151063"/>
            <a:chExt cx="3687763" cy="668337"/>
          </a:xfrm>
        </p:grpSpPr>
        <p:sp>
          <p:nvSpPr>
            <p:cNvPr id="3" name="矩形 2"/>
            <p:cNvSpPr/>
            <p:nvPr/>
          </p:nvSpPr>
          <p:spPr>
            <a:xfrm>
              <a:off x="1055688" y="2151063"/>
              <a:ext cx="3687762" cy="66833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9"/>
            <p:cNvSpPr txBox="1"/>
            <p:nvPr/>
          </p:nvSpPr>
          <p:spPr>
            <a:xfrm>
              <a:off x="1055687" y="2283310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55687" y="4130675"/>
            <a:ext cx="3687763" cy="668337"/>
            <a:chOff x="1055687" y="4130675"/>
            <a:chExt cx="3687763" cy="668337"/>
          </a:xfrm>
        </p:grpSpPr>
        <p:sp>
          <p:nvSpPr>
            <p:cNvPr id="5" name="矩形 4"/>
            <p:cNvSpPr/>
            <p:nvPr/>
          </p:nvSpPr>
          <p:spPr>
            <a:xfrm>
              <a:off x="1055688" y="4130675"/>
              <a:ext cx="3687762" cy="66833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1055687" y="4264788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55687" y="5120481"/>
            <a:ext cx="3687763" cy="668337"/>
            <a:chOff x="1055687" y="5120481"/>
            <a:chExt cx="3687763" cy="668337"/>
          </a:xfrm>
        </p:grpSpPr>
        <p:sp>
          <p:nvSpPr>
            <p:cNvPr id="6" name="矩形 5"/>
            <p:cNvSpPr/>
            <p:nvPr/>
          </p:nvSpPr>
          <p:spPr>
            <a:xfrm>
              <a:off x="1055688" y="5120481"/>
              <a:ext cx="3687762" cy="66833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1055687" y="5254594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5687" y="3140869"/>
            <a:ext cx="3687763" cy="668337"/>
            <a:chOff x="1055687" y="3140869"/>
            <a:chExt cx="3687763" cy="668337"/>
          </a:xfrm>
        </p:grpSpPr>
        <p:sp>
          <p:nvSpPr>
            <p:cNvPr id="4" name="矩形 3"/>
            <p:cNvSpPr/>
            <p:nvPr/>
          </p:nvSpPr>
          <p:spPr>
            <a:xfrm>
              <a:off x="1055688" y="3140869"/>
              <a:ext cx="3687762" cy="668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1055687" y="3273116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</p:grpSp>
      <p:sp>
        <p:nvSpPr>
          <p:cNvPr id="17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423" b="25423"/>
          <a:stretch>
            <a:fillRect/>
          </a:stretch>
        </p:blipFill>
        <p:spPr/>
      </p:pic>
      <p:sp>
        <p:nvSpPr>
          <p:cNvPr id="19" name="灯片编号占位符 1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646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5688" y="2064477"/>
            <a:ext cx="10080625" cy="30561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9049657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4"/>
          <p:cNvSpPr/>
          <p:nvPr/>
        </p:nvSpPr>
        <p:spPr>
          <a:xfrm>
            <a:off x="9149670" y="5362849"/>
            <a:ext cx="235402" cy="235401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9565640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8"/>
          <p:cNvSpPr/>
          <p:nvPr/>
        </p:nvSpPr>
        <p:spPr>
          <a:xfrm>
            <a:off x="9665653" y="5362849"/>
            <a:ext cx="235402" cy="235402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0081623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11"/>
          <p:cNvSpPr/>
          <p:nvPr/>
        </p:nvSpPr>
        <p:spPr>
          <a:xfrm>
            <a:off x="10181636" y="5363975"/>
            <a:ext cx="235402" cy="233149"/>
          </a:xfrm>
          <a:custGeom>
            <a:avLst/>
            <a:gdLst>
              <a:gd name="connsiteX0" fmla="*/ 292147 w 331788"/>
              <a:gd name="connsiteY0" fmla="*/ 109538 h 328613"/>
              <a:gd name="connsiteX1" fmla="*/ 327025 w 331788"/>
              <a:gd name="connsiteY1" fmla="*/ 145621 h 328613"/>
              <a:gd name="connsiteX2" fmla="*/ 327025 w 331788"/>
              <a:gd name="connsiteY2" fmla="*/ 229385 h 328613"/>
              <a:gd name="connsiteX3" fmla="*/ 293438 w 331788"/>
              <a:gd name="connsiteY3" fmla="*/ 264179 h 328613"/>
              <a:gd name="connsiteX4" fmla="*/ 252101 w 331788"/>
              <a:gd name="connsiteY4" fmla="*/ 264179 h 328613"/>
              <a:gd name="connsiteX5" fmla="*/ 252101 w 331788"/>
              <a:gd name="connsiteY5" fmla="*/ 319593 h 328613"/>
              <a:gd name="connsiteX6" fmla="*/ 243059 w 331788"/>
              <a:gd name="connsiteY6" fmla="*/ 328613 h 328613"/>
              <a:gd name="connsiteX7" fmla="*/ 205596 w 331788"/>
              <a:gd name="connsiteY7" fmla="*/ 328613 h 328613"/>
              <a:gd name="connsiteX8" fmla="*/ 195262 w 331788"/>
              <a:gd name="connsiteY8" fmla="*/ 319593 h 328613"/>
              <a:gd name="connsiteX9" fmla="*/ 195262 w 331788"/>
              <a:gd name="connsiteY9" fmla="*/ 235829 h 328613"/>
              <a:gd name="connsiteX10" fmla="*/ 224973 w 331788"/>
              <a:gd name="connsiteY10" fmla="*/ 207478 h 328613"/>
              <a:gd name="connsiteX11" fmla="*/ 255976 w 331788"/>
              <a:gd name="connsiteY11" fmla="*/ 207478 h 328613"/>
              <a:gd name="connsiteX12" fmla="*/ 255976 w 331788"/>
              <a:gd name="connsiteY12" fmla="*/ 145621 h 328613"/>
              <a:gd name="connsiteX13" fmla="*/ 292147 w 331788"/>
              <a:gd name="connsiteY13" fmla="*/ 109538 h 328613"/>
              <a:gd name="connsiteX14" fmla="*/ 38473 w 331788"/>
              <a:gd name="connsiteY14" fmla="*/ 109538 h 328613"/>
              <a:gd name="connsiteX15" fmla="*/ 75079 w 331788"/>
              <a:gd name="connsiteY15" fmla="*/ 145621 h 328613"/>
              <a:gd name="connsiteX16" fmla="*/ 75079 w 331788"/>
              <a:gd name="connsiteY16" fmla="*/ 207478 h 328613"/>
              <a:gd name="connsiteX17" fmla="*/ 106456 w 331788"/>
              <a:gd name="connsiteY17" fmla="*/ 207478 h 328613"/>
              <a:gd name="connsiteX18" fmla="*/ 136525 w 331788"/>
              <a:gd name="connsiteY18" fmla="*/ 235829 h 328613"/>
              <a:gd name="connsiteX19" fmla="*/ 136525 w 331788"/>
              <a:gd name="connsiteY19" fmla="*/ 319593 h 328613"/>
              <a:gd name="connsiteX20" fmla="*/ 126066 w 331788"/>
              <a:gd name="connsiteY20" fmla="*/ 328613 h 328613"/>
              <a:gd name="connsiteX21" fmla="*/ 88153 w 331788"/>
              <a:gd name="connsiteY21" fmla="*/ 328613 h 328613"/>
              <a:gd name="connsiteX22" fmla="*/ 79001 w 331788"/>
              <a:gd name="connsiteY22" fmla="*/ 319593 h 328613"/>
              <a:gd name="connsiteX23" fmla="*/ 79001 w 331788"/>
              <a:gd name="connsiteY23" fmla="*/ 264179 h 328613"/>
              <a:gd name="connsiteX24" fmla="*/ 37166 w 331788"/>
              <a:gd name="connsiteY24" fmla="*/ 264179 h 328613"/>
              <a:gd name="connsiteX25" fmla="*/ 3175 w 331788"/>
              <a:gd name="connsiteY25" fmla="*/ 229385 h 328613"/>
              <a:gd name="connsiteX26" fmla="*/ 3175 w 331788"/>
              <a:gd name="connsiteY26" fmla="*/ 145621 h 328613"/>
              <a:gd name="connsiteX27" fmla="*/ 38473 w 331788"/>
              <a:gd name="connsiteY27" fmla="*/ 109538 h 328613"/>
              <a:gd name="connsiteX28" fmla="*/ 160734 w 331788"/>
              <a:gd name="connsiteY28" fmla="*/ 88900 h 328613"/>
              <a:gd name="connsiteX29" fmla="*/ 171053 w 331788"/>
              <a:gd name="connsiteY29" fmla="*/ 88900 h 328613"/>
              <a:gd name="connsiteX30" fmla="*/ 173633 w 331788"/>
              <a:gd name="connsiteY30" fmla="*/ 90195 h 328613"/>
              <a:gd name="connsiteX31" fmla="*/ 174923 w 331788"/>
              <a:gd name="connsiteY31" fmla="*/ 95375 h 328613"/>
              <a:gd name="connsiteX32" fmla="*/ 169763 w 331788"/>
              <a:gd name="connsiteY32" fmla="*/ 103146 h 328613"/>
              <a:gd name="connsiteX33" fmla="*/ 172343 w 331788"/>
              <a:gd name="connsiteY33" fmla="*/ 123867 h 328613"/>
              <a:gd name="connsiteX34" fmla="*/ 167184 w 331788"/>
              <a:gd name="connsiteY34" fmla="*/ 136818 h 328613"/>
              <a:gd name="connsiteX35" fmla="*/ 164604 w 331788"/>
              <a:gd name="connsiteY35" fmla="*/ 136818 h 328613"/>
              <a:gd name="connsiteX36" fmla="*/ 159444 w 331788"/>
              <a:gd name="connsiteY36" fmla="*/ 123867 h 328613"/>
              <a:gd name="connsiteX37" fmla="*/ 162024 w 331788"/>
              <a:gd name="connsiteY37" fmla="*/ 103146 h 328613"/>
              <a:gd name="connsiteX38" fmla="*/ 156865 w 331788"/>
              <a:gd name="connsiteY38" fmla="*/ 95375 h 328613"/>
              <a:gd name="connsiteX39" fmla="*/ 158155 w 331788"/>
              <a:gd name="connsiteY39" fmla="*/ 90195 h 328613"/>
              <a:gd name="connsiteX40" fmla="*/ 160734 w 331788"/>
              <a:gd name="connsiteY40" fmla="*/ 88900 h 328613"/>
              <a:gd name="connsiteX41" fmla="*/ 136182 w 331788"/>
              <a:gd name="connsiteY41" fmla="*/ 88900 h 328613"/>
              <a:gd name="connsiteX42" fmla="*/ 138766 w 331788"/>
              <a:gd name="connsiteY42" fmla="*/ 91502 h 328613"/>
              <a:gd name="connsiteX43" fmla="*/ 165893 w 331788"/>
              <a:gd name="connsiteY43" fmla="*/ 165652 h 328613"/>
              <a:gd name="connsiteX44" fmla="*/ 193021 w 331788"/>
              <a:gd name="connsiteY44" fmla="*/ 91502 h 328613"/>
              <a:gd name="connsiteX45" fmla="*/ 196897 w 331788"/>
              <a:gd name="connsiteY45" fmla="*/ 90201 h 328613"/>
              <a:gd name="connsiteX46" fmla="*/ 208523 w 331788"/>
              <a:gd name="connsiteY46" fmla="*/ 92802 h 328613"/>
              <a:gd name="connsiteX47" fmla="*/ 231775 w 331788"/>
              <a:gd name="connsiteY47" fmla="*/ 125325 h 328613"/>
              <a:gd name="connsiteX48" fmla="*/ 231775 w 331788"/>
              <a:gd name="connsiteY48" fmla="*/ 176059 h 328613"/>
              <a:gd name="connsiteX49" fmla="*/ 226608 w 331788"/>
              <a:gd name="connsiteY49" fmla="*/ 182563 h 328613"/>
              <a:gd name="connsiteX50" fmla="*/ 105179 w 331788"/>
              <a:gd name="connsiteY50" fmla="*/ 182563 h 328613"/>
              <a:gd name="connsiteX51" fmla="*/ 100012 w 331788"/>
              <a:gd name="connsiteY51" fmla="*/ 176059 h 328613"/>
              <a:gd name="connsiteX52" fmla="*/ 100012 w 331788"/>
              <a:gd name="connsiteY52" fmla="*/ 125325 h 328613"/>
              <a:gd name="connsiteX53" fmla="*/ 123264 w 331788"/>
              <a:gd name="connsiteY53" fmla="*/ 92802 h 328613"/>
              <a:gd name="connsiteX54" fmla="*/ 134890 w 331788"/>
              <a:gd name="connsiteY54" fmla="*/ 90201 h 328613"/>
              <a:gd name="connsiteX55" fmla="*/ 136182 w 331788"/>
              <a:gd name="connsiteY55" fmla="*/ 88900 h 328613"/>
              <a:gd name="connsiteX56" fmla="*/ 292100 w 331788"/>
              <a:gd name="connsiteY56" fmla="*/ 19050 h 328613"/>
              <a:gd name="connsiteX57" fmla="*/ 331788 w 331788"/>
              <a:gd name="connsiteY57" fmla="*/ 58738 h 328613"/>
              <a:gd name="connsiteX58" fmla="*/ 292100 w 331788"/>
              <a:gd name="connsiteY58" fmla="*/ 98426 h 328613"/>
              <a:gd name="connsiteX59" fmla="*/ 252412 w 331788"/>
              <a:gd name="connsiteY59" fmla="*/ 58738 h 328613"/>
              <a:gd name="connsiteX60" fmla="*/ 292100 w 331788"/>
              <a:gd name="connsiteY60" fmla="*/ 19050 h 328613"/>
              <a:gd name="connsiteX61" fmla="*/ 39688 w 331788"/>
              <a:gd name="connsiteY61" fmla="*/ 19050 h 328613"/>
              <a:gd name="connsiteX62" fmla="*/ 79376 w 331788"/>
              <a:gd name="connsiteY62" fmla="*/ 58738 h 328613"/>
              <a:gd name="connsiteX63" fmla="*/ 39688 w 331788"/>
              <a:gd name="connsiteY63" fmla="*/ 98426 h 328613"/>
              <a:gd name="connsiteX64" fmla="*/ 0 w 331788"/>
              <a:gd name="connsiteY64" fmla="*/ 58738 h 328613"/>
              <a:gd name="connsiteX65" fmla="*/ 39688 w 331788"/>
              <a:gd name="connsiteY65" fmla="*/ 19050 h 328613"/>
              <a:gd name="connsiteX66" fmla="*/ 165894 w 331788"/>
              <a:gd name="connsiteY66" fmla="*/ 0 h 328613"/>
              <a:gd name="connsiteX67" fmla="*/ 204788 w 331788"/>
              <a:gd name="connsiteY67" fmla="*/ 39688 h 328613"/>
              <a:gd name="connsiteX68" fmla="*/ 165894 w 331788"/>
              <a:gd name="connsiteY68" fmla="*/ 79376 h 328613"/>
              <a:gd name="connsiteX69" fmla="*/ 127000 w 331788"/>
              <a:gd name="connsiteY69" fmla="*/ 39688 h 328613"/>
              <a:gd name="connsiteX70" fmla="*/ 165894 w 331788"/>
              <a:gd name="connsiteY70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31788" h="328613">
                <a:moveTo>
                  <a:pt x="292147" y="109538"/>
                </a:moveTo>
                <a:cubicBezTo>
                  <a:pt x="311524" y="109538"/>
                  <a:pt x="327025" y="126291"/>
                  <a:pt x="327025" y="145621"/>
                </a:cubicBezTo>
                <a:cubicBezTo>
                  <a:pt x="327025" y="145621"/>
                  <a:pt x="327025" y="145621"/>
                  <a:pt x="327025" y="229385"/>
                </a:cubicBezTo>
                <a:cubicBezTo>
                  <a:pt x="327025" y="248715"/>
                  <a:pt x="311524" y="264179"/>
                  <a:pt x="293438" y="264179"/>
                </a:cubicBezTo>
                <a:cubicBezTo>
                  <a:pt x="293438" y="264179"/>
                  <a:pt x="293438" y="264179"/>
                  <a:pt x="252101" y="264179"/>
                </a:cubicBezTo>
                <a:cubicBezTo>
                  <a:pt x="252101" y="264179"/>
                  <a:pt x="252101" y="264179"/>
                  <a:pt x="252101" y="319593"/>
                </a:cubicBezTo>
                <a:cubicBezTo>
                  <a:pt x="252101" y="324747"/>
                  <a:pt x="248226" y="328613"/>
                  <a:pt x="243059" y="328613"/>
                </a:cubicBezTo>
                <a:cubicBezTo>
                  <a:pt x="243059" y="328613"/>
                  <a:pt x="243059" y="328613"/>
                  <a:pt x="205596" y="328613"/>
                </a:cubicBezTo>
                <a:cubicBezTo>
                  <a:pt x="199138" y="328613"/>
                  <a:pt x="195262" y="324747"/>
                  <a:pt x="195262" y="319593"/>
                </a:cubicBezTo>
                <a:cubicBezTo>
                  <a:pt x="195262" y="319593"/>
                  <a:pt x="195262" y="319593"/>
                  <a:pt x="195262" y="235829"/>
                </a:cubicBezTo>
                <a:cubicBezTo>
                  <a:pt x="195262" y="220364"/>
                  <a:pt x="208180" y="207478"/>
                  <a:pt x="224973" y="207478"/>
                </a:cubicBezTo>
                <a:cubicBezTo>
                  <a:pt x="224973" y="207478"/>
                  <a:pt x="224973" y="207478"/>
                  <a:pt x="255976" y="207478"/>
                </a:cubicBezTo>
                <a:cubicBezTo>
                  <a:pt x="255976" y="207478"/>
                  <a:pt x="255976" y="207478"/>
                  <a:pt x="255976" y="145621"/>
                </a:cubicBezTo>
                <a:cubicBezTo>
                  <a:pt x="255976" y="126291"/>
                  <a:pt x="271478" y="109538"/>
                  <a:pt x="292147" y="109538"/>
                </a:cubicBezTo>
                <a:close/>
                <a:moveTo>
                  <a:pt x="38473" y="109538"/>
                </a:moveTo>
                <a:cubicBezTo>
                  <a:pt x="59391" y="109538"/>
                  <a:pt x="75079" y="126291"/>
                  <a:pt x="75079" y="145621"/>
                </a:cubicBezTo>
                <a:cubicBezTo>
                  <a:pt x="75079" y="145621"/>
                  <a:pt x="75079" y="145621"/>
                  <a:pt x="75079" y="207478"/>
                </a:cubicBezTo>
                <a:cubicBezTo>
                  <a:pt x="75079" y="207478"/>
                  <a:pt x="75079" y="207478"/>
                  <a:pt x="106456" y="207478"/>
                </a:cubicBezTo>
                <a:cubicBezTo>
                  <a:pt x="123451" y="207478"/>
                  <a:pt x="136525" y="220364"/>
                  <a:pt x="136525" y="235829"/>
                </a:cubicBezTo>
                <a:cubicBezTo>
                  <a:pt x="136525" y="235829"/>
                  <a:pt x="136525" y="235829"/>
                  <a:pt x="136525" y="319593"/>
                </a:cubicBezTo>
                <a:cubicBezTo>
                  <a:pt x="136525" y="324747"/>
                  <a:pt x="132603" y="328613"/>
                  <a:pt x="126066" y="328613"/>
                </a:cubicBezTo>
                <a:cubicBezTo>
                  <a:pt x="126066" y="328613"/>
                  <a:pt x="126066" y="328613"/>
                  <a:pt x="88153" y="328613"/>
                </a:cubicBezTo>
                <a:cubicBezTo>
                  <a:pt x="82923" y="328613"/>
                  <a:pt x="79001" y="324747"/>
                  <a:pt x="79001" y="319593"/>
                </a:cubicBezTo>
                <a:cubicBezTo>
                  <a:pt x="79001" y="319593"/>
                  <a:pt x="79001" y="319593"/>
                  <a:pt x="79001" y="264179"/>
                </a:cubicBezTo>
                <a:cubicBezTo>
                  <a:pt x="79001" y="264179"/>
                  <a:pt x="79001" y="264179"/>
                  <a:pt x="37166" y="264179"/>
                </a:cubicBezTo>
                <a:cubicBezTo>
                  <a:pt x="18863" y="264179"/>
                  <a:pt x="3175" y="248715"/>
                  <a:pt x="3175" y="229385"/>
                </a:cubicBezTo>
                <a:cubicBezTo>
                  <a:pt x="3175" y="229385"/>
                  <a:pt x="3175" y="229385"/>
                  <a:pt x="3175" y="145621"/>
                </a:cubicBezTo>
                <a:cubicBezTo>
                  <a:pt x="3175" y="126291"/>
                  <a:pt x="18863" y="109538"/>
                  <a:pt x="38473" y="109538"/>
                </a:cubicBezTo>
                <a:close/>
                <a:moveTo>
                  <a:pt x="160734" y="88900"/>
                </a:moveTo>
                <a:cubicBezTo>
                  <a:pt x="160734" y="88900"/>
                  <a:pt x="160734" y="88900"/>
                  <a:pt x="171053" y="88900"/>
                </a:cubicBezTo>
                <a:cubicBezTo>
                  <a:pt x="172343" y="88900"/>
                  <a:pt x="173633" y="90195"/>
                  <a:pt x="173633" y="90195"/>
                </a:cubicBezTo>
                <a:cubicBezTo>
                  <a:pt x="174923" y="92785"/>
                  <a:pt x="176213" y="94080"/>
                  <a:pt x="174923" y="95375"/>
                </a:cubicBezTo>
                <a:cubicBezTo>
                  <a:pt x="174923" y="95375"/>
                  <a:pt x="174923" y="95375"/>
                  <a:pt x="169763" y="103146"/>
                </a:cubicBezTo>
                <a:cubicBezTo>
                  <a:pt x="169763" y="103146"/>
                  <a:pt x="169763" y="103146"/>
                  <a:pt x="172343" y="123867"/>
                </a:cubicBezTo>
                <a:cubicBezTo>
                  <a:pt x="172343" y="123867"/>
                  <a:pt x="172343" y="123867"/>
                  <a:pt x="167184" y="136818"/>
                </a:cubicBezTo>
                <a:cubicBezTo>
                  <a:pt x="167184" y="138113"/>
                  <a:pt x="164604" y="138113"/>
                  <a:pt x="164604" y="136818"/>
                </a:cubicBezTo>
                <a:cubicBezTo>
                  <a:pt x="164604" y="136818"/>
                  <a:pt x="164604" y="136818"/>
                  <a:pt x="159444" y="123867"/>
                </a:cubicBezTo>
                <a:cubicBezTo>
                  <a:pt x="159444" y="123867"/>
                  <a:pt x="159444" y="123867"/>
                  <a:pt x="162024" y="103146"/>
                </a:cubicBezTo>
                <a:cubicBezTo>
                  <a:pt x="162024" y="103146"/>
                  <a:pt x="162024" y="103146"/>
                  <a:pt x="156865" y="95375"/>
                </a:cubicBezTo>
                <a:cubicBezTo>
                  <a:pt x="155575" y="94080"/>
                  <a:pt x="156865" y="92785"/>
                  <a:pt x="158155" y="90195"/>
                </a:cubicBezTo>
                <a:cubicBezTo>
                  <a:pt x="158155" y="90195"/>
                  <a:pt x="159444" y="88900"/>
                  <a:pt x="160734" y="88900"/>
                </a:cubicBezTo>
                <a:close/>
                <a:moveTo>
                  <a:pt x="136182" y="88900"/>
                </a:moveTo>
                <a:cubicBezTo>
                  <a:pt x="137474" y="88900"/>
                  <a:pt x="138766" y="90201"/>
                  <a:pt x="138766" y="91502"/>
                </a:cubicBezTo>
                <a:cubicBezTo>
                  <a:pt x="138766" y="91502"/>
                  <a:pt x="138766" y="91502"/>
                  <a:pt x="165893" y="165652"/>
                </a:cubicBezTo>
                <a:cubicBezTo>
                  <a:pt x="165893" y="165652"/>
                  <a:pt x="165893" y="165652"/>
                  <a:pt x="193021" y="91502"/>
                </a:cubicBezTo>
                <a:cubicBezTo>
                  <a:pt x="193021" y="90201"/>
                  <a:pt x="195605" y="88900"/>
                  <a:pt x="196897" y="90201"/>
                </a:cubicBezTo>
                <a:cubicBezTo>
                  <a:pt x="196897" y="90201"/>
                  <a:pt x="196897" y="90201"/>
                  <a:pt x="208523" y="92802"/>
                </a:cubicBezTo>
                <a:cubicBezTo>
                  <a:pt x="222733" y="98006"/>
                  <a:pt x="231775" y="111015"/>
                  <a:pt x="231775" y="125325"/>
                </a:cubicBezTo>
                <a:cubicBezTo>
                  <a:pt x="231775" y="125325"/>
                  <a:pt x="231775" y="125325"/>
                  <a:pt x="231775" y="176059"/>
                </a:cubicBezTo>
                <a:cubicBezTo>
                  <a:pt x="231775" y="179961"/>
                  <a:pt x="229192" y="182563"/>
                  <a:pt x="226608" y="182563"/>
                </a:cubicBezTo>
                <a:cubicBezTo>
                  <a:pt x="226608" y="182563"/>
                  <a:pt x="226608" y="182563"/>
                  <a:pt x="105179" y="182563"/>
                </a:cubicBezTo>
                <a:cubicBezTo>
                  <a:pt x="102595" y="182563"/>
                  <a:pt x="100012" y="179961"/>
                  <a:pt x="100012" y="176059"/>
                </a:cubicBezTo>
                <a:cubicBezTo>
                  <a:pt x="100012" y="176059"/>
                  <a:pt x="100012" y="176059"/>
                  <a:pt x="100012" y="125325"/>
                </a:cubicBezTo>
                <a:cubicBezTo>
                  <a:pt x="100012" y="111015"/>
                  <a:pt x="109054" y="98006"/>
                  <a:pt x="123264" y="92802"/>
                </a:cubicBezTo>
                <a:cubicBezTo>
                  <a:pt x="123264" y="92802"/>
                  <a:pt x="123264" y="92802"/>
                  <a:pt x="134890" y="90201"/>
                </a:cubicBezTo>
                <a:cubicBezTo>
                  <a:pt x="134890" y="88900"/>
                  <a:pt x="134890" y="88900"/>
                  <a:pt x="136182" y="88900"/>
                </a:cubicBezTo>
                <a:close/>
                <a:moveTo>
                  <a:pt x="292100" y="19050"/>
                </a:moveTo>
                <a:cubicBezTo>
                  <a:pt x="314019" y="19050"/>
                  <a:pt x="331788" y="36819"/>
                  <a:pt x="331788" y="58738"/>
                </a:cubicBezTo>
                <a:cubicBezTo>
                  <a:pt x="331788" y="80657"/>
                  <a:pt x="314019" y="98426"/>
                  <a:pt x="292100" y="98426"/>
                </a:cubicBezTo>
                <a:cubicBezTo>
                  <a:pt x="270181" y="98426"/>
                  <a:pt x="252412" y="80657"/>
                  <a:pt x="252412" y="58738"/>
                </a:cubicBezTo>
                <a:cubicBezTo>
                  <a:pt x="252412" y="36819"/>
                  <a:pt x="270181" y="19050"/>
                  <a:pt x="292100" y="19050"/>
                </a:cubicBezTo>
                <a:close/>
                <a:moveTo>
                  <a:pt x="39688" y="19050"/>
                </a:moveTo>
                <a:cubicBezTo>
                  <a:pt x="61607" y="19050"/>
                  <a:pt x="79376" y="36819"/>
                  <a:pt x="79376" y="58738"/>
                </a:cubicBezTo>
                <a:cubicBezTo>
                  <a:pt x="79376" y="80657"/>
                  <a:pt x="61607" y="98426"/>
                  <a:pt x="39688" y="98426"/>
                </a:cubicBezTo>
                <a:cubicBezTo>
                  <a:pt x="17769" y="98426"/>
                  <a:pt x="0" y="80657"/>
                  <a:pt x="0" y="58738"/>
                </a:cubicBezTo>
                <a:cubicBezTo>
                  <a:pt x="0" y="36819"/>
                  <a:pt x="17769" y="19050"/>
                  <a:pt x="39688" y="19050"/>
                </a:cubicBezTo>
                <a:close/>
                <a:moveTo>
                  <a:pt x="165894" y="0"/>
                </a:moveTo>
                <a:cubicBezTo>
                  <a:pt x="187375" y="0"/>
                  <a:pt x="204788" y="17769"/>
                  <a:pt x="204788" y="39688"/>
                </a:cubicBezTo>
                <a:cubicBezTo>
                  <a:pt x="204788" y="61607"/>
                  <a:pt x="187375" y="79376"/>
                  <a:pt x="165894" y="79376"/>
                </a:cubicBezTo>
                <a:cubicBezTo>
                  <a:pt x="144413" y="79376"/>
                  <a:pt x="127000" y="61607"/>
                  <a:pt x="127000" y="39688"/>
                </a:cubicBezTo>
                <a:cubicBezTo>
                  <a:pt x="127000" y="17769"/>
                  <a:pt x="144413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10597606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14"/>
          <p:cNvSpPr/>
          <p:nvPr/>
        </p:nvSpPr>
        <p:spPr>
          <a:xfrm>
            <a:off x="10716767" y="5362849"/>
            <a:ext cx="197107" cy="235402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8533674" y="5262836"/>
            <a:ext cx="435428" cy="435428"/>
            <a:chOff x="8533674" y="5262836"/>
            <a:chExt cx="435428" cy="435428"/>
          </a:xfrm>
        </p:grpSpPr>
        <p:sp>
          <p:nvSpPr>
            <p:cNvPr id="29" name="矩形: 圆角 28"/>
            <p:cNvSpPr/>
            <p:nvPr/>
          </p:nvSpPr>
          <p:spPr>
            <a:xfrm>
              <a:off x="8533674" y="5262836"/>
              <a:ext cx="435428" cy="435428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17"/>
            <p:cNvSpPr/>
            <p:nvPr/>
          </p:nvSpPr>
          <p:spPr>
            <a:xfrm>
              <a:off x="8641423" y="5362849"/>
              <a:ext cx="219929" cy="235402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58790" y="2585479"/>
            <a:ext cx="5025031" cy="1919393"/>
            <a:chOff x="5394700" y="1317507"/>
            <a:chExt cx="5025031" cy="1919393"/>
          </a:xfrm>
        </p:grpSpPr>
        <p:sp>
          <p:nvSpPr>
            <p:cNvPr id="21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394701" y="1782206"/>
              <a:ext cx="5025030" cy="14546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orThe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 computer, or print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theThe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 presentation and make it into a film to be used in a wider field</a:t>
              </a:r>
            </a:p>
          </p:txBody>
        </p:sp>
      </p:grpSp>
      <p:sp>
        <p:nvSpPr>
          <p:cNvPr id="23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8" b="4908"/>
          <a:stretch>
            <a:fillRect/>
          </a:stretch>
        </p:blipFill>
        <p:spPr/>
      </p:pic>
      <p:sp>
        <p:nvSpPr>
          <p:cNvPr id="25" name="灯片编号占位符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3567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1" grpId="0" animBg="1"/>
      <p:bldP spid="8" grpId="0" animBg="1"/>
      <p:bldP spid="33" grpId="0" animBg="1"/>
      <p:bldP spid="11" grpId="0" animBg="1"/>
      <p:bldP spid="32" grpId="0" animBg="1"/>
      <p:bldP spid="14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11086" y="2481943"/>
            <a:ext cx="2504777" cy="25835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906013" y="3463810"/>
            <a:ext cx="1552845" cy="1601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025099" y="3463810"/>
            <a:ext cx="1552845" cy="1601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44184" y="3463810"/>
            <a:ext cx="1552845" cy="1601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720568" y="2293257"/>
            <a:ext cx="5976461" cy="806215"/>
            <a:chOff x="5394700" y="1317507"/>
            <a:chExt cx="5976461" cy="806215"/>
          </a:xfrm>
        </p:grpSpPr>
        <p:sp>
          <p:nvSpPr>
            <p:cNvPr id="14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94701" y="1662057"/>
              <a:ext cx="5976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393371" y="5265691"/>
            <a:ext cx="2823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68311" y="5265691"/>
            <a:ext cx="16905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demonstrate on a projector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56247" y="5265691"/>
            <a:ext cx="16905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demonstrate on a projector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075332" y="5265691"/>
            <a:ext cx="16905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demonstrate on a projector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r="17671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r="14682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1" r="17691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1" r="22731"/>
          <a:stretch>
            <a:fillRect/>
          </a:stretch>
        </p:blipFill>
        <p:spPr/>
      </p:pic>
      <p:sp>
        <p:nvSpPr>
          <p:cNvPr id="25" name="灯片编号占位符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226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11" grpId="0" animBg="1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5688" y="2032000"/>
            <a:ext cx="10080625" cy="37556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322906" y="2663942"/>
            <a:ext cx="2444433" cy="2514375"/>
            <a:chOff x="5394700" y="1317507"/>
            <a:chExt cx="2444433" cy="2514375"/>
          </a:xfrm>
        </p:grpSpPr>
        <p:sp>
          <p:nvSpPr>
            <p:cNvPr id="5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394701" y="1662057"/>
              <a:ext cx="2321993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55186" y="3788297"/>
            <a:ext cx="2444433" cy="1761603"/>
            <a:chOff x="8455186" y="3788297"/>
            <a:chExt cx="2444433" cy="1761603"/>
          </a:xfrm>
        </p:grpSpPr>
        <p:grpSp>
          <p:nvGrpSpPr>
            <p:cNvPr id="9" name="组合 8"/>
            <p:cNvGrpSpPr/>
            <p:nvPr/>
          </p:nvGrpSpPr>
          <p:grpSpPr>
            <a:xfrm>
              <a:off x="8547100" y="4051627"/>
              <a:ext cx="2120900" cy="187325"/>
              <a:chOff x="8547100" y="3603625"/>
              <a:chExt cx="2120900" cy="33020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8547100" y="3603625"/>
                <a:ext cx="1765300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547100" y="4488610"/>
              <a:ext cx="2120900" cy="187325"/>
              <a:chOff x="8547100" y="3603625"/>
              <a:chExt cx="2120900" cy="33020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8547100" y="3603625"/>
                <a:ext cx="1482725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547099" y="4925593"/>
              <a:ext cx="2120901" cy="187325"/>
              <a:chOff x="8547099" y="3603625"/>
              <a:chExt cx="2120901" cy="3302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547099" y="3603625"/>
                <a:ext cx="1939925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547100" y="5362575"/>
              <a:ext cx="2120900" cy="187325"/>
              <a:chOff x="8547100" y="3603625"/>
              <a:chExt cx="2120900" cy="3302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547100" y="3603625"/>
                <a:ext cx="1101725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455186" y="3788297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455186" y="4223876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1" name="TextBox 19"/>
            <p:cNvSpPr txBox="1"/>
            <p:nvPr/>
          </p:nvSpPr>
          <p:spPr>
            <a:xfrm>
              <a:off x="8455186" y="4672697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455186" y="5102192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</p:grpSp>
      <p:sp>
        <p:nvSpPr>
          <p:cNvPr id="23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r="6027"/>
          <a:stretch>
            <a:fillRect/>
          </a:stretch>
        </p:blipFill>
        <p:spPr/>
      </p:pic>
      <p:sp>
        <p:nvSpPr>
          <p:cNvPr id="25" name="灯片编号占位符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4494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02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3503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6995888" y="4885268"/>
            <a:ext cx="390434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055688" y="2481944"/>
            <a:ext cx="4677455" cy="508000"/>
            <a:chOff x="1055688" y="2481944"/>
            <a:chExt cx="4677455" cy="508000"/>
          </a:xfrm>
        </p:grpSpPr>
        <p:grpSp>
          <p:nvGrpSpPr>
            <p:cNvPr id="4" name="组合 3"/>
            <p:cNvGrpSpPr/>
            <p:nvPr/>
          </p:nvGrpSpPr>
          <p:grpSpPr>
            <a:xfrm>
              <a:off x="1055688" y="2481944"/>
              <a:ext cx="4677455" cy="508000"/>
              <a:chOff x="1055688" y="2481944"/>
              <a:chExt cx="4677455" cy="5080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9"/>
            <p:cNvSpPr txBox="1"/>
            <p:nvPr/>
          </p:nvSpPr>
          <p:spPr>
            <a:xfrm>
              <a:off x="2817064" y="2526808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1055688" y="2545858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01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55688" y="4084160"/>
            <a:ext cx="4677455" cy="508000"/>
            <a:chOff x="1055688" y="4084160"/>
            <a:chExt cx="4677455" cy="508000"/>
          </a:xfrm>
        </p:grpSpPr>
        <p:grpSp>
          <p:nvGrpSpPr>
            <p:cNvPr id="8" name="组合 7"/>
            <p:cNvGrpSpPr/>
            <p:nvPr/>
          </p:nvGrpSpPr>
          <p:grpSpPr>
            <a:xfrm>
              <a:off x="1055688" y="4084160"/>
              <a:ext cx="4677455" cy="508000"/>
              <a:chOff x="1055688" y="2481944"/>
              <a:chExt cx="4677455" cy="5080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817064" y="4134054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1055688" y="4134054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03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418544" y="3283052"/>
            <a:ext cx="4677456" cy="508000"/>
            <a:chOff x="1418544" y="3283052"/>
            <a:chExt cx="4677456" cy="508000"/>
          </a:xfrm>
        </p:grpSpPr>
        <p:grpSp>
          <p:nvGrpSpPr>
            <p:cNvPr id="5" name="组合 4"/>
            <p:cNvGrpSpPr/>
            <p:nvPr/>
          </p:nvGrpSpPr>
          <p:grpSpPr>
            <a:xfrm>
              <a:off x="1418545" y="3283052"/>
              <a:ext cx="4677455" cy="508000"/>
              <a:chOff x="1055688" y="2481944"/>
              <a:chExt cx="4677455" cy="50800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3179921" y="333699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1418544" y="3344707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02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18544" y="4885268"/>
            <a:ext cx="4677456" cy="508000"/>
            <a:chOff x="1418544" y="4885268"/>
            <a:chExt cx="4677456" cy="5080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418545" y="4885268"/>
              <a:ext cx="4677455" cy="508000"/>
              <a:chOff x="1055688" y="2481944"/>
              <a:chExt cx="4677455" cy="5080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TextBox 19"/>
            <p:cNvSpPr txBox="1"/>
            <p:nvPr/>
          </p:nvSpPr>
          <p:spPr>
            <a:xfrm>
              <a:off x="3179921" y="4929688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TextBox 19"/>
            <p:cNvSpPr txBox="1"/>
            <p:nvPr/>
          </p:nvSpPr>
          <p:spPr>
            <a:xfrm>
              <a:off x="1418544" y="4939213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04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26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" b="8790"/>
          <a:stretch>
            <a:fillRect/>
          </a:stretch>
        </p:blipFill>
        <p:spPr/>
      </p:pic>
      <p:sp>
        <p:nvSpPr>
          <p:cNvPr id="28" name="灯片编号占位符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7787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055688" y="2901949"/>
            <a:ext cx="3149600" cy="2932793"/>
            <a:chOff x="1055688" y="2901949"/>
            <a:chExt cx="3149600" cy="2932793"/>
          </a:xfrm>
        </p:grpSpPr>
        <p:sp>
          <p:nvSpPr>
            <p:cNvPr id="2" name="矩形 1"/>
            <p:cNvSpPr/>
            <p:nvPr/>
          </p:nvSpPr>
          <p:spPr>
            <a:xfrm>
              <a:off x="1055688" y="2901949"/>
              <a:ext cx="3149600" cy="2932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4"/>
            <p:cNvSpPr/>
            <p:nvPr/>
          </p:nvSpPr>
          <p:spPr>
            <a:xfrm>
              <a:off x="1483857" y="3244334"/>
              <a:ext cx="493486" cy="478189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411285" y="4154831"/>
              <a:ext cx="2444433" cy="1175547"/>
              <a:chOff x="5394700" y="1317507"/>
              <a:chExt cx="2444433" cy="1175547"/>
            </a:xfrm>
          </p:grpSpPr>
          <p:sp>
            <p:nvSpPr>
              <p:cNvPr id="9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394701" y="1662057"/>
                <a:ext cx="24444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521201" y="2901949"/>
            <a:ext cx="3149600" cy="2932793"/>
            <a:chOff x="4521201" y="2901949"/>
            <a:chExt cx="3149600" cy="2932793"/>
          </a:xfrm>
        </p:grpSpPr>
        <p:sp>
          <p:nvSpPr>
            <p:cNvPr id="3" name="矩形 2"/>
            <p:cNvSpPr/>
            <p:nvPr/>
          </p:nvSpPr>
          <p:spPr>
            <a:xfrm>
              <a:off x="4521201" y="2901949"/>
              <a:ext cx="3149600" cy="2932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5"/>
            <p:cNvSpPr/>
            <p:nvPr/>
          </p:nvSpPr>
          <p:spPr>
            <a:xfrm>
              <a:off x="4949369" y="3236685"/>
              <a:ext cx="493486" cy="49348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876797" y="4154831"/>
              <a:ext cx="2444433" cy="1175547"/>
              <a:chOff x="5394700" y="1317507"/>
              <a:chExt cx="2444433" cy="1175547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94701" y="1662057"/>
                <a:ext cx="24444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986713" y="2901949"/>
            <a:ext cx="3149600" cy="2932793"/>
            <a:chOff x="7986713" y="2901949"/>
            <a:chExt cx="3149600" cy="2932793"/>
          </a:xfrm>
        </p:grpSpPr>
        <p:sp>
          <p:nvSpPr>
            <p:cNvPr id="4" name="矩形 3"/>
            <p:cNvSpPr/>
            <p:nvPr/>
          </p:nvSpPr>
          <p:spPr>
            <a:xfrm>
              <a:off x="7986713" y="2901949"/>
              <a:ext cx="3149600" cy="2932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6"/>
            <p:cNvSpPr/>
            <p:nvPr/>
          </p:nvSpPr>
          <p:spPr>
            <a:xfrm>
              <a:off x="8441652" y="3236685"/>
              <a:ext cx="439946" cy="493486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342310" y="4154831"/>
              <a:ext cx="2444433" cy="1175547"/>
              <a:chOff x="5394700" y="1317507"/>
              <a:chExt cx="2444433" cy="1175547"/>
            </a:xfrm>
          </p:grpSpPr>
          <p:sp>
            <p:nvSpPr>
              <p:cNvPr id="15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394701" y="1662057"/>
                <a:ext cx="24444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sp>
        <p:nvSpPr>
          <p:cNvPr id="17" name="文本框 16"/>
          <p:cNvSpPr txBox="1"/>
          <p:nvPr/>
        </p:nvSpPr>
        <p:spPr>
          <a:xfrm>
            <a:off x="1092427" y="2126512"/>
            <a:ext cx="1004388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</a:rPr>
              <a:t>fieldThe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 user can demonstrate on a projector or computer, or print the presentation and make it into a film to be used in a wider field</a:t>
            </a:r>
          </a:p>
        </p:txBody>
      </p:sp>
      <p:sp>
        <p:nvSpPr>
          <p:cNvPr id="18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4702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262741" y="2220685"/>
            <a:ext cx="4659086" cy="1631950"/>
            <a:chOff x="1262741" y="2220685"/>
            <a:chExt cx="4659086" cy="1631950"/>
          </a:xfrm>
        </p:grpSpPr>
        <p:sp>
          <p:nvSpPr>
            <p:cNvPr id="2" name="矩形 1"/>
            <p:cNvSpPr/>
            <p:nvPr/>
          </p:nvSpPr>
          <p:spPr>
            <a:xfrm>
              <a:off x="1262741" y="2220685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11430" y="2528828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62741" y="4093028"/>
            <a:ext cx="4659086" cy="1631950"/>
            <a:chOff x="1262741" y="4093028"/>
            <a:chExt cx="4659086" cy="1631950"/>
          </a:xfrm>
        </p:grpSpPr>
        <p:sp>
          <p:nvSpPr>
            <p:cNvPr id="3" name="矩形 2"/>
            <p:cNvSpPr/>
            <p:nvPr/>
          </p:nvSpPr>
          <p:spPr>
            <a:xfrm>
              <a:off x="1262741" y="4093028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211430" y="4401171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70172" y="2220685"/>
            <a:ext cx="4659086" cy="1631950"/>
            <a:chOff x="6270172" y="2220685"/>
            <a:chExt cx="4659086" cy="1631950"/>
          </a:xfrm>
        </p:grpSpPr>
        <p:sp>
          <p:nvSpPr>
            <p:cNvPr id="4" name="矩形 3"/>
            <p:cNvSpPr/>
            <p:nvPr/>
          </p:nvSpPr>
          <p:spPr>
            <a:xfrm>
              <a:off x="6270172" y="2220685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218861" y="2528828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70172" y="4093028"/>
            <a:ext cx="4659086" cy="1631950"/>
            <a:chOff x="6270172" y="4093028"/>
            <a:chExt cx="4659086" cy="1631950"/>
          </a:xfrm>
        </p:grpSpPr>
        <p:sp>
          <p:nvSpPr>
            <p:cNvPr id="5" name="矩形 4"/>
            <p:cNvSpPr/>
            <p:nvPr/>
          </p:nvSpPr>
          <p:spPr>
            <a:xfrm>
              <a:off x="6270172" y="4093028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218861" y="4401171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6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 r="17088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 r="17088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r="22222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r="17154"/>
          <a:stretch>
            <a:fillRect/>
          </a:stretch>
        </p:blipFill>
        <p:spPr/>
      </p:pic>
      <p:sp>
        <p:nvSpPr>
          <p:cNvPr id="21" name="灯片编号占位符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224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03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6545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/>
          <p:cNvSpPr/>
          <p:nvPr/>
        </p:nvSpPr>
        <p:spPr>
          <a:xfrm>
            <a:off x="1142772" y="3591378"/>
            <a:ext cx="2162628" cy="754743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箭头: 五边形 2"/>
          <p:cNvSpPr/>
          <p:nvPr/>
        </p:nvSpPr>
        <p:spPr>
          <a:xfrm>
            <a:off x="3713086" y="3591378"/>
            <a:ext cx="2162628" cy="75474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箭头: 五边形 3"/>
          <p:cNvSpPr/>
          <p:nvPr/>
        </p:nvSpPr>
        <p:spPr>
          <a:xfrm>
            <a:off x="6283400" y="3591378"/>
            <a:ext cx="2162628" cy="754743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箭头: 五边形 4"/>
          <p:cNvSpPr/>
          <p:nvPr/>
        </p:nvSpPr>
        <p:spPr>
          <a:xfrm>
            <a:off x="8853714" y="3591378"/>
            <a:ext cx="2162628" cy="75474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5"/>
          <p:cNvSpPr/>
          <p:nvPr/>
        </p:nvSpPr>
        <p:spPr>
          <a:xfrm>
            <a:off x="2034189" y="2745693"/>
            <a:ext cx="379795" cy="437336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6"/>
          <p:cNvSpPr/>
          <p:nvPr/>
        </p:nvSpPr>
        <p:spPr>
          <a:xfrm>
            <a:off x="7146046" y="2746720"/>
            <a:ext cx="437336" cy="435283"/>
          </a:xfrm>
          <a:custGeom>
            <a:avLst/>
            <a:gdLst>
              <a:gd name="connsiteX0" fmla="*/ 262525 w 338138"/>
              <a:gd name="connsiteY0" fmla="*/ 84138 h 336551"/>
              <a:gd name="connsiteX1" fmla="*/ 314260 w 338138"/>
              <a:gd name="connsiteY1" fmla="*/ 84138 h 336551"/>
              <a:gd name="connsiteX2" fmla="*/ 338138 w 338138"/>
              <a:gd name="connsiteY2" fmla="*/ 107802 h 336551"/>
              <a:gd name="connsiteX3" fmla="*/ 338138 w 338138"/>
              <a:gd name="connsiteY3" fmla="*/ 191940 h 336551"/>
              <a:gd name="connsiteX4" fmla="*/ 314260 w 338138"/>
              <a:gd name="connsiteY4" fmla="*/ 216918 h 336551"/>
              <a:gd name="connsiteX5" fmla="*/ 314260 w 338138"/>
              <a:gd name="connsiteY5" fmla="*/ 336551 h 336551"/>
              <a:gd name="connsiteX6" fmla="*/ 241300 w 338138"/>
              <a:gd name="connsiteY6" fmla="*/ 336551 h 336551"/>
              <a:gd name="connsiteX7" fmla="*/ 241300 w 338138"/>
              <a:gd name="connsiteY7" fmla="*/ 240582 h 336551"/>
              <a:gd name="connsiteX8" fmla="*/ 265178 w 338138"/>
              <a:gd name="connsiteY8" fmla="*/ 216918 h 336551"/>
              <a:gd name="connsiteX9" fmla="*/ 265178 w 338138"/>
              <a:gd name="connsiteY9" fmla="*/ 95970 h 336551"/>
              <a:gd name="connsiteX10" fmla="*/ 262525 w 338138"/>
              <a:gd name="connsiteY10" fmla="*/ 84138 h 336551"/>
              <a:gd name="connsiteX11" fmla="*/ 120477 w 338138"/>
              <a:gd name="connsiteY11" fmla="*/ 84138 h 336551"/>
              <a:gd name="connsiteX12" fmla="*/ 217661 w 338138"/>
              <a:gd name="connsiteY12" fmla="*/ 84138 h 336551"/>
              <a:gd name="connsiteX13" fmla="*/ 241300 w 338138"/>
              <a:gd name="connsiteY13" fmla="*/ 107802 h 336551"/>
              <a:gd name="connsiteX14" fmla="*/ 241300 w 338138"/>
              <a:gd name="connsiteY14" fmla="*/ 191940 h 336551"/>
              <a:gd name="connsiteX15" fmla="*/ 217661 w 338138"/>
              <a:gd name="connsiteY15" fmla="*/ 216918 h 336551"/>
              <a:gd name="connsiteX16" fmla="*/ 217661 w 338138"/>
              <a:gd name="connsiteY16" fmla="*/ 336551 h 336551"/>
              <a:gd name="connsiteX17" fmla="*/ 120477 w 338138"/>
              <a:gd name="connsiteY17" fmla="*/ 336551 h 336551"/>
              <a:gd name="connsiteX18" fmla="*/ 120477 w 338138"/>
              <a:gd name="connsiteY18" fmla="*/ 216918 h 336551"/>
              <a:gd name="connsiteX19" fmla="*/ 96837 w 338138"/>
              <a:gd name="connsiteY19" fmla="*/ 191940 h 336551"/>
              <a:gd name="connsiteX20" fmla="*/ 96837 w 338138"/>
              <a:gd name="connsiteY20" fmla="*/ 107802 h 336551"/>
              <a:gd name="connsiteX21" fmla="*/ 120477 w 338138"/>
              <a:gd name="connsiteY21" fmla="*/ 84138 h 336551"/>
              <a:gd name="connsiteX22" fmla="*/ 23878 w 338138"/>
              <a:gd name="connsiteY22" fmla="*/ 84138 h 336551"/>
              <a:gd name="connsiteX23" fmla="*/ 75613 w 338138"/>
              <a:gd name="connsiteY23" fmla="*/ 84138 h 336551"/>
              <a:gd name="connsiteX24" fmla="*/ 72960 w 338138"/>
              <a:gd name="connsiteY24" fmla="*/ 95970 h 336551"/>
              <a:gd name="connsiteX25" fmla="*/ 72960 w 338138"/>
              <a:gd name="connsiteY25" fmla="*/ 216918 h 336551"/>
              <a:gd name="connsiteX26" fmla="*/ 96838 w 338138"/>
              <a:gd name="connsiteY26" fmla="*/ 240582 h 336551"/>
              <a:gd name="connsiteX27" fmla="*/ 96838 w 338138"/>
              <a:gd name="connsiteY27" fmla="*/ 336551 h 336551"/>
              <a:gd name="connsiteX28" fmla="*/ 23878 w 338138"/>
              <a:gd name="connsiteY28" fmla="*/ 336551 h 336551"/>
              <a:gd name="connsiteX29" fmla="*/ 23878 w 338138"/>
              <a:gd name="connsiteY29" fmla="*/ 216918 h 336551"/>
              <a:gd name="connsiteX30" fmla="*/ 0 w 338138"/>
              <a:gd name="connsiteY30" fmla="*/ 191940 h 336551"/>
              <a:gd name="connsiteX31" fmla="*/ 0 w 338138"/>
              <a:gd name="connsiteY31" fmla="*/ 107802 h 336551"/>
              <a:gd name="connsiteX32" fmla="*/ 23878 w 338138"/>
              <a:gd name="connsiteY32" fmla="*/ 84138 h 336551"/>
              <a:gd name="connsiteX33" fmla="*/ 265257 w 338138"/>
              <a:gd name="connsiteY33" fmla="*/ 0 h 336551"/>
              <a:gd name="connsiteX34" fmla="*/ 301625 w 338138"/>
              <a:gd name="connsiteY34" fmla="*/ 35069 h 336551"/>
              <a:gd name="connsiteX35" fmla="*/ 265257 w 338138"/>
              <a:gd name="connsiteY35" fmla="*/ 71438 h 336551"/>
              <a:gd name="connsiteX36" fmla="*/ 248371 w 338138"/>
              <a:gd name="connsiteY36" fmla="*/ 66242 h 336551"/>
              <a:gd name="connsiteX37" fmla="*/ 245774 w 338138"/>
              <a:gd name="connsiteY37" fmla="*/ 64944 h 336551"/>
              <a:gd name="connsiteX38" fmla="*/ 230187 w 338138"/>
              <a:gd name="connsiteY38" fmla="*/ 35069 h 336551"/>
              <a:gd name="connsiteX39" fmla="*/ 265257 w 338138"/>
              <a:gd name="connsiteY39" fmla="*/ 0 h 336551"/>
              <a:gd name="connsiteX40" fmla="*/ 169069 w 338138"/>
              <a:gd name="connsiteY40" fmla="*/ 0 h 336551"/>
              <a:gd name="connsiteX41" fmla="*/ 204788 w 338138"/>
              <a:gd name="connsiteY41" fmla="*/ 35719 h 336551"/>
              <a:gd name="connsiteX42" fmla="*/ 169069 w 338138"/>
              <a:gd name="connsiteY42" fmla="*/ 71438 h 336551"/>
              <a:gd name="connsiteX43" fmla="*/ 133350 w 338138"/>
              <a:gd name="connsiteY43" fmla="*/ 35719 h 336551"/>
              <a:gd name="connsiteX44" fmla="*/ 169069 w 338138"/>
              <a:gd name="connsiteY44" fmla="*/ 0 h 336551"/>
              <a:gd name="connsiteX45" fmla="*/ 72880 w 338138"/>
              <a:gd name="connsiteY45" fmla="*/ 0 h 336551"/>
              <a:gd name="connsiteX46" fmla="*/ 107950 w 338138"/>
              <a:gd name="connsiteY46" fmla="*/ 35069 h 336551"/>
              <a:gd name="connsiteX47" fmla="*/ 92363 w 338138"/>
              <a:gd name="connsiteY47" fmla="*/ 64944 h 336551"/>
              <a:gd name="connsiteX48" fmla="*/ 89766 w 338138"/>
              <a:gd name="connsiteY48" fmla="*/ 66242 h 336551"/>
              <a:gd name="connsiteX49" fmla="*/ 72880 w 338138"/>
              <a:gd name="connsiteY49" fmla="*/ 71438 h 336551"/>
              <a:gd name="connsiteX50" fmla="*/ 36512 w 338138"/>
              <a:gd name="connsiteY50" fmla="*/ 35069 h 336551"/>
              <a:gd name="connsiteX51" fmla="*/ 72880 w 338138"/>
              <a:gd name="connsiteY51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336551">
                <a:moveTo>
                  <a:pt x="262525" y="84138"/>
                </a:moveTo>
                <a:cubicBezTo>
                  <a:pt x="262525" y="84138"/>
                  <a:pt x="262525" y="84138"/>
                  <a:pt x="314260" y="84138"/>
                </a:cubicBezTo>
                <a:cubicBezTo>
                  <a:pt x="338138" y="84138"/>
                  <a:pt x="338138" y="107802"/>
                  <a:pt x="338138" y="107802"/>
                </a:cubicBezTo>
                <a:cubicBezTo>
                  <a:pt x="338138" y="107802"/>
                  <a:pt x="338138" y="107802"/>
                  <a:pt x="338138" y="191940"/>
                </a:cubicBezTo>
                <a:cubicBezTo>
                  <a:pt x="338138" y="216918"/>
                  <a:pt x="314260" y="216918"/>
                  <a:pt x="314260" y="216918"/>
                </a:cubicBezTo>
                <a:cubicBezTo>
                  <a:pt x="314260" y="216918"/>
                  <a:pt x="314260" y="216918"/>
                  <a:pt x="314260" y="336551"/>
                </a:cubicBezTo>
                <a:cubicBezTo>
                  <a:pt x="314260" y="336551"/>
                  <a:pt x="314260" y="336551"/>
                  <a:pt x="241300" y="336551"/>
                </a:cubicBezTo>
                <a:cubicBezTo>
                  <a:pt x="241300" y="336551"/>
                  <a:pt x="241300" y="336551"/>
                  <a:pt x="241300" y="240582"/>
                </a:cubicBezTo>
                <a:cubicBezTo>
                  <a:pt x="241300" y="240582"/>
                  <a:pt x="265178" y="240582"/>
                  <a:pt x="265178" y="216918"/>
                </a:cubicBezTo>
                <a:cubicBezTo>
                  <a:pt x="265178" y="216918"/>
                  <a:pt x="265178" y="216918"/>
                  <a:pt x="265178" y="95970"/>
                </a:cubicBezTo>
                <a:cubicBezTo>
                  <a:pt x="265178" y="95970"/>
                  <a:pt x="265178" y="90711"/>
                  <a:pt x="262525" y="84138"/>
                </a:cubicBezTo>
                <a:close/>
                <a:moveTo>
                  <a:pt x="120477" y="84138"/>
                </a:moveTo>
                <a:cubicBezTo>
                  <a:pt x="120477" y="84138"/>
                  <a:pt x="120477" y="84138"/>
                  <a:pt x="217661" y="84138"/>
                </a:cubicBezTo>
                <a:cubicBezTo>
                  <a:pt x="241300" y="84138"/>
                  <a:pt x="241300" y="107802"/>
                  <a:pt x="241300" y="107802"/>
                </a:cubicBezTo>
                <a:lnTo>
                  <a:pt x="241300" y="191940"/>
                </a:lnTo>
                <a:cubicBezTo>
                  <a:pt x="241300" y="216918"/>
                  <a:pt x="217661" y="216918"/>
                  <a:pt x="217661" y="216918"/>
                </a:cubicBezTo>
                <a:cubicBezTo>
                  <a:pt x="217661" y="216918"/>
                  <a:pt x="217661" y="216918"/>
                  <a:pt x="217661" y="336551"/>
                </a:cubicBezTo>
                <a:cubicBezTo>
                  <a:pt x="217661" y="336551"/>
                  <a:pt x="217661" y="336551"/>
                  <a:pt x="120477" y="336551"/>
                </a:cubicBezTo>
                <a:cubicBezTo>
                  <a:pt x="120477" y="336551"/>
                  <a:pt x="120477" y="336551"/>
                  <a:pt x="120477" y="216918"/>
                </a:cubicBezTo>
                <a:cubicBezTo>
                  <a:pt x="120477" y="216918"/>
                  <a:pt x="96837" y="216918"/>
                  <a:pt x="96837" y="191940"/>
                </a:cubicBezTo>
                <a:cubicBezTo>
                  <a:pt x="96837" y="191940"/>
                  <a:pt x="96837" y="191940"/>
                  <a:pt x="96837" y="107802"/>
                </a:cubicBezTo>
                <a:cubicBezTo>
                  <a:pt x="96837" y="84138"/>
                  <a:pt x="120477" y="84138"/>
                  <a:pt x="120477" y="84138"/>
                </a:cubicBezTo>
                <a:close/>
                <a:moveTo>
                  <a:pt x="23878" y="84138"/>
                </a:moveTo>
                <a:cubicBezTo>
                  <a:pt x="23878" y="84138"/>
                  <a:pt x="23878" y="84138"/>
                  <a:pt x="75613" y="84138"/>
                </a:cubicBezTo>
                <a:cubicBezTo>
                  <a:pt x="72960" y="90711"/>
                  <a:pt x="72960" y="95970"/>
                  <a:pt x="72960" y="95970"/>
                </a:cubicBezTo>
                <a:cubicBezTo>
                  <a:pt x="72960" y="95970"/>
                  <a:pt x="72960" y="95970"/>
                  <a:pt x="72960" y="216918"/>
                </a:cubicBezTo>
                <a:cubicBezTo>
                  <a:pt x="72960" y="240582"/>
                  <a:pt x="96838" y="240582"/>
                  <a:pt x="96838" y="240582"/>
                </a:cubicBezTo>
                <a:cubicBezTo>
                  <a:pt x="96838" y="240582"/>
                  <a:pt x="96838" y="240582"/>
                  <a:pt x="96838" y="336551"/>
                </a:cubicBezTo>
                <a:cubicBezTo>
                  <a:pt x="96838" y="336551"/>
                  <a:pt x="96838" y="336551"/>
                  <a:pt x="23878" y="336551"/>
                </a:cubicBezTo>
                <a:cubicBezTo>
                  <a:pt x="23878" y="336551"/>
                  <a:pt x="23878" y="336551"/>
                  <a:pt x="23878" y="216918"/>
                </a:cubicBezTo>
                <a:cubicBezTo>
                  <a:pt x="23878" y="216918"/>
                  <a:pt x="0" y="216918"/>
                  <a:pt x="0" y="191940"/>
                </a:cubicBezTo>
                <a:cubicBezTo>
                  <a:pt x="0" y="191940"/>
                  <a:pt x="0" y="191940"/>
                  <a:pt x="0" y="107802"/>
                </a:cubicBezTo>
                <a:cubicBezTo>
                  <a:pt x="0" y="84138"/>
                  <a:pt x="23878" y="84138"/>
                  <a:pt x="23878" y="84138"/>
                </a:cubicBezTo>
                <a:close/>
                <a:moveTo>
                  <a:pt x="265257" y="0"/>
                </a:moveTo>
                <a:cubicBezTo>
                  <a:pt x="284740" y="0"/>
                  <a:pt x="301625" y="15586"/>
                  <a:pt x="301625" y="35069"/>
                </a:cubicBezTo>
                <a:cubicBezTo>
                  <a:pt x="301625" y="55851"/>
                  <a:pt x="284740" y="71438"/>
                  <a:pt x="265257" y="71438"/>
                </a:cubicBezTo>
                <a:cubicBezTo>
                  <a:pt x="258762" y="71438"/>
                  <a:pt x="253567" y="70139"/>
                  <a:pt x="248371" y="66242"/>
                </a:cubicBezTo>
                <a:cubicBezTo>
                  <a:pt x="248371" y="66242"/>
                  <a:pt x="247072" y="66242"/>
                  <a:pt x="245774" y="64944"/>
                </a:cubicBezTo>
                <a:cubicBezTo>
                  <a:pt x="236681" y="59748"/>
                  <a:pt x="230187" y="48058"/>
                  <a:pt x="230187" y="35069"/>
                </a:cubicBezTo>
                <a:cubicBezTo>
                  <a:pt x="230187" y="15586"/>
                  <a:pt x="245774" y="0"/>
                  <a:pt x="265257" y="0"/>
                </a:cubicBezTo>
                <a:close/>
                <a:moveTo>
                  <a:pt x="169069" y="0"/>
                </a:moveTo>
                <a:cubicBezTo>
                  <a:pt x="188796" y="0"/>
                  <a:pt x="204788" y="15992"/>
                  <a:pt x="204788" y="35719"/>
                </a:cubicBezTo>
                <a:cubicBezTo>
                  <a:pt x="204788" y="55446"/>
                  <a:pt x="188796" y="71438"/>
                  <a:pt x="169069" y="71438"/>
                </a:cubicBezTo>
                <a:cubicBezTo>
                  <a:pt x="149342" y="71438"/>
                  <a:pt x="133350" y="55446"/>
                  <a:pt x="133350" y="35719"/>
                </a:cubicBezTo>
                <a:cubicBezTo>
                  <a:pt x="133350" y="15992"/>
                  <a:pt x="149342" y="0"/>
                  <a:pt x="169069" y="0"/>
                </a:cubicBezTo>
                <a:close/>
                <a:moveTo>
                  <a:pt x="72880" y="0"/>
                </a:moveTo>
                <a:cubicBezTo>
                  <a:pt x="92363" y="0"/>
                  <a:pt x="107950" y="15586"/>
                  <a:pt x="107950" y="35069"/>
                </a:cubicBezTo>
                <a:cubicBezTo>
                  <a:pt x="107950" y="48058"/>
                  <a:pt x="101456" y="59748"/>
                  <a:pt x="92363" y="64944"/>
                </a:cubicBezTo>
                <a:cubicBezTo>
                  <a:pt x="91065" y="66242"/>
                  <a:pt x="89766" y="66242"/>
                  <a:pt x="89766" y="66242"/>
                </a:cubicBezTo>
                <a:cubicBezTo>
                  <a:pt x="84570" y="70139"/>
                  <a:pt x="79375" y="71438"/>
                  <a:pt x="72880" y="71438"/>
                </a:cubicBezTo>
                <a:cubicBezTo>
                  <a:pt x="53397" y="71438"/>
                  <a:pt x="36512" y="55851"/>
                  <a:pt x="36512" y="35069"/>
                </a:cubicBezTo>
                <a:cubicBezTo>
                  <a:pt x="36512" y="15586"/>
                  <a:pt x="53397" y="0"/>
                  <a:pt x="7288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7"/>
          <p:cNvSpPr/>
          <p:nvPr/>
        </p:nvSpPr>
        <p:spPr>
          <a:xfrm>
            <a:off x="4575732" y="4728345"/>
            <a:ext cx="437336" cy="437334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8"/>
          <p:cNvSpPr/>
          <p:nvPr/>
        </p:nvSpPr>
        <p:spPr>
          <a:xfrm>
            <a:off x="9722895" y="4728344"/>
            <a:ext cx="424266" cy="437336"/>
          </a:xfrm>
          <a:custGeom>
            <a:avLst/>
            <a:gdLst>
              <a:gd name="connsiteX0" fmla="*/ 157951 w 327026"/>
              <a:gd name="connsiteY0" fmla="*/ 134938 h 337100"/>
              <a:gd name="connsiteX1" fmla="*/ 327026 w 327026"/>
              <a:gd name="connsiteY1" fmla="*/ 239958 h 337100"/>
              <a:gd name="connsiteX2" fmla="*/ 259660 w 327026"/>
              <a:gd name="connsiteY2" fmla="*/ 254398 h 337100"/>
              <a:gd name="connsiteX3" fmla="*/ 295325 w 327026"/>
              <a:gd name="connsiteY3" fmla="*/ 305595 h 337100"/>
              <a:gd name="connsiteX4" fmla="*/ 292683 w 327026"/>
              <a:gd name="connsiteY4" fmla="*/ 334475 h 337100"/>
              <a:gd name="connsiteX5" fmla="*/ 263623 w 327026"/>
              <a:gd name="connsiteY5" fmla="*/ 326599 h 337100"/>
              <a:gd name="connsiteX6" fmla="*/ 227959 w 327026"/>
              <a:gd name="connsiteY6" fmla="*/ 275402 h 337100"/>
              <a:gd name="connsiteX7" fmla="*/ 192294 w 327026"/>
              <a:gd name="connsiteY7" fmla="*/ 333162 h 337100"/>
              <a:gd name="connsiteX8" fmla="*/ 153988 w 327026"/>
              <a:gd name="connsiteY8" fmla="*/ 137564 h 337100"/>
              <a:gd name="connsiteX9" fmla="*/ 157951 w 327026"/>
              <a:gd name="connsiteY9" fmla="*/ 134938 h 337100"/>
              <a:gd name="connsiteX10" fmla="*/ 287448 w 327026"/>
              <a:gd name="connsiteY10" fmla="*/ 96838 h 337100"/>
              <a:gd name="connsiteX11" fmla="*/ 270368 w 327026"/>
              <a:gd name="connsiteY11" fmla="*/ 108528 h 337100"/>
              <a:gd name="connsiteX12" fmla="*/ 280879 w 327026"/>
              <a:gd name="connsiteY12" fmla="*/ 150092 h 337100"/>
              <a:gd name="connsiteX13" fmla="*/ 301899 w 327026"/>
              <a:gd name="connsiteY13" fmla="*/ 182563 h 337100"/>
              <a:gd name="connsiteX14" fmla="*/ 303213 w 327026"/>
              <a:gd name="connsiteY14" fmla="*/ 161781 h 337100"/>
              <a:gd name="connsiteX15" fmla="*/ 287448 w 327026"/>
              <a:gd name="connsiteY15" fmla="*/ 96838 h 337100"/>
              <a:gd name="connsiteX16" fmla="*/ 160474 w 327026"/>
              <a:gd name="connsiteY16" fmla="*/ 0 h 337100"/>
              <a:gd name="connsiteX17" fmla="*/ 322263 w 327026"/>
              <a:gd name="connsiteY17" fmla="*/ 161925 h 337100"/>
              <a:gd name="connsiteX18" fmla="*/ 314371 w 327026"/>
              <a:gd name="connsiteY18" fmla="*/ 211951 h 337100"/>
              <a:gd name="connsiteX19" fmla="*/ 242026 w 327026"/>
              <a:gd name="connsiteY19" fmla="*/ 165875 h 337100"/>
              <a:gd name="connsiteX20" fmla="*/ 259126 w 327026"/>
              <a:gd name="connsiteY20" fmla="*/ 139545 h 337100"/>
              <a:gd name="connsiteX21" fmla="*/ 244657 w 327026"/>
              <a:gd name="connsiteY21" fmla="*/ 94785 h 337100"/>
              <a:gd name="connsiteX22" fmla="*/ 203881 w 327026"/>
              <a:gd name="connsiteY22" fmla="*/ 63190 h 337100"/>
              <a:gd name="connsiteX23" fmla="*/ 186781 w 327026"/>
              <a:gd name="connsiteY23" fmla="*/ 22380 h 337100"/>
              <a:gd name="connsiteX24" fmla="*/ 160474 w 327026"/>
              <a:gd name="connsiteY24" fmla="*/ 19747 h 337100"/>
              <a:gd name="connsiteX25" fmla="*/ 74975 w 327026"/>
              <a:gd name="connsiteY25" fmla="*/ 48709 h 337100"/>
              <a:gd name="connsiteX26" fmla="*/ 86814 w 327026"/>
              <a:gd name="connsiteY26" fmla="*/ 86886 h 337100"/>
              <a:gd name="connsiteX27" fmla="*/ 53930 w 327026"/>
              <a:gd name="connsiteY27" fmla="*/ 111899 h 337100"/>
              <a:gd name="connsiteX28" fmla="*/ 53930 w 327026"/>
              <a:gd name="connsiteY28" fmla="*/ 140862 h 337100"/>
              <a:gd name="connsiteX29" fmla="*/ 59191 w 327026"/>
              <a:gd name="connsiteY29" fmla="*/ 157976 h 337100"/>
              <a:gd name="connsiteX30" fmla="*/ 21046 w 327026"/>
              <a:gd name="connsiteY30" fmla="*/ 181672 h 337100"/>
              <a:gd name="connsiteX31" fmla="*/ 35515 w 327026"/>
              <a:gd name="connsiteY31" fmla="*/ 227748 h 337100"/>
              <a:gd name="connsiteX32" fmla="*/ 59191 w 327026"/>
              <a:gd name="connsiteY32" fmla="*/ 190887 h 337100"/>
              <a:gd name="connsiteX33" fmla="*/ 89444 w 327026"/>
              <a:gd name="connsiteY33" fmla="*/ 198786 h 337100"/>
              <a:gd name="connsiteX34" fmla="*/ 122328 w 327026"/>
              <a:gd name="connsiteY34" fmla="*/ 215900 h 337100"/>
              <a:gd name="connsiteX35" fmla="*/ 96021 w 327026"/>
              <a:gd name="connsiteY35" fmla="*/ 248812 h 337100"/>
              <a:gd name="connsiteX36" fmla="*/ 86814 w 327026"/>
              <a:gd name="connsiteY36" fmla="*/ 283040 h 337100"/>
              <a:gd name="connsiteX37" fmla="*/ 160474 w 327026"/>
              <a:gd name="connsiteY37" fmla="*/ 304103 h 337100"/>
              <a:gd name="connsiteX38" fmla="*/ 167051 w 327026"/>
              <a:gd name="connsiteY38" fmla="*/ 302787 h 337100"/>
              <a:gd name="connsiteX39" fmla="*/ 170997 w 327026"/>
              <a:gd name="connsiteY39" fmla="*/ 322534 h 337100"/>
              <a:gd name="connsiteX40" fmla="*/ 160474 w 327026"/>
              <a:gd name="connsiteY40" fmla="*/ 323850 h 337100"/>
              <a:gd name="connsiteX41" fmla="*/ 0 w 327026"/>
              <a:gd name="connsiteY41" fmla="*/ 161925 h 337100"/>
              <a:gd name="connsiteX42" fmla="*/ 160474 w 327026"/>
              <a:gd name="connsiteY42" fmla="*/ 0 h 3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7026" h="337100">
                <a:moveTo>
                  <a:pt x="157951" y="134938"/>
                </a:moveTo>
                <a:cubicBezTo>
                  <a:pt x="157951" y="134938"/>
                  <a:pt x="157951" y="134938"/>
                  <a:pt x="327026" y="239958"/>
                </a:cubicBezTo>
                <a:cubicBezTo>
                  <a:pt x="327026" y="239958"/>
                  <a:pt x="327026" y="239958"/>
                  <a:pt x="259660" y="254398"/>
                </a:cubicBezTo>
                <a:lnTo>
                  <a:pt x="295325" y="305595"/>
                </a:lnTo>
                <a:cubicBezTo>
                  <a:pt x="301929" y="316097"/>
                  <a:pt x="300608" y="327911"/>
                  <a:pt x="292683" y="334475"/>
                </a:cubicBezTo>
                <a:cubicBezTo>
                  <a:pt x="283436" y="339726"/>
                  <a:pt x="271548" y="337101"/>
                  <a:pt x="263623" y="326599"/>
                </a:cubicBezTo>
                <a:cubicBezTo>
                  <a:pt x="263623" y="326599"/>
                  <a:pt x="263623" y="326599"/>
                  <a:pt x="227959" y="275402"/>
                </a:cubicBezTo>
                <a:cubicBezTo>
                  <a:pt x="227959" y="275402"/>
                  <a:pt x="227959" y="275402"/>
                  <a:pt x="192294" y="333162"/>
                </a:cubicBezTo>
                <a:cubicBezTo>
                  <a:pt x="192294" y="333162"/>
                  <a:pt x="192294" y="333162"/>
                  <a:pt x="153988" y="137564"/>
                </a:cubicBezTo>
                <a:cubicBezTo>
                  <a:pt x="153988" y="137564"/>
                  <a:pt x="153988" y="137564"/>
                  <a:pt x="157951" y="134938"/>
                </a:cubicBezTo>
                <a:close/>
                <a:moveTo>
                  <a:pt x="287448" y="96838"/>
                </a:moveTo>
                <a:cubicBezTo>
                  <a:pt x="280879" y="99436"/>
                  <a:pt x="272996" y="103332"/>
                  <a:pt x="270368" y="108528"/>
                </a:cubicBezTo>
                <a:cubicBezTo>
                  <a:pt x="265113" y="117620"/>
                  <a:pt x="271682" y="143597"/>
                  <a:pt x="280879" y="150092"/>
                </a:cubicBezTo>
                <a:cubicBezTo>
                  <a:pt x="292703" y="159184"/>
                  <a:pt x="299272" y="170873"/>
                  <a:pt x="301899" y="182563"/>
                </a:cubicBezTo>
                <a:cubicBezTo>
                  <a:pt x="303213" y="176069"/>
                  <a:pt x="303213" y="168276"/>
                  <a:pt x="303213" y="161781"/>
                </a:cubicBezTo>
                <a:cubicBezTo>
                  <a:pt x="303213" y="138402"/>
                  <a:pt x="297958" y="116321"/>
                  <a:pt x="287448" y="96838"/>
                </a:cubicBezTo>
                <a:close/>
                <a:moveTo>
                  <a:pt x="160474" y="0"/>
                </a:moveTo>
                <a:cubicBezTo>
                  <a:pt x="249918" y="0"/>
                  <a:pt x="322263" y="72405"/>
                  <a:pt x="322263" y="161925"/>
                </a:cubicBezTo>
                <a:cubicBezTo>
                  <a:pt x="322263" y="179039"/>
                  <a:pt x="319632" y="196153"/>
                  <a:pt x="314371" y="211951"/>
                </a:cubicBezTo>
                <a:cubicBezTo>
                  <a:pt x="314371" y="211951"/>
                  <a:pt x="314371" y="211951"/>
                  <a:pt x="242026" y="165875"/>
                </a:cubicBezTo>
                <a:cubicBezTo>
                  <a:pt x="247288" y="157976"/>
                  <a:pt x="257811" y="147444"/>
                  <a:pt x="259126" y="139545"/>
                </a:cubicBezTo>
                <a:cubicBezTo>
                  <a:pt x="260441" y="127697"/>
                  <a:pt x="251234" y="97418"/>
                  <a:pt x="244657" y="94785"/>
                </a:cubicBezTo>
                <a:cubicBezTo>
                  <a:pt x="238080" y="90836"/>
                  <a:pt x="218350" y="71089"/>
                  <a:pt x="203881" y="63190"/>
                </a:cubicBezTo>
                <a:cubicBezTo>
                  <a:pt x="193358" y="57924"/>
                  <a:pt x="188096" y="36861"/>
                  <a:pt x="186781" y="22380"/>
                </a:cubicBezTo>
                <a:cubicBezTo>
                  <a:pt x="177574" y="21063"/>
                  <a:pt x="169681" y="19747"/>
                  <a:pt x="160474" y="19747"/>
                </a:cubicBezTo>
                <a:cubicBezTo>
                  <a:pt x="128905" y="19747"/>
                  <a:pt x="98652" y="30279"/>
                  <a:pt x="74975" y="48709"/>
                </a:cubicBezTo>
                <a:cubicBezTo>
                  <a:pt x="81552" y="59241"/>
                  <a:pt x="93390" y="78988"/>
                  <a:pt x="86814" y="86886"/>
                </a:cubicBezTo>
                <a:cubicBezTo>
                  <a:pt x="78921" y="100051"/>
                  <a:pt x="53930" y="100051"/>
                  <a:pt x="53930" y="111899"/>
                </a:cubicBezTo>
                <a:cubicBezTo>
                  <a:pt x="53930" y="123747"/>
                  <a:pt x="52614" y="135596"/>
                  <a:pt x="53930" y="140862"/>
                </a:cubicBezTo>
                <a:cubicBezTo>
                  <a:pt x="55245" y="146128"/>
                  <a:pt x="69714" y="150077"/>
                  <a:pt x="59191" y="157976"/>
                </a:cubicBezTo>
                <a:cubicBezTo>
                  <a:pt x="52614" y="164558"/>
                  <a:pt x="32884" y="175090"/>
                  <a:pt x="21046" y="181672"/>
                </a:cubicBezTo>
                <a:cubicBezTo>
                  <a:pt x="22361" y="197470"/>
                  <a:pt x="27622" y="213267"/>
                  <a:pt x="35515" y="227748"/>
                </a:cubicBezTo>
                <a:cubicBezTo>
                  <a:pt x="38145" y="219850"/>
                  <a:pt x="49984" y="192204"/>
                  <a:pt x="59191" y="190887"/>
                </a:cubicBezTo>
                <a:cubicBezTo>
                  <a:pt x="69714" y="188254"/>
                  <a:pt x="78921" y="185621"/>
                  <a:pt x="89444" y="198786"/>
                </a:cubicBezTo>
                <a:cubicBezTo>
                  <a:pt x="99967" y="211951"/>
                  <a:pt x="114436" y="215900"/>
                  <a:pt x="122328" y="215900"/>
                </a:cubicBezTo>
                <a:cubicBezTo>
                  <a:pt x="130220" y="215900"/>
                  <a:pt x="121013" y="243546"/>
                  <a:pt x="96021" y="248812"/>
                </a:cubicBezTo>
                <a:cubicBezTo>
                  <a:pt x="72345" y="252761"/>
                  <a:pt x="106544" y="283040"/>
                  <a:pt x="86814" y="283040"/>
                </a:cubicBezTo>
                <a:cubicBezTo>
                  <a:pt x="109175" y="296204"/>
                  <a:pt x="134167" y="304103"/>
                  <a:pt x="160474" y="304103"/>
                </a:cubicBezTo>
                <a:cubicBezTo>
                  <a:pt x="163105" y="304103"/>
                  <a:pt x="165735" y="302787"/>
                  <a:pt x="167051" y="302787"/>
                </a:cubicBezTo>
                <a:cubicBezTo>
                  <a:pt x="167051" y="302787"/>
                  <a:pt x="167051" y="302787"/>
                  <a:pt x="170997" y="322534"/>
                </a:cubicBezTo>
                <a:cubicBezTo>
                  <a:pt x="168366" y="322534"/>
                  <a:pt x="164420" y="323850"/>
                  <a:pt x="160474" y="323850"/>
                </a:cubicBezTo>
                <a:cubicBezTo>
                  <a:pt x="72345" y="323850"/>
                  <a:pt x="0" y="251445"/>
                  <a:pt x="0" y="161925"/>
                </a:cubicBezTo>
                <a:cubicBezTo>
                  <a:pt x="0" y="72405"/>
                  <a:pt x="72345" y="0"/>
                  <a:pt x="16047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TextBox 19"/>
          <p:cNvSpPr txBox="1"/>
          <p:nvPr/>
        </p:nvSpPr>
        <p:spPr>
          <a:xfrm>
            <a:off x="1244371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latin typeface="+mn-ea"/>
              </a:rPr>
              <a:t>标题文字添加</a:t>
            </a:r>
            <a:endParaRPr lang="en-US" sz="2000" dirty="0"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84716" y="4569127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3" name="TextBox 19"/>
          <p:cNvSpPr txBox="1"/>
          <p:nvPr/>
        </p:nvSpPr>
        <p:spPr>
          <a:xfrm>
            <a:off x="3814683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6384996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latin typeface="+mn-ea"/>
              </a:rPr>
              <a:t>标题文字添加</a:t>
            </a:r>
            <a:endParaRPr lang="en-US" sz="2000" dirty="0"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8955308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25341" y="4569127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11490" y="2349835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752115" y="2349835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20" name="灯片编号占位符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687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1" grpId="0" animBg="1"/>
      <p:bldP spid="23" grpId="0" animBg="1"/>
      <p:bldP spid="22" grpId="0" animBg="1"/>
      <p:bldP spid="24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5688" y="2182949"/>
            <a:ext cx="2520156" cy="7445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575844" y="2182949"/>
            <a:ext cx="2520156" cy="74458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096001" y="2182949"/>
            <a:ext cx="2520156" cy="7445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616157" y="2182949"/>
            <a:ext cx="2520156" cy="7445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9"/>
          <p:cNvSpPr txBox="1"/>
          <p:nvPr/>
        </p:nvSpPr>
        <p:spPr>
          <a:xfrm>
            <a:off x="1055688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6095999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8616158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3575841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latin typeface="+mn-ea"/>
              </a:rPr>
              <a:t>标题文字添加</a:t>
            </a:r>
            <a:endParaRPr lang="en-US" sz="2000" dirty="0"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194682" y="3472281"/>
            <a:ext cx="2242165" cy="1850785"/>
            <a:chOff x="1194682" y="3472281"/>
            <a:chExt cx="2242165" cy="1850785"/>
          </a:xfrm>
        </p:grpSpPr>
        <p:sp>
          <p:nvSpPr>
            <p:cNvPr id="10" name="文本框 9"/>
            <p:cNvSpPr txBox="1"/>
            <p:nvPr/>
          </p:nvSpPr>
          <p:spPr>
            <a:xfrm>
              <a:off x="1194682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3" name="椭圆 16"/>
            <p:cNvSpPr/>
            <p:nvPr/>
          </p:nvSpPr>
          <p:spPr>
            <a:xfrm>
              <a:off x="2043477" y="3472281"/>
              <a:ext cx="544574" cy="499922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5844" y="3110413"/>
            <a:ext cx="2520156" cy="2593702"/>
            <a:chOff x="3575844" y="3110413"/>
            <a:chExt cx="2520156" cy="2593702"/>
          </a:xfrm>
        </p:grpSpPr>
        <p:sp>
          <p:nvSpPr>
            <p:cNvPr id="7" name="矩形 6"/>
            <p:cNvSpPr/>
            <p:nvPr/>
          </p:nvSpPr>
          <p:spPr>
            <a:xfrm>
              <a:off x="3575844" y="3110413"/>
              <a:ext cx="2520156" cy="25937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714835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4" name="椭圆 17"/>
            <p:cNvSpPr/>
            <p:nvPr/>
          </p:nvSpPr>
          <p:spPr>
            <a:xfrm>
              <a:off x="4609867" y="3449955"/>
              <a:ext cx="452099" cy="544574"/>
            </a:xfrm>
            <a:custGeom>
              <a:avLst/>
              <a:gdLst>
                <a:gd name="T0" fmla="*/ 212 w 212"/>
                <a:gd name="T1" fmla="*/ 160 h 256"/>
                <a:gd name="T2" fmla="*/ 210 w 212"/>
                <a:gd name="T3" fmla="*/ 171 h 256"/>
                <a:gd name="T4" fmla="*/ 203 w 212"/>
                <a:gd name="T5" fmla="*/ 180 h 256"/>
                <a:gd name="T6" fmla="*/ 208 w 212"/>
                <a:gd name="T7" fmla="*/ 188 h 256"/>
                <a:gd name="T8" fmla="*/ 209 w 212"/>
                <a:gd name="T9" fmla="*/ 200 h 256"/>
                <a:gd name="T10" fmla="*/ 205 w 212"/>
                <a:gd name="T11" fmla="*/ 212 h 256"/>
                <a:gd name="T12" fmla="*/ 200 w 212"/>
                <a:gd name="T13" fmla="*/ 218 h 256"/>
                <a:gd name="T14" fmla="*/ 193 w 212"/>
                <a:gd name="T15" fmla="*/ 222 h 256"/>
                <a:gd name="T16" fmla="*/ 194 w 212"/>
                <a:gd name="T17" fmla="*/ 235 h 256"/>
                <a:gd name="T18" fmla="*/ 186 w 212"/>
                <a:gd name="T19" fmla="*/ 245 h 256"/>
                <a:gd name="T20" fmla="*/ 176 w 212"/>
                <a:gd name="T21" fmla="*/ 251 h 256"/>
                <a:gd name="T22" fmla="*/ 169 w 212"/>
                <a:gd name="T23" fmla="*/ 254 h 256"/>
                <a:gd name="T24" fmla="*/ 131 w 212"/>
                <a:gd name="T25" fmla="*/ 256 h 256"/>
                <a:gd name="T26" fmla="*/ 91 w 212"/>
                <a:gd name="T27" fmla="*/ 254 h 256"/>
                <a:gd name="T28" fmla="*/ 60 w 212"/>
                <a:gd name="T29" fmla="*/ 247 h 256"/>
                <a:gd name="T30" fmla="*/ 55 w 212"/>
                <a:gd name="T31" fmla="*/ 245 h 256"/>
                <a:gd name="T32" fmla="*/ 50 w 212"/>
                <a:gd name="T33" fmla="*/ 242 h 256"/>
                <a:gd name="T34" fmla="*/ 46 w 212"/>
                <a:gd name="T35" fmla="*/ 239 h 256"/>
                <a:gd name="T36" fmla="*/ 42 w 212"/>
                <a:gd name="T37" fmla="*/ 234 h 256"/>
                <a:gd name="T38" fmla="*/ 0 w 212"/>
                <a:gd name="T39" fmla="*/ 230 h 256"/>
                <a:gd name="T40" fmla="*/ 0 w 212"/>
                <a:gd name="T41" fmla="*/ 136 h 256"/>
                <a:gd name="T42" fmla="*/ 15 w 212"/>
                <a:gd name="T43" fmla="*/ 136 h 256"/>
                <a:gd name="T44" fmla="*/ 30 w 212"/>
                <a:gd name="T45" fmla="*/ 136 h 256"/>
                <a:gd name="T46" fmla="*/ 37 w 212"/>
                <a:gd name="T47" fmla="*/ 131 h 256"/>
                <a:gd name="T48" fmla="*/ 41 w 212"/>
                <a:gd name="T49" fmla="*/ 127 h 256"/>
                <a:gd name="T50" fmla="*/ 43 w 212"/>
                <a:gd name="T51" fmla="*/ 116 h 256"/>
                <a:gd name="T52" fmla="*/ 46 w 212"/>
                <a:gd name="T53" fmla="*/ 104 h 256"/>
                <a:gd name="T54" fmla="*/ 50 w 212"/>
                <a:gd name="T55" fmla="*/ 95 h 256"/>
                <a:gd name="T56" fmla="*/ 56 w 212"/>
                <a:gd name="T57" fmla="*/ 84 h 256"/>
                <a:gd name="T58" fmla="*/ 73 w 212"/>
                <a:gd name="T59" fmla="*/ 68 h 256"/>
                <a:gd name="T60" fmla="*/ 89 w 212"/>
                <a:gd name="T61" fmla="*/ 18 h 256"/>
                <a:gd name="T62" fmla="*/ 89 w 212"/>
                <a:gd name="T63" fmla="*/ 2 h 256"/>
                <a:gd name="T64" fmla="*/ 97 w 212"/>
                <a:gd name="T65" fmla="*/ 0 h 256"/>
                <a:gd name="T66" fmla="*/ 117 w 212"/>
                <a:gd name="T67" fmla="*/ 18 h 256"/>
                <a:gd name="T68" fmla="*/ 121 w 212"/>
                <a:gd name="T69" fmla="*/ 39 h 256"/>
                <a:gd name="T70" fmla="*/ 114 w 212"/>
                <a:gd name="T71" fmla="*/ 59 h 256"/>
                <a:gd name="T72" fmla="*/ 109 w 212"/>
                <a:gd name="T73" fmla="*/ 89 h 256"/>
                <a:gd name="T74" fmla="*/ 113 w 212"/>
                <a:gd name="T75" fmla="*/ 100 h 256"/>
                <a:gd name="T76" fmla="*/ 122 w 212"/>
                <a:gd name="T77" fmla="*/ 107 h 256"/>
                <a:gd name="T78" fmla="*/ 126 w 212"/>
                <a:gd name="T79" fmla="*/ 107 h 256"/>
                <a:gd name="T80" fmla="*/ 131 w 212"/>
                <a:gd name="T81" fmla="*/ 107 h 256"/>
                <a:gd name="T82" fmla="*/ 136 w 212"/>
                <a:gd name="T83" fmla="*/ 107 h 256"/>
                <a:gd name="T84" fmla="*/ 141 w 212"/>
                <a:gd name="T85" fmla="*/ 106 h 256"/>
                <a:gd name="T86" fmla="*/ 152 w 212"/>
                <a:gd name="T87" fmla="*/ 103 h 256"/>
                <a:gd name="T88" fmla="*/ 164 w 212"/>
                <a:gd name="T89" fmla="*/ 99 h 256"/>
                <a:gd name="T90" fmla="*/ 188 w 212"/>
                <a:gd name="T91" fmla="*/ 98 h 256"/>
                <a:gd name="T92" fmla="*/ 198 w 212"/>
                <a:gd name="T93" fmla="*/ 101 h 256"/>
                <a:gd name="T94" fmla="*/ 205 w 212"/>
                <a:gd name="T95" fmla="*/ 106 h 256"/>
                <a:gd name="T96" fmla="*/ 206 w 212"/>
                <a:gd name="T97" fmla="*/ 109 h 256"/>
                <a:gd name="T98" fmla="*/ 207 w 212"/>
                <a:gd name="T99" fmla="*/ 112 h 256"/>
                <a:gd name="T100" fmla="*/ 208 w 212"/>
                <a:gd name="T101" fmla="*/ 115 h 256"/>
                <a:gd name="T102" fmla="*/ 208 w 212"/>
                <a:gd name="T103" fmla="*/ 118 h 256"/>
                <a:gd name="T104" fmla="*/ 208 w 212"/>
                <a:gd name="T105" fmla="*/ 123 h 256"/>
                <a:gd name="T106" fmla="*/ 203 w 212"/>
                <a:gd name="T107" fmla="*/ 136 h 256"/>
                <a:gd name="T108" fmla="*/ 205 w 212"/>
                <a:gd name="T109" fmla="*/ 139 h 256"/>
                <a:gd name="T110" fmla="*/ 207 w 212"/>
                <a:gd name="T111" fmla="*/ 141 h 256"/>
                <a:gd name="T112" fmla="*/ 209 w 212"/>
                <a:gd name="T113" fmla="*/ 144 h 256"/>
                <a:gd name="T114" fmla="*/ 210 w 212"/>
                <a:gd name="T115" fmla="*/ 147 h 256"/>
                <a:gd name="T116" fmla="*/ 211 w 212"/>
                <a:gd name="T117" fmla="*/ 150 h 256"/>
                <a:gd name="T118" fmla="*/ 212 w 212"/>
                <a:gd name="T119" fmla="*/ 155 h 256"/>
                <a:gd name="T120" fmla="*/ 212 w 212"/>
                <a:gd name="T121" fmla="*/ 16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2" h="256">
                  <a:moveTo>
                    <a:pt x="212" y="160"/>
                  </a:moveTo>
                  <a:cubicBezTo>
                    <a:pt x="212" y="165"/>
                    <a:pt x="211" y="169"/>
                    <a:pt x="210" y="171"/>
                  </a:cubicBezTo>
                  <a:cubicBezTo>
                    <a:pt x="209" y="174"/>
                    <a:pt x="206" y="177"/>
                    <a:pt x="203" y="180"/>
                  </a:cubicBezTo>
                  <a:cubicBezTo>
                    <a:pt x="205" y="182"/>
                    <a:pt x="207" y="185"/>
                    <a:pt x="208" y="188"/>
                  </a:cubicBezTo>
                  <a:cubicBezTo>
                    <a:pt x="208" y="191"/>
                    <a:pt x="209" y="195"/>
                    <a:pt x="209" y="200"/>
                  </a:cubicBezTo>
                  <a:cubicBezTo>
                    <a:pt x="208" y="205"/>
                    <a:pt x="207" y="209"/>
                    <a:pt x="205" y="212"/>
                  </a:cubicBezTo>
                  <a:cubicBezTo>
                    <a:pt x="203" y="215"/>
                    <a:pt x="201" y="217"/>
                    <a:pt x="200" y="218"/>
                  </a:cubicBezTo>
                  <a:cubicBezTo>
                    <a:pt x="199" y="219"/>
                    <a:pt x="196" y="220"/>
                    <a:pt x="193" y="222"/>
                  </a:cubicBezTo>
                  <a:cubicBezTo>
                    <a:pt x="195" y="227"/>
                    <a:pt x="195" y="231"/>
                    <a:pt x="194" y="235"/>
                  </a:cubicBezTo>
                  <a:cubicBezTo>
                    <a:pt x="192" y="239"/>
                    <a:pt x="190" y="242"/>
                    <a:pt x="186" y="245"/>
                  </a:cubicBezTo>
                  <a:cubicBezTo>
                    <a:pt x="183" y="248"/>
                    <a:pt x="180" y="250"/>
                    <a:pt x="176" y="251"/>
                  </a:cubicBezTo>
                  <a:cubicBezTo>
                    <a:pt x="173" y="253"/>
                    <a:pt x="171" y="254"/>
                    <a:pt x="169" y="254"/>
                  </a:cubicBezTo>
                  <a:cubicBezTo>
                    <a:pt x="157" y="255"/>
                    <a:pt x="144" y="256"/>
                    <a:pt x="131" y="256"/>
                  </a:cubicBezTo>
                  <a:cubicBezTo>
                    <a:pt x="118" y="256"/>
                    <a:pt x="104" y="256"/>
                    <a:pt x="91" y="254"/>
                  </a:cubicBezTo>
                  <a:cubicBezTo>
                    <a:pt x="77" y="253"/>
                    <a:pt x="67" y="250"/>
                    <a:pt x="60" y="247"/>
                  </a:cubicBezTo>
                  <a:cubicBezTo>
                    <a:pt x="60" y="247"/>
                    <a:pt x="58" y="246"/>
                    <a:pt x="55" y="245"/>
                  </a:cubicBezTo>
                  <a:cubicBezTo>
                    <a:pt x="53" y="243"/>
                    <a:pt x="51" y="243"/>
                    <a:pt x="50" y="242"/>
                  </a:cubicBezTo>
                  <a:cubicBezTo>
                    <a:pt x="49" y="241"/>
                    <a:pt x="47" y="240"/>
                    <a:pt x="46" y="239"/>
                  </a:cubicBezTo>
                  <a:cubicBezTo>
                    <a:pt x="44" y="237"/>
                    <a:pt x="43" y="236"/>
                    <a:pt x="42" y="234"/>
                  </a:cubicBezTo>
                  <a:cubicBezTo>
                    <a:pt x="37" y="231"/>
                    <a:pt x="24" y="230"/>
                    <a:pt x="0" y="23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5" y="136"/>
                    <a:pt x="10" y="136"/>
                    <a:pt x="15" y="136"/>
                  </a:cubicBezTo>
                  <a:cubicBezTo>
                    <a:pt x="21" y="136"/>
                    <a:pt x="26" y="136"/>
                    <a:pt x="30" y="136"/>
                  </a:cubicBezTo>
                  <a:cubicBezTo>
                    <a:pt x="35" y="135"/>
                    <a:pt x="37" y="134"/>
                    <a:pt x="37" y="131"/>
                  </a:cubicBezTo>
                  <a:cubicBezTo>
                    <a:pt x="38" y="130"/>
                    <a:pt x="40" y="128"/>
                    <a:pt x="41" y="127"/>
                  </a:cubicBezTo>
                  <a:cubicBezTo>
                    <a:pt x="41" y="126"/>
                    <a:pt x="42" y="122"/>
                    <a:pt x="43" y="116"/>
                  </a:cubicBezTo>
                  <a:cubicBezTo>
                    <a:pt x="45" y="111"/>
                    <a:pt x="46" y="107"/>
                    <a:pt x="46" y="104"/>
                  </a:cubicBezTo>
                  <a:cubicBezTo>
                    <a:pt x="47" y="102"/>
                    <a:pt x="48" y="99"/>
                    <a:pt x="50" y="95"/>
                  </a:cubicBezTo>
                  <a:cubicBezTo>
                    <a:pt x="52" y="91"/>
                    <a:pt x="54" y="87"/>
                    <a:pt x="56" y="84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84" y="48"/>
                    <a:pt x="89" y="32"/>
                    <a:pt x="89" y="18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1"/>
                    <a:pt x="92" y="0"/>
                    <a:pt x="97" y="0"/>
                  </a:cubicBezTo>
                  <a:cubicBezTo>
                    <a:pt x="107" y="0"/>
                    <a:pt x="114" y="6"/>
                    <a:pt x="117" y="18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0" y="49"/>
                    <a:pt x="118" y="56"/>
                    <a:pt x="114" y="59"/>
                  </a:cubicBezTo>
                  <a:cubicBezTo>
                    <a:pt x="112" y="75"/>
                    <a:pt x="111" y="85"/>
                    <a:pt x="109" y="89"/>
                  </a:cubicBezTo>
                  <a:cubicBezTo>
                    <a:pt x="108" y="93"/>
                    <a:pt x="110" y="97"/>
                    <a:pt x="113" y="100"/>
                  </a:cubicBezTo>
                  <a:cubicBezTo>
                    <a:pt x="116" y="104"/>
                    <a:pt x="119" y="106"/>
                    <a:pt x="122" y="107"/>
                  </a:cubicBezTo>
                  <a:cubicBezTo>
                    <a:pt x="124" y="107"/>
                    <a:pt x="126" y="107"/>
                    <a:pt x="126" y="107"/>
                  </a:cubicBezTo>
                  <a:cubicBezTo>
                    <a:pt x="127" y="107"/>
                    <a:pt x="129" y="107"/>
                    <a:pt x="131" y="107"/>
                  </a:cubicBezTo>
                  <a:cubicBezTo>
                    <a:pt x="133" y="107"/>
                    <a:pt x="134" y="107"/>
                    <a:pt x="136" y="107"/>
                  </a:cubicBezTo>
                  <a:cubicBezTo>
                    <a:pt x="138" y="107"/>
                    <a:pt x="139" y="106"/>
                    <a:pt x="141" y="106"/>
                  </a:cubicBezTo>
                  <a:cubicBezTo>
                    <a:pt x="143" y="105"/>
                    <a:pt x="147" y="104"/>
                    <a:pt x="152" y="103"/>
                  </a:cubicBezTo>
                  <a:cubicBezTo>
                    <a:pt x="158" y="101"/>
                    <a:pt x="162" y="100"/>
                    <a:pt x="164" y="99"/>
                  </a:cubicBezTo>
                  <a:cubicBezTo>
                    <a:pt x="173" y="97"/>
                    <a:pt x="181" y="97"/>
                    <a:pt x="188" y="98"/>
                  </a:cubicBezTo>
                  <a:cubicBezTo>
                    <a:pt x="191" y="99"/>
                    <a:pt x="195" y="100"/>
                    <a:pt x="198" y="101"/>
                  </a:cubicBezTo>
                  <a:cubicBezTo>
                    <a:pt x="202" y="103"/>
                    <a:pt x="204" y="104"/>
                    <a:pt x="205" y="106"/>
                  </a:cubicBezTo>
                  <a:cubicBezTo>
                    <a:pt x="205" y="106"/>
                    <a:pt x="205" y="107"/>
                    <a:pt x="206" y="109"/>
                  </a:cubicBezTo>
                  <a:cubicBezTo>
                    <a:pt x="207" y="111"/>
                    <a:pt x="207" y="112"/>
                    <a:pt x="207" y="112"/>
                  </a:cubicBezTo>
                  <a:cubicBezTo>
                    <a:pt x="207" y="112"/>
                    <a:pt x="207" y="113"/>
                    <a:pt x="208" y="115"/>
                  </a:cubicBezTo>
                  <a:cubicBezTo>
                    <a:pt x="208" y="116"/>
                    <a:pt x="209" y="118"/>
                    <a:pt x="208" y="118"/>
                  </a:cubicBezTo>
                  <a:cubicBezTo>
                    <a:pt x="208" y="119"/>
                    <a:pt x="208" y="120"/>
                    <a:pt x="208" y="123"/>
                  </a:cubicBezTo>
                  <a:cubicBezTo>
                    <a:pt x="208" y="125"/>
                    <a:pt x="206" y="129"/>
                    <a:pt x="203" y="136"/>
                  </a:cubicBezTo>
                  <a:cubicBezTo>
                    <a:pt x="203" y="136"/>
                    <a:pt x="204" y="137"/>
                    <a:pt x="205" y="139"/>
                  </a:cubicBezTo>
                  <a:cubicBezTo>
                    <a:pt x="206" y="140"/>
                    <a:pt x="207" y="141"/>
                    <a:pt x="207" y="141"/>
                  </a:cubicBezTo>
                  <a:cubicBezTo>
                    <a:pt x="207" y="142"/>
                    <a:pt x="208" y="143"/>
                    <a:pt x="209" y="144"/>
                  </a:cubicBezTo>
                  <a:cubicBezTo>
                    <a:pt x="209" y="145"/>
                    <a:pt x="210" y="146"/>
                    <a:pt x="210" y="147"/>
                  </a:cubicBezTo>
                  <a:cubicBezTo>
                    <a:pt x="210" y="148"/>
                    <a:pt x="211" y="149"/>
                    <a:pt x="211" y="150"/>
                  </a:cubicBezTo>
                  <a:cubicBezTo>
                    <a:pt x="211" y="152"/>
                    <a:pt x="212" y="153"/>
                    <a:pt x="212" y="155"/>
                  </a:cubicBezTo>
                  <a:cubicBezTo>
                    <a:pt x="212" y="156"/>
                    <a:pt x="212" y="158"/>
                    <a:pt x="212" y="1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34993" y="3502068"/>
            <a:ext cx="2242165" cy="1820998"/>
            <a:chOff x="6234993" y="3502068"/>
            <a:chExt cx="2242165" cy="1820998"/>
          </a:xfrm>
        </p:grpSpPr>
        <p:sp>
          <p:nvSpPr>
            <p:cNvPr id="15" name="文本框 14"/>
            <p:cNvSpPr txBox="1"/>
            <p:nvPr/>
          </p:nvSpPr>
          <p:spPr>
            <a:xfrm>
              <a:off x="6234993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5" name="椭圆 18"/>
            <p:cNvSpPr/>
            <p:nvPr/>
          </p:nvSpPr>
          <p:spPr>
            <a:xfrm>
              <a:off x="7086446" y="3502068"/>
              <a:ext cx="544574" cy="440347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55152" y="3449955"/>
            <a:ext cx="2242165" cy="1873111"/>
            <a:chOff x="8755152" y="3449955"/>
            <a:chExt cx="2242165" cy="1873111"/>
          </a:xfrm>
        </p:grpSpPr>
        <p:sp>
          <p:nvSpPr>
            <p:cNvPr id="16" name="文本框 15"/>
            <p:cNvSpPr txBox="1"/>
            <p:nvPr/>
          </p:nvSpPr>
          <p:spPr>
            <a:xfrm>
              <a:off x="8755152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6" name="椭圆 19"/>
            <p:cNvSpPr/>
            <p:nvPr/>
          </p:nvSpPr>
          <p:spPr>
            <a:xfrm>
              <a:off x="9613079" y="3449955"/>
              <a:ext cx="526310" cy="544574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5790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83467301"/>
              </p:ext>
            </p:extLst>
          </p:nvPr>
        </p:nvGraphicFramePr>
        <p:xfrm>
          <a:off x="1055688" y="1972491"/>
          <a:ext cx="10080625" cy="4165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0231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35" name="图片占位符 3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3600"/>
          <a:stretch>
            <a:fillRect/>
          </a:stretch>
        </p:blipFill>
        <p:spPr/>
      </p:pic>
      <p:pic>
        <p:nvPicPr>
          <p:cNvPr id="39" name="图片占位符 38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0" r="16700"/>
          <a:stretch>
            <a:fillRect/>
          </a:stretch>
        </p:blipFill>
        <p:spPr/>
      </p:pic>
      <p:sp>
        <p:nvSpPr>
          <p:cNvPr id="7" name="椭圆 6"/>
          <p:cNvSpPr/>
          <p:nvPr/>
        </p:nvSpPr>
        <p:spPr>
          <a:xfrm>
            <a:off x="2836639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01</a:t>
            </a:r>
            <a:endParaRPr lang="zh-CN" altLang="en-US" sz="1000" dirty="0"/>
          </a:p>
        </p:txBody>
      </p:sp>
      <p:sp>
        <p:nvSpPr>
          <p:cNvPr id="8" name="椭圆 7"/>
          <p:cNvSpPr/>
          <p:nvPr/>
        </p:nvSpPr>
        <p:spPr>
          <a:xfrm>
            <a:off x="5152594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02</a:t>
            </a:r>
            <a:endParaRPr lang="zh-CN" altLang="en-US" sz="1000" dirty="0"/>
          </a:p>
        </p:txBody>
      </p:sp>
      <p:sp>
        <p:nvSpPr>
          <p:cNvPr id="9" name="椭圆 8"/>
          <p:cNvSpPr/>
          <p:nvPr/>
        </p:nvSpPr>
        <p:spPr>
          <a:xfrm>
            <a:off x="7468549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03</a:t>
            </a:r>
            <a:endParaRPr lang="zh-CN" altLang="en-US" sz="1000" dirty="0"/>
          </a:p>
        </p:txBody>
      </p:sp>
      <p:sp>
        <p:nvSpPr>
          <p:cNvPr id="10" name="椭圆 9"/>
          <p:cNvSpPr/>
          <p:nvPr/>
        </p:nvSpPr>
        <p:spPr>
          <a:xfrm>
            <a:off x="9784503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04</a:t>
            </a:r>
            <a:endParaRPr lang="zh-CN" altLang="en-US" sz="10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399852" y="4160730"/>
            <a:ext cx="2444433" cy="1360213"/>
            <a:chOff x="5482252" y="1317507"/>
            <a:chExt cx="2444433" cy="1360213"/>
          </a:xfrm>
        </p:grpSpPr>
        <p:sp>
          <p:nvSpPr>
            <p:cNvPr id="12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15807" y="4160730"/>
            <a:ext cx="2444433" cy="1360213"/>
            <a:chOff x="5482252" y="1317507"/>
            <a:chExt cx="2444433" cy="1360213"/>
          </a:xfrm>
        </p:grpSpPr>
        <p:sp>
          <p:nvSpPr>
            <p:cNvPr id="18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31762" y="4160730"/>
            <a:ext cx="2444433" cy="1360213"/>
            <a:chOff x="5482252" y="1317507"/>
            <a:chExt cx="2444433" cy="1360213"/>
          </a:xfrm>
        </p:grpSpPr>
        <p:sp>
          <p:nvSpPr>
            <p:cNvPr id="21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47716" y="4160730"/>
            <a:ext cx="2444433" cy="1360213"/>
            <a:chOff x="5482252" y="1317507"/>
            <a:chExt cx="2444433" cy="1360213"/>
          </a:xfrm>
        </p:grpSpPr>
        <p:sp>
          <p:nvSpPr>
            <p:cNvPr id="24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6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6422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04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343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259192" y="2131942"/>
            <a:ext cx="3673614" cy="3673614"/>
            <a:chOff x="4259192" y="2131942"/>
            <a:chExt cx="3673614" cy="3673614"/>
          </a:xfrm>
        </p:grpSpPr>
        <p:sp>
          <p:nvSpPr>
            <p:cNvPr id="4" name="空心弧 3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空心弧 4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空心弧 6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任意多边形: 形状 26"/>
            <p:cNvSpPr/>
            <p:nvPr/>
          </p:nvSpPr>
          <p:spPr>
            <a:xfrm>
              <a:off x="5640263" y="3553613"/>
              <a:ext cx="911472" cy="830273"/>
            </a:xfrm>
            <a:custGeom>
              <a:avLst/>
              <a:gdLst>
                <a:gd name="connsiteX0" fmla="*/ 182569 w 338094"/>
                <a:gd name="connsiteY0" fmla="*/ 192088 h 307975"/>
                <a:gd name="connsiteX1" fmla="*/ 191830 w 338094"/>
                <a:gd name="connsiteY1" fmla="*/ 202620 h 307975"/>
                <a:gd name="connsiteX2" fmla="*/ 206382 w 338094"/>
                <a:gd name="connsiteY2" fmla="*/ 203936 h 307975"/>
                <a:gd name="connsiteX3" fmla="*/ 205059 w 338094"/>
                <a:gd name="connsiteY3" fmla="*/ 209202 h 307975"/>
                <a:gd name="connsiteX4" fmla="*/ 206382 w 338094"/>
                <a:gd name="connsiteY4" fmla="*/ 221050 h 307975"/>
                <a:gd name="connsiteX5" fmla="*/ 206382 w 338094"/>
                <a:gd name="connsiteY5" fmla="*/ 234215 h 307975"/>
                <a:gd name="connsiteX6" fmla="*/ 194476 w 338094"/>
                <a:gd name="connsiteY6" fmla="*/ 246063 h 307975"/>
                <a:gd name="connsiteX7" fmla="*/ 182569 w 338094"/>
                <a:gd name="connsiteY7" fmla="*/ 234215 h 307975"/>
                <a:gd name="connsiteX8" fmla="*/ 182569 w 338094"/>
                <a:gd name="connsiteY8" fmla="*/ 192088 h 307975"/>
                <a:gd name="connsiteX9" fmla="*/ 149231 w 338094"/>
                <a:gd name="connsiteY9" fmla="*/ 183859 h 307975"/>
                <a:gd name="connsiteX10" fmla="*/ 173044 w 338094"/>
                <a:gd name="connsiteY10" fmla="*/ 194226 h 307975"/>
                <a:gd name="connsiteX11" fmla="*/ 173044 w 338094"/>
                <a:gd name="connsiteY11" fmla="*/ 234400 h 307975"/>
                <a:gd name="connsiteX12" fmla="*/ 159815 w 338094"/>
                <a:gd name="connsiteY12" fmla="*/ 246063 h 307975"/>
                <a:gd name="connsiteX13" fmla="*/ 149231 w 338094"/>
                <a:gd name="connsiteY13" fmla="*/ 234400 h 307975"/>
                <a:gd name="connsiteX14" fmla="*/ 149231 w 338094"/>
                <a:gd name="connsiteY14" fmla="*/ 183859 h 307975"/>
                <a:gd name="connsiteX15" fmla="*/ 74619 w 338094"/>
                <a:gd name="connsiteY15" fmla="*/ 182563 h 307975"/>
                <a:gd name="connsiteX16" fmla="*/ 74619 w 338094"/>
                <a:gd name="connsiteY16" fmla="*/ 238126 h 307975"/>
                <a:gd name="connsiteX17" fmla="*/ 63506 w 338094"/>
                <a:gd name="connsiteY17" fmla="*/ 227789 h 307975"/>
                <a:gd name="connsiteX18" fmla="*/ 63506 w 338094"/>
                <a:gd name="connsiteY18" fmla="*/ 192900 h 307975"/>
                <a:gd name="connsiteX19" fmla="*/ 73230 w 338094"/>
                <a:gd name="connsiteY19" fmla="*/ 183855 h 307975"/>
                <a:gd name="connsiteX20" fmla="*/ 74619 w 338094"/>
                <a:gd name="connsiteY20" fmla="*/ 182563 h 307975"/>
                <a:gd name="connsiteX21" fmla="*/ 90666 w 338094"/>
                <a:gd name="connsiteY21" fmla="*/ 92075 h 307975"/>
                <a:gd name="connsiteX22" fmla="*/ 130275 w 338094"/>
                <a:gd name="connsiteY22" fmla="*/ 92075 h 307975"/>
                <a:gd name="connsiteX23" fmla="*/ 140838 w 338094"/>
                <a:gd name="connsiteY23" fmla="*/ 97302 h 307975"/>
                <a:gd name="connsiteX24" fmla="*/ 175165 w 338094"/>
                <a:gd name="connsiteY24" fmla="*/ 171785 h 307975"/>
                <a:gd name="connsiteX25" fmla="*/ 169884 w 338094"/>
                <a:gd name="connsiteY25" fmla="*/ 186159 h 307975"/>
                <a:gd name="connsiteX26" fmla="*/ 156681 w 338094"/>
                <a:gd name="connsiteY26" fmla="*/ 180932 h 307975"/>
                <a:gd name="connsiteX27" fmla="*/ 139517 w 338094"/>
                <a:gd name="connsiteY27" fmla="*/ 144344 h 307975"/>
                <a:gd name="connsiteX28" fmla="*/ 139517 w 338094"/>
                <a:gd name="connsiteY28" fmla="*/ 271096 h 307975"/>
                <a:gd name="connsiteX29" fmla="*/ 127635 w 338094"/>
                <a:gd name="connsiteY29" fmla="*/ 284163 h 307975"/>
                <a:gd name="connsiteX30" fmla="*/ 115752 w 338094"/>
                <a:gd name="connsiteY30" fmla="*/ 271096 h 307975"/>
                <a:gd name="connsiteX31" fmla="*/ 115752 w 338094"/>
                <a:gd name="connsiteY31" fmla="*/ 197919 h 307975"/>
                <a:gd name="connsiteX32" fmla="*/ 106510 w 338094"/>
                <a:gd name="connsiteY32" fmla="*/ 197919 h 307975"/>
                <a:gd name="connsiteX33" fmla="*/ 106510 w 338094"/>
                <a:gd name="connsiteY33" fmla="*/ 271096 h 307975"/>
                <a:gd name="connsiteX34" fmla="*/ 94627 w 338094"/>
                <a:gd name="connsiteY34" fmla="*/ 284163 h 307975"/>
                <a:gd name="connsiteX35" fmla="*/ 81424 w 338094"/>
                <a:gd name="connsiteY35" fmla="*/ 271096 h 307975"/>
                <a:gd name="connsiteX36" fmla="*/ 81424 w 338094"/>
                <a:gd name="connsiteY36" fmla="*/ 144344 h 307975"/>
                <a:gd name="connsiteX37" fmla="*/ 65581 w 338094"/>
                <a:gd name="connsiteY37" fmla="*/ 180932 h 307975"/>
                <a:gd name="connsiteX38" fmla="*/ 51058 w 338094"/>
                <a:gd name="connsiteY38" fmla="*/ 186159 h 307975"/>
                <a:gd name="connsiteX39" fmla="*/ 45776 w 338094"/>
                <a:gd name="connsiteY39" fmla="*/ 171785 h 307975"/>
                <a:gd name="connsiteX40" fmla="*/ 80104 w 338094"/>
                <a:gd name="connsiteY40" fmla="*/ 97302 h 307975"/>
                <a:gd name="connsiteX41" fmla="*/ 90666 w 338094"/>
                <a:gd name="connsiteY41" fmla="*/ 92075 h 307975"/>
                <a:gd name="connsiteX42" fmla="*/ 238843 w 338094"/>
                <a:gd name="connsiteY42" fmla="*/ 88900 h 307975"/>
                <a:gd name="connsiteX43" fmla="*/ 286633 w 338094"/>
                <a:gd name="connsiteY43" fmla="*/ 88900 h 307975"/>
                <a:gd name="connsiteX44" fmla="*/ 297253 w 338094"/>
                <a:gd name="connsiteY44" fmla="*/ 95459 h 307975"/>
                <a:gd name="connsiteX45" fmla="*/ 337077 w 338094"/>
                <a:gd name="connsiteY45" fmla="*/ 180728 h 307975"/>
                <a:gd name="connsiteX46" fmla="*/ 330440 w 338094"/>
                <a:gd name="connsiteY46" fmla="*/ 195158 h 307975"/>
                <a:gd name="connsiteX47" fmla="*/ 315837 w 338094"/>
                <a:gd name="connsiteY47" fmla="*/ 189911 h 307975"/>
                <a:gd name="connsiteX48" fmla="*/ 302563 w 338094"/>
                <a:gd name="connsiteY48" fmla="*/ 163674 h 307975"/>
                <a:gd name="connsiteX49" fmla="*/ 313182 w 338094"/>
                <a:gd name="connsiteY49" fmla="*/ 212212 h 307975"/>
                <a:gd name="connsiteX50" fmla="*/ 306545 w 338094"/>
                <a:gd name="connsiteY50" fmla="*/ 220083 h 307975"/>
                <a:gd name="connsiteX51" fmla="*/ 295925 w 338094"/>
                <a:gd name="connsiteY51" fmla="*/ 220083 h 307975"/>
                <a:gd name="connsiteX52" fmla="*/ 295925 w 338094"/>
                <a:gd name="connsiteY52" fmla="*/ 293545 h 307975"/>
                <a:gd name="connsiteX53" fmla="*/ 282650 w 338094"/>
                <a:gd name="connsiteY53" fmla="*/ 307975 h 307975"/>
                <a:gd name="connsiteX54" fmla="*/ 268048 w 338094"/>
                <a:gd name="connsiteY54" fmla="*/ 293545 h 307975"/>
                <a:gd name="connsiteX55" fmla="*/ 268048 w 338094"/>
                <a:gd name="connsiteY55" fmla="*/ 220083 h 307975"/>
                <a:gd name="connsiteX56" fmla="*/ 257428 w 338094"/>
                <a:gd name="connsiteY56" fmla="*/ 220083 h 307975"/>
                <a:gd name="connsiteX57" fmla="*/ 257428 w 338094"/>
                <a:gd name="connsiteY57" fmla="*/ 293545 h 307975"/>
                <a:gd name="connsiteX58" fmla="*/ 244153 w 338094"/>
                <a:gd name="connsiteY58" fmla="*/ 307975 h 307975"/>
                <a:gd name="connsiteX59" fmla="*/ 229551 w 338094"/>
                <a:gd name="connsiteY59" fmla="*/ 293545 h 307975"/>
                <a:gd name="connsiteX60" fmla="*/ 229551 w 338094"/>
                <a:gd name="connsiteY60" fmla="*/ 220083 h 307975"/>
                <a:gd name="connsiteX61" fmla="*/ 218931 w 338094"/>
                <a:gd name="connsiteY61" fmla="*/ 220083 h 307975"/>
                <a:gd name="connsiteX62" fmla="*/ 212294 w 338094"/>
                <a:gd name="connsiteY62" fmla="*/ 212212 h 307975"/>
                <a:gd name="connsiteX63" fmla="*/ 222914 w 338094"/>
                <a:gd name="connsiteY63" fmla="*/ 163674 h 307975"/>
                <a:gd name="connsiteX64" fmla="*/ 210966 w 338094"/>
                <a:gd name="connsiteY64" fmla="*/ 189911 h 307975"/>
                <a:gd name="connsiteX65" fmla="*/ 195036 w 338094"/>
                <a:gd name="connsiteY65" fmla="*/ 195158 h 307975"/>
                <a:gd name="connsiteX66" fmla="*/ 188399 w 338094"/>
                <a:gd name="connsiteY66" fmla="*/ 180728 h 307975"/>
                <a:gd name="connsiteX67" fmla="*/ 228223 w 338094"/>
                <a:gd name="connsiteY67" fmla="*/ 95459 h 307975"/>
                <a:gd name="connsiteX68" fmla="*/ 238843 w 338094"/>
                <a:gd name="connsiteY68" fmla="*/ 88900 h 307975"/>
                <a:gd name="connsiteX69" fmla="*/ 40753 w 338094"/>
                <a:gd name="connsiteY69" fmla="*/ 63500 h 307975"/>
                <a:gd name="connsiteX70" fmla="*/ 79117 w 338094"/>
                <a:gd name="connsiteY70" fmla="*/ 63500 h 307975"/>
                <a:gd name="connsiteX71" fmla="*/ 85732 w 338094"/>
                <a:gd name="connsiteY71" fmla="*/ 81882 h 307975"/>
                <a:gd name="connsiteX72" fmla="*/ 85732 w 338094"/>
                <a:gd name="connsiteY72" fmla="*/ 83195 h 307975"/>
                <a:gd name="connsiteX73" fmla="*/ 73826 w 338094"/>
                <a:gd name="connsiteY73" fmla="*/ 92385 h 307975"/>
                <a:gd name="connsiteX74" fmla="*/ 51336 w 338094"/>
                <a:gd name="connsiteY74" fmla="*/ 139652 h 307975"/>
                <a:gd name="connsiteX75" fmla="*/ 39430 w 338094"/>
                <a:gd name="connsiteY75" fmla="*/ 168538 h 307975"/>
                <a:gd name="connsiteX76" fmla="*/ 48690 w 338094"/>
                <a:gd name="connsiteY76" fmla="*/ 192171 h 307975"/>
                <a:gd name="connsiteX77" fmla="*/ 55305 w 338094"/>
                <a:gd name="connsiteY77" fmla="*/ 194797 h 307975"/>
                <a:gd name="connsiteX78" fmla="*/ 55305 w 338094"/>
                <a:gd name="connsiteY78" fmla="*/ 227621 h 307975"/>
                <a:gd name="connsiteX79" fmla="*/ 43398 w 338094"/>
                <a:gd name="connsiteY79" fmla="*/ 238125 h 307975"/>
                <a:gd name="connsiteX80" fmla="*/ 32815 w 338094"/>
                <a:gd name="connsiteY80" fmla="*/ 227621 h 307975"/>
                <a:gd name="connsiteX81" fmla="*/ 32815 w 338094"/>
                <a:gd name="connsiteY81" fmla="*/ 112080 h 307975"/>
                <a:gd name="connsiteX82" fmla="*/ 18263 w 338094"/>
                <a:gd name="connsiteY82" fmla="*/ 144904 h 307975"/>
                <a:gd name="connsiteX83" fmla="*/ 5034 w 338094"/>
                <a:gd name="connsiteY83" fmla="*/ 148843 h 307975"/>
                <a:gd name="connsiteX84" fmla="*/ 1065 w 338094"/>
                <a:gd name="connsiteY84" fmla="*/ 137026 h 307975"/>
                <a:gd name="connsiteX85" fmla="*/ 31492 w 338094"/>
                <a:gd name="connsiteY85" fmla="*/ 68752 h 307975"/>
                <a:gd name="connsiteX86" fmla="*/ 40753 w 338094"/>
                <a:gd name="connsiteY86" fmla="*/ 63500 h 307975"/>
                <a:gd name="connsiteX87" fmla="*/ 157633 w 338094"/>
                <a:gd name="connsiteY87" fmla="*/ 53975 h 307975"/>
                <a:gd name="connsiteX88" fmla="*/ 197198 w 338094"/>
                <a:gd name="connsiteY88" fmla="*/ 53975 h 307975"/>
                <a:gd name="connsiteX89" fmla="*/ 207749 w 338094"/>
                <a:gd name="connsiteY89" fmla="*/ 59183 h 307975"/>
                <a:gd name="connsiteX90" fmla="*/ 222256 w 338094"/>
                <a:gd name="connsiteY90" fmla="*/ 90434 h 307975"/>
                <a:gd name="connsiteX91" fmla="*/ 220937 w 338094"/>
                <a:gd name="connsiteY91" fmla="*/ 91736 h 307975"/>
                <a:gd name="connsiteX92" fmla="*/ 210386 w 338094"/>
                <a:gd name="connsiteY92" fmla="*/ 115174 h 307975"/>
                <a:gd name="connsiteX93" fmla="*/ 206430 w 338094"/>
                <a:gd name="connsiteY93" fmla="*/ 106060 h 307975"/>
                <a:gd name="connsiteX94" fmla="*/ 206430 w 338094"/>
                <a:gd name="connsiteY94" fmla="*/ 122987 h 307975"/>
                <a:gd name="connsiteX95" fmla="*/ 185328 w 338094"/>
                <a:gd name="connsiteY95" fmla="*/ 169863 h 307975"/>
                <a:gd name="connsiteX96" fmla="*/ 169502 w 338094"/>
                <a:gd name="connsiteY96" fmla="*/ 137310 h 307975"/>
                <a:gd name="connsiteX97" fmla="*/ 149719 w 338094"/>
                <a:gd name="connsiteY97" fmla="*/ 93038 h 307975"/>
                <a:gd name="connsiteX98" fmla="*/ 136531 w 338094"/>
                <a:gd name="connsiteY98" fmla="*/ 83924 h 307975"/>
                <a:gd name="connsiteX99" fmla="*/ 136531 w 338094"/>
                <a:gd name="connsiteY99" fmla="*/ 82621 h 307975"/>
                <a:gd name="connsiteX100" fmla="*/ 144444 w 338094"/>
                <a:gd name="connsiteY100" fmla="*/ 66996 h 307975"/>
                <a:gd name="connsiteX101" fmla="*/ 147082 w 338094"/>
                <a:gd name="connsiteY101" fmla="*/ 59183 h 307975"/>
                <a:gd name="connsiteX102" fmla="*/ 157633 w 338094"/>
                <a:gd name="connsiteY102" fmla="*/ 53975 h 307975"/>
                <a:gd name="connsiteX103" fmla="*/ 111926 w 338094"/>
                <a:gd name="connsiteY103" fmla="*/ 38100 h 307975"/>
                <a:gd name="connsiteX104" fmla="*/ 136533 w 338094"/>
                <a:gd name="connsiteY104" fmla="*/ 61913 h 307975"/>
                <a:gd name="connsiteX105" fmla="*/ 111926 w 338094"/>
                <a:gd name="connsiteY105" fmla="*/ 85726 h 307975"/>
                <a:gd name="connsiteX106" fmla="*/ 87319 w 338094"/>
                <a:gd name="connsiteY106" fmla="*/ 61913 h 307975"/>
                <a:gd name="connsiteX107" fmla="*/ 111926 w 338094"/>
                <a:gd name="connsiteY107" fmla="*/ 38100 h 307975"/>
                <a:gd name="connsiteX108" fmla="*/ 262738 w 338094"/>
                <a:gd name="connsiteY108" fmla="*/ 28575 h 307975"/>
                <a:gd name="connsiteX109" fmla="*/ 290519 w 338094"/>
                <a:gd name="connsiteY109" fmla="*/ 56221 h 307975"/>
                <a:gd name="connsiteX110" fmla="*/ 262738 w 338094"/>
                <a:gd name="connsiteY110" fmla="*/ 82550 h 307975"/>
                <a:gd name="connsiteX111" fmla="*/ 234956 w 338094"/>
                <a:gd name="connsiteY111" fmla="*/ 56221 h 307975"/>
                <a:gd name="connsiteX112" fmla="*/ 262738 w 338094"/>
                <a:gd name="connsiteY112" fmla="*/ 28575 h 307975"/>
                <a:gd name="connsiteX113" fmla="*/ 58744 w 338094"/>
                <a:gd name="connsiteY113" fmla="*/ 15875 h 307975"/>
                <a:gd name="connsiteX114" fmla="*/ 80969 w 338094"/>
                <a:gd name="connsiteY114" fmla="*/ 38100 h 307975"/>
                <a:gd name="connsiteX115" fmla="*/ 58744 w 338094"/>
                <a:gd name="connsiteY115" fmla="*/ 60325 h 307975"/>
                <a:gd name="connsiteX116" fmla="*/ 36519 w 338094"/>
                <a:gd name="connsiteY116" fmla="*/ 38100 h 307975"/>
                <a:gd name="connsiteX117" fmla="*/ 58744 w 338094"/>
                <a:gd name="connsiteY117" fmla="*/ 15875 h 307975"/>
                <a:gd name="connsiteX118" fmla="*/ 177013 w 338094"/>
                <a:gd name="connsiteY118" fmla="*/ 0 h 307975"/>
                <a:gd name="connsiteX119" fmla="*/ 200032 w 338094"/>
                <a:gd name="connsiteY119" fmla="*/ 23813 h 307975"/>
                <a:gd name="connsiteX120" fmla="*/ 177013 w 338094"/>
                <a:gd name="connsiteY120" fmla="*/ 47626 h 307975"/>
                <a:gd name="connsiteX121" fmla="*/ 153994 w 338094"/>
                <a:gd name="connsiteY121" fmla="*/ 23813 h 307975"/>
                <a:gd name="connsiteX122" fmla="*/ 177013 w 338094"/>
                <a:gd name="connsiteY122" fmla="*/ 0 h 30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338094" h="307975">
                  <a:moveTo>
                    <a:pt x="182569" y="192088"/>
                  </a:moveTo>
                  <a:cubicBezTo>
                    <a:pt x="183892" y="197354"/>
                    <a:pt x="187861" y="201303"/>
                    <a:pt x="191830" y="202620"/>
                  </a:cubicBezTo>
                  <a:cubicBezTo>
                    <a:pt x="195798" y="205253"/>
                    <a:pt x="201090" y="205253"/>
                    <a:pt x="206382" y="203936"/>
                  </a:cubicBezTo>
                  <a:cubicBezTo>
                    <a:pt x="206382" y="203936"/>
                    <a:pt x="206382" y="203936"/>
                    <a:pt x="205059" y="209202"/>
                  </a:cubicBezTo>
                  <a:cubicBezTo>
                    <a:pt x="203736" y="213151"/>
                    <a:pt x="205059" y="217101"/>
                    <a:pt x="206382" y="221050"/>
                  </a:cubicBezTo>
                  <a:cubicBezTo>
                    <a:pt x="206382" y="221050"/>
                    <a:pt x="206382" y="221050"/>
                    <a:pt x="206382" y="234215"/>
                  </a:cubicBezTo>
                  <a:cubicBezTo>
                    <a:pt x="206382" y="240797"/>
                    <a:pt x="201090" y="246063"/>
                    <a:pt x="194476" y="246063"/>
                  </a:cubicBezTo>
                  <a:cubicBezTo>
                    <a:pt x="187861" y="246063"/>
                    <a:pt x="182569" y="240797"/>
                    <a:pt x="182569" y="234215"/>
                  </a:cubicBezTo>
                  <a:cubicBezTo>
                    <a:pt x="182569" y="234215"/>
                    <a:pt x="182569" y="234215"/>
                    <a:pt x="182569" y="192088"/>
                  </a:cubicBezTo>
                  <a:close/>
                  <a:moveTo>
                    <a:pt x="149231" y="183859"/>
                  </a:moveTo>
                  <a:cubicBezTo>
                    <a:pt x="153200" y="192930"/>
                    <a:pt x="163783" y="196818"/>
                    <a:pt x="173044" y="194226"/>
                  </a:cubicBezTo>
                  <a:cubicBezTo>
                    <a:pt x="173044" y="194226"/>
                    <a:pt x="173044" y="194226"/>
                    <a:pt x="173044" y="234400"/>
                  </a:cubicBezTo>
                  <a:cubicBezTo>
                    <a:pt x="173044" y="240879"/>
                    <a:pt x="167752" y="246063"/>
                    <a:pt x="159815" y="246063"/>
                  </a:cubicBezTo>
                  <a:cubicBezTo>
                    <a:pt x="155846" y="246063"/>
                    <a:pt x="149231" y="242175"/>
                    <a:pt x="149231" y="234400"/>
                  </a:cubicBezTo>
                  <a:cubicBezTo>
                    <a:pt x="149231" y="234400"/>
                    <a:pt x="149231" y="234400"/>
                    <a:pt x="149231" y="183859"/>
                  </a:cubicBezTo>
                  <a:close/>
                  <a:moveTo>
                    <a:pt x="74619" y="182563"/>
                  </a:moveTo>
                  <a:cubicBezTo>
                    <a:pt x="74619" y="182563"/>
                    <a:pt x="74619" y="182563"/>
                    <a:pt x="74619" y="238126"/>
                  </a:cubicBezTo>
                  <a:cubicBezTo>
                    <a:pt x="67673" y="238126"/>
                    <a:pt x="63506" y="232957"/>
                    <a:pt x="63506" y="227789"/>
                  </a:cubicBezTo>
                  <a:cubicBezTo>
                    <a:pt x="63506" y="227789"/>
                    <a:pt x="63506" y="227789"/>
                    <a:pt x="63506" y="192900"/>
                  </a:cubicBezTo>
                  <a:cubicBezTo>
                    <a:pt x="67673" y="191608"/>
                    <a:pt x="71841" y="189024"/>
                    <a:pt x="73230" y="183855"/>
                  </a:cubicBezTo>
                  <a:cubicBezTo>
                    <a:pt x="73230" y="183855"/>
                    <a:pt x="73230" y="183855"/>
                    <a:pt x="74619" y="182563"/>
                  </a:cubicBezTo>
                  <a:close/>
                  <a:moveTo>
                    <a:pt x="90666" y="92075"/>
                  </a:moveTo>
                  <a:cubicBezTo>
                    <a:pt x="90666" y="92075"/>
                    <a:pt x="90666" y="92075"/>
                    <a:pt x="130275" y="92075"/>
                  </a:cubicBezTo>
                  <a:cubicBezTo>
                    <a:pt x="135557" y="92075"/>
                    <a:pt x="139517" y="93382"/>
                    <a:pt x="140838" y="97302"/>
                  </a:cubicBezTo>
                  <a:lnTo>
                    <a:pt x="175165" y="171785"/>
                  </a:lnTo>
                  <a:cubicBezTo>
                    <a:pt x="177806" y="177012"/>
                    <a:pt x="175165" y="183546"/>
                    <a:pt x="169884" y="186159"/>
                  </a:cubicBezTo>
                  <a:cubicBezTo>
                    <a:pt x="165923" y="187466"/>
                    <a:pt x="159322" y="186159"/>
                    <a:pt x="156681" y="180932"/>
                  </a:cubicBezTo>
                  <a:cubicBezTo>
                    <a:pt x="156681" y="180932"/>
                    <a:pt x="156681" y="180932"/>
                    <a:pt x="139517" y="144344"/>
                  </a:cubicBezTo>
                  <a:cubicBezTo>
                    <a:pt x="139517" y="144344"/>
                    <a:pt x="139517" y="144344"/>
                    <a:pt x="139517" y="271096"/>
                  </a:cubicBezTo>
                  <a:cubicBezTo>
                    <a:pt x="139517" y="278936"/>
                    <a:pt x="134236" y="284163"/>
                    <a:pt x="127635" y="284163"/>
                  </a:cubicBezTo>
                  <a:cubicBezTo>
                    <a:pt x="121033" y="284163"/>
                    <a:pt x="115752" y="278936"/>
                    <a:pt x="115752" y="271096"/>
                  </a:cubicBezTo>
                  <a:cubicBezTo>
                    <a:pt x="115752" y="271096"/>
                    <a:pt x="115752" y="271096"/>
                    <a:pt x="115752" y="197919"/>
                  </a:cubicBezTo>
                  <a:cubicBezTo>
                    <a:pt x="115752" y="197919"/>
                    <a:pt x="115752" y="197919"/>
                    <a:pt x="106510" y="197919"/>
                  </a:cubicBezTo>
                  <a:cubicBezTo>
                    <a:pt x="106510" y="197919"/>
                    <a:pt x="106510" y="197919"/>
                    <a:pt x="106510" y="271096"/>
                  </a:cubicBezTo>
                  <a:cubicBezTo>
                    <a:pt x="106510" y="278936"/>
                    <a:pt x="101229" y="284163"/>
                    <a:pt x="94627" y="284163"/>
                  </a:cubicBezTo>
                  <a:cubicBezTo>
                    <a:pt x="86706" y="284163"/>
                    <a:pt x="81424" y="278936"/>
                    <a:pt x="81424" y="271096"/>
                  </a:cubicBezTo>
                  <a:cubicBezTo>
                    <a:pt x="81424" y="271096"/>
                    <a:pt x="81424" y="271096"/>
                    <a:pt x="81424" y="144344"/>
                  </a:cubicBezTo>
                  <a:cubicBezTo>
                    <a:pt x="81424" y="144344"/>
                    <a:pt x="81424" y="144344"/>
                    <a:pt x="65581" y="180932"/>
                  </a:cubicBezTo>
                  <a:cubicBezTo>
                    <a:pt x="62940" y="186159"/>
                    <a:pt x="56339" y="187466"/>
                    <a:pt x="51058" y="186159"/>
                  </a:cubicBezTo>
                  <a:cubicBezTo>
                    <a:pt x="45776" y="183546"/>
                    <a:pt x="44456" y="177012"/>
                    <a:pt x="45776" y="171785"/>
                  </a:cubicBezTo>
                  <a:cubicBezTo>
                    <a:pt x="45776" y="171785"/>
                    <a:pt x="45776" y="171785"/>
                    <a:pt x="80104" y="97302"/>
                  </a:cubicBezTo>
                  <a:cubicBezTo>
                    <a:pt x="82745" y="93382"/>
                    <a:pt x="86706" y="92075"/>
                    <a:pt x="90666" y="92075"/>
                  </a:cubicBezTo>
                  <a:close/>
                  <a:moveTo>
                    <a:pt x="238843" y="88900"/>
                  </a:moveTo>
                  <a:cubicBezTo>
                    <a:pt x="238843" y="88900"/>
                    <a:pt x="238843" y="88900"/>
                    <a:pt x="286633" y="88900"/>
                  </a:cubicBezTo>
                  <a:cubicBezTo>
                    <a:pt x="291943" y="88900"/>
                    <a:pt x="295925" y="91524"/>
                    <a:pt x="297253" y="95459"/>
                  </a:cubicBezTo>
                  <a:cubicBezTo>
                    <a:pt x="297253" y="95459"/>
                    <a:pt x="297253" y="95459"/>
                    <a:pt x="337077" y="180728"/>
                  </a:cubicBezTo>
                  <a:cubicBezTo>
                    <a:pt x="339732" y="185975"/>
                    <a:pt x="337077" y="192534"/>
                    <a:pt x="330440" y="195158"/>
                  </a:cubicBezTo>
                  <a:cubicBezTo>
                    <a:pt x="325130" y="197782"/>
                    <a:pt x="318492" y="196470"/>
                    <a:pt x="315837" y="189911"/>
                  </a:cubicBezTo>
                  <a:cubicBezTo>
                    <a:pt x="315837" y="189911"/>
                    <a:pt x="315837" y="189911"/>
                    <a:pt x="302563" y="163674"/>
                  </a:cubicBezTo>
                  <a:cubicBezTo>
                    <a:pt x="302563" y="163674"/>
                    <a:pt x="302563" y="163674"/>
                    <a:pt x="313182" y="212212"/>
                  </a:cubicBezTo>
                  <a:cubicBezTo>
                    <a:pt x="314510" y="216147"/>
                    <a:pt x="310527" y="220083"/>
                    <a:pt x="306545" y="220083"/>
                  </a:cubicBezTo>
                  <a:cubicBezTo>
                    <a:pt x="306545" y="220083"/>
                    <a:pt x="306545" y="220083"/>
                    <a:pt x="295925" y="220083"/>
                  </a:cubicBezTo>
                  <a:cubicBezTo>
                    <a:pt x="295925" y="220083"/>
                    <a:pt x="295925" y="220083"/>
                    <a:pt x="295925" y="293545"/>
                  </a:cubicBezTo>
                  <a:cubicBezTo>
                    <a:pt x="295925" y="301416"/>
                    <a:pt x="290615" y="307975"/>
                    <a:pt x="282650" y="307975"/>
                  </a:cubicBezTo>
                  <a:cubicBezTo>
                    <a:pt x="274685" y="307975"/>
                    <a:pt x="268048" y="301416"/>
                    <a:pt x="268048" y="293545"/>
                  </a:cubicBezTo>
                  <a:cubicBezTo>
                    <a:pt x="268048" y="293545"/>
                    <a:pt x="268048" y="293545"/>
                    <a:pt x="268048" y="220083"/>
                  </a:cubicBezTo>
                  <a:cubicBezTo>
                    <a:pt x="268048" y="220083"/>
                    <a:pt x="268048" y="220083"/>
                    <a:pt x="257428" y="220083"/>
                  </a:cubicBezTo>
                  <a:cubicBezTo>
                    <a:pt x="257428" y="220083"/>
                    <a:pt x="257428" y="220083"/>
                    <a:pt x="257428" y="293545"/>
                  </a:cubicBezTo>
                  <a:cubicBezTo>
                    <a:pt x="257428" y="301416"/>
                    <a:pt x="250791" y="307975"/>
                    <a:pt x="244153" y="307975"/>
                  </a:cubicBezTo>
                  <a:cubicBezTo>
                    <a:pt x="236188" y="307975"/>
                    <a:pt x="229551" y="301416"/>
                    <a:pt x="229551" y="293545"/>
                  </a:cubicBezTo>
                  <a:cubicBezTo>
                    <a:pt x="229551" y="293545"/>
                    <a:pt x="229551" y="293545"/>
                    <a:pt x="229551" y="220083"/>
                  </a:cubicBezTo>
                  <a:cubicBezTo>
                    <a:pt x="229551" y="220083"/>
                    <a:pt x="229551" y="220083"/>
                    <a:pt x="218931" y="220083"/>
                  </a:cubicBezTo>
                  <a:cubicBezTo>
                    <a:pt x="214949" y="220083"/>
                    <a:pt x="210966" y="216147"/>
                    <a:pt x="212294" y="212212"/>
                  </a:cubicBezTo>
                  <a:cubicBezTo>
                    <a:pt x="212294" y="212212"/>
                    <a:pt x="212294" y="212212"/>
                    <a:pt x="222914" y="163674"/>
                  </a:cubicBezTo>
                  <a:cubicBezTo>
                    <a:pt x="222914" y="163674"/>
                    <a:pt x="222914" y="163674"/>
                    <a:pt x="210966" y="189911"/>
                  </a:cubicBezTo>
                  <a:cubicBezTo>
                    <a:pt x="208311" y="196470"/>
                    <a:pt x="200346" y="197782"/>
                    <a:pt x="195036" y="195158"/>
                  </a:cubicBezTo>
                  <a:cubicBezTo>
                    <a:pt x="188399" y="192534"/>
                    <a:pt x="185744" y="185975"/>
                    <a:pt x="188399" y="180728"/>
                  </a:cubicBezTo>
                  <a:cubicBezTo>
                    <a:pt x="188399" y="180728"/>
                    <a:pt x="188399" y="180728"/>
                    <a:pt x="228223" y="95459"/>
                  </a:cubicBezTo>
                  <a:cubicBezTo>
                    <a:pt x="230878" y="91524"/>
                    <a:pt x="234861" y="88900"/>
                    <a:pt x="238843" y="88900"/>
                  </a:cubicBezTo>
                  <a:close/>
                  <a:moveTo>
                    <a:pt x="40753" y="63500"/>
                  </a:moveTo>
                  <a:cubicBezTo>
                    <a:pt x="40753" y="63500"/>
                    <a:pt x="40753" y="63500"/>
                    <a:pt x="79117" y="63500"/>
                  </a:cubicBezTo>
                  <a:cubicBezTo>
                    <a:pt x="79117" y="70065"/>
                    <a:pt x="81763" y="76630"/>
                    <a:pt x="85732" y="81882"/>
                  </a:cubicBezTo>
                  <a:cubicBezTo>
                    <a:pt x="85732" y="81882"/>
                    <a:pt x="85732" y="81882"/>
                    <a:pt x="85732" y="83195"/>
                  </a:cubicBezTo>
                  <a:cubicBezTo>
                    <a:pt x="80440" y="84507"/>
                    <a:pt x="75149" y="88446"/>
                    <a:pt x="73826" y="92385"/>
                  </a:cubicBezTo>
                  <a:cubicBezTo>
                    <a:pt x="73826" y="92385"/>
                    <a:pt x="73826" y="92385"/>
                    <a:pt x="51336" y="139652"/>
                  </a:cubicBezTo>
                  <a:cubicBezTo>
                    <a:pt x="51336" y="139652"/>
                    <a:pt x="51336" y="139652"/>
                    <a:pt x="39430" y="168538"/>
                  </a:cubicBezTo>
                  <a:cubicBezTo>
                    <a:pt x="34138" y="177728"/>
                    <a:pt x="39430" y="188232"/>
                    <a:pt x="48690" y="192171"/>
                  </a:cubicBezTo>
                  <a:cubicBezTo>
                    <a:pt x="50013" y="193484"/>
                    <a:pt x="52659" y="193484"/>
                    <a:pt x="55305" y="194797"/>
                  </a:cubicBezTo>
                  <a:cubicBezTo>
                    <a:pt x="55305" y="194797"/>
                    <a:pt x="55305" y="194797"/>
                    <a:pt x="55305" y="227621"/>
                  </a:cubicBezTo>
                  <a:cubicBezTo>
                    <a:pt x="55305" y="232873"/>
                    <a:pt x="50013" y="238125"/>
                    <a:pt x="43398" y="238125"/>
                  </a:cubicBezTo>
                  <a:cubicBezTo>
                    <a:pt x="38107" y="238125"/>
                    <a:pt x="32815" y="232873"/>
                    <a:pt x="32815" y="227621"/>
                  </a:cubicBezTo>
                  <a:cubicBezTo>
                    <a:pt x="32815" y="155408"/>
                    <a:pt x="32815" y="114706"/>
                    <a:pt x="32815" y="112080"/>
                  </a:cubicBezTo>
                  <a:cubicBezTo>
                    <a:pt x="32815" y="112080"/>
                    <a:pt x="32815" y="112080"/>
                    <a:pt x="18263" y="144904"/>
                  </a:cubicBezTo>
                  <a:cubicBezTo>
                    <a:pt x="15617" y="148843"/>
                    <a:pt x="10325" y="151469"/>
                    <a:pt x="5034" y="148843"/>
                  </a:cubicBezTo>
                  <a:cubicBezTo>
                    <a:pt x="1065" y="146217"/>
                    <a:pt x="-1581" y="140965"/>
                    <a:pt x="1065" y="137026"/>
                  </a:cubicBezTo>
                  <a:cubicBezTo>
                    <a:pt x="1065" y="137026"/>
                    <a:pt x="1065" y="137026"/>
                    <a:pt x="31492" y="68752"/>
                  </a:cubicBezTo>
                  <a:cubicBezTo>
                    <a:pt x="34138" y="64813"/>
                    <a:pt x="36784" y="63500"/>
                    <a:pt x="40753" y="63500"/>
                  </a:cubicBezTo>
                  <a:close/>
                  <a:moveTo>
                    <a:pt x="157633" y="53975"/>
                  </a:moveTo>
                  <a:cubicBezTo>
                    <a:pt x="157633" y="53975"/>
                    <a:pt x="157633" y="53975"/>
                    <a:pt x="197198" y="53975"/>
                  </a:cubicBezTo>
                  <a:cubicBezTo>
                    <a:pt x="202473" y="53975"/>
                    <a:pt x="206430" y="55277"/>
                    <a:pt x="207749" y="59183"/>
                  </a:cubicBezTo>
                  <a:cubicBezTo>
                    <a:pt x="207749" y="59183"/>
                    <a:pt x="207749" y="59183"/>
                    <a:pt x="222256" y="90434"/>
                  </a:cubicBezTo>
                  <a:cubicBezTo>
                    <a:pt x="222256" y="90434"/>
                    <a:pt x="220937" y="91736"/>
                    <a:pt x="220937" y="91736"/>
                  </a:cubicBezTo>
                  <a:cubicBezTo>
                    <a:pt x="220937" y="91736"/>
                    <a:pt x="220937" y="91736"/>
                    <a:pt x="210386" y="115174"/>
                  </a:cubicBezTo>
                  <a:cubicBezTo>
                    <a:pt x="210386" y="115174"/>
                    <a:pt x="210386" y="115174"/>
                    <a:pt x="206430" y="106060"/>
                  </a:cubicBezTo>
                  <a:cubicBezTo>
                    <a:pt x="206430" y="106060"/>
                    <a:pt x="206430" y="106060"/>
                    <a:pt x="206430" y="122987"/>
                  </a:cubicBezTo>
                  <a:cubicBezTo>
                    <a:pt x="199836" y="138612"/>
                    <a:pt x="205111" y="126893"/>
                    <a:pt x="185328" y="169863"/>
                  </a:cubicBezTo>
                  <a:cubicBezTo>
                    <a:pt x="184009" y="168561"/>
                    <a:pt x="170821" y="138612"/>
                    <a:pt x="169502" y="137310"/>
                  </a:cubicBezTo>
                  <a:cubicBezTo>
                    <a:pt x="169502" y="137310"/>
                    <a:pt x="169502" y="137310"/>
                    <a:pt x="149719" y="93038"/>
                  </a:cubicBezTo>
                  <a:cubicBezTo>
                    <a:pt x="147082" y="89132"/>
                    <a:pt x="143125" y="85226"/>
                    <a:pt x="136531" y="83924"/>
                  </a:cubicBezTo>
                  <a:cubicBezTo>
                    <a:pt x="136531" y="83924"/>
                    <a:pt x="136531" y="83924"/>
                    <a:pt x="136531" y="82621"/>
                  </a:cubicBezTo>
                  <a:cubicBezTo>
                    <a:pt x="140488" y="78715"/>
                    <a:pt x="143125" y="73507"/>
                    <a:pt x="144444" y="66996"/>
                  </a:cubicBezTo>
                  <a:cubicBezTo>
                    <a:pt x="144444" y="66996"/>
                    <a:pt x="144444" y="66996"/>
                    <a:pt x="147082" y="59183"/>
                  </a:cubicBezTo>
                  <a:cubicBezTo>
                    <a:pt x="149719" y="55277"/>
                    <a:pt x="153676" y="53975"/>
                    <a:pt x="157633" y="53975"/>
                  </a:cubicBezTo>
                  <a:close/>
                  <a:moveTo>
                    <a:pt x="111926" y="38100"/>
                  </a:moveTo>
                  <a:cubicBezTo>
                    <a:pt x="125516" y="38100"/>
                    <a:pt x="136533" y="48761"/>
                    <a:pt x="136533" y="61913"/>
                  </a:cubicBezTo>
                  <a:cubicBezTo>
                    <a:pt x="136533" y="75065"/>
                    <a:pt x="125516" y="85726"/>
                    <a:pt x="111926" y="85726"/>
                  </a:cubicBezTo>
                  <a:cubicBezTo>
                    <a:pt x="98336" y="85726"/>
                    <a:pt x="87319" y="75065"/>
                    <a:pt x="87319" y="61913"/>
                  </a:cubicBezTo>
                  <a:cubicBezTo>
                    <a:pt x="87319" y="48761"/>
                    <a:pt x="98336" y="38100"/>
                    <a:pt x="111926" y="38100"/>
                  </a:cubicBezTo>
                  <a:close/>
                  <a:moveTo>
                    <a:pt x="262738" y="28575"/>
                  </a:moveTo>
                  <a:cubicBezTo>
                    <a:pt x="278613" y="28575"/>
                    <a:pt x="290519" y="40423"/>
                    <a:pt x="290519" y="56221"/>
                  </a:cubicBezTo>
                  <a:cubicBezTo>
                    <a:pt x="290519" y="72018"/>
                    <a:pt x="277290" y="82550"/>
                    <a:pt x="262738" y="82550"/>
                  </a:cubicBezTo>
                  <a:cubicBezTo>
                    <a:pt x="248185" y="82550"/>
                    <a:pt x="234956" y="72018"/>
                    <a:pt x="234956" y="56221"/>
                  </a:cubicBezTo>
                  <a:cubicBezTo>
                    <a:pt x="234956" y="40423"/>
                    <a:pt x="248185" y="28575"/>
                    <a:pt x="262738" y="28575"/>
                  </a:cubicBezTo>
                  <a:close/>
                  <a:moveTo>
                    <a:pt x="58744" y="15875"/>
                  </a:moveTo>
                  <a:cubicBezTo>
                    <a:pt x="71019" y="15875"/>
                    <a:pt x="80969" y="25825"/>
                    <a:pt x="80969" y="38100"/>
                  </a:cubicBezTo>
                  <a:cubicBezTo>
                    <a:pt x="80969" y="50375"/>
                    <a:pt x="71019" y="60325"/>
                    <a:pt x="58744" y="60325"/>
                  </a:cubicBezTo>
                  <a:cubicBezTo>
                    <a:pt x="46469" y="60325"/>
                    <a:pt x="36519" y="50375"/>
                    <a:pt x="36519" y="38100"/>
                  </a:cubicBezTo>
                  <a:cubicBezTo>
                    <a:pt x="36519" y="25825"/>
                    <a:pt x="46469" y="15875"/>
                    <a:pt x="58744" y="15875"/>
                  </a:cubicBezTo>
                  <a:close/>
                  <a:moveTo>
                    <a:pt x="177013" y="0"/>
                  </a:moveTo>
                  <a:cubicBezTo>
                    <a:pt x="189726" y="0"/>
                    <a:pt x="200032" y="10661"/>
                    <a:pt x="200032" y="23813"/>
                  </a:cubicBezTo>
                  <a:cubicBezTo>
                    <a:pt x="200032" y="36965"/>
                    <a:pt x="189726" y="47626"/>
                    <a:pt x="177013" y="47626"/>
                  </a:cubicBezTo>
                  <a:cubicBezTo>
                    <a:pt x="164300" y="47626"/>
                    <a:pt x="153994" y="36965"/>
                    <a:pt x="153994" y="23813"/>
                  </a:cubicBezTo>
                  <a:cubicBezTo>
                    <a:pt x="153994" y="10661"/>
                    <a:pt x="164300" y="0"/>
                    <a:pt x="177013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19" tIns="227519" rIns="227519" bIns="227519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900" kern="1200"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640263" y="2131942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7021334" y="3513013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/>
                <a:t>02</a:t>
              </a:r>
              <a:endParaRPr lang="zh-CN" altLang="en-US" sz="2000" dirty="0"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5640263" y="4894084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4259192" y="3513013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/>
                <a:t>04</a:t>
              </a:r>
              <a:endParaRPr lang="zh-CN" altLang="en-US" sz="20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932806" y="2237199"/>
            <a:ext cx="3203507" cy="990881"/>
            <a:chOff x="5394700" y="1317507"/>
            <a:chExt cx="3203507" cy="990881"/>
          </a:xfrm>
        </p:grpSpPr>
        <p:sp>
          <p:nvSpPr>
            <p:cNvPr id="14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32806" y="4813017"/>
            <a:ext cx="3203507" cy="990881"/>
            <a:chOff x="5394700" y="1317507"/>
            <a:chExt cx="3203507" cy="990881"/>
          </a:xfrm>
        </p:grpSpPr>
        <p:sp>
          <p:nvSpPr>
            <p:cNvPr id="17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55689" y="2237199"/>
            <a:ext cx="3203506" cy="990881"/>
            <a:chOff x="5394701" y="1317507"/>
            <a:chExt cx="3203506" cy="990881"/>
          </a:xfrm>
        </p:grpSpPr>
        <p:sp>
          <p:nvSpPr>
            <p:cNvPr id="20" name="TextBox 19"/>
            <p:cNvSpPr txBox="1"/>
            <p:nvPr/>
          </p:nvSpPr>
          <p:spPr>
            <a:xfrm>
              <a:off x="6153774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55689" y="4813017"/>
            <a:ext cx="3203506" cy="990881"/>
            <a:chOff x="5394701" y="1317507"/>
            <a:chExt cx="3203506" cy="990881"/>
          </a:xfrm>
        </p:grpSpPr>
        <p:sp>
          <p:nvSpPr>
            <p:cNvPr id="23" name="TextBox 19"/>
            <p:cNvSpPr txBox="1"/>
            <p:nvPr/>
          </p:nvSpPr>
          <p:spPr>
            <a:xfrm>
              <a:off x="6153774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5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26" name="灯片编号占位符 2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3801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598007" y="2176802"/>
            <a:ext cx="4609061" cy="806215"/>
            <a:chOff x="5394700" y="1317507"/>
            <a:chExt cx="4609061" cy="806215"/>
          </a:xfrm>
        </p:grpSpPr>
        <p:sp>
          <p:nvSpPr>
            <p:cNvPr id="32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04473" y="4031430"/>
            <a:ext cx="3631840" cy="806215"/>
            <a:chOff x="5394700" y="1317507"/>
            <a:chExt cx="3631840" cy="806215"/>
          </a:xfrm>
        </p:grpSpPr>
        <p:sp>
          <p:nvSpPr>
            <p:cNvPr id="35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394701" y="1662057"/>
              <a:ext cx="3631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computer, or print the presentation and make it into a film to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55685" y="3102210"/>
            <a:ext cx="3631839" cy="806215"/>
            <a:chOff x="5394701" y="1317507"/>
            <a:chExt cx="3631839" cy="806215"/>
          </a:xfrm>
        </p:grpSpPr>
        <p:sp>
          <p:nvSpPr>
            <p:cNvPr id="38" name="TextBox 19"/>
            <p:cNvSpPr txBox="1"/>
            <p:nvPr/>
          </p:nvSpPr>
          <p:spPr>
            <a:xfrm>
              <a:off x="6582107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394701" y="1662057"/>
              <a:ext cx="3631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computer, or print the presentation and make it into a film to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84932" y="4952843"/>
            <a:ext cx="4609060" cy="806215"/>
            <a:chOff x="5394701" y="1317507"/>
            <a:chExt cx="4609060" cy="806215"/>
          </a:xfrm>
        </p:grpSpPr>
        <p:sp>
          <p:nvSpPr>
            <p:cNvPr id="41" name="TextBox 19"/>
            <p:cNvSpPr txBox="1"/>
            <p:nvPr/>
          </p:nvSpPr>
          <p:spPr>
            <a:xfrm>
              <a:off x="7559328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44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48" name="图片占位符 4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2" r="9412"/>
          <a:stretch>
            <a:fillRect/>
          </a:stretch>
        </p:blipFill>
        <p:spPr/>
      </p:pic>
      <p:sp>
        <p:nvSpPr>
          <p:cNvPr id="46" name="灯片编号占位符 4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6278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306748" y="2286122"/>
            <a:ext cx="4609061" cy="806215"/>
            <a:chOff x="5394700" y="1317507"/>
            <a:chExt cx="4609061" cy="806215"/>
          </a:xfrm>
        </p:grpSpPr>
        <p:sp>
          <p:nvSpPr>
            <p:cNvPr id="6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06748" y="3583334"/>
            <a:ext cx="4609061" cy="806215"/>
            <a:chOff x="5394700" y="1317507"/>
            <a:chExt cx="4609061" cy="806215"/>
          </a:xfrm>
        </p:grpSpPr>
        <p:sp>
          <p:nvSpPr>
            <p:cNvPr id="9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06748" y="4880545"/>
            <a:ext cx="4609061" cy="806215"/>
            <a:chOff x="5394700" y="1317507"/>
            <a:chExt cx="4609061" cy="806215"/>
          </a:xfrm>
        </p:grpSpPr>
        <p:sp>
          <p:nvSpPr>
            <p:cNvPr id="12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273351" y="4650573"/>
            <a:ext cx="4198585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 POINT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r="14956"/>
          <a:stretch>
            <a:fillRect/>
          </a:stretch>
        </p:blipFill>
        <p:spPr/>
      </p:pic>
      <p:sp>
        <p:nvSpPr>
          <p:cNvPr id="17" name="灯片编号占位符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3831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05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2766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435099" y="1966384"/>
            <a:ext cx="4094844" cy="4004732"/>
            <a:chOff x="1435099" y="1966384"/>
            <a:chExt cx="4094844" cy="4004732"/>
          </a:xfrm>
        </p:grpSpPr>
        <p:sp>
          <p:nvSpPr>
            <p:cNvPr id="4" name="任意多边形: 形状 3"/>
            <p:cNvSpPr/>
            <p:nvPr/>
          </p:nvSpPr>
          <p:spPr>
            <a:xfrm>
              <a:off x="2970665" y="1966384"/>
              <a:ext cx="1023710" cy="1001183"/>
            </a:xfrm>
            <a:custGeom>
              <a:avLst/>
              <a:gdLst>
                <a:gd name="connsiteX0" fmla="*/ 0 w 1501774"/>
                <a:gd name="connsiteY0" fmla="*/ 1001183 h 1001183"/>
                <a:gd name="connsiteX1" fmla="*/ 750887 w 1501774"/>
                <a:gd name="connsiteY1" fmla="*/ 0 h 1001183"/>
                <a:gd name="connsiteX2" fmla="*/ 750887 w 1501774"/>
                <a:gd name="connsiteY2" fmla="*/ 0 h 1001183"/>
                <a:gd name="connsiteX3" fmla="*/ 1501774 w 1501774"/>
                <a:gd name="connsiteY3" fmla="*/ 1001183 h 1001183"/>
                <a:gd name="connsiteX4" fmla="*/ 0 w 1501774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1774" h="1001183">
                  <a:moveTo>
                    <a:pt x="0" y="1001183"/>
                  </a:moveTo>
                  <a:lnTo>
                    <a:pt x="750887" y="0"/>
                  </a:lnTo>
                  <a:lnTo>
                    <a:pt x="750887" y="0"/>
                  </a:lnTo>
                  <a:lnTo>
                    <a:pt x="1501774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2458809" y="2967567"/>
              <a:ext cx="2047422" cy="1001183"/>
            </a:xfrm>
            <a:custGeom>
              <a:avLst/>
              <a:gdLst>
                <a:gd name="connsiteX0" fmla="*/ 0 w 3003549"/>
                <a:gd name="connsiteY0" fmla="*/ 1001183 h 1001183"/>
                <a:gd name="connsiteX1" fmla="*/ 750887 w 3003549"/>
                <a:gd name="connsiteY1" fmla="*/ 0 h 1001183"/>
                <a:gd name="connsiteX2" fmla="*/ 2252662 w 3003549"/>
                <a:gd name="connsiteY2" fmla="*/ 0 h 1001183"/>
                <a:gd name="connsiteX3" fmla="*/ 3003549 w 3003549"/>
                <a:gd name="connsiteY3" fmla="*/ 1001183 h 1001183"/>
                <a:gd name="connsiteX4" fmla="*/ 0 w 3003549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3549" h="1001183">
                  <a:moveTo>
                    <a:pt x="0" y="1001183"/>
                  </a:moveTo>
                  <a:lnTo>
                    <a:pt x="750887" y="0"/>
                  </a:lnTo>
                  <a:lnTo>
                    <a:pt x="2252662" y="0"/>
                  </a:lnTo>
                  <a:lnTo>
                    <a:pt x="3003549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946954" y="3968750"/>
              <a:ext cx="3071133" cy="1001183"/>
            </a:xfrm>
            <a:custGeom>
              <a:avLst/>
              <a:gdLst>
                <a:gd name="connsiteX0" fmla="*/ 0 w 4505324"/>
                <a:gd name="connsiteY0" fmla="*/ 1001183 h 1001183"/>
                <a:gd name="connsiteX1" fmla="*/ 750887 w 4505324"/>
                <a:gd name="connsiteY1" fmla="*/ 0 h 1001183"/>
                <a:gd name="connsiteX2" fmla="*/ 3754437 w 4505324"/>
                <a:gd name="connsiteY2" fmla="*/ 0 h 1001183"/>
                <a:gd name="connsiteX3" fmla="*/ 4505324 w 4505324"/>
                <a:gd name="connsiteY3" fmla="*/ 1001183 h 1001183"/>
                <a:gd name="connsiteX4" fmla="*/ 0 w 4505324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5324" h="1001183">
                  <a:moveTo>
                    <a:pt x="0" y="1001183"/>
                  </a:moveTo>
                  <a:lnTo>
                    <a:pt x="750887" y="0"/>
                  </a:lnTo>
                  <a:lnTo>
                    <a:pt x="3754437" y="0"/>
                  </a:lnTo>
                  <a:lnTo>
                    <a:pt x="4505324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435099" y="4969933"/>
              <a:ext cx="4094844" cy="1001183"/>
            </a:xfrm>
            <a:custGeom>
              <a:avLst/>
              <a:gdLst>
                <a:gd name="connsiteX0" fmla="*/ 0 w 6007099"/>
                <a:gd name="connsiteY0" fmla="*/ 1001183 h 1001183"/>
                <a:gd name="connsiteX1" fmla="*/ 750887 w 6007099"/>
                <a:gd name="connsiteY1" fmla="*/ 0 h 1001183"/>
                <a:gd name="connsiteX2" fmla="*/ 5256212 w 6007099"/>
                <a:gd name="connsiteY2" fmla="*/ 0 h 1001183"/>
                <a:gd name="connsiteX3" fmla="*/ 6007099 w 6007099"/>
                <a:gd name="connsiteY3" fmla="*/ 1001183 h 1001183"/>
                <a:gd name="connsiteX4" fmla="*/ 0 w 6007099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7099" h="1001183">
                  <a:moveTo>
                    <a:pt x="0" y="1001183"/>
                  </a:moveTo>
                  <a:lnTo>
                    <a:pt x="750887" y="0"/>
                  </a:lnTo>
                  <a:lnTo>
                    <a:pt x="5256212" y="0"/>
                  </a:lnTo>
                  <a:lnTo>
                    <a:pt x="6007099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94375" y="2107863"/>
            <a:ext cx="6895195" cy="806215"/>
            <a:chOff x="3994375" y="2107863"/>
            <a:chExt cx="6895195" cy="80621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3994375" y="2496457"/>
              <a:ext cx="28128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6959890" y="2107863"/>
              <a:ext cx="3929680" cy="806215"/>
              <a:chOff x="5394700" y="1317507"/>
              <a:chExt cx="3929680" cy="806215"/>
            </a:xfrm>
          </p:grpSpPr>
          <p:sp>
            <p:nvSpPr>
              <p:cNvPr id="18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506231" y="3084068"/>
            <a:ext cx="6383339" cy="806215"/>
            <a:chOff x="4506231" y="3084068"/>
            <a:chExt cx="6383339" cy="806215"/>
          </a:xfrm>
        </p:grpSpPr>
        <p:cxnSp>
          <p:nvCxnSpPr>
            <p:cNvPr id="10" name="直接连接符 9"/>
            <p:cNvCxnSpPr>
              <a:cxnSpLocks/>
            </p:cNvCxnSpPr>
            <p:nvPr/>
          </p:nvCxnSpPr>
          <p:spPr>
            <a:xfrm>
              <a:off x="4506231" y="3488266"/>
              <a:ext cx="230096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6959890" y="3084068"/>
              <a:ext cx="3929680" cy="806215"/>
              <a:chOff x="5394700" y="1317507"/>
              <a:chExt cx="3929680" cy="806215"/>
            </a:xfrm>
          </p:grpSpPr>
          <p:sp>
            <p:nvSpPr>
              <p:cNvPr id="21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018087" y="4076967"/>
            <a:ext cx="5871483" cy="806215"/>
            <a:chOff x="5018087" y="4076967"/>
            <a:chExt cx="5871483" cy="806215"/>
          </a:xfrm>
        </p:grpSpPr>
        <p:cxnSp>
          <p:nvCxnSpPr>
            <p:cNvPr id="11" name="直接连接符 10"/>
            <p:cNvCxnSpPr>
              <a:cxnSpLocks/>
            </p:cNvCxnSpPr>
            <p:nvPr/>
          </p:nvCxnSpPr>
          <p:spPr>
            <a:xfrm>
              <a:off x="5018087" y="4480075"/>
              <a:ext cx="17891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6959890" y="4076967"/>
              <a:ext cx="3929680" cy="806215"/>
              <a:chOff x="5394700" y="1317507"/>
              <a:chExt cx="3929680" cy="806215"/>
            </a:xfrm>
          </p:grpSpPr>
          <p:sp>
            <p:nvSpPr>
              <p:cNvPr id="24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5529943" y="5067416"/>
            <a:ext cx="5359627" cy="806215"/>
            <a:chOff x="5529943" y="5067416"/>
            <a:chExt cx="5359627" cy="806215"/>
          </a:xfrm>
        </p:grpSpPr>
        <p:cxnSp>
          <p:nvCxnSpPr>
            <p:cNvPr id="12" name="直接连接符 11"/>
            <p:cNvCxnSpPr>
              <a:cxnSpLocks/>
            </p:cNvCxnSpPr>
            <p:nvPr/>
          </p:nvCxnSpPr>
          <p:spPr>
            <a:xfrm>
              <a:off x="5529943" y="5471885"/>
              <a:ext cx="12772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/>
            <p:cNvGrpSpPr/>
            <p:nvPr/>
          </p:nvGrpSpPr>
          <p:grpSpPr>
            <a:xfrm>
              <a:off x="6959890" y="5067416"/>
              <a:ext cx="3929680" cy="806215"/>
              <a:chOff x="5394700" y="1317507"/>
              <a:chExt cx="3929680" cy="806215"/>
            </a:xfrm>
          </p:grpSpPr>
          <p:sp>
            <p:nvSpPr>
              <p:cNvPr id="27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sp>
        <p:nvSpPr>
          <p:cNvPr id="29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30" name="灯片编号占位符 2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2632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233714" y="2075543"/>
            <a:ext cx="2834143" cy="1756228"/>
            <a:chOff x="1233714" y="2075543"/>
            <a:chExt cx="2834143" cy="1756228"/>
          </a:xfrm>
        </p:grpSpPr>
        <p:sp>
          <p:nvSpPr>
            <p:cNvPr id="5" name="矩形 4"/>
            <p:cNvSpPr/>
            <p:nvPr/>
          </p:nvSpPr>
          <p:spPr>
            <a:xfrm>
              <a:off x="1233714" y="2075543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21672" y="2261164"/>
              <a:ext cx="435428" cy="435428"/>
              <a:chOff x="8533674" y="5262836"/>
              <a:chExt cx="435428" cy="435428"/>
            </a:xfrm>
          </p:grpSpPr>
          <p:sp>
            <p:nvSpPr>
              <p:cNvPr id="37" name="矩形: 圆角 36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8" name="椭圆 3"/>
              <p:cNvSpPr/>
              <p:nvPr/>
            </p:nvSpPr>
            <p:spPr>
              <a:xfrm>
                <a:off x="8637634" y="5362849"/>
                <a:ext cx="227507" cy="235402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421673" y="2882213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233714" y="4122057"/>
            <a:ext cx="2834143" cy="1756228"/>
            <a:chOff x="1233714" y="4122057"/>
            <a:chExt cx="2834143" cy="1756228"/>
          </a:xfrm>
        </p:grpSpPr>
        <p:sp>
          <p:nvSpPr>
            <p:cNvPr id="14" name="矩形 13"/>
            <p:cNvSpPr/>
            <p:nvPr/>
          </p:nvSpPr>
          <p:spPr>
            <a:xfrm>
              <a:off x="1233714" y="4122057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421672" y="4307678"/>
              <a:ext cx="435428" cy="435428"/>
              <a:chOff x="8533674" y="5262836"/>
              <a:chExt cx="435428" cy="43542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1" name="椭圆 16"/>
              <p:cNvSpPr/>
              <p:nvPr/>
            </p:nvSpPr>
            <p:spPr>
              <a:xfrm>
                <a:off x="8633687" y="5370367"/>
                <a:ext cx="235402" cy="220365"/>
              </a:xfrm>
              <a:custGeom>
                <a:avLst/>
                <a:gdLst>
                  <a:gd name="connsiteX0" fmla="*/ 241311 w 331352"/>
                  <a:gd name="connsiteY0" fmla="*/ 265737 h 310187"/>
                  <a:gd name="connsiteX1" fmla="*/ 227023 w 331352"/>
                  <a:gd name="connsiteY1" fmla="*/ 280025 h 310187"/>
                  <a:gd name="connsiteX2" fmla="*/ 241311 w 331352"/>
                  <a:gd name="connsiteY2" fmla="*/ 294313 h 310187"/>
                  <a:gd name="connsiteX3" fmla="*/ 255599 w 331352"/>
                  <a:gd name="connsiteY3" fmla="*/ 280025 h 310187"/>
                  <a:gd name="connsiteX4" fmla="*/ 241311 w 331352"/>
                  <a:gd name="connsiteY4" fmla="*/ 265737 h 310187"/>
                  <a:gd name="connsiteX5" fmla="*/ 125424 w 331352"/>
                  <a:gd name="connsiteY5" fmla="*/ 265737 h 310187"/>
                  <a:gd name="connsiteX6" fmla="*/ 111136 w 331352"/>
                  <a:gd name="connsiteY6" fmla="*/ 280025 h 310187"/>
                  <a:gd name="connsiteX7" fmla="*/ 125424 w 331352"/>
                  <a:gd name="connsiteY7" fmla="*/ 294313 h 310187"/>
                  <a:gd name="connsiteX8" fmla="*/ 139712 w 331352"/>
                  <a:gd name="connsiteY8" fmla="*/ 280025 h 310187"/>
                  <a:gd name="connsiteX9" fmla="*/ 125424 w 331352"/>
                  <a:gd name="connsiteY9" fmla="*/ 265737 h 310187"/>
                  <a:gd name="connsiteX10" fmla="*/ 242898 w 331352"/>
                  <a:gd name="connsiteY10" fmla="*/ 168899 h 310187"/>
                  <a:gd name="connsiteX11" fmla="*/ 242898 w 331352"/>
                  <a:gd name="connsiteY11" fmla="*/ 192712 h 310187"/>
                  <a:gd name="connsiteX12" fmla="*/ 268298 w 331352"/>
                  <a:gd name="connsiteY12" fmla="*/ 192712 h 310187"/>
                  <a:gd name="connsiteX13" fmla="*/ 276236 w 331352"/>
                  <a:gd name="connsiteY13" fmla="*/ 168899 h 310187"/>
                  <a:gd name="connsiteX14" fmla="*/ 173048 w 331352"/>
                  <a:gd name="connsiteY14" fmla="*/ 168899 h 310187"/>
                  <a:gd name="connsiteX15" fmla="*/ 173048 w 331352"/>
                  <a:gd name="connsiteY15" fmla="*/ 192712 h 310187"/>
                  <a:gd name="connsiteX16" fmla="*/ 222261 w 331352"/>
                  <a:gd name="connsiteY16" fmla="*/ 192712 h 310187"/>
                  <a:gd name="connsiteX17" fmla="*/ 222261 w 331352"/>
                  <a:gd name="connsiteY17" fmla="*/ 168899 h 310187"/>
                  <a:gd name="connsiteX18" fmla="*/ 120661 w 331352"/>
                  <a:gd name="connsiteY18" fmla="*/ 168899 h 310187"/>
                  <a:gd name="connsiteX19" fmla="*/ 128598 w 331352"/>
                  <a:gd name="connsiteY19" fmla="*/ 192712 h 310187"/>
                  <a:gd name="connsiteX20" fmla="*/ 152411 w 331352"/>
                  <a:gd name="connsiteY20" fmla="*/ 192712 h 310187"/>
                  <a:gd name="connsiteX21" fmla="*/ 152411 w 331352"/>
                  <a:gd name="connsiteY21" fmla="*/ 168899 h 310187"/>
                  <a:gd name="connsiteX22" fmla="*/ 242898 w 331352"/>
                  <a:gd name="connsiteY22" fmla="*/ 119687 h 310187"/>
                  <a:gd name="connsiteX23" fmla="*/ 242898 w 331352"/>
                  <a:gd name="connsiteY23" fmla="*/ 148262 h 310187"/>
                  <a:gd name="connsiteX24" fmla="*/ 282586 w 331352"/>
                  <a:gd name="connsiteY24" fmla="*/ 148262 h 310187"/>
                  <a:gd name="connsiteX25" fmla="*/ 290523 w 331352"/>
                  <a:gd name="connsiteY25" fmla="*/ 119687 h 310187"/>
                  <a:gd name="connsiteX26" fmla="*/ 173048 w 331352"/>
                  <a:gd name="connsiteY26" fmla="*/ 119687 h 310187"/>
                  <a:gd name="connsiteX27" fmla="*/ 173048 w 331352"/>
                  <a:gd name="connsiteY27" fmla="*/ 148262 h 310187"/>
                  <a:gd name="connsiteX28" fmla="*/ 222261 w 331352"/>
                  <a:gd name="connsiteY28" fmla="*/ 148262 h 310187"/>
                  <a:gd name="connsiteX29" fmla="*/ 222261 w 331352"/>
                  <a:gd name="connsiteY29" fmla="*/ 119687 h 310187"/>
                  <a:gd name="connsiteX30" fmla="*/ 103198 w 331352"/>
                  <a:gd name="connsiteY30" fmla="*/ 119687 h 310187"/>
                  <a:gd name="connsiteX31" fmla="*/ 112723 w 331352"/>
                  <a:gd name="connsiteY31" fmla="*/ 148262 h 310187"/>
                  <a:gd name="connsiteX32" fmla="*/ 152411 w 331352"/>
                  <a:gd name="connsiteY32" fmla="*/ 148262 h 310187"/>
                  <a:gd name="connsiteX33" fmla="*/ 152411 w 331352"/>
                  <a:gd name="connsiteY33" fmla="*/ 119687 h 310187"/>
                  <a:gd name="connsiteX34" fmla="*/ 242898 w 331352"/>
                  <a:gd name="connsiteY34" fmla="*/ 75237 h 310187"/>
                  <a:gd name="connsiteX35" fmla="*/ 242898 w 331352"/>
                  <a:gd name="connsiteY35" fmla="*/ 99050 h 310187"/>
                  <a:gd name="connsiteX36" fmla="*/ 296873 w 331352"/>
                  <a:gd name="connsiteY36" fmla="*/ 99050 h 310187"/>
                  <a:gd name="connsiteX37" fmla="*/ 304811 w 331352"/>
                  <a:gd name="connsiteY37" fmla="*/ 75237 h 310187"/>
                  <a:gd name="connsiteX38" fmla="*/ 173048 w 331352"/>
                  <a:gd name="connsiteY38" fmla="*/ 75237 h 310187"/>
                  <a:gd name="connsiteX39" fmla="*/ 173048 w 331352"/>
                  <a:gd name="connsiteY39" fmla="*/ 99050 h 310187"/>
                  <a:gd name="connsiteX40" fmla="*/ 222261 w 331352"/>
                  <a:gd name="connsiteY40" fmla="*/ 99050 h 310187"/>
                  <a:gd name="connsiteX41" fmla="*/ 222261 w 331352"/>
                  <a:gd name="connsiteY41" fmla="*/ 75237 h 310187"/>
                  <a:gd name="connsiteX42" fmla="*/ 87323 w 331352"/>
                  <a:gd name="connsiteY42" fmla="*/ 75237 h 310187"/>
                  <a:gd name="connsiteX43" fmla="*/ 95261 w 331352"/>
                  <a:gd name="connsiteY43" fmla="*/ 99050 h 310187"/>
                  <a:gd name="connsiteX44" fmla="*/ 152411 w 331352"/>
                  <a:gd name="connsiteY44" fmla="*/ 99050 h 310187"/>
                  <a:gd name="connsiteX45" fmla="*/ 152411 w 331352"/>
                  <a:gd name="connsiteY45" fmla="*/ 75237 h 310187"/>
                  <a:gd name="connsiteX46" fmla="*/ 13989 w 331352"/>
                  <a:gd name="connsiteY46" fmla="*/ 328 h 310187"/>
                  <a:gd name="connsiteX47" fmla="*/ 64579 w 331352"/>
                  <a:gd name="connsiteY47" fmla="*/ 19694 h 310187"/>
                  <a:gd name="connsiteX48" fmla="*/ 69768 w 331352"/>
                  <a:gd name="connsiteY48" fmla="*/ 26149 h 310187"/>
                  <a:gd name="connsiteX49" fmla="*/ 80145 w 331352"/>
                  <a:gd name="connsiteY49" fmla="*/ 54553 h 310187"/>
                  <a:gd name="connsiteX50" fmla="*/ 81442 w 331352"/>
                  <a:gd name="connsiteY50" fmla="*/ 54553 h 310187"/>
                  <a:gd name="connsiteX51" fmla="*/ 321421 w 331352"/>
                  <a:gd name="connsiteY51" fmla="*/ 54553 h 310187"/>
                  <a:gd name="connsiteX52" fmla="*/ 329204 w 331352"/>
                  <a:gd name="connsiteY52" fmla="*/ 58426 h 310187"/>
                  <a:gd name="connsiteX53" fmla="*/ 330501 w 331352"/>
                  <a:gd name="connsiteY53" fmla="*/ 68755 h 310187"/>
                  <a:gd name="connsiteX54" fmla="*/ 286397 w 331352"/>
                  <a:gd name="connsiteY54" fmla="*/ 205610 h 310187"/>
                  <a:gd name="connsiteX55" fmla="*/ 276019 w 331352"/>
                  <a:gd name="connsiteY55" fmla="*/ 213356 h 310187"/>
                  <a:gd name="connsiteX56" fmla="*/ 120358 w 331352"/>
                  <a:gd name="connsiteY56" fmla="*/ 213356 h 310187"/>
                  <a:gd name="connsiteX57" fmla="*/ 116466 w 331352"/>
                  <a:gd name="connsiteY57" fmla="*/ 212065 h 310187"/>
                  <a:gd name="connsiteX58" fmla="*/ 106089 w 331352"/>
                  <a:gd name="connsiteY58" fmla="*/ 240469 h 310187"/>
                  <a:gd name="connsiteX59" fmla="*/ 276019 w 331352"/>
                  <a:gd name="connsiteY59" fmla="*/ 240469 h 310187"/>
                  <a:gd name="connsiteX60" fmla="*/ 285100 w 331352"/>
                  <a:gd name="connsiteY60" fmla="*/ 248215 h 310187"/>
                  <a:gd name="connsiteX61" fmla="*/ 276019 w 331352"/>
                  <a:gd name="connsiteY61" fmla="*/ 257253 h 310187"/>
                  <a:gd name="connsiteX62" fmla="*/ 266939 w 331352"/>
                  <a:gd name="connsiteY62" fmla="*/ 257253 h 310187"/>
                  <a:gd name="connsiteX63" fmla="*/ 274722 w 331352"/>
                  <a:gd name="connsiteY63" fmla="*/ 279201 h 310187"/>
                  <a:gd name="connsiteX64" fmla="*/ 242293 w 331352"/>
                  <a:gd name="connsiteY64" fmla="*/ 310187 h 310187"/>
                  <a:gd name="connsiteX65" fmla="*/ 211160 w 331352"/>
                  <a:gd name="connsiteY65" fmla="*/ 279201 h 310187"/>
                  <a:gd name="connsiteX66" fmla="*/ 218943 w 331352"/>
                  <a:gd name="connsiteY66" fmla="*/ 257253 h 310187"/>
                  <a:gd name="connsiteX67" fmla="*/ 148896 w 331352"/>
                  <a:gd name="connsiteY67" fmla="*/ 257253 h 310187"/>
                  <a:gd name="connsiteX68" fmla="*/ 157976 w 331352"/>
                  <a:gd name="connsiteY68" fmla="*/ 279201 h 310187"/>
                  <a:gd name="connsiteX69" fmla="*/ 125547 w 331352"/>
                  <a:gd name="connsiteY69" fmla="*/ 310187 h 310187"/>
                  <a:gd name="connsiteX70" fmla="*/ 93117 w 331352"/>
                  <a:gd name="connsiteY70" fmla="*/ 279201 h 310187"/>
                  <a:gd name="connsiteX71" fmla="*/ 102197 w 331352"/>
                  <a:gd name="connsiteY71" fmla="*/ 257253 h 310187"/>
                  <a:gd name="connsiteX72" fmla="*/ 93117 w 331352"/>
                  <a:gd name="connsiteY72" fmla="*/ 257253 h 310187"/>
                  <a:gd name="connsiteX73" fmla="*/ 86631 w 331352"/>
                  <a:gd name="connsiteY73" fmla="*/ 253380 h 310187"/>
                  <a:gd name="connsiteX74" fmla="*/ 85334 w 331352"/>
                  <a:gd name="connsiteY74" fmla="*/ 245633 h 310187"/>
                  <a:gd name="connsiteX75" fmla="*/ 100900 w 331352"/>
                  <a:gd name="connsiteY75" fmla="*/ 201737 h 310187"/>
                  <a:gd name="connsiteX76" fmla="*/ 107386 w 331352"/>
                  <a:gd name="connsiteY76" fmla="*/ 196572 h 310187"/>
                  <a:gd name="connsiteX77" fmla="*/ 51607 w 331352"/>
                  <a:gd name="connsiteY77" fmla="*/ 37769 h 310187"/>
                  <a:gd name="connsiteX78" fmla="*/ 6206 w 331352"/>
                  <a:gd name="connsiteY78" fmla="*/ 19694 h 310187"/>
                  <a:gd name="connsiteX79" fmla="*/ 1017 w 331352"/>
                  <a:gd name="connsiteY79" fmla="*/ 6783 h 310187"/>
                  <a:gd name="connsiteX80" fmla="*/ 13989 w 331352"/>
                  <a:gd name="connsiteY80" fmla="*/ 328 h 310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331352" h="310187">
                    <a:moveTo>
                      <a:pt x="241311" y="265737"/>
                    </a:moveTo>
                    <a:cubicBezTo>
                      <a:pt x="233420" y="265737"/>
                      <a:pt x="227023" y="272134"/>
                      <a:pt x="227023" y="280025"/>
                    </a:cubicBezTo>
                    <a:cubicBezTo>
                      <a:pt x="227023" y="287916"/>
                      <a:pt x="233420" y="294313"/>
                      <a:pt x="241311" y="294313"/>
                    </a:cubicBezTo>
                    <a:cubicBezTo>
                      <a:pt x="249202" y="294313"/>
                      <a:pt x="255599" y="287916"/>
                      <a:pt x="255599" y="280025"/>
                    </a:cubicBezTo>
                    <a:cubicBezTo>
                      <a:pt x="255599" y="272134"/>
                      <a:pt x="249202" y="265737"/>
                      <a:pt x="241311" y="265737"/>
                    </a:cubicBezTo>
                    <a:close/>
                    <a:moveTo>
                      <a:pt x="125424" y="265737"/>
                    </a:moveTo>
                    <a:cubicBezTo>
                      <a:pt x="117533" y="265737"/>
                      <a:pt x="111136" y="272134"/>
                      <a:pt x="111136" y="280025"/>
                    </a:cubicBezTo>
                    <a:cubicBezTo>
                      <a:pt x="111136" y="287916"/>
                      <a:pt x="117533" y="294313"/>
                      <a:pt x="125424" y="294313"/>
                    </a:cubicBezTo>
                    <a:cubicBezTo>
                      <a:pt x="133315" y="294313"/>
                      <a:pt x="139712" y="287916"/>
                      <a:pt x="139712" y="280025"/>
                    </a:cubicBezTo>
                    <a:cubicBezTo>
                      <a:pt x="139712" y="272134"/>
                      <a:pt x="133315" y="265737"/>
                      <a:pt x="125424" y="265737"/>
                    </a:cubicBezTo>
                    <a:close/>
                    <a:moveTo>
                      <a:pt x="242898" y="168899"/>
                    </a:moveTo>
                    <a:lnTo>
                      <a:pt x="242898" y="192712"/>
                    </a:lnTo>
                    <a:lnTo>
                      <a:pt x="268298" y="192712"/>
                    </a:lnTo>
                    <a:lnTo>
                      <a:pt x="276236" y="168899"/>
                    </a:lnTo>
                    <a:close/>
                    <a:moveTo>
                      <a:pt x="173048" y="168899"/>
                    </a:moveTo>
                    <a:lnTo>
                      <a:pt x="173048" y="192712"/>
                    </a:lnTo>
                    <a:lnTo>
                      <a:pt x="222261" y="192712"/>
                    </a:lnTo>
                    <a:lnTo>
                      <a:pt x="222261" y="168899"/>
                    </a:lnTo>
                    <a:close/>
                    <a:moveTo>
                      <a:pt x="120661" y="168899"/>
                    </a:moveTo>
                    <a:lnTo>
                      <a:pt x="128598" y="192712"/>
                    </a:lnTo>
                    <a:lnTo>
                      <a:pt x="152411" y="192712"/>
                    </a:lnTo>
                    <a:lnTo>
                      <a:pt x="152411" y="168899"/>
                    </a:lnTo>
                    <a:close/>
                    <a:moveTo>
                      <a:pt x="242898" y="119687"/>
                    </a:moveTo>
                    <a:lnTo>
                      <a:pt x="242898" y="148262"/>
                    </a:lnTo>
                    <a:lnTo>
                      <a:pt x="282586" y="148262"/>
                    </a:lnTo>
                    <a:lnTo>
                      <a:pt x="290523" y="119687"/>
                    </a:lnTo>
                    <a:close/>
                    <a:moveTo>
                      <a:pt x="173048" y="119687"/>
                    </a:moveTo>
                    <a:lnTo>
                      <a:pt x="173048" y="148262"/>
                    </a:lnTo>
                    <a:lnTo>
                      <a:pt x="222261" y="148262"/>
                    </a:lnTo>
                    <a:lnTo>
                      <a:pt x="222261" y="119687"/>
                    </a:lnTo>
                    <a:close/>
                    <a:moveTo>
                      <a:pt x="103198" y="119687"/>
                    </a:moveTo>
                    <a:lnTo>
                      <a:pt x="112723" y="148262"/>
                    </a:lnTo>
                    <a:lnTo>
                      <a:pt x="152411" y="148262"/>
                    </a:lnTo>
                    <a:lnTo>
                      <a:pt x="152411" y="119687"/>
                    </a:lnTo>
                    <a:close/>
                    <a:moveTo>
                      <a:pt x="242898" y="75237"/>
                    </a:moveTo>
                    <a:lnTo>
                      <a:pt x="242898" y="99050"/>
                    </a:lnTo>
                    <a:lnTo>
                      <a:pt x="296873" y="99050"/>
                    </a:lnTo>
                    <a:lnTo>
                      <a:pt x="304811" y="75237"/>
                    </a:lnTo>
                    <a:close/>
                    <a:moveTo>
                      <a:pt x="173048" y="75237"/>
                    </a:moveTo>
                    <a:lnTo>
                      <a:pt x="173048" y="99050"/>
                    </a:lnTo>
                    <a:lnTo>
                      <a:pt x="222261" y="99050"/>
                    </a:lnTo>
                    <a:lnTo>
                      <a:pt x="222261" y="75237"/>
                    </a:lnTo>
                    <a:close/>
                    <a:moveTo>
                      <a:pt x="87323" y="75237"/>
                    </a:moveTo>
                    <a:lnTo>
                      <a:pt x="95261" y="99050"/>
                    </a:lnTo>
                    <a:lnTo>
                      <a:pt x="152411" y="99050"/>
                    </a:lnTo>
                    <a:lnTo>
                      <a:pt x="152411" y="75237"/>
                    </a:lnTo>
                    <a:close/>
                    <a:moveTo>
                      <a:pt x="13989" y="328"/>
                    </a:moveTo>
                    <a:cubicBezTo>
                      <a:pt x="13989" y="328"/>
                      <a:pt x="13989" y="328"/>
                      <a:pt x="64579" y="19694"/>
                    </a:cubicBezTo>
                    <a:cubicBezTo>
                      <a:pt x="67173" y="20985"/>
                      <a:pt x="68471" y="23567"/>
                      <a:pt x="69768" y="26149"/>
                    </a:cubicBezTo>
                    <a:cubicBezTo>
                      <a:pt x="69768" y="26149"/>
                      <a:pt x="69768" y="26149"/>
                      <a:pt x="80145" y="54553"/>
                    </a:cubicBezTo>
                    <a:cubicBezTo>
                      <a:pt x="80145" y="54553"/>
                      <a:pt x="81442" y="54553"/>
                      <a:pt x="81442" y="54553"/>
                    </a:cubicBezTo>
                    <a:cubicBezTo>
                      <a:pt x="81442" y="54553"/>
                      <a:pt x="81442" y="54553"/>
                      <a:pt x="321421" y="54553"/>
                    </a:cubicBezTo>
                    <a:cubicBezTo>
                      <a:pt x="324015" y="54553"/>
                      <a:pt x="327907" y="55844"/>
                      <a:pt x="329204" y="58426"/>
                    </a:cubicBezTo>
                    <a:cubicBezTo>
                      <a:pt x="331798" y="62300"/>
                      <a:pt x="331798" y="64882"/>
                      <a:pt x="330501" y="68755"/>
                    </a:cubicBezTo>
                    <a:cubicBezTo>
                      <a:pt x="330501" y="68755"/>
                      <a:pt x="330501" y="68755"/>
                      <a:pt x="286397" y="205610"/>
                    </a:cubicBezTo>
                    <a:cubicBezTo>
                      <a:pt x="285100" y="210774"/>
                      <a:pt x="281208" y="213356"/>
                      <a:pt x="276019" y="213356"/>
                    </a:cubicBezTo>
                    <a:cubicBezTo>
                      <a:pt x="276019" y="213356"/>
                      <a:pt x="276019" y="213356"/>
                      <a:pt x="120358" y="213356"/>
                    </a:cubicBezTo>
                    <a:cubicBezTo>
                      <a:pt x="119061" y="213356"/>
                      <a:pt x="117763" y="213356"/>
                      <a:pt x="116466" y="212065"/>
                    </a:cubicBezTo>
                    <a:cubicBezTo>
                      <a:pt x="116466" y="212065"/>
                      <a:pt x="116466" y="212065"/>
                      <a:pt x="106089" y="240469"/>
                    </a:cubicBezTo>
                    <a:cubicBezTo>
                      <a:pt x="106089" y="240469"/>
                      <a:pt x="106089" y="240469"/>
                      <a:pt x="276019" y="240469"/>
                    </a:cubicBezTo>
                    <a:cubicBezTo>
                      <a:pt x="281208" y="240469"/>
                      <a:pt x="285100" y="244342"/>
                      <a:pt x="285100" y="248215"/>
                    </a:cubicBezTo>
                    <a:cubicBezTo>
                      <a:pt x="285100" y="253380"/>
                      <a:pt x="281208" y="257253"/>
                      <a:pt x="276019" y="257253"/>
                    </a:cubicBezTo>
                    <a:cubicBezTo>
                      <a:pt x="276019" y="257253"/>
                      <a:pt x="276019" y="257253"/>
                      <a:pt x="266939" y="257253"/>
                    </a:cubicBezTo>
                    <a:cubicBezTo>
                      <a:pt x="272128" y="263708"/>
                      <a:pt x="274722" y="270164"/>
                      <a:pt x="274722" y="279201"/>
                    </a:cubicBezTo>
                    <a:cubicBezTo>
                      <a:pt x="274722" y="295985"/>
                      <a:pt x="260453" y="310187"/>
                      <a:pt x="242293" y="310187"/>
                    </a:cubicBezTo>
                    <a:cubicBezTo>
                      <a:pt x="225429" y="310187"/>
                      <a:pt x="211160" y="295985"/>
                      <a:pt x="211160" y="279201"/>
                    </a:cubicBezTo>
                    <a:cubicBezTo>
                      <a:pt x="211160" y="270164"/>
                      <a:pt x="213755" y="263708"/>
                      <a:pt x="218943" y="257253"/>
                    </a:cubicBezTo>
                    <a:cubicBezTo>
                      <a:pt x="218943" y="257253"/>
                      <a:pt x="218943" y="257253"/>
                      <a:pt x="148896" y="257253"/>
                    </a:cubicBezTo>
                    <a:cubicBezTo>
                      <a:pt x="154084" y="263708"/>
                      <a:pt x="157976" y="270164"/>
                      <a:pt x="157976" y="279201"/>
                    </a:cubicBezTo>
                    <a:cubicBezTo>
                      <a:pt x="157976" y="295985"/>
                      <a:pt x="143707" y="310187"/>
                      <a:pt x="125547" y="310187"/>
                    </a:cubicBezTo>
                    <a:cubicBezTo>
                      <a:pt x="108683" y="310187"/>
                      <a:pt x="93117" y="295985"/>
                      <a:pt x="93117" y="279201"/>
                    </a:cubicBezTo>
                    <a:cubicBezTo>
                      <a:pt x="93117" y="270164"/>
                      <a:pt x="97009" y="263708"/>
                      <a:pt x="102197" y="257253"/>
                    </a:cubicBezTo>
                    <a:cubicBezTo>
                      <a:pt x="102197" y="257253"/>
                      <a:pt x="102197" y="257253"/>
                      <a:pt x="93117" y="257253"/>
                    </a:cubicBezTo>
                    <a:cubicBezTo>
                      <a:pt x="90523" y="257253"/>
                      <a:pt x="87928" y="255962"/>
                      <a:pt x="86631" y="253380"/>
                    </a:cubicBezTo>
                    <a:cubicBezTo>
                      <a:pt x="85334" y="252089"/>
                      <a:pt x="84037" y="248215"/>
                      <a:pt x="85334" y="245633"/>
                    </a:cubicBezTo>
                    <a:cubicBezTo>
                      <a:pt x="85334" y="245633"/>
                      <a:pt x="85334" y="245633"/>
                      <a:pt x="100900" y="201737"/>
                    </a:cubicBezTo>
                    <a:cubicBezTo>
                      <a:pt x="102197" y="199154"/>
                      <a:pt x="104792" y="196572"/>
                      <a:pt x="107386" y="196572"/>
                    </a:cubicBezTo>
                    <a:cubicBezTo>
                      <a:pt x="107386" y="196572"/>
                      <a:pt x="107386" y="196572"/>
                      <a:pt x="51607" y="37769"/>
                    </a:cubicBezTo>
                    <a:cubicBezTo>
                      <a:pt x="51607" y="37769"/>
                      <a:pt x="51607" y="37769"/>
                      <a:pt x="6206" y="19694"/>
                    </a:cubicBezTo>
                    <a:cubicBezTo>
                      <a:pt x="1017" y="18403"/>
                      <a:pt x="-1577" y="11948"/>
                      <a:pt x="1017" y="6783"/>
                    </a:cubicBezTo>
                    <a:cubicBezTo>
                      <a:pt x="2315" y="1619"/>
                      <a:pt x="8800" y="-963"/>
                      <a:pt x="13989" y="3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421673" y="4922597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95370" y="2075543"/>
            <a:ext cx="2834143" cy="1756228"/>
            <a:chOff x="4695370" y="2075543"/>
            <a:chExt cx="2834143" cy="1756228"/>
          </a:xfrm>
        </p:grpSpPr>
        <p:sp>
          <p:nvSpPr>
            <p:cNvPr id="6" name="矩形 5"/>
            <p:cNvSpPr/>
            <p:nvPr/>
          </p:nvSpPr>
          <p:spPr>
            <a:xfrm>
              <a:off x="4695370" y="2075543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876074" y="2261164"/>
              <a:ext cx="435428" cy="435428"/>
              <a:chOff x="8533674" y="5262836"/>
              <a:chExt cx="435428" cy="435428"/>
            </a:xfrm>
          </p:grpSpPr>
          <p:sp>
            <p:nvSpPr>
              <p:cNvPr id="43" name="矩形: 圆角 42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椭圆 9"/>
              <p:cNvSpPr/>
              <p:nvPr/>
            </p:nvSpPr>
            <p:spPr>
              <a:xfrm>
                <a:off x="8633687" y="5362849"/>
                <a:ext cx="235402" cy="235401"/>
              </a:xfrm>
              <a:custGeom>
                <a:avLst/>
                <a:gdLst>
                  <a:gd name="connsiteX0" fmla="*/ 199497 w 331788"/>
                  <a:gd name="connsiteY0" fmla="*/ 265112 h 331787"/>
                  <a:gd name="connsiteX1" fmla="*/ 209798 w 331788"/>
                  <a:gd name="connsiteY1" fmla="*/ 279217 h 331787"/>
                  <a:gd name="connsiteX2" fmla="*/ 238126 w 331788"/>
                  <a:gd name="connsiteY2" fmla="*/ 315118 h 331787"/>
                  <a:gd name="connsiteX3" fmla="*/ 166018 w 331788"/>
                  <a:gd name="connsiteY3" fmla="*/ 331787 h 331787"/>
                  <a:gd name="connsiteX4" fmla="*/ 122238 w 331788"/>
                  <a:gd name="connsiteY4" fmla="*/ 325376 h 331787"/>
                  <a:gd name="connsiteX5" fmla="*/ 199497 w 331788"/>
                  <a:gd name="connsiteY5" fmla="*/ 265112 h 331787"/>
                  <a:gd name="connsiteX6" fmla="*/ 190500 w 331788"/>
                  <a:gd name="connsiteY6" fmla="*/ 228600 h 331787"/>
                  <a:gd name="connsiteX7" fmla="*/ 201490 w 331788"/>
                  <a:gd name="connsiteY7" fmla="*/ 228600 h 331787"/>
                  <a:gd name="connsiteX8" fmla="*/ 206375 w 331788"/>
                  <a:gd name="connsiteY8" fmla="*/ 236394 h 331787"/>
                  <a:gd name="connsiteX9" fmla="*/ 200269 w 331788"/>
                  <a:gd name="connsiteY9" fmla="*/ 242888 h 331787"/>
                  <a:gd name="connsiteX10" fmla="*/ 190500 w 331788"/>
                  <a:gd name="connsiteY10" fmla="*/ 228600 h 331787"/>
                  <a:gd name="connsiteX11" fmla="*/ 146452 w 331788"/>
                  <a:gd name="connsiteY11" fmla="*/ 228600 h 331787"/>
                  <a:gd name="connsiteX12" fmla="*/ 164590 w 331788"/>
                  <a:gd name="connsiteY12" fmla="*/ 229897 h 331787"/>
                  <a:gd name="connsiteX13" fmla="*/ 165885 w 331788"/>
                  <a:gd name="connsiteY13" fmla="*/ 229897 h 331787"/>
                  <a:gd name="connsiteX14" fmla="*/ 173659 w 331788"/>
                  <a:gd name="connsiteY14" fmla="*/ 229897 h 331787"/>
                  <a:gd name="connsiteX15" fmla="*/ 190501 w 331788"/>
                  <a:gd name="connsiteY15" fmla="*/ 253240 h 331787"/>
                  <a:gd name="connsiteX16" fmla="*/ 103699 w 331788"/>
                  <a:gd name="connsiteY16" fmla="*/ 320675 h 331787"/>
                  <a:gd name="connsiteX17" fmla="*/ 77788 w 331788"/>
                  <a:gd name="connsiteY17" fmla="*/ 306410 h 331787"/>
                  <a:gd name="connsiteX18" fmla="*/ 112768 w 331788"/>
                  <a:gd name="connsiteY18" fmla="*/ 244162 h 331787"/>
                  <a:gd name="connsiteX19" fmla="*/ 121837 w 331788"/>
                  <a:gd name="connsiteY19" fmla="*/ 245459 h 331787"/>
                  <a:gd name="connsiteX20" fmla="*/ 146452 w 331788"/>
                  <a:gd name="connsiteY20" fmla="*/ 228600 h 331787"/>
                  <a:gd name="connsiteX21" fmla="*/ 323851 w 331788"/>
                  <a:gd name="connsiteY21" fmla="*/ 217487 h 331787"/>
                  <a:gd name="connsiteX22" fmla="*/ 249631 w 331788"/>
                  <a:gd name="connsiteY22" fmla="*/ 307975 h 331787"/>
                  <a:gd name="connsiteX23" fmla="*/ 207963 w 331788"/>
                  <a:gd name="connsiteY23" fmla="*/ 253682 h 331787"/>
                  <a:gd name="connsiteX24" fmla="*/ 218380 w 331788"/>
                  <a:gd name="connsiteY24" fmla="*/ 243341 h 331787"/>
                  <a:gd name="connsiteX25" fmla="*/ 227495 w 331788"/>
                  <a:gd name="connsiteY25" fmla="*/ 244634 h 331787"/>
                  <a:gd name="connsiteX26" fmla="*/ 253537 w 331788"/>
                  <a:gd name="connsiteY26" fmla="*/ 225243 h 331787"/>
                  <a:gd name="connsiteX27" fmla="*/ 323851 w 331788"/>
                  <a:gd name="connsiteY27" fmla="*/ 217487 h 331787"/>
                  <a:gd name="connsiteX28" fmla="*/ 3175 w 331788"/>
                  <a:gd name="connsiteY28" fmla="*/ 196850 h 331787"/>
                  <a:gd name="connsiteX29" fmla="*/ 93642 w 331788"/>
                  <a:gd name="connsiteY29" fmla="*/ 222902 h 331787"/>
                  <a:gd name="connsiteX30" fmla="*/ 100013 w 331788"/>
                  <a:gd name="connsiteY30" fmla="*/ 235927 h 331787"/>
                  <a:gd name="connsiteX31" fmla="*/ 65610 w 331788"/>
                  <a:gd name="connsiteY31" fmla="*/ 298450 h 331787"/>
                  <a:gd name="connsiteX32" fmla="*/ 3175 w 331788"/>
                  <a:gd name="connsiteY32" fmla="*/ 196850 h 331787"/>
                  <a:gd name="connsiteX33" fmla="*/ 146517 w 331788"/>
                  <a:gd name="connsiteY33" fmla="*/ 192087 h 331787"/>
                  <a:gd name="connsiteX34" fmla="*/ 163513 w 331788"/>
                  <a:gd name="connsiteY34" fmla="*/ 215900 h 331787"/>
                  <a:gd name="connsiteX35" fmla="*/ 147825 w 331788"/>
                  <a:gd name="connsiteY35" fmla="*/ 214577 h 331787"/>
                  <a:gd name="connsiteX36" fmla="*/ 141288 w 331788"/>
                  <a:gd name="connsiteY36" fmla="*/ 200025 h 331787"/>
                  <a:gd name="connsiteX37" fmla="*/ 146517 w 331788"/>
                  <a:gd name="connsiteY37" fmla="*/ 192087 h 331787"/>
                  <a:gd name="connsiteX38" fmla="*/ 277877 w 331788"/>
                  <a:gd name="connsiteY38" fmla="*/ 160337 h 331787"/>
                  <a:gd name="connsiteX39" fmla="*/ 314326 w 331788"/>
                  <a:gd name="connsiteY39" fmla="*/ 204624 h 331787"/>
                  <a:gd name="connsiteX40" fmla="*/ 253143 w 331788"/>
                  <a:gd name="connsiteY40" fmla="*/ 211137 h 331787"/>
                  <a:gd name="connsiteX41" fmla="*/ 249238 w 331788"/>
                  <a:gd name="connsiteY41" fmla="*/ 203322 h 331787"/>
                  <a:gd name="connsiteX42" fmla="*/ 277877 w 331788"/>
                  <a:gd name="connsiteY42" fmla="*/ 160337 h 331787"/>
                  <a:gd name="connsiteX43" fmla="*/ 290513 w 331788"/>
                  <a:gd name="connsiteY43" fmla="*/ 153987 h 331787"/>
                  <a:gd name="connsiteX44" fmla="*/ 331788 w 331788"/>
                  <a:gd name="connsiteY44" fmla="*/ 167061 h 331787"/>
                  <a:gd name="connsiteX45" fmla="*/ 329125 w 331788"/>
                  <a:gd name="connsiteY45" fmla="*/ 198437 h 331787"/>
                  <a:gd name="connsiteX46" fmla="*/ 290513 w 331788"/>
                  <a:gd name="connsiteY46" fmla="*/ 153987 h 331787"/>
                  <a:gd name="connsiteX47" fmla="*/ 113341 w 331788"/>
                  <a:gd name="connsiteY47" fmla="*/ 139700 h 331787"/>
                  <a:gd name="connsiteX48" fmla="*/ 130085 w 331788"/>
                  <a:gd name="connsiteY48" fmla="*/ 169324 h 331787"/>
                  <a:gd name="connsiteX49" fmla="*/ 136525 w 331788"/>
                  <a:gd name="connsiteY49" fmla="*/ 178340 h 331787"/>
                  <a:gd name="connsiteX50" fmla="*/ 128797 w 331788"/>
                  <a:gd name="connsiteY50" fmla="*/ 191219 h 331787"/>
                  <a:gd name="connsiteX51" fmla="*/ 121069 w 331788"/>
                  <a:gd name="connsiteY51" fmla="*/ 189932 h 331787"/>
                  <a:gd name="connsiteX52" fmla="*/ 95310 w 331788"/>
                  <a:gd name="connsiteY52" fmla="*/ 207963 h 331787"/>
                  <a:gd name="connsiteX53" fmla="*/ 1288 w 331788"/>
                  <a:gd name="connsiteY53" fmla="*/ 179628 h 331787"/>
                  <a:gd name="connsiteX54" fmla="*/ 0 w 331788"/>
                  <a:gd name="connsiteY54" fmla="*/ 165460 h 331787"/>
                  <a:gd name="connsiteX55" fmla="*/ 1288 w 331788"/>
                  <a:gd name="connsiteY55" fmla="*/ 151292 h 331787"/>
                  <a:gd name="connsiteX56" fmla="*/ 113341 w 331788"/>
                  <a:gd name="connsiteY56" fmla="*/ 139700 h 331787"/>
                  <a:gd name="connsiteX57" fmla="*/ 186315 w 331788"/>
                  <a:gd name="connsiteY57" fmla="*/ 138112 h 331787"/>
                  <a:gd name="connsiteX58" fmla="*/ 268288 w 331788"/>
                  <a:gd name="connsiteY58" fmla="*/ 149780 h 331787"/>
                  <a:gd name="connsiteX59" fmla="*/ 238829 w 331788"/>
                  <a:gd name="connsiteY59" fmla="*/ 193860 h 331787"/>
                  <a:gd name="connsiteX60" fmla="*/ 227301 w 331788"/>
                  <a:gd name="connsiteY60" fmla="*/ 191267 h 331787"/>
                  <a:gd name="connsiteX61" fmla="*/ 200404 w 331788"/>
                  <a:gd name="connsiteY61" fmla="*/ 214604 h 331787"/>
                  <a:gd name="connsiteX62" fmla="*/ 179911 w 331788"/>
                  <a:gd name="connsiteY62" fmla="*/ 215900 h 331787"/>
                  <a:gd name="connsiteX63" fmla="*/ 155575 w 331788"/>
                  <a:gd name="connsiteY63" fmla="*/ 179599 h 331787"/>
                  <a:gd name="connsiteX64" fmla="*/ 173507 w 331788"/>
                  <a:gd name="connsiteY64" fmla="*/ 154966 h 331787"/>
                  <a:gd name="connsiteX65" fmla="*/ 186315 w 331788"/>
                  <a:gd name="connsiteY65" fmla="*/ 138112 h 331787"/>
                  <a:gd name="connsiteX66" fmla="*/ 168276 w 331788"/>
                  <a:gd name="connsiteY66" fmla="*/ 138112 h 331787"/>
                  <a:gd name="connsiteX67" fmla="*/ 161661 w 331788"/>
                  <a:gd name="connsiteY67" fmla="*/ 145566 h 331787"/>
                  <a:gd name="connsiteX68" fmla="*/ 145786 w 331788"/>
                  <a:gd name="connsiteY68" fmla="*/ 166687 h 331787"/>
                  <a:gd name="connsiteX69" fmla="*/ 141817 w 331788"/>
                  <a:gd name="connsiteY69" fmla="*/ 161718 h 331787"/>
                  <a:gd name="connsiteX70" fmla="*/ 128588 w 331788"/>
                  <a:gd name="connsiteY70" fmla="*/ 139354 h 331787"/>
                  <a:gd name="connsiteX71" fmla="*/ 168276 w 331788"/>
                  <a:gd name="connsiteY71" fmla="*/ 138112 h 331787"/>
                  <a:gd name="connsiteX72" fmla="*/ 220028 w 331788"/>
                  <a:gd name="connsiteY72" fmla="*/ 103187 h 331787"/>
                  <a:gd name="connsiteX73" fmla="*/ 232728 w 331788"/>
                  <a:gd name="connsiteY73" fmla="*/ 105784 h 331787"/>
                  <a:gd name="connsiteX74" fmla="*/ 237808 w 331788"/>
                  <a:gd name="connsiteY74" fmla="*/ 105784 h 331787"/>
                  <a:gd name="connsiteX75" fmla="*/ 246698 w 331788"/>
                  <a:gd name="connsiteY75" fmla="*/ 118773 h 331787"/>
                  <a:gd name="connsiteX76" fmla="*/ 255588 w 331788"/>
                  <a:gd name="connsiteY76" fmla="*/ 131762 h 331787"/>
                  <a:gd name="connsiteX77" fmla="*/ 198438 w 331788"/>
                  <a:gd name="connsiteY77" fmla="*/ 125267 h 331787"/>
                  <a:gd name="connsiteX78" fmla="*/ 220028 w 331788"/>
                  <a:gd name="connsiteY78" fmla="*/ 103187 h 331787"/>
                  <a:gd name="connsiteX79" fmla="*/ 317236 w 331788"/>
                  <a:gd name="connsiteY79" fmla="*/ 98425 h 331787"/>
                  <a:gd name="connsiteX80" fmla="*/ 331788 w 331788"/>
                  <a:gd name="connsiteY80" fmla="*/ 152400 h 331787"/>
                  <a:gd name="connsiteX81" fmla="*/ 292100 w 331788"/>
                  <a:gd name="connsiteY81" fmla="*/ 140552 h 331787"/>
                  <a:gd name="connsiteX82" fmla="*/ 317236 w 331788"/>
                  <a:gd name="connsiteY82" fmla="*/ 98425 h 331787"/>
                  <a:gd name="connsiteX83" fmla="*/ 286068 w 331788"/>
                  <a:gd name="connsiteY83" fmla="*/ 52387 h 331787"/>
                  <a:gd name="connsiteX84" fmla="*/ 309563 w 331788"/>
                  <a:gd name="connsiteY84" fmla="*/ 84748 h 331787"/>
                  <a:gd name="connsiteX85" fmla="*/ 278236 w 331788"/>
                  <a:gd name="connsiteY85" fmla="*/ 136525 h 331787"/>
                  <a:gd name="connsiteX86" fmla="*/ 276931 w 331788"/>
                  <a:gd name="connsiteY86" fmla="*/ 136525 h 331787"/>
                  <a:gd name="connsiteX87" fmla="*/ 258657 w 331788"/>
                  <a:gd name="connsiteY87" fmla="*/ 110636 h 331787"/>
                  <a:gd name="connsiteX88" fmla="*/ 250825 w 331788"/>
                  <a:gd name="connsiteY88" fmla="*/ 98986 h 331787"/>
                  <a:gd name="connsiteX89" fmla="*/ 259962 w 331788"/>
                  <a:gd name="connsiteY89" fmla="*/ 78275 h 331787"/>
                  <a:gd name="connsiteX90" fmla="*/ 258657 w 331788"/>
                  <a:gd name="connsiteY90" fmla="*/ 70509 h 331787"/>
                  <a:gd name="connsiteX91" fmla="*/ 286068 w 331788"/>
                  <a:gd name="connsiteY91" fmla="*/ 52387 h 331787"/>
                  <a:gd name="connsiteX92" fmla="*/ 73025 w 331788"/>
                  <a:gd name="connsiteY92" fmla="*/ 28575 h 331787"/>
                  <a:gd name="connsiteX93" fmla="*/ 107950 w 331788"/>
                  <a:gd name="connsiteY93" fmla="*/ 126377 h 331787"/>
                  <a:gd name="connsiteX94" fmla="*/ 3175 w 331788"/>
                  <a:gd name="connsiteY94" fmla="*/ 138113 h 331787"/>
                  <a:gd name="connsiteX95" fmla="*/ 73025 w 331788"/>
                  <a:gd name="connsiteY95" fmla="*/ 28575 h 331787"/>
                  <a:gd name="connsiteX96" fmla="*/ 203200 w 331788"/>
                  <a:gd name="connsiteY96" fmla="*/ 4762 h 331787"/>
                  <a:gd name="connsiteX97" fmla="*/ 274638 w 331788"/>
                  <a:gd name="connsiteY97" fmla="*/ 41817 h 331787"/>
                  <a:gd name="connsiteX98" fmla="*/ 251258 w 331788"/>
                  <a:gd name="connsiteY98" fmla="*/ 57150 h 331787"/>
                  <a:gd name="connsiteX99" fmla="*/ 233074 w 331788"/>
                  <a:gd name="connsiteY99" fmla="*/ 50761 h 331787"/>
                  <a:gd name="connsiteX100" fmla="*/ 225281 w 331788"/>
                  <a:gd name="connsiteY100" fmla="*/ 52039 h 331787"/>
                  <a:gd name="connsiteX101" fmla="*/ 203200 w 331788"/>
                  <a:gd name="connsiteY101" fmla="*/ 4762 h 331787"/>
                  <a:gd name="connsiteX102" fmla="*/ 165260 w 331788"/>
                  <a:gd name="connsiteY102" fmla="*/ 0 h 331787"/>
                  <a:gd name="connsiteX103" fmla="*/ 185786 w 331788"/>
                  <a:gd name="connsiteY103" fmla="*/ 1290 h 331787"/>
                  <a:gd name="connsiteX104" fmla="*/ 212725 w 331788"/>
                  <a:gd name="connsiteY104" fmla="*/ 59333 h 331787"/>
                  <a:gd name="connsiteX105" fmla="*/ 205028 w 331788"/>
                  <a:gd name="connsiteY105" fmla="*/ 77390 h 331787"/>
                  <a:gd name="connsiteX106" fmla="*/ 208876 w 331788"/>
                  <a:gd name="connsiteY106" fmla="*/ 91579 h 331787"/>
                  <a:gd name="connsiteX107" fmla="*/ 179371 w 331788"/>
                  <a:gd name="connsiteY107" fmla="*/ 122535 h 331787"/>
                  <a:gd name="connsiteX108" fmla="*/ 176806 w 331788"/>
                  <a:gd name="connsiteY108" fmla="*/ 122535 h 331787"/>
                  <a:gd name="connsiteX109" fmla="*/ 122927 w 331788"/>
                  <a:gd name="connsiteY109" fmla="*/ 123825 h 331787"/>
                  <a:gd name="connsiteX110" fmla="*/ 85725 w 331788"/>
                  <a:gd name="connsiteY110" fmla="*/ 20637 h 331787"/>
                  <a:gd name="connsiteX111" fmla="*/ 165260 w 331788"/>
                  <a:gd name="connsiteY111" fmla="*/ 0 h 331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331788" h="331787">
                    <a:moveTo>
                      <a:pt x="199497" y="265112"/>
                    </a:moveTo>
                    <a:cubicBezTo>
                      <a:pt x="203360" y="270241"/>
                      <a:pt x="205935" y="274088"/>
                      <a:pt x="209798" y="279217"/>
                    </a:cubicBezTo>
                    <a:cubicBezTo>
                      <a:pt x="222674" y="295885"/>
                      <a:pt x="231688" y="307425"/>
                      <a:pt x="238126" y="315118"/>
                    </a:cubicBezTo>
                    <a:cubicBezTo>
                      <a:pt x="216236" y="325376"/>
                      <a:pt x="191771" y="331787"/>
                      <a:pt x="166018" y="331787"/>
                    </a:cubicBezTo>
                    <a:cubicBezTo>
                      <a:pt x="150566" y="331787"/>
                      <a:pt x="136402" y="329223"/>
                      <a:pt x="122238" y="325376"/>
                    </a:cubicBezTo>
                    <a:cubicBezTo>
                      <a:pt x="141553" y="312554"/>
                      <a:pt x="169881" y="293321"/>
                      <a:pt x="199497" y="265112"/>
                    </a:cubicBezTo>
                    <a:close/>
                    <a:moveTo>
                      <a:pt x="190500" y="228600"/>
                    </a:moveTo>
                    <a:cubicBezTo>
                      <a:pt x="194163" y="228600"/>
                      <a:pt x="197827" y="228600"/>
                      <a:pt x="201490" y="228600"/>
                    </a:cubicBezTo>
                    <a:cubicBezTo>
                      <a:pt x="202712" y="231198"/>
                      <a:pt x="203933" y="233796"/>
                      <a:pt x="206375" y="236394"/>
                    </a:cubicBezTo>
                    <a:cubicBezTo>
                      <a:pt x="203933" y="237693"/>
                      <a:pt x="201490" y="240290"/>
                      <a:pt x="200269" y="242888"/>
                    </a:cubicBezTo>
                    <a:cubicBezTo>
                      <a:pt x="196606" y="237693"/>
                      <a:pt x="194163" y="233796"/>
                      <a:pt x="190500" y="228600"/>
                    </a:cubicBezTo>
                    <a:close/>
                    <a:moveTo>
                      <a:pt x="146452" y="228600"/>
                    </a:moveTo>
                    <a:cubicBezTo>
                      <a:pt x="152930" y="228600"/>
                      <a:pt x="159408" y="229897"/>
                      <a:pt x="164590" y="229897"/>
                    </a:cubicBezTo>
                    <a:cubicBezTo>
                      <a:pt x="164590" y="229897"/>
                      <a:pt x="164590" y="229897"/>
                      <a:pt x="165885" y="229897"/>
                    </a:cubicBezTo>
                    <a:cubicBezTo>
                      <a:pt x="168477" y="229897"/>
                      <a:pt x="171068" y="229897"/>
                      <a:pt x="173659" y="229897"/>
                    </a:cubicBezTo>
                    <a:cubicBezTo>
                      <a:pt x="178841" y="237678"/>
                      <a:pt x="185319" y="245459"/>
                      <a:pt x="190501" y="253240"/>
                    </a:cubicBezTo>
                    <a:cubicBezTo>
                      <a:pt x="156817" y="286958"/>
                      <a:pt x="123132" y="309004"/>
                      <a:pt x="103699" y="320675"/>
                    </a:cubicBezTo>
                    <a:cubicBezTo>
                      <a:pt x="94630" y="316785"/>
                      <a:pt x="85561" y="311597"/>
                      <a:pt x="77788" y="306410"/>
                    </a:cubicBezTo>
                    <a:cubicBezTo>
                      <a:pt x="84266" y="293442"/>
                      <a:pt x="97221" y="271396"/>
                      <a:pt x="112768" y="244162"/>
                    </a:cubicBezTo>
                    <a:cubicBezTo>
                      <a:pt x="115359" y="245459"/>
                      <a:pt x="117950" y="245459"/>
                      <a:pt x="121837" y="245459"/>
                    </a:cubicBezTo>
                    <a:cubicBezTo>
                      <a:pt x="132201" y="245459"/>
                      <a:pt x="142566" y="238975"/>
                      <a:pt x="146452" y="228600"/>
                    </a:cubicBezTo>
                    <a:close/>
                    <a:moveTo>
                      <a:pt x="323851" y="217487"/>
                    </a:moveTo>
                    <a:cubicBezTo>
                      <a:pt x="310830" y="256268"/>
                      <a:pt x="284788" y="287292"/>
                      <a:pt x="249631" y="307975"/>
                    </a:cubicBezTo>
                    <a:cubicBezTo>
                      <a:pt x="240516" y="295048"/>
                      <a:pt x="224890" y="275658"/>
                      <a:pt x="207963" y="253682"/>
                    </a:cubicBezTo>
                    <a:cubicBezTo>
                      <a:pt x="211869" y="249804"/>
                      <a:pt x="214474" y="247219"/>
                      <a:pt x="218380" y="243341"/>
                    </a:cubicBezTo>
                    <a:cubicBezTo>
                      <a:pt x="220984" y="244634"/>
                      <a:pt x="223588" y="244634"/>
                      <a:pt x="227495" y="244634"/>
                    </a:cubicBezTo>
                    <a:cubicBezTo>
                      <a:pt x="239214" y="244634"/>
                      <a:pt x="250933" y="236878"/>
                      <a:pt x="253537" y="225243"/>
                    </a:cubicBezTo>
                    <a:cubicBezTo>
                      <a:pt x="280881" y="222658"/>
                      <a:pt x="304319" y="220073"/>
                      <a:pt x="323851" y="217487"/>
                    </a:cubicBezTo>
                    <a:close/>
                    <a:moveTo>
                      <a:pt x="3175" y="196850"/>
                    </a:moveTo>
                    <a:cubicBezTo>
                      <a:pt x="23562" y="204666"/>
                      <a:pt x="55417" y="215086"/>
                      <a:pt x="93642" y="222902"/>
                    </a:cubicBezTo>
                    <a:cubicBezTo>
                      <a:pt x="94916" y="228112"/>
                      <a:pt x="96190" y="232019"/>
                      <a:pt x="100013" y="235927"/>
                    </a:cubicBezTo>
                    <a:cubicBezTo>
                      <a:pt x="84723" y="261978"/>
                      <a:pt x="71981" y="284122"/>
                      <a:pt x="65610" y="298450"/>
                    </a:cubicBezTo>
                    <a:cubicBezTo>
                      <a:pt x="33755" y="273702"/>
                      <a:pt x="10820" y="237230"/>
                      <a:pt x="3175" y="196850"/>
                    </a:cubicBezTo>
                    <a:close/>
                    <a:moveTo>
                      <a:pt x="146517" y="192087"/>
                    </a:moveTo>
                    <a:cubicBezTo>
                      <a:pt x="151747" y="200025"/>
                      <a:pt x="156976" y="207963"/>
                      <a:pt x="163513" y="215900"/>
                    </a:cubicBezTo>
                    <a:cubicBezTo>
                      <a:pt x="158284" y="215900"/>
                      <a:pt x="153054" y="214577"/>
                      <a:pt x="147825" y="214577"/>
                    </a:cubicBezTo>
                    <a:cubicBezTo>
                      <a:pt x="147825" y="209286"/>
                      <a:pt x="145210" y="203994"/>
                      <a:pt x="141288" y="200025"/>
                    </a:cubicBezTo>
                    <a:cubicBezTo>
                      <a:pt x="142595" y="197379"/>
                      <a:pt x="145210" y="194733"/>
                      <a:pt x="146517" y="192087"/>
                    </a:cubicBezTo>
                    <a:close/>
                    <a:moveTo>
                      <a:pt x="277877" y="160337"/>
                    </a:moveTo>
                    <a:cubicBezTo>
                      <a:pt x="290894" y="175968"/>
                      <a:pt x="302610" y="190296"/>
                      <a:pt x="314326" y="204624"/>
                    </a:cubicBezTo>
                    <a:cubicBezTo>
                      <a:pt x="297403" y="205927"/>
                      <a:pt x="276575" y="208532"/>
                      <a:pt x="253143" y="211137"/>
                    </a:cubicBezTo>
                    <a:cubicBezTo>
                      <a:pt x="251842" y="207230"/>
                      <a:pt x="251842" y="204624"/>
                      <a:pt x="249238" y="203322"/>
                    </a:cubicBezTo>
                    <a:cubicBezTo>
                      <a:pt x="259652" y="188994"/>
                      <a:pt x="270066" y="174665"/>
                      <a:pt x="277877" y="160337"/>
                    </a:cubicBezTo>
                    <a:close/>
                    <a:moveTo>
                      <a:pt x="290513" y="153987"/>
                    </a:moveTo>
                    <a:cubicBezTo>
                      <a:pt x="306490" y="159216"/>
                      <a:pt x="321136" y="163139"/>
                      <a:pt x="331788" y="167061"/>
                    </a:cubicBezTo>
                    <a:cubicBezTo>
                      <a:pt x="331788" y="178827"/>
                      <a:pt x="330457" y="187978"/>
                      <a:pt x="329125" y="198437"/>
                    </a:cubicBezTo>
                    <a:cubicBezTo>
                      <a:pt x="317142" y="185364"/>
                      <a:pt x="303828" y="170983"/>
                      <a:pt x="290513" y="153987"/>
                    </a:cubicBezTo>
                    <a:close/>
                    <a:moveTo>
                      <a:pt x="113341" y="139700"/>
                    </a:moveTo>
                    <a:cubicBezTo>
                      <a:pt x="118493" y="150004"/>
                      <a:pt x="124933" y="160307"/>
                      <a:pt x="130085" y="169324"/>
                    </a:cubicBezTo>
                    <a:cubicBezTo>
                      <a:pt x="132661" y="171900"/>
                      <a:pt x="135237" y="175764"/>
                      <a:pt x="136525" y="178340"/>
                    </a:cubicBezTo>
                    <a:cubicBezTo>
                      <a:pt x="133949" y="183492"/>
                      <a:pt x="131373" y="187356"/>
                      <a:pt x="128797" y="191219"/>
                    </a:cubicBezTo>
                    <a:cubicBezTo>
                      <a:pt x="126221" y="189932"/>
                      <a:pt x="123645" y="189932"/>
                      <a:pt x="121069" y="189932"/>
                    </a:cubicBezTo>
                    <a:cubicBezTo>
                      <a:pt x="109478" y="189932"/>
                      <a:pt x="99174" y="197659"/>
                      <a:pt x="95310" y="207963"/>
                    </a:cubicBezTo>
                    <a:cubicBezTo>
                      <a:pt x="52807" y="200235"/>
                      <a:pt x="19320" y="187356"/>
                      <a:pt x="1288" y="179628"/>
                    </a:cubicBezTo>
                    <a:cubicBezTo>
                      <a:pt x="0" y="174476"/>
                      <a:pt x="0" y="170612"/>
                      <a:pt x="0" y="165460"/>
                    </a:cubicBezTo>
                    <a:cubicBezTo>
                      <a:pt x="0" y="160307"/>
                      <a:pt x="0" y="156444"/>
                      <a:pt x="1288" y="151292"/>
                    </a:cubicBezTo>
                    <a:cubicBezTo>
                      <a:pt x="23183" y="147428"/>
                      <a:pt x="64399" y="142276"/>
                      <a:pt x="113341" y="139700"/>
                    </a:cubicBezTo>
                    <a:close/>
                    <a:moveTo>
                      <a:pt x="186315" y="138112"/>
                    </a:moveTo>
                    <a:cubicBezTo>
                      <a:pt x="215774" y="139408"/>
                      <a:pt x="243952" y="143298"/>
                      <a:pt x="268288" y="149780"/>
                    </a:cubicBezTo>
                    <a:cubicBezTo>
                      <a:pt x="259322" y="164042"/>
                      <a:pt x="249076" y="179599"/>
                      <a:pt x="238829" y="193860"/>
                    </a:cubicBezTo>
                    <a:cubicBezTo>
                      <a:pt x="234986" y="192564"/>
                      <a:pt x="231144" y="191267"/>
                      <a:pt x="227301" y="191267"/>
                    </a:cubicBezTo>
                    <a:cubicBezTo>
                      <a:pt x="213212" y="191267"/>
                      <a:pt x="201685" y="201639"/>
                      <a:pt x="200404" y="214604"/>
                    </a:cubicBezTo>
                    <a:cubicBezTo>
                      <a:pt x="194000" y="214604"/>
                      <a:pt x="186315" y="214604"/>
                      <a:pt x="179911" y="215900"/>
                    </a:cubicBezTo>
                    <a:cubicBezTo>
                      <a:pt x="170945" y="202936"/>
                      <a:pt x="163260" y="191267"/>
                      <a:pt x="155575" y="179599"/>
                    </a:cubicBezTo>
                    <a:cubicBezTo>
                      <a:pt x="160698" y="171820"/>
                      <a:pt x="167102" y="162745"/>
                      <a:pt x="173507" y="154966"/>
                    </a:cubicBezTo>
                    <a:cubicBezTo>
                      <a:pt x="177349" y="148483"/>
                      <a:pt x="182472" y="143298"/>
                      <a:pt x="186315" y="138112"/>
                    </a:cubicBezTo>
                    <a:close/>
                    <a:moveTo>
                      <a:pt x="168276" y="138112"/>
                    </a:moveTo>
                    <a:cubicBezTo>
                      <a:pt x="165630" y="140597"/>
                      <a:pt x="164307" y="143081"/>
                      <a:pt x="161661" y="145566"/>
                    </a:cubicBezTo>
                    <a:cubicBezTo>
                      <a:pt x="156370" y="153020"/>
                      <a:pt x="151078" y="159232"/>
                      <a:pt x="145786" y="166687"/>
                    </a:cubicBezTo>
                    <a:cubicBezTo>
                      <a:pt x="144463" y="165445"/>
                      <a:pt x="143140" y="162960"/>
                      <a:pt x="141817" y="161718"/>
                    </a:cubicBezTo>
                    <a:cubicBezTo>
                      <a:pt x="137849" y="154263"/>
                      <a:pt x="132557" y="146808"/>
                      <a:pt x="128588" y="139354"/>
                    </a:cubicBezTo>
                    <a:cubicBezTo>
                      <a:pt x="141817" y="139354"/>
                      <a:pt x="155047" y="138112"/>
                      <a:pt x="168276" y="138112"/>
                    </a:cubicBezTo>
                    <a:close/>
                    <a:moveTo>
                      <a:pt x="220028" y="103187"/>
                    </a:moveTo>
                    <a:cubicBezTo>
                      <a:pt x="223838" y="104486"/>
                      <a:pt x="227648" y="105784"/>
                      <a:pt x="232728" y="105784"/>
                    </a:cubicBezTo>
                    <a:cubicBezTo>
                      <a:pt x="233998" y="105784"/>
                      <a:pt x="236538" y="105784"/>
                      <a:pt x="237808" y="105784"/>
                    </a:cubicBezTo>
                    <a:cubicBezTo>
                      <a:pt x="241618" y="109681"/>
                      <a:pt x="244158" y="114877"/>
                      <a:pt x="246698" y="118773"/>
                    </a:cubicBezTo>
                    <a:cubicBezTo>
                      <a:pt x="249238" y="122670"/>
                      <a:pt x="253048" y="127865"/>
                      <a:pt x="255588" y="131762"/>
                    </a:cubicBezTo>
                    <a:cubicBezTo>
                      <a:pt x="237808" y="129164"/>
                      <a:pt x="218758" y="126566"/>
                      <a:pt x="198438" y="125267"/>
                    </a:cubicBezTo>
                    <a:cubicBezTo>
                      <a:pt x="206058" y="117474"/>
                      <a:pt x="213678" y="109681"/>
                      <a:pt x="220028" y="103187"/>
                    </a:cubicBezTo>
                    <a:close/>
                    <a:moveTo>
                      <a:pt x="317236" y="98425"/>
                    </a:moveTo>
                    <a:cubicBezTo>
                      <a:pt x="325173" y="115539"/>
                      <a:pt x="329142" y="133969"/>
                      <a:pt x="331788" y="152400"/>
                    </a:cubicBezTo>
                    <a:cubicBezTo>
                      <a:pt x="319882" y="148450"/>
                      <a:pt x="306652" y="144501"/>
                      <a:pt x="292100" y="140552"/>
                    </a:cubicBezTo>
                    <a:cubicBezTo>
                      <a:pt x="301361" y="124754"/>
                      <a:pt x="310621" y="111589"/>
                      <a:pt x="317236" y="98425"/>
                    </a:cubicBezTo>
                    <a:close/>
                    <a:moveTo>
                      <a:pt x="286068" y="52387"/>
                    </a:moveTo>
                    <a:cubicBezTo>
                      <a:pt x="295205" y="61448"/>
                      <a:pt x="303037" y="71803"/>
                      <a:pt x="309563" y="84748"/>
                    </a:cubicBezTo>
                    <a:cubicBezTo>
                      <a:pt x="301731" y="98986"/>
                      <a:pt x="289984" y="117108"/>
                      <a:pt x="278236" y="136525"/>
                    </a:cubicBezTo>
                    <a:cubicBezTo>
                      <a:pt x="278236" y="136525"/>
                      <a:pt x="276931" y="136525"/>
                      <a:pt x="276931" y="136525"/>
                    </a:cubicBezTo>
                    <a:cubicBezTo>
                      <a:pt x="270404" y="127464"/>
                      <a:pt x="265183" y="119697"/>
                      <a:pt x="258657" y="110636"/>
                    </a:cubicBezTo>
                    <a:cubicBezTo>
                      <a:pt x="256046" y="106753"/>
                      <a:pt x="253436" y="102870"/>
                      <a:pt x="250825" y="98986"/>
                    </a:cubicBezTo>
                    <a:cubicBezTo>
                      <a:pt x="256046" y="93809"/>
                      <a:pt x="259962" y="86042"/>
                      <a:pt x="259962" y="78275"/>
                    </a:cubicBezTo>
                    <a:cubicBezTo>
                      <a:pt x="259962" y="75687"/>
                      <a:pt x="259962" y="73098"/>
                      <a:pt x="258657" y="70509"/>
                    </a:cubicBezTo>
                    <a:cubicBezTo>
                      <a:pt x="269099" y="62742"/>
                      <a:pt x="278236" y="57564"/>
                      <a:pt x="286068" y="52387"/>
                    </a:cubicBezTo>
                    <a:close/>
                    <a:moveTo>
                      <a:pt x="73025" y="28575"/>
                    </a:moveTo>
                    <a:cubicBezTo>
                      <a:pt x="79493" y="54655"/>
                      <a:pt x="92428" y="92472"/>
                      <a:pt x="107950" y="126377"/>
                    </a:cubicBezTo>
                    <a:cubicBezTo>
                      <a:pt x="63970" y="128985"/>
                      <a:pt x="25165" y="134201"/>
                      <a:pt x="3175" y="138113"/>
                    </a:cubicBezTo>
                    <a:cubicBezTo>
                      <a:pt x="10936" y="92472"/>
                      <a:pt x="36806" y="53351"/>
                      <a:pt x="73025" y="28575"/>
                    </a:cubicBezTo>
                    <a:close/>
                    <a:moveTo>
                      <a:pt x="203200" y="4762"/>
                    </a:moveTo>
                    <a:cubicBezTo>
                      <a:pt x="230476" y="11151"/>
                      <a:pt x="255155" y="23928"/>
                      <a:pt x="274638" y="41817"/>
                    </a:cubicBezTo>
                    <a:cubicBezTo>
                      <a:pt x="268144" y="45650"/>
                      <a:pt x="260350" y="52039"/>
                      <a:pt x="251258" y="57150"/>
                    </a:cubicBezTo>
                    <a:cubicBezTo>
                      <a:pt x="246063" y="53316"/>
                      <a:pt x="239568" y="50761"/>
                      <a:pt x="233074" y="50761"/>
                    </a:cubicBezTo>
                    <a:cubicBezTo>
                      <a:pt x="230476" y="50761"/>
                      <a:pt x="227879" y="50761"/>
                      <a:pt x="225281" y="52039"/>
                    </a:cubicBezTo>
                    <a:cubicBezTo>
                      <a:pt x="216189" y="34150"/>
                      <a:pt x="208395" y="17539"/>
                      <a:pt x="203200" y="4762"/>
                    </a:cubicBezTo>
                    <a:close/>
                    <a:moveTo>
                      <a:pt x="165260" y="0"/>
                    </a:moveTo>
                    <a:cubicBezTo>
                      <a:pt x="172957" y="0"/>
                      <a:pt x="179371" y="0"/>
                      <a:pt x="185786" y="1290"/>
                    </a:cubicBezTo>
                    <a:cubicBezTo>
                      <a:pt x="192200" y="15478"/>
                      <a:pt x="199897" y="36115"/>
                      <a:pt x="212725" y="59333"/>
                    </a:cubicBezTo>
                    <a:cubicBezTo>
                      <a:pt x="207594" y="63202"/>
                      <a:pt x="205028" y="69651"/>
                      <a:pt x="205028" y="77390"/>
                    </a:cubicBezTo>
                    <a:cubicBezTo>
                      <a:pt x="205028" y="82550"/>
                      <a:pt x="206311" y="87709"/>
                      <a:pt x="208876" y="91579"/>
                    </a:cubicBezTo>
                    <a:cubicBezTo>
                      <a:pt x="198614" y="100608"/>
                      <a:pt x="188351" y="110926"/>
                      <a:pt x="179371" y="122535"/>
                    </a:cubicBezTo>
                    <a:cubicBezTo>
                      <a:pt x="178089" y="122535"/>
                      <a:pt x="178089" y="122535"/>
                      <a:pt x="176806" y="122535"/>
                    </a:cubicBezTo>
                    <a:cubicBezTo>
                      <a:pt x="158846" y="122535"/>
                      <a:pt x="139604" y="123825"/>
                      <a:pt x="122927" y="123825"/>
                    </a:cubicBezTo>
                    <a:cubicBezTo>
                      <a:pt x="104967" y="87709"/>
                      <a:pt x="92139" y="45144"/>
                      <a:pt x="85725" y="20637"/>
                    </a:cubicBezTo>
                    <a:cubicBezTo>
                      <a:pt x="108816" y="7739"/>
                      <a:pt x="135755" y="0"/>
                      <a:pt x="1652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4871127" y="2882213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95370" y="4122057"/>
            <a:ext cx="2834143" cy="1756228"/>
            <a:chOff x="4695370" y="4122057"/>
            <a:chExt cx="2834143" cy="1756228"/>
          </a:xfrm>
        </p:grpSpPr>
        <p:sp>
          <p:nvSpPr>
            <p:cNvPr id="18" name="矩形 17"/>
            <p:cNvSpPr/>
            <p:nvPr/>
          </p:nvSpPr>
          <p:spPr>
            <a:xfrm>
              <a:off x="4695370" y="4122057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876074" y="4307678"/>
              <a:ext cx="435428" cy="435428"/>
              <a:chOff x="8533674" y="5262836"/>
              <a:chExt cx="435428" cy="435428"/>
            </a:xfrm>
          </p:grpSpPr>
          <p:sp>
            <p:nvSpPr>
              <p:cNvPr id="46" name="矩形: 圆角 45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7" name="椭圆 21"/>
              <p:cNvSpPr/>
              <p:nvPr/>
            </p:nvSpPr>
            <p:spPr>
              <a:xfrm>
                <a:off x="8644739" y="5362849"/>
                <a:ext cx="213298" cy="235402"/>
              </a:xfrm>
              <a:custGeom>
                <a:avLst/>
                <a:gdLst>
                  <a:gd name="connsiteX0" fmla="*/ 89804 w 306388"/>
                  <a:gd name="connsiteY0" fmla="*/ 211138 h 338138"/>
                  <a:gd name="connsiteX1" fmla="*/ 125461 w 306388"/>
                  <a:gd name="connsiteY1" fmla="*/ 283898 h 338138"/>
                  <a:gd name="connsiteX2" fmla="*/ 142629 w 306388"/>
                  <a:gd name="connsiteY2" fmla="*/ 234951 h 338138"/>
                  <a:gd name="connsiteX3" fmla="*/ 153194 w 306388"/>
                  <a:gd name="connsiteY3" fmla="*/ 236273 h 338138"/>
                  <a:gd name="connsiteX4" fmla="*/ 163759 w 306388"/>
                  <a:gd name="connsiteY4" fmla="*/ 234951 h 338138"/>
                  <a:gd name="connsiteX5" fmla="*/ 180928 w 306388"/>
                  <a:gd name="connsiteY5" fmla="*/ 281253 h 338138"/>
                  <a:gd name="connsiteX6" fmla="*/ 213944 w 306388"/>
                  <a:gd name="connsiteY6" fmla="*/ 211138 h 338138"/>
                  <a:gd name="connsiteX7" fmla="*/ 265448 w 306388"/>
                  <a:gd name="connsiteY7" fmla="*/ 234951 h 338138"/>
                  <a:gd name="connsiteX8" fmla="*/ 306388 w 306388"/>
                  <a:gd name="connsiteY8" fmla="*/ 293159 h 338138"/>
                  <a:gd name="connsiteX9" fmla="*/ 306388 w 306388"/>
                  <a:gd name="connsiteY9" fmla="*/ 338138 h 338138"/>
                  <a:gd name="connsiteX10" fmla="*/ 0 w 306388"/>
                  <a:gd name="connsiteY10" fmla="*/ 338138 h 338138"/>
                  <a:gd name="connsiteX11" fmla="*/ 0 w 306388"/>
                  <a:gd name="connsiteY11" fmla="*/ 293159 h 338138"/>
                  <a:gd name="connsiteX12" fmla="*/ 40940 w 306388"/>
                  <a:gd name="connsiteY12" fmla="*/ 234951 h 338138"/>
                  <a:gd name="connsiteX13" fmla="*/ 89804 w 306388"/>
                  <a:gd name="connsiteY13" fmla="*/ 211138 h 338138"/>
                  <a:gd name="connsiteX14" fmla="*/ 153194 w 306388"/>
                  <a:gd name="connsiteY14" fmla="*/ 11113 h 338138"/>
                  <a:gd name="connsiteX15" fmla="*/ 63500 w 306388"/>
                  <a:gd name="connsiteY15" fmla="*/ 86287 h 338138"/>
                  <a:gd name="connsiteX16" fmla="*/ 64819 w 306388"/>
                  <a:gd name="connsiteY16" fmla="*/ 87606 h 338138"/>
                  <a:gd name="connsiteX17" fmla="*/ 67457 w 306388"/>
                  <a:gd name="connsiteY17" fmla="*/ 88925 h 338138"/>
                  <a:gd name="connsiteX18" fmla="*/ 74052 w 306388"/>
                  <a:gd name="connsiteY18" fmla="*/ 96838 h 338138"/>
                  <a:gd name="connsiteX19" fmla="*/ 153194 w 306388"/>
                  <a:gd name="connsiteY19" fmla="*/ 30896 h 338138"/>
                  <a:gd name="connsiteX20" fmla="*/ 231017 w 306388"/>
                  <a:gd name="connsiteY20" fmla="*/ 96838 h 338138"/>
                  <a:gd name="connsiteX21" fmla="*/ 242888 w 306388"/>
                  <a:gd name="connsiteY21" fmla="*/ 87606 h 338138"/>
                  <a:gd name="connsiteX22" fmla="*/ 153194 w 306388"/>
                  <a:gd name="connsiteY22" fmla="*/ 11113 h 338138"/>
                  <a:gd name="connsiteX23" fmla="*/ 153987 w 306388"/>
                  <a:gd name="connsiteY23" fmla="*/ 0 h 338138"/>
                  <a:gd name="connsiteX24" fmla="*/ 254038 w 306388"/>
                  <a:gd name="connsiteY24" fmla="*/ 89535 h 338138"/>
                  <a:gd name="connsiteX25" fmla="*/ 261937 w 306388"/>
                  <a:gd name="connsiteY25" fmla="*/ 102702 h 338138"/>
                  <a:gd name="connsiteX26" fmla="*/ 261937 w 306388"/>
                  <a:gd name="connsiteY26" fmla="*/ 135620 h 338138"/>
                  <a:gd name="connsiteX27" fmla="*/ 246140 w 306388"/>
                  <a:gd name="connsiteY27" fmla="*/ 150103 h 338138"/>
                  <a:gd name="connsiteX28" fmla="*/ 230342 w 306388"/>
                  <a:gd name="connsiteY28" fmla="*/ 135620 h 338138"/>
                  <a:gd name="connsiteX29" fmla="*/ 230342 w 306388"/>
                  <a:gd name="connsiteY29" fmla="*/ 127719 h 338138"/>
                  <a:gd name="connsiteX30" fmla="*/ 153987 w 306388"/>
                  <a:gd name="connsiteY30" fmla="*/ 210671 h 338138"/>
                  <a:gd name="connsiteX31" fmla="*/ 77632 w 306388"/>
                  <a:gd name="connsiteY31" fmla="*/ 127719 h 338138"/>
                  <a:gd name="connsiteX32" fmla="*/ 77632 w 306388"/>
                  <a:gd name="connsiteY32" fmla="*/ 135620 h 338138"/>
                  <a:gd name="connsiteX33" fmla="*/ 65784 w 306388"/>
                  <a:gd name="connsiteY33" fmla="*/ 150103 h 338138"/>
                  <a:gd name="connsiteX34" fmla="*/ 105278 w 306388"/>
                  <a:gd name="connsiteY34" fmla="*/ 201454 h 338138"/>
                  <a:gd name="connsiteX35" fmla="*/ 117126 w 306388"/>
                  <a:gd name="connsiteY35" fmla="*/ 202771 h 338138"/>
                  <a:gd name="connsiteX36" fmla="*/ 125025 w 306388"/>
                  <a:gd name="connsiteY36" fmla="*/ 218571 h 338138"/>
                  <a:gd name="connsiteX37" fmla="*/ 107911 w 306388"/>
                  <a:gd name="connsiteY37" fmla="*/ 219888 h 338138"/>
                  <a:gd name="connsiteX38" fmla="*/ 100012 w 306388"/>
                  <a:gd name="connsiteY38" fmla="*/ 209354 h 338138"/>
                  <a:gd name="connsiteX39" fmla="*/ 56568 w 306388"/>
                  <a:gd name="connsiteY39" fmla="*/ 150103 h 338138"/>
                  <a:gd name="connsiteX40" fmla="*/ 46037 w 306388"/>
                  <a:gd name="connsiteY40" fmla="*/ 135620 h 338138"/>
                  <a:gd name="connsiteX41" fmla="*/ 46037 w 306388"/>
                  <a:gd name="connsiteY41" fmla="*/ 102702 h 338138"/>
                  <a:gd name="connsiteX42" fmla="*/ 53936 w 306388"/>
                  <a:gd name="connsiteY42" fmla="*/ 89535 h 338138"/>
                  <a:gd name="connsiteX43" fmla="*/ 153987 w 30638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06388" h="338138">
                    <a:moveTo>
                      <a:pt x="89804" y="211138"/>
                    </a:moveTo>
                    <a:cubicBezTo>
                      <a:pt x="125461" y="283898"/>
                      <a:pt x="125461" y="283898"/>
                      <a:pt x="125461" y="283898"/>
                    </a:cubicBezTo>
                    <a:cubicBezTo>
                      <a:pt x="142629" y="234951"/>
                      <a:pt x="142629" y="234951"/>
                      <a:pt x="142629" y="234951"/>
                    </a:cubicBezTo>
                    <a:cubicBezTo>
                      <a:pt x="146591" y="236273"/>
                      <a:pt x="149232" y="236273"/>
                      <a:pt x="153194" y="236273"/>
                    </a:cubicBezTo>
                    <a:cubicBezTo>
                      <a:pt x="157156" y="236273"/>
                      <a:pt x="159797" y="236273"/>
                      <a:pt x="163759" y="234951"/>
                    </a:cubicBezTo>
                    <a:cubicBezTo>
                      <a:pt x="180928" y="281253"/>
                      <a:pt x="180928" y="281253"/>
                      <a:pt x="180928" y="281253"/>
                    </a:cubicBezTo>
                    <a:cubicBezTo>
                      <a:pt x="213944" y="211138"/>
                      <a:pt x="213944" y="211138"/>
                      <a:pt x="213944" y="211138"/>
                    </a:cubicBezTo>
                    <a:cubicBezTo>
                      <a:pt x="265448" y="234951"/>
                      <a:pt x="265448" y="234951"/>
                      <a:pt x="265448" y="234951"/>
                    </a:cubicBezTo>
                    <a:cubicBezTo>
                      <a:pt x="287899" y="245534"/>
                      <a:pt x="306388" y="271992"/>
                      <a:pt x="306388" y="293159"/>
                    </a:cubicBezTo>
                    <a:cubicBezTo>
                      <a:pt x="306388" y="338138"/>
                      <a:pt x="306388" y="338138"/>
                      <a:pt x="306388" y="338138"/>
                    </a:cubicBezTo>
                    <a:cubicBezTo>
                      <a:pt x="0" y="338138"/>
                      <a:pt x="0" y="338138"/>
                      <a:pt x="0" y="338138"/>
                    </a:cubicBezTo>
                    <a:cubicBezTo>
                      <a:pt x="0" y="293159"/>
                      <a:pt x="0" y="293159"/>
                      <a:pt x="0" y="293159"/>
                    </a:cubicBezTo>
                    <a:cubicBezTo>
                      <a:pt x="0" y="271992"/>
                      <a:pt x="18489" y="245534"/>
                      <a:pt x="40940" y="234951"/>
                    </a:cubicBezTo>
                    <a:cubicBezTo>
                      <a:pt x="89804" y="211138"/>
                      <a:pt x="89804" y="211138"/>
                      <a:pt x="89804" y="211138"/>
                    </a:cubicBezTo>
                    <a:close/>
                    <a:moveTo>
                      <a:pt x="153194" y="11113"/>
                    </a:moveTo>
                    <a:cubicBezTo>
                      <a:pt x="108347" y="11113"/>
                      <a:pt x="70095" y="44084"/>
                      <a:pt x="63500" y="86287"/>
                    </a:cubicBezTo>
                    <a:cubicBezTo>
                      <a:pt x="63500" y="86287"/>
                      <a:pt x="63500" y="86287"/>
                      <a:pt x="64819" y="87606"/>
                    </a:cubicBezTo>
                    <a:cubicBezTo>
                      <a:pt x="66138" y="87606"/>
                      <a:pt x="66138" y="87606"/>
                      <a:pt x="67457" y="88925"/>
                    </a:cubicBezTo>
                    <a:cubicBezTo>
                      <a:pt x="70095" y="90244"/>
                      <a:pt x="72733" y="92881"/>
                      <a:pt x="74052" y="96838"/>
                    </a:cubicBezTo>
                    <a:cubicBezTo>
                      <a:pt x="79329" y="53316"/>
                      <a:pt x="112304" y="30896"/>
                      <a:pt x="153194" y="30896"/>
                    </a:cubicBezTo>
                    <a:cubicBezTo>
                      <a:pt x="194084" y="30896"/>
                      <a:pt x="227060" y="53316"/>
                      <a:pt x="231017" y="96838"/>
                    </a:cubicBezTo>
                    <a:cubicBezTo>
                      <a:pt x="233655" y="91563"/>
                      <a:pt x="238931" y="88925"/>
                      <a:pt x="242888" y="87606"/>
                    </a:cubicBezTo>
                    <a:cubicBezTo>
                      <a:pt x="236293" y="44084"/>
                      <a:pt x="199360" y="11113"/>
                      <a:pt x="153194" y="11113"/>
                    </a:cubicBezTo>
                    <a:close/>
                    <a:moveTo>
                      <a:pt x="153987" y="0"/>
                    </a:moveTo>
                    <a:cubicBezTo>
                      <a:pt x="205329" y="0"/>
                      <a:pt x="248773" y="39501"/>
                      <a:pt x="254038" y="89535"/>
                    </a:cubicBezTo>
                    <a:cubicBezTo>
                      <a:pt x="259304" y="92169"/>
                      <a:pt x="261937" y="97435"/>
                      <a:pt x="261937" y="102702"/>
                    </a:cubicBezTo>
                    <a:cubicBezTo>
                      <a:pt x="261937" y="135620"/>
                      <a:pt x="261937" y="135620"/>
                      <a:pt x="261937" y="135620"/>
                    </a:cubicBezTo>
                    <a:cubicBezTo>
                      <a:pt x="261937" y="143520"/>
                      <a:pt x="255355" y="150103"/>
                      <a:pt x="246140" y="150103"/>
                    </a:cubicBezTo>
                    <a:cubicBezTo>
                      <a:pt x="236924" y="150103"/>
                      <a:pt x="230342" y="143520"/>
                      <a:pt x="230342" y="135620"/>
                    </a:cubicBezTo>
                    <a:cubicBezTo>
                      <a:pt x="230342" y="127719"/>
                      <a:pt x="230342" y="127719"/>
                      <a:pt x="230342" y="127719"/>
                    </a:cubicBezTo>
                    <a:cubicBezTo>
                      <a:pt x="222443" y="171170"/>
                      <a:pt x="190848" y="210671"/>
                      <a:pt x="153987" y="210671"/>
                    </a:cubicBezTo>
                    <a:cubicBezTo>
                      <a:pt x="117126" y="210671"/>
                      <a:pt x="85531" y="171170"/>
                      <a:pt x="77632" y="127719"/>
                    </a:cubicBezTo>
                    <a:cubicBezTo>
                      <a:pt x="77632" y="135620"/>
                      <a:pt x="77632" y="135620"/>
                      <a:pt x="77632" y="135620"/>
                    </a:cubicBezTo>
                    <a:cubicBezTo>
                      <a:pt x="77632" y="142203"/>
                      <a:pt x="72367" y="147470"/>
                      <a:pt x="65784" y="150103"/>
                    </a:cubicBezTo>
                    <a:cubicBezTo>
                      <a:pt x="72367" y="171170"/>
                      <a:pt x="86848" y="189604"/>
                      <a:pt x="105278" y="201454"/>
                    </a:cubicBezTo>
                    <a:cubicBezTo>
                      <a:pt x="109227" y="200138"/>
                      <a:pt x="113177" y="200138"/>
                      <a:pt x="117126" y="202771"/>
                    </a:cubicBezTo>
                    <a:cubicBezTo>
                      <a:pt x="125025" y="206721"/>
                      <a:pt x="127658" y="213304"/>
                      <a:pt x="125025" y="218571"/>
                    </a:cubicBezTo>
                    <a:cubicBezTo>
                      <a:pt x="122392" y="222521"/>
                      <a:pt x="114493" y="223838"/>
                      <a:pt x="107911" y="219888"/>
                    </a:cubicBezTo>
                    <a:cubicBezTo>
                      <a:pt x="102645" y="217255"/>
                      <a:pt x="100012" y="213304"/>
                      <a:pt x="100012" y="209354"/>
                    </a:cubicBezTo>
                    <a:cubicBezTo>
                      <a:pt x="77632" y="194871"/>
                      <a:pt x="61834" y="173804"/>
                      <a:pt x="56568" y="150103"/>
                    </a:cubicBezTo>
                    <a:cubicBezTo>
                      <a:pt x="49986" y="147470"/>
                      <a:pt x="46037" y="142203"/>
                      <a:pt x="46037" y="135620"/>
                    </a:cubicBezTo>
                    <a:cubicBezTo>
                      <a:pt x="46037" y="102702"/>
                      <a:pt x="46037" y="102702"/>
                      <a:pt x="46037" y="102702"/>
                    </a:cubicBezTo>
                    <a:cubicBezTo>
                      <a:pt x="46037" y="97435"/>
                      <a:pt x="48670" y="92169"/>
                      <a:pt x="53936" y="89535"/>
                    </a:cubicBezTo>
                    <a:cubicBezTo>
                      <a:pt x="59201" y="39501"/>
                      <a:pt x="102645" y="0"/>
                      <a:pt x="1539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4871127" y="4922597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157027" y="2075543"/>
            <a:ext cx="2834143" cy="1756228"/>
            <a:chOff x="8157027" y="2075543"/>
            <a:chExt cx="2834143" cy="1756228"/>
          </a:xfrm>
        </p:grpSpPr>
        <p:sp>
          <p:nvSpPr>
            <p:cNvPr id="7" name="矩形 6"/>
            <p:cNvSpPr/>
            <p:nvPr/>
          </p:nvSpPr>
          <p:spPr>
            <a:xfrm>
              <a:off x="8157027" y="2075543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344988" y="2261164"/>
              <a:ext cx="435428" cy="435428"/>
              <a:chOff x="8533674" y="5262836"/>
              <a:chExt cx="435428" cy="435428"/>
            </a:xfrm>
          </p:grpSpPr>
          <p:sp>
            <p:nvSpPr>
              <p:cNvPr id="49" name="矩形: 圆角 48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0" name="椭圆 12"/>
              <p:cNvSpPr/>
              <p:nvPr/>
            </p:nvSpPr>
            <p:spPr>
              <a:xfrm>
                <a:off x="8652834" y="5362849"/>
                <a:ext cx="197107" cy="235402"/>
              </a:xfrm>
              <a:custGeom>
                <a:avLst/>
                <a:gdLst>
                  <a:gd name="connsiteX0" fmla="*/ 132196 w 277813"/>
                  <a:gd name="connsiteY0" fmla="*/ 133350 h 331788"/>
                  <a:gd name="connsiteX1" fmla="*/ 132196 w 277813"/>
                  <a:gd name="connsiteY1" fmla="*/ 152673 h 331788"/>
                  <a:gd name="connsiteX2" fmla="*/ 99724 w 277813"/>
                  <a:gd name="connsiteY2" fmla="*/ 186167 h 331788"/>
                  <a:gd name="connsiteX3" fmla="*/ 134793 w 277813"/>
                  <a:gd name="connsiteY3" fmla="*/ 220949 h 331788"/>
                  <a:gd name="connsiteX4" fmla="*/ 154276 w 277813"/>
                  <a:gd name="connsiteY4" fmla="*/ 237696 h 331788"/>
                  <a:gd name="connsiteX5" fmla="*/ 136092 w 277813"/>
                  <a:gd name="connsiteY5" fmla="*/ 249290 h 331788"/>
                  <a:gd name="connsiteX6" fmla="*/ 104920 w 277813"/>
                  <a:gd name="connsiteY6" fmla="*/ 241561 h 331788"/>
                  <a:gd name="connsiteX7" fmla="*/ 98425 w 277813"/>
                  <a:gd name="connsiteY7" fmla="*/ 263460 h 331788"/>
                  <a:gd name="connsiteX8" fmla="*/ 130897 w 277813"/>
                  <a:gd name="connsiteY8" fmla="*/ 272478 h 331788"/>
                  <a:gd name="connsiteX9" fmla="*/ 130897 w 277813"/>
                  <a:gd name="connsiteY9" fmla="*/ 290513 h 331788"/>
                  <a:gd name="connsiteX10" fmla="*/ 150380 w 277813"/>
                  <a:gd name="connsiteY10" fmla="*/ 290513 h 331788"/>
                  <a:gd name="connsiteX11" fmla="*/ 150380 w 277813"/>
                  <a:gd name="connsiteY11" fmla="*/ 271190 h 331788"/>
                  <a:gd name="connsiteX12" fmla="*/ 184150 w 277813"/>
                  <a:gd name="connsiteY12" fmla="*/ 235120 h 331788"/>
                  <a:gd name="connsiteX13" fmla="*/ 152978 w 277813"/>
                  <a:gd name="connsiteY13" fmla="*/ 199049 h 331788"/>
                  <a:gd name="connsiteX14" fmla="*/ 129598 w 277813"/>
                  <a:gd name="connsiteY14" fmla="*/ 182303 h 331788"/>
                  <a:gd name="connsiteX15" fmla="*/ 146483 w 277813"/>
                  <a:gd name="connsiteY15" fmla="*/ 171997 h 331788"/>
                  <a:gd name="connsiteX16" fmla="*/ 173759 w 277813"/>
                  <a:gd name="connsiteY16" fmla="*/ 178438 h 331788"/>
                  <a:gd name="connsiteX17" fmla="*/ 178955 w 277813"/>
                  <a:gd name="connsiteY17" fmla="*/ 156538 h 331788"/>
                  <a:gd name="connsiteX18" fmla="*/ 151679 w 277813"/>
                  <a:gd name="connsiteY18" fmla="*/ 151385 h 331788"/>
                  <a:gd name="connsiteX19" fmla="*/ 151679 w 277813"/>
                  <a:gd name="connsiteY19" fmla="*/ 133350 h 331788"/>
                  <a:gd name="connsiteX20" fmla="*/ 132196 w 277813"/>
                  <a:gd name="connsiteY20" fmla="*/ 133350 h 331788"/>
                  <a:gd name="connsiteX21" fmla="*/ 136310 w 277813"/>
                  <a:gd name="connsiteY21" fmla="*/ 0 h 331788"/>
                  <a:gd name="connsiteX22" fmla="*/ 167467 w 277813"/>
                  <a:gd name="connsiteY22" fmla="*/ 3888 h 331788"/>
                  <a:gd name="connsiteX23" fmla="*/ 158380 w 277813"/>
                  <a:gd name="connsiteY23" fmla="*/ 25921 h 331788"/>
                  <a:gd name="connsiteX24" fmla="*/ 184343 w 277813"/>
                  <a:gd name="connsiteY24" fmla="*/ 6480 h 331788"/>
                  <a:gd name="connsiteX25" fmla="*/ 214202 w 277813"/>
                  <a:gd name="connsiteY25" fmla="*/ 9072 h 331788"/>
                  <a:gd name="connsiteX26" fmla="*/ 188238 w 277813"/>
                  <a:gd name="connsiteY26" fmla="*/ 62210 h 331788"/>
                  <a:gd name="connsiteX27" fmla="*/ 215500 w 277813"/>
                  <a:gd name="connsiteY27" fmla="*/ 62210 h 331788"/>
                  <a:gd name="connsiteX28" fmla="*/ 215500 w 277813"/>
                  <a:gd name="connsiteY28" fmla="*/ 81651 h 331788"/>
                  <a:gd name="connsiteX29" fmla="*/ 183045 w 277813"/>
                  <a:gd name="connsiteY29" fmla="*/ 81651 h 331788"/>
                  <a:gd name="connsiteX30" fmla="*/ 277813 w 277813"/>
                  <a:gd name="connsiteY30" fmla="*/ 243657 h 331788"/>
                  <a:gd name="connsiteX31" fmla="*/ 138907 w 277813"/>
                  <a:gd name="connsiteY31" fmla="*/ 331788 h 331788"/>
                  <a:gd name="connsiteX32" fmla="*/ 0 w 277813"/>
                  <a:gd name="connsiteY32" fmla="*/ 243657 h 331788"/>
                  <a:gd name="connsiteX33" fmla="*/ 94768 w 277813"/>
                  <a:gd name="connsiteY33" fmla="*/ 81651 h 331788"/>
                  <a:gd name="connsiteX34" fmla="*/ 68804 w 277813"/>
                  <a:gd name="connsiteY34" fmla="*/ 81651 h 331788"/>
                  <a:gd name="connsiteX35" fmla="*/ 68804 w 277813"/>
                  <a:gd name="connsiteY35" fmla="*/ 60914 h 331788"/>
                  <a:gd name="connsiteX36" fmla="*/ 96066 w 277813"/>
                  <a:gd name="connsiteY36" fmla="*/ 62210 h 331788"/>
                  <a:gd name="connsiteX37" fmla="*/ 66208 w 277813"/>
                  <a:gd name="connsiteY37" fmla="*/ 5184 h 331788"/>
                  <a:gd name="connsiteX38" fmla="*/ 110347 w 277813"/>
                  <a:gd name="connsiteY38" fmla="*/ 6480 h 331788"/>
                  <a:gd name="connsiteX39" fmla="*/ 127223 w 277813"/>
                  <a:gd name="connsiteY39" fmla="*/ 28513 h 331788"/>
                  <a:gd name="connsiteX40" fmla="*/ 136310 w 277813"/>
                  <a:gd name="connsiteY4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77813" h="331788">
                    <a:moveTo>
                      <a:pt x="132196" y="133350"/>
                    </a:moveTo>
                    <a:cubicBezTo>
                      <a:pt x="132196" y="133350"/>
                      <a:pt x="132196" y="133350"/>
                      <a:pt x="132196" y="152673"/>
                    </a:cubicBezTo>
                    <a:cubicBezTo>
                      <a:pt x="111414" y="156538"/>
                      <a:pt x="99724" y="169420"/>
                      <a:pt x="99724" y="186167"/>
                    </a:cubicBezTo>
                    <a:cubicBezTo>
                      <a:pt x="99724" y="204202"/>
                      <a:pt x="114012" y="214508"/>
                      <a:pt x="134793" y="220949"/>
                    </a:cubicBezTo>
                    <a:cubicBezTo>
                      <a:pt x="149081" y="226102"/>
                      <a:pt x="154276" y="231255"/>
                      <a:pt x="154276" y="237696"/>
                    </a:cubicBezTo>
                    <a:cubicBezTo>
                      <a:pt x="154276" y="245425"/>
                      <a:pt x="147782" y="249290"/>
                      <a:pt x="136092" y="249290"/>
                    </a:cubicBezTo>
                    <a:cubicBezTo>
                      <a:pt x="124403" y="249290"/>
                      <a:pt x="112713" y="245425"/>
                      <a:pt x="104920" y="241561"/>
                    </a:cubicBezTo>
                    <a:cubicBezTo>
                      <a:pt x="104920" y="241561"/>
                      <a:pt x="104920" y="241561"/>
                      <a:pt x="98425" y="263460"/>
                    </a:cubicBezTo>
                    <a:cubicBezTo>
                      <a:pt x="106218" y="267325"/>
                      <a:pt x="117908" y="271190"/>
                      <a:pt x="130897" y="272478"/>
                    </a:cubicBezTo>
                    <a:cubicBezTo>
                      <a:pt x="130897" y="272478"/>
                      <a:pt x="130897" y="272478"/>
                      <a:pt x="130897" y="290513"/>
                    </a:cubicBezTo>
                    <a:cubicBezTo>
                      <a:pt x="130897" y="290513"/>
                      <a:pt x="130897" y="290513"/>
                      <a:pt x="150380" y="290513"/>
                    </a:cubicBezTo>
                    <a:cubicBezTo>
                      <a:pt x="150380" y="290513"/>
                      <a:pt x="150380" y="290513"/>
                      <a:pt x="150380" y="271190"/>
                    </a:cubicBezTo>
                    <a:cubicBezTo>
                      <a:pt x="172460" y="267325"/>
                      <a:pt x="184150" y="251866"/>
                      <a:pt x="184150" y="235120"/>
                    </a:cubicBezTo>
                    <a:cubicBezTo>
                      <a:pt x="184150" y="218373"/>
                      <a:pt x="175058" y="208067"/>
                      <a:pt x="152978" y="199049"/>
                    </a:cubicBezTo>
                    <a:cubicBezTo>
                      <a:pt x="136092" y="193897"/>
                      <a:pt x="129598" y="188744"/>
                      <a:pt x="129598" y="182303"/>
                    </a:cubicBezTo>
                    <a:cubicBezTo>
                      <a:pt x="129598" y="177150"/>
                      <a:pt x="133495" y="171997"/>
                      <a:pt x="146483" y="171997"/>
                    </a:cubicBezTo>
                    <a:cubicBezTo>
                      <a:pt x="159472" y="171997"/>
                      <a:pt x="168564" y="177150"/>
                      <a:pt x="173759" y="178438"/>
                    </a:cubicBezTo>
                    <a:cubicBezTo>
                      <a:pt x="173759" y="178438"/>
                      <a:pt x="173759" y="178438"/>
                      <a:pt x="178955" y="156538"/>
                    </a:cubicBezTo>
                    <a:cubicBezTo>
                      <a:pt x="172460" y="153962"/>
                      <a:pt x="164667" y="151385"/>
                      <a:pt x="151679" y="151385"/>
                    </a:cubicBezTo>
                    <a:cubicBezTo>
                      <a:pt x="151679" y="151385"/>
                      <a:pt x="151679" y="151385"/>
                      <a:pt x="151679" y="133350"/>
                    </a:cubicBezTo>
                    <a:cubicBezTo>
                      <a:pt x="151679" y="133350"/>
                      <a:pt x="151679" y="133350"/>
                      <a:pt x="132196" y="133350"/>
                    </a:cubicBezTo>
                    <a:close/>
                    <a:moveTo>
                      <a:pt x="136310" y="0"/>
                    </a:moveTo>
                    <a:cubicBezTo>
                      <a:pt x="136310" y="0"/>
                      <a:pt x="136310" y="0"/>
                      <a:pt x="167467" y="3888"/>
                    </a:cubicBezTo>
                    <a:cubicBezTo>
                      <a:pt x="167467" y="3888"/>
                      <a:pt x="167467" y="3888"/>
                      <a:pt x="158380" y="25921"/>
                    </a:cubicBezTo>
                    <a:cubicBezTo>
                      <a:pt x="158380" y="25921"/>
                      <a:pt x="158380" y="25921"/>
                      <a:pt x="184343" y="6480"/>
                    </a:cubicBezTo>
                    <a:cubicBezTo>
                      <a:pt x="184343" y="6480"/>
                      <a:pt x="184343" y="6480"/>
                      <a:pt x="214202" y="9072"/>
                    </a:cubicBezTo>
                    <a:cubicBezTo>
                      <a:pt x="214202" y="9072"/>
                      <a:pt x="214202" y="9072"/>
                      <a:pt x="188238" y="62210"/>
                    </a:cubicBezTo>
                    <a:cubicBezTo>
                      <a:pt x="188238" y="62210"/>
                      <a:pt x="188238" y="62210"/>
                      <a:pt x="215500" y="62210"/>
                    </a:cubicBezTo>
                    <a:cubicBezTo>
                      <a:pt x="215500" y="62210"/>
                      <a:pt x="215500" y="62210"/>
                      <a:pt x="215500" y="81651"/>
                    </a:cubicBezTo>
                    <a:cubicBezTo>
                      <a:pt x="215500" y="81651"/>
                      <a:pt x="215500" y="81651"/>
                      <a:pt x="183045" y="81651"/>
                    </a:cubicBezTo>
                    <a:cubicBezTo>
                      <a:pt x="237569" y="114052"/>
                      <a:pt x="277813" y="198295"/>
                      <a:pt x="277813" y="243657"/>
                    </a:cubicBezTo>
                    <a:cubicBezTo>
                      <a:pt x="277813" y="299387"/>
                      <a:pt x="215500" y="331788"/>
                      <a:pt x="138907" y="331788"/>
                    </a:cubicBezTo>
                    <a:cubicBezTo>
                      <a:pt x="62313" y="331788"/>
                      <a:pt x="0" y="299387"/>
                      <a:pt x="0" y="243657"/>
                    </a:cubicBezTo>
                    <a:cubicBezTo>
                      <a:pt x="0" y="198295"/>
                      <a:pt x="40244" y="114052"/>
                      <a:pt x="94768" y="81651"/>
                    </a:cubicBezTo>
                    <a:cubicBezTo>
                      <a:pt x="94768" y="81651"/>
                      <a:pt x="94768" y="81651"/>
                      <a:pt x="68804" y="81651"/>
                    </a:cubicBezTo>
                    <a:cubicBezTo>
                      <a:pt x="68804" y="81651"/>
                      <a:pt x="68804" y="81651"/>
                      <a:pt x="68804" y="60914"/>
                    </a:cubicBezTo>
                    <a:cubicBezTo>
                      <a:pt x="68804" y="60914"/>
                      <a:pt x="68804" y="60914"/>
                      <a:pt x="96066" y="62210"/>
                    </a:cubicBezTo>
                    <a:cubicBezTo>
                      <a:pt x="96066" y="62210"/>
                      <a:pt x="96066" y="62210"/>
                      <a:pt x="66208" y="5184"/>
                    </a:cubicBezTo>
                    <a:cubicBezTo>
                      <a:pt x="66208" y="5184"/>
                      <a:pt x="66208" y="5184"/>
                      <a:pt x="110347" y="6480"/>
                    </a:cubicBezTo>
                    <a:cubicBezTo>
                      <a:pt x="110347" y="6480"/>
                      <a:pt x="110347" y="6480"/>
                      <a:pt x="127223" y="28513"/>
                    </a:cubicBezTo>
                    <a:cubicBezTo>
                      <a:pt x="127223" y="28513"/>
                      <a:pt x="127223" y="28513"/>
                      <a:pt x="1363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8344988" y="2882213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57027" y="4122057"/>
            <a:ext cx="2834143" cy="1756228"/>
            <a:chOff x="8157027" y="4122057"/>
            <a:chExt cx="2834143" cy="1756228"/>
          </a:xfrm>
        </p:grpSpPr>
        <p:sp>
          <p:nvSpPr>
            <p:cNvPr id="19" name="矩形 18"/>
            <p:cNvSpPr/>
            <p:nvPr/>
          </p:nvSpPr>
          <p:spPr>
            <a:xfrm>
              <a:off x="8157027" y="4122057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8344988" y="4307678"/>
              <a:ext cx="435428" cy="435428"/>
              <a:chOff x="8533674" y="5262836"/>
              <a:chExt cx="435428" cy="435428"/>
            </a:xfrm>
          </p:grpSpPr>
          <p:sp>
            <p:nvSpPr>
              <p:cNvPr id="52" name="矩形: 圆角 51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椭圆 24"/>
              <p:cNvSpPr/>
              <p:nvPr/>
            </p:nvSpPr>
            <p:spPr>
              <a:xfrm>
                <a:off x="8633687" y="5366497"/>
                <a:ext cx="235402" cy="2281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8344988" y="4922597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34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35" name="灯片编号占位符 3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6814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153109" y="2309586"/>
            <a:ext cx="2736718" cy="3279442"/>
            <a:chOff x="5394700" y="1317507"/>
            <a:chExt cx="2444433" cy="3279442"/>
          </a:xfrm>
        </p:grpSpPr>
        <p:sp>
          <p:nvSpPr>
            <p:cNvPr id="19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94701" y="1734627"/>
              <a:ext cx="2286776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432074" y="2234928"/>
            <a:ext cx="2776810" cy="461665"/>
            <a:chOff x="8432074" y="2234928"/>
            <a:chExt cx="2776810" cy="461665"/>
          </a:xfrm>
        </p:grpSpPr>
        <p:grpSp>
          <p:nvGrpSpPr>
            <p:cNvPr id="33" name="组合 32"/>
            <p:cNvGrpSpPr/>
            <p:nvPr/>
          </p:nvGrpSpPr>
          <p:grpSpPr>
            <a:xfrm>
              <a:off x="8432074" y="2261165"/>
              <a:ext cx="435428" cy="435428"/>
              <a:chOff x="8533674" y="5262836"/>
              <a:chExt cx="435428" cy="435428"/>
            </a:xfrm>
          </p:grpSpPr>
          <p:sp>
            <p:nvSpPr>
              <p:cNvPr id="34" name="矩形: 圆角 33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7"/>
              <p:cNvSpPr/>
              <p:nvPr/>
            </p:nvSpPr>
            <p:spPr>
              <a:xfrm>
                <a:off x="8652834" y="5362849"/>
                <a:ext cx="197107" cy="235402"/>
              </a:xfrm>
              <a:custGeom>
                <a:avLst/>
                <a:gdLst>
                  <a:gd name="connsiteX0" fmla="*/ 132196 w 277813"/>
                  <a:gd name="connsiteY0" fmla="*/ 133350 h 331788"/>
                  <a:gd name="connsiteX1" fmla="*/ 132196 w 277813"/>
                  <a:gd name="connsiteY1" fmla="*/ 152673 h 331788"/>
                  <a:gd name="connsiteX2" fmla="*/ 99724 w 277813"/>
                  <a:gd name="connsiteY2" fmla="*/ 186167 h 331788"/>
                  <a:gd name="connsiteX3" fmla="*/ 134793 w 277813"/>
                  <a:gd name="connsiteY3" fmla="*/ 220949 h 331788"/>
                  <a:gd name="connsiteX4" fmla="*/ 154276 w 277813"/>
                  <a:gd name="connsiteY4" fmla="*/ 237696 h 331788"/>
                  <a:gd name="connsiteX5" fmla="*/ 136092 w 277813"/>
                  <a:gd name="connsiteY5" fmla="*/ 249290 h 331788"/>
                  <a:gd name="connsiteX6" fmla="*/ 104920 w 277813"/>
                  <a:gd name="connsiteY6" fmla="*/ 241561 h 331788"/>
                  <a:gd name="connsiteX7" fmla="*/ 98425 w 277813"/>
                  <a:gd name="connsiteY7" fmla="*/ 263460 h 331788"/>
                  <a:gd name="connsiteX8" fmla="*/ 130897 w 277813"/>
                  <a:gd name="connsiteY8" fmla="*/ 272478 h 331788"/>
                  <a:gd name="connsiteX9" fmla="*/ 130897 w 277813"/>
                  <a:gd name="connsiteY9" fmla="*/ 290513 h 331788"/>
                  <a:gd name="connsiteX10" fmla="*/ 150380 w 277813"/>
                  <a:gd name="connsiteY10" fmla="*/ 290513 h 331788"/>
                  <a:gd name="connsiteX11" fmla="*/ 150380 w 277813"/>
                  <a:gd name="connsiteY11" fmla="*/ 271190 h 331788"/>
                  <a:gd name="connsiteX12" fmla="*/ 184150 w 277813"/>
                  <a:gd name="connsiteY12" fmla="*/ 235120 h 331788"/>
                  <a:gd name="connsiteX13" fmla="*/ 152978 w 277813"/>
                  <a:gd name="connsiteY13" fmla="*/ 199049 h 331788"/>
                  <a:gd name="connsiteX14" fmla="*/ 129598 w 277813"/>
                  <a:gd name="connsiteY14" fmla="*/ 182303 h 331788"/>
                  <a:gd name="connsiteX15" fmla="*/ 146483 w 277813"/>
                  <a:gd name="connsiteY15" fmla="*/ 171997 h 331788"/>
                  <a:gd name="connsiteX16" fmla="*/ 173759 w 277813"/>
                  <a:gd name="connsiteY16" fmla="*/ 178438 h 331788"/>
                  <a:gd name="connsiteX17" fmla="*/ 178955 w 277813"/>
                  <a:gd name="connsiteY17" fmla="*/ 156538 h 331788"/>
                  <a:gd name="connsiteX18" fmla="*/ 151679 w 277813"/>
                  <a:gd name="connsiteY18" fmla="*/ 151385 h 331788"/>
                  <a:gd name="connsiteX19" fmla="*/ 151679 w 277813"/>
                  <a:gd name="connsiteY19" fmla="*/ 133350 h 331788"/>
                  <a:gd name="connsiteX20" fmla="*/ 132196 w 277813"/>
                  <a:gd name="connsiteY20" fmla="*/ 133350 h 331788"/>
                  <a:gd name="connsiteX21" fmla="*/ 136310 w 277813"/>
                  <a:gd name="connsiteY21" fmla="*/ 0 h 331788"/>
                  <a:gd name="connsiteX22" fmla="*/ 167467 w 277813"/>
                  <a:gd name="connsiteY22" fmla="*/ 3888 h 331788"/>
                  <a:gd name="connsiteX23" fmla="*/ 158380 w 277813"/>
                  <a:gd name="connsiteY23" fmla="*/ 25921 h 331788"/>
                  <a:gd name="connsiteX24" fmla="*/ 184343 w 277813"/>
                  <a:gd name="connsiteY24" fmla="*/ 6480 h 331788"/>
                  <a:gd name="connsiteX25" fmla="*/ 214202 w 277813"/>
                  <a:gd name="connsiteY25" fmla="*/ 9072 h 331788"/>
                  <a:gd name="connsiteX26" fmla="*/ 188238 w 277813"/>
                  <a:gd name="connsiteY26" fmla="*/ 62210 h 331788"/>
                  <a:gd name="connsiteX27" fmla="*/ 215500 w 277813"/>
                  <a:gd name="connsiteY27" fmla="*/ 62210 h 331788"/>
                  <a:gd name="connsiteX28" fmla="*/ 215500 w 277813"/>
                  <a:gd name="connsiteY28" fmla="*/ 81651 h 331788"/>
                  <a:gd name="connsiteX29" fmla="*/ 183045 w 277813"/>
                  <a:gd name="connsiteY29" fmla="*/ 81651 h 331788"/>
                  <a:gd name="connsiteX30" fmla="*/ 277813 w 277813"/>
                  <a:gd name="connsiteY30" fmla="*/ 243657 h 331788"/>
                  <a:gd name="connsiteX31" fmla="*/ 138907 w 277813"/>
                  <a:gd name="connsiteY31" fmla="*/ 331788 h 331788"/>
                  <a:gd name="connsiteX32" fmla="*/ 0 w 277813"/>
                  <a:gd name="connsiteY32" fmla="*/ 243657 h 331788"/>
                  <a:gd name="connsiteX33" fmla="*/ 94768 w 277813"/>
                  <a:gd name="connsiteY33" fmla="*/ 81651 h 331788"/>
                  <a:gd name="connsiteX34" fmla="*/ 68804 w 277813"/>
                  <a:gd name="connsiteY34" fmla="*/ 81651 h 331788"/>
                  <a:gd name="connsiteX35" fmla="*/ 68804 w 277813"/>
                  <a:gd name="connsiteY35" fmla="*/ 60914 h 331788"/>
                  <a:gd name="connsiteX36" fmla="*/ 96066 w 277813"/>
                  <a:gd name="connsiteY36" fmla="*/ 62210 h 331788"/>
                  <a:gd name="connsiteX37" fmla="*/ 66208 w 277813"/>
                  <a:gd name="connsiteY37" fmla="*/ 5184 h 331788"/>
                  <a:gd name="connsiteX38" fmla="*/ 110347 w 277813"/>
                  <a:gd name="connsiteY38" fmla="*/ 6480 h 331788"/>
                  <a:gd name="connsiteX39" fmla="*/ 127223 w 277813"/>
                  <a:gd name="connsiteY39" fmla="*/ 28513 h 331788"/>
                  <a:gd name="connsiteX40" fmla="*/ 136310 w 277813"/>
                  <a:gd name="connsiteY4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77813" h="331788">
                    <a:moveTo>
                      <a:pt x="132196" y="133350"/>
                    </a:moveTo>
                    <a:cubicBezTo>
                      <a:pt x="132196" y="133350"/>
                      <a:pt x="132196" y="133350"/>
                      <a:pt x="132196" y="152673"/>
                    </a:cubicBezTo>
                    <a:cubicBezTo>
                      <a:pt x="111414" y="156538"/>
                      <a:pt x="99724" y="169420"/>
                      <a:pt x="99724" y="186167"/>
                    </a:cubicBezTo>
                    <a:cubicBezTo>
                      <a:pt x="99724" y="204202"/>
                      <a:pt x="114012" y="214508"/>
                      <a:pt x="134793" y="220949"/>
                    </a:cubicBezTo>
                    <a:cubicBezTo>
                      <a:pt x="149081" y="226102"/>
                      <a:pt x="154276" y="231255"/>
                      <a:pt x="154276" y="237696"/>
                    </a:cubicBezTo>
                    <a:cubicBezTo>
                      <a:pt x="154276" y="245425"/>
                      <a:pt x="147782" y="249290"/>
                      <a:pt x="136092" y="249290"/>
                    </a:cubicBezTo>
                    <a:cubicBezTo>
                      <a:pt x="124403" y="249290"/>
                      <a:pt x="112713" y="245425"/>
                      <a:pt x="104920" y="241561"/>
                    </a:cubicBezTo>
                    <a:cubicBezTo>
                      <a:pt x="104920" y="241561"/>
                      <a:pt x="104920" y="241561"/>
                      <a:pt x="98425" y="263460"/>
                    </a:cubicBezTo>
                    <a:cubicBezTo>
                      <a:pt x="106218" y="267325"/>
                      <a:pt x="117908" y="271190"/>
                      <a:pt x="130897" y="272478"/>
                    </a:cubicBezTo>
                    <a:cubicBezTo>
                      <a:pt x="130897" y="272478"/>
                      <a:pt x="130897" y="272478"/>
                      <a:pt x="130897" y="290513"/>
                    </a:cubicBezTo>
                    <a:cubicBezTo>
                      <a:pt x="130897" y="290513"/>
                      <a:pt x="130897" y="290513"/>
                      <a:pt x="150380" y="290513"/>
                    </a:cubicBezTo>
                    <a:cubicBezTo>
                      <a:pt x="150380" y="290513"/>
                      <a:pt x="150380" y="290513"/>
                      <a:pt x="150380" y="271190"/>
                    </a:cubicBezTo>
                    <a:cubicBezTo>
                      <a:pt x="172460" y="267325"/>
                      <a:pt x="184150" y="251866"/>
                      <a:pt x="184150" y="235120"/>
                    </a:cubicBezTo>
                    <a:cubicBezTo>
                      <a:pt x="184150" y="218373"/>
                      <a:pt x="175058" y="208067"/>
                      <a:pt x="152978" y="199049"/>
                    </a:cubicBezTo>
                    <a:cubicBezTo>
                      <a:pt x="136092" y="193897"/>
                      <a:pt x="129598" y="188744"/>
                      <a:pt x="129598" y="182303"/>
                    </a:cubicBezTo>
                    <a:cubicBezTo>
                      <a:pt x="129598" y="177150"/>
                      <a:pt x="133495" y="171997"/>
                      <a:pt x="146483" y="171997"/>
                    </a:cubicBezTo>
                    <a:cubicBezTo>
                      <a:pt x="159472" y="171997"/>
                      <a:pt x="168564" y="177150"/>
                      <a:pt x="173759" y="178438"/>
                    </a:cubicBezTo>
                    <a:cubicBezTo>
                      <a:pt x="173759" y="178438"/>
                      <a:pt x="173759" y="178438"/>
                      <a:pt x="178955" y="156538"/>
                    </a:cubicBezTo>
                    <a:cubicBezTo>
                      <a:pt x="172460" y="153962"/>
                      <a:pt x="164667" y="151385"/>
                      <a:pt x="151679" y="151385"/>
                    </a:cubicBezTo>
                    <a:cubicBezTo>
                      <a:pt x="151679" y="151385"/>
                      <a:pt x="151679" y="151385"/>
                      <a:pt x="151679" y="133350"/>
                    </a:cubicBezTo>
                    <a:cubicBezTo>
                      <a:pt x="151679" y="133350"/>
                      <a:pt x="151679" y="133350"/>
                      <a:pt x="132196" y="133350"/>
                    </a:cubicBezTo>
                    <a:close/>
                    <a:moveTo>
                      <a:pt x="136310" y="0"/>
                    </a:moveTo>
                    <a:cubicBezTo>
                      <a:pt x="136310" y="0"/>
                      <a:pt x="136310" y="0"/>
                      <a:pt x="167467" y="3888"/>
                    </a:cubicBezTo>
                    <a:cubicBezTo>
                      <a:pt x="167467" y="3888"/>
                      <a:pt x="167467" y="3888"/>
                      <a:pt x="158380" y="25921"/>
                    </a:cubicBezTo>
                    <a:cubicBezTo>
                      <a:pt x="158380" y="25921"/>
                      <a:pt x="158380" y="25921"/>
                      <a:pt x="184343" y="6480"/>
                    </a:cubicBezTo>
                    <a:cubicBezTo>
                      <a:pt x="184343" y="6480"/>
                      <a:pt x="184343" y="6480"/>
                      <a:pt x="214202" y="9072"/>
                    </a:cubicBezTo>
                    <a:cubicBezTo>
                      <a:pt x="214202" y="9072"/>
                      <a:pt x="214202" y="9072"/>
                      <a:pt x="188238" y="62210"/>
                    </a:cubicBezTo>
                    <a:cubicBezTo>
                      <a:pt x="188238" y="62210"/>
                      <a:pt x="188238" y="62210"/>
                      <a:pt x="215500" y="62210"/>
                    </a:cubicBezTo>
                    <a:cubicBezTo>
                      <a:pt x="215500" y="62210"/>
                      <a:pt x="215500" y="62210"/>
                      <a:pt x="215500" y="81651"/>
                    </a:cubicBezTo>
                    <a:cubicBezTo>
                      <a:pt x="215500" y="81651"/>
                      <a:pt x="215500" y="81651"/>
                      <a:pt x="183045" y="81651"/>
                    </a:cubicBezTo>
                    <a:cubicBezTo>
                      <a:pt x="237569" y="114052"/>
                      <a:pt x="277813" y="198295"/>
                      <a:pt x="277813" y="243657"/>
                    </a:cubicBezTo>
                    <a:cubicBezTo>
                      <a:pt x="277813" y="299387"/>
                      <a:pt x="215500" y="331788"/>
                      <a:pt x="138907" y="331788"/>
                    </a:cubicBezTo>
                    <a:cubicBezTo>
                      <a:pt x="62313" y="331788"/>
                      <a:pt x="0" y="299387"/>
                      <a:pt x="0" y="243657"/>
                    </a:cubicBezTo>
                    <a:cubicBezTo>
                      <a:pt x="0" y="198295"/>
                      <a:pt x="40244" y="114052"/>
                      <a:pt x="94768" y="81651"/>
                    </a:cubicBezTo>
                    <a:cubicBezTo>
                      <a:pt x="94768" y="81651"/>
                      <a:pt x="94768" y="81651"/>
                      <a:pt x="68804" y="81651"/>
                    </a:cubicBezTo>
                    <a:cubicBezTo>
                      <a:pt x="68804" y="81651"/>
                      <a:pt x="68804" y="81651"/>
                      <a:pt x="68804" y="60914"/>
                    </a:cubicBezTo>
                    <a:cubicBezTo>
                      <a:pt x="68804" y="60914"/>
                      <a:pt x="68804" y="60914"/>
                      <a:pt x="96066" y="62210"/>
                    </a:cubicBezTo>
                    <a:cubicBezTo>
                      <a:pt x="96066" y="62210"/>
                      <a:pt x="96066" y="62210"/>
                      <a:pt x="66208" y="5184"/>
                    </a:cubicBezTo>
                    <a:cubicBezTo>
                      <a:pt x="66208" y="5184"/>
                      <a:pt x="66208" y="5184"/>
                      <a:pt x="110347" y="6480"/>
                    </a:cubicBezTo>
                    <a:cubicBezTo>
                      <a:pt x="110347" y="6480"/>
                      <a:pt x="110347" y="6480"/>
                      <a:pt x="127223" y="28513"/>
                    </a:cubicBezTo>
                    <a:cubicBezTo>
                      <a:pt x="127223" y="28513"/>
                      <a:pt x="127223" y="28513"/>
                      <a:pt x="1363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9040086" y="2234928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432074" y="3226811"/>
            <a:ext cx="2776810" cy="461665"/>
            <a:chOff x="8432074" y="3226811"/>
            <a:chExt cx="2776810" cy="461665"/>
          </a:xfrm>
        </p:grpSpPr>
        <p:grpSp>
          <p:nvGrpSpPr>
            <p:cNvPr id="36" name="组合 35"/>
            <p:cNvGrpSpPr/>
            <p:nvPr/>
          </p:nvGrpSpPr>
          <p:grpSpPr>
            <a:xfrm>
              <a:off x="8432074" y="3241598"/>
              <a:ext cx="435428" cy="435428"/>
              <a:chOff x="8533674" y="5262836"/>
              <a:chExt cx="435428" cy="435428"/>
            </a:xfrm>
          </p:grpSpPr>
          <p:sp>
            <p:nvSpPr>
              <p:cNvPr id="37" name="矩形: 圆角 36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8" name="椭圆 10"/>
              <p:cNvSpPr/>
              <p:nvPr/>
            </p:nvSpPr>
            <p:spPr>
              <a:xfrm>
                <a:off x="8637634" y="5362849"/>
                <a:ext cx="227507" cy="235402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040086" y="3226811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32074" y="4213551"/>
            <a:ext cx="2776810" cy="461665"/>
            <a:chOff x="8432074" y="4213551"/>
            <a:chExt cx="2776810" cy="461665"/>
          </a:xfrm>
        </p:grpSpPr>
        <p:grpSp>
          <p:nvGrpSpPr>
            <p:cNvPr id="39" name="组合 38"/>
            <p:cNvGrpSpPr/>
            <p:nvPr/>
          </p:nvGrpSpPr>
          <p:grpSpPr>
            <a:xfrm>
              <a:off x="8432074" y="4222031"/>
              <a:ext cx="435428" cy="435428"/>
              <a:chOff x="8533674" y="5262836"/>
              <a:chExt cx="435428" cy="43542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1" name="椭圆 13"/>
              <p:cNvSpPr/>
              <p:nvPr/>
            </p:nvSpPr>
            <p:spPr>
              <a:xfrm>
                <a:off x="8649173" y="5362849"/>
                <a:ext cx="204430" cy="235402"/>
              </a:xfrm>
              <a:custGeom>
                <a:avLst/>
                <a:gdLst>
                  <a:gd name="connsiteX0" fmla="*/ 184010 w 292270"/>
                  <a:gd name="connsiteY0" fmla="*/ 131763 h 336550"/>
                  <a:gd name="connsiteX1" fmla="*/ 178567 w 292270"/>
                  <a:gd name="connsiteY1" fmla="*/ 141923 h 336550"/>
                  <a:gd name="connsiteX2" fmla="*/ 184010 w 292270"/>
                  <a:gd name="connsiteY2" fmla="*/ 150813 h 336550"/>
                  <a:gd name="connsiteX3" fmla="*/ 188092 w 292270"/>
                  <a:gd name="connsiteY3" fmla="*/ 141923 h 336550"/>
                  <a:gd name="connsiteX4" fmla="*/ 184010 w 292270"/>
                  <a:gd name="connsiteY4" fmla="*/ 131763 h 336550"/>
                  <a:gd name="connsiteX5" fmla="*/ 141147 w 292270"/>
                  <a:gd name="connsiteY5" fmla="*/ 131763 h 336550"/>
                  <a:gd name="connsiteX6" fmla="*/ 135704 w 292270"/>
                  <a:gd name="connsiteY6" fmla="*/ 141923 h 336550"/>
                  <a:gd name="connsiteX7" fmla="*/ 141147 w 292270"/>
                  <a:gd name="connsiteY7" fmla="*/ 150813 h 336550"/>
                  <a:gd name="connsiteX8" fmla="*/ 145229 w 292270"/>
                  <a:gd name="connsiteY8" fmla="*/ 141923 h 336550"/>
                  <a:gd name="connsiteX9" fmla="*/ 141147 w 292270"/>
                  <a:gd name="connsiteY9" fmla="*/ 131763 h 336550"/>
                  <a:gd name="connsiteX10" fmla="*/ 96811 w 292270"/>
                  <a:gd name="connsiteY10" fmla="*/ 131763 h 336550"/>
                  <a:gd name="connsiteX11" fmla="*/ 92842 w 292270"/>
                  <a:gd name="connsiteY11" fmla="*/ 134938 h 336550"/>
                  <a:gd name="connsiteX12" fmla="*/ 100780 w 292270"/>
                  <a:gd name="connsiteY12" fmla="*/ 134938 h 336550"/>
                  <a:gd name="connsiteX13" fmla="*/ 96811 w 292270"/>
                  <a:gd name="connsiteY13" fmla="*/ 131763 h 336550"/>
                  <a:gd name="connsiteX14" fmla="*/ 225310 w 292270"/>
                  <a:gd name="connsiteY14" fmla="*/ 127000 h 336550"/>
                  <a:gd name="connsiteX15" fmla="*/ 226721 w 292270"/>
                  <a:gd name="connsiteY15" fmla="*/ 127000 h 336550"/>
                  <a:gd name="connsiteX16" fmla="*/ 229543 w 292270"/>
                  <a:gd name="connsiteY16" fmla="*/ 127000 h 336550"/>
                  <a:gd name="connsiteX17" fmla="*/ 230954 w 292270"/>
                  <a:gd name="connsiteY17" fmla="*/ 127000 h 336550"/>
                  <a:gd name="connsiteX18" fmla="*/ 230954 w 292270"/>
                  <a:gd name="connsiteY18" fmla="*/ 155792 h 336550"/>
                  <a:gd name="connsiteX19" fmla="*/ 229543 w 292270"/>
                  <a:gd name="connsiteY19" fmla="*/ 157163 h 336550"/>
                  <a:gd name="connsiteX20" fmla="*/ 225310 w 292270"/>
                  <a:gd name="connsiteY20" fmla="*/ 157163 h 336550"/>
                  <a:gd name="connsiteX21" fmla="*/ 225310 w 292270"/>
                  <a:gd name="connsiteY21" fmla="*/ 155792 h 336550"/>
                  <a:gd name="connsiteX22" fmla="*/ 225310 w 292270"/>
                  <a:gd name="connsiteY22" fmla="*/ 132484 h 336550"/>
                  <a:gd name="connsiteX23" fmla="*/ 221076 w 292270"/>
                  <a:gd name="connsiteY23" fmla="*/ 133855 h 336550"/>
                  <a:gd name="connsiteX24" fmla="*/ 221076 w 292270"/>
                  <a:gd name="connsiteY24" fmla="*/ 135227 h 336550"/>
                  <a:gd name="connsiteX25" fmla="*/ 219665 w 292270"/>
                  <a:gd name="connsiteY25" fmla="*/ 133855 h 336550"/>
                  <a:gd name="connsiteX26" fmla="*/ 219665 w 292270"/>
                  <a:gd name="connsiteY26" fmla="*/ 131113 h 336550"/>
                  <a:gd name="connsiteX27" fmla="*/ 219665 w 292270"/>
                  <a:gd name="connsiteY27" fmla="*/ 129742 h 336550"/>
                  <a:gd name="connsiteX28" fmla="*/ 225310 w 292270"/>
                  <a:gd name="connsiteY28" fmla="*/ 127000 h 336550"/>
                  <a:gd name="connsiteX29" fmla="*/ 203791 w 292270"/>
                  <a:gd name="connsiteY29" fmla="*/ 127000 h 336550"/>
                  <a:gd name="connsiteX30" fmla="*/ 207495 w 292270"/>
                  <a:gd name="connsiteY30" fmla="*/ 127000 h 336550"/>
                  <a:gd name="connsiteX31" fmla="*/ 208730 w 292270"/>
                  <a:gd name="connsiteY31" fmla="*/ 127000 h 336550"/>
                  <a:gd name="connsiteX32" fmla="*/ 208730 w 292270"/>
                  <a:gd name="connsiteY32" fmla="*/ 155792 h 336550"/>
                  <a:gd name="connsiteX33" fmla="*/ 207495 w 292270"/>
                  <a:gd name="connsiteY33" fmla="*/ 157163 h 336550"/>
                  <a:gd name="connsiteX34" fmla="*/ 203791 w 292270"/>
                  <a:gd name="connsiteY34" fmla="*/ 157163 h 336550"/>
                  <a:gd name="connsiteX35" fmla="*/ 202556 w 292270"/>
                  <a:gd name="connsiteY35" fmla="*/ 155792 h 336550"/>
                  <a:gd name="connsiteX36" fmla="*/ 202556 w 292270"/>
                  <a:gd name="connsiteY36" fmla="*/ 132484 h 336550"/>
                  <a:gd name="connsiteX37" fmla="*/ 200086 w 292270"/>
                  <a:gd name="connsiteY37" fmla="*/ 133855 h 336550"/>
                  <a:gd name="connsiteX38" fmla="*/ 198852 w 292270"/>
                  <a:gd name="connsiteY38" fmla="*/ 135227 h 336550"/>
                  <a:gd name="connsiteX39" fmla="*/ 198852 w 292270"/>
                  <a:gd name="connsiteY39" fmla="*/ 133855 h 336550"/>
                  <a:gd name="connsiteX40" fmla="*/ 197617 w 292270"/>
                  <a:gd name="connsiteY40" fmla="*/ 131113 h 336550"/>
                  <a:gd name="connsiteX41" fmla="*/ 198852 w 292270"/>
                  <a:gd name="connsiteY41" fmla="*/ 129742 h 336550"/>
                  <a:gd name="connsiteX42" fmla="*/ 203791 w 292270"/>
                  <a:gd name="connsiteY42" fmla="*/ 127000 h 336550"/>
                  <a:gd name="connsiteX43" fmla="*/ 183964 w 292270"/>
                  <a:gd name="connsiteY43" fmla="*/ 127000 h 336550"/>
                  <a:gd name="connsiteX44" fmla="*/ 192854 w 292270"/>
                  <a:gd name="connsiteY44" fmla="*/ 141426 h 336550"/>
                  <a:gd name="connsiteX45" fmla="*/ 182694 w 292270"/>
                  <a:gd name="connsiteY45" fmla="*/ 157163 h 336550"/>
                  <a:gd name="connsiteX46" fmla="*/ 173804 w 292270"/>
                  <a:gd name="connsiteY46" fmla="*/ 142737 h 336550"/>
                  <a:gd name="connsiteX47" fmla="*/ 183964 w 292270"/>
                  <a:gd name="connsiteY47" fmla="*/ 127000 h 336550"/>
                  <a:gd name="connsiteX48" fmla="*/ 161699 w 292270"/>
                  <a:gd name="connsiteY48" fmla="*/ 127000 h 336550"/>
                  <a:gd name="connsiteX49" fmla="*/ 164478 w 292270"/>
                  <a:gd name="connsiteY49" fmla="*/ 127000 h 336550"/>
                  <a:gd name="connsiteX50" fmla="*/ 165867 w 292270"/>
                  <a:gd name="connsiteY50" fmla="*/ 127000 h 336550"/>
                  <a:gd name="connsiteX51" fmla="*/ 165867 w 292270"/>
                  <a:gd name="connsiteY51" fmla="*/ 155792 h 336550"/>
                  <a:gd name="connsiteX52" fmla="*/ 164478 w 292270"/>
                  <a:gd name="connsiteY52" fmla="*/ 157163 h 336550"/>
                  <a:gd name="connsiteX53" fmla="*/ 161699 w 292270"/>
                  <a:gd name="connsiteY53" fmla="*/ 157163 h 336550"/>
                  <a:gd name="connsiteX54" fmla="*/ 160310 w 292270"/>
                  <a:gd name="connsiteY54" fmla="*/ 155792 h 336550"/>
                  <a:gd name="connsiteX55" fmla="*/ 160310 w 292270"/>
                  <a:gd name="connsiteY55" fmla="*/ 132484 h 336550"/>
                  <a:gd name="connsiteX56" fmla="*/ 156143 w 292270"/>
                  <a:gd name="connsiteY56" fmla="*/ 133855 h 336550"/>
                  <a:gd name="connsiteX57" fmla="*/ 156143 w 292270"/>
                  <a:gd name="connsiteY57" fmla="*/ 135227 h 336550"/>
                  <a:gd name="connsiteX58" fmla="*/ 154754 w 292270"/>
                  <a:gd name="connsiteY58" fmla="*/ 133855 h 336550"/>
                  <a:gd name="connsiteX59" fmla="*/ 154754 w 292270"/>
                  <a:gd name="connsiteY59" fmla="*/ 131113 h 336550"/>
                  <a:gd name="connsiteX60" fmla="*/ 154754 w 292270"/>
                  <a:gd name="connsiteY60" fmla="*/ 129742 h 336550"/>
                  <a:gd name="connsiteX61" fmla="*/ 161699 w 292270"/>
                  <a:gd name="connsiteY61" fmla="*/ 127000 h 336550"/>
                  <a:gd name="connsiteX62" fmla="*/ 141261 w 292270"/>
                  <a:gd name="connsiteY62" fmla="*/ 127000 h 336550"/>
                  <a:gd name="connsiteX63" fmla="*/ 151580 w 292270"/>
                  <a:gd name="connsiteY63" fmla="*/ 141426 h 336550"/>
                  <a:gd name="connsiteX64" fmla="*/ 141261 w 292270"/>
                  <a:gd name="connsiteY64" fmla="*/ 157163 h 336550"/>
                  <a:gd name="connsiteX65" fmla="*/ 130942 w 292270"/>
                  <a:gd name="connsiteY65" fmla="*/ 142737 h 336550"/>
                  <a:gd name="connsiteX66" fmla="*/ 141261 w 292270"/>
                  <a:gd name="connsiteY66" fmla="*/ 127000 h 336550"/>
                  <a:gd name="connsiteX67" fmla="*/ 247736 w 292270"/>
                  <a:gd name="connsiteY67" fmla="*/ 80963 h 336550"/>
                  <a:gd name="connsiteX68" fmla="*/ 243654 w 292270"/>
                  <a:gd name="connsiteY68" fmla="*/ 91970 h 336550"/>
                  <a:gd name="connsiteX69" fmla="*/ 247736 w 292270"/>
                  <a:gd name="connsiteY69" fmla="*/ 101601 h 336550"/>
                  <a:gd name="connsiteX70" fmla="*/ 253179 w 292270"/>
                  <a:gd name="connsiteY70" fmla="*/ 90594 h 336550"/>
                  <a:gd name="connsiteX71" fmla="*/ 247736 w 292270"/>
                  <a:gd name="connsiteY71" fmla="*/ 80963 h 336550"/>
                  <a:gd name="connsiteX72" fmla="*/ 205328 w 292270"/>
                  <a:gd name="connsiteY72" fmla="*/ 80963 h 336550"/>
                  <a:gd name="connsiteX73" fmla="*/ 200792 w 292270"/>
                  <a:gd name="connsiteY73" fmla="*/ 91970 h 336550"/>
                  <a:gd name="connsiteX74" fmla="*/ 205328 w 292270"/>
                  <a:gd name="connsiteY74" fmla="*/ 101601 h 336550"/>
                  <a:gd name="connsiteX75" fmla="*/ 208730 w 292270"/>
                  <a:gd name="connsiteY75" fmla="*/ 90594 h 336550"/>
                  <a:gd name="connsiteX76" fmla="*/ 205328 w 292270"/>
                  <a:gd name="connsiteY76" fmla="*/ 80963 h 336550"/>
                  <a:gd name="connsiteX77" fmla="*/ 184010 w 292270"/>
                  <a:gd name="connsiteY77" fmla="*/ 80963 h 336550"/>
                  <a:gd name="connsiteX78" fmla="*/ 178567 w 292270"/>
                  <a:gd name="connsiteY78" fmla="*/ 91970 h 336550"/>
                  <a:gd name="connsiteX79" fmla="*/ 184010 w 292270"/>
                  <a:gd name="connsiteY79" fmla="*/ 101601 h 336550"/>
                  <a:gd name="connsiteX80" fmla="*/ 188092 w 292270"/>
                  <a:gd name="connsiteY80" fmla="*/ 90594 h 336550"/>
                  <a:gd name="connsiteX81" fmla="*/ 184010 w 292270"/>
                  <a:gd name="connsiteY81" fmla="*/ 80963 h 336550"/>
                  <a:gd name="connsiteX82" fmla="*/ 162011 w 292270"/>
                  <a:gd name="connsiteY82" fmla="*/ 80963 h 336550"/>
                  <a:gd name="connsiteX83" fmla="*/ 157929 w 292270"/>
                  <a:gd name="connsiteY83" fmla="*/ 91970 h 336550"/>
                  <a:gd name="connsiteX84" fmla="*/ 162011 w 292270"/>
                  <a:gd name="connsiteY84" fmla="*/ 101601 h 336550"/>
                  <a:gd name="connsiteX85" fmla="*/ 167454 w 292270"/>
                  <a:gd name="connsiteY85" fmla="*/ 90594 h 336550"/>
                  <a:gd name="connsiteX86" fmla="*/ 162011 w 292270"/>
                  <a:gd name="connsiteY86" fmla="*/ 80963 h 336550"/>
                  <a:gd name="connsiteX87" fmla="*/ 76173 w 292270"/>
                  <a:gd name="connsiteY87" fmla="*/ 80963 h 336550"/>
                  <a:gd name="connsiteX88" fmla="*/ 72204 w 292270"/>
                  <a:gd name="connsiteY88" fmla="*/ 91970 h 336550"/>
                  <a:gd name="connsiteX89" fmla="*/ 76173 w 292270"/>
                  <a:gd name="connsiteY89" fmla="*/ 101601 h 336550"/>
                  <a:gd name="connsiteX90" fmla="*/ 80142 w 292270"/>
                  <a:gd name="connsiteY90" fmla="*/ 90594 h 336550"/>
                  <a:gd name="connsiteX91" fmla="*/ 76173 w 292270"/>
                  <a:gd name="connsiteY91" fmla="*/ 80963 h 336550"/>
                  <a:gd name="connsiteX92" fmla="*/ 225310 w 292270"/>
                  <a:gd name="connsiteY92" fmla="*/ 76200 h 336550"/>
                  <a:gd name="connsiteX93" fmla="*/ 226721 w 292270"/>
                  <a:gd name="connsiteY93" fmla="*/ 76200 h 336550"/>
                  <a:gd name="connsiteX94" fmla="*/ 229543 w 292270"/>
                  <a:gd name="connsiteY94" fmla="*/ 76200 h 336550"/>
                  <a:gd name="connsiteX95" fmla="*/ 230954 w 292270"/>
                  <a:gd name="connsiteY95" fmla="*/ 77511 h 336550"/>
                  <a:gd name="connsiteX96" fmla="*/ 230954 w 292270"/>
                  <a:gd name="connsiteY96" fmla="*/ 105052 h 336550"/>
                  <a:gd name="connsiteX97" fmla="*/ 229543 w 292270"/>
                  <a:gd name="connsiteY97" fmla="*/ 106363 h 336550"/>
                  <a:gd name="connsiteX98" fmla="*/ 225310 w 292270"/>
                  <a:gd name="connsiteY98" fmla="*/ 106363 h 336550"/>
                  <a:gd name="connsiteX99" fmla="*/ 225310 w 292270"/>
                  <a:gd name="connsiteY99" fmla="*/ 105052 h 336550"/>
                  <a:gd name="connsiteX100" fmla="*/ 225310 w 292270"/>
                  <a:gd name="connsiteY100" fmla="*/ 82757 h 336550"/>
                  <a:gd name="connsiteX101" fmla="*/ 221076 w 292270"/>
                  <a:gd name="connsiteY101" fmla="*/ 84069 h 336550"/>
                  <a:gd name="connsiteX102" fmla="*/ 219665 w 292270"/>
                  <a:gd name="connsiteY102" fmla="*/ 84069 h 336550"/>
                  <a:gd name="connsiteX103" fmla="*/ 219665 w 292270"/>
                  <a:gd name="connsiteY103" fmla="*/ 81446 h 336550"/>
                  <a:gd name="connsiteX104" fmla="*/ 219665 w 292270"/>
                  <a:gd name="connsiteY104" fmla="*/ 80134 h 336550"/>
                  <a:gd name="connsiteX105" fmla="*/ 225310 w 292270"/>
                  <a:gd name="connsiteY105" fmla="*/ 76200 h 336550"/>
                  <a:gd name="connsiteX106" fmla="*/ 205555 w 292270"/>
                  <a:gd name="connsiteY106" fmla="*/ 76200 h 336550"/>
                  <a:gd name="connsiteX107" fmla="*/ 216667 w 292270"/>
                  <a:gd name="connsiteY107" fmla="*/ 90626 h 336550"/>
                  <a:gd name="connsiteX108" fmla="*/ 205555 w 292270"/>
                  <a:gd name="connsiteY108" fmla="*/ 106363 h 336550"/>
                  <a:gd name="connsiteX109" fmla="*/ 194442 w 292270"/>
                  <a:gd name="connsiteY109" fmla="*/ 91937 h 336550"/>
                  <a:gd name="connsiteX110" fmla="*/ 205555 w 292270"/>
                  <a:gd name="connsiteY110" fmla="*/ 76200 h 336550"/>
                  <a:gd name="connsiteX111" fmla="*/ 183964 w 292270"/>
                  <a:gd name="connsiteY111" fmla="*/ 76200 h 336550"/>
                  <a:gd name="connsiteX112" fmla="*/ 192854 w 292270"/>
                  <a:gd name="connsiteY112" fmla="*/ 90626 h 336550"/>
                  <a:gd name="connsiteX113" fmla="*/ 182694 w 292270"/>
                  <a:gd name="connsiteY113" fmla="*/ 106363 h 336550"/>
                  <a:gd name="connsiteX114" fmla="*/ 173804 w 292270"/>
                  <a:gd name="connsiteY114" fmla="*/ 91937 h 336550"/>
                  <a:gd name="connsiteX115" fmla="*/ 183964 w 292270"/>
                  <a:gd name="connsiteY115" fmla="*/ 76200 h 336550"/>
                  <a:gd name="connsiteX116" fmla="*/ 161898 w 292270"/>
                  <a:gd name="connsiteY116" fmla="*/ 76200 h 336550"/>
                  <a:gd name="connsiteX117" fmla="*/ 172217 w 292270"/>
                  <a:gd name="connsiteY117" fmla="*/ 90626 h 336550"/>
                  <a:gd name="connsiteX118" fmla="*/ 161898 w 292270"/>
                  <a:gd name="connsiteY118" fmla="*/ 106363 h 336550"/>
                  <a:gd name="connsiteX119" fmla="*/ 151579 w 292270"/>
                  <a:gd name="connsiteY119" fmla="*/ 91937 h 336550"/>
                  <a:gd name="connsiteX120" fmla="*/ 161898 w 292270"/>
                  <a:gd name="connsiteY120" fmla="*/ 76200 h 336550"/>
                  <a:gd name="connsiteX121" fmla="*/ 139584 w 292270"/>
                  <a:gd name="connsiteY121" fmla="*/ 76200 h 336550"/>
                  <a:gd name="connsiteX122" fmla="*/ 140996 w 292270"/>
                  <a:gd name="connsiteY122" fmla="*/ 76200 h 336550"/>
                  <a:gd name="connsiteX123" fmla="*/ 143818 w 292270"/>
                  <a:gd name="connsiteY123" fmla="*/ 76200 h 336550"/>
                  <a:gd name="connsiteX124" fmla="*/ 145229 w 292270"/>
                  <a:gd name="connsiteY124" fmla="*/ 77511 h 336550"/>
                  <a:gd name="connsiteX125" fmla="*/ 145229 w 292270"/>
                  <a:gd name="connsiteY125" fmla="*/ 105052 h 336550"/>
                  <a:gd name="connsiteX126" fmla="*/ 143818 w 292270"/>
                  <a:gd name="connsiteY126" fmla="*/ 106363 h 336550"/>
                  <a:gd name="connsiteX127" fmla="*/ 139584 w 292270"/>
                  <a:gd name="connsiteY127" fmla="*/ 106363 h 336550"/>
                  <a:gd name="connsiteX128" fmla="*/ 139584 w 292270"/>
                  <a:gd name="connsiteY128" fmla="*/ 105052 h 336550"/>
                  <a:gd name="connsiteX129" fmla="*/ 139584 w 292270"/>
                  <a:gd name="connsiteY129" fmla="*/ 82757 h 336550"/>
                  <a:gd name="connsiteX130" fmla="*/ 135351 w 292270"/>
                  <a:gd name="connsiteY130" fmla="*/ 84069 h 336550"/>
                  <a:gd name="connsiteX131" fmla="*/ 133940 w 292270"/>
                  <a:gd name="connsiteY131" fmla="*/ 84069 h 336550"/>
                  <a:gd name="connsiteX132" fmla="*/ 132529 w 292270"/>
                  <a:gd name="connsiteY132" fmla="*/ 81446 h 336550"/>
                  <a:gd name="connsiteX133" fmla="*/ 133940 w 292270"/>
                  <a:gd name="connsiteY133" fmla="*/ 80134 h 336550"/>
                  <a:gd name="connsiteX134" fmla="*/ 139584 w 292270"/>
                  <a:gd name="connsiteY134" fmla="*/ 76200 h 336550"/>
                  <a:gd name="connsiteX135" fmla="*/ 118837 w 292270"/>
                  <a:gd name="connsiteY135" fmla="*/ 76200 h 336550"/>
                  <a:gd name="connsiteX136" fmla="*/ 123005 w 292270"/>
                  <a:gd name="connsiteY136" fmla="*/ 76200 h 336550"/>
                  <a:gd name="connsiteX137" fmla="*/ 123005 w 292270"/>
                  <a:gd name="connsiteY137" fmla="*/ 77511 h 336550"/>
                  <a:gd name="connsiteX138" fmla="*/ 123005 w 292270"/>
                  <a:gd name="connsiteY138" fmla="*/ 105052 h 336550"/>
                  <a:gd name="connsiteX139" fmla="*/ 123005 w 292270"/>
                  <a:gd name="connsiteY139" fmla="*/ 106363 h 336550"/>
                  <a:gd name="connsiteX140" fmla="*/ 118837 w 292270"/>
                  <a:gd name="connsiteY140" fmla="*/ 106363 h 336550"/>
                  <a:gd name="connsiteX141" fmla="*/ 117448 w 292270"/>
                  <a:gd name="connsiteY141" fmla="*/ 105052 h 336550"/>
                  <a:gd name="connsiteX142" fmla="*/ 117448 w 292270"/>
                  <a:gd name="connsiteY142" fmla="*/ 82757 h 336550"/>
                  <a:gd name="connsiteX143" fmla="*/ 114670 w 292270"/>
                  <a:gd name="connsiteY143" fmla="*/ 84069 h 336550"/>
                  <a:gd name="connsiteX144" fmla="*/ 113281 w 292270"/>
                  <a:gd name="connsiteY144" fmla="*/ 84069 h 336550"/>
                  <a:gd name="connsiteX145" fmla="*/ 111892 w 292270"/>
                  <a:gd name="connsiteY145" fmla="*/ 81446 h 336550"/>
                  <a:gd name="connsiteX146" fmla="*/ 111892 w 292270"/>
                  <a:gd name="connsiteY146" fmla="*/ 80134 h 336550"/>
                  <a:gd name="connsiteX147" fmla="*/ 118837 w 292270"/>
                  <a:gd name="connsiteY147" fmla="*/ 76200 h 336550"/>
                  <a:gd name="connsiteX148" fmla="*/ 97207 w 292270"/>
                  <a:gd name="connsiteY148" fmla="*/ 76200 h 336550"/>
                  <a:gd name="connsiteX149" fmla="*/ 99588 w 292270"/>
                  <a:gd name="connsiteY149" fmla="*/ 76200 h 336550"/>
                  <a:gd name="connsiteX150" fmla="*/ 100779 w 292270"/>
                  <a:gd name="connsiteY150" fmla="*/ 77511 h 336550"/>
                  <a:gd name="connsiteX151" fmla="*/ 100779 w 292270"/>
                  <a:gd name="connsiteY151" fmla="*/ 105052 h 336550"/>
                  <a:gd name="connsiteX152" fmla="*/ 99588 w 292270"/>
                  <a:gd name="connsiteY152" fmla="*/ 106363 h 336550"/>
                  <a:gd name="connsiteX153" fmla="*/ 97207 w 292270"/>
                  <a:gd name="connsiteY153" fmla="*/ 106363 h 336550"/>
                  <a:gd name="connsiteX154" fmla="*/ 96016 w 292270"/>
                  <a:gd name="connsiteY154" fmla="*/ 105052 h 336550"/>
                  <a:gd name="connsiteX155" fmla="*/ 96016 w 292270"/>
                  <a:gd name="connsiteY155" fmla="*/ 82757 h 336550"/>
                  <a:gd name="connsiteX156" fmla="*/ 92444 w 292270"/>
                  <a:gd name="connsiteY156" fmla="*/ 84069 h 336550"/>
                  <a:gd name="connsiteX157" fmla="*/ 91254 w 292270"/>
                  <a:gd name="connsiteY157" fmla="*/ 84069 h 336550"/>
                  <a:gd name="connsiteX158" fmla="*/ 91254 w 292270"/>
                  <a:gd name="connsiteY158" fmla="*/ 81446 h 336550"/>
                  <a:gd name="connsiteX159" fmla="*/ 91254 w 292270"/>
                  <a:gd name="connsiteY159" fmla="*/ 80134 h 336550"/>
                  <a:gd name="connsiteX160" fmla="*/ 97207 w 292270"/>
                  <a:gd name="connsiteY160" fmla="*/ 76200 h 336550"/>
                  <a:gd name="connsiteX161" fmla="*/ 201926 w 292270"/>
                  <a:gd name="connsiteY161" fmla="*/ 36513 h 336550"/>
                  <a:gd name="connsiteX162" fmla="*/ 200792 w 292270"/>
                  <a:gd name="connsiteY162" fmla="*/ 40409 h 336550"/>
                  <a:gd name="connsiteX163" fmla="*/ 205328 w 292270"/>
                  <a:gd name="connsiteY163" fmla="*/ 50801 h 336550"/>
                  <a:gd name="connsiteX164" fmla="*/ 208730 w 292270"/>
                  <a:gd name="connsiteY164" fmla="*/ 40409 h 336550"/>
                  <a:gd name="connsiteX165" fmla="*/ 208730 w 292270"/>
                  <a:gd name="connsiteY165" fmla="*/ 39111 h 336550"/>
                  <a:gd name="connsiteX166" fmla="*/ 201926 w 292270"/>
                  <a:gd name="connsiteY166" fmla="*/ 36513 h 336550"/>
                  <a:gd name="connsiteX167" fmla="*/ 123005 w 292270"/>
                  <a:gd name="connsiteY167" fmla="*/ 34925 h 336550"/>
                  <a:gd name="connsiteX168" fmla="*/ 116201 w 292270"/>
                  <a:gd name="connsiteY168" fmla="*/ 37571 h 336550"/>
                  <a:gd name="connsiteX169" fmla="*/ 115067 w 292270"/>
                  <a:gd name="connsiteY169" fmla="*/ 38894 h 336550"/>
                  <a:gd name="connsiteX170" fmla="*/ 115067 w 292270"/>
                  <a:gd name="connsiteY170" fmla="*/ 40216 h 336550"/>
                  <a:gd name="connsiteX171" fmla="*/ 119603 w 292270"/>
                  <a:gd name="connsiteY171" fmla="*/ 50800 h 336550"/>
                  <a:gd name="connsiteX172" fmla="*/ 123005 w 292270"/>
                  <a:gd name="connsiteY172" fmla="*/ 40216 h 336550"/>
                  <a:gd name="connsiteX173" fmla="*/ 123005 w 292270"/>
                  <a:gd name="connsiteY173" fmla="*/ 34925 h 336550"/>
                  <a:gd name="connsiteX174" fmla="*/ 162011 w 292270"/>
                  <a:gd name="connsiteY174" fmla="*/ 31750 h 336550"/>
                  <a:gd name="connsiteX175" fmla="*/ 157929 w 292270"/>
                  <a:gd name="connsiteY175" fmla="*/ 40640 h 336550"/>
                  <a:gd name="connsiteX176" fmla="*/ 162011 w 292270"/>
                  <a:gd name="connsiteY176" fmla="*/ 50800 h 336550"/>
                  <a:gd name="connsiteX177" fmla="*/ 167454 w 292270"/>
                  <a:gd name="connsiteY177" fmla="*/ 40640 h 336550"/>
                  <a:gd name="connsiteX178" fmla="*/ 162011 w 292270"/>
                  <a:gd name="connsiteY178" fmla="*/ 31750 h 336550"/>
                  <a:gd name="connsiteX179" fmla="*/ 144703 w 292270"/>
                  <a:gd name="connsiteY179" fmla="*/ 28575 h 336550"/>
                  <a:gd name="connsiteX180" fmla="*/ 144703 w 292270"/>
                  <a:gd name="connsiteY180" fmla="*/ 55075 h 336550"/>
                  <a:gd name="connsiteX181" fmla="*/ 143389 w 292270"/>
                  <a:gd name="connsiteY181" fmla="*/ 55075 h 336550"/>
                  <a:gd name="connsiteX182" fmla="*/ 139447 w 292270"/>
                  <a:gd name="connsiteY182" fmla="*/ 55075 h 336550"/>
                  <a:gd name="connsiteX183" fmla="*/ 139447 w 292270"/>
                  <a:gd name="connsiteY183" fmla="*/ 32550 h 336550"/>
                  <a:gd name="connsiteX184" fmla="*/ 135504 w 292270"/>
                  <a:gd name="connsiteY184" fmla="*/ 33875 h 336550"/>
                  <a:gd name="connsiteX185" fmla="*/ 134190 w 292270"/>
                  <a:gd name="connsiteY185" fmla="*/ 33875 h 336550"/>
                  <a:gd name="connsiteX186" fmla="*/ 132876 w 292270"/>
                  <a:gd name="connsiteY186" fmla="*/ 31225 h 336550"/>
                  <a:gd name="connsiteX187" fmla="*/ 127619 w 292270"/>
                  <a:gd name="connsiteY187" fmla="*/ 32550 h 336550"/>
                  <a:gd name="connsiteX188" fmla="*/ 128934 w 292270"/>
                  <a:gd name="connsiteY188" fmla="*/ 40500 h 336550"/>
                  <a:gd name="connsiteX189" fmla="*/ 118420 w 292270"/>
                  <a:gd name="connsiteY189" fmla="*/ 56400 h 336550"/>
                  <a:gd name="connsiteX190" fmla="*/ 109221 w 292270"/>
                  <a:gd name="connsiteY190" fmla="*/ 41825 h 336550"/>
                  <a:gd name="connsiteX191" fmla="*/ 101336 w 292270"/>
                  <a:gd name="connsiteY191" fmla="*/ 47125 h 336550"/>
                  <a:gd name="connsiteX192" fmla="*/ 101336 w 292270"/>
                  <a:gd name="connsiteY192" fmla="*/ 55075 h 336550"/>
                  <a:gd name="connsiteX193" fmla="*/ 100022 w 292270"/>
                  <a:gd name="connsiteY193" fmla="*/ 55075 h 336550"/>
                  <a:gd name="connsiteX194" fmla="*/ 97394 w 292270"/>
                  <a:gd name="connsiteY194" fmla="*/ 55075 h 336550"/>
                  <a:gd name="connsiteX195" fmla="*/ 96080 w 292270"/>
                  <a:gd name="connsiteY195" fmla="*/ 55075 h 336550"/>
                  <a:gd name="connsiteX196" fmla="*/ 96080 w 292270"/>
                  <a:gd name="connsiteY196" fmla="*/ 49775 h 336550"/>
                  <a:gd name="connsiteX197" fmla="*/ 72425 w 292270"/>
                  <a:gd name="connsiteY197" fmla="*/ 77600 h 336550"/>
                  <a:gd name="connsiteX198" fmla="*/ 76367 w 292270"/>
                  <a:gd name="connsiteY198" fmla="*/ 76275 h 336550"/>
                  <a:gd name="connsiteX199" fmla="*/ 86880 w 292270"/>
                  <a:gd name="connsiteY199" fmla="*/ 90850 h 336550"/>
                  <a:gd name="connsiteX200" fmla="*/ 76367 w 292270"/>
                  <a:gd name="connsiteY200" fmla="*/ 106750 h 336550"/>
                  <a:gd name="connsiteX201" fmla="*/ 67168 w 292270"/>
                  <a:gd name="connsiteY201" fmla="*/ 97475 h 336550"/>
                  <a:gd name="connsiteX202" fmla="*/ 75053 w 292270"/>
                  <a:gd name="connsiteY202" fmla="*/ 127950 h 336550"/>
                  <a:gd name="connsiteX203" fmla="*/ 76367 w 292270"/>
                  <a:gd name="connsiteY203" fmla="*/ 127950 h 336550"/>
                  <a:gd name="connsiteX204" fmla="*/ 78995 w 292270"/>
                  <a:gd name="connsiteY204" fmla="*/ 127950 h 336550"/>
                  <a:gd name="connsiteX205" fmla="*/ 80310 w 292270"/>
                  <a:gd name="connsiteY205" fmla="*/ 127950 h 336550"/>
                  <a:gd name="connsiteX206" fmla="*/ 80310 w 292270"/>
                  <a:gd name="connsiteY206" fmla="*/ 133250 h 336550"/>
                  <a:gd name="connsiteX207" fmla="*/ 88195 w 292270"/>
                  <a:gd name="connsiteY207" fmla="*/ 135900 h 336550"/>
                  <a:gd name="connsiteX208" fmla="*/ 97394 w 292270"/>
                  <a:gd name="connsiteY208" fmla="*/ 126625 h 336550"/>
                  <a:gd name="connsiteX209" fmla="*/ 107907 w 292270"/>
                  <a:gd name="connsiteY209" fmla="*/ 135900 h 336550"/>
                  <a:gd name="connsiteX210" fmla="*/ 114478 w 292270"/>
                  <a:gd name="connsiteY210" fmla="*/ 145175 h 336550"/>
                  <a:gd name="connsiteX211" fmla="*/ 117106 w 292270"/>
                  <a:gd name="connsiteY211" fmla="*/ 151800 h 336550"/>
                  <a:gd name="connsiteX212" fmla="*/ 117106 w 292270"/>
                  <a:gd name="connsiteY212" fmla="*/ 133250 h 336550"/>
                  <a:gd name="connsiteX213" fmla="*/ 114478 w 292270"/>
                  <a:gd name="connsiteY213" fmla="*/ 134575 h 336550"/>
                  <a:gd name="connsiteX214" fmla="*/ 113164 w 292270"/>
                  <a:gd name="connsiteY214" fmla="*/ 135900 h 336550"/>
                  <a:gd name="connsiteX215" fmla="*/ 113164 w 292270"/>
                  <a:gd name="connsiteY215" fmla="*/ 134575 h 336550"/>
                  <a:gd name="connsiteX216" fmla="*/ 111849 w 292270"/>
                  <a:gd name="connsiteY216" fmla="*/ 131925 h 336550"/>
                  <a:gd name="connsiteX217" fmla="*/ 111849 w 292270"/>
                  <a:gd name="connsiteY217" fmla="*/ 130600 h 336550"/>
                  <a:gd name="connsiteX218" fmla="*/ 118420 w 292270"/>
                  <a:gd name="connsiteY218" fmla="*/ 127950 h 336550"/>
                  <a:gd name="connsiteX219" fmla="*/ 122363 w 292270"/>
                  <a:gd name="connsiteY219" fmla="*/ 127950 h 336550"/>
                  <a:gd name="connsiteX220" fmla="*/ 122363 w 292270"/>
                  <a:gd name="connsiteY220" fmla="*/ 155775 h 336550"/>
                  <a:gd name="connsiteX221" fmla="*/ 122363 w 292270"/>
                  <a:gd name="connsiteY221" fmla="*/ 157100 h 336550"/>
                  <a:gd name="connsiteX222" fmla="*/ 121049 w 292270"/>
                  <a:gd name="connsiteY222" fmla="*/ 157100 h 336550"/>
                  <a:gd name="connsiteX223" fmla="*/ 135504 w 292270"/>
                  <a:gd name="connsiteY223" fmla="*/ 162400 h 336550"/>
                  <a:gd name="connsiteX224" fmla="*/ 161787 w 292270"/>
                  <a:gd name="connsiteY224" fmla="*/ 159750 h 336550"/>
                  <a:gd name="connsiteX225" fmla="*/ 181500 w 292270"/>
                  <a:gd name="connsiteY225" fmla="*/ 191550 h 336550"/>
                  <a:gd name="connsiteX226" fmla="*/ 181500 w 292270"/>
                  <a:gd name="connsiteY226" fmla="*/ 183600 h 336550"/>
                  <a:gd name="connsiteX227" fmla="*/ 178872 w 292270"/>
                  <a:gd name="connsiteY227" fmla="*/ 186250 h 336550"/>
                  <a:gd name="connsiteX228" fmla="*/ 177557 w 292270"/>
                  <a:gd name="connsiteY228" fmla="*/ 186250 h 336550"/>
                  <a:gd name="connsiteX229" fmla="*/ 176243 w 292270"/>
                  <a:gd name="connsiteY229" fmla="*/ 184925 h 336550"/>
                  <a:gd name="connsiteX230" fmla="*/ 176243 w 292270"/>
                  <a:gd name="connsiteY230" fmla="*/ 182275 h 336550"/>
                  <a:gd name="connsiteX231" fmla="*/ 176243 w 292270"/>
                  <a:gd name="connsiteY231" fmla="*/ 180950 h 336550"/>
                  <a:gd name="connsiteX232" fmla="*/ 182814 w 292270"/>
                  <a:gd name="connsiteY232" fmla="*/ 178300 h 336550"/>
                  <a:gd name="connsiteX233" fmla="*/ 186756 w 292270"/>
                  <a:gd name="connsiteY233" fmla="*/ 178300 h 336550"/>
                  <a:gd name="connsiteX234" fmla="*/ 186756 w 292270"/>
                  <a:gd name="connsiteY234" fmla="*/ 194200 h 336550"/>
                  <a:gd name="connsiteX235" fmla="*/ 199898 w 292270"/>
                  <a:gd name="connsiteY235" fmla="*/ 186250 h 336550"/>
                  <a:gd name="connsiteX236" fmla="*/ 198584 w 292270"/>
                  <a:gd name="connsiteY236" fmla="*/ 186250 h 336550"/>
                  <a:gd name="connsiteX237" fmla="*/ 198584 w 292270"/>
                  <a:gd name="connsiteY237" fmla="*/ 184925 h 336550"/>
                  <a:gd name="connsiteX238" fmla="*/ 197270 w 292270"/>
                  <a:gd name="connsiteY238" fmla="*/ 182275 h 336550"/>
                  <a:gd name="connsiteX239" fmla="*/ 198584 w 292270"/>
                  <a:gd name="connsiteY239" fmla="*/ 180950 h 336550"/>
                  <a:gd name="connsiteX240" fmla="*/ 199898 w 292270"/>
                  <a:gd name="connsiteY240" fmla="*/ 180950 h 336550"/>
                  <a:gd name="connsiteX241" fmla="*/ 199898 w 292270"/>
                  <a:gd name="connsiteY241" fmla="*/ 166375 h 336550"/>
                  <a:gd name="connsiteX242" fmla="*/ 234066 w 292270"/>
                  <a:gd name="connsiteY242" fmla="*/ 161075 h 336550"/>
                  <a:gd name="connsiteX243" fmla="*/ 241951 w 292270"/>
                  <a:gd name="connsiteY243" fmla="*/ 146500 h 336550"/>
                  <a:gd name="connsiteX244" fmla="*/ 245894 w 292270"/>
                  <a:gd name="connsiteY244" fmla="*/ 143850 h 336550"/>
                  <a:gd name="connsiteX245" fmla="*/ 245894 w 292270"/>
                  <a:gd name="connsiteY245" fmla="*/ 133250 h 336550"/>
                  <a:gd name="connsiteX246" fmla="*/ 241951 w 292270"/>
                  <a:gd name="connsiteY246" fmla="*/ 134575 h 336550"/>
                  <a:gd name="connsiteX247" fmla="*/ 241951 w 292270"/>
                  <a:gd name="connsiteY247" fmla="*/ 135900 h 336550"/>
                  <a:gd name="connsiteX248" fmla="*/ 240637 w 292270"/>
                  <a:gd name="connsiteY248" fmla="*/ 134575 h 336550"/>
                  <a:gd name="connsiteX249" fmla="*/ 240637 w 292270"/>
                  <a:gd name="connsiteY249" fmla="*/ 131925 h 336550"/>
                  <a:gd name="connsiteX250" fmla="*/ 240637 w 292270"/>
                  <a:gd name="connsiteY250" fmla="*/ 130600 h 336550"/>
                  <a:gd name="connsiteX251" fmla="*/ 247208 w 292270"/>
                  <a:gd name="connsiteY251" fmla="*/ 127950 h 336550"/>
                  <a:gd name="connsiteX252" fmla="*/ 249836 w 292270"/>
                  <a:gd name="connsiteY252" fmla="*/ 127950 h 336550"/>
                  <a:gd name="connsiteX253" fmla="*/ 251151 w 292270"/>
                  <a:gd name="connsiteY253" fmla="*/ 127950 h 336550"/>
                  <a:gd name="connsiteX254" fmla="*/ 251151 w 292270"/>
                  <a:gd name="connsiteY254" fmla="*/ 143850 h 336550"/>
                  <a:gd name="connsiteX255" fmla="*/ 252465 w 292270"/>
                  <a:gd name="connsiteY255" fmla="*/ 143850 h 336550"/>
                  <a:gd name="connsiteX256" fmla="*/ 257721 w 292270"/>
                  <a:gd name="connsiteY256" fmla="*/ 94825 h 336550"/>
                  <a:gd name="connsiteX257" fmla="*/ 247208 w 292270"/>
                  <a:gd name="connsiteY257" fmla="*/ 106750 h 336550"/>
                  <a:gd name="connsiteX258" fmla="*/ 238009 w 292270"/>
                  <a:gd name="connsiteY258" fmla="*/ 92175 h 336550"/>
                  <a:gd name="connsiteX259" fmla="*/ 248522 w 292270"/>
                  <a:gd name="connsiteY259" fmla="*/ 76275 h 336550"/>
                  <a:gd name="connsiteX260" fmla="*/ 249836 w 292270"/>
                  <a:gd name="connsiteY260" fmla="*/ 76275 h 336550"/>
                  <a:gd name="connsiteX261" fmla="*/ 230124 w 292270"/>
                  <a:gd name="connsiteY261" fmla="*/ 52425 h 336550"/>
                  <a:gd name="connsiteX262" fmla="*/ 230124 w 292270"/>
                  <a:gd name="connsiteY262" fmla="*/ 55075 h 336550"/>
                  <a:gd name="connsiteX263" fmla="*/ 228810 w 292270"/>
                  <a:gd name="connsiteY263" fmla="*/ 55075 h 336550"/>
                  <a:gd name="connsiteX264" fmla="*/ 224867 w 292270"/>
                  <a:gd name="connsiteY264" fmla="*/ 55075 h 336550"/>
                  <a:gd name="connsiteX265" fmla="*/ 224867 w 292270"/>
                  <a:gd name="connsiteY265" fmla="*/ 48450 h 336550"/>
                  <a:gd name="connsiteX266" fmla="*/ 215668 w 292270"/>
                  <a:gd name="connsiteY266" fmla="*/ 43150 h 336550"/>
                  <a:gd name="connsiteX267" fmla="*/ 205155 w 292270"/>
                  <a:gd name="connsiteY267" fmla="*/ 56400 h 336550"/>
                  <a:gd name="connsiteX268" fmla="*/ 194641 w 292270"/>
                  <a:gd name="connsiteY268" fmla="*/ 40500 h 336550"/>
                  <a:gd name="connsiteX269" fmla="*/ 195956 w 292270"/>
                  <a:gd name="connsiteY269" fmla="*/ 33875 h 336550"/>
                  <a:gd name="connsiteX270" fmla="*/ 186756 w 292270"/>
                  <a:gd name="connsiteY270" fmla="*/ 31225 h 336550"/>
                  <a:gd name="connsiteX271" fmla="*/ 186756 w 292270"/>
                  <a:gd name="connsiteY271" fmla="*/ 55075 h 336550"/>
                  <a:gd name="connsiteX272" fmla="*/ 182814 w 292270"/>
                  <a:gd name="connsiteY272" fmla="*/ 55075 h 336550"/>
                  <a:gd name="connsiteX273" fmla="*/ 181500 w 292270"/>
                  <a:gd name="connsiteY273" fmla="*/ 55075 h 336550"/>
                  <a:gd name="connsiteX274" fmla="*/ 181500 w 292270"/>
                  <a:gd name="connsiteY274" fmla="*/ 32550 h 336550"/>
                  <a:gd name="connsiteX275" fmla="*/ 178872 w 292270"/>
                  <a:gd name="connsiteY275" fmla="*/ 33875 h 336550"/>
                  <a:gd name="connsiteX276" fmla="*/ 177557 w 292270"/>
                  <a:gd name="connsiteY276" fmla="*/ 33875 h 336550"/>
                  <a:gd name="connsiteX277" fmla="*/ 176243 w 292270"/>
                  <a:gd name="connsiteY277" fmla="*/ 33875 h 336550"/>
                  <a:gd name="connsiteX278" fmla="*/ 176243 w 292270"/>
                  <a:gd name="connsiteY278" fmla="*/ 31225 h 336550"/>
                  <a:gd name="connsiteX279" fmla="*/ 176243 w 292270"/>
                  <a:gd name="connsiteY279" fmla="*/ 29900 h 336550"/>
                  <a:gd name="connsiteX280" fmla="*/ 177557 w 292270"/>
                  <a:gd name="connsiteY280" fmla="*/ 29900 h 336550"/>
                  <a:gd name="connsiteX281" fmla="*/ 168358 w 292270"/>
                  <a:gd name="connsiteY281" fmla="*/ 28575 h 336550"/>
                  <a:gd name="connsiteX282" fmla="*/ 172301 w 292270"/>
                  <a:gd name="connsiteY282" fmla="*/ 40500 h 336550"/>
                  <a:gd name="connsiteX283" fmla="*/ 161787 w 292270"/>
                  <a:gd name="connsiteY283" fmla="*/ 56400 h 336550"/>
                  <a:gd name="connsiteX284" fmla="*/ 151274 w 292270"/>
                  <a:gd name="connsiteY284" fmla="*/ 40500 h 336550"/>
                  <a:gd name="connsiteX285" fmla="*/ 156531 w 292270"/>
                  <a:gd name="connsiteY285" fmla="*/ 28575 h 336550"/>
                  <a:gd name="connsiteX286" fmla="*/ 144703 w 292270"/>
                  <a:gd name="connsiteY286" fmla="*/ 28575 h 336550"/>
                  <a:gd name="connsiteX287" fmla="*/ 164533 w 292270"/>
                  <a:gd name="connsiteY287" fmla="*/ 0 h 336550"/>
                  <a:gd name="connsiteX288" fmla="*/ 266895 w 292270"/>
                  <a:gd name="connsiteY288" fmla="*/ 48642 h 336550"/>
                  <a:gd name="connsiteX289" fmla="*/ 291829 w 292270"/>
                  <a:gd name="connsiteY289" fmla="*/ 130150 h 336550"/>
                  <a:gd name="connsiteX290" fmla="*/ 269520 w 292270"/>
                  <a:gd name="connsiteY290" fmla="*/ 206400 h 336550"/>
                  <a:gd name="connsiteX291" fmla="*/ 257709 w 292270"/>
                  <a:gd name="connsiteY291" fmla="*/ 324718 h 336550"/>
                  <a:gd name="connsiteX292" fmla="*/ 256396 w 292270"/>
                  <a:gd name="connsiteY292" fmla="*/ 332606 h 336550"/>
                  <a:gd name="connsiteX293" fmla="*/ 249835 w 292270"/>
                  <a:gd name="connsiteY293" fmla="*/ 336550 h 336550"/>
                  <a:gd name="connsiteX294" fmla="*/ 105478 w 292270"/>
                  <a:gd name="connsiteY294" fmla="*/ 336550 h 336550"/>
                  <a:gd name="connsiteX295" fmla="*/ 97604 w 292270"/>
                  <a:gd name="connsiteY295" fmla="*/ 331292 h 336550"/>
                  <a:gd name="connsiteX296" fmla="*/ 96292 w 292270"/>
                  <a:gd name="connsiteY296" fmla="*/ 315516 h 336550"/>
                  <a:gd name="connsiteX297" fmla="*/ 96292 w 292270"/>
                  <a:gd name="connsiteY297" fmla="*/ 312887 h 336550"/>
                  <a:gd name="connsiteX298" fmla="*/ 71357 w 292270"/>
                  <a:gd name="connsiteY298" fmla="*/ 294481 h 336550"/>
                  <a:gd name="connsiteX299" fmla="*/ 31987 w 292270"/>
                  <a:gd name="connsiteY299" fmla="*/ 278706 h 336550"/>
                  <a:gd name="connsiteX300" fmla="*/ 25426 w 292270"/>
                  <a:gd name="connsiteY300" fmla="*/ 236637 h 336550"/>
                  <a:gd name="connsiteX301" fmla="*/ 21489 w 292270"/>
                  <a:gd name="connsiteY301" fmla="*/ 209029 h 336550"/>
                  <a:gd name="connsiteX302" fmla="*/ 16239 w 292270"/>
                  <a:gd name="connsiteY302" fmla="*/ 205085 h 336550"/>
                  <a:gd name="connsiteX303" fmla="*/ 491 w 292270"/>
                  <a:gd name="connsiteY303" fmla="*/ 191939 h 336550"/>
                  <a:gd name="connsiteX304" fmla="*/ 4428 w 292270"/>
                  <a:gd name="connsiteY304" fmla="*/ 177478 h 336550"/>
                  <a:gd name="connsiteX305" fmla="*/ 24113 w 292270"/>
                  <a:gd name="connsiteY305" fmla="*/ 126206 h 336550"/>
                  <a:gd name="connsiteX306" fmla="*/ 29363 w 292270"/>
                  <a:gd name="connsiteY306" fmla="*/ 97284 h 336550"/>
                  <a:gd name="connsiteX307" fmla="*/ 81856 w 292270"/>
                  <a:gd name="connsiteY307" fmla="*/ 26293 h 336550"/>
                  <a:gd name="connsiteX308" fmla="*/ 164533 w 292270"/>
                  <a:gd name="connsiteY30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292270" h="336550">
                    <a:moveTo>
                      <a:pt x="184010" y="131763"/>
                    </a:moveTo>
                    <a:cubicBezTo>
                      <a:pt x="179928" y="131763"/>
                      <a:pt x="178567" y="135573"/>
                      <a:pt x="178567" y="141923"/>
                    </a:cubicBezTo>
                    <a:cubicBezTo>
                      <a:pt x="178567" y="147003"/>
                      <a:pt x="179928" y="150813"/>
                      <a:pt x="184010" y="150813"/>
                    </a:cubicBezTo>
                    <a:cubicBezTo>
                      <a:pt x="188092" y="150813"/>
                      <a:pt x="188092" y="144463"/>
                      <a:pt x="188092" y="141923"/>
                    </a:cubicBezTo>
                    <a:cubicBezTo>
                      <a:pt x="188092" y="138113"/>
                      <a:pt x="188092" y="131763"/>
                      <a:pt x="184010" y="131763"/>
                    </a:cubicBezTo>
                    <a:close/>
                    <a:moveTo>
                      <a:pt x="141147" y="131763"/>
                    </a:moveTo>
                    <a:cubicBezTo>
                      <a:pt x="138425" y="131763"/>
                      <a:pt x="135704" y="135573"/>
                      <a:pt x="135704" y="141923"/>
                    </a:cubicBezTo>
                    <a:cubicBezTo>
                      <a:pt x="135704" y="147003"/>
                      <a:pt x="138425" y="150813"/>
                      <a:pt x="141147" y="150813"/>
                    </a:cubicBezTo>
                    <a:cubicBezTo>
                      <a:pt x="145229" y="150813"/>
                      <a:pt x="145229" y="144463"/>
                      <a:pt x="145229" y="141923"/>
                    </a:cubicBezTo>
                    <a:cubicBezTo>
                      <a:pt x="145229" y="138113"/>
                      <a:pt x="145229" y="131763"/>
                      <a:pt x="141147" y="131763"/>
                    </a:cubicBezTo>
                    <a:close/>
                    <a:moveTo>
                      <a:pt x="96811" y="131763"/>
                    </a:moveTo>
                    <a:cubicBezTo>
                      <a:pt x="95488" y="131763"/>
                      <a:pt x="94165" y="132822"/>
                      <a:pt x="92842" y="134938"/>
                    </a:cubicBezTo>
                    <a:cubicBezTo>
                      <a:pt x="95488" y="134938"/>
                      <a:pt x="98134" y="134938"/>
                      <a:pt x="100780" y="134938"/>
                    </a:cubicBezTo>
                    <a:cubicBezTo>
                      <a:pt x="100780" y="132822"/>
                      <a:pt x="99457" y="131763"/>
                      <a:pt x="96811" y="131763"/>
                    </a:cubicBezTo>
                    <a:close/>
                    <a:moveTo>
                      <a:pt x="225310" y="127000"/>
                    </a:moveTo>
                    <a:cubicBezTo>
                      <a:pt x="226721" y="127000"/>
                      <a:pt x="226721" y="127000"/>
                      <a:pt x="226721" y="127000"/>
                    </a:cubicBezTo>
                    <a:cubicBezTo>
                      <a:pt x="226721" y="127000"/>
                      <a:pt x="226721" y="127000"/>
                      <a:pt x="229543" y="127000"/>
                    </a:cubicBezTo>
                    <a:cubicBezTo>
                      <a:pt x="230954" y="127000"/>
                      <a:pt x="230954" y="127000"/>
                      <a:pt x="230954" y="127000"/>
                    </a:cubicBezTo>
                    <a:cubicBezTo>
                      <a:pt x="230954" y="127000"/>
                      <a:pt x="230954" y="127000"/>
                      <a:pt x="230954" y="155792"/>
                    </a:cubicBezTo>
                    <a:cubicBezTo>
                      <a:pt x="230954" y="155792"/>
                      <a:pt x="230954" y="157163"/>
                      <a:pt x="229543" y="157163"/>
                    </a:cubicBezTo>
                    <a:cubicBezTo>
                      <a:pt x="229543" y="157163"/>
                      <a:pt x="229543" y="157163"/>
                      <a:pt x="225310" y="157163"/>
                    </a:cubicBezTo>
                    <a:cubicBezTo>
                      <a:pt x="225310" y="157163"/>
                      <a:pt x="225310" y="155792"/>
                      <a:pt x="225310" y="155792"/>
                    </a:cubicBezTo>
                    <a:cubicBezTo>
                      <a:pt x="225310" y="155792"/>
                      <a:pt x="225310" y="155792"/>
                      <a:pt x="225310" y="132484"/>
                    </a:cubicBezTo>
                    <a:cubicBezTo>
                      <a:pt x="225310" y="132484"/>
                      <a:pt x="225310" y="132484"/>
                      <a:pt x="221076" y="133855"/>
                    </a:cubicBezTo>
                    <a:cubicBezTo>
                      <a:pt x="221076" y="135227"/>
                      <a:pt x="221076" y="135227"/>
                      <a:pt x="221076" y="135227"/>
                    </a:cubicBezTo>
                    <a:cubicBezTo>
                      <a:pt x="219665" y="133855"/>
                      <a:pt x="219665" y="133855"/>
                      <a:pt x="219665" y="133855"/>
                    </a:cubicBezTo>
                    <a:cubicBezTo>
                      <a:pt x="219665" y="133855"/>
                      <a:pt x="219665" y="133855"/>
                      <a:pt x="219665" y="131113"/>
                    </a:cubicBezTo>
                    <a:cubicBezTo>
                      <a:pt x="218254" y="131113"/>
                      <a:pt x="219665" y="129742"/>
                      <a:pt x="219665" y="129742"/>
                    </a:cubicBezTo>
                    <a:cubicBezTo>
                      <a:pt x="219665" y="129742"/>
                      <a:pt x="219665" y="129742"/>
                      <a:pt x="225310" y="127000"/>
                    </a:cubicBezTo>
                    <a:close/>
                    <a:moveTo>
                      <a:pt x="203791" y="127000"/>
                    </a:moveTo>
                    <a:cubicBezTo>
                      <a:pt x="203791" y="127000"/>
                      <a:pt x="203791" y="127000"/>
                      <a:pt x="207495" y="127000"/>
                    </a:cubicBezTo>
                    <a:cubicBezTo>
                      <a:pt x="207495" y="127000"/>
                      <a:pt x="208730" y="127000"/>
                      <a:pt x="208730" y="127000"/>
                    </a:cubicBezTo>
                    <a:cubicBezTo>
                      <a:pt x="208730" y="127000"/>
                      <a:pt x="208730" y="127000"/>
                      <a:pt x="208730" y="155792"/>
                    </a:cubicBezTo>
                    <a:cubicBezTo>
                      <a:pt x="208730" y="155792"/>
                      <a:pt x="207495" y="157163"/>
                      <a:pt x="207495" y="157163"/>
                    </a:cubicBezTo>
                    <a:cubicBezTo>
                      <a:pt x="207495" y="157163"/>
                      <a:pt x="207495" y="157163"/>
                      <a:pt x="203791" y="157163"/>
                    </a:cubicBezTo>
                    <a:cubicBezTo>
                      <a:pt x="203791" y="157163"/>
                      <a:pt x="202556" y="155792"/>
                      <a:pt x="202556" y="155792"/>
                    </a:cubicBezTo>
                    <a:cubicBezTo>
                      <a:pt x="202556" y="155792"/>
                      <a:pt x="202556" y="155792"/>
                      <a:pt x="202556" y="132484"/>
                    </a:cubicBezTo>
                    <a:cubicBezTo>
                      <a:pt x="202556" y="132484"/>
                      <a:pt x="202556" y="132484"/>
                      <a:pt x="200086" y="133855"/>
                    </a:cubicBezTo>
                    <a:cubicBezTo>
                      <a:pt x="200086" y="135227"/>
                      <a:pt x="198852" y="135227"/>
                      <a:pt x="198852" y="135227"/>
                    </a:cubicBezTo>
                    <a:cubicBezTo>
                      <a:pt x="198852" y="133855"/>
                      <a:pt x="198852" y="133855"/>
                      <a:pt x="198852" y="133855"/>
                    </a:cubicBezTo>
                    <a:cubicBezTo>
                      <a:pt x="198852" y="133855"/>
                      <a:pt x="198852" y="133855"/>
                      <a:pt x="197617" y="131113"/>
                    </a:cubicBezTo>
                    <a:cubicBezTo>
                      <a:pt x="197617" y="131113"/>
                      <a:pt x="197617" y="129742"/>
                      <a:pt x="198852" y="129742"/>
                    </a:cubicBezTo>
                    <a:cubicBezTo>
                      <a:pt x="198852" y="129742"/>
                      <a:pt x="198852" y="129742"/>
                      <a:pt x="203791" y="127000"/>
                    </a:cubicBezTo>
                    <a:close/>
                    <a:moveTo>
                      <a:pt x="183964" y="127000"/>
                    </a:moveTo>
                    <a:cubicBezTo>
                      <a:pt x="189044" y="127000"/>
                      <a:pt x="192854" y="132246"/>
                      <a:pt x="192854" y="141426"/>
                    </a:cubicBezTo>
                    <a:cubicBezTo>
                      <a:pt x="192854" y="151918"/>
                      <a:pt x="189044" y="157163"/>
                      <a:pt x="182694" y="157163"/>
                    </a:cubicBezTo>
                    <a:cubicBezTo>
                      <a:pt x="177614" y="157163"/>
                      <a:pt x="173804" y="151918"/>
                      <a:pt x="173804" y="142737"/>
                    </a:cubicBezTo>
                    <a:cubicBezTo>
                      <a:pt x="173804" y="133557"/>
                      <a:pt x="177614" y="127000"/>
                      <a:pt x="183964" y="127000"/>
                    </a:cubicBezTo>
                    <a:close/>
                    <a:moveTo>
                      <a:pt x="161699" y="127000"/>
                    </a:moveTo>
                    <a:cubicBezTo>
                      <a:pt x="161699" y="127000"/>
                      <a:pt x="161699" y="127000"/>
                      <a:pt x="164478" y="127000"/>
                    </a:cubicBezTo>
                    <a:cubicBezTo>
                      <a:pt x="165867" y="127000"/>
                      <a:pt x="165867" y="127000"/>
                      <a:pt x="165867" y="127000"/>
                    </a:cubicBezTo>
                    <a:cubicBezTo>
                      <a:pt x="165867" y="127000"/>
                      <a:pt x="165867" y="127000"/>
                      <a:pt x="165867" y="155792"/>
                    </a:cubicBezTo>
                    <a:cubicBezTo>
                      <a:pt x="165867" y="155792"/>
                      <a:pt x="165867" y="157163"/>
                      <a:pt x="164478" y="157163"/>
                    </a:cubicBezTo>
                    <a:cubicBezTo>
                      <a:pt x="164478" y="157163"/>
                      <a:pt x="164478" y="157163"/>
                      <a:pt x="161699" y="157163"/>
                    </a:cubicBezTo>
                    <a:cubicBezTo>
                      <a:pt x="160310" y="157163"/>
                      <a:pt x="160310" y="155792"/>
                      <a:pt x="160310" y="155792"/>
                    </a:cubicBezTo>
                    <a:cubicBezTo>
                      <a:pt x="160310" y="155792"/>
                      <a:pt x="160310" y="155792"/>
                      <a:pt x="160310" y="132484"/>
                    </a:cubicBezTo>
                    <a:cubicBezTo>
                      <a:pt x="160310" y="132484"/>
                      <a:pt x="160310" y="132484"/>
                      <a:pt x="156143" y="133855"/>
                    </a:cubicBezTo>
                    <a:cubicBezTo>
                      <a:pt x="156143" y="135227"/>
                      <a:pt x="156143" y="135227"/>
                      <a:pt x="156143" y="135227"/>
                    </a:cubicBezTo>
                    <a:cubicBezTo>
                      <a:pt x="154754" y="133855"/>
                      <a:pt x="154754" y="133855"/>
                      <a:pt x="154754" y="133855"/>
                    </a:cubicBezTo>
                    <a:cubicBezTo>
                      <a:pt x="154754" y="133855"/>
                      <a:pt x="154754" y="133855"/>
                      <a:pt x="154754" y="131113"/>
                    </a:cubicBezTo>
                    <a:cubicBezTo>
                      <a:pt x="154754" y="131113"/>
                      <a:pt x="154754" y="129742"/>
                      <a:pt x="154754" y="129742"/>
                    </a:cubicBezTo>
                    <a:cubicBezTo>
                      <a:pt x="154754" y="129742"/>
                      <a:pt x="154754" y="129742"/>
                      <a:pt x="161699" y="127000"/>
                    </a:cubicBezTo>
                    <a:close/>
                    <a:moveTo>
                      <a:pt x="141261" y="127000"/>
                    </a:moveTo>
                    <a:cubicBezTo>
                      <a:pt x="147710" y="127000"/>
                      <a:pt x="151580" y="132246"/>
                      <a:pt x="151580" y="141426"/>
                    </a:cubicBezTo>
                    <a:cubicBezTo>
                      <a:pt x="151580" y="151918"/>
                      <a:pt x="147710" y="157163"/>
                      <a:pt x="141261" y="157163"/>
                    </a:cubicBezTo>
                    <a:cubicBezTo>
                      <a:pt x="134811" y="157163"/>
                      <a:pt x="130942" y="151918"/>
                      <a:pt x="130942" y="142737"/>
                    </a:cubicBezTo>
                    <a:cubicBezTo>
                      <a:pt x="130942" y="133557"/>
                      <a:pt x="134811" y="127000"/>
                      <a:pt x="141261" y="127000"/>
                    </a:cubicBezTo>
                    <a:close/>
                    <a:moveTo>
                      <a:pt x="247736" y="80963"/>
                    </a:moveTo>
                    <a:cubicBezTo>
                      <a:pt x="245015" y="80963"/>
                      <a:pt x="243654" y="85091"/>
                      <a:pt x="243654" y="91970"/>
                    </a:cubicBezTo>
                    <a:cubicBezTo>
                      <a:pt x="243654" y="97474"/>
                      <a:pt x="245015" y="101601"/>
                      <a:pt x="247736" y="101601"/>
                    </a:cubicBezTo>
                    <a:cubicBezTo>
                      <a:pt x="251818" y="101601"/>
                      <a:pt x="253179" y="94722"/>
                      <a:pt x="253179" y="90594"/>
                    </a:cubicBezTo>
                    <a:cubicBezTo>
                      <a:pt x="253179" y="87843"/>
                      <a:pt x="251818" y="80963"/>
                      <a:pt x="247736" y="80963"/>
                    </a:cubicBezTo>
                    <a:close/>
                    <a:moveTo>
                      <a:pt x="205328" y="80963"/>
                    </a:moveTo>
                    <a:cubicBezTo>
                      <a:pt x="203060" y="80963"/>
                      <a:pt x="200792" y="85091"/>
                      <a:pt x="200792" y="91970"/>
                    </a:cubicBezTo>
                    <a:cubicBezTo>
                      <a:pt x="200792" y="97474"/>
                      <a:pt x="203060" y="101601"/>
                      <a:pt x="205328" y="101601"/>
                    </a:cubicBezTo>
                    <a:cubicBezTo>
                      <a:pt x="208730" y="101601"/>
                      <a:pt x="208730" y="94722"/>
                      <a:pt x="208730" y="90594"/>
                    </a:cubicBezTo>
                    <a:cubicBezTo>
                      <a:pt x="208730" y="87843"/>
                      <a:pt x="208730" y="80963"/>
                      <a:pt x="205328" y="80963"/>
                    </a:cubicBezTo>
                    <a:close/>
                    <a:moveTo>
                      <a:pt x="184010" y="80963"/>
                    </a:moveTo>
                    <a:cubicBezTo>
                      <a:pt x="179928" y="80963"/>
                      <a:pt x="178567" y="85091"/>
                      <a:pt x="178567" y="91970"/>
                    </a:cubicBezTo>
                    <a:cubicBezTo>
                      <a:pt x="178567" y="97474"/>
                      <a:pt x="179928" y="101601"/>
                      <a:pt x="184010" y="101601"/>
                    </a:cubicBezTo>
                    <a:cubicBezTo>
                      <a:pt x="188092" y="101601"/>
                      <a:pt x="188092" y="94722"/>
                      <a:pt x="188092" y="90594"/>
                    </a:cubicBezTo>
                    <a:cubicBezTo>
                      <a:pt x="188092" y="87843"/>
                      <a:pt x="188092" y="80963"/>
                      <a:pt x="184010" y="80963"/>
                    </a:cubicBezTo>
                    <a:close/>
                    <a:moveTo>
                      <a:pt x="162011" y="80963"/>
                    </a:moveTo>
                    <a:cubicBezTo>
                      <a:pt x="159290" y="80963"/>
                      <a:pt x="157929" y="85091"/>
                      <a:pt x="157929" y="91970"/>
                    </a:cubicBezTo>
                    <a:cubicBezTo>
                      <a:pt x="157929" y="97474"/>
                      <a:pt x="159290" y="101601"/>
                      <a:pt x="162011" y="101601"/>
                    </a:cubicBezTo>
                    <a:cubicBezTo>
                      <a:pt x="166093" y="101601"/>
                      <a:pt x="167454" y="94722"/>
                      <a:pt x="167454" y="90594"/>
                    </a:cubicBezTo>
                    <a:cubicBezTo>
                      <a:pt x="167454" y="87843"/>
                      <a:pt x="166093" y="80963"/>
                      <a:pt x="162011" y="80963"/>
                    </a:cubicBezTo>
                    <a:close/>
                    <a:moveTo>
                      <a:pt x="76173" y="80963"/>
                    </a:moveTo>
                    <a:cubicBezTo>
                      <a:pt x="73527" y="80963"/>
                      <a:pt x="72204" y="85091"/>
                      <a:pt x="72204" y="91970"/>
                    </a:cubicBezTo>
                    <a:cubicBezTo>
                      <a:pt x="72204" y="97474"/>
                      <a:pt x="73527" y="101601"/>
                      <a:pt x="76173" y="101601"/>
                    </a:cubicBezTo>
                    <a:cubicBezTo>
                      <a:pt x="80142" y="101601"/>
                      <a:pt x="80142" y="94722"/>
                      <a:pt x="80142" y="90594"/>
                    </a:cubicBezTo>
                    <a:cubicBezTo>
                      <a:pt x="80142" y="87843"/>
                      <a:pt x="80142" y="80963"/>
                      <a:pt x="76173" y="80963"/>
                    </a:cubicBezTo>
                    <a:close/>
                    <a:moveTo>
                      <a:pt x="225310" y="76200"/>
                    </a:moveTo>
                    <a:cubicBezTo>
                      <a:pt x="226721" y="76200"/>
                      <a:pt x="226721" y="76200"/>
                      <a:pt x="226721" y="76200"/>
                    </a:cubicBezTo>
                    <a:cubicBezTo>
                      <a:pt x="226721" y="76200"/>
                      <a:pt x="226721" y="76200"/>
                      <a:pt x="229543" y="76200"/>
                    </a:cubicBezTo>
                    <a:cubicBezTo>
                      <a:pt x="230954" y="76200"/>
                      <a:pt x="230954" y="77511"/>
                      <a:pt x="230954" y="77511"/>
                    </a:cubicBezTo>
                    <a:cubicBezTo>
                      <a:pt x="230954" y="77511"/>
                      <a:pt x="230954" y="77511"/>
                      <a:pt x="230954" y="105052"/>
                    </a:cubicBezTo>
                    <a:cubicBezTo>
                      <a:pt x="230954" y="105052"/>
                      <a:pt x="230954" y="106363"/>
                      <a:pt x="229543" y="106363"/>
                    </a:cubicBezTo>
                    <a:cubicBezTo>
                      <a:pt x="229543" y="106363"/>
                      <a:pt x="229543" y="106363"/>
                      <a:pt x="225310" y="106363"/>
                    </a:cubicBezTo>
                    <a:cubicBezTo>
                      <a:pt x="225310" y="106363"/>
                      <a:pt x="225310" y="105052"/>
                      <a:pt x="225310" y="105052"/>
                    </a:cubicBezTo>
                    <a:cubicBezTo>
                      <a:pt x="225310" y="105052"/>
                      <a:pt x="225310" y="105052"/>
                      <a:pt x="225310" y="82757"/>
                    </a:cubicBezTo>
                    <a:cubicBezTo>
                      <a:pt x="225310" y="82757"/>
                      <a:pt x="225310" y="82757"/>
                      <a:pt x="221076" y="84069"/>
                    </a:cubicBezTo>
                    <a:cubicBezTo>
                      <a:pt x="219665" y="84069"/>
                      <a:pt x="219665" y="84069"/>
                      <a:pt x="219665" y="84069"/>
                    </a:cubicBezTo>
                    <a:cubicBezTo>
                      <a:pt x="219665" y="84069"/>
                      <a:pt x="219665" y="84069"/>
                      <a:pt x="219665" y="81446"/>
                    </a:cubicBezTo>
                    <a:cubicBezTo>
                      <a:pt x="218254" y="80134"/>
                      <a:pt x="219665" y="80134"/>
                      <a:pt x="219665" y="80134"/>
                    </a:cubicBezTo>
                    <a:cubicBezTo>
                      <a:pt x="219665" y="80134"/>
                      <a:pt x="219665" y="80134"/>
                      <a:pt x="225310" y="76200"/>
                    </a:cubicBezTo>
                    <a:close/>
                    <a:moveTo>
                      <a:pt x="205555" y="76200"/>
                    </a:moveTo>
                    <a:cubicBezTo>
                      <a:pt x="212500" y="76200"/>
                      <a:pt x="216667" y="81446"/>
                      <a:pt x="216667" y="90626"/>
                    </a:cubicBezTo>
                    <a:cubicBezTo>
                      <a:pt x="216667" y="101118"/>
                      <a:pt x="212500" y="106363"/>
                      <a:pt x="205555" y="106363"/>
                    </a:cubicBezTo>
                    <a:cubicBezTo>
                      <a:pt x="198609" y="106363"/>
                      <a:pt x="194442" y="101118"/>
                      <a:pt x="194442" y="91937"/>
                    </a:cubicBezTo>
                    <a:cubicBezTo>
                      <a:pt x="194442" y="81446"/>
                      <a:pt x="198609" y="76200"/>
                      <a:pt x="205555" y="76200"/>
                    </a:cubicBezTo>
                    <a:close/>
                    <a:moveTo>
                      <a:pt x="183964" y="76200"/>
                    </a:moveTo>
                    <a:cubicBezTo>
                      <a:pt x="189044" y="76200"/>
                      <a:pt x="192854" y="81446"/>
                      <a:pt x="192854" y="90626"/>
                    </a:cubicBezTo>
                    <a:cubicBezTo>
                      <a:pt x="192854" y="101118"/>
                      <a:pt x="189044" y="106363"/>
                      <a:pt x="182694" y="106363"/>
                    </a:cubicBezTo>
                    <a:cubicBezTo>
                      <a:pt x="177614" y="106363"/>
                      <a:pt x="173804" y="101118"/>
                      <a:pt x="173804" y="91937"/>
                    </a:cubicBezTo>
                    <a:cubicBezTo>
                      <a:pt x="173804" y="81446"/>
                      <a:pt x="177614" y="76200"/>
                      <a:pt x="183964" y="76200"/>
                    </a:cubicBezTo>
                    <a:close/>
                    <a:moveTo>
                      <a:pt x="161898" y="76200"/>
                    </a:moveTo>
                    <a:cubicBezTo>
                      <a:pt x="168347" y="76200"/>
                      <a:pt x="172217" y="81446"/>
                      <a:pt x="172217" y="90626"/>
                    </a:cubicBezTo>
                    <a:cubicBezTo>
                      <a:pt x="172217" y="101118"/>
                      <a:pt x="168347" y="106363"/>
                      <a:pt x="161898" y="106363"/>
                    </a:cubicBezTo>
                    <a:cubicBezTo>
                      <a:pt x="155448" y="106363"/>
                      <a:pt x="152869" y="101118"/>
                      <a:pt x="151579" y="91937"/>
                    </a:cubicBezTo>
                    <a:cubicBezTo>
                      <a:pt x="151579" y="81446"/>
                      <a:pt x="156738" y="76200"/>
                      <a:pt x="161898" y="76200"/>
                    </a:cubicBezTo>
                    <a:close/>
                    <a:moveTo>
                      <a:pt x="139584" y="76200"/>
                    </a:moveTo>
                    <a:cubicBezTo>
                      <a:pt x="139584" y="76200"/>
                      <a:pt x="139584" y="76200"/>
                      <a:pt x="140996" y="76200"/>
                    </a:cubicBezTo>
                    <a:cubicBezTo>
                      <a:pt x="140996" y="76200"/>
                      <a:pt x="140996" y="76200"/>
                      <a:pt x="143818" y="76200"/>
                    </a:cubicBezTo>
                    <a:cubicBezTo>
                      <a:pt x="143818" y="76200"/>
                      <a:pt x="145229" y="77511"/>
                      <a:pt x="145229" y="77511"/>
                    </a:cubicBezTo>
                    <a:cubicBezTo>
                      <a:pt x="145229" y="77511"/>
                      <a:pt x="145229" y="77511"/>
                      <a:pt x="145229" y="105052"/>
                    </a:cubicBezTo>
                    <a:cubicBezTo>
                      <a:pt x="145229" y="105052"/>
                      <a:pt x="143818" y="106363"/>
                      <a:pt x="143818" y="106363"/>
                    </a:cubicBezTo>
                    <a:cubicBezTo>
                      <a:pt x="143818" y="106363"/>
                      <a:pt x="143818" y="106363"/>
                      <a:pt x="139584" y="106363"/>
                    </a:cubicBezTo>
                    <a:cubicBezTo>
                      <a:pt x="139584" y="106363"/>
                      <a:pt x="139584" y="105052"/>
                      <a:pt x="139584" y="105052"/>
                    </a:cubicBezTo>
                    <a:cubicBezTo>
                      <a:pt x="139584" y="105052"/>
                      <a:pt x="139584" y="105052"/>
                      <a:pt x="139584" y="82757"/>
                    </a:cubicBezTo>
                    <a:cubicBezTo>
                      <a:pt x="139584" y="82757"/>
                      <a:pt x="139584" y="82757"/>
                      <a:pt x="135351" y="84069"/>
                    </a:cubicBezTo>
                    <a:cubicBezTo>
                      <a:pt x="135351" y="84069"/>
                      <a:pt x="135351" y="84069"/>
                      <a:pt x="133940" y="84069"/>
                    </a:cubicBezTo>
                    <a:lnTo>
                      <a:pt x="132529" y="81446"/>
                    </a:lnTo>
                    <a:cubicBezTo>
                      <a:pt x="132529" y="80134"/>
                      <a:pt x="132529" y="80134"/>
                      <a:pt x="133940" y="80134"/>
                    </a:cubicBezTo>
                    <a:cubicBezTo>
                      <a:pt x="133940" y="80134"/>
                      <a:pt x="133940" y="80134"/>
                      <a:pt x="139584" y="76200"/>
                    </a:cubicBezTo>
                    <a:close/>
                    <a:moveTo>
                      <a:pt x="118837" y="76200"/>
                    </a:moveTo>
                    <a:cubicBezTo>
                      <a:pt x="118837" y="76200"/>
                      <a:pt x="118837" y="76200"/>
                      <a:pt x="123005" y="76200"/>
                    </a:cubicBezTo>
                    <a:cubicBezTo>
                      <a:pt x="123005" y="76200"/>
                      <a:pt x="123005" y="77511"/>
                      <a:pt x="123005" y="77511"/>
                    </a:cubicBezTo>
                    <a:cubicBezTo>
                      <a:pt x="123005" y="77511"/>
                      <a:pt x="123005" y="77511"/>
                      <a:pt x="123005" y="105052"/>
                    </a:cubicBezTo>
                    <a:cubicBezTo>
                      <a:pt x="123005" y="105052"/>
                      <a:pt x="123005" y="106363"/>
                      <a:pt x="123005" y="106363"/>
                    </a:cubicBezTo>
                    <a:cubicBezTo>
                      <a:pt x="123005" y="106363"/>
                      <a:pt x="123005" y="106363"/>
                      <a:pt x="118837" y="106363"/>
                    </a:cubicBezTo>
                    <a:cubicBezTo>
                      <a:pt x="118837" y="106363"/>
                      <a:pt x="117448" y="105052"/>
                      <a:pt x="117448" y="105052"/>
                    </a:cubicBezTo>
                    <a:cubicBezTo>
                      <a:pt x="117448" y="105052"/>
                      <a:pt x="117448" y="105052"/>
                      <a:pt x="117448" y="82757"/>
                    </a:cubicBezTo>
                    <a:cubicBezTo>
                      <a:pt x="117448" y="82757"/>
                      <a:pt x="117448" y="82757"/>
                      <a:pt x="114670" y="84069"/>
                    </a:cubicBezTo>
                    <a:cubicBezTo>
                      <a:pt x="113281" y="84069"/>
                      <a:pt x="113281" y="84069"/>
                      <a:pt x="113281" y="84069"/>
                    </a:cubicBezTo>
                    <a:cubicBezTo>
                      <a:pt x="113281" y="84069"/>
                      <a:pt x="113281" y="84069"/>
                      <a:pt x="111892" y="81446"/>
                    </a:cubicBezTo>
                    <a:cubicBezTo>
                      <a:pt x="111892" y="80134"/>
                      <a:pt x="111892" y="80134"/>
                      <a:pt x="111892" y="80134"/>
                    </a:cubicBezTo>
                    <a:cubicBezTo>
                      <a:pt x="111892" y="80134"/>
                      <a:pt x="111892" y="80134"/>
                      <a:pt x="118837" y="76200"/>
                    </a:cubicBezTo>
                    <a:close/>
                    <a:moveTo>
                      <a:pt x="97207" y="76200"/>
                    </a:moveTo>
                    <a:cubicBezTo>
                      <a:pt x="97207" y="76200"/>
                      <a:pt x="97207" y="76200"/>
                      <a:pt x="99588" y="76200"/>
                    </a:cubicBezTo>
                    <a:cubicBezTo>
                      <a:pt x="100779" y="76200"/>
                      <a:pt x="100779" y="77511"/>
                      <a:pt x="100779" y="77511"/>
                    </a:cubicBezTo>
                    <a:cubicBezTo>
                      <a:pt x="100779" y="77511"/>
                      <a:pt x="100779" y="77511"/>
                      <a:pt x="100779" y="105052"/>
                    </a:cubicBezTo>
                    <a:cubicBezTo>
                      <a:pt x="100779" y="105052"/>
                      <a:pt x="100779" y="106363"/>
                      <a:pt x="99588" y="106363"/>
                    </a:cubicBezTo>
                    <a:cubicBezTo>
                      <a:pt x="99588" y="106363"/>
                      <a:pt x="99588" y="106363"/>
                      <a:pt x="97207" y="106363"/>
                    </a:cubicBezTo>
                    <a:cubicBezTo>
                      <a:pt x="96016" y="106363"/>
                      <a:pt x="96016" y="105052"/>
                      <a:pt x="96016" y="105052"/>
                    </a:cubicBezTo>
                    <a:cubicBezTo>
                      <a:pt x="96016" y="105052"/>
                      <a:pt x="96016" y="105052"/>
                      <a:pt x="96016" y="82757"/>
                    </a:cubicBezTo>
                    <a:cubicBezTo>
                      <a:pt x="96016" y="82757"/>
                      <a:pt x="96016" y="82757"/>
                      <a:pt x="92444" y="84069"/>
                    </a:cubicBezTo>
                    <a:cubicBezTo>
                      <a:pt x="91254" y="84069"/>
                      <a:pt x="91254" y="84069"/>
                      <a:pt x="91254" y="84069"/>
                    </a:cubicBezTo>
                    <a:cubicBezTo>
                      <a:pt x="91254" y="84069"/>
                      <a:pt x="91254" y="84069"/>
                      <a:pt x="91254" y="81446"/>
                    </a:cubicBezTo>
                    <a:cubicBezTo>
                      <a:pt x="91254" y="80134"/>
                      <a:pt x="91254" y="80134"/>
                      <a:pt x="91254" y="80134"/>
                    </a:cubicBezTo>
                    <a:cubicBezTo>
                      <a:pt x="91254" y="80134"/>
                      <a:pt x="91254" y="80134"/>
                      <a:pt x="97207" y="76200"/>
                    </a:cubicBezTo>
                    <a:close/>
                    <a:moveTo>
                      <a:pt x="201926" y="36513"/>
                    </a:moveTo>
                    <a:cubicBezTo>
                      <a:pt x="200792" y="37812"/>
                      <a:pt x="200792" y="39111"/>
                      <a:pt x="200792" y="40409"/>
                    </a:cubicBezTo>
                    <a:cubicBezTo>
                      <a:pt x="200792" y="46904"/>
                      <a:pt x="203060" y="50801"/>
                      <a:pt x="205328" y="50801"/>
                    </a:cubicBezTo>
                    <a:cubicBezTo>
                      <a:pt x="208730" y="50801"/>
                      <a:pt x="208730" y="44306"/>
                      <a:pt x="208730" y="40409"/>
                    </a:cubicBezTo>
                    <a:cubicBezTo>
                      <a:pt x="208730" y="40409"/>
                      <a:pt x="208730" y="40409"/>
                      <a:pt x="208730" y="39111"/>
                    </a:cubicBezTo>
                    <a:cubicBezTo>
                      <a:pt x="206462" y="37812"/>
                      <a:pt x="204194" y="36513"/>
                      <a:pt x="201926" y="36513"/>
                    </a:cubicBezTo>
                    <a:close/>
                    <a:moveTo>
                      <a:pt x="123005" y="34925"/>
                    </a:moveTo>
                    <a:cubicBezTo>
                      <a:pt x="120737" y="34925"/>
                      <a:pt x="118469" y="36248"/>
                      <a:pt x="116201" y="37571"/>
                    </a:cubicBezTo>
                    <a:cubicBezTo>
                      <a:pt x="116201" y="38894"/>
                      <a:pt x="115067" y="38894"/>
                      <a:pt x="115067" y="38894"/>
                    </a:cubicBezTo>
                    <a:cubicBezTo>
                      <a:pt x="115067" y="38894"/>
                      <a:pt x="115067" y="40216"/>
                      <a:pt x="115067" y="40216"/>
                    </a:cubicBezTo>
                    <a:cubicBezTo>
                      <a:pt x="115067" y="46831"/>
                      <a:pt x="116201" y="50800"/>
                      <a:pt x="119603" y="50800"/>
                    </a:cubicBezTo>
                    <a:cubicBezTo>
                      <a:pt x="123005" y="50800"/>
                      <a:pt x="123005" y="44185"/>
                      <a:pt x="123005" y="40216"/>
                    </a:cubicBezTo>
                    <a:cubicBezTo>
                      <a:pt x="123005" y="38894"/>
                      <a:pt x="123005" y="36248"/>
                      <a:pt x="123005" y="34925"/>
                    </a:cubicBezTo>
                    <a:close/>
                    <a:moveTo>
                      <a:pt x="162011" y="31750"/>
                    </a:moveTo>
                    <a:cubicBezTo>
                      <a:pt x="159290" y="31750"/>
                      <a:pt x="157929" y="35560"/>
                      <a:pt x="157929" y="40640"/>
                    </a:cubicBezTo>
                    <a:cubicBezTo>
                      <a:pt x="157929" y="46990"/>
                      <a:pt x="159290" y="50800"/>
                      <a:pt x="162011" y="50800"/>
                    </a:cubicBezTo>
                    <a:cubicBezTo>
                      <a:pt x="166093" y="50800"/>
                      <a:pt x="167454" y="44450"/>
                      <a:pt x="167454" y="40640"/>
                    </a:cubicBezTo>
                    <a:cubicBezTo>
                      <a:pt x="167454" y="36830"/>
                      <a:pt x="166093" y="31750"/>
                      <a:pt x="162011" y="31750"/>
                    </a:cubicBezTo>
                    <a:close/>
                    <a:moveTo>
                      <a:pt x="144703" y="28575"/>
                    </a:moveTo>
                    <a:cubicBezTo>
                      <a:pt x="144703" y="28575"/>
                      <a:pt x="144703" y="28575"/>
                      <a:pt x="144703" y="55075"/>
                    </a:cubicBezTo>
                    <a:cubicBezTo>
                      <a:pt x="144703" y="55075"/>
                      <a:pt x="143389" y="55075"/>
                      <a:pt x="143389" y="55075"/>
                    </a:cubicBezTo>
                    <a:cubicBezTo>
                      <a:pt x="143389" y="55075"/>
                      <a:pt x="143389" y="55075"/>
                      <a:pt x="139447" y="55075"/>
                    </a:cubicBezTo>
                    <a:cubicBezTo>
                      <a:pt x="139447" y="55075"/>
                      <a:pt x="139447" y="55075"/>
                      <a:pt x="139447" y="32550"/>
                    </a:cubicBezTo>
                    <a:cubicBezTo>
                      <a:pt x="139447" y="32550"/>
                      <a:pt x="139447" y="32550"/>
                      <a:pt x="135504" y="33875"/>
                    </a:cubicBezTo>
                    <a:cubicBezTo>
                      <a:pt x="135504" y="33875"/>
                      <a:pt x="135504" y="33875"/>
                      <a:pt x="134190" y="33875"/>
                    </a:cubicBezTo>
                    <a:cubicBezTo>
                      <a:pt x="134190" y="33875"/>
                      <a:pt x="134190" y="33875"/>
                      <a:pt x="132876" y="31225"/>
                    </a:cubicBezTo>
                    <a:cubicBezTo>
                      <a:pt x="131562" y="31225"/>
                      <a:pt x="130248" y="32550"/>
                      <a:pt x="127619" y="32550"/>
                    </a:cubicBezTo>
                    <a:cubicBezTo>
                      <a:pt x="128934" y="35200"/>
                      <a:pt x="128934" y="37850"/>
                      <a:pt x="128934" y="40500"/>
                    </a:cubicBezTo>
                    <a:cubicBezTo>
                      <a:pt x="128934" y="51100"/>
                      <a:pt x="124991" y="56400"/>
                      <a:pt x="118420" y="56400"/>
                    </a:cubicBezTo>
                    <a:cubicBezTo>
                      <a:pt x="113164" y="56400"/>
                      <a:pt x="109221" y="51100"/>
                      <a:pt x="109221" y="41825"/>
                    </a:cubicBezTo>
                    <a:cubicBezTo>
                      <a:pt x="106593" y="43150"/>
                      <a:pt x="103964" y="44475"/>
                      <a:pt x="101336" y="47125"/>
                    </a:cubicBezTo>
                    <a:cubicBezTo>
                      <a:pt x="101336" y="47125"/>
                      <a:pt x="101336" y="47125"/>
                      <a:pt x="101336" y="55075"/>
                    </a:cubicBezTo>
                    <a:cubicBezTo>
                      <a:pt x="101336" y="55075"/>
                      <a:pt x="101336" y="55075"/>
                      <a:pt x="100022" y="55075"/>
                    </a:cubicBezTo>
                    <a:cubicBezTo>
                      <a:pt x="100022" y="55075"/>
                      <a:pt x="100022" y="55075"/>
                      <a:pt x="97394" y="55075"/>
                    </a:cubicBezTo>
                    <a:cubicBezTo>
                      <a:pt x="96080" y="55075"/>
                      <a:pt x="96080" y="55075"/>
                      <a:pt x="96080" y="55075"/>
                    </a:cubicBezTo>
                    <a:cubicBezTo>
                      <a:pt x="96080" y="55075"/>
                      <a:pt x="96080" y="55075"/>
                      <a:pt x="96080" y="49775"/>
                    </a:cubicBezTo>
                    <a:cubicBezTo>
                      <a:pt x="85566" y="57725"/>
                      <a:pt x="77681" y="65675"/>
                      <a:pt x="72425" y="77600"/>
                    </a:cubicBezTo>
                    <a:cubicBezTo>
                      <a:pt x="73739" y="76275"/>
                      <a:pt x="75053" y="76275"/>
                      <a:pt x="76367" y="76275"/>
                    </a:cubicBezTo>
                    <a:cubicBezTo>
                      <a:pt x="82938" y="76275"/>
                      <a:pt x="86880" y="81575"/>
                      <a:pt x="86880" y="90850"/>
                    </a:cubicBezTo>
                    <a:cubicBezTo>
                      <a:pt x="86880" y="101450"/>
                      <a:pt x="82938" y="106750"/>
                      <a:pt x="76367" y="106750"/>
                    </a:cubicBezTo>
                    <a:cubicBezTo>
                      <a:pt x="71111" y="106750"/>
                      <a:pt x="68482" y="102775"/>
                      <a:pt x="67168" y="97475"/>
                    </a:cubicBezTo>
                    <a:cubicBezTo>
                      <a:pt x="65854" y="106750"/>
                      <a:pt x="69796" y="120000"/>
                      <a:pt x="75053" y="127950"/>
                    </a:cubicBezTo>
                    <a:cubicBezTo>
                      <a:pt x="75053" y="127950"/>
                      <a:pt x="76367" y="127950"/>
                      <a:pt x="76367" y="127950"/>
                    </a:cubicBezTo>
                    <a:cubicBezTo>
                      <a:pt x="76367" y="127950"/>
                      <a:pt x="76367" y="127950"/>
                      <a:pt x="78995" y="127950"/>
                    </a:cubicBezTo>
                    <a:cubicBezTo>
                      <a:pt x="78995" y="127950"/>
                      <a:pt x="80310" y="127950"/>
                      <a:pt x="80310" y="127950"/>
                    </a:cubicBezTo>
                    <a:cubicBezTo>
                      <a:pt x="80310" y="127950"/>
                      <a:pt x="80310" y="127950"/>
                      <a:pt x="80310" y="133250"/>
                    </a:cubicBezTo>
                    <a:cubicBezTo>
                      <a:pt x="82938" y="134575"/>
                      <a:pt x="85566" y="135900"/>
                      <a:pt x="88195" y="135900"/>
                    </a:cubicBezTo>
                    <a:cubicBezTo>
                      <a:pt x="89509" y="130600"/>
                      <a:pt x="93451" y="126625"/>
                      <a:pt x="97394" y="126625"/>
                    </a:cubicBezTo>
                    <a:cubicBezTo>
                      <a:pt x="102650" y="126625"/>
                      <a:pt x="106593" y="130600"/>
                      <a:pt x="107907" y="135900"/>
                    </a:cubicBezTo>
                    <a:cubicBezTo>
                      <a:pt x="110535" y="137225"/>
                      <a:pt x="113164" y="138550"/>
                      <a:pt x="114478" y="145175"/>
                    </a:cubicBezTo>
                    <a:cubicBezTo>
                      <a:pt x="115792" y="147825"/>
                      <a:pt x="115792" y="150475"/>
                      <a:pt x="117106" y="151800"/>
                    </a:cubicBezTo>
                    <a:cubicBezTo>
                      <a:pt x="117106" y="151800"/>
                      <a:pt x="117106" y="151800"/>
                      <a:pt x="117106" y="133250"/>
                    </a:cubicBezTo>
                    <a:cubicBezTo>
                      <a:pt x="117106" y="133250"/>
                      <a:pt x="117106" y="133250"/>
                      <a:pt x="114478" y="134575"/>
                    </a:cubicBezTo>
                    <a:cubicBezTo>
                      <a:pt x="113164" y="135900"/>
                      <a:pt x="113164" y="135900"/>
                      <a:pt x="113164" y="135900"/>
                    </a:cubicBezTo>
                    <a:cubicBezTo>
                      <a:pt x="113164" y="134575"/>
                      <a:pt x="113164" y="134575"/>
                      <a:pt x="113164" y="134575"/>
                    </a:cubicBezTo>
                    <a:cubicBezTo>
                      <a:pt x="113164" y="134575"/>
                      <a:pt x="113164" y="134575"/>
                      <a:pt x="111849" y="131925"/>
                    </a:cubicBezTo>
                    <a:cubicBezTo>
                      <a:pt x="111849" y="131925"/>
                      <a:pt x="111849" y="130600"/>
                      <a:pt x="111849" y="130600"/>
                    </a:cubicBezTo>
                    <a:cubicBezTo>
                      <a:pt x="111849" y="130600"/>
                      <a:pt x="111849" y="130600"/>
                      <a:pt x="118420" y="127950"/>
                    </a:cubicBezTo>
                    <a:cubicBezTo>
                      <a:pt x="118420" y="127950"/>
                      <a:pt x="118420" y="127950"/>
                      <a:pt x="122363" y="127950"/>
                    </a:cubicBezTo>
                    <a:cubicBezTo>
                      <a:pt x="122363" y="127950"/>
                      <a:pt x="122363" y="127950"/>
                      <a:pt x="122363" y="155775"/>
                    </a:cubicBezTo>
                    <a:cubicBezTo>
                      <a:pt x="122363" y="155775"/>
                      <a:pt x="122363" y="157100"/>
                      <a:pt x="122363" y="157100"/>
                    </a:cubicBezTo>
                    <a:cubicBezTo>
                      <a:pt x="122363" y="157100"/>
                      <a:pt x="122363" y="157100"/>
                      <a:pt x="121049" y="157100"/>
                    </a:cubicBezTo>
                    <a:cubicBezTo>
                      <a:pt x="123677" y="159750"/>
                      <a:pt x="128934" y="161075"/>
                      <a:pt x="135504" y="162400"/>
                    </a:cubicBezTo>
                    <a:cubicBezTo>
                      <a:pt x="144703" y="165050"/>
                      <a:pt x="159159" y="151800"/>
                      <a:pt x="161787" y="159750"/>
                    </a:cubicBezTo>
                    <a:cubicBezTo>
                      <a:pt x="164416" y="175650"/>
                      <a:pt x="173615" y="186250"/>
                      <a:pt x="181500" y="191550"/>
                    </a:cubicBezTo>
                    <a:cubicBezTo>
                      <a:pt x="181500" y="191550"/>
                      <a:pt x="181500" y="191550"/>
                      <a:pt x="181500" y="183600"/>
                    </a:cubicBezTo>
                    <a:cubicBezTo>
                      <a:pt x="181500" y="183600"/>
                      <a:pt x="181500" y="183600"/>
                      <a:pt x="178872" y="186250"/>
                    </a:cubicBezTo>
                    <a:cubicBezTo>
                      <a:pt x="177557" y="186250"/>
                      <a:pt x="177557" y="186250"/>
                      <a:pt x="177557" y="186250"/>
                    </a:cubicBezTo>
                    <a:cubicBezTo>
                      <a:pt x="177557" y="186250"/>
                      <a:pt x="177557" y="184925"/>
                      <a:pt x="176243" y="184925"/>
                    </a:cubicBezTo>
                    <a:cubicBezTo>
                      <a:pt x="176243" y="184925"/>
                      <a:pt x="176243" y="184925"/>
                      <a:pt x="176243" y="182275"/>
                    </a:cubicBezTo>
                    <a:cubicBezTo>
                      <a:pt x="176243" y="182275"/>
                      <a:pt x="176243" y="180950"/>
                      <a:pt x="176243" y="180950"/>
                    </a:cubicBezTo>
                    <a:cubicBezTo>
                      <a:pt x="176243" y="180950"/>
                      <a:pt x="176243" y="180950"/>
                      <a:pt x="182814" y="178300"/>
                    </a:cubicBezTo>
                    <a:cubicBezTo>
                      <a:pt x="182814" y="178300"/>
                      <a:pt x="182814" y="178300"/>
                      <a:pt x="186756" y="178300"/>
                    </a:cubicBezTo>
                    <a:cubicBezTo>
                      <a:pt x="186756" y="178300"/>
                      <a:pt x="186756" y="178300"/>
                      <a:pt x="186756" y="194200"/>
                    </a:cubicBezTo>
                    <a:cubicBezTo>
                      <a:pt x="194641" y="196850"/>
                      <a:pt x="201213" y="194200"/>
                      <a:pt x="199898" y="186250"/>
                    </a:cubicBezTo>
                    <a:cubicBezTo>
                      <a:pt x="199898" y="186250"/>
                      <a:pt x="198584" y="186250"/>
                      <a:pt x="198584" y="186250"/>
                    </a:cubicBezTo>
                    <a:cubicBezTo>
                      <a:pt x="198584" y="186250"/>
                      <a:pt x="198584" y="184925"/>
                      <a:pt x="198584" y="184925"/>
                    </a:cubicBezTo>
                    <a:cubicBezTo>
                      <a:pt x="198584" y="184925"/>
                      <a:pt x="198584" y="184925"/>
                      <a:pt x="197270" y="182275"/>
                    </a:cubicBezTo>
                    <a:cubicBezTo>
                      <a:pt x="197270" y="182275"/>
                      <a:pt x="197270" y="180950"/>
                      <a:pt x="198584" y="180950"/>
                    </a:cubicBezTo>
                    <a:cubicBezTo>
                      <a:pt x="198584" y="180950"/>
                      <a:pt x="198584" y="180950"/>
                      <a:pt x="199898" y="180950"/>
                    </a:cubicBezTo>
                    <a:cubicBezTo>
                      <a:pt x="198584" y="167700"/>
                      <a:pt x="199898" y="166375"/>
                      <a:pt x="199898" y="166375"/>
                    </a:cubicBezTo>
                    <a:cubicBezTo>
                      <a:pt x="199898" y="166375"/>
                      <a:pt x="226182" y="169025"/>
                      <a:pt x="234066" y="161075"/>
                    </a:cubicBezTo>
                    <a:cubicBezTo>
                      <a:pt x="238009" y="157100"/>
                      <a:pt x="240637" y="151800"/>
                      <a:pt x="241951" y="146500"/>
                    </a:cubicBezTo>
                    <a:cubicBezTo>
                      <a:pt x="243266" y="145175"/>
                      <a:pt x="244580" y="143850"/>
                      <a:pt x="245894" y="143850"/>
                    </a:cubicBezTo>
                    <a:cubicBezTo>
                      <a:pt x="245894" y="143850"/>
                      <a:pt x="245894" y="143850"/>
                      <a:pt x="245894" y="133250"/>
                    </a:cubicBezTo>
                    <a:cubicBezTo>
                      <a:pt x="245894" y="133250"/>
                      <a:pt x="245894" y="133250"/>
                      <a:pt x="241951" y="134575"/>
                    </a:cubicBezTo>
                    <a:cubicBezTo>
                      <a:pt x="241951" y="135900"/>
                      <a:pt x="241951" y="135900"/>
                      <a:pt x="241951" y="135900"/>
                    </a:cubicBezTo>
                    <a:cubicBezTo>
                      <a:pt x="241951" y="134575"/>
                      <a:pt x="240637" y="134575"/>
                      <a:pt x="240637" y="134575"/>
                    </a:cubicBezTo>
                    <a:cubicBezTo>
                      <a:pt x="240637" y="134575"/>
                      <a:pt x="240637" y="134575"/>
                      <a:pt x="240637" y="131925"/>
                    </a:cubicBezTo>
                    <a:cubicBezTo>
                      <a:pt x="240637" y="131925"/>
                      <a:pt x="240637" y="130600"/>
                      <a:pt x="240637" y="130600"/>
                    </a:cubicBezTo>
                    <a:cubicBezTo>
                      <a:pt x="240637" y="130600"/>
                      <a:pt x="240637" y="130600"/>
                      <a:pt x="247208" y="127950"/>
                    </a:cubicBezTo>
                    <a:cubicBezTo>
                      <a:pt x="247208" y="127950"/>
                      <a:pt x="247208" y="127950"/>
                      <a:pt x="249836" y="127950"/>
                    </a:cubicBezTo>
                    <a:cubicBezTo>
                      <a:pt x="251151" y="127950"/>
                      <a:pt x="251151" y="127950"/>
                      <a:pt x="251151" y="127950"/>
                    </a:cubicBezTo>
                    <a:cubicBezTo>
                      <a:pt x="251151" y="127950"/>
                      <a:pt x="251151" y="127950"/>
                      <a:pt x="251151" y="143850"/>
                    </a:cubicBezTo>
                    <a:cubicBezTo>
                      <a:pt x="251151" y="143850"/>
                      <a:pt x="252465" y="143850"/>
                      <a:pt x="252465" y="143850"/>
                    </a:cubicBezTo>
                    <a:cubicBezTo>
                      <a:pt x="264292" y="137225"/>
                      <a:pt x="262978" y="113375"/>
                      <a:pt x="257721" y="94825"/>
                    </a:cubicBezTo>
                    <a:cubicBezTo>
                      <a:pt x="256407" y="102775"/>
                      <a:pt x="253779" y="106750"/>
                      <a:pt x="247208" y="106750"/>
                    </a:cubicBezTo>
                    <a:cubicBezTo>
                      <a:pt x="241951" y="106750"/>
                      <a:pt x="238009" y="101450"/>
                      <a:pt x="238009" y="92175"/>
                    </a:cubicBezTo>
                    <a:cubicBezTo>
                      <a:pt x="238009" y="81575"/>
                      <a:pt x="241951" y="76275"/>
                      <a:pt x="248522" y="76275"/>
                    </a:cubicBezTo>
                    <a:cubicBezTo>
                      <a:pt x="248522" y="76275"/>
                      <a:pt x="249836" y="76275"/>
                      <a:pt x="249836" y="76275"/>
                    </a:cubicBezTo>
                    <a:cubicBezTo>
                      <a:pt x="244580" y="67000"/>
                      <a:pt x="238009" y="59050"/>
                      <a:pt x="230124" y="52425"/>
                    </a:cubicBezTo>
                    <a:cubicBezTo>
                      <a:pt x="230124" y="52425"/>
                      <a:pt x="230124" y="52425"/>
                      <a:pt x="230124" y="55075"/>
                    </a:cubicBezTo>
                    <a:cubicBezTo>
                      <a:pt x="230124" y="55075"/>
                      <a:pt x="230124" y="55075"/>
                      <a:pt x="228810" y="55075"/>
                    </a:cubicBezTo>
                    <a:cubicBezTo>
                      <a:pt x="228810" y="55075"/>
                      <a:pt x="228810" y="55075"/>
                      <a:pt x="224867" y="55075"/>
                    </a:cubicBezTo>
                    <a:cubicBezTo>
                      <a:pt x="224867" y="55075"/>
                      <a:pt x="224867" y="55075"/>
                      <a:pt x="224867" y="48450"/>
                    </a:cubicBezTo>
                    <a:cubicBezTo>
                      <a:pt x="220925" y="47125"/>
                      <a:pt x="218297" y="44475"/>
                      <a:pt x="215668" y="43150"/>
                    </a:cubicBezTo>
                    <a:cubicBezTo>
                      <a:pt x="214354" y="51100"/>
                      <a:pt x="210412" y="56400"/>
                      <a:pt x="205155" y="56400"/>
                    </a:cubicBezTo>
                    <a:cubicBezTo>
                      <a:pt x="198584" y="56400"/>
                      <a:pt x="194641" y="49775"/>
                      <a:pt x="194641" y="40500"/>
                    </a:cubicBezTo>
                    <a:cubicBezTo>
                      <a:pt x="194641" y="37850"/>
                      <a:pt x="194641" y="36525"/>
                      <a:pt x="195956" y="33875"/>
                    </a:cubicBezTo>
                    <a:cubicBezTo>
                      <a:pt x="193327" y="32550"/>
                      <a:pt x="189385" y="32550"/>
                      <a:pt x="186756" y="31225"/>
                    </a:cubicBezTo>
                    <a:cubicBezTo>
                      <a:pt x="186756" y="31225"/>
                      <a:pt x="186756" y="31225"/>
                      <a:pt x="186756" y="55075"/>
                    </a:cubicBezTo>
                    <a:cubicBezTo>
                      <a:pt x="186756" y="55075"/>
                      <a:pt x="186756" y="55075"/>
                      <a:pt x="182814" y="55075"/>
                    </a:cubicBezTo>
                    <a:cubicBezTo>
                      <a:pt x="181500" y="55075"/>
                      <a:pt x="181500" y="55075"/>
                      <a:pt x="181500" y="55075"/>
                    </a:cubicBezTo>
                    <a:cubicBezTo>
                      <a:pt x="181500" y="55075"/>
                      <a:pt x="181500" y="55075"/>
                      <a:pt x="181500" y="32550"/>
                    </a:cubicBezTo>
                    <a:cubicBezTo>
                      <a:pt x="181500" y="32550"/>
                      <a:pt x="181500" y="32550"/>
                      <a:pt x="178872" y="33875"/>
                    </a:cubicBezTo>
                    <a:cubicBezTo>
                      <a:pt x="177557" y="33875"/>
                      <a:pt x="177557" y="33875"/>
                      <a:pt x="177557" y="33875"/>
                    </a:cubicBezTo>
                    <a:cubicBezTo>
                      <a:pt x="177557" y="33875"/>
                      <a:pt x="177557" y="33875"/>
                      <a:pt x="176243" y="33875"/>
                    </a:cubicBezTo>
                    <a:cubicBezTo>
                      <a:pt x="176243" y="33875"/>
                      <a:pt x="176243" y="33875"/>
                      <a:pt x="176243" y="31225"/>
                    </a:cubicBezTo>
                    <a:cubicBezTo>
                      <a:pt x="176243" y="29900"/>
                      <a:pt x="176243" y="29900"/>
                      <a:pt x="176243" y="29900"/>
                    </a:cubicBezTo>
                    <a:cubicBezTo>
                      <a:pt x="176243" y="29900"/>
                      <a:pt x="176243" y="29900"/>
                      <a:pt x="177557" y="29900"/>
                    </a:cubicBezTo>
                    <a:cubicBezTo>
                      <a:pt x="173615" y="28575"/>
                      <a:pt x="170987" y="28575"/>
                      <a:pt x="168358" y="28575"/>
                    </a:cubicBezTo>
                    <a:cubicBezTo>
                      <a:pt x="170987" y="31225"/>
                      <a:pt x="172301" y="35200"/>
                      <a:pt x="172301" y="40500"/>
                    </a:cubicBezTo>
                    <a:cubicBezTo>
                      <a:pt x="172301" y="51100"/>
                      <a:pt x="168358" y="56400"/>
                      <a:pt x="161787" y="56400"/>
                    </a:cubicBezTo>
                    <a:cubicBezTo>
                      <a:pt x="155217" y="56400"/>
                      <a:pt x="152588" y="49775"/>
                      <a:pt x="151274" y="40500"/>
                    </a:cubicBezTo>
                    <a:cubicBezTo>
                      <a:pt x="151274" y="35200"/>
                      <a:pt x="153903" y="29900"/>
                      <a:pt x="156531" y="28575"/>
                    </a:cubicBezTo>
                    <a:cubicBezTo>
                      <a:pt x="152588" y="28575"/>
                      <a:pt x="148646" y="28575"/>
                      <a:pt x="144703" y="28575"/>
                    </a:cubicBezTo>
                    <a:close/>
                    <a:moveTo>
                      <a:pt x="164533" y="0"/>
                    </a:moveTo>
                    <a:cubicBezTo>
                      <a:pt x="205215" y="0"/>
                      <a:pt x="240648" y="17090"/>
                      <a:pt x="266895" y="48642"/>
                    </a:cubicBezTo>
                    <a:cubicBezTo>
                      <a:pt x="285268" y="72305"/>
                      <a:pt x="294454" y="99914"/>
                      <a:pt x="291829" y="130150"/>
                    </a:cubicBezTo>
                    <a:cubicBezTo>
                      <a:pt x="289205" y="155129"/>
                      <a:pt x="278706" y="181422"/>
                      <a:pt x="269520" y="206400"/>
                    </a:cubicBezTo>
                    <a:cubicBezTo>
                      <a:pt x="253772" y="247154"/>
                      <a:pt x="239336" y="286594"/>
                      <a:pt x="257709" y="324718"/>
                    </a:cubicBezTo>
                    <a:cubicBezTo>
                      <a:pt x="257709" y="327348"/>
                      <a:pt x="257709" y="329977"/>
                      <a:pt x="256396" y="332606"/>
                    </a:cubicBezTo>
                    <a:cubicBezTo>
                      <a:pt x="255084" y="335236"/>
                      <a:pt x="252459" y="336550"/>
                      <a:pt x="249835" y="336550"/>
                    </a:cubicBezTo>
                    <a:cubicBezTo>
                      <a:pt x="249835" y="336550"/>
                      <a:pt x="249835" y="336550"/>
                      <a:pt x="105478" y="336550"/>
                    </a:cubicBezTo>
                    <a:cubicBezTo>
                      <a:pt x="101541" y="336550"/>
                      <a:pt x="98916" y="333921"/>
                      <a:pt x="97604" y="331292"/>
                    </a:cubicBezTo>
                    <a:cubicBezTo>
                      <a:pt x="96292" y="328662"/>
                      <a:pt x="96292" y="327348"/>
                      <a:pt x="96292" y="315516"/>
                    </a:cubicBezTo>
                    <a:cubicBezTo>
                      <a:pt x="96292" y="314201"/>
                      <a:pt x="96292" y="312887"/>
                      <a:pt x="96292" y="312887"/>
                    </a:cubicBezTo>
                    <a:cubicBezTo>
                      <a:pt x="94979" y="294481"/>
                      <a:pt x="87105" y="294481"/>
                      <a:pt x="71357" y="294481"/>
                    </a:cubicBezTo>
                    <a:cubicBezTo>
                      <a:pt x="58234" y="294481"/>
                      <a:pt x="42486" y="294481"/>
                      <a:pt x="31987" y="278706"/>
                    </a:cubicBezTo>
                    <a:cubicBezTo>
                      <a:pt x="24113" y="266874"/>
                      <a:pt x="24113" y="251098"/>
                      <a:pt x="25426" y="236637"/>
                    </a:cubicBezTo>
                    <a:cubicBezTo>
                      <a:pt x="25426" y="224805"/>
                      <a:pt x="25426" y="212973"/>
                      <a:pt x="21489" y="209029"/>
                    </a:cubicBezTo>
                    <a:cubicBezTo>
                      <a:pt x="21489" y="207715"/>
                      <a:pt x="17552" y="206400"/>
                      <a:pt x="16239" y="205085"/>
                    </a:cubicBezTo>
                    <a:cubicBezTo>
                      <a:pt x="10990" y="202456"/>
                      <a:pt x="3116" y="199827"/>
                      <a:pt x="491" y="191939"/>
                    </a:cubicBezTo>
                    <a:cubicBezTo>
                      <a:pt x="-821" y="187995"/>
                      <a:pt x="491" y="182736"/>
                      <a:pt x="4428" y="177478"/>
                    </a:cubicBezTo>
                    <a:cubicBezTo>
                      <a:pt x="17552" y="156443"/>
                      <a:pt x="20176" y="144612"/>
                      <a:pt x="24113" y="126206"/>
                    </a:cubicBezTo>
                    <a:cubicBezTo>
                      <a:pt x="25426" y="118319"/>
                      <a:pt x="26738" y="109116"/>
                      <a:pt x="29363" y="97284"/>
                    </a:cubicBezTo>
                    <a:cubicBezTo>
                      <a:pt x="38549" y="68361"/>
                      <a:pt x="55609" y="43383"/>
                      <a:pt x="81856" y="26293"/>
                    </a:cubicBezTo>
                    <a:cubicBezTo>
                      <a:pt x="105478" y="9202"/>
                      <a:pt x="135662" y="0"/>
                      <a:pt x="1645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9040086" y="4213551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432074" y="5189115"/>
            <a:ext cx="2776810" cy="461665"/>
            <a:chOff x="8432074" y="5189115"/>
            <a:chExt cx="2776810" cy="461665"/>
          </a:xfrm>
        </p:grpSpPr>
        <p:grpSp>
          <p:nvGrpSpPr>
            <p:cNvPr id="42" name="组合 41"/>
            <p:cNvGrpSpPr/>
            <p:nvPr/>
          </p:nvGrpSpPr>
          <p:grpSpPr>
            <a:xfrm>
              <a:off x="8432074" y="5202464"/>
              <a:ext cx="435428" cy="435428"/>
              <a:chOff x="8533674" y="5262836"/>
              <a:chExt cx="435428" cy="435428"/>
            </a:xfrm>
          </p:grpSpPr>
          <p:sp>
            <p:nvSpPr>
              <p:cNvPr id="43" name="矩形: 圆角 42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椭圆 16"/>
              <p:cNvSpPr/>
              <p:nvPr/>
            </p:nvSpPr>
            <p:spPr>
              <a:xfrm>
                <a:off x="8633687" y="5370367"/>
                <a:ext cx="235402" cy="220365"/>
              </a:xfrm>
              <a:custGeom>
                <a:avLst/>
                <a:gdLst>
                  <a:gd name="connsiteX0" fmla="*/ 241311 w 331352"/>
                  <a:gd name="connsiteY0" fmla="*/ 265737 h 310187"/>
                  <a:gd name="connsiteX1" fmla="*/ 227023 w 331352"/>
                  <a:gd name="connsiteY1" fmla="*/ 280025 h 310187"/>
                  <a:gd name="connsiteX2" fmla="*/ 241311 w 331352"/>
                  <a:gd name="connsiteY2" fmla="*/ 294313 h 310187"/>
                  <a:gd name="connsiteX3" fmla="*/ 255599 w 331352"/>
                  <a:gd name="connsiteY3" fmla="*/ 280025 h 310187"/>
                  <a:gd name="connsiteX4" fmla="*/ 241311 w 331352"/>
                  <a:gd name="connsiteY4" fmla="*/ 265737 h 310187"/>
                  <a:gd name="connsiteX5" fmla="*/ 125424 w 331352"/>
                  <a:gd name="connsiteY5" fmla="*/ 265737 h 310187"/>
                  <a:gd name="connsiteX6" fmla="*/ 111136 w 331352"/>
                  <a:gd name="connsiteY6" fmla="*/ 280025 h 310187"/>
                  <a:gd name="connsiteX7" fmla="*/ 125424 w 331352"/>
                  <a:gd name="connsiteY7" fmla="*/ 294313 h 310187"/>
                  <a:gd name="connsiteX8" fmla="*/ 139712 w 331352"/>
                  <a:gd name="connsiteY8" fmla="*/ 280025 h 310187"/>
                  <a:gd name="connsiteX9" fmla="*/ 125424 w 331352"/>
                  <a:gd name="connsiteY9" fmla="*/ 265737 h 310187"/>
                  <a:gd name="connsiteX10" fmla="*/ 242898 w 331352"/>
                  <a:gd name="connsiteY10" fmla="*/ 168899 h 310187"/>
                  <a:gd name="connsiteX11" fmla="*/ 242898 w 331352"/>
                  <a:gd name="connsiteY11" fmla="*/ 192712 h 310187"/>
                  <a:gd name="connsiteX12" fmla="*/ 268298 w 331352"/>
                  <a:gd name="connsiteY12" fmla="*/ 192712 h 310187"/>
                  <a:gd name="connsiteX13" fmla="*/ 276236 w 331352"/>
                  <a:gd name="connsiteY13" fmla="*/ 168899 h 310187"/>
                  <a:gd name="connsiteX14" fmla="*/ 173048 w 331352"/>
                  <a:gd name="connsiteY14" fmla="*/ 168899 h 310187"/>
                  <a:gd name="connsiteX15" fmla="*/ 173048 w 331352"/>
                  <a:gd name="connsiteY15" fmla="*/ 192712 h 310187"/>
                  <a:gd name="connsiteX16" fmla="*/ 222261 w 331352"/>
                  <a:gd name="connsiteY16" fmla="*/ 192712 h 310187"/>
                  <a:gd name="connsiteX17" fmla="*/ 222261 w 331352"/>
                  <a:gd name="connsiteY17" fmla="*/ 168899 h 310187"/>
                  <a:gd name="connsiteX18" fmla="*/ 120661 w 331352"/>
                  <a:gd name="connsiteY18" fmla="*/ 168899 h 310187"/>
                  <a:gd name="connsiteX19" fmla="*/ 128598 w 331352"/>
                  <a:gd name="connsiteY19" fmla="*/ 192712 h 310187"/>
                  <a:gd name="connsiteX20" fmla="*/ 152411 w 331352"/>
                  <a:gd name="connsiteY20" fmla="*/ 192712 h 310187"/>
                  <a:gd name="connsiteX21" fmla="*/ 152411 w 331352"/>
                  <a:gd name="connsiteY21" fmla="*/ 168899 h 310187"/>
                  <a:gd name="connsiteX22" fmla="*/ 242898 w 331352"/>
                  <a:gd name="connsiteY22" fmla="*/ 119687 h 310187"/>
                  <a:gd name="connsiteX23" fmla="*/ 242898 w 331352"/>
                  <a:gd name="connsiteY23" fmla="*/ 148262 h 310187"/>
                  <a:gd name="connsiteX24" fmla="*/ 282586 w 331352"/>
                  <a:gd name="connsiteY24" fmla="*/ 148262 h 310187"/>
                  <a:gd name="connsiteX25" fmla="*/ 290523 w 331352"/>
                  <a:gd name="connsiteY25" fmla="*/ 119687 h 310187"/>
                  <a:gd name="connsiteX26" fmla="*/ 173048 w 331352"/>
                  <a:gd name="connsiteY26" fmla="*/ 119687 h 310187"/>
                  <a:gd name="connsiteX27" fmla="*/ 173048 w 331352"/>
                  <a:gd name="connsiteY27" fmla="*/ 148262 h 310187"/>
                  <a:gd name="connsiteX28" fmla="*/ 222261 w 331352"/>
                  <a:gd name="connsiteY28" fmla="*/ 148262 h 310187"/>
                  <a:gd name="connsiteX29" fmla="*/ 222261 w 331352"/>
                  <a:gd name="connsiteY29" fmla="*/ 119687 h 310187"/>
                  <a:gd name="connsiteX30" fmla="*/ 103198 w 331352"/>
                  <a:gd name="connsiteY30" fmla="*/ 119687 h 310187"/>
                  <a:gd name="connsiteX31" fmla="*/ 112723 w 331352"/>
                  <a:gd name="connsiteY31" fmla="*/ 148262 h 310187"/>
                  <a:gd name="connsiteX32" fmla="*/ 152411 w 331352"/>
                  <a:gd name="connsiteY32" fmla="*/ 148262 h 310187"/>
                  <a:gd name="connsiteX33" fmla="*/ 152411 w 331352"/>
                  <a:gd name="connsiteY33" fmla="*/ 119687 h 310187"/>
                  <a:gd name="connsiteX34" fmla="*/ 242898 w 331352"/>
                  <a:gd name="connsiteY34" fmla="*/ 75237 h 310187"/>
                  <a:gd name="connsiteX35" fmla="*/ 242898 w 331352"/>
                  <a:gd name="connsiteY35" fmla="*/ 99050 h 310187"/>
                  <a:gd name="connsiteX36" fmla="*/ 296873 w 331352"/>
                  <a:gd name="connsiteY36" fmla="*/ 99050 h 310187"/>
                  <a:gd name="connsiteX37" fmla="*/ 304811 w 331352"/>
                  <a:gd name="connsiteY37" fmla="*/ 75237 h 310187"/>
                  <a:gd name="connsiteX38" fmla="*/ 173048 w 331352"/>
                  <a:gd name="connsiteY38" fmla="*/ 75237 h 310187"/>
                  <a:gd name="connsiteX39" fmla="*/ 173048 w 331352"/>
                  <a:gd name="connsiteY39" fmla="*/ 99050 h 310187"/>
                  <a:gd name="connsiteX40" fmla="*/ 222261 w 331352"/>
                  <a:gd name="connsiteY40" fmla="*/ 99050 h 310187"/>
                  <a:gd name="connsiteX41" fmla="*/ 222261 w 331352"/>
                  <a:gd name="connsiteY41" fmla="*/ 75237 h 310187"/>
                  <a:gd name="connsiteX42" fmla="*/ 87323 w 331352"/>
                  <a:gd name="connsiteY42" fmla="*/ 75237 h 310187"/>
                  <a:gd name="connsiteX43" fmla="*/ 95261 w 331352"/>
                  <a:gd name="connsiteY43" fmla="*/ 99050 h 310187"/>
                  <a:gd name="connsiteX44" fmla="*/ 152411 w 331352"/>
                  <a:gd name="connsiteY44" fmla="*/ 99050 h 310187"/>
                  <a:gd name="connsiteX45" fmla="*/ 152411 w 331352"/>
                  <a:gd name="connsiteY45" fmla="*/ 75237 h 310187"/>
                  <a:gd name="connsiteX46" fmla="*/ 13989 w 331352"/>
                  <a:gd name="connsiteY46" fmla="*/ 328 h 310187"/>
                  <a:gd name="connsiteX47" fmla="*/ 64579 w 331352"/>
                  <a:gd name="connsiteY47" fmla="*/ 19694 h 310187"/>
                  <a:gd name="connsiteX48" fmla="*/ 69768 w 331352"/>
                  <a:gd name="connsiteY48" fmla="*/ 26149 h 310187"/>
                  <a:gd name="connsiteX49" fmla="*/ 80145 w 331352"/>
                  <a:gd name="connsiteY49" fmla="*/ 54553 h 310187"/>
                  <a:gd name="connsiteX50" fmla="*/ 81442 w 331352"/>
                  <a:gd name="connsiteY50" fmla="*/ 54553 h 310187"/>
                  <a:gd name="connsiteX51" fmla="*/ 321421 w 331352"/>
                  <a:gd name="connsiteY51" fmla="*/ 54553 h 310187"/>
                  <a:gd name="connsiteX52" fmla="*/ 329204 w 331352"/>
                  <a:gd name="connsiteY52" fmla="*/ 58426 h 310187"/>
                  <a:gd name="connsiteX53" fmla="*/ 330501 w 331352"/>
                  <a:gd name="connsiteY53" fmla="*/ 68755 h 310187"/>
                  <a:gd name="connsiteX54" fmla="*/ 286397 w 331352"/>
                  <a:gd name="connsiteY54" fmla="*/ 205610 h 310187"/>
                  <a:gd name="connsiteX55" fmla="*/ 276019 w 331352"/>
                  <a:gd name="connsiteY55" fmla="*/ 213356 h 310187"/>
                  <a:gd name="connsiteX56" fmla="*/ 120358 w 331352"/>
                  <a:gd name="connsiteY56" fmla="*/ 213356 h 310187"/>
                  <a:gd name="connsiteX57" fmla="*/ 116466 w 331352"/>
                  <a:gd name="connsiteY57" fmla="*/ 212065 h 310187"/>
                  <a:gd name="connsiteX58" fmla="*/ 106089 w 331352"/>
                  <a:gd name="connsiteY58" fmla="*/ 240469 h 310187"/>
                  <a:gd name="connsiteX59" fmla="*/ 276019 w 331352"/>
                  <a:gd name="connsiteY59" fmla="*/ 240469 h 310187"/>
                  <a:gd name="connsiteX60" fmla="*/ 285100 w 331352"/>
                  <a:gd name="connsiteY60" fmla="*/ 248215 h 310187"/>
                  <a:gd name="connsiteX61" fmla="*/ 276019 w 331352"/>
                  <a:gd name="connsiteY61" fmla="*/ 257253 h 310187"/>
                  <a:gd name="connsiteX62" fmla="*/ 266939 w 331352"/>
                  <a:gd name="connsiteY62" fmla="*/ 257253 h 310187"/>
                  <a:gd name="connsiteX63" fmla="*/ 274722 w 331352"/>
                  <a:gd name="connsiteY63" fmla="*/ 279201 h 310187"/>
                  <a:gd name="connsiteX64" fmla="*/ 242293 w 331352"/>
                  <a:gd name="connsiteY64" fmla="*/ 310187 h 310187"/>
                  <a:gd name="connsiteX65" fmla="*/ 211160 w 331352"/>
                  <a:gd name="connsiteY65" fmla="*/ 279201 h 310187"/>
                  <a:gd name="connsiteX66" fmla="*/ 218943 w 331352"/>
                  <a:gd name="connsiteY66" fmla="*/ 257253 h 310187"/>
                  <a:gd name="connsiteX67" fmla="*/ 148896 w 331352"/>
                  <a:gd name="connsiteY67" fmla="*/ 257253 h 310187"/>
                  <a:gd name="connsiteX68" fmla="*/ 157976 w 331352"/>
                  <a:gd name="connsiteY68" fmla="*/ 279201 h 310187"/>
                  <a:gd name="connsiteX69" fmla="*/ 125547 w 331352"/>
                  <a:gd name="connsiteY69" fmla="*/ 310187 h 310187"/>
                  <a:gd name="connsiteX70" fmla="*/ 93117 w 331352"/>
                  <a:gd name="connsiteY70" fmla="*/ 279201 h 310187"/>
                  <a:gd name="connsiteX71" fmla="*/ 102197 w 331352"/>
                  <a:gd name="connsiteY71" fmla="*/ 257253 h 310187"/>
                  <a:gd name="connsiteX72" fmla="*/ 93117 w 331352"/>
                  <a:gd name="connsiteY72" fmla="*/ 257253 h 310187"/>
                  <a:gd name="connsiteX73" fmla="*/ 86631 w 331352"/>
                  <a:gd name="connsiteY73" fmla="*/ 253380 h 310187"/>
                  <a:gd name="connsiteX74" fmla="*/ 85334 w 331352"/>
                  <a:gd name="connsiteY74" fmla="*/ 245633 h 310187"/>
                  <a:gd name="connsiteX75" fmla="*/ 100900 w 331352"/>
                  <a:gd name="connsiteY75" fmla="*/ 201737 h 310187"/>
                  <a:gd name="connsiteX76" fmla="*/ 107386 w 331352"/>
                  <a:gd name="connsiteY76" fmla="*/ 196572 h 310187"/>
                  <a:gd name="connsiteX77" fmla="*/ 51607 w 331352"/>
                  <a:gd name="connsiteY77" fmla="*/ 37769 h 310187"/>
                  <a:gd name="connsiteX78" fmla="*/ 6206 w 331352"/>
                  <a:gd name="connsiteY78" fmla="*/ 19694 h 310187"/>
                  <a:gd name="connsiteX79" fmla="*/ 1017 w 331352"/>
                  <a:gd name="connsiteY79" fmla="*/ 6783 h 310187"/>
                  <a:gd name="connsiteX80" fmla="*/ 13989 w 331352"/>
                  <a:gd name="connsiteY80" fmla="*/ 328 h 310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331352" h="310187">
                    <a:moveTo>
                      <a:pt x="241311" y="265737"/>
                    </a:moveTo>
                    <a:cubicBezTo>
                      <a:pt x="233420" y="265737"/>
                      <a:pt x="227023" y="272134"/>
                      <a:pt x="227023" y="280025"/>
                    </a:cubicBezTo>
                    <a:cubicBezTo>
                      <a:pt x="227023" y="287916"/>
                      <a:pt x="233420" y="294313"/>
                      <a:pt x="241311" y="294313"/>
                    </a:cubicBezTo>
                    <a:cubicBezTo>
                      <a:pt x="249202" y="294313"/>
                      <a:pt x="255599" y="287916"/>
                      <a:pt x="255599" y="280025"/>
                    </a:cubicBezTo>
                    <a:cubicBezTo>
                      <a:pt x="255599" y="272134"/>
                      <a:pt x="249202" y="265737"/>
                      <a:pt x="241311" y="265737"/>
                    </a:cubicBezTo>
                    <a:close/>
                    <a:moveTo>
                      <a:pt x="125424" y="265737"/>
                    </a:moveTo>
                    <a:cubicBezTo>
                      <a:pt x="117533" y="265737"/>
                      <a:pt x="111136" y="272134"/>
                      <a:pt x="111136" y="280025"/>
                    </a:cubicBezTo>
                    <a:cubicBezTo>
                      <a:pt x="111136" y="287916"/>
                      <a:pt x="117533" y="294313"/>
                      <a:pt x="125424" y="294313"/>
                    </a:cubicBezTo>
                    <a:cubicBezTo>
                      <a:pt x="133315" y="294313"/>
                      <a:pt x="139712" y="287916"/>
                      <a:pt x="139712" y="280025"/>
                    </a:cubicBezTo>
                    <a:cubicBezTo>
                      <a:pt x="139712" y="272134"/>
                      <a:pt x="133315" y="265737"/>
                      <a:pt x="125424" y="265737"/>
                    </a:cubicBezTo>
                    <a:close/>
                    <a:moveTo>
                      <a:pt x="242898" y="168899"/>
                    </a:moveTo>
                    <a:lnTo>
                      <a:pt x="242898" y="192712"/>
                    </a:lnTo>
                    <a:lnTo>
                      <a:pt x="268298" y="192712"/>
                    </a:lnTo>
                    <a:lnTo>
                      <a:pt x="276236" y="168899"/>
                    </a:lnTo>
                    <a:close/>
                    <a:moveTo>
                      <a:pt x="173048" y="168899"/>
                    </a:moveTo>
                    <a:lnTo>
                      <a:pt x="173048" y="192712"/>
                    </a:lnTo>
                    <a:lnTo>
                      <a:pt x="222261" y="192712"/>
                    </a:lnTo>
                    <a:lnTo>
                      <a:pt x="222261" y="168899"/>
                    </a:lnTo>
                    <a:close/>
                    <a:moveTo>
                      <a:pt x="120661" y="168899"/>
                    </a:moveTo>
                    <a:lnTo>
                      <a:pt x="128598" y="192712"/>
                    </a:lnTo>
                    <a:lnTo>
                      <a:pt x="152411" y="192712"/>
                    </a:lnTo>
                    <a:lnTo>
                      <a:pt x="152411" y="168899"/>
                    </a:lnTo>
                    <a:close/>
                    <a:moveTo>
                      <a:pt x="242898" y="119687"/>
                    </a:moveTo>
                    <a:lnTo>
                      <a:pt x="242898" y="148262"/>
                    </a:lnTo>
                    <a:lnTo>
                      <a:pt x="282586" y="148262"/>
                    </a:lnTo>
                    <a:lnTo>
                      <a:pt x="290523" y="119687"/>
                    </a:lnTo>
                    <a:close/>
                    <a:moveTo>
                      <a:pt x="173048" y="119687"/>
                    </a:moveTo>
                    <a:lnTo>
                      <a:pt x="173048" y="148262"/>
                    </a:lnTo>
                    <a:lnTo>
                      <a:pt x="222261" y="148262"/>
                    </a:lnTo>
                    <a:lnTo>
                      <a:pt x="222261" y="119687"/>
                    </a:lnTo>
                    <a:close/>
                    <a:moveTo>
                      <a:pt x="103198" y="119687"/>
                    </a:moveTo>
                    <a:lnTo>
                      <a:pt x="112723" y="148262"/>
                    </a:lnTo>
                    <a:lnTo>
                      <a:pt x="152411" y="148262"/>
                    </a:lnTo>
                    <a:lnTo>
                      <a:pt x="152411" y="119687"/>
                    </a:lnTo>
                    <a:close/>
                    <a:moveTo>
                      <a:pt x="242898" y="75237"/>
                    </a:moveTo>
                    <a:lnTo>
                      <a:pt x="242898" y="99050"/>
                    </a:lnTo>
                    <a:lnTo>
                      <a:pt x="296873" y="99050"/>
                    </a:lnTo>
                    <a:lnTo>
                      <a:pt x="304811" y="75237"/>
                    </a:lnTo>
                    <a:close/>
                    <a:moveTo>
                      <a:pt x="173048" y="75237"/>
                    </a:moveTo>
                    <a:lnTo>
                      <a:pt x="173048" y="99050"/>
                    </a:lnTo>
                    <a:lnTo>
                      <a:pt x="222261" y="99050"/>
                    </a:lnTo>
                    <a:lnTo>
                      <a:pt x="222261" y="75237"/>
                    </a:lnTo>
                    <a:close/>
                    <a:moveTo>
                      <a:pt x="87323" y="75237"/>
                    </a:moveTo>
                    <a:lnTo>
                      <a:pt x="95261" y="99050"/>
                    </a:lnTo>
                    <a:lnTo>
                      <a:pt x="152411" y="99050"/>
                    </a:lnTo>
                    <a:lnTo>
                      <a:pt x="152411" y="75237"/>
                    </a:lnTo>
                    <a:close/>
                    <a:moveTo>
                      <a:pt x="13989" y="328"/>
                    </a:moveTo>
                    <a:cubicBezTo>
                      <a:pt x="13989" y="328"/>
                      <a:pt x="13989" y="328"/>
                      <a:pt x="64579" y="19694"/>
                    </a:cubicBezTo>
                    <a:cubicBezTo>
                      <a:pt x="67173" y="20985"/>
                      <a:pt x="68471" y="23567"/>
                      <a:pt x="69768" y="26149"/>
                    </a:cubicBezTo>
                    <a:cubicBezTo>
                      <a:pt x="69768" y="26149"/>
                      <a:pt x="69768" y="26149"/>
                      <a:pt x="80145" y="54553"/>
                    </a:cubicBezTo>
                    <a:cubicBezTo>
                      <a:pt x="80145" y="54553"/>
                      <a:pt x="81442" y="54553"/>
                      <a:pt x="81442" y="54553"/>
                    </a:cubicBezTo>
                    <a:cubicBezTo>
                      <a:pt x="81442" y="54553"/>
                      <a:pt x="81442" y="54553"/>
                      <a:pt x="321421" y="54553"/>
                    </a:cubicBezTo>
                    <a:cubicBezTo>
                      <a:pt x="324015" y="54553"/>
                      <a:pt x="327907" y="55844"/>
                      <a:pt x="329204" y="58426"/>
                    </a:cubicBezTo>
                    <a:cubicBezTo>
                      <a:pt x="331798" y="62300"/>
                      <a:pt x="331798" y="64882"/>
                      <a:pt x="330501" y="68755"/>
                    </a:cubicBezTo>
                    <a:cubicBezTo>
                      <a:pt x="330501" y="68755"/>
                      <a:pt x="330501" y="68755"/>
                      <a:pt x="286397" y="205610"/>
                    </a:cubicBezTo>
                    <a:cubicBezTo>
                      <a:pt x="285100" y="210774"/>
                      <a:pt x="281208" y="213356"/>
                      <a:pt x="276019" y="213356"/>
                    </a:cubicBezTo>
                    <a:cubicBezTo>
                      <a:pt x="276019" y="213356"/>
                      <a:pt x="276019" y="213356"/>
                      <a:pt x="120358" y="213356"/>
                    </a:cubicBezTo>
                    <a:cubicBezTo>
                      <a:pt x="119061" y="213356"/>
                      <a:pt x="117763" y="213356"/>
                      <a:pt x="116466" y="212065"/>
                    </a:cubicBezTo>
                    <a:cubicBezTo>
                      <a:pt x="116466" y="212065"/>
                      <a:pt x="116466" y="212065"/>
                      <a:pt x="106089" y="240469"/>
                    </a:cubicBezTo>
                    <a:cubicBezTo>
                      <a:pt x="106089" y="240469"/>
                      <a:pt x="106089" y="240469"/>
                      <a:pt x="276019" y="240469"/>
                    </a:cubicBezTo>
                    <a:cubicBezTo>
                      <a:pt x="281208" y="240469"/>
                      <a:pt x="285100" y="244342"/>
                      <a:pt x="285100" y="248215"/>
                    </a:cubicBezTo>
                    <a:cubicBezTo>
                      <a:pt x="285100" y="253380"/>
                      <a:pt x="281208" y="257253"/>
                      <a:pt x="276019" y="257253"/>
                    </a:cubicBezTo>
                    <a:cubicBezTo>
                      <a:pt x="276019" y="257253"/>
                      <a:pt x="276019" y="257253"/>
                      <a:pt x="266939" y="257253"/>
                    </a:cubicBezTo>
                    <a:cubicBezTo>
                      <a:pt x="272128" y="263708"/>
                      <a:pt x="274722" y="270164"/>
                      <a:pt x="274722" y="279201"/>
                    </a:cubicBezTo>
                    <a:cubicBezTo>
                      <a:pt x="274722" y="295985"/>
                      <a:pt x="260453" y="310187"/>
                      <a:pt x="242293" y="310187"/>
                    </a:cubicBezTo>
                    <a:cubicBezTo>
                      <a:pt x="225429" y="310187"/>
                      <a:pt x="211160" y="295985"/>
                      <a:pt x="211160" y="279201"/>
                    </a:cubicBezTo>
                    <a:cubicBezTo>
                      <a:pt x="211160" y="270164"/>
                      <a:pt x="213755" y="263708"/>
                      <a:pt x="218943" y="257253"/>
                    </a:cubicBezTo>
                    <a:cubicBezTo>
                      <a:pt x="218943" y="257253"/>
                      <a:pt x="218943" y="257253"/>
                      <a:pt x="148896" y="257253"/>
                    </a:cubicBezTo>
                    <a:cubicBezTo>
                      <a:pt x="154084" y="263708"/>
                      <a:pt x="157976" y="270164"/>
                      <a:pt x="157976" y="279201"/>
                    </a:cubicBezTo>
                    <a:cubicBezTo>
                      <a:pt x="157976" y="295985"/>
                      <a:pt x="143707" y="310187"/>
                      <a:pt x="125547" y="310187"/>
                    </a:cubicBezTo>
                    <a:cubicBezTo>
                      <a:pt x="108683" y="310187"/>
                      <a:pt x="93117" y="295985"/>
                      <a:pt x="93117" y="279201"/>
                    </a:cubicBezTo>
                    <a:cubicBezTo>
                      <a:pt x="93117" y="270164"/>
                      <a:pt x="97009" y="263708"/>
                      <a:pt x="102197" y="257253"/>
                    </a:cubicBezTo>
                    <a:cubicBezTo>
                      <a:pt x="102197" y="257253"/>
                      <a:pt x="102197" y="257253"/>
                      <a:pt x="93117" y="257253"/>
                    </a:cubicBezTo>
                    <a:cubicBezTo>
                      <a:pt x="90523" y="257253"/>
                      <a:pt x="87928" y="255962"/>
                      <a:pt x="86631" y="253380"/>
                    </a:cubicBezTo>
                    <a:cubicBezTo>
                      <a:pt x="85334" y="252089"/>
                      <a:pt x="84037" y="248215"/>
                      <a:pt x="85334" y="245633"/>
                    </a:cubicBezTo>
                    <a:cubicBezTo>
                      <a:pt x="85334" y="245633"/>
                      <a:pt x="85334" y="245633"/>
                      <a:pt x="100900" y="201737"/>
                    </a:cubicBezTo>
                    <a:cubicBezTo>
                      <a:pt x="102197" y="199154"/>
                      <a:pt x="104792" y="196572"/>
                      <a:pt x="107386" y="196572"/>
                    </a:cubicBezTo>
                    <a:cubicBezTo>
                      <a:pt x="107386" y="196572"/>
                      <a:pt x="107386" y="196572"/>
                      <a:pt x="51607" y="37769"/>
                    </a:cubicBezTo>
                    <a:cubicBezTo>
                      <a:pt x="51607" y="37769"/>
                      <a:pt x="51607" y="37769"/>
                      <a:pt x="6206" y="19694"/>
                    </a:cubicBezTo>
                    <a:cubicBezTo>
                      <a:pt x="1017" y="18403"/>
                      <a:pt x="-1577" y="11948"/>
                      <a:pt x="1017" y="6783"/>
                    </a:cubicBezTo>
                    <a:cubicBezTo>
                      <a:pt x="2315" y="1619"/>
                      <a:pt x="8800" y="-963"/>
                      <a:pt x="13989" y="3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40086" y="5189115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sp>
        <p:nvSpPr>
          <p:cNvPr id="25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 r="15142"/>
          <a:stretch>
            <a:fillRect/>
          </a:stretch>
        </p:blipFill>
        <p:spPr/>
      </p:pic>
      <p:sp>
        <p:nvSpPr>
          <p:cNvPr id="30" name="灯片编号占位符 2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5277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9" b="9419"/>
          <a:stretch>
            <a:fillRect/>
          </a:stretch>
        </p:blipFill>
        <p:spPr/>
      </p:pic>
      <p:sp>
        <p:nvSpPr>
          <p:cNvPr id="10" name="文本框 9"/>
          <p:cNvSpPr txBox="1"/>
          <p:nvPr/>
        </p:nvSpPr>
        <p:spPr>
          <a:xfrm>
            <a:off x="2053248" y="3679679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黑白简约商务计划书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989748" y="2042726"/>
            <a:ext cx="687124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THANK YOU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6800" y="5276850"/>
            <a:ext cx="3048000" cy="571500"/>
            <a:chOff x="8686800" y="5276850"/>
            <a:chExt cx="3048000" cy="571500"/>
          </a:xfrm>
        </p:grpSpPr>
        <p:sp>
          <p:nvSpPr>
            <p:cNvPr id="8" name="矩形 7"/>
            <p:cNvSpPr/>
            <p:nvPr/>
          </p:nvSpPr>
          <p:spPr>
            <a:xfrm>
              <a:off x="8686800" y="5276850"/>
              <a:ext cx="3048000" cy="571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86182" y="539659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汇报人：包图网</a:t>
              </a:r>
            </a:p>
          </p:txBody>
        </p:sp>
      </p:grpSp>
      <p:cxnSp>
        <p:nvCxnSpPr>
          <p:cNvPr id="16" name="直接连接符 15"/>
          <p:cNvCxnSpPr>
            <a:cxnSpLocks/>
          </p:cNvCxnSpPr>
          <p:nvPr/>
        </p:nvCxnSpPr>
        <p:spPr>
          <a:xfrm>
            <a:off x="2177143" y="3518614"/>
            <a:ext cx="15965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30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79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2207</Words>
  <Application>Microsoft Office PowerPoint</Application>
  <PresentationFormat>宽屏</PresentationFormat>
  <Paragraphs>221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29</cp:revision>
  <dcterms:created xsi:type="dcterms:W3CDTF">2017-06-12T05:39:40Z</dcterms:created>
  <dcterms:modified xsi:type="dcterms:W3CDTF">2017-09-14T02:18:44Z</dcterms:modified>
</cp:coreProperties>
</file>