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80" r:id="rId2"/>
  </p:sldMasterIdLst>
  <p:notesMasterIdLst>
    <p:notesMasterId r:id="rId24"/>
  </p:notesMasterIdLst>
  <p:sldIdLst>
    <p:sldId id="256" r:id="rId3"/>
    <p:sldId id="257" r:id="rId4"/>
    <p:sldId id="259" r:id="rId5"/>
    <p:sldId id="258" r:id="rId6"/>
    <p:sldId id="260" r:id="rId7"/>
    <p:sldId id="261" r:id="rId8"/>
    <p:sldId id="262" r:id="rId9"/>
    <p:sldId id="271" r:id="rId10"/>
    <p:sldId id="263" r:id="rId11"/>
    <p:sldId id="264" r:id="rId12"/>
    <p:sldId id="266" r:id="rId13"/>
    <p:sldId id="265" r:id="rId14"/>
    <p:sldId id="267" r:id="rId15"/>
    <p:sldId id="272" r:id="rId16"/>
    <p:sldId id="268" r:id="rId17"/>
    <p:sldId id="269" r:id="rId18"/>
    <p:sldId id="274" r:id="rId19"/>
    <p:sldId id="270" r:id="rId20"/>
    <p:sldId id="273" r:id="rId21"/>
    <p:sldId id="275" r:id="rId22"/>
    <p:sldId id="276" r:id="rId23"/>
  </p:sldIdLst>
  <p:sldSz cx="12192000" cy="6858000"/>
  <p:notesSz cx="6858000" cy="9144000"/>
  <p:defaultTex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微软雅黑" panose="020B0503020204020204" pitchFamily="34"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微软雅黑" panose="020B0503020204020204" pitchFamily="34"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微软雅黑" panose="020B0503020204020204" pitchFamily="34"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微软雅黑" panose="020B0503020204020204" pitchFamily="34"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微软雅黑" panose="020B0503020204020204" pitchFamily="34" charset="-122"/>
        <a:cs typeface="+mn-cs"/>
      </a:defRPr>
    </a:lvl5pPr>
    <a:lvl6pPr marL="2286000" algn="l" defTabSz="914400" rtl="0" eaLnBrk="1" latinLnBrk="0" hangingPunct="1">
      <a:defRPr kern="1200">
        <a:solidFill>
          <a:schemeClr val="tx1"/>
        </a:solidFill>
        <a:latin typeface="Calibri" panose="020F0502020204030204" pitchFamily="34" charset="0"/>
        <a:ea typeface="微软雅黑" panose="020B0503020204020204" pitchFamily="34" charset="-122"/>
        <a:cs typeface="+mn-cs"/>
      </a:defRPr>
    </a:lvl6pPr>
    <a:lvl7pPr marL="2743200" algn="l" defTabSz="914400" rtl="0" eaLnBrk="1" latinLnBrk="0" hangingPunct="1">
      <a:defRPr kern="1200">
        <a:solidFill>
          <a:schemeClr val="tx1"/>
        </a:solidFill>
        <a:latin typeface="Calibri" panose="020F0502020204030204" pitchFamily="34" charset="0"/>
        <a:ea typeface="微软雅黑" panose="020B0503020204020204" pitchFamily="34" charset="-122"/>
        <a:cs typeface="+mn-cs"/>
      </a:defRPr>
    </a:lvl7pPr>
    <a:lvl8pPr marL="3200400" algn="l" defTabSz="914400" rtl="0" eaLnBrk="1" latinLnBrk="0" hangingPunct="1">
      <a:defRPr kern="1200">
        <a:solidFill>
          <a:schemeClr val="tx1"/>
        </a:solidFill>
        <a:latin typeface="Calibri" panose="020F0502020204030204" pitchFamily="34" charset="0"/>
        <a:ea typeface="微软雅黑" panose="020B0503020204020204" pitchFamily="34" charset="-122"/>
        <a:cs typeface="+mn-cs"/>
      </a:defRPr>
    </a:lvl8pPr>
    <a:lvl9pPr marL="3657600" algn="l" defTabSz="914400" rtl="0" eaLnBrk="1" latinLnBrk="0" hangingPunct="1">
      <a:defRPr kern="1200">
        <a:solidFill>
          <a:schemeClr val="tx1"/>
        </a:solidFill>
        <a:latin typeface="Calibri" panose="020F0502020204030204" pitchFamily="34" charset="0"/>
        <a:ea typeface="微软雅黑" panose="020B0503020204020204" pitchFamily="34" charset="-122"/>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4B17A"/>
    <a:srgbClr val="697A74"/>
    <a:srgbClr val="FDCB82"/>
    <a:srgbClr val="4F434F"/>
    <a:srgbClr val="FA9A6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90" d="100"/>
          <a:sy n="90" d="100"/>
        </p:scale>
        <p:origin x="204" y="84"/>
      </p:cViewPr>
      <p:guideLst>
        <p:guide orient="horz" pos="2160"/>
        <p:guide pos="3840"/>
      </p:guideLst>
    </p:cSldViewPr>
  </p:slideViewPr>
  <p:notesTextViewPr>
    <p:cViewPr>
      <p:scale>
        <a:sx n="1" d="1"/>
        <a:sy n="1" d="1"/>
      </p:scale>
      <p:origin x="0" y="0"/>
    </p:cViewPr>
  </p:notesTextViewPr>
  <p:sorterViewPr>
    <p:cViewPr>
      <p:scale>
        <a:sx n="70" d="100"/>
        <a:sy n="7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viewProps" Target="viewProp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7.png"/></Relationships>
</file>

<file path=ppt/drawings/_rels/vmlDrawing2.v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image" Target="../media/image8.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1.png"/></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2.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596C836-68FD-46FD-9B04-DC3A074E096B}" type="datetimeFigureOut">
              <a:rPr lang="zh-CN" altLang="en-US" smtClean="0"/>
              <a:t>2016/8/15</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7D7714A-6692-4E52-82B9-0FFD1B504177}" type="slidenum">
              <a:rPr lang="zh-CN" altLang="en-US" smtClean="0"/>
              <a:t>‹#›</a:t>
            </a:fld>
            <a:endParaRPr lang="zh-CN" altLang="en-US"/>
          </a:p>
        </p:txBody>
      </p:sp>
    </p:spTree>
    <p:extLst>
      <p:ext uri="{BB962C8B-B14F-4D97-AF65-F5344CB8AC3E}">
        <p14:creationId xmlns:p14="http://schemas.microsoft.com/office/powerpoint/2010/main" val="12532757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幻灯片图像占位符 1"/>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zh-CN" altLang="en-US" dirty="0" smtClean="0"/>
              <a:t>模板来自于 </a:t>
            </a:r>
            <a:r>
              <a:rPr lang="en-US" altLang="zh-CN" smtClean="0"/>
              <a:t>http://www.ypppt.com</a:t>
            </a:r>
            <a:endParaRPr lang="zh-CN" altLang="en-US" dirty="0" smtClean="0"/>
          </a:p>
        </p:txBody>
      </p:sp>
      <p:sp>
        <p:nvSpPr>
          <p:cNvPr id="614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fontAlgn="base">
              <a:spcBef>
                <a:spcPct val="0"/>
              </a:spcBef>
              <a:spcAft>
                <a:spcPct val="0"/>
              </a:spcAft>
            </a:pPr>
            <a:fld id="{E5ED1824-6DB2-4029-B0DF-1D3CDCF11CDA}" type="slidenum">
              <a:rPr lang="zh-CN" altLang="en-US" smtClean="0">
                <a:solidFill>
                  <a:prstClr val="black"/>
                </a:solidFill>
                <a:latin typeface="Calibri" panose="020F0502020204030204" pitchFamily="34" charset="0"/>
                <a:ea typeface="宋体" panose="02010600030101010101" pitchFamily="2" charset="-122"/>
              </a:rPr>
              <a:pPr fontAlgn="base">
                <a:spcBef>
                  <a:spcPct val="0"/>
                </a:spcBef>
                <a:spcAft>
                  <a:spcPct val="0"/>
                </a:spcAft>
              </a:pPr>
              <a:t>21</a:t>
            </a:fld>
            <a:endParaRPr lang="zh-CN" altLang="en-US" smtClean="0">
              <a:solidFill>
                <a:prstClr val="black"/>
              </a:solidFill>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417459010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bg>
      <p:bgPr>
        <a:pattFill prst="ltDnDiag">
          <a:fgClr>
            <a:srgbClr val="697A74"/>
          </a:fgClr>
          <a:bgClr>
            <a:srgbClr val="4F434F"/>
          </a:bgClr>
        </a:pattFill>
        <a:effectLst/>
      </p:bgPr>
    </p:bg>
    <p:spTree>
      <p:nvGrpSpPr>
        <p:cNvPr id="1" name=""/>
        <p:cNvGrpSpPr/>
        <p:nvPr/>
      </p:nvGrpSpPr>
      <p:grpSpPr>
        <a:xfrm>
          <a:off x="0" y="0"/>
          <a:ext cx="0" cy="0"/>
          <a:chOff x="0" y="0"/>
          <a:chExt cx="0" cy="0"/>
        </a:xfrm>
      </p:grpSpPr>
      <p:sp>
        <p:nvSpPr>
          <p:cNvPr id="4" name="矩形 3"/>
          <p:cNvSpPr/>
          <p:nvPr userDrawn="1"/>
        </p:nvSpPr>
        <p:spPr>
          <a:xfrm>
            <a:off x="0" y="5724525"/>
            <a:ext cx="12192000" cy="1133475"/>
          </a:xfrm>
          <a:prstGeom prst="rect">
            <a:avLst/>
          </a:prstGeom>
          <a:solidFill>
            <a:srgbClr val="FA9A6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5" name="等腰三角形 4"/>
          <p:cNvSpPr/>
          <p:nvPr userDrawn="1"/>
        </p:nvSpPr>
        <p:spPr>
          <a:xfrm rot="10800000">
            <a:off x="5748338" y="5721350"/>
            <a:ext cx="695325" cy="412750"/>
          </a:xfrm>
          <a:prstGeom prst="triangle">
            <a:avLst/>
          </a:prstGeom>
          <a:pattFill prst="ltDnDiag">
            <a:fgClr>
              <a:srgbClr val="697A74"/>
            </a:fgClr>
            <a:bgClr>
              <a:srgbClr val="4F434F"/>
            </a:bgClr>
          </a:patt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nvGrpSpPr>
          <p:cNvPr id="6" name="组合 5"/>
          <p:cNvGrpSpPr/>
          <p:nvPr userDrawn="1"/>
        </p:nvGrpSpPr>
        <p:grpSpPr>
          <a:xfrm>
            <a:off x="5970501" y="5384647"/>
            <a:ext cx="250999" cy="400018"/>
            <a:chOff x="5950141" y="5407218"/>
            <a:chExt cx="284294" cy="453081"/>
          </a:xfrm>
          <a:solidFill>
            <a:schemeClr val="bg1"/>
          </a:solidFill>
        </p:grpSpPr>
        <p:sp>
          <p:nvSpPr>
            <p:cNvPr id="7" name="L 形 6"/>
            <p:cNvSpPr/>
            <p:nvPr/>
          </p:nvSpPr>
          <p:spPr>
            <a:xfrm rot="18900000">
              <a:off x="5957566" y="5583430"/>
              <a:ext cx="276869" cy="276869"/>
            </a:xfrm>
            <a:prstGeom prst="corner">
              <a:avLst>
                <a:gd name="adj1" fmla="val 13889"/>
                <a:gd name="adj2" fmla="val 1388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8" name="L 形 7"/>
            <p:cNvSpPr/>
            <p:nvPr/>
          </p:nvSpPr>
          <p:spPr>
            <a:xfrm rot="18900000">
              <a:off x="5950141" y="5407218"/>
              <a:ext cx="276869" cy="276869"/>
            </a:xfrm>
            <a:prstGeom prst="corner">
              <a:avLst>
                <a:gd name="adj1" fmla="val 13889"/>
                <a:gd name="adj2" fmla="val 1388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sp>
        <p:nvSpPr>
          <p:cNvPr id="2" name="标题 1"/>
          <p:cNvSpPr>
            <a:spLocks noGrp="1"/>
          </p:cNvSpPr>
          <p:nvPr>
            <p:ph type="ctrTitle"/>
          </p:nvPr>
        </p:nvSpPr>
        <p:spPr>
          <a:xfrm>
            <a:off x="1524000" y="1122363"/>
            <a:ext cx="9144000" cy="2387600"/>
          </a:xfrm>
        </p:spPr>
        <p:txBody>
          <a:bodyPr anchor="b"/>
          <a:lstStyle>
            <a:lvl1pPr algn="ctr">
              <a:defRPr sz="6000">
                <a:solidFill>
                  <a:schemeClr val="bg1"/>
                </a:solidFill>
              </a:defRPr>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9" name="日期占位符 3"/>
          <p:cNvSpPr>
            <a:spLocks noGrp="1"/>
          </p:cNvSpPr>
          <p:nvPr>
            <p:ph type="dt" sz="half" idx="10"/>
          </p:nvPr>
        </p:nvSpPr>
        <p:spPr/>
        <p:txBody>
          <a:bodyPr/>
          <a:lstStyle>
            <a:lvl1pPr>
              <a:defRPr/>
            </a:lvl1pPr>
          </a:lstStyle>
          <a:p>
            <a:pPr>
              <a:defRPr/>
            </a:pPr>
            <a:fld id="{7E71C1ED-5382-4481-B960-64554CE7188B}" type="datetimeFigureOut">
              <a:rPr lang="zh-CN" altLang="en-US"/>
              <a:pPr>
                <a:defRPr/>
              </a:pPr>
              <a:t>2016/8/15</a:t>
            </a:fld>
            <a:endParaRPr lang="zh-CN" altLang="en-US"/>
          </a:p>
        </p:txBody>
      </p:sp>
      <p:sp>
        <p:nvSpPr>
          <p:cNvPr id="10" name="页脚占位符 4"/>
          <p:cNvSpPr>
            <a:spLocks noGrp="1"/>
          </p:cNvSpPr>
          <p:nvPr>
            <p:ph type="ftr" sz="quarter" idx="11"/>
          </p:nvPr>
        </p:nvSpPr>
        <p:spPr/>
        <p:txBody>
          <a:bodyPr/>
          <a:lstStyle>
            <a:lvl1pPr>
              <a:defRPr/>
            </a:lvl1pPr>
          </a:lstStyle>
          <a:p>
            <a:pPr>
              <a:defRPr/>
            </a:pPr>
            <a:endParaRPr lang="zh-CN" altLang="en-US"/>
          </a:p>
        </p:txBody>
      </p:sp>
      <p:sp>
        <p:nvSpPr>
          <p:cNvPr id="11" name="灯片编号占位符 5"/>
          <p:cNvSpPr>
            <a:spLocks noGrp="1"/>
          </p:cNvSpPr>
          <p:nvPr>
            <p:ph type="sldNum" sz="quarter" idx="12"/>
          </p:nvPr>
        </p:nvSpPr>
        <p:spPr/>
        <p:txBody>
          <a:bodyPr/>
          <a:lstStyle>
            <a:lvl1pPr>
              <a:defRPr/>
            </a:lvl1pPr>
          </a:lstStyle>
          <a:p>
            <a:fld id="{201A90D4-F80A-4F6A-8488-162C5583BCEE}" type="slidenum">
              <a:rPr lang="zh-CN" altLang="en-US"/>
              <a:pPr/>
              <a:t>‹#›</a:t>
            </a:fld>
            <a:endParaRPr lang="zh-CN" altLang="en-US"/>
          </a:p>
        </p:txBody>
      </p:sp>
    </p:spTree>
    <p:extLst>
      <p:ext uri="{BB962C8B-B14F-4D97-AF65-F5344CB8AC3E}">
        <p14:creationId xmlns:p14="http://schemas.microsoft.com/office/powerpoint/2010/main" val="14465459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pPr>
              <a:defRPr/>
            </a:pPr>
            <a:fld id="{B836B686-79C9-4BA3-8745-2DFE06E33F47}" type="datetimeFigureOut">
              <a:rPr lang="zh-CN" altLang="en-US"/>
              <a:pPr>
                <a:defRPr/>
              </a:pPr>
              <a:t>2016/8/15</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fld id="{360D543F-B1EE-40E8-8613-EFECA4BB1A60}" type="slidenum">
              <a:rPr lang="zh-CN" altLang="en-US"/>
              <a:pPr/>
              <a:t>‹#›</a:t>
            </a:fld>
            <a:endParaRPr lang="zh-CN" altLang="en-US"/>
          </a:p>
        </p:txBody>
      </p:sp>
    </p:spTree>
    <p:extLst>
      <p:ext uri="{BB962C8B-B14F-4D97-AF65-F5344CB8AC3E}">
        <p14:creationId xmlns:p14="http://schemas.microsoft.com/office/powerpoint/2010/main" val="5160763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bg>
      <p:bgPr>
        <a:pattFill prst="ltDnDiag">
          <a:fgClr>
            <a:srgbClr val="697A74"/>
          </a:fgClr>
          <a:bgClr>
            <a:srgbClr val="4F434F"/>
          </a:bgClr>
        </a:pattFill>
        <a:effectLst/>
      </p:bgPr>
    </p:bg>
    <p:spTree>
      <p:nvGrpSpPr>
        <p:cNvPr id="1" name=""/>
        <p:cNvGrpSpPr/>
        <p:nvPr/>
      </p:nvGrpSpPr>
      <p:grpSpPr>
        <a:xfrm>
          <a:off x="0" y="0"/>
          <a:ext cx="0" cy="0"/>
          <a:chOff x="0" y="0"/>
          <a:chExt cx="0" cy="0"/>
        </a:xfrm>
      </p:grpSpPr>
      <p:sp>
        <p:nvSpPr>
          <p:cNvPr id="4" name="矩形 3"/>
          <p:cNvSpPr/>
          <p:nvPr userDrawn="1"/>
        </p:nvSpPr>
        <p:spPr>
          <a:xfrm>
            <a:off x="0" y="-19050"/>
            <a:ext cx="12192000" cy="2819400"/>
          </a:xfrm>
          <a:prstGeom prst="rect">
            <a:avLst/>
          </a:prstGeom>
          <a:solidFill>
            <a:srgbClr val="FA9A6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5" name="等腰三角形 4"/>
          <p:cNvSpPr/>
          <p:nvPr userDrawn="1"/>
        </p:nvSpPr>
        <p:spPr>
          <a:xfrm rot="10800000">
            <a:off x="5748338" y="2727325"/>
            <a:ext cx="695325" cy="412750"/>
          </a:xfrm>
          <a:prstGeom prst="triangle">
            <a:avLst/>
          </a:prstGeom>
          <a:solidFill>
            <a:srgbClr val="FA9A6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 name="标题 1"/>
          <p:cNvSpPr>
            <a:spLocks noGrp="1"/>
          </p:cNvSpPr>
          <p:nvPr>
            <p:ph type="title"/>
          </p:nvPr>
        </p:nvSpPr>
        <p:spPr>
          <a:xfrm>
            <a:off x="831850" y="1709738"/>
            <a:ext cx="10515600" cy="2852737"/>
          </a:xfrm>
        </p:spPr>
        <p:txBody>
          <a:bodyPr anchor="b"/>
          <a:lstStyle>
            <a:lvl1pPr algn="ctr">
              <a:defRPr sz="6000">
                <a:solidFill>
                  <a:schemeClr val="bg1"/>
                </a:solidFill>
              </a:defRPr>
            </a:lvl1pPr>
          </a:lstStyle>
          <a:p>
            <a:r>
              <a:rPr lang="zh-CN" altLang="en-US" dirty="0" smtClean="0"/>
              <a:t>单击此处编辑母版标题样式</a:t>
            </a:r>
            <a:endParaRPr lang="zh-CN" altLang="en-US" dirty="0"/>
          </a:p>
        </p:txBody>
      </p:sp>
      <p:sp>
        <p:nvSpPr>
          <p:cNvPr id="3" name="文本占位符 2"/>
          <p:cNvSpPr>
            <a:spLocks noGrp="1"/>
          </p:cNvSpPr>
          <p:nvPr>
            <p:ph type="body" idx="1"/>
          </p:nvPr>
        </p:nvSpPr>
        <p:spPr>
          <a:xfrm>
            <a:off x="1885950" y="4589463"/>
            <a:ext cx="8420100" cy="1500187"/>
          </a:xfrm>
        </p:spPr>
        <p:txBody>
          <a:bodyPr>
            <a:normAutofit/>
          </a:bodyPr>
          <a:lstStyle>
            <a:lvl1pPr marL="0" indent="0" algn="ctr">
              <a:buNone/>
              <a:defRPr sz="1400">
                <a:solidFill>
                  <a:srgbClr val="B4B17A"/>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6" name="日期占位符 3"/>
          <p:cNvSpPr>
            <a:spLocks noGrp="1"/>
          </p:cNvSpPr>
          <p:nvPr>
            <p:ph type="dt" sz="half" idx="10"/>
          </p:nvPr>
        </p:nvSpPr>
        <p:spPr/>
        <p:txBody>
          <a:bodyPr/>
          <a:lstStyle>
            <a:lvl1pPr>
              <a:defRPr/>
            </a:lvl1pPr>
          </a:lstStyle>
          <a:p>
            <a:pPr>
              <a:defRPr/>
            </a:pPr>
            <a:fld id="{5A824B47-A9E4-4DDB-AE7C-723D6A7261B1}" type="datetimeFigureOut">
              <a:rPr lang="zh-CN" altLang="en-US"/>
              <a:pPr>
                <a:defRPr/>
              </a:pPr>
              <a:t>2016/8/15</a:t>
            </a:fld>
            <a:endParaRPr lang="zh-CN" altLang="en-US"/>
          </a:p>
        </p:txBody>
      </p:sp>
      <p:sp>
        <p:nvSpPr>
          <p:cNvPr id="7" name="页脚占位符 4"/>
          <p:cNvSpPr>
            <a:spLocks noGrp="1"/>
          </p:cNvSpPr>
          <p:nvPr>
            <p:ph type="ftr" sz="quarter" idx="11"/>
          </p:nvPr>
        </p:nvSpPr>
        <p:spPr/>
        <p:txBody>
          <a:bodyPr/>
          <a:lstStyle>
            <a:lvl1pPr>
              <a:defRPr/>
            </a:lvl1pPr>
          </a:lstStyle>
          <a:p>
            <a:pPr>
              <a:defRPr/>
            </a:pPr>
            <a:endParaRPr lang="zh-CN" altLang="en-US"/>
          </a:p>
        </p:txBody>
      </p:sp>
      <p:sp>
        <p:nvSpPr>
          <p:cNvPr id="8" name="灯片编号占位符 5"/>
          <p:cNvSpPr>
            <a:spLocks noGrp="1"/>
          </p:cNvSpPr>
          <p:nvPr>
            <p:ph type="sldNum" sz="quarter" idx="12"/>
          </p:nvPr>
        </p:nvSpPr>
        <p:spPr/>
        <p:txBody>
          <a:bodyPr/>
          <a:lstStyle>
            <a:lvl1pPr>
              <a:defRPr/>
            </a:lvl1pPr>
          </a:lstStyle>
          <a:p>
            <a:fld id="{47F193F4-4D42-4B4F-AA67-41B092FCE4D8}" type="slidenum">
              <a:rPr lang="zh-CN" altLang="en-US"/>
              <a:pPr/>
              <a:t>‹#›</a:t>
            </a:fld>
            <a:endParaRPr lang="zh-CN" altLang="en-US"/>
          </a:p>
        </p:txBody>
      </p:sp>
    </p:spTree>
    <p:extLst>
      <p:ext uri="{BB962C8B-B14F-4D97-AF65-F5344CB8AC3E}">
        <p14:creationId xmlns:p14="http://schemas.microsoft.com/office/powerpoint/2010/main" val="2645255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仅标题">
    <p:bg>
      <p:bgPr>
        <a:solidFill>
          <a:srgbClr val="4F434F"/>
        </a:solidFill>
        <a:effectLst/>
      </p:bgPr>
    </p:bg>
    <p:spTree>
      <p:nvGrpSpPr>
        <p:cNvPr id="1" name=""/>
        <p:cNvGrpSpPr/>
        <p:nvPr/>
      </p:nvGrpSpPr>
      <p:grpSpPr>
        <a:xfrm>
          <a:off x="0" y="0"/>
          <a:ext cx="0" cy="0"/>
          <a:chOff x="0" y="0"/>
          <a:chExt cx="0" cy="0"/>
        </a:xfrm>
      </p:grpSpPr>
      <p:sp>
        <p:nvSpPr>
          <p:cNvPr id="3" name="矩形 2"/>
          <p:cNvSpPr/>
          <p:nvPr userDrawn="1"/>
        </p:nvSpPr>
        <p:spPr>
          <a:xfrm flipV="1">
            <a:off x="0" y="6496050"/>
            <a:ext cx="12192000" cy="361950"/>
          </a:xfrm>
          <a:prstGeom prst="rect">
            <a:avLst/>
          </a:prstGeom>
          <a:solidFill>
            <a:srgbClr val="FA9A6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 name="等腰三角形 3"/>
          <p:cNvSpPr/>
          <p:nvPr userDrawn="1"/>
        </p:nvSpPr>
        <p:spPr>
          <a:xfrm rot="10800000">
            <a:off x="5921375" y="6496050"/>
            <a:ext cx="349250" cy="206375"/>
          </a:xfrm>
          <a:prstGeom prst="triangle">
            <a:avLst/>
          </a:prstGeom>
          <a:solidFill>
            <a:srgbClr val="4F434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5" name="日期占位符 2"/>
          <p:cNvSpPr>
            <a:spLocks noGrp="1"/>
          </p:cNvSpPr>
          <p:nvPr>
            <p:ph type="dt" sz="half" idx="10"/>
          </p:nvPr>
        </p:nvSpPr>
        <p:spPr/>
        <p:txBody>
          <a:bodyPr/>
          <a:lstStyle>
            <a:lvl1pPr>
              <a:defRPr/>
            </a:lvl1pPr>
          </a:lstStyle>
          <a:p>
            <a:pPr>
              <a:defRPr/>
            </a:pPr>
            <a:fld id="{57C120D8-F436-4E19-9024-BE7A67FA3A91}" type="datetimeFigureOut">
              <a:rPr lang="zh-CN" altLang="en-US"/>
              <a:pPr>
                <a:defRPr/>
              </a:pPr>
              <a:t>2016/8/15</a:t>
            </a:fld>
            <a:endParaRPr lang="zh-CN" altLang="en-US"/>
          </a:p>
        </p:txBody>
      </p:sp>
      <p:sp>
        <p:nvSpPr>
          <p:cNvPr id="6" name="页脚占位符 3"/>
          <p:cNvSpPr>
            <a:spLocks noGrp="1"/>
          </p:cNvSpPr>
          <p:nvPr>
            <p:ph type="ftr" sz="quarter" idx="11"/>
          </p:nvPr>
        </p:nvSpPr>
        <p:spPr/>
        <p:txBody>
          <a:bodyPr/>
          <a:lstStyle>
            <a:lvl1pPr>
              <a:defRPr/>
            </a:lvl1pPr>
          </a:lstStyle>
          <a:p>
            <a:pPr>
              <a:defRPr/>
            </a:pPr>
            <a:endParaRPr lang="zh-CN" altLang="en-US"/>
          </a:p>
        </p:txBody>
      </p:sp>
      <p:sp>
        <p:nvSpPr>
          <p:cNvPr id="7" name="灯片编号占位符 4"/>
          <p:cNvSpPr>
            <a:spLocks noGrp="1"/>
          </p:cNvSpPr>
          <p:nvPr>
            <p:ph type="sldNum" sz="quarter" idx="12"/>
          </p:nvPr>
        </p:nvSpPr>
        <p:spPr/>
        <p:txBody>
          <a:bodyPr/>
          <a:lstStyle>
            <a:lvl1pPr>
              <a:defRPr/>
            </a:lvl1pPr>
          </a:lstStyle>
          <a:p>
            <a:fld id="{EF9E469D-7693-46FB-90C2-80DA1CF12849}" type="slidenum">
              <a:rPr lang="zh-CN" altLang="en-US"/>
              <a:pPr/>
              <a:t>‹#›</a:t>
            </a:fld>
            <a:endParaRPr lang="zh-CN" altLang="en-US"/>
          </a:p>
        </p:txBody>
      </p:sp>
    </p:spTree>
    <p:extLst>
      <p:ext uri="{BB962C8B-B14F-4D97-AF65-F5344CB8AC3E}">
        <p14:creationId xmlns:p14="http://schemas.microsoft.com/office/powerpoint/2010/main" val="26020991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3"/>
          <p:cNvSpPr>
            <a:spLocks noGrp="1"/>
          </p:cNvSpPr>
          <p:nvPr>
            <p:ph type="dt" sz="half" idx="10"/>
          </p:nvPr>
        </p:nvSpPr>
        <p:spPr/>
        <p:txBody>
          <a:bodyPr/>
          <a:lstStyle>
            <a:lvl1pPr>
              <a:defRPr/>
            </a:lvl1pPr>
          </a:lstStyle>
          <a:p>
            <a:pPr>
              <a:defRPr/>
            </a:pPr>
            <a:fld id="{AC6B0DB5-D8F0-4148-BE3C-E2BE373C5A31}" type="datetimeFigureOut">
              <a:rPr lang="zh-CN" altLang="en-US"/>
              <a:pPr>
                <a:defRPr/>
              </a:pPr>
              <a:t>2016/8/15</a:t>
            </a:fld>
            <a:endParaRPr lang="zh-CN" altLang="en-US"/>
          </a:p>
        </p:txBody>
      </p:sp>
      <p:sp>
        <p:nvSpPr>
          <p:cNvPr id="3" name="页脚占位符 4"/>
          <p:cNvSpPr>
            <a:spLocks noGrp="1"/>
          </p:cNvSpPr>
          <p:nvPr>
            <p:ph type="ftr" sz="quarter" idx="11"/>
          </p:nvPr>
        </p:nvSpPr>
        <p:spPr/>
        <p:txBody>
          <a:bodyPr/>
          <a:lstStyle>
            <a:lvl1pPr>
              <a:defRPr/>
            </a:lvl1pPr>
          </a:lstStyle>
          <a:p>
            <a:pPr>
              <a:defRPr/>
            </a:pPr>
            <a:endParaRPr lang="zh-CN" altLang="en-US"/>
          </a:p>
        </p:txBody>
      </p:sp>
      <p:sp>
        <p:nvSpPr>
          <p:cNvPr id="4" name="灯片编号占位符 5"/>
          <p:cNvSpPr>
            <a:spLocks noGrp="1"/>
          </p:cNvSpPr>
          <p:nvPr>
            <p:ph type="sldNum" sz="quarter" idx="12"/>
          </p:nvPr>
        </p:nvSpPr>
        <p:spPr/>
        <p:txBody>
          <a:bodyPr/>
          <a:lstStyle>
            <a:lvl1pPr>
              <a:defRPr/>
            </a:lvl1pPr>
          </a:lstStyle>
          <a:p>
            <a:fld id="{7EFF58C0-3E4C-481E-8590-3236BCAAE060}" type="slidenum">
              <a:rPr lang="zh-CN" altLang="en-US"/>
              <a:pPr/>
              <a:t>‹#›</a:t>
            </a:fld>
            <a:endParaRPr lang="zh-CN" altLang="en-US"/>
          </a:p>
        </p:txBody>
      </p:sp>
    </p:spTree>
    <p:extLst>
      <p:ext uri="{BB962C8B-B14F-4D97-AF65-F5344CB8AC3E}">
        <p14:creationId xmlns:p14="http://schemas.microsoft.com/office/powerpoint/2010/main" val="26787985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2016/8/15</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1484996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2016/8/15</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4399882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2016/8/15</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0323140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2016/8/15</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0552561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Content Placeholder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Content Placeholder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7" name="Date Placeholder 6"/>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2016/8/15</a:t>
            </a:fld>
            <a:endParaRPr lang="zh-CN" alt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zh-CN" alt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188595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Date Placeholder 2"/>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2016/8/15</a:t>
            </a:fld>
            <a:endParaRPr lang="zh-CN" alt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zh-CN" alt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40217053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2016/8/15</a:t>
            </a:fld>
            <a:endParaRPr lang="zh-CN" alt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zh-CN" alt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416801194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2016/8/15</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10707700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2016/8/15</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49230042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2016/8/15</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30461842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2016/8/15</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44692862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3.xml"/><Relationship Id="rId3" Type="http://schemas.openxmlformats.org/officeDocument/2006/relationships/slideLayout" Target="../slideLayouts/slideLayout8.xml"/><Relationship Id="rId7" Type="http://schemas.openxmlformats.org/officeDocument/2006/relationships/slideLayout" Target="../slideLayouts/slideLayout12.xml"/><Relationship Id="rId12" Type="http://schemas.openxmlformats.org/officeDocument/2006/relationships/theme" Target="../theme/theme2.xml"/><Relationship Id="rId2" Type="http://schemas.openxmlformats.org/officeDocument/2006/relationships/slideLayout" Target="../slideLayouts/slideLayout7.xml"/><Relationship Id="rId1" Type="http://schemas.openxmlformats.org/officeDocument/2006/relationships/slideLayout" Target="../slideLayouts/slideLayout6.xml"/><Relationship Id="rId6" Type="http://schemas.openxmlformats.org/officeDocument/2006/relationships/slideLayout" Target="../slideLayouts/slideLayout11.xml"/><Relationship Id="rId11" Type="http://schemas.openxmlformats.org/officeDocument/2006/relationships/slideLayout" Target="../slideLayouts/slideLayout16.xml"/><Relationship Id="rId5" Type="http://schemas.openxmlformats.org/officeDocument/2006/relationships/slideLayout" Target="../slideLayouts/slideLayout10.xml"/><Relationship Id="rId10" Type="http://schemas.openxmlformats.org/officeDocument/2006/relationships/slideLayout" Target="../slideLayouts/slideLayout15.xml"/><Relationship Id="rId4" Type="http://schemas.openxmlformats.org/officeDocument/2006/relationships/slideLayout" Target="../slideLayouts/slideLayout9.xml"/><Relationship Id="rId9"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标题占位符 1"/>
          <p:cNvSpPr>
            <a:spLocks noGrp="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en-US" smtClean="0"/>
              <a:t>单击此处编辑母版标题样式</a:t>
            </a:r>
          </a:p>
        </p:txBody>
      </p:sp>
      <p:sp>
        <p:nvSpPr>
          <p:cNvPr id="5123" name="文本占位符 2"/>
          <p:cNvSpPr>
            <a:spLocks noGrp="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ea typeface="+mn-ea"/>
              </a:defRPr>
            </a:lvl1pPr>
          </a:lstStyle>
          <a:p>
            <a:pPr>
              <a:defRPr/>
            </a:pPr>
            <a:fld id="{B198DAF3-186C-4DCF-A6ED-203F3CE35051}" type="datetimeFigureOut">
              <a:rPr lang="zh-CN" altLang="en-US"/>
              <a:pPr>
                <a:defRPr/>
              </a:pPr>
              <a:t>2016/8/15</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ea typeface="+mn-ea"/>
              </a:defRPr>
            </a:lvl1pPr>
          </a:lstStyle>
          <a:p>
            <a:pPr>
              <a:defRPr/>
            </a:pPr>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defRPr>
            </a:lvl1pPr>
          </a:lstStyle>
          <a:p>
            <a:fld id="{DEDFA119-2519-4458-A94F-E94B9D56C5EE}" type="slidenum">
              <a:rPr lang="zh-CN" altLang="en-US"/>
              <a:pPr/>
              <a:t>‹#›</a:t>
            </a:fld>
            <a:endParaRPr lang="zh-CN" altLang="en-US"/>
          </a:p>
        </p:txBody>
      </p:sp>
    </p:spTree>
  </p:cSld>
  <p:clrMap bg1="lt1" tx1="dk1" bg2="lt2" tx2="dk2" accent1="accent1" accent2="accent2" accent3="accent3" accent4="accent4" accent5="accent5" accent6="accent6" hlink="hlink" folHlink="folHlink"/>
  <p:sldLayoutIdLst>
    <p:sldLayoutId id="2147483677" r:id="rId1"/>
    <p:sldLayoutId id="2147483675" r:id="rId2"/>
    <p:sldLayoutId id="2147483678" r:id="rId3"/>
    <p:sldLayoutId id="2147483679" r:id="rId4"/>
    <p:sldLayoutId id="2147483676" r:id="rId5"/>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微软雅黑" panose="020B0503020204020204" pitchFamily="34" charset="-122"/>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微软雅黑" panose="020B0503020204020204" pitchFamily="34" charset="-122"/>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微软雅黑" panose="020B0503020204020204" pitchFamily="34" charset="-122"/>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微软雅黑" panose="020B0503020204020204" pitchFamily="34" charset="-122"/>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ea typeface="微软雅黑" panose="020B0503020204020204" pitchFamily="34" charset="-122"/>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ea typeface="微软雅黑" panose="020B0503020204020204" pitchFamily="34" charset="-122"/>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ea typeface="微软雅黑" panose="020B0503020204020204" pitchFamily="34" charset="-122"/>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ea typeface="微软雅黑" panose="020B0503020204020204" pitchFamily="34" charset="-122"/>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eaLnBrk="1" fontAlgn="auto" hangingPunct="1">
              <a:spcBef>
                <a:spcPts val="0"/>
              </a:spcBef>
              <a:spcAft>
                <a:spcPts val="0"/>
              </a:spcAft>
            </a:pPr>
            <a:fld id="{16E5758D-A3C3-4E88-8AC0-22500507BD7E}" type="datetimeFigureOut">
              <a:rPr lang="zh-CN" altLang="en-US" smtClean="0">
                <a:solidFill>
                  <a:prstClr val="black">
                    <a:tint val="75000"/>
                  </a:prstClr>
                </a:solidFill>
                <a:latin typeface="Calibri" panose="020F0502020204030204"/>
                <a:ea typeface="宋体" panose="02010600030101010101" pitchFamily="2" charset="-122"/>
              </a:rPr>
              <a:pPr eaLnBrk="1" fontAlgn="auto" hangingPunct="1">
                <a:spcBef>
                  <a:spcPts val="0"/>
                </a:spcBef>
                <a:spcAft>
                  <a:spcPts val="0"/>
                </a:spcAft>
              </a:pPr>
              <a:t>2016/8/15</a:t>
            </a:fld>
            <a:endParaRPr lang="zh-CN" altLang="en-US">
              <a:solidFill>
                <a:prstClr val="black">
                  <a:tint val="75000"/>
                </a:prstClr>
              </a:solidFill>
              <a:latin typeface="Calibri" panose="020F0502020204030204"/>
              <a:ea typeface="宋体" panose="02010600030101010101" pitchFamily="2" charset="-122"/>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eaLnBrk="1" fontAlgn="auto" hangingPunct="1">
              <a:spcBef>
                <a:spcPts val="0"/>
              </a:spcBef>
              <a:spcAft>
                <a:spcPts val="0"/>
              </a:spcAft>
            </a:pPr>
            <a:endParaRPr lang="zh-CN" altLang="en-US">
              <a:solidFill>
                <a:prstClr val="black">
                  <a:tint val="75000"/>
                </a:prstClr>
              </a:solidFill>
              <a:latin typeface="Calibri" panose="020F0502020204030204"/>
              <a:ea typeface="宋体" panose="02010600030101010101" pitchFamily="2" charset="-122"/>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eaLnBrk="1" fontAlgn="auto" hangingPunct="1">
              <a:spcBef>
                <a:spcPts val="0"/>
              </a:spcBef>
              <a:spcAft>
                <a:spcPts val="0"/>
              </a:spcAft>
            </a:pPr>
            <a:fld id="{AA4E786F-588D-4932-A7B2-AE3451FA4ACA}" type="slidenum">
              <a:rPr lang="zh-CN" altLang="en-US" smtClean="0">
                <a:solidFill>
                  <a:prstClr val="black">
                    <a:tint val="75000"/>
                  </a:prstClr>
                </a:solidFill>
                <a:latin typeface="Calibri" panose="020F0502020204030204"/>
                <a:ea typeface="宋体" panose="02010600030101010101" pitchFamily="2" charset="-122"/>
              </a:rPr>
              <a:pPr eaLnBrk="1" fontAlgn="auto" hangingPunct="1">
                <a:spcBef>
                  <a:spcPts val="0"/>
                </a:spcBef>
                <a:spcAft>
                  <a:spcPts val="0"/>
                </a:spcAft>
              </a:pPr>
              <a:t>‹#›</a:t>
            </a:fld>
            <a:endParaRPr lang="zh-CN" altLang="en-US">
              <a:solidFill>
                <a:prstClr val="black">
                  <a:tint val="75000"/>
                </a:prstClr>
              </a:solidFill>
              <a:latin typeface="Calibri" panose="020F0502020204030204"/>
              <a:ea typeface="宋体" panose="02010600030101010101" pitchFamily="2" charset="-122"/>
            </a:endParaRPr>
          </a:p>
        </p:txBody>
      </p:sp>
    </p:spTree>
    <p:extLst>
      <p:ext uri="{BB962C8B-B14F-4D97-AF65-F5344CB8AC3E}">
        <p14:creationId xmlns:p14="http://schemas.microsoft.com/office/powerpoint/2010/main" val="2548050102"/>
      </p:ext>
    </p:extLst>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 id="2147483684" r:id="rId4"/>
    <p:sldLayoutId id="2147483685" r:id="rId5"/>
    <p:sldLayoutId id="2147483686" r:id="rId6"/>
    <p:sldLayoutId id="2147483687" r:id="rId7"/>
    <p:sldLayoutId id="2147483688" r:id="rId8"/>
    <p:sldLayoutId id="2147483689" r:id="rId9"/>
    <p:sldLayoutId id="2147483690" r:id="rId10"/>
    <p:sldLayoutId id="214748369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4.xml"/><Relationship Id="rId1" Type="http://schemas.openxmlformats.org/officeDocument/2006/relationships/vmlDrawing" Target="../drawings/vmlDrawing1.vml"/><Relationship Id="rId4" Type="http://schemas.openxmlformats.org/officeDocument/2006/relationships/image" Target="../media/image7.png"/></Relationships>
</file>

<file path=ppt/slides/_rels/slide17.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oleObject" Target="../embeddings/oleObject2.bin"/><Relationship Id="rId7" Type="http://schemas.openxmlformats.org/officeDocument/2006/relationships/oleObject" Target="../embeddings/oleObject4.bin"/><Relationship Id="rId2" Type="http://schemas.openxmlformats.org/officeDocument/2006/relationships/slideLayout" Target="../slideLayouts/slideLayout4.xml"/><Relationship Id="rId1" Type="http://schemas.openxmlformats.org/officeDocument/2006/relationships/vmlDrawing" Target="../drawings/vmlDrawing2.vml"/><Relationship Id="rId6" Type="http://schemas.openxmlformats.org/officeDocument/2006/relationships/image" Target="../media/image9.png"/><Relationship Id="rId5" Type="http://schemas.openxmlformats.org/officeDocument/2006/relationships/oleObject" Target="../embeddings/oleObject3.bin"/><Relationship Id="rId4" Type="http://schemas.openxmlformats.org/officeDocument/2006/relationships/image" Target="../media/image8.png"/></Relationships>
</file>

<file path=ppt/slides/_rels/slide18.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4.xml"/><Relationship Id="rId1" Type="http://schemas.openxmlformats.org/officeDocument/2006/relationships/vmlDrawing" Target="../drawings/vmlDrawing3.vml"/><Relationship Id="rId4" Type="http://schemas.openxmlformats.org/officeDocument/2006/relationships/image" Target="../media/image11.png"/></Relationships>
</file>

<file path=ppt/slides/_rels/slide19.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Layout" Target="../slideLayouts/slideLayout4.xml"/><Relationship Id="rId1" Type="http://schemas.openxmlformats.org/officeDocument/2006/relationships/vmlDrawing" Target="../drawings/vmlDrawing4.vml"/><Relationship Id="rId4" Type="http://schemas.openxmlformats.org/officeDocument/2006/relationships/image" Target="../media/image12.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8" Type="http://schemas.openxmlformats.org/officeDocument/2006/relationships/hyperlink" Target="http://www.ypppt.com/jiaocheng/" TargetMode="External"/><Relationship Id="rId3" Type="http://schemas.openxmlformats.org/officeDocument/2006/relationships/hyperlink" Target="http://www.ypppt.com/moban/" TargetMode="External"/><Relationship Id="rId7" Type="http://schemas.openxmlformats.org/officeDocument/2006/relationships/hyperlink" Target="http://www.ypppt.com/sucai/" TargetMode="External"/><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openxmlformats.org/officeDocument/2006/relationships/hyperlink" Target="http://www.ypppt.com/tubiao/" TargetMode="External"/><Relationship Id="rId5" Type="http://schemas.openxmlformats.org/officeDocument/2006/relationships/hyperlink" Target="http://www.ypppt.com/beijing/" TargetMode="External"/><Relationship Id="rId4" Type="http://schemas.openxmlformats.org/officeDocument/2006/relationships/hyperlink" Target="http://www.ypppt.com/jieri/"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2011363"/>
            <a:ext cx="9144000" cy="2387600"/>
          </a:xfrm>
        </p:spPr>
        <p:txBody>
          <a:bodyPr rtlCol="0">
            <a:normAutofit/>
          </a:bodyPr>
          <a:lstStyle/>
          <a:p>
            <a:pPr eaLnBrk="1" fontAlgn="auto" hangingPunct="1">
              <a:spcAft>
                <a:spcPts val="0"/>
              </a:spcAft>
              <a:defRPr/>
            </a:pPr>
            <a:r>
              <a:rPr lang="en-US" altLang="zh-CN" sz="8000" b="1" dirty="0">
                <a:solidFill>
                  <a:srgbClr val="FA9A60"/>
                </a:solidFill>
                <a:latin typeface="+mj-ea"/>
              </a:rPr>
              <a:t>BUSINESS</a:t>
            </a:r>
            <a:r>
              <a:rPr lang="en-US" altLang="zh-CN" sz="9600" b="1" dirty="0"/>
              <a:t> </a:t>
            </a:r>
            <a:r>
              <a:rPr lang="en-US" altLang="zh-CN" b="1" dirty="0" smtClean="0"/>
              <a:t/>
            </a:r>
            <a:br>
              <a:rPr lang="en-US" altLang="zh-CN" b="1" dirty="0" smtClean="0"/>
            </a:br>
            <a:r>
              <a:rPr lang="en-US" altLang="zh-CN" sz="4000" dirty="0" smtClean="0"/>
              <a:t>PPT </a:t>
            </a:r>
            <a:r>
              <a:rPr lang="en-US" altLang="zh-CN" sz="4000" dirty="0"/>
              <a:t>TEMPLATE</a:t>
            </a:r>
            <a:endParaRPr lang="zh-CN" altLang="en-US" sz="400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rtlCol="0">
            <a:normAutofit/>
          </a:bodyPr>
          <a:lstStyle/>
          <a:p>
            <a:pPr eaLnBrk="1" fontAlgn="auto" hangingPunct="1">
              <a:spcAft>
                <a:spcPts val="0"/>
              </a:spcAft>
              <a:defRPr/>
            </a:pPr>
            <a:r>
              <a:rPr lang="en-US" altLang="zh-CN" dirty="0">
                <a:latin typeface="+mj-ea"/>
              </a:rPr>
              <a:t>SECTION TITLE</a:t>
            </a:r>
            <a:endParaRPr lang="zh-CN" altLang="en-US" dirty="0">
              <a:latin typeface="+mj-ea"/>
            </a:endParaRPr>
          </a:p>
        </p:txBody>
      </p:sp>
      <p:sp>
        <p:nvSpPr>
          <p:cNvPr id="11267" name="文本占位符 4"/>
          <p:cNvSpPr>
            <a:spLocks noGrp="1"/>
          </p:cNvSpPr>
          <p:nvPr>
            <p:ph type="body" idx="1"/>
          </p:nvPr>
        </p:nvSpPr>
        <p:spPr/>
        <p:txBody>
          <a:bodyPr/>
          <a:lstStyle/>
          <a:p>
            <a:pPr eaLnBrk="1" hangingPunct="1"/>
            <a:r>
              <a:rPr lang="zh-CN" altLang="en-US" smtClean="0"/>
              <a:t>Quisque velit nisi, pretium ut lacinia in, elementum id enim. Cras ultricies ligula sed magna dictum porta. Quisque velit nisi, pretium ut lacinia in, elementum id enim. Vivamus magna justo, lacinia eget consectetur sed.</a:t>
            </a:r>
          </a:p>
          <a:p>
            <a:pPr eaLnBrk="1" hangingPunct="1"/>
            <a:endParaRPr lang="zh-CN" altLang="en-US" smtClean="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rtlCol="0" anchor="t">
            <a:normAutofit/>
          </a:bodyPr>
          <a:lstStyle/>
          <a:p>
            <a:pPr eaLnBrk="1" fontAlgn="auto" hangingPunct="1">
              <a:spcAft>
                <a:spcPts val="0"/>
              </a:spcAft>
              <a:defRPr/>
            </a:pPr>
            <a:r>
              <a:rPr lang="en-US" altLang="zh-CN" sz="3600" cap="all" dirty="0">
                <a:solidFill>
                  <a:schemeClr val="bg1"/>
                </a:solidFill>
              </a:rPr>
              <a:t>Your  Title  Here</a:t>
            </a:r>
            <a:endParaRPr lang="zh-CN" altLang="en-US" sz="3600" dirty="0">
              <a:solidFill>
                <a:srgbClr val="FDCB82"/>
              </a:solidFill>
            </a:endParaRPr>
          </a:p>
        </p:txBody>
      </p:sp>
      <p:pic>
        <p:nvPicPr>
          <p:cNvPr id="12291" name="图片 4"/>
          <p:cNvPicPr>
            <a:picLocks noChangeAspect="1"/>
          </p:cNvPicPr>
          <p:nvPr/>
        </p:nvPicPr>
        <p:blipFill>
          <a:blip r:embed="rId2">
            <a:extLst>
              <a:ext uri="{28A0092B-C50C-407E-A947-70E740481C1C}">
                <a14:useLocalDpi xmlns:a14="http://schemas.microsoft.com/office/drawing/2010/main" val="0"/>
              </a:ext>
            </a:extLst>
          </a:blip>
          <a:srcRect t="25558" b="32565"/>
          <a:stretch>
            <a:fillRect/>
          </a:stretch>
        </p:blipFill>
        <p:spPr bwMode="auto">
          <a:xfrm>
            <a:off x="838200" y="1484313"/>
            <a:ext cx="10514013" cy="2935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292" name="矩形 5"/>
          <p:cNvSpPr>
            <a:spLocks noChangeArrowheads="1"/>
          </p:cNvSpPr>
          <p:nvPr/>
        </p:nvSpPr>
        <p:spPr bwMode="auto">
          <a:xfrm>
            <a:off x="839788" y="4560888"/>
            <a:ext cx="5116512" cy="138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eaLnBrk="1" hangingPunct="1"/>
            <a:r>
              <a:rPr lang="en-US" altLang="zh-CN" sz="1400">
                <a:solidFill>
                  <a:schemeClr val="bg1"/>
                </a:solidFill>
              </a:rPr>
              <a:t>Mauris blandit aliquet elit, eget tincidunt nibh pulvinar a. Pellentesque in ipsum id orci porta dapibus. Donec rutrum congue leo eget malesuada. Quisque velit nisi, pretium ut lacinia in, elementum id enim. Cras ultricies ligula sed magna dictum porta. Vivamus suscipit tortor eget felis porttitor volutpat. Donec sollicitudin. </a:t>
            </a:r>
            <a:endParaRPr lang="zh-CN" altLang="en-US" sz="1400">
              <a:solidFill>
                <a:schemeClr val="bg1"/>
              </a:solidFill>
            </a:endParaRPr>
          </a:p>
        </p:txBody>
      </p:sp>
      <p:sp>
        <p:nvSpPr>
          <p:cNvPr id="12293" name="矩形 6"/>
          <p:cNvSpPr>
            <a:spLocks noChangeArrowheads="1"/>
          </p:cNvSpPr>
          <p:nvPr/>
        </p:nvSpPr>
        <p:spPr bwMode="auto">
          <a:xfrm>
            <a:off x="6805613" y="4611688"/>
            <a:ext cx="3541712"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eaLnBrk="1" hangingPunct="1"/>
            <a:r>
              <a:rPr lang="en-US" altLang="zh-CN" sz="1400">
                <a:solidFill>
                  <a:schemeClr val="bg1"/>
                </a:solidFill>
              </a:rPr>
              <a:t>Mauris blandit aliquet elit, eget tincidunt nibh</a:t>
            </a:r>
            <a:endParaRPr lang="zh-CN" altLang="en-US" sz="1400">
              <a:solidFill>
                <a:schemeClr val="bg1"/>
              </a:solidFill>
            </a:endParaRPr>
          </a:p>
        </p:txBody>
      </p:sp>
      <p:sp>
        <p:nvSpPr>
          <p:cNvPr id="8" name="椭圆 7"/>
          <p:cNvSpPr/>
          <p:nvPr/>
        </p:nvSpPr>
        <p:spPr>
          <a:xfrm>
            <a:off x="6710363" y="4757738"/>
            <a:ext cx="76200" cy="76200"/>
          </a:xfrm>
          <a:prstGeom prst="ellipse">
            <a:avLst/>
          </a:prstGeom>
          <a:solidFill>
            <a:srgbClr val="FA9A6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400">
              <a:solidFill>
                <a:schemeClr val="bg1"/>
              </a:solidFill>
            </a:endParaRPr>
          </a:p>
        </p:txBody>
      </p:sp>
      <p:sp>
        <p:nvSpPr>
          <p:cNvPr id="12295" name="矩形 8"/>
          <p:cNvSpPr>
            <a:spLocks noChangeArrowheads="1"/>
          </p:cNvSpPr>
          <p:nvPr/>
        </p:nvSpPr>
        <p:spPr bwMode="auto">
          <a:xfrm>
            <a:off x="6805613" y="4926013"/>
            <a:ext cx="3541712" cy="306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eaLnBrk="1" hangingPunct="1"/>
            <a:r>
              <a:rPr lang="en-US" altLang="zh-CN" sz="1400">
                <a:solidFill>
                  <a:schemeClr val="bg1"/>
                </a:solidFill>
              </a:rPr>
              <a:t>Mauris blandit aliquet elit, eget tincidunt nibh</a:t>
            </a:r>
            <a:endParaRPr lang="zh-CN" altLang="en-US" sz="1400">
              <a:solidFill>
                <a:schemeClr val="bg1"/>
              </a:solidFill>
            </a:endParaRPr>
          </a:p>
        </p:txBody>
      </p:sp>
      <p:sp>
        <p:nvSpPr>
          <p:cNvPr id="10" name="椭圆 9"/>
          <p:cNvSpPr/>
          <p:nvPr/>
        </p:nvSpPr>
        <p:spPr>
          <a:xfrm>
            <a:off x="6710363" y="5072063"/>
            <a:ext cx="76200" cy="76200"/>
          </a:xfrm>
          <a:prstGeom prst="ellipse">
            <a:avLst/>
          </a:prstGeom>
          <a:solidFill>
            <a:srgbClr val="FA9A6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400">
              <a:solidFill>
                <a:schemeClr val="bg1"/>
              </a:solidFill>
            </a:endParaRPr>
          </a:p>
        </p:txBody>
      </p:sp>
      <p:sp>
        <p:nvSpPr>
          <p:cNvPr id="12297" name="矩形 10"/>
          <p:cNvSpPr>
            <a:spLocks noChangeArrowheads="1"/>
          </p:cNvSpPr>
          <p:nvPr/>
        </p:nvSpPr>
        <p:spPr bwMode="auto">
          <a:xfrm>
            <a:off x="6805613" y="5251450"/>
            <a:ext cx="3541712"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eaLnBrk="1" hangingPunct="1"/>
            <a:r>
              <a:rPr lang="en-US" altLang="zh-CN" sz="1400">
                <a:solidFill>
                  <a:schemeClr val="bg1"/>
                </a:solidFill>
              </a:rPr>
              <a:t>Mauris blandit aliquet elit, eget tincidunt nibh</a:t>
            </a:r>
            <a:endParaRPr lang="zh-CN" altLang="en-US" sz="1400">
              <a:solidFill>
                <a:schemeClr val="bg1"/>
              </a:solidFill>
            </a:endParaRPr>
          </a:p>
        </p:txBody>
      </p:sp>
      <p:sp>
        <p:nvSpPr>
          <p:cNvPr id="12" name="椭圆 11"/>
          <p:cNvSpPr/>
          <p:nvPr/>
        </p:nvSpPr>
        <p:spPr>
          <a:xfrm>
            <a:off x="6710363" y="5399088"/>
            <a:ext cx="76200" cy="74612"/>
          </a:xfrm>
          <a:prstGeom prst="ellipse">
            <a:avLst/>
          </a:prstGeom>
          <a:solidFill>
            <a:srgbClr val="FA9A6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400">
              <a:solidFill>
                <a:schemeClr val="bg1"/>
              </a:solidFill>
            </a:endParaRPr>
          </a:p>
        </p:txBody>
      </p:sp>
      <p:sp>
        <p:nvSpPr>
          <p:cNvPr id="12299" name="矩形 12"/>
          <p:cNvSpPr>
            <a:spLocks noChangeArrowheads="1"/>
          </p:cNvSpPr>
          <p:nvPr/>
        </p:nvSpPr>
        <p:spPr bwMode="auto">
          <a:xfrm>
            <a:off x="6805613" y="5578475"/>
            <a:ext cx="3541712"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eaLnBrk="1" hangingPunct="1"/>
            <a:r>
              <a:rPr lang="en-US" altLang="zh-CN" sz="1400">
                <a:solidFill>
                  <a:schemeClr val="bg1"/>
                </a:solidFill>
              </a:rPr>
              <a:t>Mauris blandit aliquet elit, eget tincidunt nibh</a:t>
            </a:r>
            <a:endParaRPr lang="zh-CN" altLang="en-US" sz="1400">
              <a:solidFill>
                <a:schemeClr val="bg1"/>
              </a:solidFill>
            </a:endParaRPr>
          </a:p>
        </p:txBody>
      </p:sp>
      <p:sp>
        <p:nvSpPr>
          <p:cNvPr id="14" name="椭圆 13"/>
          <p:cNvSpPr/>
          <p:nvPr/>
        </p:nvSpPr>
        <p:spPr>
          <a:xfrm>
            <a:off x="6710363" y="5726113"/>
            <a:ext cx="76200" cy="74612"/>
          </a:xfrm>
          <a:prstGeom prst="ellipse">
            <a:avLst/>
          </a:prstGeom>
          <a:solidFill>
            <a:srgbClr val="FA9A6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400">
              <a:solidFill>
                <a:schemeClr val="bg1"/>
              </a:solidFill>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图片 13"/>
          <p:cNvPicPr>
            <a:picLocks noChangeAspect="1"/>
          </p:cNvPicPr>
          <p:nvPr/>
        </p:nvPicPr>
        <p:blipFill>
          <a:blip r:embed="rId2">
            <a:extLst>
              <a:ext uri="{28A0092B-C50C-407E-A947-70E740481C1C}">
                <a14:useLocalDpi xmlns:a14="http://schemas.microsoft.com/office/drawing/2010/main" val="0"/>
              </a:ext>
            </a:extLst>
          </a:blip>
          <a:srcRect t="38374"/>
          <a:stretch>
            <a:fillRect/>
          </a:stretch>
        </p:blipFill>
        <p:spPr bwMode="auto">
          <a:xfrm>
            <a:off x="841375" y="1498600"/>
            <a:ext cx="5254625" cy="215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标题 3"/>
          <p:cNvSpPr>
            <a:spLocks noGrp="1"/>
          </p:cNvSpPr>
          <p:nvPr>
            <p:ph type="title"/>
          </p:nvPr>
        </p:nvSpPr>
        <p:spPr/>
        <p:txBody>
          <a:bodyPr rtlCol="0" anchor="t">
            <a:normAutofit/>
          </a:bodyPr>
          <a:lstStyle/>
          <a:p>
            <a:pPr eaLnBrk="1" fontAlgn="auto" hangingPunct="1">
              <a:spcAft>
                <a:spcPts val="0"/>
              </a:spcAft>
              <a:defRPr/>
            </a:pPr>
            <a:r>
              <a:rPr lang="en-US" altLang="zh-CN" sz="3600" cap="all" dirty="0">
                <a:solidFill>
                  <a:schemeClr val="bg1"/>
                </a:solidFill>
              </a:rPr>
              <a:t>Your  Title  Here</a:t>
            </a:r>
            <a:endParaRPr lang="zh-CN" altLang="en-US" sz="3600" dirty="0">
              <a:solidFill>
                <a:srgbClr val="FDCB82"/>
              </a:solidFill>
            </a:endParaRPr>
          </a:p>
        </p:txBody>
      </p:sp>
      <p:pic>
        <p:nvPicPr>
          <p:cNvPr id="13316" name="图片 1"/>
          <p:cNvPicPr>
            <a:picLocks noChangeAspect="1"/>
          </p:cNvPicPr>
          <p:nvPr/>
        </p:nvPicPr>
        <p:blipFill>
          <a:blip r:embed="rId3">
            <a:extLst>
              <a:ext uri="{28A0092B-C50C-407E-A947-70E740481C1C}">
                <a14:useLocalDpi xmlns:a14="http://schemas.microsoft.com/office/drawing/2010/main" val="0"/>
              </a:ext>
            </a:extLst>
          </a:blip>
          <a:srcRect t="17821" b="18295"/>
          <a:stretch>
            <a:fillRect/>
          </a:stretch>
        </p:blipFill>
        <p:spPr bwMode="auto">
          <a:xfrm>
            <a:off x="6100763" y="3657600"/>
            <a:ext cx="5253037" cy="2238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矩形 4"/>
          <p:cNvSpPr/>
          <p:nvPr/>
        </p:nvSpPr>
        <p:spPr>
          <a:xfrm>
            <a:off x="6096000" y="1503363"/>
            <a:ext cx="5256213" cy="2154237"/>
          </a:xfrm>
          <a:prstGeom prst="rect">
            <a:avLst/>
          </a:prstGeom>
          <a:solidFill>
            <a:srgbClr val="B4B17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6" name="矩形 5"/>
          <p:cNvSpPr/>
          <p:nvPr/>
        </p:nvSpPr>
        <p:spPr>
          <a:xfrm>
            <a:off x="839788" y="3657600"/>
            <a:ext cx="5256212" cy="2238375"/>
          </a:xfrm>
          <a:prstGeom prst="rect">
            <a:avLst/>
          </a:prstGeom>
          <a:solidFill>
            <a:srgbClr val="697A7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7" name="矩形 6"/>
          <p:cNvSpPr/>
          <p:nvPr/>
        </p:nvSpPr>
        <p:spPr>
          <a:xfrm>
            <a:off x="3797300" y="2239963"/>
            <a:ext cx="2298700" cy="1417637"/>
          </a:xfrm>
          <a:prstGeom prst="rect">
            <a:avLst/>
          </a:prstGeom>
          <a:solidFill>
            <a:srgbClr val="FA9A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3320" name="KSO_Shape"/>
          <p:cNvSpPr>
            <a:spLocks/>
          </p:cNvSpPr>
          <p:nvPr/>
        </p:nvSpPr>
        <p:spPr bwMode="auto">
          <a:xfrm>
            <a:off x="5334000" y="2624138"/>
            <a:ext cx="538163" cy="652462"/>
          </a:xfrm>
          <a:custGeom>
            <a:avLst/>
            <a:gdLst>
              <a:gd name="T0" fmla="*/ 63819 w 968375"/>
              <a:gd name="T1" fmla="*/ 720793 h 1170887"/>
              <a:gd name="T2" fmla="*/ 307998 w 968375"/>
              <a:gd name="T3" fmla="*/ 829611 h 1170887"/>
              <a:gd name="T4" fmla="*/ 549401 w 968375"/>
              <a:gd name="T5" fmla="*/ 726373 h 1170887"/>
              <a:gd name="T6" fmla="*/ 585473 w 968375"/>
              <a:gd name="T7" fmla="*/ 743114 h 1170887"/>
              <a:gd name="T8" fmla="*/ 307998 w 968375"/>
              <a:gd name="T9" fmla="*/ 871464 h 1170887"/>
              <a:gd name="T10" fmla="*/ 24972 w 968375"/>
              <a:gd name="T11" fmla="*/ 737534 h 1170887"/>
              <a:gd name="T12" fmla="*/ 63819 w 968375"/>
              <a:gd name="T13" fmla="*/ 720793 h 1170887"/>
              <a:gd name="T14" fmla="*/ 643743 w 968375"/>
              <a:gd name="T15" fmla="*/ 461304 h 1170887"/>
              <a:gd name="T16" fmla="*/ 715886 w 968375"/>
              <a:gd name="T17" fmla="*/ 550590 h 1170887"/>
              <a:gd name="T18" fmla="*/ 624319 w 968375"/>
              <a:gd name="T19" fmla="*/ 642667 h 1170887"/>
              <a:gd name="T20" fmla="*/ 591023 w 968375"/>
              <a:gd name="T21" fmla="*/ 637087 h 1170887"/>
              <a:gd name="T22" fmla="*/ 613221 w 968375"/>
              <a:gd name="T23" fmla="*/ 600814 h 1170887"/>
              <a:gd name="T24" fmla="*/ 624319 w 968375"/>
              <a:gd name="T25" fmla="*/ 603604 h 1170887"/>
              <a:gd name="T26" fmla="*/ 674265 w 968375"/>
              <a:gd name="T27" fmla="*/ 550590 h 1170887"/>
              <a:gd name="T28" fmla="*/ 640969 w 968375"/>
              <a:gd name="T29" fmla="*/ 503157 h 1170887"/>
              <a:gd name="T30" fmla="*/ 643743 w 968375"/>
              <a:gd name="T31" fmla="*/ 461304 h 1170887"/>
              <a:gd name="T32" fmla="*/ 607671 w 968375"/>
              <a:gd name="T33" fmla="*/ 399919 h 1170887"/>
              <a:gd name="T34" fmla="*/ 613221 w 968375"/>
              <a:gd name="T35" fmla="*/ 455723 h 1170887"/>
              <a:gd name="T36" fmla="*/ 307998 w 968375"/>
              <a:gd name="T37" fmla="*/ 762646 h 1170887"/>
              <a:gd name="T38" fmla="*/ 0 w 968375"/>
              <a:gd name="T39" fmla="*/ 455723 h 1170887"/>
              <a:gd name="T40" fmla="*/ 5550 w 968375"/>
              <a:gd name="T41" fmla="*/ 405499 h 1170887"/>
              <a:gd name="T42" fmla="*/ 307998 w 968375"/>
              <a:gd name="T43" fmla="*/ 564541 h 1170887"/>
              <a:gd name="T44" fmla="*/ 607671 w 968375"/>
              <a:gd name="T45" fmla="*/ 405499 h 1170887"/>
              <a:gd name="T46" fmla="*/ 607671 w 968375"/>
              <a:gd name="T47" fmla="*/ 399919 h 1170887"/>
              <a:gd name="T48" fmla="*/ 307998 w 968375"/>
              <a:gd name="T49" fmla="*/ 277149 h 1170887"/>
              <a:gd name="T50" fmla="*/ 574373 w 968375"/>
              <a:gd name="T51" fmla="*/ 405499 h 1170887"/>
              <a:gd name="T52" fmla="*/ 571599 w 968375"/>
              <a:gd name="T53" fmla="*/ 425031 h 1170887"/>
              <a:gd name="T54" fmla="*/ 307998 w 968375"/>
              <a:gd name="T55" fmla="*/ 335744 h 1170887"/>
              <a:gd name="T56" fmla="*/ 41621 w 968375"/>
              <a:gd name="T57" fmla="*/ 425031 h 1170887"/>
              <a:gd name="T58" fmla="*/ 38846 w 968375"/>
              <a:gd name="T59" fmla="*/ 405499 h 1170887"/>
              <a:gd name="T60" fmla="*/ 307998 w 968375"/>
              <a:gd name="T61" fmla="*/ 277149 h 1170887"/>
              <a:gd name="T62" fmla="*/ 402088 w 968375"/>
              <a:gd name="T63" fmla="*/ 46217 h 1170887"/>
              <a:gd name="T64" fmla="*/ 409729 w 968375"/>
              <a:gd name="T65" fmla="*/ 277300 h 1170887"/>
              <a:gd name="T66" fmla="*/ 402088 w 968375"/>
              <a:gd name="T67" fmla="*/ 46217 h 1170887"/>
              <a:gd name="T68" fmla="*/ 203412 w 968375"/>
              <a:gd name="T69" fmla="*/ 30811 h 1170887"/>
              <a:gd name="T70" fmla="*/ 211054 w 968375"/>
              <a:gd name="T71" fmla="*/ 261895 h 1170887"/>
              <a:gd name="T72" fmla="*/ 203412 w 968375"/>
              <a:gd name="T73" fmla="*/ 30811 h 1170887"/>
              <a:gd name="T74" fmla="*/ 302750 w 968375"/>
              <a:gd name="T75" fmla="*/ 0 h 1170887"/>
              <a:gd name="T76" fmla="*/ 310392 w 968375"/>
              <a:gd name="T77" fmla="*/ 231083 h 1170887"/>
              <a:gd name="T78" fmla="*/ 302750 w 968375"/>
              <a:gd name="T79" fmla="*/ 0 h 1170887"/>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968375"/>
              <a:gd name="T121" fmla="*/ 0 h 1170887"/>
              <a:gd name="T122" fmla="*/ 968375 w 968375"/>
              <a:gd name="T123" fmla="*/ 1170887 h 1170887"/>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968375" h="1170887">
                <a:moveTo>
                  <a:pt x="86328" y="968447"/>
                </a:moveTo>
                <a:cubicBezTo>
                  <a:pt x="120108" y="1054672"/>
                  <a:pt x="258984" y="1114654"/>
                  <a:pt x="416627" y="1114654"/>
                </a:cubicBezTo>
                <a:cubicBezTo>
                  <a:pt x="566762" y="1114654"/>
                  <a:pt x="701884" y="1058421"/>
                  <a:pt x="743172" y="975945"/>
                </a:cubicBezTo>
                <a:cubicBezTo>
                  <a:pt x="791966" y="998438"/>
                  <a:pt x="791966" y="998438"/>
                  <a:pt x="791966" y="998438"/>
                </a:cubicBezTo>
                <a:cubicBezTo>
                  <a:pt x="743172" y="1103407"/>
                  <a:pt x="589283" y="1170887"/>
                  <a:pt x="416627" y="1170887"/>
                </a:cubicBezTo>
                <a:cubicBezTo>
                  <a:pt x="236464" y="1170887"/>
                  <a:pt x="78821" y="1095909"/>
                  <a:pt x="33780" y="990941"/>
                </a:cubicBezTo>
                <a:cubicBezTo>
                  <a:pt x="86328" y="968447"/>
                  <a:pt x="86328" y="968447"/>
                  <a:pt x="86328" y="968447"/>
                </a:cubicBezTo>
                <a:close/>
                <a:moveTo>
                  <a:pt x="870787" y="619801"/>
                </a:moveTo>
                <a:cubicBezTo>
                  <a:pt x="927088" y="634796"/>
                  <a:pt x="968375" y="683532"/>
                  <a:pt x="968375" y="739765"/>
                </a:cubicBezTo>
                <a:cubicBezTo>
                  <a:pt x="968375" y="810994"/>
                  <a:pt x="912074" y="863478"/>
                  <a:pt x="844513" y="863478"/>
                </a:cubicBezTo>
                <a:cubicBezTo>
                  <a:pt x="829500" y="863478"/>
                  <a:pt x="814486" y="863478"/>
                  <a:pt x="799473" y="855981"/>
                </a:cubicBezTo>
                <a:cubicBezTo>
                  <a:pt x="810733" y="840985"/>
                  <a:pt x="821993" y="822241"/>
                  <a:pt x="829500" y="807245"/>
                </a:cubicBezTo>
                <a:cubicBezTo>
                  <a:pt x="833253" y="807245"/>
                  <a:pt x="840760" y="810994"/>
                  <a:pt x="844513" y="810994"/>
                </a:cubicBezTo>
                <a:cubicBezTo>
                  <a:pt x="882047" y="810994"/>
                  <a:pt x="912074" y="777254"/>
                  <a:pt x="912074" y="739765"/>
                </a:cubicBezTo>
                <a:cubicBezTo>
                  <a:pt x="912074" y="713523"/>
                  <a:pt x="893307" y="687281"/>
                  <a:pt x="867034" y="676034"/>
                </a:cubicBezTo>
                <a:cubicBezTo>
                  <a:pt x="870787" y="661038"/>
                  <a:pt x="870787" y="642294"/>
                  <a:pt x="870787" y="619801"/>
                </a:cubicBezTo>
                <a:close/>
                <a:moveTo>
                  <a:pt x="821993" y="537325"/>
                </a:moveTo>
                <a:cubicBezTo>
                  <a:pt x="825746" y="556070"/>
                  <a:pt x="829500" y="582312"/>
                  <a:pt x="829500" y="612303"/>
                </a:cubicBezTo>
                <a:cubicBezTo>
                  <a:pt x="829500" y="840985"/>
                  <a:pt x="645584" y="1024681"/>
                  <a:pt x="416627" y="1024681"/>
                </a:cubicBezTo>
                <a:cubicBezTo>
                  <a:pt x="187669" y="1024681"/>
                  <a:pt x="0" y="840985"/>
                  <a:pt x="0" y="612303"/>
                </a:cubicBezTo>
                <a:cubicBezTo>
                  <a:pt x="0" y="586061"/>
                  <a:pt x="3753" y="563567"/>
                  <a:pt x="7507" y="544823"/>
                </a:cubicBezTo>
                <a:cubicBezTo>
                  <a:pt x="7507" y="664787"/>
                  <a:pt x="187669" y="758510"/>
                  <a:pt x="416627" y="758510"/>
                </a:cubicBezTo>
                <a:cubicBezTo>
                  <a:pt x="641830" y="758510"/>
                  <a:pt x="821993" y="664787"/>
                  <a:pt x="821993" y="544823"/>
                </a:cubicBezTo>
                <a:cubicBezTo>
                  <a:pt x="821993" y="541074"/>
                  <a:pt x="821993" y="541074"/>
                  <a:pt x="821993" y="537325"/>
                </a:cubicBezTo>
                <a:close/>
                <a:moveTo>
                  <a:pt x="416627" y="372374"/>
                </a:moveTo>
                <a:cubicBezTo>
                  <a:pt x="611803" y="372374"/>
                  <a:pt x="776952" y="451101"/>
                  <a:pt x="776952" y="544823"/>
                </a:cubicBezTo>
                <a:cubicBezTo>
                  <a:pt x="776952" y="556070"/>
                  <a:pt x="776952" y="563567"/>
                  <a:pt x="773199" y="571065"/>
                </a:cubicBezTo>
                <a:cubicBezTo>
                  <a:pt x="716898" y="499836"/>
                  <a:pt x="578023" y="451101"/>
                  <a:pt x="416627" y="451101"/>
                </a:cubicBezTo>
                <a:cubicBezTo>
                  <a:pt x="251477" y="451101"/>
                  <a:pt x="112601" y="499836"/>
                  <a:pt x="56301" y="571065"/>
                </a:cubicBezTo>
                <a:cubicBezTo>
                  <a:pt x="52547" y="563567"/>
                  <a:pt x="52547" y="556070"/>
                  <a:pt x="52547" y="544823"/>
                </a:cubicBezTo>
                <a:cubicBezTo>
                  <a:pt x="52547" y="451101"/>
                  <a:pt x="217696" y="372374"/>
                  <a:pt x="416627" y="372374"/>
                </a:cubicBezTo>
                <a:close/>
                <a:moveTo>
                  <a:pt x="543902" y="62096"/>
                </a:moveTo>
                <a:cubicBezTo>
                  <a:pt x="636930" y="186288"/>
                  <a:pt x="492220" y="196637"/>
                  <a:pt x="554238" y="372576"/>
                </a:cubicBezTo>
                <a:cubicBezTo>
                  <a:pt x="409528" y="155240"/>
                  <a:pt x="585248" y="196637"/>
                  <a:pt x="543902" y="62096"/>
                </a:cubicBezTo>
                <a:close/>
                <a:moveTo>
                  <a:pt x="275155" y="41398"/>
                </a:moveTo>
                <a:cubicBezTo>
                  <a:pt x="368183" y="175939"/>
                  <a:pt x="223472" y="175939"/>
                  <a:pt x="285491" y="351878"/>
                </a:cubicBezTo>
                <a:cubicBezTo>
                  <a:pt x="140780" y="144891"/>
                  <a:pt x="316500" y="186288"/>
                  <a:pt x="275155" y="41398"/>
                </a:cubicBezTo>
                <a:close/>
                <a:moveTo>
                  <a:pt x="409528" y="0"/>
                </a:moveTo>
                <a:cubicBezTo>
                  <a:pt x="502556" y="124192"/>
                  <a:pt x="357846" y="134542"/>
                  <a:pt x="419865" y="310480"/>
                </a:cubicBezTo>
                <a:cubicBezTo>
                  <a:pt x="275155" y="103493"/>
                  <a:pt x="450874" y="144891"/>
                  <a:pt x="409528"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endParaRPr lang="zh-CN" altLang="en-US"/>
          </a:p>
        </p:txBody>
      </p:sp>
      <p:sp>
        <p:nvSpPr>
          <p:cNvPr id="13321" name="矩形 8"/>
          <p:cNvSpPr>
            <a:spLocks noChangeArrowheads="1"/>
          </p:cNvSpPr>
          <p:nvPr/>
        </p:nvSpPr>
        <p:spPr bwMode="auto">
          <a:xfrm>
            <a:off x="3971925" y="2389188"/>
            <a:ext cx="1138238" cy="1169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eaLnBrk="1" hangingPunct="1"/>
            <a:r>
              <a:rPr lang="zh-CN" altLang="en-US" sz="1400">
                <a:solidFill>
                  <a:schemeClr val="bg1"/>
                </a:solidFill>
              </a:rPr>
              <a:t>VESTIBULUM ANTE IPSUM PRIMIS IN FAUCIBUS ORCI </a:t>
            </a:r>
          </a:p>
        </p:txBody>
      </p:sp>
      <p:sp>
        <p:nvSpPr>
          <p:cNvPr id="13322" name="矩形 9"/>
          <p:cNvSpPr>
            <a:spLocks noChangeArrowheads="1"/>
          </p:cNvSpPr>
          <p:nvPr/>
        </p:nvSpPr>
        <p:spPr bwMode="auto">
          <a:xfrm>
            <a:off x="6337300" y="1779588"/>
            <a:ext cx="4773613" cy="1601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eaLnBrk="1" hangingPunct="1"/>
            <a:r>
              <a:rPr lang="zh-CN" altLang="en-US" sz="1400">
                <a:solidFill>
                  <a:schemeClr val="bg1"/>
                </a:solidFill>
              </a:rPr>
              <a:t>Vestibulum ante ipsum primis in faucibus orci luctus et ultrices posuere cubilia Curae; Donec velit neque, auctor sit amet aliquam velante ipsum primis in faucibus orci luctus et ultrices posuere cubilia Curae; Donec velit neque, auctor sit amet aliquam velante ipsum primis in faucibus orci luctus et ultrices posuere cubilia Curae; Donec velit neque, auctor sit amet aliquam vel</a:t>
            </a:r>
          </a:p>
        </p:txBody>
      </p:sp>
      <p:sp>
        <p:nvSpPr>
          <p:cNvPr id="13323" name="矩形 10"/>
          <p:cNvSpPr>
            <a:spLocks noChangeArrowheads="1"/>
          </p:cNvSpPr>
          <p:nvPr/>
        </p:nvSpPr>
        <p:spPr bwMode="auto">
          <a:xfrm>
            <a:off x="1081088" y="3976688"/>
            <a:ext cx="4773612"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eaLnBrk="1" hangingPunct="1"/>
            <a:r>
              <a:rPr lang="zh-CN" altLang="en-US" sz="1400">
                <a:solidFill>
                  <a:schemeClr val="bg1"/>
                </a:solidFill>
              </a:rPr>
              <a:t>Vestibulum ante ipsum primis in faucibus orci luctus et ultrices posuere cubilia Curae; Donec velit neque, auctor sit amet aliquam velante ipsum primis in faucibus orci luctus et ultrices posuere cubilia Curae; Donec velit neque, auctor sit amet aliquam velante ipsum primis in faucibus orci luctus et ultrices posuere cubilia Curae; Donec velit neque, auctor sit amet aliquam vel</a:t>
            </a:r>
          </a:p>
        </p:txBody>
      </p:sp>
      <p:sp>
        <p:nvSpPr>
          <p:cNvPr id="12" name="矩形 11"/>
          <p:cNvSpPr/>
          <p:nvPr/>
        </p:nvSpPr>
        <p:spPr>
          <a:xfrm>
            <a:off x="6096000" y="3657600"/>
            <a:ext cx="3162300" cy="1417638"/>
          </a:xfrm>
          <a:prstGeom prst="rect">
            <a:avLst/>
          </a:prstGeom>
          <a:solidFill>
            <a:srgbClr val="4F434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3325" name="矩形 12"/>
          <p:cNvSpPr>
            <a:spLocks noChangeArrowheads="1"/>
          </p:cNvSpPr>
          <p:nvPr/>
        </p:nvSpPr>
        <p:spPr bwMode="auto">
          <a:xfrm>
            <a:off x="6280150" y="3905250"/>
            <a:ext cx="2794000" cy="922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eaLnBrk="1" hangingPunct="1"/>
            <a:r>
              <a:rPr lang="zh-CN" altLang="en-US">
                <a:solidFill>
                  <a:srgbClr val="FA9A60"/>
                </a:solidFill>
              </a:rPr>
              <a:t>DONEC VELIT NEQUE, AUCTOR SIT AMET ALIQUAM VELANTE IPSUM</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rtlCol="0" anchor="t">
            <a:normAutofit/>
          </a:bodyPr>
          <a:lstStyle/>
          <a:p>
            <a:pPr eaLnBrk="1" fontAlgn="auto" hangingPunct="1">
              <a:spcAft>
                <a:spcPts val="0"/>
              </a:spcAft>
              <a:defRPr/>
            </a:pPr>
            <a:r>
              <a:rPr lang="en-US" altLang="zh-CN" sz="3600" cap="all" dirty="0">
                <a:solidFill>
                  <a:schemeClr val="bg1"/>
                </a:solidFill>
              </a:rPr>
              <a:t>Your  Title  Here</a:t>
            </a:r>
            <a:endParaRPr lang="zh-CN" altLang="en-US" sz="3600" dirty="0">
              <a:solidFill>
                <a:srgbClr val="FDCB82"/>
              </a:solidFill>
            </a:endParaRPr>
          </a:p>
        </p:txBody>
      </p:sp>
      <p:pic>
        <p:nvPicPr>
          <p:cNvPr id="14339" name="图片 2"/>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38200" y="2070100"/>
            <a:ext cx="5272088" cy="3513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40" name="矩形 5"/>
          <p:cNvSpPr>
            <a:spLocks noChangeArrowheads="1"/>
          </p:cNvSpPr>
          <p:nvPr/>
        </p:nvSpPr>
        <p:spPr bwMode="auto">
          <a:xfrm>
            <a:off x="6313488" y="1844675"/>
            <a:ext cx="5018087"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eaLnBrk="1" hangingPunct="1"/>
            <a:r>
              <a:rPr lang="zh-CN" altLang="en-US" sz="1400">
                <a:solidFill>
                  <a:schemeClr val="bg1"/>
                </a:solidFill>
              </a:rPr>
              <a:t>Vestibulum ante ipsum primis in faucibus orci luctus et ultrices posuere cubilia Curae; Donec velit neque, auctor sit amet aliquam vel, ullamcorper sit amet ligula. Nulla quis lorem ut libero malesuada feugiat. </a:t>
            </a:r>
          </a:p>
        </p:txBody>
      </p:sp>
      <p:sp>
        <p:nvSpPr>
          <p:cNvPr id="14341" name="矩形 9"/>
          <p:cNvSpPr>
            <a:spLocks noChangeArrowheads="1"/>
          </p:cNvSpPr>
          <p:nvPr/>
        </p:nvSpPr>
        <p:spPr bwMode="auto">
          <a:xfrm>
            <a:off x="6756400" y="4779963"/>
            <a:ext cx="35433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eaLnBrk="1" hangingPunct="1"/>
            <a:r>
              <a:rPr lang="en-US" altLang="zh-CN" sz="1400">
                <a:solidFill>
                  <a:schemeClr val="bg1"/>
                </a:solidFill>
              </a:rPr>
              <a:t>Mauris blandit aliquet elit, eget tincidunt nibh</a:t>
            </a:r>
            <a:endParaRPr lang="zh-CN" altLang="en-US" sz="1400">
              <a:solidFill>
                <a:schemeClr val="bg1"/>
              </a:solidFill>
            </a:endParaRPr>
          </a:p>
        </p:txBody>
      </p:sp>
      <p:sp>
        <p:nvSpPr>
          <p:cNvPr id="11" name="椭圆 10"/>
          <p:cNvSpPr/>
          <p:nvPr/>
        </p:nvSpPr>
        <p:spPr>
          <a:xfrm>
            <a:off x="6662738" y="4927600"/>
            <a:ext cx="74612" cy="74613"/>
          </a:xfrm>
          <a:prstGeom prst="ellipse">
            <a:avLst/>
          </a:prstGeom>
          <a:solidFill>
            <a:srgbClr val="B4B17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400">
              <a:solidFill>
                <a:schemeClr val="bg1"/>
              </a:solidFill>
            </a:endParaRPr>
          </a:p>
        </p:txBody>
      </p:sp>
      <p:sp>
        <p:nvSpPr>
          <p:cNvPr id="14343" name="矩形 11"/>
          <p:cNvSpPr>
            <a:spLocks noChangeArrowheads="1"/>
          </p:cNvSpPr>
          <p:nvPr/>
        </p:nvSpPr>
        <p:spPr bwMode="auto">
          <a:xfrm>
            <a:off x="6756400" y="5075238"/>
            <a:ext cx="35433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eaLnBrk="1" hangingPunct="1"/>
            <a:r>
              <a:rPr lang="en-US" altLang="zh-CN" sz="1400">
                <a:solidFill>
                  <a:schemeClr val="bg1"/>
                </a:solidFill>
              </a:rPr>
              <a:t>Mauris blandit aliquet elit, eget tincidunt nibh</a:t>
            </a:r>
            <a:endParaRPr lang="zh-CN" altLang="en-US" sz="1400">
              <a:solidFill>
                <a:schemeClr val="bg1"/>
              </a:solidFill>
            </a:endParaRPr>
          </a:p>
        </p:txBody>
      </p:sp>
      <p:sp>
        <p:nvSpPr>
          <p:cNvPr id="13" name="椭圆 12"/>
          <p:cNvSpPr/>
          <p:nvPr/>
        </p:nvSpPr>
        <p:spPr>
          <a:xfrm>
            <a:off x="6662738" y="5222875"/>
            <a:ext cx="74612" cy="74613"/>
          </a:xfrm>
          <a:prstGeom prst="ellipse">
            <a:avLst/>
          </a:prstGeom>
          <a:solidFill>
            <a:srgbClr val="B4B17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400">
              <a:solidFill>
                <a:schemeClr val="bg1"/>
              </a:solidFill>
            </a:endParaRPr>
          </a:p>
        </p:txBody>
      </p:sp>
      <p:sp>
        <p:nvSpPr>
          <p:cNvPr id="14345" name="矩形 13"/>
          <p:cNvSpPr>
            <a:spLocks noChangeArrowheads="1"/>
          </p:cNvSpPr>
          <p:nvPr/>
        </p:nvSpPr>
        <p:spPr bwMode="auto">
          <a:xfrm>
            <a:off x="6756400" y="5370513"/>
            <a:ext cx="35433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eaLnBrk="1" hangingPunct="1"/>
            <a:r>
              <a:rPr lang="en-US" altLang="zh-CN" sz="1400">
                <a:solidFill>
                  <a:schemeClr val="bg1"/>
                </a:solidFill>
              </a:rPr>
              <a:t>Mauris blandit aliquet elit, eget tincidunt nibh</a:t>
            </a:r>
            <a:endParaRPr lang="zh-CN" altLang="en-US" sz="1400">
              <a:solidFill>
                <a:schemeClr val="bg1"/>
              </a:solidFill>
            </a:endParaRPr>
          </a:p>
        </p:txBody>
      </p:sp>
      <p:sp>
        <p:nvSpPr>
          <p:cNvPr id="15" name="椭圆 14"/>
          <p:cNvSpPr/>
          <p:nvPr/>
        </p:nvSpPr>
        <p:spPr>
          <a:xfrm>
            <a:off x="6662738" y="5518150"/>
            <a:ext cx="74612" cy="76200"/>
          </a:xfrm>
          <a:prstGeom prst="ellipse">
            <a:avLst/>
          </a:prstGeom>
          <a:solidFill>
            <a:srgbClr val="B4B17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400">
              <a:solidFill>
                <a:schemeClr val="bg1"/>
              </a:solidFill>
            </a:endParaRPr>
          </a:p>
        </p:txBody>
      </p:sp>
      <p:sp>
        <p:nvSpPr>
          <p:cNvPr id="14347" name="矩形 15"/>
          <p:cNvSpPr>
            <a:spLocks noChangeArrowheads="1"/>
          </p:cNvSpPr>
          <p:nvPr/>
        </p:nvSpPr>
        <p:spPr bwMode="auto">
          <a:xfrm>
            <a:off x="6756400" y="5680075"/>
            <a:ext cx="35433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eaLnBrk="1" hangingPunct="1"/>
            <a:r>
              <a:rPr lang="en-US" altLang="zh-CN" sz="1400">
                <a:solidFill>
                  <a:schemeClr val="bg1"/>
                </a:solidFill>
              </a:rPr>
              <a:t>Mauris blandit aliquet elit, eget tincidunt nibh</a:t>
            </a:r>
            <a:endParaRPr lang="zh-CN" altLang="en-US" sz="1400">
              <a:solidFill>
                <a:schemeClr val="bg1"/>
              </a:solidFill>
            </a:endParaRPr>
          </a:p>
        </p:txBody>
      </p:sp>
      <p:sp>
        <p:nvSpPr>
          <p:cNvPr id="17" name="椭圆 16"/>
          <p:cNvSpPr/>
          <p:nvPr/>
        </p:nvSpPr>
        <p:spPr>
          <a:xfrm>
            <a:off x="6662738" y="5799138"/>
            <a:ext cx="74612" cy="76200"/>
          </a:xfrm>
          <a:prstGeom prst="ellipse">
            <a:avLst/>
          </a:prstGeom>
          <a:solidFill>
            <a:srgbClr val="B4B17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400">
              <a:solidFill>
                <a:schemeClr val="bg1"/>
              </a:solidFill>
            </a:endParaRPr>
          </a:p>
        </p:txBody>
      </p:sp>
      <p:sp>
        <p:nvSpPr>
          <p:cNvPr id="18" name="椭圆 17"/>
          <p:cNvSpPr>
            <a:spLocks noChangeAspect="1"/>
          </p:cNvSpPr>
          <p:nvPr/>
        </p:nvSpPr>
        <p:spPr>
          <a:xfrm>
            <a:off x="6462713" y="3036888"/>
            <a:ext cx="1260475" cy="1260475"/>
          </a:xfrm>
          <a:prstGeom prst="ellipse">
            <a:avLst/>
          </a:prstGeom>
          <a:noFill/>
          <a:ln w="19050">
            <a:solidFill>
              <a:srgbClr val="FA9A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solidFill>
            </a:endParaRPr>
          </a:p>
        </p:txBody>
      </p:sp>
      <p:sp>
        <p:nvSpPr>
          <p:cNvPr id="19" name="椭圆 18"/>
          <p:cNvSpPr>
            <a:spLocks noChangeAspect="1"/>
          </p:cNvSpPr>
          <p:nvPr/>
        </p:nvSpPr>
        <p:spPr>
          <a:xfrm>
            <a:off x="8237538" y="3036888"/>
            <a:ext cx="1260475" cy="1260475"/>
          </a:xfrm>
          <a:prstGeom prst="ellipse">
            <a:avLst/>
          </a:prstGeom>
          <a:noFill/>
          <a:ln w="19050">
            <a:solidFill>
              <a:srgbClr val="FA9A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solidFill>
            </a:endParaRPr>
          </a:p>
        </p:txBody>
      </p:sp>
      <p:sp>
        <p:nvSpPr>
          <p:cNvPr id="20" name="椭圆 19"/>
          <p:cNvSpPr>
            <a:spLocks noChangeAspect="1"/>
          </p:cNvSpPr>
          <p:nvPr/>
        </p:nvSpPr>
        <p:spPr>
          <a:xfrm>
            <a:off x="10039350" y="3036888"/>
            <a:ext cx="1260475" cy="1260475"/>
          </a:xfrm>
          <a:prstGeom prst="ellipse">
            <a:avLst/>
          </a:prstGeom>
          <a:noFill/>
          <a:ln w="19050">
            <a:solidFill>
              <a:srgbClr val="FA9A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solidFill>
            </a:endParaRPr>
          </a:p>
        </p:txBody>
      </p:sp>
      <p:sp>
        <p:nvSpPr>
          <p:cNvPr id="14352" name="矩形 20"/>
          <p:cNvSpPr>
            <a:spLocks noChangeArrowheads="1"/>
          </p:cNvSpPr>
          <p:nvPr/>
        </p:nvSpPr>
        <p:spPr bwMode="auto">
          <a:xfrm>
            <a:off x="6629400" y="3519488"/>
            <a:ext cx="969963"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algn="ctr" eaLnBrk="1" hangingPunct="1"/>
            <a:r>
              <a:rPr lang="en-US" altLang="zh-CN" sz="1400">
                <a:solidFill>
                  <a:schemeClr val="bg1"/>
                </a:solidFill>
              </a:rPr>
              <a:t>TEXT HERE</a:t>
            </a:r>
            <a:endParaRPr lang="zh-CN" altLang="en-US" sz="1400">
              <a:solidFill>
                <a:schemeClr val="bg1"/>
              </a:solidFill>
            </a:endParaRPr>
          </a:p>
        </p:txBody>
      </p:sp>
      <p:sp>
        <p:nvSpPr>
          <p:cNvPr id="14353" name="矩形 21"/>
          <p:cNvSpPr>
            <a:spLocks noChangeArrowheads="1"/>
          </p:cNvSpPr>
          <p:nvPr/>
        </p:nvSpPr>
        <p:spPr bwMode="auto">
          <a:xfrm>
            <a:off x="8404225" y="3519488"/>
            <a:ext cx="969963"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algn="ctr" eaLnBrk="1" hangingPunct="1"/>
            <a:r>
              <a:rPr lang="en-US" altLang="zh-CN" sz="1400">
                <a:solidFill>
                  <a:schemeClr val="bg1"/>
                </a:solidFill>
              </a:rPr>
              <a:t>TEXT HERE</a:t>
            </a:r>
            <a:endParaRPr lang="zh-CN" altLang="en-US" sz="1400">
              <a:solidFill>
                <a:schemeClr val="bg1"/>
              </a:solidFill>
            </a:endParaRPr>
          </a:p>
        </p:txBody>
      </p:sp>
      <p:sp>
        <p:nvSpPr>
          <p:cNvPr id="14354" name="矩形 22"/>
          <p:cNvSpPr>
            <a:spLocks noChangeArrowheads="1"/>
          </p:cNvSpPr>
          <p:nvPr/>
        </p:nvSpPr>
        <p:spPr bwMode="auto">
          <a:xfrm>
            <a:off x="10206038" y="3519488"/>
            <a:ext cx="96837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algn="ctr" eaLnBrk="1" hangingPunct="1"/>
            <a:r>
              <a:rPr lang="en-US" altLang="zh-CN" sz="1400">
                <a:solidFill>
                  <a:schemeClr val="bg1"/>
                </a:solidFill>
              </a:rPr>
              <a:t>TEXT HERE</a:t>
            </a:r>
            <a:endParaRPr lang="zh-CN" altLang="en-US" sz="1400">
              <a:solidFill>
                <a:schemeClr val="bg1"/>
              </a:solidFill>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图片 1"/>
          <p:cNvPicPr>
            <a:picLocks noChangeAspect="1"/>
          </p:cNvPicPr>
          <p:nvPr/>
        </p:nvPicPr>
        <p:blipFill>
          <a:blip r:embed="rId2">
            <a:extLst>
              <a:ext uri="{28A0092B-C50C-407E-A947-70E740481C1C}">
                <a14:useLocalDpi xmlns:a14="http://schemas.microsoft.com/office/drawing/2010/main" val="0"/>
              </a:ext>
            </a:extLst>
          </a:blip>
          <a:srcRect b="37109"/>
          <a:stretch>
            <a:fillRect/>
          </a:stretch>
        </p:blipFill>
        <p:spPr bwMode="auto">
          <a:xfrm>
            <a:off x="838200" y="1473200"/>
            <a:ext cx="10515600" cy="4406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矩形 17"/>
          <p:cNvSpPr/>
          <p:nvPr/>
        </p:nvSpPr>
        <p:spPr>
          <a:xfrm>
            <a:off x="838200" y="1473200"/>
            <a:ext cx="4978400" cy="4403725"/>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 name="标题 3"/>
          <p:cNvSpPr>
            <a:spLocks noGrp="1"/>
          </p:cNvSpPr>
          <p:nvPr>
            <p:ph type="title"/>
          </p:nvPr>
        </p:nvSpPr>
        <p:spPr/>
        <p:txBody>
          <a:bodyPr rtlCol="0" anchor="t">
            <a:normAutofit/>
          </a:bodyPr>
          <a:lstStyle/>
          <a:p>
            <a:pPr eaLnBrk="1" fontAlgn="auto" hangingPunct="1">
              <a:spcAft>
                <a:spcPts val="0"/>
              </a:spcAft>
              <a:defRPr/>
            </a:pPr>
            <a:r>
              <a:rPr lang="en-US" altLang="zh-CN" sz="3600" cap="all" dirty="0">
                <a:solidFill>
                  <a:schemeClr val="bg1"/>
                </a:solidFill>
              </a:rPr>
              <a:t>Your  Title  Here</a:t>
            </a:r>
            <a:endParaRPr lang="zh-CN" altLang="en-US" sz="3600" dirty="0">
              <a:solidFill>
                <a:srgbClr val="FDCB82"/>
              </a:solidFill>
            </a:endParaRPr>
          </a:p>
        </p:txBody>
      </p:sp>
      <p:grpSp>
        <p:nvGrpSpPr>
          <p:cNvPr id="15365" name="组合 2"/>
          <p:cNvGrpSpPr>
            <a:grpSpLocks/>
          </p:cNvGrpSpPr>
          <p:nvPr/>
        </p:nvGrpSpPr>
        <p:grpSpPr bwMode="auto">
          <a:xfrm>
            <a:off x="898525" y="3086100"/>
            <a:ext cx="4122738" cy="1700213"/>
            <a:chOff x="6096000" y="2981131"/>
            <a:chExt cx="4123508" cy="1254034"/>
          </a:xfrm>
        </p:grpSpPr>
        <p:sp>
          <p:nvSpPr>
            <p:cNvPr id="5" name="矩形 4"/>
            <p:cNvSpPr/>
            <p:nvPr/>
          </p:nvSpPr>
          <p:spPr>
            <a:xfrm>
              <a:off x="6096000" y="2981131"/>
              <a:ext cx="4123508" cy="358295"/>
            </a:xfrm>
            <a:prstGeom prst="rect">
              <a:avLst/>
            </a:prstGeom>
            <a:solidFill>
              <a:srgbClr val="FA9A6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solidFill>
              </a:endParaRPr>
            </a:p>
          </p:txBody>
        </p:sp>
        <p:sp>
          <p:nvSpPr>
            <p:cNvPr id="6" name="矩形 5"/>
            <p:cNvSpPr/>
            <p:nvPr/>
          </p:nvSpPr>
          <p:spPr>
            <a:xfrm>
              <a:off x="6096000" y="3428415"/>
              <a:ext cx="4123508" cy="358295"/>
            </a:xfrm>
            <a:prstGeom prst="rect">
              <a:avLst/>
            </a:prstGeom>
            <a:solidFill>
              <a:srgbClr val="B4B17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solidFill>
              </a:endParaRPr>
            </a:p>
          </p:txBody>
        </p:sp>
        <p:sp>
          <p:nvSpPr>
            <p:cNvPr id="7" name="矩形 6"/>
            <p:cNvSpPr/>
            <p:nvPr/>
          </p:nvSpPr>
          <p:spPr>
            <a:xfrm>
              <a:off x="6096000" y="3876870"/>
              <a:ext cx="4123508" cy="358295"/>
            </a:xfrm>
            <a:prstGeom prst="rect">
              <a:avLst/>
            </a:prstGeom>
            <a:solidFill>
              <a:srgbClr val="FDCB8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solidFill>
              </a:endParaRPr>
            </a:p>
          </p:txBody>
        </p:sp>
      </p:grpSp>
      <p:sp>
        <p:nvSpPr>
          <p:cNvPr id="15366" name="任意多边形 7"/>
          <p:cNvSpPr>
            <a:spLocks noChangeAspect="1"/>
          </p:cNvSpPr>
          <p:nvPr/>
        </p:nvSpPr>
        <p:spPr bwMode="auto">
          <a:xfrm>
            <a:off x="1009650" y="4386263"/>
            <a:ext cx="360363" cy="314325"/>
          </a:xfrm>
          <a:custGeom>
            <a:avLst/>
            <a:gdLst>
              <a:gd name="T0" fmla="*/ 702541 w 241301"/>
              <a:gd name="T1" fmla="*/ 199466 h 211138"/>
              <a:gd name="T2" fmla="*/ 752724 w 241301"/>
              <a:gd name="T3" fmla="*/ 199466 h 211138"/>
              <a:gd name="T4" fmla="*/ 802906 w 241301"/>
              <a:gd name="T5" fmla="*/ 249329 h 211138"/>
              <a:gd name="T6" fmla="*/ 802906 w 241301"/>
              <a:gd name="T7" fmla="*/ 648261 h 211138"/>
              <a:gd name="T8" fmla="*/ 752724 w 241301"/>
              <a:gd name="T9" fmla="*/ 698127 h 211138"/>
              <a:gd name="T10" fmla="*/ 702541 w 241301"/>
              <a:gd name="T11" fmla="*/ 698127 h 211138"/>
              <a:gd name="T12" fmla="*/ 702541 w 241301"/>
              <a:gd name="T13" fmla="*/ 199466 h 211138"/>
              <a:gd name="T14" fmla="*/ 153187 w 241301"/>
              <a:gd name="T15" fmla="*/ 199466 h 211138"/>
              <a:gd name="T16" fmla="*/ 649719 w 241301"/>
              <a:gd name="T17" fmla="*/ 199466 h 211138"/>
              <a:gd name="T18" fmla="*/ 649719 w 241301"/>
              <a:gd name="T19" fmla="*/ 698127 h 211138"/>
              <a:gd name="T20" fmla="*/ 153187 w 241301"/>
              <a:gd name="T21" fmla="*/ 698127 h 211138"/>
              <a:gd name="T22" fmla="*/ 50182 w 241301"/>
              <a:gd name="T23" fmla="*/ 199466 h 211138"/>
              <a:gd name="T24" fmla="*/ 100365 w 241301"/>
              <a:gd name="T25" fmla="*/ 199466 h 211138"/>
              <a:gd name="T26" fmla="*/ 100365 w 241301"/>
              <a:gd name="T27" fmla="*/ 698127 h 211138"/>
              <a:gd name="T28" fmla="*/ 50182 w 241301"/>
              <a:gd name="T29" fmla="*/ 698127 h 211138"/>
              <a:gd name="T30" fmla="*/ 0 w 241301"/>
              <a:gd name="T31" fmla="*/ 648261 h 211138"/>
              <a:gd name="T32" fmla="*/ 0 w 241301"/>
              <a:gd name="T33" fmla="*/ 249329 h 211138"/>
              <a:gd name="T34" fmla="*/ 50182 w 241301"/>
              <a:gd name="T35" fmla="*/ 199466 h 211138"/>
              <a:gd name="T36" fmla="*/ 302850 w 241301"/>
              <a:gd name="T37" fmla="*/ 0 h 211138"/>
              <a:gd name="T38" fmla="*/ 500053 w 241301"/>
              <a:gd name="T39" fmla="*/ 0 h 211138"/>
              <a:gd name="T40" fmla="*/ 549355 w 241301"/>
              <a:gd name="T41" fmla="*/ 48994 h 211138"/>
              <a:gd name="T42" fmla="*/ 549355 w 241301"/>
              <a:gd name="T43" fmla="*/ 146972 h 211138"/>
              <a:gd name="T44" fmla="*/ 500053 w 241301"/>
              <a:gd name="T45" fmla="*/ 146972 h 211138"/>
              <a:gd name="T46" fmla="*/ 500053 w 241301"/>
              <a:gd name="T47" fmla="*/ 73488 h 211138"/>
              <a:gd name="T48" fmla="*/ 475402 w 241301"/>
              <a:gd name="T49" fmla="*/ 48994 h 211138"/>
              <a:gd name="T50" fmla="*/ 327499 w 241301"/>
              <a:gd name="T51" fmla="*/ 48994 h 211138"/>
              <a:gd name="T52" fmla="*/ 302850 w 241301"/>
              <a:gd name="T53" fmla="*/ 73488 h 211138"/>
              <a:gd name="T54" fmla="*/ 302850 w 241301"/>
              <a:gd name="T55" fmla="*/ 146972 h 211138"/>
              <a:gd name="T56" fmla="*/ 253549 w 241301"/>
              <a:gd name="T57" fmla="*/ 146972 h 211138"/>
              <a:gd name="T58" fmla="*/ 253549 w 241301"/>
              <a:gd name="T59" fmla="*/ 48994 h 211138"/>
              <a:gd name="T60" fmla="*/ 302850 w 241301"/>
              <a:gd name="T61" fmla="*/ 0 h 211138"/>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241301"/>
              <a:gd name="T94" fmla="*/ 0 h 211138"/>
              <a:gd name="T95" fmla="*/ 241301 w 241301"/>
              <a:gd name="T96" fmla="*/ 211138 h 211138"/>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241301" h="211138">
                <a:moveTo>
                  <a:pt x="211138" y="60325"/>
                </a:moveTo>
                <a:cubicBezTo>
                  <a:pt x="211138" y="60325"/>
                  <a:pt x="211138" y="60325"/>
                  <a:pt x="226220" y="60325"/>
                </a:cubicBezTo>
                <a:cubicBezTo>
                  <a:pt x="233760" y="60325"/>
                  <a:pt x="241301" y="67866"/>
                  <a:pt x="241301" y="75406"/>
                </a:cubicBezTo>
                <a:cubicBezTo>
                  <a:pt x="241301" y="75406"/>
                  <a:pt x="241301" y="75406"/>
                  <a:pt x="241301" y="196057"/>
                </a:cubicBezTo>
                <a:cubicBezTo>
                  <a:pt x="241301" y="203597"/>
                  <a:pt x="233760" y="211138"/>
                  <a:pt x="226220" y="211138"/>
                </a:cubicBezTo>
                <a:cubicBezTo>
                  <a:pt x="226220" y="211138"/>
                  <a:pt x="226220" y="211138"/>
                  <a:pt x="211138" y="211138"/>
                </a:cubicBezTo>
                <a:cubicBezTo>
                  <a:pt x="211138" y="211138"/>
                  <a:pt x="211138" y="211138"/>
                  <a:pt x="211138" y="60325"/>
                </a:cubicBezTo>
                <a:close/>
                <a:moveTo>
                  <a:pt x="46038" y="60325"/>
                </a:moveTo>
                <a:lnTo>
                  <a:pt x="195263" y="60325"/>
                </a:lnTo>
                <a:lnTo>
                  <a:pt x="195263" y="211138"/>
                </a:lnTo>
                <a:lnTo>
                  <a:pt x="46038" y="211138"/>
                </a:lnTo>
                <a:lnTo>
                  <a:pt x="46038" y="60325"/>
                </a:lnTo>
                <a:close/>
                <a:moveTo>
                  <a:pt x="15081" y="60325"/>
                </a:moveTo>
                <a:cubicBezTo>
                  <a:pt x="15081" y="60325"/>
                  <a:pt x="15081" y="60325"/>
                  <a:pt x="30163" y="60325"/>
                </a:cubicBezTo>
                <a:lnTo>
                  <a:pt x="30163" y="211138"/>
                </a:lnTo>
                <a:cubicBezTo>
                  <a:pt x="30163" y="211138"/>
                  <a:pt x="30163" y="211138"/>
                  <a:pt x="15081" y="211138"/>
                </a:cubicBezTo>
                <a:cubicBezTo>
                  <a:pt x="7541" y="211138"/>
                  <a:pt x="0" y="203597"/>
                  <a:pt x="0" y="196057"/>
                </a:cubicBezTo>
                <a:cubicBezTo>
                  <a:pt x="0" y="196057"/>
                  <a:pt x="0" y="196057"/>
                  <a:pt x="0" y="75406"/>
                </a:cubicBezTo>
                <a:cubicBezTo>
                  <a:pt x="0" y="67866"/>
                  <a:pt x="7541" y="60325"/>
                  <a:pt x="15081" y="60325"/>
                </a:cubicBezTo>
                <a:close/>
                <a:moveTo>
                  <a:pt x="91017" y="0"/>
                </a:moveTo>
                <a:cubicBezTo>
                  <a:pt x="91017" y="0"/>
                  <a:pt x="91017" y="0"/>
                  <a:pt x="150283" y="0"/>
                </a:cubicBezTo>
                <a:cubicBezTo>
                  <a:pt x="157692" y="0"/>
                  <a:pt x="165100" y="7408"/>
                  <a:pt x="165100" y="14817"/>
                </a:cubicBezTo>
                <a:cubicBezTo>
                  <a:pt x="165100" y="14817"/>
                  <a:pt x="165100" y="14817"/>
                  <a:pt x="165100" y="44450"/>
                </a:cubicBezTo>
                <a:cubicBezTo>
                  <a:pt x="165100" y="44450"/>
                  <a:pt x="165100" y="44450"/>
                  <a:pt x="150283" y="44450"/>
                </a:cubicBezTo>
                <a:cubicBezTo>
                  <a:pt x="150283" y="44450"/>
                  <a:pt x="150283" y="44450"/>
                  <a:pt x="150283" y="22225"/>
                </a:cubicBezTo>
                <a:cubicBezTo>
                  <a:pt x="150283" y="18521"/>
                  <a:pt x="146579" y="14817"/>
                  <a:pt x="142875" y="14817"/>
                </a:cubicBezTo>
                <a:cubicBezTo>
                  <a:pt x="142875" y="14817"/>
                  <a:pt x="142875" y="14817"/>
                  <a:pt x="98425" y="14817"/>
                </a:cubicBezTo>
                <a:cubicBezTo>
                  <a:pt x="94721" y="14817"/>
                  <a:pt x="91017" y="18521"/>
                  <a:pt x="91017" y="22225"/>
                </a:cubicBezTo>
                <a:cubicBezTo>
                  <a:pt x="91017" y="22225"/>
                  <a:pt x="91017" y="22225"/>
                  <a:pt x="91017" y="44450"/>
                </a:cubicBezTo>
                <a:cubicBezTo>
                  <a:pt x="91017" y="44450"/>
                  <a:pt x="91017" y="44450"/>
                  <a:pt x="76200" y="44450"/>
                </a:cubicBezTo>
                <a:cubicBezTo>
                  <a:pt x="76200" y="44450"/>
                  <a:pt x="76200" y="44450"/>
                  <a:pt x="76200" y="14817"/>
                </a:cubicBezTo>
                <a:cubicBezTo>
                  <a:pt x="76200" y="7408"/>
                  <a:pt x="83608" y="0"/>
                  <a:pt x="91017"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endParaRPr lang="zh-CN" altLang="en-US"/>
          </a:p>
        </p:txBody>
      </p:sp>
      <p:sp>
        <p:nvSpPr>
          <p:cNvPr id="15367" name="Freeform 75"/>
          <p:cNvSpPr>
            <a:spLocks noChangeAspect="1" noEditPoints="1"/>
          </p:cNvSpPr>
          <p:nvPr/>
        </p:nvSpPr>
        <p:spPr bwMode="auto">
          <a:xfrm>
            <a:off x="1009650" y="3756025"/>
            <a:ext cx="360363" cy="360363"/>
          </a:xfrm>
          <a:custGeom>
            <a:avLst/>
            <a:gdLst>
              <a:gd name="T0" fmla="*/ 2147483647 w 56"/>
              <a:gd name="T1" fmla="*/ 0 h 56"/>
              <a:gd name="T2" fmla="*/ 2147483647 w 56"/>
              <a:gd name="T3" fmla="*/ 0 h 56"/>
              <a:gd name="T4" fmla="*/ 0 w 56"/>
              <a:gd name="T5" fmla="*/ 2147483647 h 56"/>
              <a:gd name="T6" fmla="*/ 0 w 56"/>
              <a:gd name="T7" fmla="*/ 2147483647 h 56"/>
              <a:gd name="T8" fmla="*/ 2147483647 w 56"/>
              <a:gd name="T9" fmla="*/ 2147483647 h 56"/>
              <a:gd name="T10" fmla="*/ 2147483647 w 56"/>
              <a:gd name="T11" fmla="*/ 2147483647 h 56"/>
              <a:gd name="T12" fmla="*/ 2147483647 w 56"/>
              <a:gd name="T13" fmla="*/ 2147483647 h 56"/>
              <a:gd name="T14" fmla="*/ 2147483647 w 56"/>
              <a:gd name="T15" fmla="*/ 2147483647 h 56"/>
              <a:gd name="T16" fmla="*/ 2147483647 w 56"/>
              <a:gd name="T17" fmla="*/ 2147483647 h 56"/>
              <a:gd name="T18" fmla="*/ 2147483647 w 56"/>
              <a:gd name="T19" fmla="*/ 2147483647 h 56"/>
              <a:gd name="T20" fmla="*/ 2147483647 w 56"/>
              <a:gd name="T21" fmla="*/ 2147483647 h 56"/>
              <a:gd name="T22" fmla="*/ 2147483647 w 56"/>
              <a:gd name="T23" fmla="*/ 0 h 56"/>
              <a:gd name="T24" fmla="*/ 2147483647 w 56"/>
              <a:gd name="T25" fmla="*/ 2147483647 h 56"/>
              <a:gd name="T26" fmla="*/ 2147483647 w 56"/>
              <a:gd name="T27" fmla="*/ 2147483647 h 56"/>
              <a:gd name="T28" fmla="*/ 2147483647 w 56"/>
              <a:gd name="T29" fmla="*/ 2147483647 h 56"/>
              <a:gd name="T30" fmla="*/ 2147483647 w 56"/>
              <a:gd name="T31" fmla="*/ 2147483647 h 56"/>
              <a:gd name="T32" fmla="*/ 2147483647 w 56"/>
              <a:gd name="T33" fmla="*/ 2147483647 h 56"/>
              <a:gd name="T34" fmla="*/ 2147483647 w 56"/>
              <a:gd name="T35" fmla="*/ 2147483647 h 56"/>
              <a:gd name="T36" fmla="*/ 2147483647 w 56"/>
              <a:gd name="T37" fmla="*/ 2147483647 h 56"/>
              <a:gd name="T38" fmla="*/ 2147483647 w 56"/>
              <a:gd name="T39" fmla="*/ 2147483647 h 56"/>
              <a:gd name="T40" fmla="*/ 2147483647 w 56"/>
              <a:gd name="T41" fmla="*/ 2147483647 h 56"/>
              <a:gd name="T42" fmla="*/ 2147483647 w 56"/>
              <a:gd name="T43" fmla="*/ 2147483647 h 56"/>
              <a:gd name="T44" fmla="*/ 2147483647 w 56"/>
              <a:gd name="T45" fmla="*/ 2147483647 h 56"/>
              <a:gd name="T46" fmla="*/ 2147483647 w 56"/>
              <a:gd name="T47" fmla="*/ 2147483647 h 56"/>
              <a:gd name="T48" fmla="*/ 2147483647 w 56"/>
              <a:gd name="T49" fmla="*/ 2147483647 h 56"/>
              <a:gd name="T50" fmla="*/ 2147483647 w 56"/>
              <a:gd name="T51" fmla="*/ 2147483647 h 56"/>
              <a:gd name="T52" fmla="*/ 2147483647 w 56"/>
              <a:gd name="T53" fmla="*/ 2147483647 h 5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56"/>
              <a:gd name="T82" fmla="*/ 0 h 56"/>
              <a:gd name="T83" fmla="*/ 56 w 56"/>
              <a:gd name="T84" fmla="*/ 56 h 5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56" h="56">
                <a:moveTo>
                  <a:pt x="51" y="0"/>
                </a:moveTo>
                <a:cubicBezTo>
                  <a:pt x="5" y="0"/>
                  <a:pt x="5" y="0"/>
                  <a:pt x="5" y="0"/>
                </a:cubicBezTo>
                <a:cubicBezTo>
                  <a:pt x="2" y="0"/>
                  <a:pt x="0" y="2"/>
                  <a:pt x="0" y="5"/>
                </a:cubicBezTo>
                <a:cubicBezTo>
                  <a:pt x="0" y="35"/>
                  <a:pt x="0" y="35"/>
                  <a:pt x="0" y="35"/>
                </a:cubicBezTo>
                <a:cubicBezTo>
                  <a:pt x="0" y="38"/>
                  <a:pt x="2" y="40"/>
                  <a:pt x="5" y="40"/>
                </a:cubicBezTo>
                <a:cubicBezTo>
                  <a:pt x="8" y="40"/>
                  <a:pt x="8" y="40"/>
                  <a:pt x="8" y="40"/>
                </a:cubicBezTo>
                <a:cubicBezTo>
                  <a:pt x="8" y="56"/>
                  <a:pt x="8" y="56"/>
                  <a:pt x="8" y="56"/>
                </a:cubicBezTo>
                <a:cubicBezTo>
                  <a:pt x="17" y="40"/>
                  <a:pt x="17" y="40"/>
                  <a:pt x="17" y="40"/>
                </a:cubicBezTo>
                <a:cubicBezTo>
                  <a:pt x="51" y="40"/>
                  <a:pt x="51" y="40"/>
                  <a:pt x="51" y="40"/>
                </a:cubicBezTo>
                <a:cubicBezTo>
                  <a:pt x="54" y="40"/>
                  <a:pt x="56" y="38"/>
                  <a:pt x="56" y="35"/>
                </a:cubicBezTo>
                <a:cubicBezTo>
                  <a:pt x="56" y="5"/>
                  <a:pt x="56" y="5"/>
                  <a:pt x="56" y="5"/>
                </a:cubicBezTo>
                <a:cubicBezTo>
                  <a:pt x="56" y="2"/>
                  <a:pt x="54" y="0"/>
                  <a:pt x="51" y="0"/>
                </a:cubicBezTo>
                <a:close/>
                <a:moveTo>
                  <a:pt x="48" y="32"/>
                </a:moveTo>
                <a:cubicBezTo>
                  <a:pt x="24" y="32"/>
                  <a:pt x="24" y="32"/>
                  <a:pt x="24" y="32"/>
                </a:cubicBezTo>
                <a:cubicBezTo>
                  <a:pt x="24" y="28"/>
                  <a:pt x="24" y="28"/>
                  <a:pt x="24" y="28"/>
                </a:cubicBezTo>
                <a:cubicBezTo>
                  <a:pt x="48" y="28"/>
                  <a:pt x="48" y="28"/>
                  <a:pt x="48" y="28"/>
                </a:cubicBezTo>
                <a:lnTo>
                  <a:pt x="48" y="32"/>
                </a:lnTo>
                <a:close/>
                <a:moveTo>
                  <a:pt x="48" y="20"/>
                </a:moveTo>
                <a:cubicBezTo>
                  <a:pt x="8" y="20"/>
                  <a:pt x="8" y="20"/>
                  <a:pt x="8" y="20"/>
                </a:cubicBezTo>
                <a:cubicBezTo>
                  <a:pt x="8" y="16"/>
                  <a:pt x="8" y="16"/>
                  <a:pt x="8" y="16"/>
                </a:cubicBezTo>
                <a:cubicBezTo>
                  <a:pt x="48" y="16"/>
                  <a:pt x="48" y="16"/>
                  <a:pt x="48" y="16"/>
                </a:cubicBezTo>
                <a:lnTo>
                  <a:pt x="48" y="20"/>
                </a:lnTo>
                <a:close/>
                <a:moveTo>
                  <a:pt x="48" y="12"/>
                </a:moveTo>
                <a:cubicBezTo>
                  <a:pt x="8" y="12"/>
                  <a:pt x="8" y="12"/>
                  <a:pt x="8" y="12"/>
                </a:cubicBezTo>
                <a:cubicBezTo>
                  <a:pt x="8" y="8"/>
                  <a:pt x="8" y="8"/>
                  <a:pt x="8" y="8"/>
                </a:cubicBezTo>
                <a:cubicBezTo>
                  <a:pt x="48" y="8"/>
                  <a:pt x="48" y="8"/>
                  <a:pt x="48" y="8"/>
                </a:cubicBezTo>
                <a:lnTo>
                  <a:pt x="48" y="12"/>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endParaRPr lang="zh-CN" altLang="en-US"/>
          </a:p>
        </p:txBody>
      </p:sp>
      <p:grpSp>
        <p:nvGrpSpPr>
          <p:cNvPr id="3" name="组合 9"/>
          <p:cNvGrpSpPr>
            <a:grpSpLocks noChangeAspect="1"/>
          </p:cNvGrpSpPr>
          <p:nvPr/>
        </p:nvGrpSpPr>
        <p:grpSpPr>
          <a:xfrm>
            <a:off x="1010277" y="3149262"/>
            <a:ext cx="314703" cy="360000"/>
            <a:chOff x="2522538" y="5478463"/>
            <a:chExt cx="209550" cy="239712"/>
          </a:xfrm>
          <a:solidFill>
            <a:schemeClr val="bg1"/>
          </a:solidFill>
        </p:grpSpPr>
        <p:sp>
          <p:nvSpPr>
            <p:cNvPr id="11" name="Rectangle 210"/>
            <p:cNvSpPr>
              <a:spLocks noChangeArrowheads="1"/>
            </p:cNvSpPr>
            <p:nvPr/>
          </p:nvSpPr>
          <p:spPr bwMode="auto">
            <a:xfrm>
              <a:off x="2522538" y="5537200"/>
              <a:ext cx="149225" cy="180975"/>
            </a:xfrm>
            <a:prstGeom prst="rect">
              <a:avLst/>
            </a:prstGeom>
            <a:grpFill/>
            <a:ln>
              <a:noFill/>
            </a:ln>
            <a:extLst/>
          </p:spPr>
          <p:txBody>
            <a:bodyPr/>
            <a:lstStyle/>
            <a:p>
              <a:pPr eaLnBrk="1" fontAlgn="auto" hangingPunct="1">
                <a:spcBef>
                  <a:spcPts val="0"/>
                </a:spcBef>
                <a:spcAft>
                  <a:spcPts val="0"/>
                </a:spcAft>
                <a:defRPr/>
              </a:pPr>
              <a:endParaRPr lang="zh-CN" altLang="en-US">
                <a:solidFill>
                  <a:schemeClr val="bg1"/>
                </a:solidFill>
                <a:latin typeface="+mn-lt"/>
                <a:ea typeface="+mn-ea"/>
              </a:endParaRPr>
            </a:p>
          </p:txBody>
        </p:sp>
        <p:sp>
          <p:nvSpPr>
            <p:cNvPr id="12" name="Freeform 211"/>
            <p:cNvSpPr>
              <a:spLocks/>
            </p:cNvSpPr>
            <p:nvPr/>
          </p:nvSpPr>
          <p:spPr bwMode="auto">
            <a:xfrm>
              <a:off x="2582863" y="5478463"/>
              <a:ext cx="149225" cy="179388"/>
            </a:xfrm>
            <a:custGeom>
              <a:avLst/>
              <a:gdLst>
                <a:gd name="T0" fmla="*/ 94 w 94"/>
                <a:gd name="T1" fmla="*/ 0 h 113"/>
                <a:gd name="T2" fmla="*/ 0 w 94"/>
                <a:gd name="T3" fmla="*/ 0 h 113"/>
                <a:gd name="T4" fmla="*/ 0 w 94"/>
                <a:gd name="T5" fmla="*/ 28 h 113"/>
                <a:gd name="T6" fmla="*/ 66 w 94"/>
                <a:gd name="T7" fmla="*/ 28 h 113"/>
                <a:gd name="T8" fmla="*/ 66 w 94"/>
                <a:gd name="T9" fmla="*/ 113 h 113"/>
                <a:gd name="T10" fmla="*/ 94 w 94"/>
                <a:gd name="T11" fmla="*/ 113 h 113"/>
                <a:gd name="T12" fmla="*/ 94 w 94"/>
                <a:gd name="T13" fmla="*/ 0 h 113"/>
              </a:gdLst>
              <a:ahLst/>
              <a:cxnLst>
                <a:cxn ang="0">
                  <a:pos x="T0" y="T1"/>
                </a:cxn>
                <a:cxn ang="0">
                  <a:pos x="T2" y="T3"/>
                </a:cxn>
                <a:cxn ang="0">
                  <a:pos x="T4" y="T5"/>
                </a:cxn>
                <a:cxn ang="0">
                  <a:pos x="T6" y="T7"/>
                </a:cxn>
                <a:cxn ang="0">
                  <a:pos x="T8" y="T9"/>
                </a:cxn>
                <a:cxn ang="0">
                  <a:pos x="T10" y="T11"/>
                </a:cxn>
                <a:cxn ang="0">
                  <a:pos x="T12" y="T13"/>
                </a:cxn>
              </a:cxnLst>
              <a:rect l="0" t="0" r="r" b="b"/>
              <a:pathLst>
                <a:path w="94" h="113">
                  <a:moveTo>
                    <a:pt x="94" y="0"/>
                  </a:moveTo>
                  <a:lnTo>
                    <a:pt x="0" y="0"/>
                  </a:lnTo>
                  <a:lnTo>
                    <a:pt x="0" y="28"/>
                  </a:lnTo>
                  <a:lnTo>
                    <a:pt x="66" y="28"/>
                  </a:lnTo>
                  <a:lnTo>
                    <a:pt x="66" y="113"/>
                  </a:lnTo>
                  <a:lnTo>
                    <a:pt x="94" y="113"/>
                  </a:lnTo>
                  <a:lnTo>
                    <a:pt x="94" y="0"/>
                  </a:lnTo>
                  <a:close/>
                </a:path>
              </a:pathLst>
            </a:custGeom>
            <a:grpFill/>
            <a:ln>
              <a:noFill/>
            </a:ln>
            <a:extLst/>
          </p:spPr>
          <p:txBody>
            <a:bodyPr/>
            <a:lstStyle/>
            <a:p>
              <a:pPr eaLnBrk="1" fontAlgn="auto" hangingPunct="1">
                <a:spcBef>
                  <a:spcPts val="0"/>
                </a:spcBef>
                <a:spcAft>
                  <a:spcPts val="0"/>
                </a:spcAft>
                <a:defRPr/>
              </a:pPr>
              <a:endParaRPr lang="zh-CN" altLang="en-US">
                <a:solidFill>
                  <a:schemeClr val="bg1"/>
                </a:solidFill>
                <a:latin typeface="+mn-lt"/>
                <a:ea typeface="+mn-ea"/>
              </a:endParaRPr>
            </a:p>
          </p:txBody>
        </p:sp>
      </p:grpSp>
      <p:sp>
        <p:nvSpPr>
          <p:cNvPr id="15369" name="矩形 12"/>
          <p:cNvSpPr>
            <a:spLocks noChangeArrowheads="1"/>
          </p:cNvSpPr>
          <p:nvPr/>
        </p:nvSpPr>
        <p:spPr bwMode="auto">
          <a:xfrm>
            <a:off x="1554163" y="4275138"/>
            <a:ext cx="3424237"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eaLnBrk="1" hangingPunct="1"/>
            <a:r>
              <a:rPr lang="en-US" altLang="zh-CN" sz="1400">
                <a:solidFill>
                  <a:srgbClr val="4F434F"/>
                </a:solidFill>
              </a:rPr>
              <a:t>Donec sollicitudin molestie malesuada. Donec rutrum congue leo.</a:t>
            </a:r>
            <a:endParaRPr lang="zh-CN" altLang="en-US" sz="1400">
              <a:solidFill>
                <a:srgbClr val="4F434F"/>
              </a:solidFill>
            </a:endParaRPr>
          </a:p>
        </p:txBody>
      </p:sp>
      <p:sp>
        <p:nvSpPr>
          <p:cNvPr id="15370" name="矩形 13"/>
          <p:cNvSpPr>
            <a:spLocks noChangeArrowheads="1"/>
          </p:cNvSpPr>
          <p:nvPr/>
        </p:nvSpPr>
        <p:spPr bwMode="auto">
          <a:xfrm>
            <a:off x="1554163" y="3632200"/>
            <a:ext cx="3424237"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eaLnBrk="1" hangingPunct="1"/>
            <a:r>
              <a:rPr lang="en-US" altLang="zh-CN" sz="1400">
                <a:solidFill>
                  <a:srgbClr val="4F434F"/>
                </a:solidFill>
              </a:rPr>
              <a:t>Donec sollicitudin molestie malesuada. Donec rutrum congue leo.</a:t>
            </a:r>
            <a:endParaRPr lang="zh-CN" altLang="en-US" sz="1400">
              <a:solidFill>
                <a:srgbClr val="4F434F"/>
              </a:solidFill>
            </a:endParaRPr>
          </a:p>
        </p:txBody>
      </p:sp>
      <p:sp>
        <p:nvSpPr>
          <p:cNvPr id="15371" name="矩形 14"/>
          <p:cNvSpPr>
            <a:spLocks noChangeArrowheads="1"/>
          </p:cNvSpPr>
          <p:nvPr/>
        </p:nvSpPr>
        <p:spPr bwMode="auto">
          <a:xfrm>
            <a:off x="1554163" y="3027363"/>
            <a:ext cx="3424237"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eaLnBrk="1" hangingPunct="1"/>
            <a:r>
              <a:rPr lang="en-US" altLang="zh-CN" sz="1400">
                <a:solidFill>
                  <a:srgbClr val="4F434F"/>
                </a:solidFill>
              </a:rPr>
              <a:t>Donec sollicitudin molestie malesuada. Donec rutrum congue leo.</a:t>
            </a:r>
            <a:endParaRPr lang="zh-CN" altLang="en-US" sz="1400">
              <a:solidFill>
                <a:srgbClr val="4F434F"/>
              </a:solidFill>
            </a:endParaRPr>
          </a:p>
        </p:txBody>
      </p:sp>
      <p:sp>
        <p:nvSpPr>
          <p:cNvPr id="15372" name="矩形 15"/>
          <p:cNvSpPr>
            <a:spLocks noChangeArrowheads="1"/>
          </p:cNvSpPr>
          <p:nvPr/>
        </p:nvSpPr>
        <p:spPr bwMode="auto">
          <a:xfrm>
            <a:off x="898525" y="4976813"/>
            <a:ext cx="4249738" cy="738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eaLnBrk="1" hangingPunct="1"/>
            <a:r>
              <a:rPr lang="zh-CN" altLang="en-US" sz="1400">
                <a:solidFill>
                  <a:srgbClr val="4F434F"/>
                </a:solidFill>
              </a:rPr>
              <a:t>Vestibulum ante ipsum primis in faucibus orci luctus et ultrices posuere cubilia Curae; Donec velit neque, auctor sit amet aliquam vel, ullamcorper sit amet ligula. </a:t>
            </a:r>
          </a:p>
        </p:txBody>
      </p:sp>
      <p:sp>
        <p:nvSpPr>
          <p:cNvPr id="15373" name="矩形 16"/>
          <p:cNvSpPr>
            <a:spLocks noChangeArrowheads="1"/>
          </p:cNvSpPr>
          <p:nvPr/>
        </p:nvSpPr>
        <p:spPr bwMode="auto">
          <a:xfrm>
            <a:off x="839788" y="2132013"/>
            <a:ext cx="4367212"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eaLnBrk="1" hangingPunct="1"/>
            <a:r>
              <a:rPr lang="zh-CN" altLang="en-US" sz="2400" b="1">
                <a:solidFill>
                  <a:srgbClr val="FA9A60"/>
                </a:solidFill>
              </a:rPr>
              <a:t>VESTIBULUM ANTE IPSUM </a:t>
            </a:r>
            <a:r>
              <a:rPr lang="zh-CN" altLang="en-US" sz="2400">
                <a:solidFill>
                  <a:srgbClr val="FA9A60"/>
                </a:solidFill>
              </a:rPr>
              <a:t>FAUCIBUS ORCI</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rtlCol="0" anchor="t">
            <a:normAutofit/>
          </a:bodyPr>
          <a:lstStyle/>
          <a:p>
            <a:pPr eaLnBrk="1" fontAlgn="auto" hangingPunct="1">
              <a:spcAft>
                <a:spcPts val="0"/>
              </a:spcAft>
              <a:defRPr/>
            </a:pPr>
            <a:r>
              <a:rPr lang="en-US" altLang="zh-CN" sz="3600" cap="all" dirty="0">
                <a:solidFill>
                  <a:schemeClr val="bg1"/>
                </a:solidFill>
              </a:rPr>
              <a:t>Your  Title  Here</a:t>
            </a:r>
            <a:endParaRPr lang="zh-CN" altLang="en-US" sz="3600" dirty="0">
              <a:solidFill>
                <a:srgbClr val="FDCB82"/>
              </a:solidFill>
            </a:endParaRPr>
          </a:p>
        </p:txBody>
      </p:sp>
      <p:pic>
        <p:nvPicPr>
          <p:cNvPr id="16387" name="图片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607050" y="1484313"/>
            <a:ext cx="6584950" cy="4392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矩形 4"/>
          <p:cNvSpPr/>
          <p:nvPr/>
        </p:nvSpPr>
        <p:spPr>
          <a:xfrm>
            <a:off x="839788" y="1597025"/>
            <a:ext cx="4767262" cy="914400"/>
          </a:xfrm>
          <a:prstGeom prst="rect">
            <a:avLst/>
          </a:prstGeom>
          <a:solidFill>
            <a:srgbClr val="B4B17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6" name="矩形 5"/>
          <p:cNvSpPr/>
          <p:nvPr/>
        </p:nvSpPr>
        <p:spPr>
          <a:xfrm>
            <a:off x="839788" y="2693988"/>
            <a:ext cx="4767262" cy="914400"/>
          </a:xfrm>
          <a:prstGeom prst="rect">
            <a:avLst/>
          </a:prstGeom>
          <a:solidFill>
            <a:srgbClr val="FA9A6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7" name="矩形 6"/>
          <p:cNvSpPr/>
          <p:nvPr/>
        </p:nvSpPr>
        <p:spPr>
          <a:xfrm>
            <a:off x="839788" y="3789363"/>
            <a:ext cx="4767262" cy="914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8" name="矩形 7"/>
          <p:cNvSpPr/>
          <p:nvPr/>
        </p:nvSpPr>
        <p:spPr>
          <a:xfrm>
            <a:off x="839788" y="4886325"/>
            <a:ext cx="4767262" cy="914400"/>
          </a:xfrm>
          <a:prstGeom prst="rect">
            <a:avLst/>
          </a:prstGeom>
          <a:solidFill>
            <a:srgbClr val="FDCB8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6392" name="矩形 8"/>
          <p:cNvSpPr>
            <a:spLocks noChangeArrowheads="1"/>
          </p:cNvSpPr>
          <p:nvPr/>
        </p:nvSpPr>
        <p:spPr bwMode="auto">
          <a:xfrm>
            <a:off x="1206500" y="1619250"/>
            <a:ext cx="4038600" cy="922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eaLnBrk="1" hangingPunct="1"/>
            <a:r>
              <a:rPr lang="en-US" altLang="zh-CN"/>
              <a:t>DONEC SOLLICITUDIN MOLESTIE MALESUADA. DONEC RUTRUM CONGUE LEO.</a:t>
            </a:r>
            <a:endParaRPr lang="zh-CN" altLang="en-US"/>
          </a:p>
        </p:txBody>
      </p:sp>
      <p:sp>
        <p:nvSpPr>
          <p:cNvPr id="16393" name="矩形 9"/>
          <p:cNvSpPr>
            <a:spLocks noChangeArrowheads="1"/>
          </p:cNvSpPr>
          <p:nvPr/>
        </p:nvSpPr>
        <p:spPr bwMode="auto">
          <a:xfrm>
            <a:off x="1206500" y="2914650"/>
            <a:ext cx="3503613"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eaLnBrk="1" hangingPunct="1"/>
            <a:r>
              <a:rPr lang="en-US" altLang="zh-CN" sz="1400"/>
              <a:t>Donec sollicitudin molestie malesuada. Donec rutrum congue leo.</a:t>
            </a:r>
            <a:endParaRPr lang="zh-CN" altLang="en-US" sz="1400"/>
          </a:p>
        </p:txBody>
      </p:sp>
      <p:sp>
        <p:nvSpPr>
          <p:cNvPr id="16394" name="矩形 10"/>
          <p:cNvSpPr>
            <a:spLocks noChangeArrowheads="1"/>
          </p:cNvSpPr>
          <p:nvPr/>
        </p:nvSpPr>
        <p:spPr bwMode="auto">
          <a:xfrm>
            <a:off x="1206500" y="3986213"/>
            <a:ext cx="3503613"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eaLnBrk="1" hangingPunct="1"/>
            <a:r>
              <a:rPr lang="en-US" altLang="zh-CN" sz="1400"/>
              <a:t>Donec sollicitudin molestie malesuada. Donec rutrum congue leo.</a:t>
            </a:r>
            <a:endParaRPr lang="zh-CN" altLang="en-US" sz="1400"/>
          </a:p>
        </p:txBody>
      </p:sp>
      <p:sp>
        <p:nvSpPr>
          <p:cNvPr id="16395" name="矩形 11"/>
          <p:cNvSpPr>
            <a:spLocks noChangeArrowheads="1"/>
          </p:cNvSpPr>
          <p:nvPr/>
        </p:nvSpPr>
        <p:spPr bwMode="auto">
          <a:xfrm>
            <a:off x="1206500" y="5081588"/>
            <a:ext cx="350361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eaLnBrk="1" hangingPunct="1"/>
            <a:r>
              <a:rPr lang="en-US" altLang="zh-CN" sz="1400"/>
              <a:t>Donec sollicitudin molestie malesuada. Donec rutrum congue leo.</a:t>
            </a:r>
            <a:endParaRPr lang="zh-CN" altLang="en-US" sz="140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rtlCol="0">
            <a:normAutofit/>
          </a:bodyPr>
          <a:lstStyle/>
          <a:p>
            <a:pPr eaLnBrk="1" fontAlgn="auto" hangingPunct="1">
              <a:spcAft>
                <a:spcPts val="0"/>
              </a:spcAft>
              <a:defRPr/>
            </a:pPr>
            <a:r>
              <a:rPr lang="en-US" altLang="zh-CN" dirty="0">
                <a:latin typeface="+mj-ea"/>
              </a:rPr>
              <a:t>SECTION TITLE</a:t>
            </a:r>
            <a:endParaRPr lang="zh-CN" altLang="en-US" dirty="0">
              <a:latin typeface="+mj-ea"/>
            </a:endParaRPr>
          </a:p>
        </p:txBody>
      </p:sp>
      <p:sp>
        <p:nvSpPr>
          <p:cNvPr id="17411" name="文本占位符 4"/>
          <p:cNvSpPr>
            <a:spLocks noGrp="1"/>
          </p:cNvSpPr>
          <p:nvPr>
            <p:ph type="body" idx="1"/>
          </p:nvPr>
        </p:nvSpPr>
        <p:spPr/>
        <p:txBody>
          <a:bodyPr/>
          <a:lstStyle/>
          <a:p>
            <a:pPr eaLnBrk="1" hangingPunct="1"/>
            <a:r>
              <a:rPr lang="zh-CN" altLang="en-US" smtClean="0"/>
              <a:t>Quisque velit nisi, pretium ut lacinia in, elementum id enim. Cras ultricies ligula sed magna dictum porta. Quisque velit nisi, pretium ut lacinia in, elementum id enim. Vivamus magna justo, lacinia eget consectetur sed.</a:t>
            </a:r>
          </a:p>
          <a:p>
            <a:pPr eaLnBrk="1" hangingPunct="1"/>
            <a:endParaRPr lang="zh-CN" altLang="en-US" smtClean="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rtlCol="0" anchor="t">
            <a:normAutofit/>
          </a:bodyPr>
          <a:lstStyle/>
          <a:p>
            <a:pPr eaLnBrk="1" fontAlgn="auto" hangingPunct="1">
              <a:spcAft>
                <a:spcPts val="0"/>
              </a:spcAft>
              <a:defRPr/>
            </a:pPr>
            <a:r>
              <a:rPr lang="en-US" altLang="zh-CN" sz="3600" cap="all" dirty="0">
                <a:solidFill>
                  <a:schemeClr val="bg1"/>
                </a:solidFill>
              </a:rPr>
              <a:t>Your  Title  Here</a:t>
            </a:r>
            <a:endParaRPr lang="zh-CN" altLang="en-US" sz="3600" dirty="0">
              <a:solidFill>
                <a:srgbClr val="FDCB82"/>
              </a:solidFill>
            </a:endParaRPr>
          </a:p>
        </p:txBody>
      </p:sp>
      <p:sp>
        <p:nvSpPr>
          <p:cNvPr id="2" name="椭圆 1"/>
          <p:cNvSpPr/>
          <p:nvPr/>
        </p:nvSpPr>
        <p:spPr>
          <a:xfrm>
            <a:off x="838200" y="1835150"/>
            <a:ext cx="1333500" cy="1333500"/>
          </a:xfrm>
          <a:prstGeom prst="ellipse">
            <a:avLst/>
          </a:prstGeom>
          <a:solidFill>
            <a:srgbClr val="FA9A6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5" name="椭圆 4"/>
          <p:cNvSpPr/>
          <p:nvPr/>
        </p:nvSpPr>
        <p:spPr>
          <a:xfrm>
            <a:off x="4343400" y="1835150"/>
            <a:ext cx="1333500" cy="1333500"/>
          </a:xfrm>
          <a:prstGeom prst="ellipse">
            <a:avLst/>
          </a:prstGeom>
          <a:solidFill>
            <a:srgbClr val="B4B17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6" name="椭圆 5"/>
          <p:cNvSpPr/>
          <p:nvPr/>
        </p:nvSpPr>
        <p:spPr>
          <a:xfrm>
            <a:off x="6096000" y="1835150"/>
            <a:ext cx="1333500" cy="1333500"/>
          </a:xfrm>
          <a:prstGeom prst="ellipse">
            <a:avLst/>
          </a:prstGeom>
          <a:solidFill>
            <a:srgbClr val="697A7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7" name="椭圆 6"/>
          <p:cNvSpPr/>
          <p:nvPr/>
        </p:nvSpPr>
        <p:spPr>
          <a:xfrm>
            <a:off x="2590800" y="1835150"/>
            <a:ext cx="1333500" cy="1333500"/>
          </a:xfrm>
          <a:prstGeom prst="ellipse">
            <a:avLst/>
          </a:prstGeom>
          <a:solidFill>
            <a:srgbClr val="FDCB8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nvGrpSpPr>
          <p:cNvPr id="18439" name="组合 59"/>
          <p:cNvGrpSpPr>
            <a:grpSpLocks/>
          </p:cNvGrpSpPr>
          <p:nvPr/>
        </p:nvGrpSpPr>
        <p:grpSpPr bwMode="auto">
          <a:xfrm flipH="1">
            <a:off x="4760913" y="3917950"/>
            <a:ext cx="6591300" cy="1333500"/>
            <a:chOff x="4760913" y="3918449"/>
            <a:chExt cx="6591300" cy="1333500"/>
          </a:xfrm>
        </p:grpSpPr>
        <p:sp>
          <p:nvSpPr>
            <p:cNvPr id="8" name="椭圆 7"/>
            <p:cNvSpPr/>
            <p:nvPr/>
          </p:nvSpPr>
          <p:spPr>
            <a:xfrm>
              <a:off x="4760913" y="3918449"/>
              <a:ext cx="1333500" cy="1333500"/>
            </a:xfrm>
            <a:prstGeom prst="ellipse">
              <a:avLst/>
            </a:prstGeom>
            <a:solidFill>
              <a:srgbClr val="FA9A6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9" name="椭圆 8"/>
            <p:cNvSpPr/>
            <p:nvPr/>
          </p:nvSpPr>
          <p:spPr>
            <a:xfrm>
              <a:off x="8266113" y="3918449"/>
              <a:ext cx="1333500" cy="1333500"/>
            </a:xfrm>
            <a:prstGeom prst="ellipse">
              <a:avLst/>
            </a:prstGeom>
            <a:solidFill>
              <a:srgbClr val="B4B17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0" name="椭圆 9"/>
            <p:cNvSpPr/>
            <p:nvPr/>
          </p:nvSpPr>
          <p:spPr>
            <a:xfrm>
              <a:off x="10018713" y="3918449"/>
              <a:ext cx="1333500" cy="1333500"/>
            </a:xfrm>
            <a:prstGeom prst="ellipse">
              <a:avLst/>
            </a:prstGeom>
            <a:solidFill>
              <a:srgbClr val="697A7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1" name="椭圆 10"/>
            <p:cNvSpPr/>
            <p:nvPr/>
          </p:nvSpPr>
          <p:spPr>
            <a:xfrm>
              <a:off x="6513513" y="3918449"/>
              <a:ext cx="1333500" cy="1333500"/>
            </a:xfrm>
            <a:prstGeom prst="ellipse">
              <a:avLst/>
            </a:prstGeom>
            <a:solidFill>
              <a:srgbClr val="FDCB8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sp>
        <p:nvSpPr>
          <p:cNvPr id="18440" name="Freeform 77"/>
          <p:cNvSpPr>
            <a:spLocks noEditPoints="1"/>
          </p:cNvSpPr>
          <p:nvPr/>
        </p:nvSpPr>
        <p:spPr bwMode="auto">
          <a:xfrm>
            <a:off x="1085850" y="2076450"/>
            <a:ext cx="838200" cy="850900"/>
          </a:xfrm>
          <a:custGeom>
            <a:avLst/>
            <a:gdLst>
              <a:gd name="T0" fmla="*/ 2147483647 w 217"/>
              <a:gd name="T1" fmla="*/ 2147483647 h 219"/>
              <a:gd name="T2" fmla="*/ 2147483647 w 217"/>
              <a:gd name="T3" fmla="*/ 2147483647 h 219"/>
              <a:gd name="T4" fmla="*/ 2147483647 w 217"/>
              <a:gd name="T5" fmla="*/ 2147483647 h 219"/>
              <a:gd name="T6" fmla="*/ 2147483647 w 217"/>
              <a:gd name="T7" fmla="*/ 2147483647 h 219"/>
              <a:gd name="T8" fmla="*/ 2147483647 w 217"/>
              <a:gd name="T9" fmla="*/ 2147483647 h 219"/>
              <a:gd name="T10" fmla="*/ 2147483647 w 217"/>
              <a:gd name="T11" fmla="*/ 2147483647 h 219"/>
              <a:gd name="T12" fmla="*/ 2147483647 w 217"/>
              <a:gd name="T13" fmla="*/ 2147483647 h 219"/>
              <a:gd name="T14" fmla="*/ 2147483647 w 217"/>
              <a:gd name="T15" fmla="*/ 2147483647 h 219"/>
              <a:gd name="T16" fmla="*/ 2147483647 w 217"/>
              <a:gd name="T17" fmla="*/ 0 h 219"/>
              <a:gd name="T18" fmla="*/ 2147483647 w 217"/>
              <a:gd name="T19" fmla="*/ 2147483647 h 219"/>
              <a:gd name="T20" fmla="*/ 2147483647 w 217"/>
              <a:gd name="T21" fmla="*/ 2147483647 h 219"/>
              <a:gd name="T22" fmla="*/ 2147483647 w 217"/>
              <a:gd name="T23" fmla="*/ 2147483647 h 219"/>
              <a:gd name="T24" fmla="*/ 2147483647 w 217"/>
              <a:gd name="T25" fmla="*/ 2147483647 h 219"/>
              <a:gd name="T26" fmla="*/ 2147483647 w 217"/>
              <a:gd name="T27" fmla="*/ 2147483647 h 219"/>
              <a:gd name="T28" fmla="*/ 2147483647 w 217"/>
              <a:gd name="T29" fmla="*/ 2147483647 h 219"/>
              <a:gd name="T30" fmla="*/ 2147483647 w 217"/>
              <a:gd name="T31" fmla="*/ 2147483647 h 219"/>
              <a:gd name="T32" fmla="*/ 2147483647 w 217"/>
              <a:gd name="T33" fmla="*/ 2147483647 h 219"/>
              <a:gd name="T34" fmla="*/ 2147483647 w 217"/>
              <a:gd name="T35" fmla="*/ 2147483647 h 219"/>
              <a:gd name="T36" fmla="*/ 2147483647 w 217"/>
              <a:gd name="T37" fmla="*/ 2147483647 h 219"/>
              <a:gd name="T38" fmla="*/ 2147483647 w 217"/>
              <a:gd name="T39" fmla="*/ 2147483647 h 219"/>
              <a:gd name="T40" fmla="*/ 2147483647 w 217"/>
              <a:gd name="T41" fmla="*/ 2147483647 h 219"/>
              <a:gd name="T42" fmla="*/ 2147483647 w 217"/>
              <a:gd name="T43" fmla="*/ 2147483647 h 219"/>
              <a:gd name="T44" fmla="*/ 2147483647 w 217"/>
              <a:gd name="T45" fmla="*/ 2147483647 h 219"/>
              <a:gd name="T46" fmla="*/ 2147483647 w 217"/>
              <a:gd name="T47" fmla="*/ 2147483647 h 219"/>
              <a:gd name="T48" fmla="*/ 2147483647 w 217"/>
              <a:gd name="T49" fmla="*/ 2147483647 h 219"/>
              <a:gd name="T50" fmla="*/ 2147483647 w 217"/>
              <a:gd name="T51" fmla="*/ 2147483647 h 219"/>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217"/>
              <a:gd name="T79" fmla="*/ 0 h 219"/>
              <a:gd name="T80" fmla="*/ 217 w 217"/>
              <a:gd name="T81" fmla="*/ 219 h 219"/>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217" h="219">
                <a:moveTo>
                  <a:pt x="139" y="105"/>
                </a:moveTo>
                <a:cubicBezTo>
                  <a:pt x="139" y="105"/>
                  <a:pt x="134" y="103"/>
                  <a:pt x="134" y="93"/>
                </a:cubicBezTo>
                <a:cubicBezTo>
                  <a:pt x="134" y="84"/>
                  <a:pt x="134" y="52"/>
                  <a:pt x="134" y="42"/>
                </a:cubicBezTo>
                <a:cubicBezTo>
                  <a:pt x="137" y="40"/>
                  <a:pt x="139" y="37"/>
                  <a:pt x="139" y="35"/>
                </a:cubicBezTo>
                <a:cubicBezTo>
                  <a:pt x="141" y="35"/>
                  <a:pt x="141" y="35"/>
                  <a:pt x="141" y="35"/>
                </a:cubicBezTo>
                <a:cubicBezTo>
                  <a:pt x="141" y="12"/>
                  <a:pt x="141" y="12"/>
                  <a:pt x="141" y="12"/>
                </a:cubicBezTo>
                <a:cubicBezTo>
                  <a:pt x="139" y="12"/>
                  <a:pt x="139" y="12"/>
                  <a:pt x="139" y="12"/>
                </a:cubicBezTo>
                <a:cubicBezTo>
                  <a:pt x="139" y="12"/>
                  <a:pt x="139" y="12"/>
                  <a:pt x="139" y="12"/>
                </a:cubicBezTo>
                <a:cubicBezTo>
                  <a:pt x="139" y="5"/>
                  <a:pt x="126" y="0"/>
                  <a:pt x="108" y="0"/>
                </a:cubicBezTo>
                <a:cubicBezTo>
                  <a:pt x="91" y="0"/>
                  <a:pt x="77" y="5"/>
                  <a:pt x="77" y="12"/>
                </a:cubicBezTo>
                <a:cubicBezTo>
                  <a:pt x="77" y="12"/>
                  <a:pt x="77" y="12"/>
                  <a:pt x="77" y="12"/>
                </a:cubicBezTo>
                <a:cubicBezTo>
                  <a:pt x="77" y="12"/>
                  <a:pt x="77" y="12"/>
                  <a:pt x="77" y="12"/>
                </a:cubicBezTo>
                <a:cubicBezTo>
                  <a:pt x="77" y="35"/>
                  <a:pt x="77" y="35"/>
                  <a:pt x="77" y="35"/>
                </a:cubicBezTo>
                <a:cubicBezTo>
                  <a:pt x="77" y="35"/>
                  <a:pt x="77" y="35"/>
                  <a:pt x="77" y="35"/>
                </a:cubicBezTo>
                <a:cubicBezTo>
                  <a:pt x="78" y="38"/>
                  <a:pt x="80" y="40"/>
                  <a:pt x="86" y="42"/>
                </a:cubicBezTo>
                <a:cubicBezTo>
                  <a:pt x="86" y="53"/>
                  <a:pt x="86" y="85"/>
                  <a:pt x="86" y="93"/>
                </a:cubicBezTo>
                <a:cubicBezTo>
                  <a:pt x="86" y="103"/>
                  <a:pt x="79" y="105"/>
                  <a:pt x="79" y="105"/>
                </a:cubicBezTo>
                <a:cubicBezTo>
                  <a:pt x="68" y="112"/>
                  <a:pt x="0" y="180"/>
                  <a:pt x="30" y="200"/>
                </a:cubicBezTo>
                <a:cubicBezTo>
                  <a:pt x="56" y="219"/>
                  <a:pt x="100" y="218"/>
                  <a:pt x="109" y="218"/>
                </a:cubicBezTo>
                <a:cubicBezTo>
                  <a:pt x="118" y="218"/>
                  <a:pt x="161" y="219"/>
                  <a:pt x="188" y="200"/>
                </a:cubicBezTo>
                <a:cubicBezTo>
                  <a:pt x="217" y="180"/>
                  <a:pt x="151" y="112"/>
                  <a:pt x="139" y="105"/>
                </a:cubicBezTo>
                <a:close/>
                <a:moveTo>
                  <a:pt x="137" y="201"/>
                </a:moveTo>
                <a:cubicBezTo>
                  <a:pt x="137" y="201"/>
                  <a:pt x="171" y="195"/>
                  <a:pt x="172" y="177"/>
                </a:cubicBezTo>
                <a:cubicBezTo>
                  <a:pt x="174" y="159"/>
                  <a:pt x="142" y="126"/>
                  <a:pt x="142" y="126"/>
                </a:cubicBezTo>
                <a:cubicBezTo>
                  <a:pt x="142" y="126"/>
                  <a:pt x="183" y="158"/>
                  <a:pt x="183" y="179"/>
                </a:cubicBezTo>
                <a:cubicBezTo>
                  <a:pt x="183" y="201"/>
                  <a:pt x="137" y="201"/>
                  <a:pt x="137" y="201"/>
                </a:cubicBezTo>
                <a:close/>
              </a:path>
            </a:pathLst>
          </a:cu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endParaRPr lang="zh-CN" altLang="en-US"/>
          </a:p>
        </p:txBody>
      </p:sp>
      <p:grpSp>
        <p:nvGrpSpPr>
          <p:cNvPr id="18441" name="组合 12"/>
          <p:cNvGrpSpPr>
            <a:grpSpLocks/>
          </p:cNvGrpSpPr>
          <p:nvPr/>
        </p:nvGrpSpPr>
        <p:grpSpPr bwMode="auto">
          <a:xfrm>
            <a:off x="3046413" y="2090738"/>
            <a:ext cx="422275" cy="822325"/>
            <a:chOff x="4230688" y="1919288"/>
            <a:chExt cx="198437" cy="385763"/>
          </a:xfrm>
        </p:grpSpPr>
        <p:sp>
          <p:nvSpPr>
            <p:cNvPr id="18480" name="Freeform 91"/>
            <p:cNvSpPr>
              <a:spLocks/>
            </p:cNvSpPr>
            <p:nvPr/>
          </p:nvSpPr>
          <p:spPr bwMode="auto">
            <a:xfrm>
              <a:off x="4235450" y="1974851"/>
              <a:ext cx="69850" cy="296863"/>
            </a:xfrm>
            <a:custGeom>
              <a:avLst/>
              <a:gdLst>
                <a:gd name="T0" fmla="*/ 2147483647 w 44"/>
                <a:gd name="T1" fmla="*/ 2147483647 h 187"/>
                <a:gd name="T2" fmla="*/ 2147483647 w 44"/>
                <a:gd name="T3" fmla="*/ 2147483647 h 187"/>
                <a:gd name="T4" fmla="*/ 2147483647 w 44"/>
                <a:gd name="T5" fmla="*/ 2147483647 h 187"/>
                <a:gd name="T6" fmla="*/ 0 w 44"/>
                <a:gd name="T7" fmla="*/ 2147483647 h 187"/>
                <a:gd name="T8" fmla="*/ 0 w 44"/>
                <a:gd name="T9" fmla="*/ 0 h 187"/>
                <a:gd name="T10" fmla="*/ 2147483647 w 44"/>
                <a:gd name="T11" fmla="*/ 0 h 187"/>
                <a:gd name="T12" fmla="*/ 2147483647 w 44"/>
                <a:gd name="T13" fmla="*/ 2147483647 h 187"/>
                <a:gd name="T14" fmla="*/ 0 60000 65536"/>
                <a:gd name="T15" fmla="*/ 0 60000 65536"/>
                <a:gd name="T16" fmla="*/ 0 60000 65536"/>
                <a:gd name="T17" fmla="*/ 0 60000 65536"/>
                <a:gd name="T18" fmla="*/ 0 60000 65536"/>
                <a:gd name="T19" fmla="*/ 0 60000 65536"/>
                <a:gd name="T20" fmla="*/ 0 60000 65536"/>
                <a:gd name="T21" fmla="*/ 0 w 44"/>
                <a:gd name="T22" fmla="*/ 0 h 187"/>
                <a:gd name="T23" fmla="*/ 44 w 44"/>
                <a:gd name="T24" fmla="*/ 187 h 18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4" h="187">
                  <a:moveTo>
                    <a:pt x="44" y="150"/>
                  </a:moveTo>
                  <a:lnTo>
                    <a:pt x="30" y="187"/>
                  </a:lnTo>
                  <a:lnTo>
                    <a:pt x="13" y="187"/>
                  </a:lnTo>
                  <a:lnTo>
                    <a:pt x="0" y="150"/>
                  </a:lnTo>
                  <a:lnTo>
                    <a:pt x="0" y="0"/>
                  </a:lnTo>
                  <a:lnTo>
                    <a:pt x="44" y="0"/>
                  </a:lnTo>
                  <a:lnTo>
                    <a:pt x="44" y="150"/>
                  </a:lnTo>
                  <a:close/>
                </a:path>
              </a:pathLst>
            </a:cu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endParaRPr lang="zh-CN" altLang="en-US"/>
            </a:p>
          </p:txBody>
        </p:sp>
        <p:sp>
          <p:nvSpPr>
            <p:cNvPr id="18481" name="Freeform 92"/>
            <p:cNvSpPr>
              <a:spLocks/>
            </p:cNvSpPr>
            <p:nvPr/>
          </p:nvSpPr>
          <p:spPr bwMode="auto">
            <a:xfrm>
              <a:off x="4235450" y="1919288"/>
              <a:ext cx="69850" cy="85725"/>
            </a:xfrm>
            <a:custGeom>
              <a:avLst/>
              <a:gdLst>
                <a:gd name="T0" fmla="*/ 2147483647 w 44"/>
                <a:gd name="T1" fmla="*/ 2147483647 h 54"/>
                <a:gd name="T2" fmla="*/ 2147483647 w 44"/>
                <a:gd name="T3" fmla="*/ 2147483647 h 54"/>
                <a:gd name="T4" fmla="*/ 2147483647 w 44"/>
                <a:gd name="T5" fmla="*/ 2147483647 h 54"/>
                <a:gd name="T6" fmla="*/ 0 w 44"/>
                <a:gd name="T7" fmla="*/ 2147483647 h 54"/>
                <a:gd name="T8" fmla="*/ 0 w 44"/>
                <a:gd name="T9" fmla="*/ 2147483647 h 54"/>
                <a:gd name="T10" fmla="*/ 2147483647 w 44"/>
                <a:gd name="T11" fmla="*/ 2147483647 h 54"/>
                <a:gd name="T12" fmla="*/ 2147483647 w 44"/>
                <a:gd name="T13" fmla="*/ 2147483647 h 54"/>
                <a:gd name="T14" fmla="*/ 2147483647 w 44"/>
                <a:gd name="T15" fmla="*/ 2147483647 h 54"/>
                <a:gd name="T16" fmla="*/ 2147483647 w 44"/>
                <a:gd name="T17" fmla="*/ 2147483647 h 5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4"/>
                <a:gd name="T28" fmla="*/ 0 h 54"/>
                <a:gd name="T29" fmla="*/ 44 w 44"/>
                <a:gd name="T30" fmla="*/ 54 h 5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4" h="54">
                  <a:moveTo>
                    <a:pt x="44" y="32"/>
                  </a:moveTo>
                  <a:cubicBezTo>
                    <a:pt x="44" y="44"/>
                    <a:pt x="34" y="54"/>
                    <a:pt x="22" y="54"/>
                  </a:cubicBezTo>
                  <a:cubicBezTo>
                    <a:pt x="21" y="54"/>
                    <a:pt x="21" y="54"/>
                    <a:pt x="21" y="54"/>
                  </a:cubicBezTo>
                  <a:cubicBezTo>
                    <a:pt x="9" y="54"/>
                    <a:pt x="0" y="44"/>
                    <a:pt x="0" y="32"/>
                  </a:cubicBezTo>
                  <a:cubicBezTo>
                    <a:pt x="0" y="12"/>
                    <a:pt x="0" y="12"/>
                    <a:pt x="0" y="12"/>
                  </a:cubicBezTo>
                  <a:cubicBezTo>
                    <a:pt x="0" y="0"/>
                    <a:pt x="9" y="3"/>
                    <a:pt x="21" y="3"/>
                  </a:cubicBezTo>
                  <a:cubicBezTo>
                    <a:pt x="22" y="3"/>
                    <a:pt x="22" y="3"/>
                    <a:pt x="22" y="3"/>
                  </a:cubicBezTo>
                  <a:cubicBezTo>
                    <a:pt x="34" y="3"/>
                    <a:pt x="44" y="0"/>
                    <a:pt x="44" y="12"/>
                  </a:cubicBezTo>
                  <a:lnTo>
                    <a:pt x="44" y="32"/>
                  </a:lnTo>
                  <a:close/>
                </a:path>
              </a:pathLst>
            </a:cu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endParaRPr lang="zh-CN" altLang="en-US"/>
            </a:p>
          </p:txBody>
        </p:sp>
        <p:sp>
          <p:nvSpPr>
            <p:cNvPr id="18482" name="Rectangle 93"/>
            <p:cNvSpPr>
              <a:spLocks noChangeArrowheads="1"/>
            </p:cNvSpPr>
            <p:nvPr/>
          </p:nvSpPr>
          <p:spPr bwMode="auto">
            <a:xfrm>
              <a:off x="4230688" y="1954213"/>
              <a:ext cx="77787" cy="74613"/>
            </a:xfrm>
            <a:prstGeom prst="rect">
              <a:avLst/>
            </a:prstGeom>
            <a:solidFill>
              <a:srgbClr val="F2F2F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eaLnBrk="1" hangingPunct="1"/>
              <a:endParaRPr lang="zh-CN" altLang="en-US"/>
            </a:p>
          </p:txBody>
        </p:sp>
        <p:sp>
          <p:nvSpPr>
            <p:cNvPr id="18483" name="Freeform 94"/>
            <p:cNvSpPr>
              <a:spLocks/>
            </p:cNvSpPr>
            <p:nvPr/>
          </p:nvSpPr>
          <p:spPr bwMode="auto">
            <a:xfrm>
              <a:off x="4256088" y="2262188"/>
              <a:ext cx="26987" cy="42863"/>
            </a:xfrm>
            <a:custGeom>
              <a:avLst/>
              <a:gdLst>
                <a:gd name="T0" fmla="*/ 0 w 17"/>
                <a:gd name="T1" fmla="*/ 2147483647 h 27"/>
                <a:gd name="T2" fmla="*/ 2147483647 w 17"/>
                <a:gd name="T3" fmla="*/ 2147483647 h 27"/>
                <a:gd name="T4" fmla="*/ 2147483647 w 17"/>
                <a:gd name="T5" fmla="*/ 2147483647 h 27"/>
                <a:gd name="T6" fmla="*/ 0 w 17"/>
                <a:gd name="T7" fmla="*/ 2147483647 h 27"/>
                <a:gd name="T8" fmla="*/ 0 60000 65536"/>
                <a:gd name="T9" fmla="*/ 0 60000 65536"/>
                <a:gd name="T10" fmla="*/ 0 60000 65536"/>
                <a:gd name="T11" fmla="*/ 0 60000 65536"/>
                <a:gd name="T12" fmla="*/ 0 w 17"/>
                <a:gd name="T13" fmla="*/ 0 h 27"/>
                <a:gd name="T14" fmla="*/ 17 w 17"/>
                <a:gd name="T15" fmla="*/ 27 h 27"/>
              </a:gdLst>
              <a:ahLst/>
              <a:cxnLst>
                <a:cxn ang="T8">
                  <a:pos x="T0" y="T1"/>
                </a:cxn>
                <a:cxn ang="T9">
                  <a:pos x="T2" y="T3"/>
                </a:cxn>
                <a:cxn ang="T10">
                  <a:pos x="T4" y="T5"/>
                </a:cxn>
                <a:cxn ang="T11">
                  <a:pos x="T6" y="T7"/>
                </a:cxn>
              </a:cxnLst>
              <a:rect l="T12" t="T13" r="T14" b="T15"/>
              <a:pathLst>
                <a:path w="17" h="27">
                  <a:moveTo>
                    <a:pt x="0" y="5"/>
                  </a:moveTo>
                  <a:cubicBezTo>
                    <a:pt x="0" y="5"/>
                    <a:pt x="4" y="17"/>
                    <a:pt x="6" y="21"/>
                  </a:cubicBezTo>
                  <a:cubicBezTo>
                    <a:pt x="8" y="24"/>
                    <a:pt x="10" y="27"/>
                    <a:pt x="17" y="6"/>
                  </a:cubicBezTo>
                  <a:cubicBezTo>
                    <a:pt x="17" y="6"/>
                    <a:pt x="10" y="0"/>
                    <a:pt x="0" y="5"/>
                  </a:cubicBezTo>
                  <a:close/>
                </a:path>
              </a:pathLst>
            </a:cu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endParaRPr lang="zh-CN" altLang="en-US"/>
            </a:p>
          </p:txBody>
        </p:sp>
        <p:sp>
          <p:nvSpPr>
            <p:cNvPr id="18484" name="Freeform 103"/>
            <p:cNvSpPr>
              <a:spLocks/>
            </p:cNvSpPr>
            <p:nvPr/>
          </p:nvSpPr>
          <p:spPr bwMode="auto">
            <a:xfrm>
              <a:off x="4340225" y="1974851"/>
              <a:ext cx="69850" cy="296863"/>
            </a:xfrm>
            <a:custGeom>
              <a:avLst/>
              <a:gdLst>
                <a:gd name="T0" fmla="*/ 2147483647 w 44"/>
                <a:gd name="T1" fmla="*/ 2147483647 h 187"/>
                <a:gd name="T2" fmla="*/ 2147483647 w 44"/>
                <a:gd name="T3" fmla="*/ 2147483647 h 187"/>
                <a:gd name="T4" fmla="*/ 2147483647 w 44"/>
                <a:gd name="T5" fmla="*/ 2147483647 h 187"/>
                <a:gd name="T6" fmla="*/ 0 w 44"/>
                <a:gd name="T7" fmla="*/ 2147483647 h 187"/>
                <a:gd name="T8" fmla="*/ 0 w 44"/>
                <a:gd name="T9" fmla="*/ 0 h 187"/>
                <a:gd name="T10" fmla="*/ 2147483647 w 44"/>
                <a:gd name="T11" fmla="*/ 0 h 187"/>
                <a:gd name="T12" fmla="*/ 2147483647 w 44"/>
                <a:gd name="T13" fmla="*/ 2147483647 h 187"/>
                <a:gd name="T14" fmla="*/ 0 60000 65536"/>
                <a:gd name="T15" fmla="*/ 0 60000 65536"/>
                <a:gd name="T16" fmla="*/ 0 60000 65536"/>
                <a:gd name="T17" fmla="*/ 0 60000 65536"/>
                <a:gd name="T18" fmla="*/ 0 60000 65536"/>
                <a:gd name="T19" fmla="*/ 0 60000 65536"/>
                <a:gd name="T20" fmla="*/ 0 60000 65536"/>
                <a:gd name="T21" fmla="*/ 0 w 44"/>
                <a:gd name="T22" fmla="*/ 0 h 187"/>
                <a:gd name="T23" fmla="*/ 44 w 44"/>
                <a:gd name="T24" fmla="*/ 187 h 18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4" h="187">
                  <a:moveTo>
                    <a:pt x="44" y="150"/>
                  </a:moveTo>
                  <a:lnTo>
                    <a:pt x="30" y="187"/>
                  </a:lnTo>
                  <a:lnTo>
                    <a:pt x="14" y="187"/>
                  </a:lnTo>
                  <a:lnTo>
                    <a:pt x="0" y="150"/>
                  </a:lnTo>
                  <a:lnTo>
                    <a:pt x="0" y="0"/>
                  </a:lnTo>
                  <a:lnTo>
                    <a:pt x="44" y="0"/>
                  </a:lnTo>
                  <a:lnTo>
                    <a:pt x="44" y="150"/>
                  </a:lnTo>
                  <a:close/>
                </a:path>
              </a:pathLst>
            </a:cu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endParaRPr lang="zh-CN" altLang="en-US"/>
            </a:p>
          </p:txBody>
        </p:sp>
        <p:sp>
          <p:nvSpPr>
            <p:cNvPr id="18485" name="Freeform 104"/>
            <p:cNvSpPr>
              <a:spLocks/>
            </p:cNvSpPr>
            <p:nvPr/>
          </p:nvSpPr>
          <p:spPr bwMode="auto">
            <a:xfrm>
              <a:off x="4340225" y="1919288"/>
              <a:ext cx="69850" cy="85725"/>
            </a:xfrm>
            <a:custGeom>
              <a:avLst/>
              <a:gdLst>
                <a:gd name="T0" fmla="*/ 2147483647 w 44"/>
                <a:gd name="T1" fmla="*/ 2147483647 h 54"/>
                <a:gd name="T2" fmla="*/ 2147483647 w 44"/>
                <a:gd name="T3" fmla="*/ 2147483647 h 54"/>
                <a:gd name="T4" fmla="*/ 2147483647 w 44"/>
                <a:gd name="T5" fmla="*/ 2147483647 h 54"/>
                <a:gd name="T6" fmla="*/ 0 w 44"/>
                <a:gd name="T7" fmla="*/ 2147483647 h 54"/>
                <a:gd name="T8" fmla="*/ 0 w 44"/>
                <a:gd name="T9" fmla="*/ 2147483647 h 54"/>
                <a:gd name="T10" fmla="*/ 2147483647 w 44"/>
                <a:gd name="T11" fmla="*/ 2147483647 h 54"/>
                <a:gd name="T12" fmla="*/ 2147483647 w 44"/>
                <a:gd name="T13" fmla="*/ 2147483647 h 54"/>
                <a:gd name="T14" fmla="*/ 2147483647 w 44"/>
                <a:gd name="T15" fmla="*/ 2147483647 h 54"/>
                <a:gd name="T16" fmla="*/ 2147483647 w 44"/>
                <a:gd name="T17" fmla="*/ 2147483647 h 5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4"/>
                <a:gd name="T28" fmla="*/ 0 h 54"/>
                <a:gd name="T29" fmla="*/ 44 w 44"/>
                <a:gd name="T30" fmla="*/ 54 h 5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4" h="54">
                  <a:moveTo>
                    <a:pt x="44" y="32"/>
                  </a:moveTo>
                  <a:cubicBezTo>
                    <a:pt x="44" y="44"/>
                    <a:pt x="34" y="54"/>
                    <a:pt x="22" y="54"/>
                  </a:cubicBezTo>
                  <a:cubicBezTo>
                    <a:pt x="22" y="54"/>
                    <a:pt x="22" y="54"/>
                    <a:pt x="22" y="54"/>
                  </a:cubicBezTo>
                  <a:cubicBezTo>
                    <a:pt x="9" y="54"/>
                    <a:pt x="0" y="44"/>
                    <a:pt x="0" y="32"/>
                  </a:cubicBezTo>
                  <a:cubicBezTo>
                    <a:pt x="0" y="12"/>
                    <a:pt x="0" y="12"/>
                    <a:pt x="0" y="12"/>
                  </a:cubicBezTo>
                  <a:cubicBezTo>
                    <a:pt x="0" y="0"/>
                    <a:pt x="9" y="3"/>
                    <a:pt x="22" y="3"/>
                  </a:cubicBezTo>
                  <a:cubicBezTo>
                    <a:pt x="22" y="3"/>
                    <a:pt x="22" y="3"/>
                    <a:pt x="22" y="3"/>
                  </a:cubicBezTo>
                  <a:cubicBezTo>
                    <a:pt x="34" y="3"/>
                    <a:pt x="44" y="0"/>
                    <a:pt x="44" y="12"/>
                  </a:cubicBezTo>
                  <a:lnTo>
                    <a:pt x="44" y="32"/>
                  </a:lnTo>
                  <a:close/>
                </a:path>
              </a:pathLst>
            </a:cu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endParaRPr lang="zh-CN" altLang="en-US"/>
            </a:p>
          </p:txBody>
        </p:sp>
        <p:sp>
          <p:nvSpPr>
            <p:cNvPr id="18486" name="Rectangle 105"/>
            <p:cNvSpPr>
              <a:spLocks noChangeArrowheads="1"/>
            </p:cNvSpPr>
            <p:nvPr/>
          </p:nvSpPr>
          <p:spPr bwMode="auto">
            <a:xfrm>
              <a:off x="4335463" y="1954213"/>
              <a:ext cx="77787" cy="74613"/>
            </a:xfrm>
            <a:prstGeom prst="rect">
              <a:avLst/>
            </a:prstGeom>
            <a:solidFill>
              <a:srgbClr val="F2F2F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eaLnBrk="1" hangingPunct="1"/>
              <a:endParaRPr lang="zh-CN" altLang="en-US"/>
            </a:p>
          </p:txBody>
        </p:sp>
        <p:sp>
          <p:nvSpPr>
            <p:cNvPr id="18487" name="Freeform 106"/>
            <p:cNvSpPr>
              <a:spLocks/>
            </p:cNvSpPr>
            <p:nvPr/>
          </p:nvSpPr>
          <p:spPr bwMode="auto">
            <a:xfrm>
              <a:off x="4360863" y="2262188"/>
              <a:ext cx="26987" cy="42863"/>
            </a:xfrm>
            <a:custGeom>
              <a:avLst/>
              <a:gdLst>
                <a:gd name="T0" fmla="*/ 0 w 17"/>
                <a:gd name="T1" fmla="*/ 2147483647 h 27"/>
                <a:gd name="T2" fmla="*/ 2147483647 w 17"/>
                <a:gd name="T3" fmla="*/ 2147483647 h 27"/>
                <a:gd name="T4" fmla="*/ 2147483647 w 17"/>
                <a:gd name="T5" fmla="*/ 2147483647 h 27"/>
                <a:gd name="T6" fmla="*/ 0 w 17"/>
                <a:gd name="T7" fmla="*/ 2147483647 h 27"/>
                <a:gd name="T8" fmla="*/ 0 60000 65536"/>
                <a:gd name="T9" fmla="*/ 0 60000 65536"/>
                <a:gd name="T10" fmla="*/ 0 60000 65536"/>
                <a:gd name="T11" fmla="*/ 0 60000 65536"/>
                <a:gd name="T12" fmla="*/ 0 w 17"/>
                <a:gd name="T13" fmla="*/ 0 h 27"/>
                <a:gd name="T14" fmla="*/ 17 w 17"/>
                <a:gd name="T15" fmla="*/ 27 h 27"/>
              </a:gdLst>
              <a:ahLst/>
              <a:cxnLst>
                <a:cxn ang="T8">
                  <a:pos x="T0" y="T1"/>
                </a:cxn>
                <a:cxn ang="T9">
                  <a:pos x="T2" y="T3"/>
                </a:cxn>
                <a:cxn ang="T10">
                  <a:pos x="T4" y="T5"/>
                </a:cxn>
                <a:cxn ang="T11">
                  <a:pos x="T6" y="T7"/>
                </a:cxn>
              </a:cxnLst>
              <a:rect l="T12" t="T13" r="T14" b="T15"/>
              <a:pathLst>
                <a:path w="17" h="27">
                  <a:moveTo>
                    <a:pt x="0" y="5"/>
                  </a:moveTo>
                  <a:cubicBezTo>
                    <a:pt x="0" y="5"/>
                    <a:pt x="4" y="17"/>
                    <a:pt x="6" y="21"/>
                  </a:cubicBezTo>
                  <a:cubicBezTo>
                    <a:pt x="8" y="24"/>
                    <a:pt x="10" y="27"/>
                    <a:pt x="17" y="6"/>
                  </a:cubicBezTo>
                  <a:cubicBezTo>
                    <a:pt x="17" y="6"/>
                    <a:pt x="10" y="0"/>
                    <a:pt x="0" y="5"/>
                  </a:cubicBezTo>
                  <a:close/>
                </a:path>
              </a:pathLst>
            </a:cu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endParaRPr lang="zh-CN" altLang="en-US"/>
            </a:p>
          </p:txBody>
        </p:sp>
        <p:sp>
          <p:nvSpPr>
            <p:cNvPr id="18488" name="Freeform 107"/>
            <p:cNvSpPr>
              <a:spLocks/>
            </p:cNvSpPr>
            <p:nvPr/>
          </p:nvSpPr>
          <p:spPr bwMode="auto">
            <a:xfrm>
              <a:off x="4405313" y="1968501"/>
              <a:ext cx="23812" cy="150813"/>
            </a:xfrm>
            <a:custGeom>
              <a:avLst/>
              <a:gdLst>
                <a:gd name="T0" fmla="*/ 0 w 15"/>
                <a:gd name="T1" fmla="*/ 0 h 94"/>
                <a:gd name="T2" fmla="*/ 2147483647 w 15"/>
                <a:gd name="T3" fmla="*/ 2147483647 h 94"/>
                <a:gd name="T4" fmla="*/ 2147483647 w 15"/>
                <a:gd name="T5" fmla="*/ 2147483647 h 94"/>
                <a:gd name="T6" fmla="*/ 2147483647 w 15"/>
                <a:gd name="T7" fmla="*/ 2147483647 h 94"/>
                <a:gd name="T8" fmla="*/ 2147483647 w 15"/>
                <a:gd name="T9" fmla="*/ 2147483647 h 94"/>
                <a:gd name="T10" fmla="*/ 2147483647 w 15"/>
                <a:gd name="T11" fmla="*/ 2147483647 h 94"/>
                <a:gd name="T12" fmla="*/ 0 w 15"/>
                <a:gd name="T13" fmla="*/ 0 h 94"/>
                <a:gd name="T14" fmla="*/ 0 60000 65536"/>
                <a:gd name="T15" fmla="*/ 0 60000 65536"/>
                <a:gd name="T16" fmla="*/ 0 60000 65536"/>
                <a:gd name="T17" fmla="*/ 0 60000 65536"/>
                <a:gd name="T18" fmla="*/ 0 60000 65536"/>
                <a:gd name="T19" fmla="*/ 0 60000 65536"/>
                <a:gd name="T20" fmla="*/ 0 60000 65536"/>
                <a:gd name="T21" fmla="*/ 0 w 15"/>
                <a:gd name="T22" fmla="*/ 0 h 94"/>
                <a:gd name="T23" fmla="*/ 15 w 15"/>
                <a:gd name="T24" fmla="*/ 94 h 9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5" h="94">
                  <a:moveTo>
                    <a:pt x="0" y="0"/>
                  </a:moveTo>
                  <a:cubicBezTo>
                    <a:pt x="0" y="0"/>
                    <a:pt x="12" y="6"/>
                    <a:pt x="13" y="11"/>
                  </a:cubicBezTo>
                  <a:cubicBezTo>
                    <a:pt x="14" y="15"/>
                    <a:pt x="14" y="89"/>
                    <a:pt x="14" y="89"/>
                  </a:cubicBezTo>
                  <a:cubicBezTo>
                    <a:pt x="14" y="89"/>
                    <a:pt x="15" y="94"/>
                    <a:pt x="9" y="94"/>
                  </a:cubicBezTo>
                  <a:cubicBezTo>
                    <a:pt x="9" y="33"/>
                    <a:pt x="9" y="33"/>
                    <a:pt x="9" y="33"/>
                  </a:cubicBezTo>
                  <a:cubicBezTo>
                    <a:pt x="4" y="26"/>
                    <a:pt x="4" y="26"/>
                    <a:pt x="4" y="26"/>
                  </a:cubicBezTo>
                  <a:cubicBezTo>
                    <a:pt x="0" y="0"/>
                    <a:pt x="0" y="0"/>
                    <a:pt x="0" y="0"/>
                  </a:cubicBezTo>
                </a:path>
              </a:pathLst>
            </a:cu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endParaRPr lang="zh-CN" altLang="en-US"/>
            </a:p>
          </p:txBody>
        </p:sp>
      </p:grpSp>
      <p:grpSp>
        <p:nvGrpSpPr>
          <p:cNvPr id="18442" name="组合 22"/>
          <p:cNvGrpSpPr>
            <a:grpSpLocks/>
          </p:cNvGrpSpPr>
          <p:nvPr/>
        </p:nvGrpSpPr>
        <p:grpSpPr bwMode="auto">
          <a:xfrm>
            <a:off x="4719638" y="2070100"/>
            <a:ext cx="582612" cy="865188"/>
            <a:chOff x="5057775" y="2416176"/>
            <a:chExt cx="274637" cy="407988"/>
          </a:xfrm>
        </p:grpSpPr>
        <p:sp>
          <p:nvSpPr>
            <p:cNvPr id="18475" name="Oval 114"/>
            <p:cNvSpPr>
              <a:spLocks noChangeArrowheads="1"/>
            </p:cNvSpPr>
            <p:nvPr/>
          </p:nvSpPr>
          <p:spPr bwMode="auto">
            <a:xfrm>
              <a:off x="5153025" y="2451101"/>
              <a:ext cx="92075" cy="93663"/>
            </a:xfrm>
            <a:prstGeom prst="ellipse">
              <a:avLst/>
            </a:pr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eaLnBrk="1" hangingPunct="1"/>
              <a:endParaRPr lang="zh-CN" altLang="en-US"/>
            </a:p>
          </p:txBody>
        </p:sp>
        <p:sp>
          <p:nvSpPr>
            <p:cNvPr id="18476" name="Freeform 115"/>
            <p:cNvSpPr>
              <a:spLocks/>
            </p:cNvSpPr>
            <p:nvPr/>
          </p:nvSpPr>
          <p:spPr bwMode="auto">
            <a:xfrm>
              <a:off x="5184775" y="2520951"/>
              <a:ext cx="147637" cy="303213"/>
            </a:xfrm>
            <a:custGeom>
              <a:avLst/>
              <a:gdLst>
                <a:gd name="T0" fmla="*/ 0 w 92"/>
                <a:gd name="T1" fmla="*/ 2147483647 h 191"/>
                <a:gd name="T2" fmla="*/ 2147483647 w 92"/>
                <a:gd name="T3" fmla="*/ 2147483647 h 191"/>
                <a:gd name="T4" fmla="*/ 2147483647 w 92"/>
                <a:gd name="T5" fmla="*/ 2147483647 h 191"/>
                <a:gd name="T6" fmla="*/ 2147483647 w 92"/>
                <a:gd name="T7" fmla="*/ 0 h 191"/>
                <a:gd name="T8" fmla="*/ 0 w 92"/>
                <a:gd name="T9" fmla="*/ 2147483647 h 191"/>
                <a:gd name="T10" fmla="*/ 0 60000 65536"/>
                <a:gd name="T11" fmla="*/ 0 60000 65536"/>
                <a:gd name="T12" fmla="*/ 0 60000 65536"/>
                <a:gd name="T13" fmla="*/ 0 60000 65536"/>
                <a:gd name="T14" fmla="*/ 0 60000 65536"/>
                <a:gd name="T15" fmla="*/ 0 w 92"/>
                <a:gd name="T16" fmla="*/ 0 h 191"/>
                <a:gd name="T17" fmla="*/ 92 w 92"/>
                <a:gd name="T18" fmla="*/ 191 h 191"/>
              </a:gdLst>
              <a:ahLst/>
              <a:cxnLst>
                <a:cxn ang="T10">
                  <a:pos x="T0" y="T1"/>
                </a:cxn>
                <a:cxn ang="T11">
                  <a:pos x="T2" y="T3"/>
                </a:cxn>
                <a:cxn ang="T12">
                  <a:pos x="T4" y="T5"/>
                </a:cxn>
                <a:cxn ang="T13">
                  <a:pos x="T6" y="T7"/>
                </a:cxn>
                <a:cxn ang="T14">
                  <a:pos x="T8" y="T9"/>
                </a:cxn>
              </a:cxnLst>
              <a:rect l="T15" t="T16" r="T17" b="T18"/>
              <a:pathLst>
                <a:path w="92" h="191">
                  <a:moveTo>
                    <a:pt x="0" y="5"/>
                  </a:moveTo>
                  <a:cubicBezTo>
                    <a:pt x="0" y="6"/>
                    <a:pt x="61" y="165"/>
                    <a:pt x="61" y="165"/>
                  </a:cubicBezTo>
                  <a:cubicBezTo>
                    <a:pt x="61" y="165"/>
                    <a:pt x="86" y="191"/>
                    <a:pt x="89" y="191"/>
                  </a:cubicBezTo>
                  <a:cubicBezTo>
                    <a:pt x="92" y="191"/>
                    <a:pt x="20" y="0"/>
                    <a:pt x="20" y="0"/>
                  </a:cubicBezTo>
                  <a:lnTo>
                    <a:pt x="0" y="5"/>
                  </a:lnTo>
                  <a:close/>
                </a:path>
              </a:pathLst>
            </a:cu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endParaRPr lang="zh-CN" altLang="en-US"/>
            </a:p>
          </p:txBody>
        </p:sp>
        <p:sp>
          <p:nvSpPr>
            <p:cNvPr id="18477" name="Freeform 116"/>
            <p:cNvSpPr>
              <a:spLocks/>
            </p:cNvSpPr>
            <p:nvPr/>
          </p:nvSpPr>
          <p:spPr bwMode="auto">
            <a:xfrm>
              <a:off x="5057775" y="2520951"/>
              <a:ext cx="155575" cy="298450"/>
            </a:xfrm>
            <a:custGeom>
              <a:avLst/>
              <a:gdLst>
                <a:gd name="T0" fmla="*/ 2147483647 w 98"/>
                <a:gd name="T1" fmla="*/ 2147483647 h 188"/>
                <a:gd name="T2" fmla="*/ 2147483647 w 98"/>
                <a:gd name="T3" fmla="*/ 2147483647 h 188"/>
                <a:gd name="T4" fmla="*/ 0 w 98"/>
                <a:gd name="T5" fmla="*/ 2147483647 h 188"/>
                <a:gd name="T6" fmla="*/ 2147483647 w 98"/>
                <a:gd name="T7" fmla="*/ 2147483647 h 188"/>
                <a:gd name="T8" fmla="*/ 2147483647 w 98"/>
                <a:gd name="T9" fmla="*/ 0 h 188"/>
                <a:gd name="T10" fmla="*/ 2147483647 w 98"/>
                <a:gd name="T11" fmla="*/ 2147483647 h 188"/>
                <a:gd name="T12" fmla="*/ 2147483647 w 98"/>
                <a:gd name="T13" fmla="*/ 2147483647 h 188"/>
                <a:gd name="T14" fmla="*/ 0 60000 65536"/>
                <a:gd name="T15" fmla="*/ 0 60000 65536"/>
                <a:gd name="T16" fmla="*/ 0 60000 65536"/>
                <a:gd name="T17" fmla="*/ 0 60000 65536"/>
                <a:gd name="T18" fmla="*/ 0 60000 65536"/>
                <a:gd name="T19" fmla="*/ 0 60000 65536"/>
                <a:gd name="T20" fmla="*/ 0 60000 65536"/>
                <a:gd name="T21" fmla="*/ 0 w 98"/>
                <a:gd name="T22" fmla="*/ 0 h 188"/>
                <a:gd name="T23" fmla="*/ 98 w 98"/>
                <a:gd name="T24" fmla="*/ 188 h 18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98" h="188">
                  <a:moveTo>
                    <a:pt x="97" y="9"/>
                  </a:moveTo>
                  <a:lnTo>
                    <a:pt x="26" y="162"/>
                  </a:lnTo>
                  <a:lnTo>
                    <a:pt x="0" y="188"/>
                  </a:lnTo>
                  <a:lnTo>
                    <a:pt x="7" y="153"/>
                  </a:lnTo>
                  <a:lnTo>
                    <a:pt x="76" y="0"/>
                  </a:lnTo>
                  <a:lnTo>
                    <a:pt x="98" y="7"/>
                  </a:lnTo>
                  <a:lnTo>
                    <a:pt x="97" y="9"/>
                  </a:lnTo>
                  <a:close/>
                </a:path>
              </a:pathLst>
            </a:cu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endParaRPr lang="zh-CN" altLang="en-US"/>
            </a:p>
          </p:txBody>
        </p:sp>
        <p:sp>
          <p:nvSpPr>
            <p:cNvPr id="18478" name="Freeform 117"/>
            <p:cNvSpPr>
              <a:spLocks/>
            </p:cNvSpPr>
            <p:nvPr/>
          </p:nvSpPr>
          <p:spPr bwMode="auto">
            <a:xfrm>
              <a:off x="5057775" y="2520951"/>
              <a:ext cx="155575" cy="298450"/>
            </a:xfrm>
            <a:custGeom>
              <a:avLst/>
              <a:gdLst>
                <a:gd name="T0" fmla="*/ 2147483647 w 98"/>
                <a:gd name="T1" fmla="*/ 2147483647 h 188"/>
                <a:gd name="T2" fmla="*/ 2147483647 w 98"/>
                <a:gd name="T3" fmla="*/ 2147483647 h 188"/>
                <a:gd name="T4" fmla="*/ 0 w 98"/>
                <a:gd name="T5" fmla="*/ 2147483647 h 188"/>
                <a:gd name="T6" fmla="*/ 2147483647 w 98"/>
                <a:gd name="T7" fmla="*/ 2147483647 h 188"/>
                <a:gd name="T8" fmla="*/ 2147483647 w 98"/>
                <a:gd name="T9" fmla="*/ 0 h 188"/>
                <a:gd name="T10" fmla="*/ 2147483647 w 98"/>
                <a:gd name="T11" fmla="*/ 2147483647 h 188"/>
                <a:gd name="T12" fmla="*/ 0 60000 65536"/>
                <a:gd name="T13" fmla="*/ 0 60000 65536"/>
                <a:gd name="T14" fmla="*/ 0 60000 65536"/>
                <a:gd name="T15" fmla="*/ 0 60000 65536"/>
                <a:gd name="T16" fmla="*/ 0 60000 65536"/>
                <a:gd name="T17" fmla="*/ 0 60000 65536"/>
                <a:gd name="T18" fmla="*/ 0 w 98"/>
                <a:gd name="T19" fmla="*/ 0 h 188"/>
                <a:gd name="T20" fmla="*/ 98 w 98"/>
                <a:gd name="T21" fmla="*/ 188 h 188"/>
              </a:gdLst>
              <a:ahLst/>
              <a:cxnLst>
                <a:cxn ang="T12">
                  <a:pos x="T0" y="T1"/>
                </a:cxn>
                <a:cxn ang="T13">
                  <a:pos x="T2" y="T3"/>
                </a:cxn>
                <a:cxn ang="T14">
                  <a:pos x="T4" y="T5"/>
                </a:cxn>
                <a:cxn ang="T15">
                  <a:pos x="T6" y="T7"/>
                </a:cxn>
                <a:cxn ang="T16">
                  <a:pos x="T8" y="T9"/>
                </a:cxn>
                <a:cxn ang="T17">
                  <a:pos x="T10" y="T11"/>
                </a:cxn>
              </a:cxnLst>
              <a:rect l="T18" t="T19" r="T20" b="T21"/>
              <a:pathLst>
                <a:path w="98" h="188">
                  <a:moveTo>
                    <a:pt x="97" y="9"/>
                  </a:moveTo>
                  <a:lnTo>
                    <a:pt x="26" y="162"/>
                  </a:lnTo>
                  <a:lnTo>
                    <a:pt x="0" y="188"/>
                  </a:lnTo>
                  <a:lnTo>
                    <a:pt x="7" y="153"/>
                  </a:lnTo>
                  <a:lnTo>
                    <a:pt x="76" y="0"/>
                  </a:lnTo>
                  <a:lnTo>
                    <a:pt x="98" y="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endParaRPr lang="zh-CN" altLang="en-US"/>
            </a:p>
          </p:txBody>
        </p:sp>
        <p:sp>
          <p:nvSpPr>
            <p:cNvPr id="18479" name="Freeform 118"/>
            <p:cNvSpPr>
              <a:spLocks/>
            </p:cNvSpPr>
            <p:nvPr/>
          </p:nvSpPr>
          <p:spPr bwMode="auto">
            <a:xfrm>
              <a:off x="5194300" y="2416176"/>
              <a:ext cx="20637" cy="50800"/>
            </a:xfrm>
            <a:custGeom>
              <a:avLst/>
              <a:gdLst>
                <a:gd name="T0" fmla="*/ 2147483647 w 13"/>
                <a:gd name="T1" fmla="*/ 2147483647 h 32"/>
                <a:gd name="T2" fmla="*/ 2147483647 w 13"/>
                <a:gd name="T3" fmla="*/ 2147483647 h 32"/>
                <a:gd name="T4" fmla="*/ 2147483647 w 13"/>
                <a:gd name="T5" fmla="*/ 2147483647 h 32"/>
                <a:gd name="T6" fmla="*/ 0 w 13"/>
                <a:gd name="T7" fmla="*/ 2147483647 h 32"/>
                <a:gd name="T8" fmla="*/ 0 w 13"/>
                <a:gd name="T9" fmla="*/ 2147483647 h 32"/>
                <a:gd name="T10" fmla="*/ 2147483647 w 13"/>
                <a:gd name="T11" fmla="*/ 0 h 32"/>
                <a:gd name="T12" fmla="*/ 2147483647 w 13"/>
                <a:gd name="T13" fmla="*/ 0 h 32"/>
                <a:gd name="T14" fmla="*/ 2147483647 w 13"/>
                <a:gd name="T15" fmla="*/ 2147483647 h 32"/>
                <a:gd name="T16" fmla="*/ 2147483647 w 13"/>
                <a:gd name="T17" fmla="*/ 2147483647 h 3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3"/>
                <a:gd name="T28" fmla="*/ 0 h 32"/>
                <a:gd name="T29" fmla="*/ 13 w 13"/>
                <a:gd name="T30" fmla="*/ 32 h 3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3" h="32">
                  <a:moveTo>
                    <a:pt x="13" y="27"/>
                  </a:moveTo>
                  <a:cubicBezTo>
                    <a:pt x="13" y="30"/>
                    <a:pt x="11" y="32"/>
                    <a:pt x="8" y="32"/>
                  </a:cubicBezTo>
                  <a:cubicBezTo>
                    <a:pt x="6" y="32"/>
                    <a:pt x="6" y="32"/>
                    <a:pt x="6" y="32"/>
                  </a:cubicBezTo>
                  <a:cubicBezTo>
                    <a:pt x="3" y="32"/>
                    <a:pt x="0" y="30"/>
                    <a:pt x="0" y="27"/>
                  </a:cubicBezTo>
                  <a:cubicBezTo>
                    <a:pt x="0" y="6"/>
                    <a:pt x="0" y="6"/>
                    <a:pt x="0" y="6"/>
                  </a:cubicBezTo>
                  <a:cubicBezTo>
                    <a:pt x="0" y="3"/>
                    <a:pt x="3" y="0"/>
                    <a:pt x="6" y="0"/>
                  </a:cubicBezTo>
                  <a:cubicBezTo>
                    <a:pt x="8" y="0"/>
                    <a:pt x="8" y="0"/>
                    <a:pt x="8" y="0"/>
                  </a:cubicBezTo>
                  <a:cubicBezTo>
                    <a:pt x="11" y="0"/>
                    <a:pt x="13" y="3"/>
                    <a:pt x="13" y="6"/>
                  </a:cubicBezTo>
                  <a:lnTo>
                    <a:pt x="13" y="27"/>
                  </a:lnTo>
                  <a:close/>
                </a:path>
              </a:pathLst>
            </a:cu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endParaRPr lang="zh-CN" altLang="en-US"/>
            </a:p>
          </p:txBody>
        </p:sp>
      </p:grpSp>
      <p:grpSp>
        <p:nvGrpSpPr>
          <p:cNvPr id="18443" name="组合 2"/>
          <p:cNvGrpSpPr>
            <a:grpSpLocks/>
          </p:cNvGrpSpPr>
          <p:nvPr/>
        </p:nvGrpSpPr>
        <p:grpSpPr bwMode="auto">
          <a:xfrm>
            <a:off x="6321425" y="2108200"/>
            <a:ext cx="882650" cy="788988"/>
            <a:chOff x="8716962" y="2763801"/>
            <a:chExt cx="666750" cy="595313"/>
          </a:xfrm>
        </p:grpSpPr>
        <p:sp>
          <p:nvSpPr>
            <p:cNvPr id="18473" name="Freeform 83"/>
            <p:cNvSpPr>
              <a:spLocks noEditPoints="1"/>
            </p:cNvSpPr>
            <p:nvPr/>
          </p:nvSpPr>
          <p:spPr bwMode="auto">
            <a:xfrm>
              <a:off x="8753475" y="2763801"/>
              <a:ext cx="593725" cy="595313"/>
            </a:xfrm>
            <a:custGeom>
              <a:avLst/>
              <a:gdLst>
                <a:gd name="T0" fmla="*/ 2147483647 w 373"/>
                <a:gd name="T1" fmla="*/ 0 h 374"/>
                <a:gd name="T2" fmla="*/ 0 w 373"/>
                <a:gd name="T3" fmla="*/ 2147483647 h 374"/>
                <a:gd name="T4" fmla="*/ 2147483647 w 373"/>
                <a:gd name="T5" fmla="*/ 2147483647 h 374"/>
                <a:gd name="T6" fmla="*/ 2147483647 w 373"/>
                <a:gd name="T7" fmla="*/ 2147483647 h 374"/>
                <a:gd name="T8" fmla="*/ 2147483647 w 373"/>
                <a:gd name="T9" fmla="*/ 0 h 374"/>
                <a:gd name="T10" fmla="*/ 2147483647 w 373"/>
                <a:gd name="T11" fmla="*/ 2147483647 h 374"/>
                <a:gd name="T12" fmla="*/ 2147483647 w 373"/>
                <a:gd name="T13" fmla="*/ 2147483647 h 374"/>
                <a:gd name="T14" fmla="*/ 2147483647 w 373"/>
                <a:gd name="T15" fmla="*/ 2147483647 h 374"/>
                <a:gd name="T16" fmla="*/ 2147483647 w 373"/>
                <a:gd name="T17" fmla="*/ 2147483647 h 374"/>
                <a:gd name="T18" fmla="*/ 2147483647 w 373"/>
                <a:gd name="T19" fmla="*/ 2147483647 h 37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73"/>
                <a:gd name="T31" fmla="*/ 0 h 374"/>
                <a:gd name="T32" fmla="*/ 373 w 373"/>
                <a:gd name="T33" fmla="*/ 374 h 37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73" h="374">
                  <a:moveTo>
                    <a:pt x="187" y="0"/>
                  </a:moveTo>
                  <a:cubicBezTo>
                    <a:pt x="83" y="0"/>
                    <a:pt x="0" y="84"/>
                    <a:pt x="0" y="187"/>
                  </a:cubicBezTo>
                  <a:cubicBezTo>
                    <a:pt x="0" y="290"/>
                    <a:pt x="83" y="374"/>
                    <a:pt x="187" y="374"/>
                  </a:cubicBezTo>
                  <a:cubicBezTo>
                    <a:pt x="290" y="374"/>
                    <a:pt x="373" y="290"/>
                    <a:pt x="373" y="187"/>
                  </a:cubicBezTo>
                  <a:cubicBezTo>
                    <a:pt x="373" y="84"/>
                    <a:pt x="290" y="0"/>
                    <a:pt x="187" y="0"/>
                  </a:cubicBezTo>
                  <a:close/>
                  <a:moveTo>
                    <a:pt x="187" y="365"/>
                  </a:moveTo>
                  <a:cubicBezTo>
                    <a:pt x="88" y="365"/>
                    <a:pt x="8" y="286"/>
                    <a:pt x="8" y="187"/>
                  </a:cubicBezTo>
                  <a:cubicBezTo>
                    <a:pt x="8" y="89"/>
                    <a:pt x="88" y="9"/>
                    <a:pt x="187" y="9"/>
                  </a:cubicBezTo>
                  <a:cubicBezTo>
                    <a:pt x="285" y="9"/>
                    <a:pt x="365" y="89"/>
                    <a:pt x="365" y="187"/>
                  </a:cubicBezTo>
                  <a:cubicBezTo>
                    <a:pt x="365" y="286"/>
                    <a:pt x="285" y="365"/>
                    <a:pt x="187" y="365"/>
                  </a:cubicBezTo>
                  <a:close/>
                </a:path>
              </a:pathLst>
            </a:cu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endParaRPr lang="zh-CN" altLang="en-US"/>
            </a:p>
          </p:txBody>
        </p:sp>
        <p:sp>
          <p:nvSpPr>
            <p:cNvPr id="18474" name="Freeform 84"/>
            <p:cNvSpPr>
              <a:spLocks/>
            </p:cNvSpPr>
            <p:nvPr/>
          </p:nvSpPr>
          <p:spPr bwMode="auto">
            <a:xfrm>
              <a:off x="8716962" y="2768563"/>
              <a:ext cx="666750" cy="585788"/>
            </a:xfrm>
            <a:custGeom>
              <a:avLst/>
              <a:gdLst>
                <a:gd name="T0" fmla="*/ 2147483647 w 419"/>
                <a:gd name="T1" fmla="*/ 2147483647 h 368"/>
                <a:gd name="T2" fmla="*/ 2147483647 w 419"/>
                <a:gd name="T3" fmla="*/ 2147483647 h 368"/>
                <a:gd name="T4" fmla="*/ 2147483647 w 419"/>
                <a:gd name="T5" fmla="*/ 2147483647 h 368"/>
                <a:gd name="T6" fmla="*/ 2147483647 w 419"/>
                <a:gd name="T7" fmla="*/ 2147483647 h 368"/>
                <a:gd name="T8" fmla="*/ 2147483647 w 419"/>
                <a:gd name="T9" fmla="*/ 2147483647 h 368"/>
                <a:gd name="T10" fmla="*/ 2147483647 w 419"/>
                <a:gd name="T11" fmla="*/ 2147483647 h 368"/>
                <a:gd name="T12" fmla="*/ 2147483647 w 419"/>
                <a:gd name="T13" fmla="*/ 2147483647 h 368"/>
                <a:gd name="T14" fmla="*/ 2147483647 w 419"/>
                <a:gd name="T15" fmla="*/ 2147483647 h 368"/>
                <a:gd name="T16" fmla="*/ 2147483647 w 419"/>
                <a:gd name="T17" fmla="*/ 2147483647 h 368"/>
                <a:gd name="T18" fmla="*/ 2147483647 w 419"/>
                <a:gd name="T19" fmla="*/ 2147483647 h 368"/>
                <a:gd name="T20" fmla="*/ 2147483647 w 419"/>
                <a:gd name="T21" fmla="*/ 2147483647 h 368"/>
                <a:gd name="T22" fmla="*/ 2147483647 w 419"/>
                <a:gd name="T23" fmla="*/ 2147483647 h 368"/>
                <a:gd name="T24" fmla="*/ 2147483647 w 419"/>
                <a:gd name="T25" fmla="*/ 2147483647 h 368"/>
                <a:gd name="T26" fmla="*/ 2147483647 w 419"/>
                <a:gd name="T27" fmla="*/ 2147483647 h 368"/>
                <a:gd name="T28" fmla="*/ 2147483647 w 419"/>
                <a:gd name="T29" fmla="*/ 2147483647 h 368"/>
                <a:gd name="T30" fmla="*/ 2147483647 w 419"/>
                <a:gd name="T31" fmla="*/ 2147483647 h 368"/>
                <a:gd name="T32" fmla="*/ 2147483647 w 419"/>
                <a:gd name="T33" fmla="*/ 2147483647 h 368"/>
                <a:gd name="T34" fmla="*/ 2147483647 w 419"/>
                <a:gd name="T35" fmla="*/ 2147483647 h 368"/>
                <a:gd name="T36" fmla="*/ 2147483647 w 419"/>
                <a:gd name="T37" fmla="*/ 2147483647 h 368"/>
                <a:gd name="T38" fmla="*/ 2147483647 w 419"/>
                <a:gd name="T39" fmla="*/ 2147483647 h 368"/>
                <a:gd name="T40" fmla="*/ 2147483647 w 419"/>
                <a:gd name="T41" fmla="*/ 2147483647 h 368"/>
                <a:gd name="T42" fmla="*/ 2147483647 w 419"/>
                <a:gd name="T43" fmla="*/ 2147483647 h 368"/>
                <a:gd name="T44" fmla="*/ 2147483647 w 419"/>
                <a:gd name="T45" fmla="*/ 2147483647 h 368"/>
                <a:gd name="T46" fmla="*/ 2147483647 w 419"/>
                <a:gd name="T47" fmla="*/ 2147483647 h 368"/>
                <a:gd name="T48" fmla="*/ 2147483647 w 419"/>
                <a:gd name="T49" fmla="*/ 2147483647 h 368"/>
                <a:gd name="T50" fmla="*/ 2147483647 w 419"/>
                <a:gd name="T51" fmla="*/ 2147483647 h 368"/>
                <a:gd name="T52" fmla="*/ 2147483647 w 419"/>
                <a:gd name="T53" fmla="*/ 2147483647 h 368"/>
                <a:gd name="T54" fmla="*/ 2147483647 w 419"/>
                <a:gd name="T55" fmla="*/ 2147483647 h 368"/>
                <a:gd name="T56" fmla="*/ 2147483647 w 419"/>
                <a:gd name="T57" fmla="*/ 2147483647 h 368"/>
                <a:gd name="T58" fmla="*/ 2147483647 w 419"/>
                <a:gd name="T59" fmla="*/ 2147483647 h 368"/>
                <a:gd name="T60" fmla="*/ 2147483647 w 419"/>
                <a:gd name="T61" fmla="*/ 2147483647 h 368"/>
                <a:gd name="T62" fmla="*/ 2147483647 w 419"/>
                <a:gd name="T63" fmla="*/ 2147483647 h 368"/>
                <a:gd name="T64" fmla="*/ 2147483647 w 419"/>
                <a:gd name="T65" fmla="*/ 2147483647 h 368"/>
                <a:gd name="T66" fmla="*/ 2147483647 w 419"/>
                <a:gd name="T67" fmla="*/ 2147483647 h 368"/>
                <a:gd name="T68" fmla="*/ 2147483647 w 419"/>
                <a:gd name="T69" fmla="*/ 2147483647 h 368"/>
                <a:gd name="T70" fmla="*/ 2147483647 w 419"/>
                <a:gd name="T71" fmla="*/ 2147483647 h 368"/>
                <a:gd name="T72" fmla="*/ 2147483647 w 419"/>
                <a:gd name="T73" fmla="*/ 2147483647 h 368"/>
                <a:gd name="T74" fmla="*/ 2147483647 w 419"/>
                <a:gd name="T75" fmla="*/ 2147483647 h 368"/>
                <a:gd name="T76" fmla="*/ 2147483647 w 419"/>
                <a:gd name="T77" fmla="*/ 2147483647 h 368"/>
                <a:gd name="T78" fmla="*/ 2147483647 w 419"/>
                <a:gd name="T79" fmla="*/ 2147483647 h 368"/>
                <a:gd name="T80" fmla="*/ 2147483647 w 419"/>
                <a:gd name="T81" fmla="*/ 2147483647 h 368"/>
                <a:gd name="T82" fmla="*/ 2147483647 w 419"/>
                <a:gd name="T83" fmla="*/ 2147483647 h 368"/>
                <a:gd name="T84" fmla="*/ 2147483647 w 419"/>
                <a:gd name="T85" fmla="*/ 2147483647 h 368"/>
                <a:gd name="T86" fmla="*/ 2147483647 w 419"/>
                <a:gd name="T87" fmla="*/ 2147483647 h 368"/>
                <a:gd name="T88" fmla="*/ 2147483647 w 419"/>
                <a:gd name="T89" fmla="*/ 2147483647 h 368"/>
                <a:gd name="T90" fmla="*/ 2147483647 w 419"/>
                <a:gd name="T91" fmla="*/ 2147483647 h 368"/>
                <a:gd name="T92" fmla="*/ 2147483647 w 419"/>
                <a:gd name="T93" fmla="*/ 2147483647 h 368"/>
                <a:gd name="T94" fmla="*/ 2147483647 w 419"/>
                <a:gd name="T95" fmla="*/ 2147483647 h 368"/>
                <a:gd name="T96" fmla="*/ 2147483647 w 419"/>
                <a:gd name="T97" fmla="*/ 2147483647 h 368"/>
                <a:gd name="T98" fmla="*/ 2147483647 w 419"/>
                <a:gd name="T99" fmla="*/ 2147483647 h 368"/>
                <a:gd name="T100" fmla="*/ 2147483647 w 419"/>
                <a:gd name="T101" fmla="*/ 2147483647 h 368"/>
                <a:gd name="T102" fmla="*/ 2147483647 w 419"/>
                <a:gd name="T103" fmla="*/ 2147483647 h 368"/>
                <a:gd name="T104" fmla="*/ 2147483647 w 419"/>
                <a:gd name="T105" fmla="*/ 2147483647 h 368"/>
                <a:gd name="T106" fmla="*/ 2147483647 w 419"/>
                <a:gd name="T107" fmla="*/ 2147483647 h 368"/>
                <a:gd name="T108" fmla="*/ 2147483647 w 419"/>
                <a:gd name="T109" fmla="*/ 2147483647 h 368"/>
                <a:gd name="T110" fmla="*/ 2147483647 w 419"/>
                <a:gd name="T111" fmla="*/ 2147483647 h 368"/>
                <a:gd name="T112" fmla="*/ 2147483647 w 419"/>
                <a:gd name="T113" fmla="*/ 2147483647 h 368"/>
                <a:gd name="T114" fmla="*/ 2147483647 w 419"/>
                <a:gd name="T115" fmla="*/ 2147483647 h 368"/>
                <a:gd name="T116" fmla="*/ 2147483647 w 419"/>
                <a:gd name="T117" fmla="*/ 2147483647 h 368"/>
                <a:gd name="T118" fmla="*/ 2147483647 w 419"/>
                <a:gd name="T119" fmla="*/ 2147483647 h 368"/>
                <a:gd name="T120" fmla="*/ 2147483647 w 419"/>
                <a:gd name="T121" fmla="*/ 2147483647 h 368"/>
                <a:gd name="T122" fmla="*/ 2147483647 w 419"/>
                <a:gd name="T123" fmla="*/ 2147483647 h 36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419"/>
                <a:gd name="T187" fmla="*/ 0 h 368"/>
                <a:gd name="T188" fmla="*/ 419 w 419"/>
                <a:gd name="T189" fmla="*/ 368 h 368"/>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419" h="368">
                  <a:moveTo>
                    <a:pt x="170" y="2"/>
                  </a:moveTo>
                  <a:cubicBezTo>
                    <a:pt x="170" y="2"/>
                    <a:pt x="107" y="10"/>
                    <a:pt x="64" y="59"/>
                  </a:cubicBezTo>
                  <a:cubicBezTo>
                    <a:pt x="64" y="59"/>
                    <a:pt x="97" y="25"/>
                    <a:pt x="117" y="25"/>
                  </a:cubicBezTo>
                  <a:cubicBezTo>
                    <a:pt x="122" y="27"/>
                    <a:pt x="122" y="27"/>
                    <a:pt x="122" y="27"/>
                  </a:cubicBezTo>
                  <a:cubicBezTo>
                    <a:pt x="122" y="27"/>
                    <a:pt x="121" y="29"/>
                    <a:pt x="121" y="29"/>
                  </a:cubicBezTo>
                  <a:cubicBezTo>
                    <a:pt x="120" y="30"/>
                    <a:pt x="117" y="33"/>
                    <a:pt x="117" y="34"/>
                  </a:cubicBezTo>
                  <a:cubicBezTo>
                    <a:pt x="117" y="35"/>
                    <a:pt x="118" y="38"/>
                    <a:pt x="118" y="38"/>
                  </a:cubicBezTo>
                  <a:cubicBezTo>
                    <a:pt x="116" y="40"/>
                    <a:pt x="116" y="40"/>
                    <a:pt x="116" y="40"/>
                  </a:cubicBezTo>
                  <a:cubicBezTo>
                    <a:pt x="116" y="40"/>
                    <a:pt x="115" y="40"/>
                    <a:pt x="114" y="41"/>
                  </a:cubicBezTo>
                  <a:cubicBezTo>
                    <a:pt x="114" y="42"/>
                    <a:pt x="113" y="42"/>
                    <a:pt x="113" y="43"/>
                  </a:cubicBezTo>
                  <a:cubicBezTo>
                    <a:pt x="113" y="45"/>
                    <a:pt x="113" y="47"/>
                    <a:pt x="113" y="47"/>
                  </a:cubicBezTo>
                  <a:cubicBezTo>
                    <a:pt x="114" y="51"/>
                    <a:pt x="114" y="51"/>
                    <a:pt x="114" y="51"/>
                  </a:cubicBezTo>
                  <a:cubicBezTo>
                    <a:pt x="112" y="53"/>
                    <a:pt x="112" y="53"/>
                    <a:pt x="112" y="53"/>
                  </a:cubicBezTo>
                  <a:cubicBezTo>
                    <a:pt x="110" y="54"/>
                    <a:pt x="110" y="54"/>
                    <a:pt x="110" y="54"/>
                  </a:cubicBezTo>
                  <a:cubicBezTo>
                    <a:pt x="110" y="54"/>
                    <a:pt x="106" y="55"/>
                    <a:pt x="105" y="54"/>
                  </a:cubicBezTo>
                  <a:cubicBezTo>
                    <a:pt x="104" y="54"/>
                    <a:pt x="103" y="51"/>
                    <a:pt x="103" y="51"/>
                  </a:cubicBezTo>
                  <a:cubicBezTo>
                    <a:pt x="107" y="49"/>
                    <a:pt x="107" y="49"/>
                    <a:pt x="107" y="49"/>
                  </a:cubicBezTo>
                  <a:cubicBezTo>
                    <a:pt x="107" y="49"/>
                    <a:pt x="108" y="48"/>
                    <a:pt x="106" y="48"/>
                  </a:cubicBezTo>
                  <a:cubicBezTo>
                    <a:pt x="105" y="47"/>
                    <a:pt x="106" y="45"/>
                    <a:pt x="104" y="45"/>
                  </a:cubicBezTo>
                  <a:cubicBezTo>
                    <a:pt x="102" y="46"/>
                    <a:pt x="99" y="48"/>
                    <a:pt x="99" y="48"/>
                  </a:cubicBezTo>
                  <a:cubicBezTo>
                    <a:pt x="96" y="50"/>
                    <a:pt x="96" y="50"/>
                    <a:pt x="96" y="50"/>
                  </a:cubicBezTo>
                  <a:cubicBezTo>
                    <a:pt x="96" y="50"/>
                    <a:pt x="94" y="54"/>
                    <a:pt x="95" y="54"/>
                  </a:cubicBezTo>
                  <a:cubicBezTo>
                    <a:pt x="95" y="54"/>
                    <a:pt x="97" y="55"/>
                    <a:pt x="97" y="55"/>
                  </a:cubicBezTo>
                  <a:cubicBezTo>
                    <a:pt x="97" y="55"/>
                    <a:pt x="97" y="56"/>
                    <a:pt x="97" y="57"/>
                  </a:cubicBezTo>
                  <a:cubicBezTo>
                    <a:pt x="97" y="58"/>
                    <a:pt x="96" y="61"/>
                    <a:pt x="96" y="61"/>
                  </a:cubicBezTo>
                  <a:cubicBezTo>
                    <a:pt x="96" y="61"/>
                    <a:pt x="96" y="62"/>
                    <a:pt x="94" y="61"/>
                  </a:cubicBezTo>
                  <a:cubicBezTo>
                    <a:pt x="91" y="61"/>
                    <a:pt x="90" y="60"/>
                    <a:pt x="88" y="60"/>
                  </a:cubicBezTo>
                  <a:cubicBezTo>
                    <a:pt x="87" y="60"/>
                    <a:pt x="86" y="59"/>
                    <a:pt x="84" y="59"/>
                  </a:cubicBezTo>
                  <a:cubicBezTo>
                    <a:pt x="83" y="60"/>
                    <a:pt x="83" y="60"/>
                    <a:pt x="82" y="61"/>
                  </a:cubicBezTo>
                  <a:cubicBezTo>
                    <a:pt x="82" y="61"/>
                    <a:pt x="78" y="64"/>
                    <a:pt x="78" y="64"/>
                  </a:cubicBezTo>
                  <a:cubicBezTo>
                    <a:pt x="78" y="64"/>
                    <a:pt x="76" y="65"/>
                    <a:pt x="76" y="66"/>
                  </a:cubicBezTo>
                  <a:cubicBezTo>
                    <a:pt x="76" y="66"/>
                    <a:pt x="75" y="70"/>
                    <a:pt x="75" y="70"/>
                  </a:cubicBezTo>
                  <a:cubicBezTo>
                    <a:pt x="75" y="70"/>
                    <a:pt x="74" y="71"/>
                    <a:pt x="71" y="72"/>
                  </a:cubicBezTo>
                  <a:cubicBezTo>
                    <a:pt x="68" y="72"/>
                    <a:pt x="67" y="73"/>
                    <a:pt x="67" y="73"/>
                  </a:cubicBezTo>
                  <a:cubicBezTo>
                    <a:pt x="66" y="76"/>
                    <a:pt x="66" y="76"/>
                    <a:pt x="66" y="76"/>
                  </a:cubicBezTo>
                  <a:cubicBezTo>
                    <a:pt x="66" y="76"/>
                    <a:pt x="64" y="78"/>
                    <a:pt x="62" y="80"/>
                  </a:cubicBezTo>
                  <a:cubicBezTo>
                    <a:pt x="61" y="82"/>
                    <a:pt x="56" y="85"/>
                    <a:pt x="56" y="85"/>
                  </a:cubicBezTo>
                  <a:cubicBezTo>
                    <a:pt x="55" y="85"/>
                    <a:pt x="53" y="87"/>
                    <a:pt x="53" y="89"/>
                  </a:cubicBezTo>
                  <a:cubicBezTo>
                    <a:pt x="52" y="91"/>
                    <a:pt x="52" y="93"/>
                    <a:pt x="51" y="94"/>
                  </a:cubicBezTo>
                  <a:cubicBezTo>
                    <a:pt x="51" y="95"/>
                    <a:pt x="50" y="97"/>
                    <a:pt x="50" y="99"/>
                  </a:cubicBezTo>
                  <a:cubicBezTo>
                    <a:pt x="50" y="101"/>
                    <a:pt x="48" y="103"/>
                    <a:pt x="48" y="104"/>
                  </a:cubicBezTo>
                  <a:cubicBezTo>
                    <a:pt x="47" y="104"/>
                    <a:pt x="45" y="106"/>
                    <a:pt x="45" y="106"/>
                  </a:cubicBezTo>
                  <a:cubicBezTo>
                    <a:pt x="44" y="106"/>
                    <a:pt x="40" y="107"/>
                    <a:pt x="39" y="108"/>
                  </a:cubicBezTo>
                  <a:cubicBezTo>
                    <a:pt x="38" y="109"/>
                    <a:pt x="37" y="111"/>
                    <a:pt x="37" y="112"/>
                  </a:cubicBezTo>
                  <a:cubicBezTo>
                    <a:pt x="37" y="112"/>
                    <a:pt x="39" y="114"/>
                    <a:pt x="40" y="114"/>
                  </a:cubicBezTo>
                  <a:cubicBezTo>
                    <a:pt x="40" y="114"/>
                    <a:pt x="42" y="115"/>
                    <a:pt x="42" y="115"/>
                  </a:cubicBezTo>
                  <a:cubicBezTo>
                    <a:pt x="42" y="115"/>
                    <a:pt x="42" y="118"/>
                    <a:pt x="42" y="119"/>
                  </a:cubicBezTo>
                  <a:cubicBezTo>
                    <a:pt x="42" y="119"/>
                    <a:pt x="41" y="122"/>
                    <a:pt x="42" y="122"/>
                  </a:cubicBezTo>
                  <a:cubicBezTo>
                    <a:pt x="44" y="122"/>
                    <a:pt x="46" y="123"/>
                    <a:pt x="46" y="123"/>
                  </a:cubicBezTo>
                  <a:cubicBezTo>
                    <a:pt x="49" y="124"/>
                    <a:pt x="49" y="124"/>
                    <a:pt x="49" y="124"/>
                  </a:cubicBezTo>
                  <a:cubicBezTo>
                    <a:pt x="52" y="126"/>
                    <a:pt x="52" y="126"/>
                    <a:pt x="52" y="126"/>
                  </a:cubicBezTo>
                  <a:cubicBezTo>
                    <a:pt x="54" y="127"/>
                    <a:pt x="54" y="127"/>
                    <a:pt x="54" y="127"/>
                  </a:cubicBezTo>
                  <a:cubicBezTo>
                    <a:pt x="54" y="127"/>
                    <a:pt x="53" y="129"/>
                    <a:pt x="53" y="130"/>
                  </a:cubicBezTo>
                  <a:cubicBezTo>
                    <a:pt x="53" y="130"/>
                    <a:pt x="52" y="132"/>
                    <a:pt x="51" y="131"/>
                  </a:cubicBezTo>
                  <a:cubicBezTo>
                    <a:pt x="50" y="131"/>
                    <a:pt x="51" y="131"/>
                    <a:pt x="50" y="130"/>
                  </a:cubicBezTo>
                  <a:cubicBezTo>
                    <a:pt x="49" y="128"/>
                    <a:pt x="50" y="128"/>
                    <a:pt x="48" y="127"/>
                  </a:cubicBezTo>
                  <a:cubicBezTo>
                    <a:pt x="47" y="127"/>
                    <a:pt x="45" y="128"/>
                    <a:pt x="44" y="128"/>
                  </a:cubicBezTo>
                  <a:cubicBezTo>
                    <a:pt x="44" y="127"/>
                    <a:pt x="43" y="127"/>
                    <a:pt x="42" y="126"/>
                  </a:cubicBezTo>
                  <a:cubicBezTo>
                    <a:pt x="41" y="125"/>
                    <a:pt x="40" y="127"/>
                    <a:pt x="41" y="125"/>
                  </a:cubicBezTo>
                  <a:cubicBezTo>
                    <a:pt x="41" y="123"/>
                    <a:pt x="42" y="122"/>
                    <a:pt x="41" y="122"/>
                  </a:cubicBezTo>
                  <a:cubicBezTo>
                    <a:pt x="41" y="121"/>
                    <a:pt x="39" y="119"/>
                    <a:pt x="39" y="119"/>
                  </a:cubicBezTo>
                  <a:cubicBezTo>
                    <a:pt x="38" y="119"/>
                    <a:pt x="39" y="121"/>
                    <a:pt x="38" y="119"/>
                  </a:cubicBezTo>
                  <a:cubicBezTo>
                    <a:pt x="36" y="117"/>
                    <a:pt x="36" y="116"/>
                    <a:pt x="35" y="117"/>
                  </a:cubicBezTo>
                  <a:cubicBezTo>
                    <a:pt x="34" y="117"/>
                    <a:pt x="33" y="117"/>
                    <a:pt x="33" y="116"/>
                  </a:cubicBezTo>
                  <a:cubicBezTo>
                    <a:pt x="33" y="115"/>
                    <a:pt x="34" y="113"/>
                    <a:pt x="34" y="112"/>
                  </a:cubicBezTo>
                  <a:cubicBezTo>
                    <a:pt x="34" y="111"/>
                    <a:pt x="35" y="109"/>
                    <a:pt x="35" y="108"/>
                  </a:cubicBezTo>
                  <a:cubicBezTo>
                    <a:pt x="35" y="107"/>
                    <a:pt x="36" y="102"/>
                    <a:pt x="36" y="102"/>
                  </a:cubicBezTo>
                  <a:cubicBezTo>
                    <a:pt x="36" y="102"/>
                    <a:pt x="30" y="113"/>
                    <a:pt x="28" y="122"/>
                  </a:cubicBezTo>
                  <a:cubicBezTo>
                    <a:pt x="28" y="122"/>
                    <a:pt x="30" y="122"/>
                    <a:pt x="30" y="123"/>
                  </a:cubicBezTo>
                  <a:cubicBezTo>
                    <a:pt x="30" y="124"/>
                    <a:pt x="31" y="126"/>
                    <a:pt x="30" y="127"/>
                  </a:cubicBezTo>
                  <a:cubicBezTo>
                    <a:pt x="30" y="129"/>
                    <a:pt x="30" y="128"/>
                    <a:pt x="30" y="133"/>
                  </a:cubicBezTo>
                  <a:cubicBezTo>
                    <a:pt x="30" y="138"/>
                    <a:pt x="31" y="139"/>
                    <a:pt x="31" y="140"/>
                  </a:cubicBezTo>
                  <a:cubicBezTo>
                    <a:pt x="30" y="142"/>
                    <a:pt x="29" y="144"/>
                    <a:pt x="29" y="145"/>
                  </a:cubicBezTo>
                  <a:cubicBezTo>
                    <a:pt x="29" y="147"/>
                    <a:pt x="30" y="151"/>
                    <a:pt x="31" y="152"/>
                  </a:cubicBezTo>
                  <a:cubicBezTo>
                    <a:pt x="31" y="153"/>
                    <a:pt x="31" y="153"/>
                    <a:pt x="32" y="154"/>
                  </a:cubicBezTo>
                  <a:cubicBezTo>
                    <a:pt x="33" y="155"/>
                    <a:pt x="31" y="158"/>
                    <a:pt x="33" y="155"/>
                  </a:cubicBezTo>
                  <a:cubicBezTo>
                    <a:pt x="35" y="152"/>
                    <a:pt x="36" y="150"/>
                    <a:pt x="36" y="150"/>
                  </a:cubicBezTo>
                  <a:cubicBezTo>
                    <a:pt x="38" y="148"/>
                    <a:pt x="38" y="148"/>
                    <a:pt x="38" y="148"/>
                  </a:cubicBezTo>
                  <a:cubicBezTo>
                    <a:pt x="38" y="148"/>
                    <a:pt x="38" y="146"/>
                    <a:pt x="40" y="147"/>
                  </a:cubicBezTo>
                  <a:cubicBezTo>
                    <a:pt x="43" y="147"/>
                    <a:pt x="44" y="147"/>
                    <a:pt x="44" y="148"/>
                  </a:cubicBezTo>
                  <a:cubicBezTo>
                    <a:pt x="45" y="149"/>
                    <a:pt x="43" y="152"/>
                    <a:pt x="45" y="152"/>
                  </a:cubicBezTo>
                  <a:cubicBezTo>
                    <a:pt x="46" y="152"/>
                    <a:pt x="50" y="150"/>
                    <a:pt x="52" y="151"/>
                  </a:cubicBezTo>
                  <a:cubicBezTo>
                    <a:pt x="53" y="151"/>
                    <a:pt x="54" y="151"/>
                    <a:pt x="55" y="153"/>
                  </a:cubicBezTo>
                  <a:cubicBezTo>
                    <a:pt x="55" y="155"/>
                    <a:pt x="56" y="158"/>
                    <a:pt x="57" y="159"/>
                  </a:cubicBezTo>
                  <a:cubicBezTo>
                    <a:pt x="58" y="159"/>
                    <a:pt x="58" y="162"/>
                    <a:pt x="59" y="164"/>
                  </a:cubicBezTo>
                  <a:cubicBezTo>
                    <a:pt x="59" y="165"/>
                    <a:pt x="63" y="166"/>
                    <a:pt x="64" y="166"/>
                  </a:cubicBezTo>
                  <a:cubicBezTo>
                    <a:pt x="65" y="166"/>
                    <a:pt x="69" y="167"/>
                    <a:pt x="70" y="168"/>
                  </a:cubicBezTo>
                  <a:cubicBezTo>
                    <a:pt x="71" y="168"/>
                    <a:pt x="70" y="170"/>
                    <a:pt x="72" y="171"/>
                  </a:cubicBezTo>
                  <a:cubicBezTo>
                    <a:pt x="75" y="171"/>
                    <a:pt x="75" y="176"/>
                    <a:pt x="75" y="176"/>
                  </a:cubicBezTo>
                  <a:cubicBezTo>
                    <a:pt x="75" y="176"/>
                    <a:pt x="76" y="180"/>
                    <a:pt x="76" y="181"/>
                  </a:cubicBezTo>
                  <a:cubicBezTo>
                    <a:pt x="75" y="182"/>
                    <a:pt x="75" y="184"/>
                    <a:pt x="77" y="184"/>
                  </a:cubicBezTo>
                  <a:cubicBezTo>
                    <a:pt x="78" y="185"/>
                    <a:pt x="82" y="185"/>
                    <a:pt x="82" y="185"/>
                  </a:cubicBezTo>
                  <a:cubicBezTo>
                    <a:pt x="82" y="185"/>
                    <a:pt x="80" y="188"/>
                    <a:pt x="83" y="189"/>
                  </a:cubicBezTo>
                  <a:cubicBezTo>
                    <a:pt x="86" y="190"/>
                    <a:pt x="89" y="191"/>
                    <a:pt x="90" y="192"/>
                  </a:cubicBezTo>
                  <a:cubicBezTo>
                    <a:pt x="91" y="193"/>
                    <a:pt x="88" y="195"/>
                    <a:pt x="92" y="195"/>
                  </a:cubicBezTo>
                  <a:cubicBezTo>
                    <a:pt x="96" y="195"/>
                    <a:pt x="99" y="194"/>
                    <a:pt x="101" y="195"/>
                  </a:cubicBezTo>
                  <a:cubicBezTo>
                    <a:pt x="102" y="197"/>
                    <a:pt x="101" y="199"/>
                    <a:pt x="106" y="201"/>
                  </a:cubicBezTo>
                  <a:cubicBezTo>
                    <a:pt x="110" y="204"/>
                    <a:pt x="112" y="205"/>
                    <a:pt x="113" y="205"/>
                  </a:cubicBezTo>
                  <a:cubicBezTo>
                    <a:pt x="114" y="206"/>
                    <a:pt x="116" y="206"/>
                    <a:pt x="116" y="209"/>
                  </a:cubicBezTo>
                  <a:cubicBezTo>
                    <a:pt x="115" y="213"/>
                    <a:pt x="114" y="215"/>
                    <a:pt x="113" y="216"/>
                  </a:cubicBezTo>
                  <a:cubicBezTo>
                    <a:pt x="111" y="218"/>
                    <a:pt x="109" y="222"/>
                    <a:pt x="108" y="224"/>
                  </a:cubicBezTo>
                  <a:cubicBezTo>
                    <a:pt x="106" y="225"/>
                    <a:pt x="105" y="228"/>
                    <a:pt x="106" y="230"/>
                  </a:cubicBezTo>
                  <a:cubicBezTo>
                    <a:pt x="108" y="232"/>
                    <a:pt x="109" y="235"/>
                    <a:pt x="109" y="236"/>
                  </a:cubicBezTo>
                  <a:cubicBezTo>
                    <a:pt x="109" y="238"/>
                    <a:pt x="110" y="242"/>
                    <a:pt x="109" y="244"/>
                  </a:cubicBezTo>
                  <a:cubicBezTo>
                    <a:pt x="108" y="245"/>
                    <a:pt x="106" y="249"/>
                    <a:pt x="106" y="249"/>
                  </a:cubicBezTo>
                  <a:cubicBezTo>
                    <a:pt x="106" y="249"/>
                    <a:pt x="109" y="251"/>
                    <a:pt x="107" y="253"/>
                  </a:cubicBezTo>
                  <a:cubicBezTo>
                    <a:pt x="105" y="256"/>
                    <a:pt x="101" y="258"/>
                    <a:pt x="100" y="259"/>
                  </a:cubicBezTo>
                  <a:cubicBezTo>
                    <a:pt x="98" y="259"/>
                    <a:pt x="94" y="263"/>
                    <a:pt x="94" y="263"/>
                  </a:cubicBezTo>
                  <a:cubicBezTo>
                    <a:pt x="94" y="263"/>
                    <a:pt x="95" y="270"/>
                    <a:pt x="94" y="271"/>
                  </a:cubicBezTo>
                  <a:cubicBezTo>
                    <a:pt x="94" y="273"/>
                    <a:pt x="88" y="284"/>
                    <a:pt x="90" y="286"/>
                  </a:cubicBezTo>
                  <a:cubicBezTo>
                    <a:pt x="92" y="289"/>
                    <a:pt x="92" y="292"/>
                    <a:pt x="92" y="294"/>
                  </a:cubicBezTo>
                  <a:cubicBezTo>
                    <a:pt x="91" y="295"/>
                    <a:pt x="90" y="295"/>
                    <a:pt x="90" y="296"/>
                  </a:cubicBezTo>
                  <a:cubicBezTo>
                    <a:pt x="89" y="298"/>
                    <a:pt x="85" y="297"/>
                    <a:pt x="88" y="301"/>
                  </a:cubicBezTo>
                  <a:cubicBezTo>
                    <a:pt x="90" y="305"/>
                    <a:pt x="92" y="306"/>
                    <a:pt x="93" y="308"/>
                  </a:cubicBezTo>
                  <a:cubicBezTo>
                    <a:pt x="94" y="310"/>
                    <a:pt x="94" y="311"/>
                    <a:pt x="95" y="313"/>
                  </a:cubicBezTo>
                  <a:cubicBezTo>
                    <a:pt x="97" y="316"/>
                    <a:pt x="98" y="318"/>
                    <a:pt x="100" y="320"/>
                  </a:cubicBezTo>
                  <a:cubicBezTo>
                    <a:pt x="102" y="321"/>
                    <a:pt x="104" y="322"/>
                    <a:pt x="104" y="324"/>
                  </a:cubicBezTo>
                  <a:cubicBezTo>
                    <a:pt x="104" y="326"/>
                    <a:pt x="108" y="331"/>
                    <a:pt x="103" y="328"/>
                  </a:cubicBezTo>
                  <a:cubicBezTo>
                    <a:pt x="98" y="324"/>
                    <a:pt x="103" y="327"/>
                    <a:pt x="96" y="322"/>
                  </a:cubicBezTo>
                  <a:cubicBezTo>
                    <a:pt x="90" y="316"/>
                    <a:pt x="88" y="319"/>
                    <a:pt x="85" y="315"/>
                  </a:cubicBezTo>
                  <a:cubicBezTo>
                    <a:pt x="82" y="312"/>
                    <a:pt x="86" y="324"/>
                    <a:pt x="81" y="310"/>
                  </a:cubicBezTo>
                  <a:cubicBezTo>
                    <a:pt x="76" y="295"/>
                    <a:pt x="74" y="297"/>
                    <a:pt x="73" y="294"/>
                  </a:cubicBezTo>
                  <a:cubicBezTo>
                    <a:pt x="71" y="291"/>
                    <a:pt x="72" y="294"/>
                    <a:pt x="68" y="287"/>
                  </a:cubicBezTo>
                  <a:cubicBezTo>
                    <a:pt x="64" y="280"/>
                    <a:pt x="68" y="285"/>
                    <a:pt x="64" y="280"/>
                  </a:cubicBezTo>
                  <a:cubicBezTo>
                    <a:pt x="61" y="275"/>
                    <a:pt x="61" y="282"/>
                    <a:pt x="59" y="273"/>
                  </a:cubicBezTo>
                  <a:cubicBezTo>
                    <a:pt x="57" y="265"/>
                    <a:pt x="57" y="271"/>
                    <a:pt x="55" y="261"/>
                  </a:cubicBezTo>
                  <a:cubicBezTo>
                    <a:pt x="52" y="252"/>
                    <a:pt x="56" y="251"/>
                    <a:pt x="51" y="247"/>
                  </a:cubicBezTo>
                  <a:cubicBezTo>
                    <a:pt x="46" y="242"/>
                    <a:pt x="46" y="245"/>
                    <a:pt x="45" y="241"/>
                  </a:cubicBezTo>
                  <a:cubicBezTo>
                    <a:pt x="43" y="238"/>
                    <a:pt x="45" y="241"/>
                    <a:pt x="41" y="233"/>
                  </a:cubicBezTo>
                  <a:cubicBezTo>
                    <a:pt x="36" y="225"/>
                    <a:pt x="30" y="222"/>
                    <a:pt x="30" y="208"/>
                  </a:cubicBezTo>
                  <a:cubicBezTo>
                    <a:pt x="30" y="195"/>
                    <a:pt x="30" y="192"/>
                    <a:pt x="30" y="192"/>
                  </a:cubicBezTo>
                  <a:cubicBezTo>
                    <a:pt x="30" y="192"/>
                    <a:pt x="24" y="187"/>
                    <a:pt x="26" y="179"/>
                  </a:cubicBezTo>
                  <a:cubicBezTo>
                    <a:pt x="28" y="171"/>
                    <a:pt x="29" y="174"/>
                    <a:pt x="28" y="171"/>
                  </a:cubicBezTo>
                  <a:cubicBezTo>
                    <a:pt x="27" y="168"/>
                    <a:pt x="27" y="169"/>
                    <a:pt x="24" y="166"/>
                  </a:cubicBezTo>
                  <a:cubicBezTo>
                    <a:pt x="22" y="163"/>
                    <a:pt x="22" y="163"/>
                    <a:pt x="21" y="161"/>
                  </a:cubicBezTo>
                  <a:cubicBezTo>
                    <a:pt x="21" y="159"/>
                    <a:pt x="20" y="155"/>
                    <a:pt x="20" y="155"/>
                  </a:cubicBezTo>
                  <a:cubicBezTo>
                    <a:pt x="18" y="156"/>
                    <a:pt x="18" y="156"/>
                    <a:pt x="18" y="156"/>
                  </a:cubicBezTo>
                  <a:cubicBezTo>
                    <a:pt x="18" y="156"/>
                    <a:pt x="0" y="336"/>
                    <a:pt x="179" y="363"/>
                  </a:cubicBezTo>
                  <a:cubicBezTo>
                    <a:pt x="179" y="363"/>
                    <a:pt x="138" y="354"/>
                    <a:pt x="134" y="346"/>
                  </a:cubicBezTo>
                  <a:cubicBezTo>
                    <a:pt x="134" y="346"/>
                    <a:pt x="134" y="338"/>
                    <a:pt x="135" y="338"/>
                  </a:cubicBezTo>
                  <a:cubicBezTo>
                    <a:pt x="137" y="338"/>
                    <a:pt x="140" y="339"/>
                    <a:pt x="142" y="337"/>
                  </a:cubicBezTo>
                  <a:cubicBezTo>
                    <a:pt x="145" y="335"/>
                    <a:pt x="148" y="333"/>
                    <a:pt x="148" y="333"/>
                  </a:cubicBezTo>
                  <a:cubicBezTo>
                    <a:pt x="148" y="336"/>
                    <a:pt x="148" y="336"/>
                    <a:pt x="148" y="336"/>
                  </a:cubicBezTo>
                  <a:cubicBezTo>
                    <a:pt x="148" y="336"/>
                    <a:pt x="146" y="336"/>
                    <a:pt x="154" y="335"/>
                  </a:cubicBezTo>
                  <a:cubicBezTo>
                    <a:pt x="162" y="334"/>
                    <a:pt x="162" y="335"/>
                    <a:pt x="165" y="333"/>
                  </a:cubicBezTo>
                  <a:cubicBezTo>
                    <a:pt x="168" y="332"/>
                    <a:pt x="171" y="326"/>
                    <a:pt x="173" y="330"/>
                  </a:cubicBezTo>
                  <a:cubicBezTo>
                    <a:pt x="175" y="333"/>
                    <a:pt x="171" y="332"/>
                    <a:pt x="175" y="333"/>
                  </a:cubicBezTo>
                  <a:cubicBezTo>
                    <a:pt x="179" y="335"/>
                    <a:pt x="186" y="333"/>
                    <a:pt x="186" y="333"/>
                  </a:cubicBezTo>
                  <a:cubicBezTo>
                    <a:pt x="186" y="333"/>
                    <a:pt x="198" y="333"/>
                    <a:pt x="200" y="332"/>
                  </a:cubicBezTo>
                  <a:cubicBezTo>
                    <a:pt x="201" y="331"/>
                    <a:pt x="201" y="329"/>
                    <a:pt x="203" y="329"/>
                  </a:cubicBezTo>
                  <a:cubicBezTo>
                    <a:pt x="205" y="330"/>
                    <a:pt x="206" y="333"/>
                    <a:pt x="206" y="333"/>
                  </a:cubicBezTo>
                  <a:cubicBezTo>
                    <a:pt x="200" y="337"/>
                    <a:pt x="200" y="337"/>
                    <a:pt x="200" y="337"/>
                  </a:cubicBezTo>
                  <a:cubicBezTo>
                    <a:pt x="193" y="342"/>
                    <a:pt x="193" y="342"/>
                    <a:pt x="193" y="342"/>
                  </a:cubicBezTo>
                  <a:cubicBezTo>
                    <a:pt x="193" y="342"/>
                    <a:pt x="190" y="342"/>
                    <a:pt x="193" y="344"/>
                  </a:cubicBezTo>
                  <a:cubicBezTo>
                    <a:pt x="195" y="345"/>
                    <a:pt x="197" y="345"/>
                    <a:pt x="200" y="345"/>
                  </a:cubicBezTo>
                  <a:cubicBezTo>
                    <a:pt x="203" y="345"/>
                    <a:pt x="210" y="351"/>
                    <a:pt x="212" y="348"/>
                  </a:cubicBezTo>
                  <a:cubicBezTo>
                    <a:pt x="213" y="344"/>
                    <a:pt x="214" y="344"/>
                    <a:pt x="215" y="342"/>
                  </a:cubicBezTo>
                  <a:cubicBezTo>
                    <a:pt x="216" y="339"/>
                    <a:pt x="216" y="337"/>
                    <a:pt x="219" y="337"/>
                  </a:cubicBezTo>
                  <a:cubicBezTo>
                    <a:pt x="222" y="337"/>
                    <a:pt x="225" y="338"/>
                    <a:pt x="225" y="338"/>
                  </a:cubicBezTo>
                  <a:cubicBezTo>
                    <a:pt x="222" y="343"/>
                    <a:pt x="222" y="343"/>
                    <a:pt x="222" y="343"/>
                  </a:cubicBezTo>
                  <a:cubicBezTo>
                    <a:pt x="222" y="343"/>
                    <a:pt x="227" y="343"/>
                    <a:pt x="229" y="343"/>
                  </a:cubicBezTo>
                  <a:cubicBezTo>
                    <a:pt x="232" y="343"/>
                    <a:pt x="232" y="346"/>
                    <a:pt x="235" y="343"/>
                  </a:cubicBezTo>
                  <a:cubicBezTo>
                    <a:pt x="238" y="340"/>
                    <a:pt x="238" y="340"/>
                    <a:pt x="241" y="340"/>
                  </a:cubicBezTo>
                  <a:cubicBezTo>
                    <a:pt x="244" y="339"/>
                    <a:pt x="249" y="338"/>
                    <a:pt x="250" y="339"/>
                  </a:cubicBezTo>
                  <a:cubicBezTo>
                    <a:pt x="251" y="339"/>
                    <a:pt x="254" y="339"/>
                    <a:pt x="255" y="339"/>
                  </a:cubicBezTo>
                  <a:cubicBezTo>
                    <a:pt x="256" y="339"/>
                    <a:pt x="263" y="344"/>
                    <a:pt x="264" y="343"/>
                  </a:cubicBezTo>
                  <a:cubicBezTo>
                    <a:pt x="265" y="342"/>
                    <a:pt x="273" y="343"/>
                    <a:pt x="273" y="343"/>
                  </a:cubicBezTo>
                  <a:cubicBezTo>
                    <a:pt x="273" y="343"/>
                    <a:pt x="252" y="362"/>
                    <a:pt x="208" y="363"/>
                  </a:cubicBezTo>
                  <a:cubicBezTo>
                    <a:pt x="208" y="363"/>
                    <a:pt x="307" y="368"/>
                    <a:pt x="363" y="271"/>
                  </a:cubicBezTo>
                  <a:cubicBezTo>
                    <a:pt x="419" y="174"/>
                    <a:pt x="380" y="49"/>
                    <a:pt x="252" y="6"/>
                  </a:cubicBezTo>
                  <a:cubicBezTo>
                    <a:pt x="252" y="6"/>
                    <a:pt x="348" y="41"/>
                    <a:pt x="373" y="133"/>
                  </a:cubicBezTo>
                  <a:cubicBezTo>
                    <a:pt x="372" y="134"/>
                    <a:pt x="372" y="134"/>
                    <a:pt x="372" y="134"/>
                  </a:cubicBezTo>
                  <a:cubicBezTo>
                    <a:pt x="370" y="132"/>
                    <a:pt x="370" y="133"/>
                    <a:pt x="368" y="129"/>
                  </a:cubicBezTo>
                  <a:cubicBezTo>
                    <a:pt x="366" y="125"/>
                    <a:pt x="367" y="125"/>
                    <a:pt x="366" y="122"/>
                  </a:cubicBezTo>
                  <a:cubicBezTo>
                    <a:pt x="364" y="119"/>
                    <a:pt x="364" y="122"/>
                    <a:pt x="362" y="119"/>
                  </a:cubicBezTo>
                  <a:cubicBezTo>
                    <a:pt x="360" y="116"/>
                    <a:pt x="360" y="116"/>
                    <a:pt x="358" y="114"/>
                  </a:cubicBezTo>
                  <a:cubicBezTo>
                    <a:pt x="356" y="113"/>
                    <a:pt x="354" y="107"/>
                    <a:pt x="353" y="105"/>
                  </a:cubicBezTo>
                  <a:cubicBezTo>
                    <a:pt x="352" y="104"/>
                    <a:pt x="348" y="103"/>
                    <a:pt x="346" y="103"/>
                  </a:cubicBezTo>
                  <a:cubicBezTo>
                    <a:pt x="345" y="102"/>
                    <a:pt x="345" y="100"/>
                    <a:pt x="345" y="102"/>
                  </a:cubicBezTo>
                  <a:cubicBezTo>
                    <a:pt x="344" y="104"/>
                    <a:pt x="347" y="108"/>
                    <a:pt x="347" y="108"/>
                  </a:cubicBezTo>
                  <a:cubicBezTo>
                    <a:pt x="347" y="115"/>
                    <a:pt x="347" y="115"/>
                    <a:pt x="347" y="115"/>
                  </a:cubicBezTo>
                  <a:cubicBezTo>
                    <a:pt x="347" y="115"/>
                    <a:pt x="350" y="121"/>
                    <a:pt x="350" y="123"/>
                  </a:cubicBezTo>
                  <a:cubicBezTo>
                    <a:pt x="350" y="125"/>
                    <a:pt x="348" y="129"/>
                    <a:pt x="348" y="129"/>
                  </a:cubicBezTo>
                  <a:cubicBezTo>
                    <a:pt x="348" y="129"/>
                    <a:pt x="347" y="134"/>
                    <a:pt x="345" y="135"/>
                  </a:cubicBezTo>
                  <a:cubicBezTo>
                    <a:pt x="343" y="136"/>
                    <a:pt x="333" y="138"/>
                    <a:pt x="333" y="138"/>
                  </a:cubicBezTo>
                  <a:cubicBezTo>
                    <a:pt x="333" y="138"/>
                    <a:pt x="330" y="134"/>
                    <a:pt x="329" y="131"/>
                  </a:cubicBezTo>
                  <a:cubicBezTo>
                    <a:pt x="327" y="128"/>
                    <a:pt x="322" y="128"/>
                    <a:pt x="321" y="126"/>
                  </a:cubicBezTo>
                  <a:cubicBezTo>
                    <a:pt x="320" y="125"/>
                    <a:pt x="322" y="122"/>
                    <a:pt x="319" y="119"/>
                  </a:cubicBezTo>
                  <a:cubicBezTo>
                    <a:pt x="317" y="116"/>
                    <a:pt x="319" y="116"/>
                    <a:pt x="316" y="113"/>
                  </a:cubicBezTo>
                  <a:cubicBezTo>
                    <a:pt x="313" y="110"/>
                    <a:pt x="313" y="110"/>
                    <a:pt x="313" y="110"/>
                  </a:cubicBezTo>
                  <a:cubicBezTo>
                    <a:pt x="313" y="110"/>
                    <a:pt x="305" y="108"/>
                    <a:pt x="307" y="112"/>
                  </a:cubicBezTo>
                  <a:cubicBezTo>
                    <a:pt x="310" y="116"/>
                    <a:pt x="307" y="121"/>
                    <a:pt x="309" y="122"/>
                  </a:cubicBezTo>
                  <a:cubicBezTo>
                    <a:pt x="311" y="122"/>
                    <a:pt x="313" y="120"/>
                    <a:pt x="314" y="124"/>
                  </a:cubicBezTo>
                  <a:cubicBezTo>
                    <a:pt x="316" y="128"/>
                    <a:pt x="316" y="130"/>
                    <a:pt x="318" y="131"/>
                  </a:cubicBezTo>
                  <a:cubicBezTo>
                    <a:pt x="319" y="132"/>
                    <a:pt x="319" y="138"/>
                    <a:pt x="321" y="138"/>
                  </a:cubicBezTo>
                  <a:cubicBezTo>
                    <a:pt x="323" y="139"/>
                    <a:pt x="327" y="138"/>
                    <a:pt x="327" y="140"/>
                  </a:cubicBezTo>
                  <a:cubicBezTo>
                    <a:pt x="327" y="143"/>
                    <a:pt x="324" y="146"/>
                    <a:pt x="327" y="146"/>
                  </a:cubicBezTo>
                  <a:cubicBezTo>
                    <a:pt x="330" y="147"/>
                    <a:pt x="330" y="149"/>
                    <a:pt x="332" y="148"/>
                  </a:cubicBezTo>
                  <a:cubicBezTo>
                    <a:pt x="334" y="148"/>
                    <a:pt x="333" y="149"/>
                    <a:pt x="336" y="147"/>
                  </a:cubicBezTo>
                  <a:cubicBezTo>
                    <a:pt x="339" y="146"/>
                    <a:pt x="342" y="146"/>
                    <a:pt x="342" y="146"/>
                  </a:cubicBezTo>
                  <a:cubicBezTo>
                    <a:pt x="342" y="146"/>
                    <a:pt x="346" y="149"/>
                    <a:pt x="346" y="150"/>
                  </a:cubicBezTo>
                  <a:cubicBezTo>
                    <a:pt x="346" y="152"/>
                    <a:pt x="345" y="159"/>
                    <a:pt x="345" y="159"/>
                  </a:cubicBezTo>
                  <a:cubicBezTo>
                    <a:pt x="341" y="166"/>
                    <a:pt x="341" y="166"/>
                    <a:pt x="341" y="166"/>
                  </a:cubicBezTo>
                  <a:cubicBezTo>
                    <a:pt x="341" y="166"/>
                    <a:pt x="342" y="179"/>
                    <a:pt x="339" y="179"/>
                  </a:cubicBezTo>
                  <a:cubicBezTo>
                    <a:pt x="337" y="179"/>
                    <a:pt x="335" y="185"/>
                    <a:pt x="333" y="185"/>
                  </a:cubicBezTo>
                  <a:cubicBezTo>
                    <a:pt x="332" y="186"/>
                    <a:pt x="332" y="195"/>
                    <a:pt x="332" y="195"/>
                  </a:cubicBezTo>
                  <a:cubicBezTo>
                    <a:pt x="328" y="199"/>
                    <a:pt x="328" y="199"/>
                    <a:pt x="328" y="199"/>
                  </a:cubicBezTo>
                  <a:cubicBezTo>
                    <a:pt x="328" y="199"/>
                    <a:pt x="327" y="206"/>
                    <a:pt x="328" y="208"/>
                  </a:cubicBezTo>
                  <a:cubicBezTo>
                    <a:pt x="328" y="209"/>
                    <a:pt x="329" y="216"/>
                    <a:pt x="328" y="220"/>
                  </a:cubicBezTo>
                  <a:cubicBezTo>
                    <a:pt x="327" y="223"/>
                    <a:pt x="323" y="226"/>
                    <a:pt x="323" y="226"/>
                  </a:cubicBezTo>
                  <a:cubicBezTo>
                    <a:pt x="323" y="226"/>
                    <a:pt x="329" y="232"/>
                    <a:pt x="326" y="233"/>
                  </a:cubicBezTo>
                  <a:cubicBezTo>
                    <a:pt x="322" y="234"/>
                    <a:pt x="319" y="239"/>
                    <a:pt x="318" y="241"/>
                  </a:cubicBezTo>
                  <a:cubicBezTo>
                    <a:pt x="317" y="242"/>
                    <a:pt x="318" y="244"/>
                    <a:pt x="316" y="245"/>
                  </a:cubicBezTo>
                  <a:cubicBezTo>
                    <a:pt x="313" y="245"/>
                    <a:pt x="310" y="246"/>
                    <a:pt x="310" y="247"/>
                  </a:cubicBezTo>
                  <a:cubicBezTo>
                    <a:pt x="310" y="248"/>
                    <a:pt x="310" y="253"/>
                    <a:pt x="310" y="253"/>
                  </a:cubicBezTo>
                  <a:cubicBezTo>
                    <a:pt x="303" y="263"/>
                    <a:pt x="303" y="263"/>
                    <a:pt x="303" y="263"/>
                  </a:cubicBezTo>
                  <a:cubicBezTo>
                    <a:pt x="295" y="270"/>
                    <a:pt x="295" y="270"/>
                    <a:pt x="295" y="270"/>
                  </a:cubicBezTo>
                  <a:cubicBezTo>
                    <a:pt x="295" y="270"/>
                    <a:pt x="295" y="275"/>
                    <a:pt x="293" y="275"/>
                  </a:cubicBezTo>
                  <a:cubicBezTo>
                    <a:pt x="290" y="276"/>
                    <a:pt x="282" y="279"/>
                    <a:pt x="280" y="280"/>
                  </a:cubicBezTo>
                  <a:cubicBezTo>
                    <a:pt x="279" y="282"/>
                    <a:pt x="273" y="285"/>
                    <a:pt x="271" y="285"/>
                  </a:cubicBezTo>
                  <a:cubicBezTo>
                    <a:pt x="268" y="285"/>
                    <a:pt x="272" y="291"/>
                    <a:pt x="268" y="285"/>
                  </a:cubicBezTo>
                  <a:cubicBezTo>
                    <a:pt x="265" y="279"/>
                    <a:pt x="268" y="282"/>
                    <a:pt x="265" y="276"/>
                  </a:cubicBezTo>
                  <a:cubicBezTo>
                    <a:pt x="262" y="269"/>
                    <a:pt x="262" y="274"/>
                    <a:pt x="262" y="269"/>
                  </a:cubicBezTo>
                  <a:cubicBezTo>
                    <a:pt x="262" y="264"/>
                    <a:pt x="262" y="268"/>
                    <a:pt x="262" y="264"/>
                  </a:cubicBezTo>
                  <a:cubicBezTo>
                    <a:pt x="261" y="259"/>
                    <a:pt x="263" y="262"/>
                    <a:pt x="260" y="257"/>
                  </a:cubicBezTo>
                  <a:cubicBezTo>
                    <a:pt x="258" y="251"/>
                    <a:pt x="258" y="253"/>
                    <a:pt x="255" y="250"/>
                  </a:cubicBezTo>
                  <a:cubicBezTo>
                    <a:pt x="251" y="246"/>
                    <a:pt x="249" y="250"/>
                    <a:pt x="251" y="244"/>
                  </a:cubicBezTo>
                  <a:cubicBezTo>
                    <a:pt x="253" y="238"/>
                    <a:pt x="252" y="244"/>
                    <a:pt x="253" y="238"/>
                  </a:cubicBezTo>
                  <a:cubicBezTo>
                    <a:pt x="254" y="233"/>
                    <a:pt x="253" y="232"/>
                    <a:pt x="256" y="229"/>
                  </a:cubicBezTo>
                  <a:cubicBezTo>
                    <a:pt x="259" y="227"/>
                    <a:pt x="262" y="226"/>
                    <a:pt x="262" y="223"/>
                  </a:cubicBezTo>
                  <a:cubicBezTo>
                    <a:pt x="262" y="220"/>
                    <a:pt x="262" y="218"/>
                    <a:pt x="261" y="216"/>
                  </a:cubicBezTo>
                  <a:cubicBezTo>
                    <a:pt x="260" y="214"/>
                    <a:pt x="256" y="211"/>
                    <a:pt x="256" y="209"/>
                  </a:cubicBezTo>
                  <a:cubicBezTo>
                    <a:pt x="256" y="208"/>
                    <a:pt x="256" y="209"/>
                    <a:pt x="253" y="205"/>
                  </a:cubicBezTo>
                  <a:cubicBezTo>
                    <a:pt x="250" y="201"/>
                    <a:pt x="249" y="199"/>
                    <a:pt x="249" y="199"/>
                  </a:cubicBezTo>
                  <a:cubicBezTo>
                    <a:pt x="249" y="199"/>
                    <a:pt x="248" y="190"/>
                    <a:pt x="248" y="187"/>
                  </a:cubicBezTo>
                  <a:cubicBezTo>
                    <a:pt x="248" y="183"/>
                    <a:pt x="247" y="189"/>
                    <a:pt x="248" y="183"/>
                  </a:cubicBezTo>
                  <a:cubicBezTo>
                    <a:pt x="249" y="178"/>
                    <a:pt x="250" y="174"/>
                    <a:pt x="250" y="174"/>
                  </a:cubicBezTo>
                  <a:cubicBezTo>
                    <a:pt x="250" y="174"/>
                    <a:pt x="243" y="170"/>
                    <a:pt x="241" y="170"/>
                  </a:cubicBezTo>
                  <a:cubicBezTo>
                    <a:pt x="238" y="171"/>
                    <a:pt x="238" y="175"/>
                    <a:pt x="235" y="172"/>
                  </a:cubicBezTo>
                  <a:cubicBezTo>
                    <a:pt x="231" y="169"/>
                    <a:pt x="232" y="167"/>
                    <a:pt x="230" y="166"/>
                  </a:cubicBezTo>
                  <a:cubicBezTo>
                    <a:pt x="229" y="165"/>
                    <a:pt x="226" y="164"/>
                    <a:pt x="224" y="166"/>
                  </a:cubicBezTo>
                  <a:cubicBezTo>
                    <a:pt x="222" y="168"/>
                    <a:pt x="218" y="168"/>
                    <a:pt x="214" y="170"/>
                  </a:cubicBezTo>
                  <a:cubicBezTo>
                    <a:pt x="210" y="171"/>
                    <a:pt x="209" y="171"/>
                    <a:pt x="203" y="171"/>
                  </a:cubicBezTo>
                  <a:cubicBezTo>
                    <a:pt x="198" y="171"/>
                    <a:pt x="192" y="173"/>
                    <a:pt x="188" y="170"/>
                  </a:cubicBezTo>
                  <a:cubicBezTo>
                    <a:pt x="185" y="168"/>
                    <a:pt x="184" y="171"/>
                    <a:pt x="182" y="167"/>
                  </a:cubicBezTo>
                  <a:cubicBezTo>
                    <a:pt x="181" y="163"/>
                    <a:pt x="182" y="163"/>
                    <a:pt x="179" y="161"/>
                  </a:cubicBezTo>
                  <a:cubicBezTo>
                    <a:pt x="175" y="159"/>
                    <a:pt x="174" y="161"/>
                    <a:pt x="173" y="157"/>
                  </a:cubicBezTo>
                  <a:cubicBezTo>
                    <a:pt x="173" y="153"/>
                    <a:pt x="175" y="154"/>
                    <a:pt x="172" y="150"/>
                  </a:cubicBezTo>
                  <a:cubicBezTo>
                    <a:pt x="169" y="147"/>
                    <a:pt x="174" y="152"/>
                    <a:pt x="169" y="147"/>
                  </a:cubicBezTo>
                  <a:cubicBezTo>
                    <a:pt x="164" y="142"/>
                    <a:pt x="163" y="146"/>
                    <a:pt x="164" y="142"/>
                  </a:cubicBezTo>
                  <a:cubicBezTo>
                    <a:pt x="166" y="137"/>
                    <a:pt x="167" y="140"/>
                    <a:pt x="167" y="135"/>
                  </a:cubicBezTo>
                  <a:cubicBezTo>
                    <a:pt x="167" y="130"/>
                    <a:pt x="175" y="137"/>
                    <a:pt x="170" y="127"/>
                  </a:cubicBezTo>
                  <a:cubicBezTo>
                    <a:pt x="166" y="116"/>
                    <a:pt x="165" y="119"/>
                    <a:pt x="169" y="111"/>
                  </a:cubicBezTo>
                  <a:cubicBezTo>
                    <a:pt x="173" y="103"/>
                    <a:pt x="179" y="101"/>
                    <a:pt x="180" y="99"/>
                  </a:cubicBezTo>
                  <a:cubicBezTo>
                    <a:pt x="181" y="97"/>
                    <a:pt x="182" y="93"/>
                    <a:pt x="184" y="92"/>
                  </a:cubicBezTo>
                  <a:cubicBezTo>
                    <a:pt x="186" y="90"/>
                    <a:pt x="185" y="89"/>
                    <a:pt x="188" y="90"/>
                  </a:cubicBezTo>
                  <a:cubicBezTo>
                    <a:pt x="192" y="90"/>
                    <a:pt x="197" y="88"/>
                    <a:pt x="199" y="86"/>
                  </a:cubicBezTo>
                  <a:cubicBezTo>
                    <a:pt x="202" y="83"/>
                    <a:pt x="205" y="79"/>
                    <a:pt x="207" y="79"/>
                  </a:cubicBezTo>
                  <a:cubicBezTo>
                    <a:pt x="209" y="78"/>
                    <a:pt x="208" y="79"/>
                    <a:pt x="212" y="78"/>
                  </a:cubicBezTo>
                  <a:cubicBezTo>
                    <a:pt x="215" y="78"/>
                    <a:pt x="216" y="77"/>
                    <a:pt x="219" y="77"/>
                  </a:cubicBezTo>
                  <a:cubicBezTo>
                    <a:pt x="221" y="77"/>
                    <a:pt x="216" y="78"/>
                    <a:pt x="223" y="77"/>
                  </a:cubicBezTo>
                  <a:cubicBezTo>
                    <a:pt x="231" y="75"/>
                    <a:pt x="229" y="75"/>
                    <a:pt x="231" y="75"/>
                  </a:cubicBezTo>
                  <a:cubicBezTo>
                    <a:pt x="232" y="75"/>
                    <a:pt x="232" y="76"/>
                    <a:pt x="235" y="76"/>
                  </a:cubicBezTo>
                  <a:cubicBezTo>
                    <a:pt x="238" y="77"/>
                    <a:pt x="237" y="70"/>
                    <a:pt x="238" y="77"/>
                  </a:cubicBezTo>
                  <a:cubicBezTo>
                    <a:pt x="238" y="83"/>
                    <a:pt x="235" y="86"/>
                    <a:pt x="240" y="87"/>
                  </a:cubicBezTo>
                  <a:cubicBezTo>
                    <a:pt x="245" y="87"/>
                    <a:pt x="240" y="87"/>
                    <a:pt x="245" y="87"/>
                  </a:cubicBezTo>
                  <a:cubicBezTo>
                    <a:pt x="250" y="87"/>
                    <a:pt x="249" y="88"/>
                    <a:pt x="252" y="89"/>
                  </a:cubicBezTo>
                  <a:cubicBezTo>
                    <a:pt x="254" y="90"/>
                    <a:pt x="256" y="92"/>
                    <a:pt x="259" y="92"/>
                  </a:cubicBezTo>
                  <a:cubicBezTo>
                    <a:pt x="263" y="92"/>
                    <a:pt x="258" y="98"/>
                    <a:pt x="263" y="92"/>
                  </a:cubicBezTo>
                  <a:cubicBezTo>
                    <a:pt x="269" y="87"/>
                    <a:pt x="259" y="86"/>
                    <a:pt x="269" y="87"/>
                  </a:cubicBezTo>
                  <a:cubicBezTo>
                    <a:pt x="279" y="87"/>
                    <a:pt x="280" y="90"/>
                    <a:pt x="282" y="89"/>
                  </a:cubicBezTo>
                  <a:cubicBezTo>
                    <a:pt x="283" y="88"/>
                    <a:pt x="284" y="90"/>
                    <a:pt x="288" y="87"/>
                  </a:cubicBezTo>
                  <a:cubicBezTo>
                    <a:pt x="292" y="85"/>
                    <a:pt x="293" y="85"/>
                    <a:pt x="295" y="86"/>
                  </a:cubicBezTo>
                  <a:cubicBezTo>
                    <a:pt x="296" y="87"/>
                    <a:pt x="296" y="91"/>
                    <a:pt x="298" y="87"/>
                  </a:cubicBezTo>
                  <a:cubicBezTo>
                    <a:pt x="300" y="83"/>
                    <a:pt x="303" y="84"/>
                    <a:pt x="298" y="82"/>
                  </a:cubicBezTo>
                  <a:cubicBezTo>
                    <a:pt x="293" y="79"/>
                    <a:pt x="291" y="82"/>
                    <a:pt x="290" y="79"/>
                  </a:cubicBezTo>
                  <a:cubicBezTo>
                    <a:pt x="289" y="75"/>
                    <a:pt x="295" y="76"/>
                    <a:pt x="289" y="75"/>
                  </a:cubicBezTo>
                  <a:cubicBezTo>
                    <a:pt x="284" y="75"/>
                    <a:pt x="285" y="75"/>
                    <a:pt x="281" y="73"/>
                  </a:cubicBezTo>
                  <a:cubicBezTo>
                    <a:pt x="277" y="72"/>
                    <a:pt x="274" y="77"/>
                    <a:pt x="272" y="73"/>
                  </a:cubicBezTo>
                  <a:cubicBezTo>
                    <a:pt x="271" y="69"/>
                    <a:pt x="264" y="76"/>
                    <a:pt x="271" y="69"/>
                  </a:cubicBezTo>
                  <a:cubicBezTo>
                    <a:pt x="278" y="63"/>
                    <a:pt x="275" y="60"/>
                    <a:pt x="280" y="62"/>
                  </a:cubicBezTo>
                  <a:cubicBezTo>
                    <a:pt x="285" y="63"/>
                    <a:pt x="283" y="67"/>
                    <a:pt x="286" y="65"/>
                  </a:cubicBezTo>
                  <a:cubicBezTo>
                    <a:pt x="289" y="62"/>
                    <a:pt x="295" y="60"/>
                    <a:pt x="289" y="57"/>
                  </a:cubicBezTo>
                  <a:cubicBezTo>
                    <a:pt x="284" y="53"/>
                    <a:pt x="288" y="54"/>
                    <a:pt x="282" y="52"/>
                  </a:cubicBezTo>
                  <a:cubicBezTo>
                    <a:pt x="277" y="49"/>
                    <a:pt x="271" y="62"/>
                    <a:pt x="269" y="60"/>
                  </a:cubicBezTo>
                  <a:cubicBezTo>
                    <a:pt x="266" y="58"/>
                    <a:pt x="265" y="57"/>
                    <a:pt x="263" y="58"/>
                  </a:cubicBezTo>
                  <a:cubicBezTo>
                    <a:pt x="262" y="59"/>
                    <a:pt x="262" y="63"/>
                    <a:pt x="261" y="67"/>
                  </a:cubicBezTo>
                  <a:cubicBezTo>
                    <a:pt x="261" y="70"/>
                    <a:pt x="264" y="71"/>
                    <a:pt x="259" y="69"/>
                  </a:cubicBezTo>
                  <a:cubicBezTo>
                    <a:pt x="253" y="66"/>
                    <a:pt x="265" y="67"/>
                    <a:pt x="252" y="63"/>
                  </a:cubicBezTo>
                  <a:cubicBezTo>
                    <a:pt x="240" y="58"/>
                    <a:pt x="235" y="59"/>
                    <a:pt x="234" y="61"/>
                  </a:cubicBezTo>
                  <a:cubicBezTo>
                    <a:pt x="232" y="63"/>
                    <a:pt x="229" y="62"/>
                    <a:pt x="228" y="63"/>
                  </a:cubicBezTo>
                  <a:cubicBezTo>
                    <a:pt x="227" y="65"/>
                    <a:pt x="232" y="68"/>
                    <a:pt x="227" y="65"/>
                  </a:cubicBezTo>
                  <a:cubicBezTo>
                    <a:pt x="222" y="62"/>
                    <a:pt x="217" y="66"/>
                    <a:pt x="217" y="66"/>
                  </a:cubicBezTo>
                  <a:cubicBezTo>
                    <a:pt x="217" y="66"/>
                    <a:pt x="215" y="66"/>
                    <a:pt x="213" y="67"/>
                  </a:cubicBezTo>
                  <a:cubicBezTo>
                    <a:pt x="211" y="69"/>
                    <a:pt x="206" y="70"/>
                    <a:pt x="204" y="69"/>
                  </a:cubicBezTo>
                  <a:cubicBezTo>
                    <a:pt x="201" y="69"/>
                    <a:pt x="196" y="70"/>
                    <a:pt x="200" y="64"/>
                  </a:cubicBezTo>
                  <a:cubicBezTo>
                    <a:pt x="205" y="58"/>
                    <a:pt x="202" y="62"/>
                    <a:pt x="209" y="59"/>
                  </a:cubicBezTo>
                  <a:cubicBezTo>
                    <a:pt x="216" y="56"/>
                    <a:pt x="227" y="55"/>
                    <a:pt x="218" y="53"/>
                  </a:cubicBezTo>
                  <a:cubicBezTo>
                    <a:pt x="208" y="51"/>
                    <a:pt x="223" y="51"/>
                    <a:pt x="210" y="45"/>
                  </a:cubicBezTo>
                  <a:cubicBezTo>
                    <a:pt x="198" y="39"/>
                    <a:pt x="197" y="47"/>
                    <a:pt x="198" y="39"/>
                  </a:cubicBezTo>
                  <a:cubicBezTo>
                    <a:pt x="198" y="31"/>
                    <a:pt x="197" y="30"/>
                    <a:pt x="194" y="31"/>
                  </a:cubicBezTo>
                  <a:cubicBezTo>
                    <a:pt x="192" y="31"/>
                    <a:pt x="184" y="33"/>
                    <a:pt x="181" y="33"/>
                  </a:cubicBezTo>
                  <a:cubicBezTo>
                    <a:pt x="178" y="34"/>
                    <a:pt x="182" y="36"/>
                    <a:pt x="176" y="33"/>
                  </a:cubicBezTo>
                  <a:cubicBezTo>
                    <a:pt x="170" y="30"/>
                    <a:pt x="168" y="35"/>
                    <a:pt x="170" y="30"/>
                  </a:cubicBezTo>
                  <a:cubicBezTo>
                    <a:pt x="173" y="24"/>
                    <a:pt x="173" y="24"/>
                    <a:pt x="176" y="21"/>
                  </a:cubicBezTo>
                  <a:cubicBezTo>
                    <a:pt x="180" y="18"/>
                    <a:pt x="179" y="6"/>
                    <a:pt x="188" y="11"/>
                  </a:cubicBezTo>
                  <a:cubicBezTo>
                    <a:pt x="196" y="15"/>
                    <a:pt x="193" y="14"/>
                    <a:pt x="200" y="14"/>
                  </a:cubicBezTo>
                  <a:cubicBezTo>
                    <a:pt x="206" y="15"/>
                    <a:pt x="209" y="13"/>
                    <a:pt x="209" y="12"/>
                  </a:cubicBezTo>
                  <a:cubicBezTo>
                    <a:pt x="209" y="11"/>
                    <a:pt x="202" y="7"/>
                    <a:pt x="202" y="7"/>
                  </a:cubicBezTo>
                  <a:cubicBezTo>
                    <a:pt x="202" y="7"/>
                    <a:pt x="199" y="8"/>
                    <a:pt x="200" y="6"/>
                  </a:cubicBezTo>
                  <a:cubicBezTo>
                    <a:pt x="201" y="5"/>
                    <a:pt x="203" y="3"/>
                    <a:pt x="203" y="3"/>
                  </a:cubicBezTo>
                  <a:cubicBezTo>
                    <a:pt x="200" y="0"/>
                    <a:pt x="200" y="0"/>
                    <a:pt x="200" y="0"/>
                  </a:cubicBezTo>
                  <a:cubicBezTo>
                    <a:pt x="200" y="0"/>
                    <a:pt x="176" y="0"/>
                    <a:pt x="170" y="2"/>
                  </a:cubicBezTo>
                  <a:close/>
                </a:path>
              </a:pathLst>
            </a:cu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endParaRPr lang="zh-CN" altLang="en-US"/>
            </a:p>
          </p:txBody>
        </p:sp>
      </p:grpSp>
      <p:grpSp>
        <p:nvGrpSpPr>
          <p:cNvPr id="18444" name="组合 54"/>
          <p:cNvGrpSpPr>
            <a:grpSpLocks/>
          </p:cNvGrpSpPr>
          <p:nvPr/>
        </p:nvGrpSpPr>
        <p:grpSpPr bwMode="auto">
          <a:xfrm>
            <a:off x="8710613" y="4287838"/>
            <a:ext cx="444500" cy="593725"/>
            <a:chOff x="4486275" y="5214938"/>
            <a:chExt cx="377826" cy="503238"/>
          </a:xfrm>
        </p:grpSpPr>
        <p:sp>
          <p:nvSpPr>
            <p:cNvPr id="18467" name="Line 7"/>
            <p:cNvSpPr>
              <a:spLocks noChangeShapeType="1"/>
            </p:cNvSpPr>
            <p:nvPr/>
          </p:nvSpPr>
          <p:spPr bwMode="auto">
            <a:xfrm>
              <a:off x="4770438" y="5214938"/>
              <a:ext cx="0" cy="93663"/>
            </a:xfrm>
            <a:prstGeom prst="line">
              <a:avLst/>
            </a:prstGeom>
            <a:noFill/>
            <a:ln w="34925" cap="rnd">
              <a:solidFill>
                <a:srgbClr val="FFFFFF"/>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8468" name="Line 8"/>
            <p:cNvSpPr>
              <a:spLocks noChangeShapeType="1"/>
            </p:cNvSpPr>
            <p:nvPr/>
          </p:nvSpPr>
          <p:spPr bwMode="auto">
            <a:xfrm flipH="1">
              <a:off x="4770438" y="5308600"/>
              <a:ext cx="93663" cy="0"/>
            </a:xfrm>
            <a:prstGeom prst="line">
              <a:avLst/>
            </a:prstGeom>
            <a:noFill/>
            <a:ln w="34925" cap="rnd">
              <a:solidFill>
                <a:srgbClr val="FFFFFF"/>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8469" name="Freeform 9"/>
            <p:cNvSpPr>
              <a:spLocks/>
            </p:cNvSpPr>
            <p:nvPr/>
          </p:nvSpPr>
          <p:spPr bwMode="auto">
            <a:xfrm>
              <a:off x="4486275" y="5214938"/>
              <a:ext cx="377825" cy="503238"/>
            </a:xfrm>
            <a:custGeom>
              <a:avLst/>
              <a:gdLst>
                <a:gd name="T0" fmla="*/ 2147483647 w 238"/>
                <a:gd name="T1" fmla="*/ 0 h 317"/>
                <a:gd name="T2" fmla="*/ 0 w 238"/>
                <a:gd name="T3" fmla="*/ 0 h 317"/>
                <a:gd name="T4" fmla="*/ 0 w 238"/>
                <a:gd name="T5" fmla="*/ 2147483647 h 317"/>
                <a:gd name="T6" fmla="*/ 2147483647 w 238"/>
                <a:gd name="T7" fmla="*/ 2147483647 h 317"/>
                <a:gd name="T8" fmla="*/ 2147483647 w 238"/>
                <a:gd name="T9" fmla="*/ 2147483647 h 317"/>
                <a:gd name="T10" fmla="*/ 2147483647 w 238"/>
                <a:gd name="T11" fmla="*/ 0 h 317"/>
                <a:gd name="T12" fmla="*/ 0 60000 65536"/>
                <a:gd name="T13" fmla="*/ 0 60000 65536"/>
                <a:gd name="T14" fmla="*/ 0 60000 65536"/>
                <a:gd name="T15" fmla="*/ 0 60000 65536"/>
                <a:gd name="T16" fmla="*/ 0 60000 65536"/>
                <a:gd name="T17" fmla="*/ 0 60000 65536"/>
                <a:gd name="T18" fmla="*/ 0 w 238"/>
                <a:gd name="T19" fmla="*/ 0 h 317"/>
                <a:gd name="T20" fmla="*/ 238 w 238"/>
                <a:gd name="T21" fmla="*/ 317 h 317"/>
              </a:gdLst>
              <a:ahLst/>
              <a:cxnLst>
                <a:cxn ang="T12">
                  <a:pos x="T0" y="T1"/>
                </a:cxn>
                <a:cxn ang="T13">
                  <a:pos x="T2" y="T3"/>
                </a:cxn>
                <a:cxn ang="T14">
                  <a:pos x="T4" y="T5"/>
                </a:cxn>
                <a:cxn ang="T15">
                  <a:pos x="T6" y="T7"/>
                </a:cxn>
                <a:cxn ang="T16">
                  <a:pos x="T8" y="T9"/>
                </a:cxn>
                <a:cxn ang="T17">
                  <a:pos x="T10" y="T11"/>
                </a:cxn>
              </a:cxnLst>
              <a:rect l="T18" t="T19" r="T20" b="T21"/>
              <a:pathLst>
                <a:path w="238" h="317">
                  <a:moveTo>
                    <a:pt x="179" y="0"/>
                  </a:moveTo>
                  <a:lnTo>
                    <a:pt x="0" y="0"/>
                  </a:lnTo>
                  <a:lnTo>
                    <a:pt x="0" y="317"/>
                  </a:lnTo>
                  <a:lnTo>
                    <a:pt x="238" y="317"/>
                  </a:lnTo>
                  <a:lnTo>
                    <a:pt x="238" y="59"/>
                  </a:lnTo>
                  <a:lnTo>
                    <a:pt x="179" y="0"/>
                  </a:lnTo>
                  <a:close/>
                </a:path>
              </a:pathLst>
            </a:custGeom>
            <a:noFill/>
            <a:ln w="34925" cap="rnd">
              <a:solidFill>
                <a:srgbClr val="FFFFFF"/>
              </a:solidFill>
              <a:round/>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endParaRPr lang="zh-CN" altLang="en-US"/>
            </a:p>
          </p:txBody>
        </p:sp>
        <p:sp>
          <p:nvSpPr>
            <p:cNvPr id="18470" name="Line 10"/>
            <p:cNvSpPr>
              <a:spLocks noChangeShapeType="1"/>
            </p:cNvSpPr>
            <p:nvPr/>
          </p:nvSpPr>
          <p:spPr bwMode="auto">
            <a:xfrm>
              <a:off x="4581525" y="5372100"/>
              <a:ext cx="188913" cy="0"/>
            </a:xfrm>
            <a:prstGeom prst="line">
              <a:avLst/>
            </a:prstGeom>
            <a:noFill/>
            <a:ln w="34925" cap="rnd">
              <a:solidFill>
                <a:srgbClr val="FFFFFF"/>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8471" name="Line 11"/>
            <p:cNvSpPr>
              <a:spLocks noChangeShapeType="1"/>
            </p:cNvSpPr>
            <p:nvPr/>
          </p:nvSpPr>
          <p:spPr bwMode="auto">
            <a:xfrm>
              <a:off x="4581525" y="5434013"/>
              <a:ext cx="188913" cy="0"/>
            </a:xfrm>
            <a:prstGeom prst="line">
              <a:avLst/>
            </a:prstGeom>
            <a:noFill/>
            <a:ln w="34925" cap="rnd">
              <a:solidFill>
                <a:srgbClr val="FFFFFF"/>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8472" name="Line 12"/>
            <p:cNvSpPr>
              <a:spLocks noChangeShapeType="1"/>
            </p:cNvSpPr>
            <p:nvPr/>
          </p:nvSpPr>
          <p:spPr bwMode="auto">
            <a:xfrm>
              <a:off x="4581525" y="5497513"/>
              <a:ext cx="188913" cy="0"/>
            </a:xfrm>
            <a:prstGeom prst="line">
              <a:avLst/>
            </a:prstGeom>
            <a:noFill/>
            <a:ln w="34925" cap="rnd">
              <a:solidFill>
                <a:srgbClr val="FFFFFF"/>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grpSp>
        <p:nvGrpSpPr>
          <p:cNvPr id="18445" name="组合 56"/>
          <p:cNvGrpSpPr>
            <a:grpSpLocks/>
          </p:cNvGrpSpPr>
          <p:nvPr/>
        </p:nvGrpSpPr>
        <p:grpSpPr bwMode="auto">
          <a:xfrm>
            <a:off x="6986588" y="4173538"/>
            <a:ext cx="388937" cy="823912"/>
            <a:chOff x="4541838" y="4130675"/>
            <a:chExt cx="263525" cy="558800"/>
          </a:xfrm>
        </p:grpSpPr>
        <p:sp>
          <p:nvSpPr>
            <p:cNvPr id="18464" name="Freeform 24"/>
            <p:cNvSpPr>
              <a:spLocks/>
            </p:cNvSpPr>
            <p:nvPr/>
          </p:nvSpPr>
          <p:spPr bwMode="auto">
            <a:xfrm>
              <a:off x="4541838" y="4181475"/>
              <a:ext cx="263525" cy="492125"/>
            </a:xfrm>
            <a:custGeom>
              <a:avLst/>
              <a:gdLst>
                <a:gd name="T0" fmla="*/ 2147483647 w 302"/>
                <a:gd name="T1" fmla="*/ 2147483647 h 563"/>
                <a:gd name="T2" fmla="*/ 2147483647 w 302"/>
                <a:gd name="T3" fmla="*/ 2147483647 h 563"/>
                <a:gd name="T4" fmla="*/ 2147483647 w 302"/>
                <a:gd name="T5" fmla="*/ 2147483647 h 563"/>
                <a:gd name="T6" fmla="*/ 2147483647 w 302"/>
                <a:gd name="T7" fmla="*/ 2147483647 h 563"/>
                <a:gd name="T8" fmla="*/ 2147483647 w 302"/>
                <a:gd name="T9" fmla="*/ 2147483647 h 563"/>
                <a:gd name="T10" fmla="*/ 0 60000 65536"/>
                <a:gd name="T11" fmla="*/ 0 60000 65536"/>
                <a:gd name="T12" fmla="*/ 0 60000 65536"/>
                <a:gd name="T13" fmla="*/ 0 60000 65536"/>
                <a:gd name="T14" fmla="*/ 0 60000 65536"/>
                <a:gd name="T15" fmla="*/ 0 w 302"/>
                <a:gd name="T16" fmla="*/ 0 h 563"/>
                <a:gd name="T17" fmla="*/ 302 w 302"/>
                <a:gd name="T18" fmla="*/ 563 h 563"/>
              </a:gdLst>
              <a:ahLst/>
              <a:cxnLst>
                <a:cxn ang="T10">
                  <a:pos x="T0" y="T1"/>
                </a:cxn>
                <a:cxn ang="T11">
                  <a:pos x="T2" y="T3"/>
                </a:cxn>
                <a:cxn ang="T12">
                  <a:pos x="T4" y="T5"/>
                </a:cxn>
                <a:cxn ang="T13">
                  <a:pos x="T6" y="T7"/>
                </a:cxn>
                <a:cxn ang="T14">
                  <a:pos x="T8" y="T9"/>
                </a:cxn>
              </a:cxnLst>
              <a:rect l="T15" t="T16" r="T17" b="T18"/>
              <a:pathLst>
                <a:path w="302" h="563">
                  <a:moveTo>
                    <a:pt x="241" y="243"/>
                  </a:moveTo>
                  <a:cubicBezTo>
                    <a:pt x="180" y="390"/>
                    <a:pt x="74" y="563"/>
                    <a:pt x="37" y="548"/>
                  </a:cubicBezTo>
                  <a:cubicBezTo>
                    <a:pt x="0" y="532"/>
                    <a:pt x="47" y="335"/>
                    <a:pt x="108" y="188"/>
                  </a:cubicBezTo>
                  <a:cubicBezTo>
                    <a:pt x="169" y="41"/>
                    <a:pt x="221" y="0"/>
                    <a:pt x="257" y="16"/>
                  </a:cubicBezTo>
                  <a:cubicBezTo>
                    <a:pt x="294" y="31"/>
                    <a:pt x="302" y="96"/>
                    <a:pt x="241" y="243"/>
                  </a:cubicBezTo>
                  <a:close/>
                </a:path>
              </a:pathLst>
            </a:custGeom>
            <a:noFill/>
            <a:ln w="34925" cap="rnd">
              <a:solidFill>
                <a:srgbClr val="FFFFFF"/>
              </a:solidFill>
              <a:round/>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endParaRPr lang="zh-CN" altLang="en-US"/>
            </a:p>
          </p:txBody>
        </p:sp>
        <p:sp>
          <p:nvSpPr>
            <p:cNvPr id="18465" name="Line 25"/>
            <p:cNvSpPr>
              <a:spLocks noChangeShapeType="1"/>
            </p:cNvSpPr>
            <p:nvPr/>
          </p:nvSpPr>
          <p:spPr bwMode="auto">
            <a:xfrm flipH="1">
              <a:off x="4560888" y="4660900"/>
              <a:ext cx="12700" cy="28575"/>
            </a:xfrm>
            <a:prstGeom prst="line">
              <a:avLst/>
            </a:prstGeom>
            <a:noFill/>
            <a:ln w="11113" cap="rnd">
              <a:solidFill>
                <a:srgbClr val="FFFFFF"/>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8466" name="Freeform 26"/>
            <p:cNvSpPr>
              <a:spLocks/>
            </p:cNvSpPr>
            <p:nvPr/>
          </p:nvSpPr>
          <p:spPr bwMode="auto">
            <a:xfrm>
              <a:off x="4729163" y="4130675"/>
              <a:ext cx="76200" cy="92075"/>
            </a:xfrm>
            <a:custGeom>
              <a:avLst/>
              <a:gdLst>
                <a:gd name="T0" fmla="*/ 2147483647 w 87"/>
                <a:gd name="T1" fmla="*/ 2147483647 h 107"/>
                <a:gd name="T2" fmla="*/ 2147483647 w 87"/>
                <a:gd name="T3" fmla="*/ 2147483647 h 107"/>
                <a:gd name="T4" fmla="*/ 2147483647 w 87"/>
                <a:gd name="T5" fmla="*/ 2147483647 h 107"/>
                <a:gd name="T6" fmla="*/ 2147483647 w 87"/>
                <a:gd name="T7" fmla="*/ 2147483647 h 107"/>
                <a:gd name="T8" fmla="*/ 2147483647 w 87"/>
                <a:gd name="T9" fmla="*/ 2147483647 h 107"/>
                <a:gd name="T10" fmla="*/ 0 60000 65536"/>
                <a:gd name="T11" fmla="*/ 0 60000 65536"/>
                <a:gd name="T12" fmla="*/ 0 60000 65536"/>
                <a:gd name="T13" fmla="*/ 0 60000 65536"/>
                <a:gd name="T14" fmla="*/ 0 60000 65536"/>
                <a:gd name="T15" fmla="*/ 0 w 87"/>
                <a:gd name="T16" fmla="*/ 0 h 107"/>
                <a:gd name="T17" fmla="*/ 87 w 87"/>
                <a:gd name="T18" fmla="*/ 107 h 107"/>
              </a:gdLst>
              <a:ahLst/>
              <a:cxnLst>
                <a:cxn ang="T10">
                  <a:pos x="T0" y="T1"/>
                </a:cxn>
                <a:cxn ang="T11">
                  <a:pos x="T2" y="T3"/>
                </a:cxn>
                <a:cxn ang="T12">
                  <a:pos x="T4" y="T5"/>
                </a:cxn>
                <a:cxn ang="T13">
                  <a:pos x="T6" y="T7"/>
                </a:cxn>
                <a:cxn ang="T14">
                  <a:pos x="T8" y="T9"/>
                </a:cxn>
              </a:cxnLst>
              <a:rect l="T15" t="T16" r="T17" b="T18"/>
              <a:pathLst>
                <a:path w="87" h="107">
                  <a:moveTo>
                    <a:pt x="8" y="61"/>
                  </a:moveTo>
                  <a:cubicBezTo>
                    <a:pt x="0" y="79"/>
                    <a:pt x="23" y="67"/>
                    <a:pt x="41" y="75"/>
                  </a:cubicBezTo>
                  <a:cubicBezTo>
                    <a:pt x="60" y="82"/>
                    <a:pt x="67" y="107"/>
                    <a:pt x="75" y="88"/>
                  </a:cubicBezTo>
                  <a:cubicBezTo>
                    <a:pt x="82" y="70"/>
                    <a:pt x="87" y="16"/>
                    <a:pt x="69" y="8"/>
                  </a:cubicBezTo>
                  <a:cubicBezTo>
                    <a:pt x="51" y="0"/>
                    <a:pt x="16" y="42"/>
                    <a:pt x="8" y="61"/>
                  </a:cubicBezTo>
                  <a:close/>
                </a:path>
              </a:pathLst>
            </a:custGeom>
            <a:noFill/>
            <a:ln w="11113">
              <a:solidFill>
                <a:srgbClr val="FFFFFF"/>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endParaRPr lang="zh-CN" altLang="en-US"/>
            </a:p>
          </p:txBody>
        </p:sp>
      </p:grpSp>
      <p:grpSp>
        <p:nvGrpSpPr>
          <p:cNvPr id="18446" name="组合 55"/>
          <p:cNvGrpSpPr>
            <a:grpSpLocks/>
          </p:cNvGrpSpPr>
          <p:nvPr/>
        </p:nvGrpSpPr>
        <p:grpSpPr bwMode="auto">
          <a:xfrm>
            <a:off x="10372725" y="4349750"/>
            <a:ext cx="625475" cy="471488"/>
            <a:chOff x="3386138" y="4240213"/>
            <a:chExt cx="503238" cy="377825"/>
          </a:xfrm>
        </p:grpSpPr>
        <p:sp>
          <p:nvSpPr>
            <p:cNvPr id="18460" name="Freeform 28"/>
            <p:cNvSpPr>
              <a:spLocks/>
            </p:cNvSpPr>
            <p:nvPr/>
          </p:nvSpPr>
          <p:spPr bwMode="auto">
            <a:xfrm>
              <a:off x="3386138" y="4240213"/>
              <a:ext cx="503238" cy="377825"/>
            </a:xfrm>
            <a:custGeom>
              <a:avLst/>
              <a:gdLst>
                <a:gd name="T0" fmla="*/ 2147483647 w 576"/>
                <a:gd name="T1" fmla="*/ 2147483647 h 432"/>
                <a:gd name="T2" fmla="*/ 2147483647 w 576"/>
                <a:gd name="T3" fmla="*/ 0 h 432"/>
                <a:gd name="T4" fmla="*/ 2147483647 w 576"/>
                <a:gd name="T5" fmla="*/ 0 h 432"/>
                <a:gd name="T6" fmla="*/ 0 w 576"/>
                <a:gd name="T7" fmla="*/ 2147483647 h 432"/>
                <a:gd name="T8" fmla="*/ 0 w 576"/>
                <a:gd name="T9" fmla="*/ 2147483647 h 432"/>
                <a:gd name="T10" fmla="*/ 2147483647 w 576"/>
                <a:gd name="T11" fmla="*/ 2147483647 h 432"/>
                <a:gd name="T12" fmla="*/ 2147483647 w 576"/>
                <a:gd name="T13" fmla="*/ 2147483647 h 432"/>
                <a:gd name="T14" fmla="*/ 2147483647 w 576"/>
                <a:gd name="T15" fmla="*/ 2147483647 h 432"/>
                <a:gd name="T16" fmla="*/ 2147483647 w 576"/>
                <a:gd name="T17" fmla="*/ 2147483647 h 43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76"/>
                <a:gd name="T28" fmla="*/ 0 h 432"/>
                <a:gd name="T29" fmla="*/ 576 w 576"/>
                <a:gd name="T30" fmla="*/ 432 h 43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76" h="432">
                  <a:moveTo>
                    <a:pt x="576" y="57"/>
                  </a:moveTo>
                  <a:cubicBezTo>
                    <a:pt x="576" y="26"/>
                    <a:pt x="550" y="0"/>
                    <a:pt x="519" y="0"/>
                  </a:cubicBezTo>
                  <a:cubicBezTo>
                    <a:pt x="57" y="0"/>
                    <a:pt x="57" y="0"/>
                    <a:pt x="57" y="0"/>
                  </a:cubicBezTo>
                  <a:cubicBezTo>
                    <a:pt x="26" y="0"/>
                    <a:pt x="0" y="26"/>
                    <a:pt x="0" y="57"/>
                  </a:cubicBezTo>
                  <a:cubicBezTo>
                    <a:pt x="0" y="375"/>
                    <a:pt x="0" y="375"/>
                    <a:pt x="0" y="375"/>
                  </a:cubicBezTo>
                  <a:cubicBezTo>
                    <a:pt x="0" y="406"/>
                    <a:pt x="26" y="432"/>
                    <a:pt x="57" y="432"/>
                  </a:cubicBezTo>
                  <a:cubicBezTo>
                    <a:pt x="519" y="432"/>
                    <a:pt x="519" y="432"/>
                    <a:pt x="519" y="432"/>
                  </a:cubicBezTo>
                  <a:cubicBezTo>
                    <a:pt x="550" y="432"/>
                    <a:pt x="576" y="406"/>
                    <a:pt x="576" y="375"/>
                  </a:cubicBezTo>
                  <a:lnTo>
                    <a:pt x="576" y="57"/>
                  </a:lnTo>
                  <a:close/>
                </a:path>
              </a:pathLst>
            </a:custGeom>
            <a:noFill/>
            <a:ln w="34925" cap="rnd">
              <a:solidFill>
                <a:srgbClr val="FFFFFF"/>
              </a:solidFill>
              <a:round/>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endParaRPr lang="zh-CN" altLang="en-US"/>
            </a:p>
          </p:txBody>
        </p:sp>
        <p:sp>
          <p:nvSpPr>
            <p:cNvPr id="18461" name="Line 29"/>
            <p:cNvSpPr>
              <a:spLocks noChangeShapeType="1"/>
            </p:cNvSpPr>
            <p:nvPr/>
          </p:nvSpPr>
          <p:spPr bwMode="auto">
            <a:xfrm>
              <a:off x="3700463" y="4429125"/>
              <a:ext cx="157163" cy="157163"/>
            </a:xfrm>
            <a:prstGeom prst="line">
              <a:avLst/>
            </a:prstGeom>
            <a:noFill/>
            <a:ln w="34925" cap="rnd">
              <a:solidFill>
                <a:srgbClr val="FFFFFF"/>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8462" name="Line 30"/>
            <p:cNvSpPr>
              <a:spLocks noChangeShapeType="1"/>
            </p:cNvSpPr>
            <p:nvPr/>
          </p:nvSpPr>
          <p:spPr bwMode="auto">
            <a:xfrm flipV="1">
              <a:off x="3417888" y="4429125"/>
              <a:ext cx="157163" cy="157163"/>
            </a:xfrm>
            <a:prstGeom prst="line">
              <a:avLst/>
            </a:prstGeom>
            <a:noFill/>
            <a:ln w="34925" cap="rnd">
              <a:solidFill>
                <a:srgbClr val="FFFFFF"/>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8463" name="Freeform 31"/>
            <p:cNvSpPr>
              <a:spLocks/>
            </p:cNvSpPr>
            <p:nvPr/>
          </p:nvSpPr>
          <p:spPr bwMode="auto">
            <a:xfrm>
              <a:off x="3417888" y="4271963"/>
              <a:ext cx="439738" cy="219075"/>
            </a:xfrm>
            <a:custGeom>
              <a:avLst/>
              <a:gdLst>
                <a:gd name="T0" fmla="*/ 2147483647 w 277"/>
                <a:gd name="T1" fmla="*/ 2147483647 h 138"/>
                <a:gd name="T2" fmla="*/ 2147483647 w 277"/>
                <a:gd name="T3" fmla="*/ 2147483647 h 138"/>
                <a:gd name="T4" fmla="*/ 0 w 277"/>
                <a:gd name="T5" fmla="*/ 0 h 138"/>
                <a:gd name="T6" fmla="*/ 0 60000 65536"/>
                <a:gd name="T7" fmla="*/ 0 60000 65536"/>
                <a:gd name="T8" fmla="*/ 0 60000 65536"/>
                <a:gd name="T9" fmla="*/ 0 w 277"/>
                <a:gd name="T10" fmla="*/ 0 h 138"/>
                <a:gd name="T11" fmla="*/ 277 w 277"/>
                <a:gd name="T12" fmla="*/ 138 h 138"/>
              </a:gdLst>
              <a:ahLst/>
              <a:cxnLst>
                <a:cxn ang="T6">
                  <a:pos x="T0" y="T1"/>
                </a:cxn>
                <a:cxn ang="T7">
                  <a:pos x="T2" y="T3"/>
                </a:cxn>
                <a:cxn ang="T8">
                  <a:pos x="T4" y="T5"/>
                </a:cxn>
              </a:cxnLst>
              <a:rect l="T9" t="T10" r="T11" b="T12"/>
              <a:pathLst>
                <a:path w="277" h="138">
                  <a:moveTo>
                    <a:pt x="277" y="1"/>
                  </a:moveTo>
                  <a:lnTo>
                    <a:pt x="139" y="138"/>
                  </a:lnTo>
                  <a:lnTo>
                    <a:pt x="0" y="0"/>
                  </a:lnTo>
                </a:path>
              </a:pathLst>
            </a:custGeom>
            <a:noFill/>
            <a:ln w="34925" cap="rnd">
              <a:solidFill>
                <a:srgbClr val="FFFFFF"/>
              </a:solidFill>
              <a:round/>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endParaRPr lang="zh-CN" altLang="en-US"/>
            </a:p>
          </p:txBody>
        </p:sp>
      </p:grpSp>
      <p:grpSp>
        <p:nvGrpSpPr>
          <p:cNvPr id="18447" name="组合 53"/>
          <p:cNvGrpSpPr>
            <a:grpSpLocks/>
          </p:cNvGrpSpPr>
          <p:nvPr/>
        </p:nvGrpSpPr>
        <p:grpSpPr bwMode="auto">
          <a:xfrm>
            <a:off x="5276850" y="4171950"/>
            <a:ext cx="301625" cy="827088"/>
            <a:chOff x="1473200" y="4184650"/>
            <a:chExt cx="180975" cy="495300"/>
          </a:xfrm>
        </p:grpSpPr>
        <p:sp>
          <p:nvSpPr>
            <p:cNvPr id="18450" name="Freeform 38"/>
            <p:cNvSpPr>
              <a:spLocks/>
            </p:cNvSpPr>
            <p:nvPr/>
          </p:nvSpPr>
          <p:spPr bwMode="auto">
            <a:xfrm>
              <a:off x="1473200" y="4184650"/>
              <a:ext cx="180975" cy="495300"/>
            </a:xfrm>
            <a:custGeom>
              <a:avLst/>
              <a:gdLst>
                <a:gd name="T0" fmla="*/ 2147483647 w 208"/>
                <a:gd name="T1" fmla="*/ 2147483647 h 568"/>
                <a:gd name="T2" fmla="*/ 2147483647 w 208"/>
                <a:gd name="T3" fmla="*/ 2147483647 h 568"/>
                <a:gd name="T4" fmla="*/ 2147483647 w 208"/>
                <a:gd name="T5" fmla="*/ 2147483647 h 568"/>
                <a:gd name="T6" fmla="*/ 2147483647 w 208"/>
                <a:gd name="T7" fmla="*/ 2147483647 h 568"/>
                <a:gd name="T8" fmla="*/ 0 w 208"/>
                <a:gd name="T9" fmla="*/ 2147483647 h 568"/>
                <a:gd name="T10" fmla="*/ 2147483647 w 208"/>
                <a:gd name="T11" fmla="*/ 2147483647 h 568"/>
                <a:gd name="T12" fmla="*/ 2147483647 w 208"/>
                <a:gd name="T13" fmla="*/ 2147483647 h 568"/>
                <a:gd name="T14" fmla="*/ 2147483647 w 208"/>
                <a:gd name="T15" fmla="*/ 0 h 568"/>
                <a:gd name="T16" fmla="*/ 2147483647 w 208"/>
                <a:gd name="T17" fmla="*/ 2147483647 h 56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08"/>
                <a:gd name="T28" fmla="*/ 0 h 568"/>
                <a:gd name="T29" fmla="*/ 208 w 208"/>
                <a:gd name="T30" fmla="*/ 568 h 56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08" h="568">
                  <a:moveTo>
                    <a:pt x="173" y="72"/>
                  </a:moveTo>
                  <a:cubicBezTo>
                    <a:pt x="173" y="385"/>
                    <a:pt x="173" y="385"/>
                    <a:pt x="173" y="385"/>
                  </a:cubicBezTo>
                  <a:cubicBezTo>
                    <a:pt x="195" y="405"/>
                    <a:pt x="208" y="432"/>
                    <a:pt x="208" y="464"/>
                  </a:cubicBezTo>
                  <a:cubicBezTo>
                    <a:pt x="208" y="521"/>
                    <a:pt x="162" y="568"/>
                    <a:pt x="104" y="568"/>
                  </a:cubicBezTo>
                  <a:cubicBezTo>
                    <a:pt x="46" y="568"/>
                    <a:pt x="0" y="521"/>
                    <a:pt x="0" y="464"/>
                  </a:cubicBezTo>
                  <a:cubicBezTo>
                    <a:pt x="0" y="432"/>
                    <a:pt x="13" y="405"/>
                    <a:pt x="35" y="385"/>
                  </a:cubicBezTo>
                  <a:cubicBezTo>
                    <a:pt x="35" y="72"/>
                    <a:pt x="35" y="72"/>
                    <a:pt x="35" y="72"/>
                  </a:cubicBezTo>
                  <a:cubicBezTo>
                    <a:pt x="35" y="35"/>
                    <a:pt x="64" y="0"/>
                    <a:pt x="102" y="0"/>
                  </a:cubicBezTo>
                  <a:cubicBezTo>
                    <a:pt x="140" y="0"/>
                    <a:pt x="173" y="35"/>
                    <a:pt x="173" y="72"/>
                  </a:cubicBezTo>
                  <a:close/>
                </a:path>
              </a:pathLst>
            </a:custGeom>
            <a:noFill/>
            <a:ln w="11113">
              <a:solidFill>
                <a:srgbClr val="FFFFFF"/>
              </a:solidFill>
              <a:round/>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endParaRPr lang="zh-CN" altLang="en-US"/>
            </a:p>
          </p:txBody>
        </p:sp>
        <p:sp>
          <p:nvSpPr>
            <p:cNvPr id="18451" name="Oval 39"/>
            <p:cNvSpPr>
              <a:spLocks noChangeArrowheads="1"/>
            </p:cNvSpPr>
            <p:nvPr/>
          </p:nvSpPr>
          <p:spPr bwMode="auto">
            <a:xfrm>
              <a:off x="1509713" y="4535488"/>
              <a:ext cx="107950" cy="107950"/>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eaLnBrk="1" hangingPunct="1"/>
              <a:endParaRPr lang="zh-CN" altLang="en-US"/>
            </a:p>
          </p:txBody>
        </p:sp>
        <p:sp>
          <p:nvSpPr>
            <p:cNvPr id="18452" name="Line 40"/>
            <p:cNvSpPr>
              <a:spLocks noChangeShapeType="1"/>
            </p:cNvSpPr>
            <p:nvPr/>
          </p:nvSpPr>
          <p:spPr bwMode="auto">
            <a:xfrm flipV="1">
              <a:off x="1563688" y="4408488"/>
              <a:ext cx="0" cy="180975"/>
            </a:xfrm>
            <a:prstGeom prst="line">
              <a:avLst/>
            </a:prstGeom>
            <a:noFill/>
            <a:ln w="34925" cap="rnd">
              <a:solidFill>
                <a:srgbClr val="FFFFFF"/>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8453" name="Line 41"/>
            <p:cNvSpPr>
              <a:spLocks noChangeShapeType="1"/>
            </p:cNvSpPr>
            <p:nvPr/>
          </p:nvSpPr>
          <p:spPr bwMode="auto">
            <a:xfrm>
              <a:off x="1503363" y="4271963"/>
              <a:ext cx="14288" cy="0"/>
            </a:xfrm>
            <a:prstGeom prst="line">
              <a:avLst/>
            </a:prstGeom>
            <a:noFill/>
            <a:ln w="11113" cap="rnd">
              <a:solidFill>
                <a:srgbClr val="FFFFFF"/>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8454" name="Line 42"/>
            <p:cNvSpPr>
              <a:spLocks noChangeShapeType="1"/>
            </p:cNvSpPr>
            <p:nvPr/>
          </p:nvSpPr>
          <p:spPr bwMode="auto">
            <a:xfrm>
              <a:off x="1503363" y="4303713"/>
              <a:ext cx="14288" cy="0"/>
            </a:xfrm>
            <a:prstGeom prst="line">
              <a:avLst/>
            </a:prstGeom>
            <a:noFill/>
            <a:ln w="11113" cap="rnd">
              <a:solidFill>
                <a:srgbClr val="FFFFFF"/>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8455" name="Line 43"/>
            <p:cNvSpPr>
              <a:spLocks noChangeShapeType="1"/>
            </p:cNvSpPr>
            <p:nvPr/>
          </p:nvSpPr>
          <p:spPr bwMode="auto">
            <a:xfrm>
              <a:off x="1503363" y="4333875"/>
              <a:ext cx="28575" cy="0"/>
            </a:xfrm>
            <a:prstGeom prst="line">
              <a:avLst/>
            </a:prstGeom>
            <a:noFill/>
            <a:ln w="11113" cap="rnd">
              <a:solidFill>
                <a:srgbClr val="FFFFFF"/>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8456" name="Line 44"/>
            <p:cNvSpPr>
              <a:spLocks noChangeShapeType="1"/>
            </p:cNvSpPr>
            <p:nvPr/>
          </p:nvSpPr>
          <p:spPr bwMode="auto">
            <a:xfrm>
              <a:off x="1503363" y="4365625"/>
              <a:ext cx="14288" cy="0"/>
            </a:xfrm>
            <a:prstGeom prst="line">
              <a:avLst/>
            </a:prstGeom>
            <a:noFill/>
            <a:ln w="11113" cap="rnd">
              <a:solidFill>
                <a:srgbClr val="FFFFFF"/>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8457" name="Line 45"/>
            <p:cNvSpPr>
              <a:spLocks noChangeShapeType="1"/>
            </p:cNvSpPr>
            <p:nvPr/>
          </p:nvSpPr>
          <p:spPr bwMode="auto">
            <a:xfrm>
              <a:off x="1503363" y="4397375"/>
              <a:ext cx="14288" cy="0"/>
            </a:xfrm>
            <a:prstGeom prst="line">
              <a:avLst/>
            </a:prstGeom>
            <a:noFill/>
            <a:ln w="11113" cap="rnd">
              <a:solidFill>
                <a:srgbClr val="FFFFFF"/>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8458" name="Line 46"/>
            <p:cNvSpPr>
              <a:spLocks noChangeShapeType="1"/>
            </p:cNvSpPr>
            <p:nvPr/>
          </p:nvSpPr>
          <p:spPr bwMode="auto">
            <a:xfrm>
              <a:off x="1503363" y="4429125"/>
              <a:ext cx="28575" cy="0"/>
            </a:xfrm>
            <a:prstGeom prst="line">
              <a:avLst/>
            </a:prstGeom>
            <a:noFill/>
            <a:ln w="11113" cap="rnd">
              <a:solidFill>
                <a:srgbClr val="FFFFFF"/>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8459" name="Line 47"/>
            <p:cNvSpPr>
              <a:spLocks noChangeShapeType="1"/>
            </p:cNvSpPr>
            <p:nvPr/>
          </p:nvSpPr>
          <p:spPr bwMode="auto">
            <a:xfrm>
              <a:off x="1503363" y="4460875"/>
              <a:ext cx="14288" cy="0"/>
            </a:xfrm>
            <a:prstGeom prst="line">
              <a:avLst/>
            </a:prstGeom>
            <a:noFill/>
            <a:ln w="11113" cap="rnd">
              <a:solidFill>
                <a:srgbClr val="FFFFFF"/>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sp>
        <p:nvSpPr>
          <p:cNvPr id="18448" name="矩形 57"/>
          <p:cNvSpPr>
            <a:spLocks noChangeArrowheads="1"/>
          </p:cNvSpPr>
          <p:nvPr/>
        </p:nvSpPr>
        <p:spPr bwMode="auto">
          <a:xfrm>
            <a:off x="923925" y="3563938"/>
            <a:ext cx="3725863" cy="203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eaLnBrk="1" hangingPunct="1"/>
            <a:r>
              <a:rPr lang="zh-CN" altLang="en-US" sz="1400">
                <a:solidFill>
                  <a:schemeClr val="bg1"/>
                </a:solidFill>
              </a:rPr>
              <a:t>Vestibulum ante ipsum primis in faucibus orci luctus et ultrices posuere cubilia Curae; Donec velit neque, auctor sit amet aliquam velante ipsum primis in faucibus orci luctus et ultrices posuere cubilia Curae; Donec velit neque, auctor sit amet aliquam velante ipsum primis in faucibus orci luctus et ultrices posuere cubilia Curae; Donec velit neque, auctor sit amet aliquam vel</a:t>
            </a:r>
          </a:p>
        </p:txBody>
      </p:sp>
      <p:sp>
        <p:nvSpPr>
          <p:cNvPr id="18449" name="矩形 58"/>
          <p:cNvSpPr>
            <a:spLocks noChangeArrowheads="1"/>
          </p:cNvSpPr>
          <p:nvPr/>
        </p:nvSpPr>
        <p:spPr bwMode="auto">
          <a:xfrm>
            <a:off x="7678738" y="1808163"/>
            <a:ext cx="3727450" cy="138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eaLnBrk="1" hangingPunct="1"/>
            <a:r>
              <a:rPr lang="zh-CN" altLang="en-US" sz="1400">
                <a:solidFill>
                  <a:schemeClr val="bg1"/>
                </a:solidFill>
              </a:rPr>
              <a:t>Estibulum ante ipsum primis in faucibus orci luctus et ultrices posuere cubilia curae; donec velit neque, auctor sit amet aliquam velante ipsum primis in faucibus orci luctus et ultrices posuere cubilia curae; donec velit neque, auctor sit amet aliquam velante ipsum primis in</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椭圆 2"/>
          <p:cNvSpPr>
            <a:spLocks noChangeAspect="1"/>
          </p:cNvSpPr>
          <p:nvPr/>
        </p:nvSpPr>
        <p:spPr>
          <a:xfrm>
            <a:off x="4511675" y="2316163"/>
            <a:ext cx="1800225" cy="1800225"/>
          </a:xfrm>
          <a:prstGeom prst="ellipse">
            <a:avLst/>
          </a:prstGeom>
          <a:solidFill>
            <a:srgbClr val="FA9A6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9459" name="KSO_Shape"/>
          <p:cNvSpPr>
            <a:spLocks/>
          </p:cNvSpPr>
          <p:nvPr/>
        </p:nvSpPr>
        <p:spPr bwMode="auto">
          <a:xfrm>
            <a:off x="5129213" y="2811463"/>
            <a:ext cx="519112" cy="744537"/>
          </a:xfrm>
          <a:custGeom>
            <a:avLst/>
            <a:gdLst>
              <a:gd name="T0" fmla="*/ 2147483647 w 78"/>
              <a:gd name="T1" fmla="*/ 2147483647 h 112"/>
              <a:gd name="T2" fmla="*/ 2147483647 w 78"/>
              <a:gd name="T3" fmla="*/ 2147483647 h 112"/>
              <a:gd name="T4" fmla="*/ 2147483647 w 78"/>
              <a:gd name="T5" fmla="*/ 2147483647 h 112"/>
              <a:gd name="T6" fmla="*/ 2147483647 w 78"/>
              <a:gd name="T7" fmla="*/ 2147483647 h 112"/>
              <a:gd name="T8" fmla="*/ 2147483647 w 78"/>
              <a:gd name="T9" fmla="*/ 2147483647 h 112"/>
              <a:gd name="T10" fmla="*/ 2147483647 w 78"/>
              <a:gd name="T11" fmla="*/ 2147483647 h 112"/>
              <a:gd name="T12" fmla="*/ 2147483647 w 78"/>
              <a:gd name="T13" fmla="*/ 2147483647 h 112"/>
              <a:gd name="T14" fmla="*/ 2147483647 w 78"/>
              <a:gd name="T15" fmla="*/ 2147483647 h 112"/>
              <a:gd name="T16" fmla="*/ 2147483647 w 78"/>
              <a:gd name="T17" fmla="*/ 2147483647 h 112"/>
              <a:gd name="T18" fmla="*/ 2147483647 w 78"/>
              <a:gd name="T19" fmla="*/ 2147483647 h 112"/>
              <a:gd name="T20" fmla="*/ 2147483647 w 78"/>
              <a:gd name="T21" fmla="*/ 2147483647 h 112"/>
              <a:gd name="T22" fmla="*/ 2147483647 w 78"/>
              <a:gd name="T23" fmla="*/ 2147483647 h 112"/>
              <a:gd name="T24" fmla="*/ 2147483647 w 78"/>
              <a:gd name="T25" fmla="*/ 2147483647 h 112"/>
              <a:gd name="T26" fmla="*/ 2147483647 w 78"/>
              <a:gd name="T27" fmla="*/ 2147483647 h 112"/>
              <a:gd name="T28" fmla="*/ 2147483647 w 78"/>
              <a:gd name="T29" fmla="*/ 2147483647 h 112"/>
              <a:gd name="T30" fmla="*/ 2147483647 w 78"/>
              <a:gd name="T31" fmla="*/ 2147483647 h 112"/>
              <a:gd name="T32" fmla="*/ 2147483647 w 78"/>
              <a:gd name="T33" fmla="*/ 2147483647 h 112"/>
              <a:gd name="T34" fmla="*/ 2147483647 w 78"/>
              <a:gd name="T35" fmla="*/ 2147483647 h 112"/>
              <a:gd name="T36" fmla="*/ 2147483647 w 78"/>
              <a:gd name="T37" fmla="*/ 2147483647 h 112"/>
              <a:gd name="T38" fmla="*/ 2147483647 w 78"/>
              <a:gd name="T39" fmla="*/ 2147483647 h 112"/>
              <a:gd name="T40" fmla="*/ 2147483647 w 78"/>
              <a:gd name="T41" fmla="*/ 2147483647 h 112"/>
              <a:gd name="T42" fmla="*/ 2147483647 w 78"/>
              <a:gd name="T43" fmla="*/ 2147483647 h 112"/>
              <a:gd name="T44" fmla="*/ 2147483647 w 78"/>
              <a:gd name="T45" fmla="*/ 2147483647 h 112"/>
              <a:gd name="T46" fmla="*/ 2147483647 w 78"/>
              <a:gd name="T47" fmla="*/ 2147483647 h 112"/>
              <a:gd name="T48" fmla="*/ 2147483647 w 78"/>
              <a:gd name="T49" fmla="*/ 2147483647 h 112"/>
              <a:gd name="T50" fmla="*/ 2147483647 w 78"/>
              <a:gd name="T51" fmla="*/ 2147483647 h 112"/>
              <a:gd name="T52" fmla="*/ 2147483647 w 78"/>
              <a:gd name="T53" fmla="*/ 2147483647 h 112"/>
              <a:gd name="T54" fmla="*/ 2147483647 w 78"/>
              <a:gd name="T55" fmla="*/ 2147483647 h 112"/>
              <a:gd name="T56" fmla="*/ 2147483647 w 78"/>
              <a:gd name="T57" fmla="*/ 2147483647 h 112"/>
              <a:gd name="T58" fmla="*/ 2147483647 w 78"/>
              <a:gd name="T59" fmla="*/ 2147483647 h 112"/>
              <a:gd name="T60" fmla="*/ 2147483647 w 78"/>
              <a:gd name="T61" fmla="*/ 2147483647 h 112"/>
              <a:gd name="T62" fmla="*/ 2147483647 w 78"/>
              <a:gd name="T63" fmla="*/ 2147483647 h 112"/>
              <a:gd name="T64" fmla="*/ 2147483647 w 78"/>
              <a:gd name="T65" fmla="*/ 2147483647 h 112"/>
              <a:gd name="T66" fmla="*/ 2147483647 w 78"/>
              <a:gd name="T67" fmla="*/ 2147483647 h 112"/>
              <a:gd name="T68" fmla="*/ 2147483647 w 78"/>
              <a:gd name="T69" fmla="*/ 2147483647 h 112"/>
              <a:gd name="T70" fmla="*/ 2147483647 w 78"/>
              <a:gd name="T71" fmla="*/ 2147483647 h 112"/>
              <a:gd name="T72" fmla="*/ 2147483647 w 78"/>
              <a:gd name="T73" fmla="*/ 2147483647 h 112"/>
              <a:gd name="T74" fmla="*/ 2147483647 w 78"/>
              <a:gd name="T75" fmla="*/ 2147483647 h 112"/>
              <a:gd name="T76" fmla="*/ 2147483647 w 78"/>
              <a:gd name="T77" fmla="*/ 2147483647 h 112"/>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78"/>
              <a:gd name="T118" fmla="*/ 0 h 112"/>
              <a:gd name="T119" fmla="*/ 78 w 78"/>
              <a:gd name="T120" fmla="*/ 112 h 112"/>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78" h="112">
                <a:moveTo>
                  <a:pt x="21" y="36"/>
                </a:moveTo>
                <a:cubicBezTo>
                  <a:pt x="20" y="27"/>
                  <a:pt x="20" y="19"/>
                  <a:pt x="21" y="11"/>
                </a:cubicBezTo>
                <a:cubicBezTo>
                  <a:pt x="37" y="0"/>
                  <a:pt x="45" y="13"/>
                  <a:pt x="58" y="11"/>
                </a:cubicBezTo>
                <a:cubicBezTo>
                  <a:pt x="59" y="19"/>
                  <a:pt x="59" y="29"/>
                  <a:pt x="57" y="36"/>
                </a:cubicBezTo>
                <a:cubicBezTo>
                  <a:pt x="57" y="40"/>
                  <a:pt x="55" y="44"/>
                  <a:pt x="53" y="47"/>
                </a:cubicBezTo>
                <a:cubicBezTo>
                  <a:pt x="49" y="51"/>
                  <a:pt x="44" y="53"/>
                  <a:pt x="39" y="53"/>
                </a:cubicBezTo>
                <a:cubicBezTo>
                  <a:pt x="39" y="53"/>
                  <a:pt x="39" y="53"/>
                  <a:pt x="39" y="53"/>
                </a:cubicBezTo>
                <a:cubicBezTo>
                  <a:pt x="34" y="53"/>
                  <a:pt x="29" y="51"/>
                  <a:pt x="26" y="47"/>
                </a:cubicBezTo>
                <a:cubicBezTo>
                  <a:pt x="24" y="44"/>
                  <a:pt x="22" y="40"/>
                  <a:pt x="21" y="36"/>
                </a:cubicBezTo>
                <a:close/>
                <a:moveTo>
                  <a:pt x="13" y="107"/>
                </a:moveTo>
                <a:cubicBezTo>
                  <a:pt x="67" y="107"/>
                  <a:pt x="67" y="107"/>
                  <a:pt x="67" y="107"/>
                </a:cubicBezTo>
                <a:cubicBezTo>
                  <a:pt x="64" y="112"/>
                  <a:pt x="64" y="112"/>
                  <a:pt x="64" y="112"/>
                </a:cubicBezTo>
                <a:cubicBezTo>
                  <a:pt x="16" y="112"/>
                  <a:pt x="16" y="112"/>
                  <a:pt x="16" y="112"/>
                </a:cubicBezTo>
                <a:cubicBezTo>
                  <a:pt x="13" y="107"/>
                  <a:pt x="13" y="107"/>
                  <a:pt x="13" y="107"/>
                </a:cubicBezTo>
                <a:close/>
                <a:moveTo>
                  <a:pt x="70" y="67"/>
                </a:moveTo>
                <a:cubicBezTo>
                  <a:pt x="76" y="90"/>
                  <a:pt x="76" y="90"/>
                  <a:pt x="76" y="90"/>
                </a:cubicBezTo>
                <a:cubicBezTo>
                  <a:pt x="78" y="98"/>
                  <a:pt x="77" y="103"/>
                  <a:pt x="68" y="103"/>
                </a:cubicBezTo>
                <a:cubicBezTo>
                  <a:pt x="66" y="103"/>
                  <a:pt x="66" y="103"/>
                  <a:pt x="66" y="103"/>
                </a:cubicBezTo>
                <a:cubicBezTo>
                  <a:pt x="66" y="72"/>
                  <a:pt x="66" y="72"/>
                  <a:pt x="66" y="72"/>
                </a:cubicBezTo>
                <a:cubicBezTo>
                  <a:pt x="42" y="72"/>
                  <a:pt x="42" y="72"/>
                  <a:pt x="42" y="72"/>
                </a:cubicBezTo>
                <a:cubicBezTo>
                  <a:pt x="49" y="56"/>
                  <a:pt x="49" y="56"/>
                  <a:pt x="49" y="56"/>
                </a:cubicBezTo>
                <a:cubicBezTo>
                  <a:pt x="51" y="54"/>
                  <a:pt x="51" y="54"/>
                  <a:pt x="51" y="54"/>
                </a:cubicBezTo>
                <a:cubicBezTo>
                  <a:pt x="65" y="57"/>
                  <a:pt x="65" y="57"/>
                  <a:pt x="65" y="57"/>
                </a:cubicBezTo>
                <a:cubicBezTo>
                  <a:pt x="66" y="57"/>
                  <a:pt x="66" y="57"/>
                  <a:pt x="66" y="57"/>
                </a:cubicBezTo>
                <a:cubicBezTo>
                  <a:pt x="66" y="58"/>
                  <a:pt x="66" y="58"/>
                  <a:pt x="66" y="58"/>
                </a:cubicBezTo>
                <a:cubicBezTo>
                  <a:pt x="68" y="61"/>
                  <a:pt x="69" y="64"/>
                  <a:pt x="70" y="67"/>
                </a:cubicBezTo>
                <a:cubicBezTo>
                  <a:pt x="70" y="67"/>
                  <a:pt x="70" y="67"/>
                  <a:pt x="70" y="67"/>
                </a:cubicBezTo>
                <a:close/>
                <a:moveTo>
                  <a:pt x="14" y="103"/>
                </a:moveTo>
                <a:cubicBezTo>
                  <a:pt x="11" y="103"/>
                  <a:pt x="11" y="103"/>
                  <a:pt x="11" y="103"/>
                </a:cubicBezTo>
                <a:cubicBezTo>
                  <a:pt x="1" y="103"/>
                  <a:pt x="0" y="98"/>
                  <a:pt x="3" y="90"/>
                </a:cubicBezTo>
                <a:cubicBezTo>
                  <a:pt x="9" y="67"/>
                  <a:pt x="9" y="67"/>
                  <a:pt x="9" y="67"/>
                </a:cubicBezTo>
                <a:cubicBezTo>
                  <a:pt x="9" y="63"/>
                  <a:pt x="11" y="60"/>
                  <a:pt x="14" y="58"/>
                </a:cubicBezTo>
                <a:cubicBezTo>
                  <a:pt x="14" y="57"/>
                  <a:pt x="14" y="57"/>
                  <a:pt x="14" y="57"/>
                </a:cubicBezTo>
                <a:cubicBezTo>
                  <a:pt x="14" y="57"/>
                  <a:pt x="14" y="57"/>
                  <a:pt x="14" y="57"/>
                </a:cubicBezTo>
                <a:cubicBezTo>
                  <a:pt x="28" y="54"/>
                  <a:pt x="28" y="54"/>
                  <a:pt x="28" y="54"/>
                </a:cubicBezTo>
                <a:cubicBezTo>
                  <a:pt x="30" y="56"/>
                  <a:pt x="30" y="56"/>
                  <a:pt x="30" y="56"/>
                </a:cubicBezTo>
                <a:cubicBezTo>
                  <a:pt x="38" y="72"/>
                  <a:pt x="38" y="72"/>
                  <a:pt x="38" y="72"/>
                </a:cubicBezTo>
                <a:cubicBezTo>
                  <a:pt x="14" y="72"/>
                  <a:pt x="14" y="72"/>
                  <a:pt x="14" y="72"/>
                </a:cubicBezTo>
                <a:lnTo>
                  <a:pt x="14" y="103"/>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endParaRPr lang="zh-CN" altLang="en-US"/>
          </a:p>
        </p:txBody>
      </p:sp>
      <p:sp>
        <p:nvSpPr>
          <p:cNvPr id="4" name="标题 3"/>
          <p:cNvSpPr>
            <a:spLocks noGrp="1"/>
          </p:cNvSpPr>
          <p:nvPr>
            <p:ph type="title"/>
          </p:nvPr>
        </p:nvSpPr>
        <p:spPr/>
        <p:txBody>
          <a:bodyPr rtlCol="0" anchor="t">
            <a:normAutofit/>
          </a:bodyPr>
          <a:lstStyle/>
          <a:p>
            <a:pPr eaLnBrk="1" fontAlgn="auto" hangingPunct="1">
              <a:spcAft>
                <a:spcPts val="0"/>
              </a:spcAft>
              <a:defRPr/>
            </a:pPr>
            <a:r>
              <a:rPr lang="en-US" altLang="zh-CN" sz="3600" cap="all" dirty="0">
                <a:solidFill>
                  <a:schemeClr val="bg1"/>
                </a:solidFill>
              </a:rPr>
              <a:t>Your  Title  Here</a:t>
            </a:r>
            <a:endParaRPr lang="zh-CN" altLang="en-US" sz="3600" dirty="0">
              <a:solidFill>
                <a:srgbClr val="FDCB82"/>
              </a:solidFill>
            </a:endParaRPr>
          </a:p>
        </p:txBody>
      </p:sp>
      <p:sp>
        <p:nvSpPr>
          <p:cNvPr id="5" name="椭圆 4"/>
          <p:cNvSpPr>
            <a:spLocks noChangeAspect="1"/>
          </p:cNvSpPr>
          <p:nvPr/>
        </p:nvSpPr>
        <p:spPr>
          <a:xfrm>
            <a:off x="4892675" y="3429000"/>
            <a:ext cx="1800225" cy="1800225"/>
          </a:xfrm>
          <a:prstGeom prst="ellipse">
            <a:avLst/>
          </a:prstGeom>
          <a:solidFill>
            <a:srgbClr val="FDCB82">
              <a:alpha val="9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 name="弧形 1"/>
          <p:cNvSpPr/>
          <p:nvPr/>
        </p:nvSpPr>
        <p:spPr>
          <a:xfrm rot="18096577">
            <a:off x="7615237" y="2678113"/>
            <a:ext cx="1281113" cy="1677988"/>
          </a:xfrm>
          <a:prstGeom prst="arc">
            <a:avLst>
              <a:gd name="adj1" fmla="val 15669845"/>
              <a:gd name="adj2" fmla="val 126852"/>
            </a:avLst>
          </a:prstGeom>
          <a:ln>
            <a:solidFill>
              <a:srgbClr val="B4B17A"/>
            </a:solidFill>
            <a:prstDash val="sysDash"/>
          </a:ln>
        </p:spPr>
        <p:style>
          <a:lnRef idx="1">
            <a:schemeClr val="accent1"/>
          </a:lnRef>
          <a:fillRef idx="0">
            <a:schemeClr val="accent1"/>
          </a:fillRef>
          <a:effectRef idx="0">
            <a:schemeClr val="accent1"/>
          </a:effectRef>
          <a:fontRef idx="minor">
            <a:schemeClr val="tx1"/>
          </a:fontRef>
        </p:style>
        <p:txBody>
          <a:bodyPr anchor="ctr"/>
          <a:lstStyle/>
          <a:p>
            <a:pPr algn="ctr" eaLnBrk="1" fontAlgn="auto" hangingPunct="1">
              <a:spcBef>
                <a:spcPts val="0"/>
              </a:spcBef>
              <a:spcAft>
                <a:spcPts val="0"/>
              </a:spcAft>
              <a:defRPr/>
            </a:pPr>
            <a:endParaRPr lang="zh-CN" altLang="en-US"/>
          </a:p>
        </p:txBody>
      </p:sp>
      <p:sp>
        <p:nvSpPr>
          <p:cNvPr id="19463" name="矩形 6"/>
          <p:cNvSpPr>
            <a:spLocks noChangeArrowheads="1"/>
          </p:cNvSpPr>
          <p:nvPr/>
        </p:nvSpPr>
        <p:spPr bwMode="auto">
          <a:xfrm>
            <a:off x="8343900" y="2997200"/>
            <a:ext cx="1852613" cy="338138"/>
          </a:xfrm>
          <a:prstGeom prst="rect">
            <a:avLst/>
          </a:prstGeom>
          <a:solidFill>
            <a:srgbClr val="B4B17A"/>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eaLnBrk="1" hangingPunct="1"/>
            <a:r>
              <a:rPr lang="en-US" altLang="zh-CN" sz="1600" b="1">
                <a:solidFill>
                  <a:schemeClr val="bg1"/>
                </a:solidFill>
                <a:latin typeface="Arial" panose="020B0604020202020204" pitchFamily="34" charset="0"/>
              </a:rPr>
              <a:t>ADD YOUR TEXT</a:t>
            </a:r>
          </a:p>
        </p:txBody>
      </p:sp>
      <p:sp>
        <p:nvSpPr>
          <p:cNvPr id="19464" name="矩形 7"/>
          <p:cNvSpPr>
            <a:spLocks noChangeArrowheads="1"/>
          </p:cNvSpPr>
          <p:nvPr/>
        </p:nvSpPr>
        <p:spPr bwMode="auto">
          <a:xfrm>
            <a:off x="8256588" y="3367088"/>
            <a:ext cx="2873375" cy="116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eaLnBrk="1" hangingPunct="1"/>
            <a:r>
              <a:rPr lang="zh-CN" altLang="en-US" sz="1400">
                <a:solidFill>
                  <a:schemeClr val="bg1"/>
                </a:solidFill>
              </a:rPr>
              <a:t>Vestibulum ante ipsum primis in faucibus orci luctus et ultrices posuere cubilia Curae; Donec velit neque, auctor sit amet aliquam vel, ullamcorper sit amet ligula. Nulla</a:t>
            </a:r>
          </a:p>
        </p:txBody>
      </p:sp>
      <p:sp>
        <p:nvSpPr>
          <p:cNvPr id="19465" name="矩形 8"/>
          <p:cNvSpPr>
            <a:spLocks noChangeArrowheads="1"/>
          </p:cNvSpPr>
          <p:nvPr/>
        </p:nvSpPr>
        <p:spPr bwMode="auto">
          <a:xfrm>
            <a:off x="1857375" y="4305300"/>
            <a:ext cx="1852613" cy="338138"/>
          </a:xfrm>
          <a:prstGeom prst="rect">
            <a:avLst/>
          </a:prstGeom>
          <a:solidFill>
            <a:srgbClr val="FDCB8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eaLnBrk="1" hangingPunct="1"/>
            <a:r>
              <a:rPr lang="en-US" altLang="zh-CN" sz="1600" b="1">
                <a:solidFill>
                  <a:schemeClr val="bg1"/>
                </a:solidFill>
                <a:latin typeface="Arial" panose="020B0604020202020204" pitchFamily="34" charset="0"/>
              </a:rPr>
              <a:t>ADD YOUR TEXT</a:t>
            </a:r>
          </a:p>
        </p:txBody>
      </p:sp>
      <p:sp>
        <p:nvSpPr>
          <p:cNvPr id="19466" name="矩形 9"/>
          <p:cNvSpPr>
            <a:spLocks noChangeArrowheads="1"/>
          </p:cNvSpPr>
          <p:nvPr/>
        </p:nvSpPr>
        <p:spPr bwMode="auto">
          <a:xfrm>
            <a:off x="955675" y="4643438"/>
            <a:ext cx="2874963" cy="1169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algn="r" eaLnBrk="1" hangingPunct="1"/>
            <a:r>
              <a:rPr lang="zh-CN" altLang="en-US" sz="1400">
                <a:solidFill>
                  <a:schemeClr val="bg1"/>
                </a:solidFill>
              </a:rPr>
              <a:t>Vestibulum ante ipsum primis in faucibus orci luctus et ultrices posuere cubilia Curae; Donec velit neque, auctor sit amet aliquam vel, ullamcorper sit amet ligula. Nulla</a:t>
            </a:r>
          </a:p>
        </p:txBody>
      </p:sp>
      <p:sp>
        <p:nvSpPr>
          <p:cNvPr id="19467" name="矩形 10"/>
          <p:cNvSpPr>
            <a:spLocks noChangeArrowheads="1"/>
          </p:cNvSpPr>
          <p:nvPr/>
        </p:nvSpPr>
        <p:spPr bwMode="auto">
          <a:xfrm>
            <a:off x="1857375" y="1827213"/>
            <a:ext cx="1852613" cy="339725"/>
          </a:xfrm>
          <a:prstGeom prst="rect">
            <a:avLst/>
          </a:prstGeom>
          <a:solidFill>
            <a:srgbClr val="FA9A6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eaLnBrk="1" hangingPunct="1"/>
            <a:r>
              <a:rPr lang="en-US" altLang="zh-CN" sz="1600" b="1">
                <a:solidFill>
                  <a:schemeClr val="bg1"/>
                </a:solidFill>
                <a:latin typeface="Arial" panose="020B0604020202020204" pitchFamily="34" charset="0"/>
              </a:rPr>
              <a:t>ADD YOUR TEXT</a:t>
            </a:r>
          </a:p>
        </p:txBody>
      </p:sp>
      <p:sp>
        <p:nvSpPr>
          <p:cNvPr id="19468" name="矩形 11"/>
          <p:cNvSpPr>
            <a:spLocks noChangeArrowheads="1"/>
          </p:cNvSpPr>
          <p:nvPr/>
        </p:nvSpPr>
        <p:spPr bwMode="auto">
          <a:xfrm>
            <a:off x="955675" y="2166938"/>
            <a:ext cx="2874963" cy="116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algn="r" eaLnBrk="1" hangingPunct="1"/>
            <a:r>
              <a:rPr lang="zh-CN" altLang="en-US" sz="1400">
                <a:solidFill>
                  <a:schemeClr val="bg1"/>
                </a:solidFill>
              </a:rPr>
              <a:t>Vestibulum ante ipsum primis in faucibus orci luctus et ultrices posuere cubilia Curae; Donec velit neque, auctor sit amet aliquam vel, ullamcorper sit amet ligula. Nulla</a:t>
            </a:r>
          </a:p>
        </p:txBody>
      </p:sp>
      <p:sp>
        <p:nvSpPr>
          <p:cNvPr id="14" name="弧形 13"/>
          <p:cNvSpPr/>
          <p:nvPr/>
        </p:nvSpPr>
        <p:spPr>
          <a:xfrm>
            <a:off x="3138488" y="1979613"/>
            <a:ext cx="1584325" cy="1495425"/>
          </a:xfrm>
          <a:prstGeom prst="arc">
            <a:avLst>
              <a:gd name="adj1" fmla="val 16200000"/>
              <a:gd name="adj2" fmla="val 21349829"/>
            </a:avLst>
          </a:prstGeom>
          <a:ln>
            <a:solidFill>
              <a:srgbClr val="FA9A60"/>
            </a:solidFill>
            <a:prstDash val="sysDash"/>
          </a:ln>
        </p:spPr>
        <p:style>
          <a:lnRef idx="1">
            <a:schemeClr val="accent1"/>
          </a:lnRef>
          <a:fillRef idx="0">
            <a:schemeClr val="accent1"/>
          </a:fillRef>
          <a:effectRef idx="0">
            <a:schemeClr val="accent1"/>
          </a:effectRef>
          <a:fontRef idx="minor">
            <a:schemeClr val="tx1"/>
          </a:fontRef>
        </p:style>
        <p:txBody>
          <a:bodyPr anchor="ctr"/>
          <a:lstStyle/>
          <a:p>
            <a:pPr algn="ctr" eaLnBrk="1" fontAlgn="auto" hangingPunct="1">
              <a:spcBef>
                <a:spcPts val="0"/>
              </a:spcBef>
              <a:spcAft>
                <a:spcPts val="0"/>
              </a:spcAft>
              <a:defRPr/>
            </a:pPr>
            <a:endParaRPr lang="zh-CN" altLang="en-US"/>
          </a:p>
        </p:txBody>
      </p:sp>
      <p:sp>
        <p:nvSpPr>
          <p:cNvPr id="15" name="弧形 14"/>
          <p:cNvSpPr/>
          <p:nvPr/>
        </p:nvSpPr>
        <p:spPr>
          <a:xfrm rot="1188091" flipV="1">
            <a:off x="3449638" y="3670300"/>
            <a:ext cx="1585912" cy="1493838"/>
          </a:xfrm>
          <a:prstGeom prst="arc">
            <a:avLst>
              <a:gd name="adj1" fmla="val 15155280"/>
              <a:gd name="adj2" fmla="val 21349829"/>
            </a:avLst>
          </a:prstGeom>
          <a:ln>
            <a:solidFill>
              <a:srgbClr val="FDCB82"/>
            </a:solidFill>
            <a:prstDash val="sysDash"/>
          </a:ln>
        </p:spPr>
        <p:style>
          <a:lnRef idx="1">
            <a:schemeClr val="accent1"/>
          </a:lnRef>
          <a:fillRef idx="0">
            <a:schemeClr val="accent1"/>
          </a:fillRef>
          <a:effectRef idx="0">
            <a:schemeClr val="accent1"/>
          </a:effectRef>
          <a:fontRef idx="minor">
            <a:schemeClr val="tx1"/>
          </a:fontRef>
        </p:style>
        <p:txBody>
          <a:bodyPr anchor="ctr"/>
          <a:lstStyle/>
          <a:p>
            <a:pPr algn="ctr" eaLnBrk="1" fontAlgn="auto" hangingPunct="1">
              <a:spcBef>
                <a:spcPts val="0"/>
              </a:spcBef>
              <a:spcAft>
                <a:spcPts val="0"/>
              </a:spcAft>
              <a:defRPr/>
            </a:pPr>
            <a:endParaRPr lang="zh-CN" altLang="en-US"/>
          </a:p>
        </p:txBody>
      </p:sp>
      <p:sp>
        <p:nvSpPr>
          <p:cNvPr id="19471" name="Freeform 91"/>
          <p:cNvSpPr>
            <a:spLocks/>
          </p:cNvSpPr>
          <p:nvPr/>
        </p:nvSpPr>
        <p:spPr bwMode="auto">
          <a:xfrm>
            <a:off x="5524500" y="3997325"/>
            <a:ext cx="536575" cy="663575"/>
          </a:xfrm>
          <a:custGeom>
            <a:avLst/>
            <a:gdLst>
              <a:gd name="T0" fmla="*/ 2147483647 w 52"/>
              <a:gd name="T1" fmla="*/ 2147483647 h 64"/>
              <a:gd name="T2" fmla="*/ 2147483647 w 52"/>
              <a:gd name="T3" fmla="*/ 2147483647 h 64"/>
              <a:gd name="T4" fmla="*/ 2147483647 w 52"/>
              <a:gd name="T5" fmla="*/ 2147483647 h 64"/>
              <a:gd name="T6" fmla="*/ 2147483647 w 52"/>
              <a:gd name="T7" fmla="*/ 2147483647 h 64"/>
              <a:gd name="T8" fmla="*/ 2147483647 w 52"/>
              <a:gd name="T9" fmla="*/ 2147483647 h 64"/>
              <a:gd name="T10" fmla="*/ 2147483647 w 52"/>
              <a:gd name="T11" fmla="*/ 2147483647 h 64"/>
              <a:gd name="T12" fmla="*/ 2147483647 w 52"/>
              <a:gd name="T13" fmla="*/ 2147483647 h 64"/>
              <a:gd name="T14" fmla="*/ 2147483647 w 52"/>
              <a:gd name="T15" fmla="*/ 2147483647 h 64"/>
              <a:gd name="T16" fmla="*/ 2147483647 w 52"/>
              <a:gd name="T17" fmla="*/ 2147483647 h 64"/>
              <a:gd name="T18" fmla="*/ 2147483647 w 52"/>
              <a:gd name="T19" fmla="*/ 2147483647 h 64"/>
              <a:gd name="T20" fmla="*/ 2147483647 w 52"/>
              <a:gd name="T21" fmla="*/ 2147483647 h 64"/>
              <a:gd name="T22" fmla="*/ 2147483647 w 52"/>
              <a:gd name="T23" fmla="*/ 2147483647 h 64"/>
              <a:gd name="T24" fmla="*/ 2147483647 w 52"/>
              <a:gd name="T25" fmla="*/ 2147483647 h 64"/>
              <a:gd name="T26" fmla="*/ 2147483647 w 52"/>
              <a:gd name="T27" fmla="*/ 2147483647 h 64"/>
              <a:gd name="T28" fmla="*/ 2147483647 w 52"/>
              <a:gd name="T29" fmla="*/ 2147483647 h 64"/>
              <a:gd name="T30" fmla="*/ 2147483647 w 52"/>
              <a:gd name="T31" fmla="*/ 2147483647 h 64"/>
              <a:gd name="T32" fmla="*/ 2147483647 w 52"/>
              <a:gd name="T33" fmla="*/ 2147483647 h 64"/>
              <a:gd name="T34" fmla="*/ 0 w 52"/>
              <a:gd name="T35" fmla="*/ 0 h 64"/>
              <a:gd name="T36" fmla="*/ 2147483647 w 52"/>
              <a:gd name="T37" fmla="*/ 0 h 64"/>
              <a:gd name="T38" fmla="*/ 2147483647 w 52"/>
              <a:gd name="T39" fmla="*/ 2147483647 h 64"/>
              <a:gd name="T40" fmla="*/ 2147483647 w 52"/>
              <a:gd name="T41" fmla="*/ 2147483647 h 64"/>
              <a:gd name="T42" fmla="*/ 2147483647 w 52"/>
              <a:gd name="T43" fmla="*/ 2147483647 h 64"/>
              <a:gd name="T44" fmla="*/ 2147483647 w 52"/>
              <a:gd name="T45" fmla="*/ 2147483647 h 64"/>
              <a:gd name="T46" fmla="*/ 2147483647 w 52"/>
              <a:gd name="T47" fmla="*/ 0 h 64"/>
              <a:gd name="T48" fmla="*/ 2147483647 w 52"/>
              <a:gd name="T49" fmla="*/ 0 h 64"/>
              <a:gd name="T50" fmla="*/ 2147483647 w 52"/>
              <a:gd name="T51" fmla="*/ 2147483647 h 64"/>
              <a:gd name="T52" fmla="*/ 2147483647 w 52"/>
              <a:gd name="T53" fmla="*/ 2147483647 h 64"/>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52"/>
              <a:gd name="T82" fmla="*/ 0 h 64"/>
              <a:gd name="T83" fmla="*/ 52 w 52"/>
              <a:gd name="T84" fmla="*/ 64 h 64"/>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52" h="64">
                <a:moveTo>
                  <a:pt x="47" y="29"/>
                </a:moveTo>
                <a:cubicBezTo>
                  <a:pt x="47" y="35"/>
                  <a:pt x="47" y="35"/>
                  <a:pt x="47" y="35"/>
                </a:cubicBezTo>
                <a:cubicBezTo>
                  <a:pt x="31" y="35"/>
                  <a:pt x="31" y="35"/>
                  <a:pt x="31" y="35"/>
                </a:cubicBezTo>
                <a:cubicBezTo>
                  <a:pt x="31" y="42"/>
                  <a:pt x="31" y="42"/>
                  <a:pt x="31" y="42"/>
                </a:cubicBezTo>
                <a:cubicBezTo>
                  <a:pt x="47" y="42"/>
                  <a:pt x="47" y="42"/>
                  <a:pt x="47" y="42"/>
                </a:cubicBezTo>
                <a:cubicBezTo>
                  <a:pt x="47" y="48"/>
                  <a:pt x="47" y="48"/>
                  <a:pt x="47" y="48"/>
                </a:cubicBezTo>
                <a:cubicBezTo>
                  <a:pt x="31" y="48"/>
                  <a:pt x="31" y="48"/>
                  <a:pt x="31" y="48"/>
                </a:cubicBezTo>
                <a:cubicBezTo>
                  <a:pt x="31" y="64"/>
                  <a:pt x="31" y="64"/>
                  <a:pt x="31" y="64"/>
                </a:cubicBezTo>
                <a:cubicBezTo>
                  <a:pt x="20" y="64"/>
                  <a:pt x="20" y="64"/>
                  <a:pt x="20" y="64"/>
                </a:cubicBezTo>
                <a:cubicBezTo>
                  <a:pt x="20" y="48"/>
                  <a:pt x="20" y="48"/>
                  <a:pt x="20" y="48"/>
                </a:cubicBezTo>
                <a:cubicBezTo>
                  <a:pt x="4" y="48"/>
                  <a:pt x="4" y="48"/>
                  <a:pt x="4" y="48"/>
                </a:cubicBezTo>
                <a:cubicBezTo>
                  <a:pt x="4" y="42"/>
                  <a:pt x="4" y="42"/>
                  <a:pt x="4" y="42"/>
                </a:cubicBezTo>
                <a:cubicBezTo>
                  <a:pt x="20" y="42"/>
                  <a:pt x="20" y="42"/>
                  <a:pt x="20" y="42"/>
                </a:cubicBezTo>
                <a:cubicBezTo>
                  <a:pt x="20" y="35"/>
                  <a:pt x="20" y="35"/>
                  <a:pt x="20" y="35"/>
                </a:cubicBezTo>
                <a:cubicBezTo>
                  <a:pt x="4" y="35"/>
                  <a:pt x="4" y="35"/>
                  <a:pt x="4" y="35"/>
                </a:cubicBezTo>
                <a:cubicBezTo>
                  <a:pt x="4" y="29"/>
                  <a:pt x="4" y="29"/>
                  <a:pt x="4" y="29"/>
                </a:cubicBezTo>
                <a:cubicBezTo>
                  <a:pt x="17" y="29"/>
                  <a:pt x="17" y="29"/>
                  <a:pt x="17" y="29"/>
                </a:cubicBezTo>
                <a:cubicBezTo>
                  <a:pt x="0" y="0"/>
                  <a:pt x="0" y="0"/>
                  <a:pt x="0" y="0"/>
                </a:cubicBezTo>
                <a:cubicBezTo>
                  <a:pt x="13" y="0"/>
                  <a:pt x="13" y="0"/>
                  <a:pt x="13" y="0"/>
                </a:cubicBezTo>
                <a:cubicBezTo>
                  <a:pt x="22" y="18"/>
                  <a:pt x="22" y="18"/>
                  <a:pt x="22" y="18"/>
                </a:cubicBezTo>
                <a:cubicBezTo>
                  <a:pt x="23" y="21"/>
                  <a:pt x="25" y="25"/>
                  <a:pt x="26" y="28"/>
                </a:cubicBezTo>
                <a:cubicBezTo>
                  <a:pt x="26" y="28"/>
                  <a:pt x="26" y="28"/>
                  <a:pt x="26" y="28"/>
                </a:cubicBezTo>
                <a:cubicBezTo>
                  <a:pt x="27" y="25"/>
                  <a:pt x="29" y="21"/>
                  <a:pt x="30" y="18"/>
                </a:cubicBezTo>
                <a:cubicBezTo>
                  <a:pt x="39" y="0"/>
                  <a:pt x="39" y="0"/>
                  <a:pt x="39" y="0"/>
                </a:cubicBezTo>
                <a:cubicBezTo>
                  <a:pt x="52" y="0"/>
                  <a:pt x="52" y="0"/>
                  <a:pt x="52" y="0"/>
                </a:cubicBezTo>
                <a:cubicBezTo>
                  <a:pt x="34" y="29"/>
                  <a:pt x="34" y="29"/>
                  <a:pt x="34" y="29"/>
                </a:cubicBezTo>
                <a:lnTo>
                  <a:pt x="47" y="29"/>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endParaRPr lang="zh-CN" altLang="en-US"/>
          </a:p>
        </p:txBody>
      </p:sp>
      <p:sp>
        <p:nvSpPr>
          <p:cNvPr id="6" name="椭圆 5"/>
          <p:cNvSpPr>
            <a:spLocks noChangeAspect="1"/>
          </p:cNvSpPr>
          <p:nvPr/>
        </p:nvSpPr>
        <p:spPr>
          <a:xfrm>
            <a:off x="5792788" y="2617788"/>
            <a:ext cx="1800225" cy="1800225"/>
          </a:xfrm>
          <a:prstGeom prst="ellipse">
            <a:avLst/>
          </a:prstGeom>
          <a:solidFill>
            <a:srgbClr val="B4B17A">
              <a:alpha val="9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nvGrpSpPr>
          <p:cNvPr id="19473" name="组合 15"/>
          <p:cNvGrpSpPr>
            <a:grpSpLocks/>
          </p:cNvGrpSpPr>
          <p:nvPr/>
        </p:nvGrpSpPr>
        <p:grpSpPr bwMode="auto">
          <a:xfrm>
            <a:off x="6346825" y="3067050"/>
            <a:ext cx="692150" cy="900113"/>
            <a:chOff x="4456113" y="3070225"/>
            <a:chExt cx="439738" cy="573088"/>
          </a:xfrm>
        </p:grpSpPr>
        <p:sp>
          <p:nvSpPr>
            <p:cNvPr id="19474" name="Freeform 49"/>
            <p:cNvSpPr>
              <a:spLocks/>
            </p:cNvSpPr>
            <p:nvPr/>
          </p:nvSpPr>
          <p:spPr bwMode="auto">
            <a:xfrm>
              <a:off x="4456113" y="3476625"/>
              <a:ext cx="439738" cy="166688"/>
            </a:xfrm>
            <a:custGeom>
              <a:avLst/>
              <a:gdLst>
                <a:gd name="T0" fmla="*/ 2147483647 w 504"/>
                <a:gd name="T1" fmla="*/ 0 h 190"/>
                <a:gd name="T2" fmla="*/ 2147483647 w 504"/>
                <a:gd name="T3" fmla="*/ 2147483647 h 190"/>
                <a:gd name="T4" fmla="*/ 2147483647 w 504"/>
                <a:gd name="T5" fmla="*/ 2147483647 h 190"/>
                <a:gd name="T6" fmla="*/ 2147483647 w 504"/>
                <a:gd name="T7" fmla="*/ 2147483647 h 190"/>
                <a:gd name="T8" fmla="*/ 2147483647 w 504"/>
                <a:gd name="T9" fmla="*/ 0 h 190"/>
                <a:gd name="T10" fmla="*/ 0 w 504"/>
                <a:gd name="T11" fmla="*/ 2147483647 h 190"/>
                <a:gd name="T12" fmla="*/ 2147483647 w 504"/>
                <a:gd name="T13" fmla="*/ 2147483647 h 190"/>
                <a:gd name="T14" fmla="*/ 2147483647 w 504"/>
                <a:gd name="T15" fmla="*/ 2147483647 h 190"/>
                <a:gd name="T16" fmla="*/ 2147483647 w 504"/>
                <a:gd name="T17" fmla="*/ 0 h 19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04"/>
                <a:gd name="T28" fmla="*/ 0 h 190"/>
                <a:gd name="T29" fmla="*/ 504 w 504"/>
                <a:gd name="T30" fmla="*/ 190 h 19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04" h="190">
                  <a:moveTo>
                    <a:pt x="422" y="0"/>
                  </a:moveTo>
                  <a:cubicBezTo>
                    <a:pt x="420" y="2"/>
                    <a:pt x="418" y="5"/>
                    <a:pt x="416" y="7"/>
                  </a:cubicBezTo>
                  <a:cubicBezTo>
                    <a:pt x="374" y="60"/>
                    <a:pt x="314" y="90"/>
                    <a:pt x="252" y="90"/>
                  </a:cubicBezTo>
                  <a:cubicBezTo>
                    <a:pt x="190" y="90"/>
                    <a:pt x="130" y="60"/>
                    <a:pt x="88" y="7"/>
                  </a:cubicBezTo>
                  <a:cubicBezTo>
                    <a:pt x="86" y="5"/>
                    <a:pt x="84" y="2"/>
                    <a:pt x="82" y="0"/>
                  </a:cubicBezTo>
                  <a:cubicBezTo>
                    <a:pt x="29" y="43"/>
                    <a:pt x="0" y="96"/>
                    <a:pt x="0" y="118"/>
                  </a:cubicBezTo>
                  <a:cubicBezTo>
                    <a:pt x="0" y="158"/>
                    <a:pt x="93" y="190"/>
                    <a:pt x="252" y="190"/>
                  </a:cubicBezTo>
                  <a:cubicBezTo>
                    <a:pt x="411" y="190"/>
                    <a:pt x="504" y="158"/>
                    <a:pt x="504" y="118"/>
                  </a:cubicBezTo>
                  <a:cubicBezTo>
                    <a:pt x="504" y="96"/>
                    <a:pt x="475" y="43"/>
                    <a:pt x="422" y="0"/>
                  </a:cubicBezTo>
                  <a:close/>
                </a:path>
              </a:pathLst>
            </a:custGeom>
            <a:noFill/>
            <a:ln w="34925" cap="rnd">
              <a:solidFill>
                <a:srgbClr val="FFFFFF"/>
              </a:solidFill>
              <a:round/>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endParaRPr lang="zh-CN" altLang="en-US"/>
            </a:p>
          </p:txBody>
        </p:sp>
        <p:sp>
          <p:nvSpPr>
            <p:cNvPr id="19475" name="Freeform 50"/>
            <p:cNvSpPr>
              <a:spLocks/>
            </p:cNvSpPr>
            <p:nvPr/>
          </p:nvSpPr>
          <p:spPr bwMode="auto">
            <a:xfrm>
              <a:off x="4557713" y="3233738"/>
              <a:ext cx="241300" cy="252413"/>
            </a:xfrm>
            <a:custGeom>
              <a:avLst/>
              <a:gdLst>
                <a:gd name="T0" fmla="*/ 2147483647 w 276"/>
                <a:gd name="T1" fmla="*/ 0 h 288"/>
                <a:gd name="T2" fmla="*/ 0 w 276"/>
                <a:gd name="T3" fmla="*/ 2147483647 h 288"/>
                <a:gd name="T4" fmla="*/ 2147483647 w 276"/>
                <a:gd name="T5" fmla="*/ 2147483647 h 288"/>
                <a:gd name="T6" fmla="*/ 2147483647 w 276"/>
                <a:gd name="T7" fmla="*/ 2147483647 h 288"/>
                <a:gd name="T8" fmla="*/ 2147483647 w 276"/>
                <a:gd name="T9" fmla="*/ 0 h 288"/>
                <a:gd name="T10" fmla="*/ 0 60000 65536"/>
                <a:gd name="T11" fmla="*/ 0 60000 65536"/>
                <a:gd name="T12" fmla="*/ 0 60000 65536"/>
                <a:gd name="T13" fmla="*/ 0 60000 65536"/>
                <a:gd name="T14" fmla="*/ 0 60000 65536"/>
                <a:gd name="T15" fmla="*/ 0 w 276"/>
                <a:gd name="T16" fmla="*/ 0 h 288"/>
                <a:gd name="T17" fmla="*/ 276 w 276"/>
                <a:gd name="T18" fmla="*/ 288 h 288"/>
              </a:gdLst>
              <a:ahLst/>
              <a:cxnLst>
                <a:cxn ang="T10">
                  <a:pos x="T0" y="T1"/>
                </a:cxn>
                <a:cxn ang="T11">
                  <a:pos x="T2" y="T3"/>
                </a:cxn>
                <a:cxn ang="T12">
                  <a:pos x="T4" y="T5"/>
                </a:cxn>
                <a:cxn ang="T13">
                  <a:pos x="T6" y="T7"/>
                </a:cxn>
                <a:cxn ang="T14">
                  <a:pos x="T8" y="T9"/>
                </a:cxn>
              </a:cxnLst>
              <a:rect l="T15" t="T16" r="T17" b="T18"/>
              <a:pathLst>
                <a:path w="276" h="288">
                  <a:moveTo>
                    <a:pt x="207" y="0"/>
                  </a:moveTo>
                  <a:cubicBezTo>
                    <a:pt x="207" y="0"/>
                    <a:pt x="197" y="115"/>
                    <a:pt x="0" y="169"/>
                  </a:cubicBezTo>
                  <a:cubicBezTo>
                    <a:pt x="20" y="239"/>
                    <a:pt x="73" y="288"/>
                    <a:pt x="135" y="288"/>
                  </a:cubicBezTo>
                  <a:cubicBezTo>
                    <a:pt x="204" y="288"/>
                    <a:pt x="261" y="228"/>
                    <a:pt x="276" y="147"/>
                  </a:cubicBezTo>
                  <a:cubicBezTo>
                    <a:pt x="240" y="95"/>
                    <a:pt x="207" y="0"/>
                    <a:pt x="207" y="0"/>
                  </a:cubicBezTo>
                  <a:close/>
                </a:path>
              </a:pathLst>
            </a:custGeom>
            <a:noFill/>
            <a:ln w="34925" cap="rnd">
              <a:solidFill>
                <a:srgbClr val="FFFFFF"/>
              </a:solidFill>
              <a:round/>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endParaRPr lang="zh-CN" altLang="en-US"/>
            </a:p>
          </p:txBody>
        </p:sp>
        <p:sp>
          <p:nvSpPr>
            <p:cNvPr id="19476" name="Freeform 51"/>
            <p:cNvSpPr>
              <a:spLocks/>
            </p:cNvSpPr>
            <p:nvPr/>
          </p:nvSpPr>
          <p:spPr bwMode="auto">
            <a:xfrm>
              <a:off x="4518025" y="3070225"/>
              <a:ext cx="314325" cy="320675"/>
            </a:xfrm>
            <a:custGeom>
              <a:avLst/>
              <a:gdLst>
                <a:gd name="T0" fmla="*/ 0 w 360"/>
                <a:gd name="T1" fmla="*/ 2147483647 h 368"/>
                <a:gd name="T2" fmla="*/ 2147483647 w 360"/>
                <a:gd name="T3" fmla="*/ 2147483647 h 368"/>
                <a:gd name="T4" fmla="*/ 2147483647 w 360"/>
                <a:gd name="T5" fmla="*/ 2147483647 h 368"/>
                <a:gd name="T6" fmla="*/ 2147483647 w 360"/>
                <a:gd name="T7" fmla="*/ 2147483647 h 368"/>
                <a:gd name="T8" fmla="*/ 0 w 360"/>
                <a:gd name="T9" fmla="*/ 2147483647 h 368"/>
                <a:gd name="T10" fmla="*/ 0 60000 65536"/>
                <a:gd name="T11" fmla="*/ 0 60000 65536"/>
                <a:gd name="T12" fmla="*/ 0 60000 65536"/>
                <a:gd name="T13" fmla="*/ 0 60000 65536"/>
                <a:gd name="T14" fmla="*/ 0 60000 65536"/>
                <a:gd name="T15" fmla="*/ 0 w 360"/>
                <a:gd name="T16" fmla="*/ 0 h 368"/>
                <a:gd name="T17" fmla="*/ 360 w 360"/>
                <a:gd name="T18" fmla="*/ 368 h 368"/>
              </a:gdLst>
              <a:ahLst/>
              <a:cxnLst>
                <a:cxn ang="T10">
                  <a:pos x="T0" y="T1"/>
                </a:cxn>
                <a:cxn ang="T11">
                  <a:pos x="T2" y="T3"/>
                </a:cxn>
                <a:cxn ang="T12">
                  <a:pos x="T4" y="T5"/>
                </a:cxn>
                <a:cxn ang="T13">
                  <a:pos x="T6" y="T7"/>
                </a:cxn>
                <a:cxn ang="T14">
                  <a:pos x="T8" y="T9"/>
                </a:cxn>
              </a:cxnLst>
              <a:rect l="T15" t="T16" r="T17" b="T18"/>
              <a:pathLst>
                <a:path w="360" h="368">
                  <a:moveTo>
                    <a:pt x="0" y="368"/>
                  </a:moveTo>
                  <a:cubicBezTo>
                    <a:pt x="240" y="320"/>
                    <a:pt x="252" y="188"/>
                    <a:pt x="252" y="188"/>
                  </a:cubicBezTo>
                  <a:cubicBezTo>
                    <a:pt x="252" y="188"/>
                    <a:pt x="315" y="368"/>
                    <a:pt x="360" y="368"/>
                  </a:cubicBezTo>
                  <a:cubicBezTo>
                    <a:pt x="360" y="83"/>
                    <a:pt x="252" y="116"/>
                    <a:pt x="252" y="116"/>
                  </a:cubicBezTo>
                  <a:cubicBezTo>
                    <a:pt x="252" y="116"/>
                    <a:pt x="0" y="0"/>
                    <a:pt x="0" y="368"/>
                  </a:cubicBezTo>
                  <a:close/>
                </a:path>
              </a:pathLst>
            </a:custGeom>
            <a:noFill/>
            <a:ln w="34925" cap="rnd">
              <a:solidFill>
                <a:srgbClr val="FFFFFF"/>
              </a:solidFill>
              <a:round/>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endParaRPr lang="zh-CN" altLang="en-US"/>
            </a:p>
          </p:txBody>
        </p:sp>
      </p:gr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rtlCol="0" anchor="t">
            <a:normAutofit/>
          </a:bodyPr>
          <a:lstStyle/>
          <a:p>
            <a:pPr eaLnBrk="1" fontAlgn="auto" hangingPunct="1">
              <a:spcAft>
                <a:spcPts val="0"/>
              </a:spcAft>
              <a:defRPr/>
            </a:pPr>
            <a:r>
              <a:rPr lang="en-US" altLang="zh-CN" sz="3600" cap="all" dirty="0">
                <a:solidFill>
                  <a:schemeClr val="bg1"/>
                </a:solidFill>
              </a:rPr>
              <a:t>Your  Title  Here</a:t>
            </a:r>
            <a:endParaRPr lang="zh-CN" altLang="en-US" sz="3600" dirty="0">
              <a:solidFill>
                <a:srgbClr val="FDCB82"/>
              </a:solidFill>
            </a:endParaRPr>
          </a:p>
        </p:txBody>
      </p:sp>
      <p:sp>
        <p:nvSpPr>
          <p:cNvPr id="3" name="椭圆 2"/>
          <p:cNvSpPr/>
          <p:nvPr/>
        </p:nvSpPr>
        <p:spPr>
          <a:xfrm>
            <a:off x="3633788" y="1898650"/>
            <a:ext cx="2054225" cy="2054225"/>
          </a:xfrm>
          <a:prstGeom prst="ellipse">
            <a:avLst/>
          </a:prstGeom>
          <a:solidFill>
            <a:srgbClr val="FA9A60"/>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zh-CN" sz="1600" dirty="0"/>
              <a:t>TXET HERE</a:t>
            </a:r>
            <a:endParaRPr lang="zh-CN" altLang="en-US" sz="1600" dirty="0"/>
          </a:p>
        </p:txBody>
      </p:sp>
      <p:sp>
        <p:nvSpPr>
          <p:cNvPr id="5" name="椭圆 4"/>
          <p:cNvSpPr/>
          <p:nvPr/>
        </p:nvSpPr>
        <p:spPr>
          <a:xfrm>
            <a:off x="5997575" y="2860675"/>
            <a:ext cx="1441450" cy="1441450"/>
          </a:xfrm>
          <a:prstGeom prst="ellipse">
            <a:avLst/>
          </a:prstGeom>
          <a:solidFill>
            <a:srgbClr val="B4B17A"/>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zh-CN" dirty="0">
                <a:solidFill>
                  <a:schemeClr val="bg1"/>
                </a:solidFill>
              </a:rPr>
              <a:t>TEXT</a:t>
            </a:r>
            <a:endParaRPr lang="zh-CN" altLang="en-US" dirty="0">
              <a:solidFill>
                <a:schemeClr val="bg1"/>
              </a:solidFill>
            </a:endParaRPr>
          </a:p>
        </p:txBody>
      </p:sp>
      <p:sp>
        <p:nvSpPr>
          <p:cNvPr id="6" name="椭圆 5"/>
          <p:cNvSpPr/>
          <p:nvPr/>
        </p:nvSpPr>
        <p:spPr>
          <a:xfrm>
            <a:off x="1906588" y="1962150"/>
            <a:ext cx="1441450" cy="1441450"/>
          </a:xfrm>
          <a:prstGeom prst="ellipse">
            <a:avLst/>
          </a:prstGeom>
          <a:solidFill>
            <a:srgbClr val="697A74"/>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zh-CN" dirty="0">
                <a:solidFill>
                  <a:schemeClr val="bg1"/>
                </a:solidFill>
              </a:rPr>
              <a:t>TEXT</a:t>
            </a:r>
            <a:endParaRPr lang="zh-CN" altLang="en-US" dirty="0">
              <a:solidFill>
                <a:schemeClr val="bg1"/>
              </a:solidFill>
            </a:endParaRPr>
          </a:p>
        </p:txBody>
      </p:sp>
      <p:sp>
        <p:nvSpPr>
          <p:cNvPr id="7" name="椭圆 6"/>
          <p:cNvSpPr/>
          <p:nvPr/>
        </p:nvSpPr>
        <p:spPr>
          <a:xfrm>
            <a:off x="4711700" y="4252913"/>
            <a:ext cx="863600" cy="862012"/>
          </a:xfrm>
          <a:prstGeom prst="ellipse">
            <a:avLst/>
          </a:prstGeom>
          <a:solidFill>
            <a:srgbClr val="B4B17A"/>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400" dirty="0">
              <a:solidFill>
                <a:schemeClr val="bg1"/>
              </a:solidFill>
            </a:endParaRPr>
          </a:p>
        </p:txBody>
      </p:sp>
      <p:sp>
        <p:nvSpPr>
          <p:cNvPr id="8" name="椭圆 7"/>
          <p:cNvSpPr/>
          <p:nvPr/>
        </p:nvSpPr>
        <p:spPr>
          <a:xfrm>
            <a:off x="6575425" y="4830763"/>
            <a:ext cx="863600" cy="862012"/>
          </a:xfrm>
          <a:prstGeom prst="ellipse">
            <a:avLst/>
          </a:prstGeom>
          <a:solidFill>
            <a:srgbClr val="FA9A60"/>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zh-CN" sz="1400" dirty="0">
                <a:solidFill>
                  <a:schemeClr val="bg1"/>
                </a:solidFill>
              </a:rPr>
              <a:t>TEXT</a:t>
            </a:r>
            <a:endParaRPr lang="zh-CN" altLang="en-US" sz="1400" dirty="0">
              <a:solidFill>
                <a:schemeClr val="bg1"/>
              </a:solidFill>
            </a:endParaRPr>
          </a:p>
        </p:txBody>
      </p:sp>
      <p:sp>
        <p:nvSpPr>
          <p:cNvPr id="9" name="椭圆 8"/>
          <p:cNvSpPr/>
          <p:nvPr/>
        </p:nvSpPr>
        <p:spPr>
          <a:xfrm>
            <a:off x="5919788" y="1690688"/>
            <a:ext cx="863600" cy="863600"/>
          </a:xfrm>
          <a:prstGeom prst="ellipse">
            <a:avLst/>
          </a:prstGeom>
          <a:solidFill>
            <a:srgbClr val="697A74"/>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zh-CN" sz="1400" dirty="0">
                <a:solidFill>
                  <a:schemeClr val="bg1"/>
                </a:solidFill>
              </a:rPr>
              <a:t>TEXT</a:t>
            </a:r>
            <a:endParaRPr lang="zh-CN" altLang="en-US" sz="1400" dirty="0">
              <a:solidFill>
                <a:schemeClr val="bg1"/>
              </a:solidFill>
            </a:endParaRPr>
          </a:p>
        </p:txBody>
      </p:sp>
      <p:sp>
        <p:nvSpPr>
          <p:cNvPr id="10" name="椭圆 9"/>
          <p:cNvSpPr/>
          <p:nvPr/>
        </p:nvSpPr>
        <p:spPr>
          <a:xfrm>
            <a:off x="2605088" y="3630613"/>
            <a:ext cx="863600" cy="863600"/>
          </a:xfrm>
          <a:prstGeom prst="ellipse">
            <a:avLst/>
          </a:prstGeom>
          <a:solidFill>
            <a:srgbClr val="697A74"/>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zh-CN" sz="1400" dirty="0">
                <a:solidFill>
                  <a:schemeClr val="bg1"/>
                </a:solidFill>
              </a:rPr>
              <a:t>TEXT</a:t>
            </a:r>
            <a:endParaRPr lang="zh-CN" altLang="en-US" sz="1400" dirty="0">
              <a:solidFill>
                <a:schemeClr val="bg1"/>
              </a:solidFill>
            </a:endParaRPr>
          </a:p>
        </p:txBody>
      </p:sp>
      <p:sp>
        <p:nvSpPr>
          <p:cNvPr id="11" name="椭圆 10"/>
          <p:cNvSpPr/>
          <p:nvPr/>
        </p:nvSpPr>
        <p:spPr>
          <a:xfrm>
            <a:off x="1058863" y="3646488"/>
            <a:ext cx="862012" cy="863600"/>
          </a:xfrm>
          <a:prstGeom prst="ellipse">
            <a:avLst/>
          </a:prstGeom>
          <a:solidFill>
            <a:srgbClr val="FDCB82"/>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400" dirty="0">
              <a:solidFill>
                <a:schemeClr val="bg1"/>
              </a:solidFill>
            </a:endParaRPr>
          </a:p>
        </p:txBody>
      </p:sp>
      <p:sp>
        <p:nvSpPr>
          <p:cNvPr id="12" name="椭圆 11"/>
          <p:cNvSpPr/>
          <p:nvPr/>
        </p:nvSpPr>
        <p:spPr>
          <a:xfrm>
            <a:off x="838200" y="1908175"/>
            <a:ext cx="863600" cy="863600"/>
          </a:xfrm>
          <a:prstGeom prst="ellipse">
            <a:avLst/>
          </a:prstGeom>
          <a:solidFill>
            <a:srgbClr val="FA9A60"/>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zh-CN" sz="1400" dirty="0">
                <a:solidFill>
                  <a:schemeClr val="bg1"/>
                </a:solidFill>
              </a:rPr>
              <a:t>TEXT</a:t>
            </a:r>
            <a:endParaRPr lang="zh-CN" altLang="en-US" sz="1400" dirty="0">
              <a:solidFill>
                <a:schemeClr val="bg1"/>
              </a:solidFill>
            </a:endParaRPr>
          </a:p>
        </p:txBody>
      </p:sp>
      <p:cxnSp>
        <p:nvCxnSpPr>
          <p:cNvPr id="13" name="直接连接符 12"/>
          <p:cNvCxnSpPr/>
          <p:nvPr/>
        </p:nvCxnSpPr>
        <p:spPr>
          <a:xfrm>
            <a:off x="5554663" y="3340100"/>
            <a:ext cx="452437" cy="103188"/>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a:endCxn id="3" idx="2"/>
          </p:cNvCxnSpPr>
          <p:nvPr/>
        </p:nvCxnSpPr>
        <p:spPr>
          <a:xfrm>
            <a:off x="3343275" y="2860675"/>
            <a:ext cx="290513" cy="65088"/>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a:off x="1658938" y="2481263"/>
            <a:ext cx="257175" cy="55562"/>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a:endCxn id="7" idx="7"/>
          </p:cNvCxnSpPr>
          <p:nvPr/>
        </p:nvCxnSpPr>
        <p:spPr>
          <a:xfrm flipH="1">
            <a:off x="5448300" y="3946525"/>
            <a:ext cx="661988" cy="4318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a:endCxn id="8" idx="0"/>
          </p:cNvCxnSpPr>
          <p:nvPr/>
        </p:nvCxnSpPr>
        <p:spPr>
          <a:xfrm>
            <a:off x="6854825" y="4295775"/>
            <a:ext cx="152400" cy="534988"/>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a:off x="6451600" y="2540000"/>
            <a:ext cx="52388" cy="320675"/>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a:off x="2781300" y="3387725"/>
            <a:ext cx="88900" cy="258763"/>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a:stCxn id="6" idx="3"/>
          </p:cNvCxnSpPr>
          <p:nvPr/>
        </p:nvCxnSpPr>
        <p:spPr>
          <a:xfrm flipH="1">
            <a:off x="1744663" y="3192463"/>
            <a:ext cx="373062" cy="547687"/>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0500" name="KSO_Shape"/>
          <p:cNvSpPr>
            <a:spLocks/>
          </p:cNvSpPr>
          <p:nvPr/>
        </p:nvSpPr>
        <p:spPr bwMode="auto">
          <a:xfrm>
            <a:off x="4940300" y="4438650"/>
            <a:ext cx="406400" cy="490538"/>
          </a:xfrm>
          <a:custGeom>
            <a:avLst/>
            <a:gdLst>
              <a:gd name="T0" fmla="*/ 27455 w 968375"/>
              <a:gd name="T1" fmla="*/ 307354 h 1170887"/>
              <a:gd name="T2" fmla="*/ 132501 w 968375"/>
              <a:gd name="T3" fmla="*/ 353756 h 1170887"/>
              <a:gd name="T4" fmla="*/ 236354 w 968375"/>
              <a:gd name="T5" fmla="*/ 309734 h 1170887"/>
              <a:gd name="T6" fmla="*/ 251872 w 968375"/>
              <a:gd name="T7" fmla="*/ 316872 h 1170887"/>
              <a:gd name="T8" fmla="*/ 132501 w 968375"/>
              <a:gd name="T9" fmla="*/ 371603 h 1170887"/>
              <a:gd name="T10" fmla="*/ 10743 w 968375"/>
              <a:gd name="T11" fmla="*/ 314493 h 1170887"/>
              <a:gd name="T12" fmla="*/ 27455 w 968375"/>
              <a:gd name="T13" fmla="*/ 307354 h 1170887"/>
              <a:gd name="T14" fmla="*/ 276940 w 968375"/>
              <a:gd name="T15" fmla="*/ 196705 h 1170887"/>
              <a:gd name="T16" fmla="*/ 307976 w 968375"/>
              <a:gd name="T17" fmla="*/ 234778 h 1170887"/>
              <a:gd name="T18" fmla="*/ 268584 w 968375"/>
              <a:gd name="T19" fmla="*/ 274041 h 1170887"/>
              <a:gd name="T20" fmla="*/ 254260 w 968375"/>
              <a:gd name="T21" fmla="*/ 271662 h 1170887"/>
              <a:gd name="T22" fmla="*/ 263809 w 968375"/>
              <a:gd name="T23" fmla="*/ 256194 h 1170887"/>
              <a:gd name="T24" fmla="*/ 268584 w 968375"/>
              <a:gd name="T25" fmla="*/ 257384 h 1170887"/>
              <a:gd name="T26" fmla="*/ 290071 w 968375"/>
              <a:gd name="T27" fmla="*/ 234778 h 1170887"/>
              <a:gd name="T28" fmla="*/ 275746 w 968375"/>
              <a:gd name="T29" fmla="*/ 214552 h 1170887"/>
              <a:gd name="T30" fmla="*/ 276940 w 968375"/>
              <a:gd name="T31" fmla="*/ 196705 h 1170887"/>
              <a:gd name="T32" fmla="*/ 261422 w 968375"/>
              <a:gd name="T33" fmla="*/ 170530 h 1170887"/>
              <a:gd name="T34" fmla="*/ 263809 w 968375"/>
              <a:gd name="T35" fmla="*/ 194325 h 1170887"/>
              <a:gd name="T36" fmla="*/ 132501 w 968375"/>
              <a:gd name="T37" fmla="*/ 325201 h 1170887"/>
              <a:gd name="T38" fmla="*/ 0 w 968375"/>
              <a:gd name="T39" fmla="*/ 194325 h 1170887"/>
              <a:gd name="T40" fmla="*/ 2388 w 968375"/>
              <a:gd name="T41" fmla="*/ 172910 h 1170887"/>
              <a:gd name="T42" fmla="*/ 132501 w 968375"/>
              <a:gd name="T43" fmla="*/ 240727 h 1170887"/>
              <a:gd name="T44" fmla="*/ 261422 w 968375"/>
              <a:gd name="T45" fmla="*/ 172910 h 1170887"/>
              <a:gd name="T46" fmla="*/ 261422 w 968375"/>
              <a:gd name="T47" fmla="*/ 170530 h 1170887"/>
              <a:gd name="T48" fmla="*/ 132501 w 968375"/>
              <a:gd name="T49" fmla="*/ 118180 h 1170887"/>
              <a:gd name="T50" fmla="*/ 247098 w 968375"/>
              <a:gd name="T51" fmla="*/ 172910 h 1170887"/>
              <a:gd name="T52" fmla="*/ 245904 w 968375"/>
              <a:gd name="T53" fmla="*/ 181238 h 1170887"/>
              <a:gd name="T54" fmla="*/ 132501 w 968375"/>
              <a:gd name="T55" fmla="*/ 143165 h 1170887"/>
              <a:gd name="T56" fmla="*/ 17906 w 968375"/>
              <a:gd name="T57" fmla="*/ 181238 h 1170887"/>
              <a:gd name="T58" fmla="*/ 16712 w 968375"/>
              <a:gd name="T59" fmla="*/ 172910 h 1170887"/>
              <a:gd name="T60" fmla="*/ 132501 w 968375"/>
              <a:gd name="T61" fmla="*/ 118180 h 1170887"/>
              <a:gd name="T62" fmla="*/ 172980 w 968375"/>
              <a:gd name="T63" fmla="*/ 19707 h 1170887"/>
              <a:gd name="T64" fmla="*/ 176266 w 968375"/>
              <a:gd name="T65" fmla="*/ 118244 h 1170887"/>
              <a:gd name="T66" fmla="*/ 172980 w 968375"/>
              <a:gd name="T67" fmla="*/ 19707 h 1170887"/>
              <a:gd name="T68" fmla="*/ 87509 w 968375"/>
              <a:gd name="T69" fmla="*/ 13138 h 1170887"/>
              <a:gd name="T70" fmla="*/ 90796 w 968375"/>
              <a:gd name="T71" fmla="*/ 111675 h 1170887"/>
              <a:gd name="T72" fmla="*/ 87509 w 968375"/>
              <a:gd name="T73" fmla="*/ 13138 h 1170887"/>
              <a:gd name="T74" fmla="*/ 130244 w 968375"/>
              <a:gd name="T75" fmla="*/ 0 h 1170887"/>
              <a:gd name="T76" fmla="*/ 133531 w 968375"/>
              <a:gd name="T77" fmla="*/ 98536 h 1170887"/>
              <a:gd name="T78" fmla="*/ 130244 w 968375"/>
              <a:gd name="T79" fmla="*/ 0 h 1170887"/>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968375"/>
              <a:gd name="T121" fmla="*/ 0 h 1170887"/>
              <a:gd name="T122" fmla="*/ 968375 w 968375"/>
              <a:gd name="T123" fmla="*/ 1170887 h 1170887"/>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968375" h="1170887">
                <a:moveTo>
                  <a:pt x="86328" y="968447"/>
                </a:moveTo>
                <a:cubicBezTo>
                  <a:pt x="120108" y="1054672"/>
                  <a:pt x="258984" y="1114654"/>
                  <a:pt x="416627" y="1114654"/>
                </a:cubicBezTo>
                <a:cubicBezTo>
                  <a:pt x="566762" y="1114654"/>
                  <a:pt x="701884" y="1058421"/>
                  <a:pt x="743172" y="975945"/>
                </a:cubicBezTo>
                <a:cubicBezTo>
                  <a:pt x="791966" y="998438"/>
                  <a:pt x="791966" y="998438"/>
                  <a:pt x="791966" y="998438"/>
                </a:cubicBezTo>
                <a:cubicBezTo>
                  <a:pt x="743172" y="1103407"/>
                  <a:pt x="589283" y="1170887"/>
                  <a:pt x="416627" y="1170887"/>
                </a:cubicBezTo>
                <a:cubicBezTo>
                  <a:pt x="236464" y="1170887"/>
                  <a:pt x="78821" y="1095909"/>
                  <a:pt x="33780" y="990941"/>
                </a:cubicBezTo>
                <a:cubicBezTo>
                  <a:pt x="86328" y="968447"/>
                  <a:pt x="86328" y="968447"/>
                  <a:pt x="86328" y="968447"/>
                </a:cubicBezTo>
                <a:close/>
                <a:moveTo>
                  <a:pt x="870787" y="619801"/>
                </a:moveTo>
                <a:cubicBezTo>
                  <a:pt x="927088" y="634796"/>
                  <a:pt x="968375" y="683532"/>
                  <a:pt x="968375" y="739765"/>
                </a:cubicBezTo>
                <a:cubicBezTo>
                  <a:pt x="968375" y="810994"/>
                  <a:pt x="912074" y="863478"/>
                  <a:pt x="844513" y="863478"/>
                </a:cubicBezTo>
                <a:cubicBezTo>
                  <a:pt x="829500" y="863478"/>
                  <a:pt x="814486" y="863478"/>
                  <a:pt x="799473" y="855981"/>
                </a:cubicBezTo>
                <a:cubicBezTo>
                  <a:pt x="810733" y="840985"/>
                  <a:pt x="821993" y="822241"/>
                  <a:pt x="829500" y="807245"/>
                </a:cubicBezTo>
                <a:cubicBezTo>
                  <a:pt x="833253" y="807245"/>
                  <a:pt x="840760" y="810994"/>
                  <a:pt x="844513" y="810994"/>
                </a:cubicBezTo>
                <a:cubicBezTo>
                  <a:pt x="882047" y="810994"/>
                  <a:pt x="912074" y="777254"/>
                  <a:pt x="912074" y="739765"/>
                </a:cubicBezTo>
                <a:cubicBezTo>
                  <a:pt x="912074" y="713523"/>
                  <a:pt x="893307" y="687281"/>
                  <a:pt x="867034" y="676034"/>
                </a:cubicBezTo>
                <a:cubicBezTo>
                  <a:pt x="870787" y="661038"/>
                  <a:pt x="870787" y="642294"/>
                  <a:pt x="870787" y="619801"/>
                </a:cubicBezTo>
                <a:close/>
                <a:moveTo>
                  <a:pt x="821993" y="537325"/>
                </a:moveTo>
                <a:cubicBezTo>
                  <a:pt x="825746" y="556070"/>
                  <a:pt x="829500" y="582312"/>
                  <a:pt x="829500" y="612303"/>
                </a:cubicBezTo>
                <a:cubicBezTo>
                  <a:pt x="829500" y="840985"/>
                  <a:pt x="645584" y="1024681"/>
                  <a:pt x="416627" y="1024681"/>
                </a:cubicBezTo>
                <a:cubicBezTo>
                  <a:pt x="187669" y="1024681"/>
                  <a:pt x="0" y="840985"/>
                  <a:pt x="0" y="612303"/>
                </a:cubicBezTo>
                <a:cubicBezTo>
                  <a:pt x="0" y="586061"/>
                  <a:pt x="3753" y="563567"/>
                  <a:pt x="7507" y="544823"/>
                </a:cubicBezTo>
                <a:cubicBezTo>
                  <a:pt x="7507" y="664787"/>
                  <a:pt x="187669" y="758510"/>
                  <a:pt x="416627" y="758510"/>
                </a:cubicBezTo>
                <a:cubicBezTo>
                  <a:pt x="641830" y="758510"/>
                  <a:pt x="821993" y="664787"/>
                  <a:pt x="821993" y="544823"/>
                </a:cubicBezTo>
                <a:cubicBezTo>
                  <a:pt x="821993" y="541074"/>
                  <a:pt x="821993" y="541074"/>
                  <a:pt x="821993" y="537325"/>
                </a:cubicBezTo>
                <a:close/>
                <a:moveTo>
                  <a:pt x="416627" y="372374"/>
                </a:moveTo>
                <a:cubicBezTo>
                  <a:pt x="611803" y="372374"/>
                  <a:pt x="776952" y="451101"/>
                  <a:pt x="776952" y="544823"/>
                </a:cubicBezTo>
                <a:cubicBezTo>
                  <a:pt x="776952" y="556070"/>
                  <a:pt x="776952" y="563567"/>
                  <a:pt x="773199" y="571065"/>
                </a:cubicBezTo>
                <a:cubicBezTo>
                  <a:pt x="716898" y="499836"/>
                  <a:pt x="578023" y="451101"/>
                  <a:pt x="416627" y="451101"/>
                </a:cubicBezTo>
                <a:cubicBezTo>
                  <a:pt x="251477" y="451101"/>
                  <a:pt x="112601" y="499836"/>
                  <a:pt x="56301" y="571065"/>
                </a:cubicBezTo>
                <a:cubicBezTo>
                  <a:pt x="52547" y="563567"/>
                  <a:pt x="52547" y="556070"/>
                  <a:pt x="52547" y="544823"/>
                </a:cubicBezTo>
                <a:cubicBezTo>
                  <a:pt x="52547" y="451101"/>
                  <a:pt x="217696" y="372374"/>
                  <a:pt x="416627" y="372374"/>
                </a:cubicBezTo>
                <a:close/>
                <a:moveTo>
                  <a:pt x="543902" y="62096"/>
                </a:moveTo>
                <a:cubicBezTo>
                  <a:pt x="636930" y="186288"/>
                  <a:pt x="492220" y="196637"/>
                  <a:pt x="554238" y="372576"/>
                </a:cubicBezTo>
                <a:cubicBezTo>
                  <a:pt x="409528" y="155240"/>
                  <a:pt x="585248" y="196637"/>
                  <a:pt x="543902" y="62096"/>
                </a:cubicBezTo>
                <a:close/>
                <a:moveTo>
                  <a:pt x="275155" y="41398"/>
                </a:moveTo>
                <a:cubicBezTo>
                  <a:pt x="368183" y="175939"/>
                  <a:pt x="223472" y="175939"/>
                  <a:pt x="285491" y="351878"/>
                </a:cubicBezTo>
                <a:cubicBezTo>
                  <a:pt x="140780" y="144891"/>
                  <a:pt x="316500" y="186288"/>
                  <a:pt x="275155" y="41398"/>
                </a:cubicBezTo>
                <a:close/>
                <a:moveTo>
                  <a:pt x="409528" y="0"/>
                </a:moveTo>
                <a:cubicBezTo>
                  <a:pt x="502556" y="124192"/>
                  <a:pt x="357846" y="134542"/>
                  <a:pt x="419865" y="310480"/>
                </a:cubicBezTo>
                <a:cubicBezTo>
                  <a:pt x="275155" y="103493"/>
                  <a:pt x="450874" y="144891"/>
                  <a:pt x="409528"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endParaRPr lang="zh-CN" altLang="en-US"/>
          </a:p>
        </p:txBody>
      </p:sp>
      <p:sp>
        <p:nvSpPr>
          <p:cNvPr id="20501" name="Freeform 57"/>
          <p:cNvSpPr>
            <a:spLocks noEditPoints="1"/>
          </p:cNvSpPr>
          <p:nvPr/>
        </p:nvSpPr>
        <p:spPr bwMode="auto">
          <a:xfrm>
            <a:off x="1285875" y="3871913"/>
            <a:ext cx="407988" cy="412750"/>
          </a:xfrm>
          <a:custGeom>
            <a:avLst/>
            <a:gdLst>
              <a:gd name="T0" fmla="*/ 2147483647 w 229"/>
              <a:gd name="T1" fmla="*/ 2147483647 h 231"/>
              <a:gd name="T2" fmla="*/ 2147483647 w 229"/>
              <a:gd name="T3" fmla="*/ 2147483647 h 231"/>
              <a:gd name="T4" fmla="*/ 2147483647 w 229"/>
              <a:gd name="T5" fmla="*/ 2147483647 h 231"/>
              <a:gd name="T6" fmla="*/ 2147483647 w 229"/>
              <a:gd name="T7" fmla="*/ 2147483647 h 231"/>
              <a:gd name="T8" fmla="*/ 2147483647 w 229"/>
              <a:gd name="T9" fmla="*/ 2147483647 h 231"/>
              <a:gd name="T10" fmla="*/ 2147483647 w 229"/>
              <a:gd name="T11" fmla="*/ 2147483647 h 231"/>
              <a:gd name="T12" fmla="*/ 2147483647 w 229"/>
              <a:gd name="T13" fmla="*/ 2147483647 h 231"/>
              <a:gd name="T14" fmla="*/ 2147483647 w 229"/>
              <a:gd name="T15" fmla="*/ 2147483647 h 231"/>
              <a:gd name="T16" fmla="*/ 2147483647 w 229"/>
              <a:gd name="T17" fmla="*/ 0 h 231"/>
              <a:gd name="T18" fmla="*/ 2147483647 w 229"/>
              <a:gd name="T19" fmla="*/ 2147483647 h 231"/>
              <a:gd name="T20" fmla="*/ 2147483647 w 229"/>
              <a:gd name="T21" fmla="*/ 2147483647 h 231"/>
              <a:gd name="T22" fmla="*/ 2147483647 w 229"/>
              <a:gd name="T23" fmla="*/ 2147483647 h 231"/>
              <a:gd name="T24" fmla="*/ 2147483647 w 229"/>
              <a:gd name="T25" fmla="*/ 2147483647 h 231"/>
              <a:gd name="T26" fmla="*/ 2147483647 w 229"/>
              <a:gd name="T27" fmla="*/ 2147483647 h 231"/>
              <a:gd name="T28" fmla="*/ 2147483647 w 229"/>
              <a:gd name="T29" fmla="*/ 2147483647 h 231"/>
              <a:gd name="T30" fmla="*/ 2147483647 w 229"/>
              <a:gd name="T31" fmla="*/ 2147483647 h 231"/>
              <a:gd name="T32" fmla="*/ 2147483647 w 229"/>
              <a:gd name="T33" fmla="*/ 2147483647 h 231"/>
              <a:gd name="T34" fmla="*/ 2147483647 w 229"/>
              <a:gd name="T35" fmla="*/ 2147483647 h 231"/>
              <a:gd name="T36" fmla="*/ 2147483647 w 229"/>
              <a:gd name="T37" fmla="*/ 2147483647 h 231"/>
              <a:gd name="T38" fmla="*/ 2147483647 w 229"/>
              <a:gd name="T39" fmla="*/ 2147483647 h 231"/>
              <a:gd name="T40" fmla="*/ 2147483647 w 229"/>
              <a:gd name="T41" fmla="*/ 2147483647 h 231"/>
              <a:gd name="T42" fmla="*/ 2147483647 w 229"/>
              <a:gd name="T43" fmla="*/ 2147483647 h 231"/>
              <a:gd name="T44" fmla="*/ 2147483647 w 229"/>
              <a:gd name="T45" fmla="*/ 2147483647 h 231"/>
              <a:gd name="T46" fmla="*/ 2147483647 w 229"/>
              <a:gd name="T47" fmla="*/ 2147483647 h 231"/>
              <a:gd name="T48" fmla="*/ 2147483647 w 229"/>
              <a:gd name="T49" fmla="*/ 2147483647 h 231"/>
              <a:gd name="T50" fmla="*/ 2147483647 w 229"/>
              <a:gd name="T51" fmla="*/ 2147483647 h 231"/>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229"/>
              <a:gd name="T79" fmla="*/ 0 h 231"/>
              <a:gd name="T80" fmla="*/ 229 w 229"/>
              <a:gd name="T81" fmla="*/ 231 h 231"/>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229" h="231">
                <a:moveTo>
                  <a:pt x="147" y="112"/>
                </a:moveTo>
                <a:cubicBezTo>
                  <a:pt x="147" y="112"/>
                  <a:pt x="141" y="109"/>
                  <a:pt x="141" y="98"/>
                </a:cubicBezTo>
                <a:cubicBezTo>
                  <a:pt x="141" y="89"/>
                  <a:pt x="141" y="55"/>
                  <a:pt x="141" y="44"/>
                </a:cubicBezTo>
                <a:cubicBezTo>
                  <a:pt x="145" y="42"/>
                  <a:pt x="147" y="40"/>
                  <a:pt x="147" y="37"/>
                </a:cubicBezTo>
                <a:cubicBezTo>
                  <a:pt x="148" y="37"/>
                  <a:pt x="148" y="37"/>
                  <a:pt x="148" y="37"/>
                </a:cubicBezTo>
                <a:cubicBezTo>
                  <a:pt x="148" y="13"/>
                  <a:pt x="148" y="13"/>
                  <a:pt x="148" y="13"/>
                </a:cubicBezTo>
                <a:cubicBezTo>
                  <a:pt x="147" y="13"/>
                  <a:pt x="147" y="13"/>
                  <a:pt x="147" y="13"/>
                </a:cubicBezTo>
                <a:cubicBezTo>
                  <a:pt x="147" y="12"/>
                  <a:pt x="147" y="12"/>
                  <a:pt x="147" y="12"/>
                </a:cubicBezTo>
                <a:cubicBezTo>
                  <a:pt x="147" y="5"/>
                  <a:pt x="132" y="0"/>
                  <a:pt x="114" y="0"/>
                </a:cubicBezTo>
                <a:cubicBezTo>
                  <a:pt x="96" y="0"/>
                  <a:pt x="81" y="5"/>
                  <a:pt x="81" y="12"/>
                </a:cubicBezTo>
                <a:cubicBezTo>
                  <a:pt x="81" y="13"/>
                  <a:pt x="81" y="13"/>
                  <a:pt x="81" y="13"/>
                </a:cubicBezTo>
                <a:cubicBezTo>
                  <a:pt x="80" y="13"/>
                  <a:pt x="80" y="13"/>
                  <a:pt x="80" y="13"/>
                </a:cubicBezTo>
                <a:cubicBezTo>
                  <a:pt x="80" y="37"/>
                  <a:pt x="80" y="37"/>
                  <a:pt x="80" y="37"/>
                </a:cubicBezTo>
                <a:cubicBezTo>
                  <a:pt x="81" y="37"/>
                  <a:pt x="81" y="37"/>
                  <a:pt x="81" y="37"/>
                </a:cubicBezTo>
                <a:cubicBezTo>
                  <a:pt x="82" y="40"/>
                  <a:pt x="84" y="42"/>
                  <a:pt x="91" y="44"/>
                </a:cubicBezTo>
                <a:cubicBezTo>
                  <a:pt x="91" y="56"/>
                  <a:pt x="91" y="89"/>
                  <a:pt x="91" y="98"/>
                </a:cubicBezTo>
                <a:cubicBezTo>
                  <a:pt x="91" y="109"/>
                  <a:pt x="83" y="112"/>
                  <a:pt x="83" y="112"/>
                </a:cubicBezTo>
                <a:cubicBezTo>
                  <a:pt x="71" y="119"/>
                  <a:pt x="0" y="190"/>
                  <a:pt x="31" y="212"/>
                </a:cubicBezTo>
                <a:cubicBezTo>
                  <a:pt x="59" y="231"/>
                  <a:pt x="105" y="231"/>
                  <a:pt x="115" y="230"/>
                </a:cubicBezTo>
                <a:cubicBezTo>
                  <a:pt x="124" y="231"/>
                  <a:pt x="170" y="231"/>
                  <a:pt x="198" y="212"/>
                </a:cubicBezTo>
                <a:cubicBezTo>
                  <a:pt x="229" y="190"/>
                  <a:pt x="159" y="119"/>
                  <a:pt x="147" y="112"/>
                </a:cubicBezTo>
                <a:close/>
                <a:moveTo>
                  <a:pt x="145" y="213"/>
                </a:moveTo>
                <a:cubicBezTo>
                  <a:pt x="145" y="213"/>
                  <a:pt x="180" y="206"/>
                  <a:pt x="182" y="187"/>
                </a:cubicBezTo>
                <a:cubicBezTo>
                  <a:pt x="183" y="169"/>
                  <a:pt x="150" y="134"/>
                  <a:pt x="150" y="134"/>
                </a:cubicBezTo>
                <a:cubicBezTo>
                  <a:pt x="150" y="134"/>
                  <a:pt x="194" y="167"/>
                  <a:pt x="193" y="190"/>
                </a:cubicBezTo>
                <a:cubicBezTo>
                  <a:pt x="193" y="213"/>
                  <a:pt x="145" y="213"/>
                  <a:pt x="145" y="213"/>
                </a:cubicBezTo>
                <a:close/>
              </a:path>
            </a:pathLst>
          </a:cu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endParaRPr lang="zh-CN" altLang="en-US"/>
          </a:p>
        </p:txBody>
      </p:sp>
      <p:sp>
        <p:nvSpPr>
          <p:cNvPr id="20502" name="矩形 22"/>
          <p:cNvSpPr>
            <a:spLocks noChangeArrowheads="1"/>
          </p:cNvSpPr>
          <p:nvPr/>
        </p:nvSpPr>
        <p:spPr bwMode="auto">
          <a:xfrm>
            <a:off x="8477250" y="2498725"/>
            <a:ext cx="2519363" cy="2894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eaLnBrk="1" hangingPunct="1"/>
            <a:r>
              <a:rPr lang="zh-CN" altLang="en-US" sz="1400">
                <a:solidFill>
                  <a:schemeClr val="bg1"/>
                </a:solidFill>
              </a:rPr>
              <a:t>Vestibulum ante ipsum primis in faucibus orci luctus et ultrices posuere cubilia Curae; Donec velit neque, auctor sit amet aliquam velante ipsum primis in faucibus orci luctus et ultrices posuere cubilia Curae; Donec velit neque, auctor sit amet aliquam velante ipsum primis in faucibus orci luctus et ultrices posuere cubilia Curae; Donec velit neque, auctor sit amet aliquam vel</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rtlCol="0" anchor="t">
            <a:normAutofit/>
          </a:bodyPr>
          <a:lstStyle/>
          <a:p>
            <a:pPr eaLnBrk="1" fontAlgn="auto" hangingPunct="1">
              <a:spcAft>
                <a:spcPts val="0"/>
              </a:spcAft>
              <a:defRPr/>
            </a:pPr>
            <a:r>
              <a:rPr lang="en-US" altLang="zh-CN" sz="3600" cap="all" dirty="0">
                <a:solidFill>
                  <a:schemeClr val="bg1"/>
                </a:solidFill>
              </a:rPr>
              <a:t>Your  Title  Here</a:t>
            </a:r>
            <a:endParaRPr lang="zh-CN" altLang="en-US" sz="3600" dirty="0">
              <a:solidFill>
                <a:srgbClr val="FDCB82"/>
              </a:solidFill>
            </a:endParaRPr>
          </a:p>
        </p:txBody>
      </p:sp>
      <p:sp>
        <p:nvSpPr>
          <p:cNvPr id="3" name="椭圆 2"/>
          <p:cNvSpPr/>
          <p:nvPr/>
        </p:nvSpPr>
        <p:spPr>
          <a:xfrm>
            <a:off x="6519863" y="1649413"/>
            <a:ext cx="685800" cy="685800"/>
          </a:xfrm>
          <a:prstGeom prst="ellipse">
            <a:avLst/>
          </a:prstGeom>
          <a:solidFill>
            <a:srgbClr val="FA9A6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5" name="KSO_Shape"/>
          <p:cNvSpPr/>
          <p:nvPr/>
        </p:nvSpPr>
        <p:spPr>
          <a:xfrm>
            <a:off x="6650038" y="1830388"/>
            <a:ext cx="425450" cy="322262"/>
          </a:xfrm>
          <a:custGeom>
            <a:avLst/>
            <a:gdLst>
              <a:gd name="connsiteX0" fmla="*/ 367281 w 529316"/>
              <a:gd name="connsiteY0" fmla="*/ 196274 h 401026"/>
              <a:gd name="connsiteX1" fmla="*/ 355293 w 529316"/>
              <a:gd name="connsiteY1" fmla="*/ 208263 h 401026"/>
              <a:gd name="connsiteX2" fmla="*/ 465090 w 529316"/>
              <a:gd name="connsiteY2" fmla="*/ 318060 h 401026"/>
              <a:gd name="connsiteX3" fmla="*/ 466739 w 529316"/>
              <a:gd name="connsiteY3" fmla="*/ 320716 h 401026"/>
              <a:gd name="connsiteX4" fmla="*/ 491723 w 529316"/>
              <a:gd name="connsiteY4" fmla="*/ 320716 h 401026"/>
              <a:gd name="connsiteX5" fmla="*/ 162035 w 529316"/>
              <a:gd name="connsiteY5" fmla="*/ 196274 h 401026"/>
              <a:gd name="connsiteX6" fmla="*/ 37593 w 529316"/>
              <a:gd name="connsiteY6" fmla="*/ 320716 h 401026"/>
              <a:gd name="connsiteX7" fmla="*/ 62577 w 529316"/>
              <a:gd name="connsiteY7" fmla="*/ 320716 h 401026"/>
              <a:gd name="connsiteX8" fmla="*/ 64225 w 529316"/>
              <a:gd name="connsiteY8" fmla="*/ 318061 h 401026"/>
              <a:gd name="connsiteX9" fmla="*/ 174023 w 529316"/>
              <a:gd name="connsiteY9" fmla="*/ 208263 h 401026"/>
              <a:gd name="connsiteX10" fmla="*/ 46349 w 529316"/>
              <a:gd name="connsiteY10" fmla="*/ 80311 h 401026"/>
              <a:gd name="connsiteX11" fmla="*/ 222791 w 529316"/>
              <a:gd name="connsiteY11" fmla="*/ 256753 h 401026"/>
              <a:gd name="connsiteX12" fmla="*/ 263500 w 529316"/>
              <a:gd name="connsiteY12" fmla="*/ 273616 h 401026"/>
              <a:gd name="connsiteX13" fmla="*/ 264659 w 529316"/>
              <a:gd name="connsiteY13" fmla="*/ 273504 h 401026"/>
              <a:gd name="connsiteX14" fmla="*/ 306525 w 529316"/>
              <a:gd name="connsiteY14" fmla="*/ 256753 h 401026"/>
              <a:gd name="connsiteX15" fmla="*/ 482968 w 529316"/>
              <a:gd name="connsiteY15" fmla="*/ 80311 h 401026"/>
              <a:gd name="connsiteX16" fmla="*/ 458990 w 529316"/>
              <a:gd name="connsiteY16" fmla="*/ 80311 h 401026"/>
              <a:gd name="connsiteX17" fmla="*/ 300904 w 529316"/>
              <a:gd name="connsiteY17" fmla="*/ 238397 h 401026"/>
              <a:gd name="connsiteX18" fmla="*/ 264659 w 529316"/>
              <a:gd name="connsiteY18" fmla="*/ 252899 h 401026"/>
              <a:gd name="connsiteX19" fmla="*/ 263656 w 529316"/>
              <a:gd name="connsiteY19" fmla="*/ 252995 h 401026"/>
              <a:gd name="connsiteX20" fmla="*/ 228412 w 529316"/>
              <a:gd name="connsiteY20" fmla="*/ 238397 h 401026"/>
              <a:gd name="connsiteX21" fmla="*/ 70326 w 529316"/>
              <a:gd name="connsiteY21" fmla="*/ 80311 h 401026"/>
              <a:gd name="connsiteX22" fmla="*/ 92015 w 529316"/>
              <a:gd name="connsiteY22" fmla="*/ 0 h 401026"/>
              <a:gd name="connsiteX23" fmla="*/ 437301 w 529316"/>
              <a:gd name="connsiteY23" fmla="*/ 0 h 401026"/>
              <a:gd name="connsiteX24" fmla="*/ 529316 w 529316"/>
              <a:gd name="connsiteY24" fmla="*/ 92015 h 401026"/>
              <a:gd name="connsiteX25" fmla="*/ 529316 w 529316"/>
              <a:gd name="connsiteY25" fmla="*/ 309011 h 401026"/>
              <a:gd name="connsiteX26" fmla="*/ 437301 w 529316"/>
              <a:gd name="connsiteY26" fmla="*/ 401026 h 401026"/>
              <a:gd name="connsiteX27" fmla="*/ 92015 w 529316"/>
              <a:gd name="connsiteY27" fmla="*/ 401026 h 401026"/>
              <a:gd name="connsiteX28" fmla="*/ 0 w 529316"/>
              <a:gd name="connsiteY28" fmla="*/ 309011 h 401026"/>
              <a:gd name="connsiteX29" fmla="*/ 0 w 529316"/>
              <a:gd name="connsiteY29" fmla="*/ 92015 h 401026"/>
              <a:gd name="connsiteX30" fmla="*/ 92015 w 529316"/>
              <a:gd name="connsiteY30" fmla="*/ 0 h 4010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529316" h="401026">
                <a:moveTo>
                  <a:pt x="367281" y="196274"/>
                </a:moveTo>
                <a:lnTo>
                  <a:pt x="355293" y="208263"/>
                </a:lnTo>
                <a:lnTo>
                  <a:pt x="465090" y="318060"/>
                </a:lnTo>
                <a:cubicBezTo>
                  <a:pt x="465822" y="318792"/>
                  <a:pt x="466527" y="319541"/>
                  <a:pt x="466739" y="320716"/>
                </a:cubicBezTo>
                <a:lnTo>
                  <a:pt x="491723" y="320716"/>
                </a:lnTo>
                <a:close/>
                <a:moveTo>
                  <a:pt x="162035" y="196274"/>
                </a:moveTo>
                <a:lnTo>
                  <a:pt x="37593" y="320716"/>
                </a:lnTo>
                <a:lnTo>
                  <a:pt x="62577" y="320716"/>
                </a:lnTo>
                <a:lnTo>
                  <a:pt x="64225" y="318061"/>
                </a:lnTo>
                <a:lnTo>
                  <a:pt x="174023" y="208263"/>
                </a:lnTo>
                <a:close/>
                <a:moveTo>
                  <a:pt x="46349" y="80311"/>
                </a:moveTo>
                <a:lnTo>
                  <a:pt x="222791" y="256753"/>
                </a:lnTo>
                <a:cubicBezTo>
                  <a:pt x="234032" y="267995"/>
                  <a:pt x="248767" y="273616"/>
                  <a:pt x="263500" y="273616"/>
                </a:cubicBezTo>
                <a:cubicBezTo>
                  <a:pt x="263887" y="273616"/>
                  <a:pt x="264274" y="273611"/>
                  <a:pt x="264659" y="273504"/>
                </a:cubicBezTo>
                <a:cubicBezTo>
                  <a:pt x="279774" y="273906"/>
                  <a:pt x="294989" y="268289"/>
                  <a:pt x="306525" y="256753"/>
                </a:cubicBezTo>
                <a:lnTo>
                  <a:pt x="482968" y="80311"/>
                </a:lnTo>
                <a:lnTo>
                  <a:pt x="458990" y="80311"/>
                </a:lnTo>
                <a:lnTo>
                  <a:pt x="300904" y="238397"/>
                </a:lnTo>
                <a:cubicBezTo>
                  <a:pt x="290917" y="248385"/>
                  <a:pt x="277745" y="253247"/>
                  <a:pt x="264659" y="252899"/>
                </a:cubicBezTo>
                <a:cubicBezTo>
                  <a:pt x="264325" y="252991"/>
                  <a:pt x="263990" y="252995"/>
                  <a:pt x="263656" y="252995"/>
                </a:cubicBezTo>
                <a:cubicBezTo>
                  <a:pt x="250900" y="252995"/>
                  <a:pt x="238144" y="248128"/>
                  <a:pt x="228412" y="238397"/>
                </a:cubicBezTo>
                <a:lnTo>
                  <a:pt x="70326" y="80311"/>
                </a:lnTo>
                <a:close/>
                <a:moveTo>
                  <a:pt x="92015" y="0"/>
                </a:moveTo>
                <a:lnTo>
                  <a:pt x="437301" y="0"/>
                </a:lnTo>
                <a:cubicBezTo>
                  <a:pt x="488119" y="0"/>
                  <a:pt x="529316" y="41197"/>
                  <a:pt x="529316" y="92015"/>
                </a:cubicBezTo>
                <a:lnTo>
                  <a:pt x="529316" y="309011"/>
                </a:lnTo>
                <a:cubicBezTo>
                  <a:pt x="529316" y="359829"/>
                  <a:pt x="488119" y="401026"/>
                  <a:pt x="437301" y="401026"/>
                </a:cubicBezTo>
                <a:lnTo>
                  <a:pt x="92015" y="401026"/>
                </a:lnTo>
                <a:cubicBezTo>
                  <a:pt x="41197" y="401026"/>
                  <a:pt x="0" y="359829"/>
                  <a:pt x="0" y="309011"/>
                </a:cubicBezTo>
                <a:lnTo>
                  <a:pt x="0" y="92015"/>
                </a:lnTo>
                <a:cubicBezTo>
                  <a:pt x="0" y="41197"/>
                  <a:pt x="41197" y="0"/>
                  <a:pt x="92015"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6" name="椭圆 5"/>
          <p:cNvSpPr/>
          <p:nvPr/>
        </p:nvSpPr>
        <p:spPr>
          <a:xfrm>
            <a:off x="6519863" y="2849563"/>
            <a:ext cx="685800" cy="685800"/>
          </a:xfrm>
          <a:prstGeom prst="ellipse">
            <a:avLst/>
          </a:prstGeom>
          <a:solidFill>
            <a:srgbClr val="697A7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7" name="KSO_Shape"/>
          <p:cNvSpPr/>
          <p:nvPr/>
        </p:nvSpPr>
        <p:spPr>
          <a:xfrm>
            <a:off x="6650038" y="3035300"/>
            <a:ext cx="419100" cy="314325"/>
          </a:xfrm>
          <a:custGeom>
            <a:avLst/>
            <a:gdLst>
              <a:gd name="connsiteX0" fmla="*/ 577329 w 833225"/>
              <a:gd name="connsiteY0" fmla="*/ 241699 h 624687"/>
              <a:gd name="connsiteX1" fmla="*/ 541325 w 833225"/>
              <a:gd name="connsiteY1" fmla="*/ 277703 h 624687"/>
              <a:gd name="connsiteX2" fmla="*/ 577329 w 833225"/>
              <a:gd name="connsiteY2" fmla="*/ 313707 h 624687"/>
              <a:gd name="connsiteX3" fmla="*/ 613333 w 833225"/>
              <a:gd name="connsiteY3" fmla="*/ 277703 h 624687"/>
              <a:gd name="connsiteX4" fmla="*/ 577329 w 833225"/>
              <a:gd name="connsiteY4" fmla="*/ 241699 h 624687"/>
              <a:gd name="connsiteX5" fmla="*/ 424929 w 833225"/>
              <a:gd name="connsiteY5" fmla="*/ 241699 h 624687"/>
              <a:gd name="connsiteX6" fmla="*/ 388925 w 833225"/>
              <a:gd name="connsiteY6" fmla="*/ 277703 h 624687"/>
              <a:gd name="connsiteX7" fmla="*/ 424929 w 833225"/>
              <a:gd name="connsiteY7" fmla="*/ 313707 h 624687"/>
              <a:gd name="connsiteX8" fmla="*/ 460933 w 833225"/>
              <a:gd name="connsiteY8" fmla="*/ 277703 h 624687"/>
              <a:gd name="connsiteX9" fmla="*/ 424929 w 833225"/>
              <a:gd name="connsiteY9" fmla="*/ 241699 h 624687"/>
              <a:gd name="connsiteX10" fmla="*/ 272529 w 833225"/>
              <a:gd name="connsiteY10" fmla="*/ 241699 h 624687"/>
              <a:gd name="connsiteX11" fmla="*/ 236525 w 833225"/>
              <a:gd name="connsiteY11" fmla="*/ 277703 h 624687"/>
              <a:gd name="connsiteX12" fmla="*/ 272529 w 833225"/>
              <a:gd name="connsiteY12" fmla="*/ 313707 h 624687"/>
              <a:gd name="connsiteX13" fmla="*/ 308533 w 833225"/>
              <a:gd name="connsiteY13" fmla="*/ 277703 h 624687"/>
              <a:gd name="connsiteX14" fmla="*/ 272529 w 833225"/>
              <a:gd name="connsiteY14" fmla="*/ 241699 h 624687"/>
              <a:gd name="connsiteX15" fmla="*/ 429066 w 833225"/>
              <a:gd name="connsiteY15" fmla="*/ 124 h 624687"/>
              <a:gd name="connsiteX16" fmla="*/ 543580 w 833225"/>
              <a:gd name="connsiteY16" fmla="*/ 13237 h 624687"/>
              <a:gd name="connsiteX17" fmla="*/ 789350 w 833225"/>
              <a:gd name="connsiteY17" fmla="*/ 401436 h 624687"/>
              <a:gd name="connsiteX18" fmla="*/ 362652 w 833225"/>
              <a:gd name="connsiteY18" fmla="*/ 552944 h 624687"/>
              <a:gd name="connsiteX19" fmla="*/ 243007 w 833225"/>
              <a:gd name="connsiteY19" fmla="*/ 624687 h 624687"/>
              <a:gd name="connsiteX20" fmla="*/ 211865 w 833225"/>
              <a:gd name="connsiteY20" fmla="*/ 519440 h 624687"/>
              <a:gd name="connsiteX21" fmla="*/ 117966 w 833225"/>
              <a:gd name="connsiteY21" fmla="*/ 84077 h 624687"/>
              <a:gd name="connsiteX22" fmla="*/ 429066 w 833225"/>
              <a:gd name="connsiteY22" fmla="*/ 124 h 6246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833225" h="624687">
                <a:moveTo>
                  <a:pt x="577329" y="241699"/>
                </a:moveTo>
                <a:cubicBezTo>
                  <a:pt x="557445" y="241699"/>
                  <a:pt x="541325" y="257819"/>
                  <a:pt x="541325" y="277703"/>
                </a:cubicBezTo>
                <a:cubicBezTo>
                  <a:pt x="541325" y="297587"/>
                  <a:pt x="557445" y="313707"/>
                  <a:pt x="577329" y="313707"/>
                </a:cubicBezTo>
                <a:cubicBezTo>
                  <a:pt x="597213" y="313707"/>
                  <a:pt x="613333" y="297587"/>
                  <a:pt x="613333" y="277703"/>
                </a:cubicBezTo>
                <a:cubicBezTo>
                  <a:pt x="613333" y="257819"/>
                  <a:pt x="597213" y="241699"/>
                  <a:pt x="577329" y="241699"/>
                </a:cubicBezTo>
                <a:close/>
                <a:moveTo>
                  <a:pt x="424929" y="241699"/>
                </a:moveTo>
                <a:cubicBezTo>
                  <a:pt x="405045" y="241699"/>
                  <a:pt x="388925" y="257819"/>
                  <a:pt x="388925" y="277703"/>
                </a:cubicBezTo>
                <a:cubicBezTo>
                  <a:pt x="388925" y="297587"/>
                  <a:pt x="405045" y="313707"/>
                  <a:pt x="424929" y="313707"/>
                </a:cubicBezTo>
                <a:cubicBezTo>
                  <a:pt x="444813" y="313707"/>
                  <a:pt x="460933" y="297587"/>
                  <a:pt x="460933" y="277703"/>
                </a:cubicBezTo>
                <a:cubicBezTo>
                  <a:pt x="460933" y="257819"/>
                  <a:pt x="444813" y="241699"/>
                  <a:pt x="424929" y="241699"/>
                </a:cubicBezTo>
                <a:close/>
                <a:moveTo>
                  <a:pt x="272529" y="241699"/>
                </a:moveTo>
                <a:cubicBezTo>
                  <a:pt x="252645" y="241699"/>
                  <a:pt x="236525" y="257819"/>
                  <a:pt x="236525" y="277703"/>
                </a:cubicBezTo>
                <a:cubicBezTo>
                  <a:pt x="236525" y="297587"/>
                  <a:pt x="252645" y="313707"/>
                  <a:pt x="272529" y="313707"/>
                </a:cubicBezTo>
                <a:cubicBezTo>
                  <a:pt x="292413" y="313707"/>
                  <a:pt x="308533" y="297587"/>
                  <a:pt x="308533" y="277703"/>
                </a:cubicBezTo>
                <a:cubicBezTo>
                  <a:pt x="308533" y="257819"/>
                  <a:pt x="292413" y="241699"/>
                  <a:pt x="272529" y="241699"/>
                </a:cubicBezTo>
                <a:close/>
                <a:moveTo>
                  <a:pt x="429066" y="124"/>
                </a:moveTo>
                <a:cubicBezTo>
                  <a:pt x="467414" y="891"/>
                  <a:pt x="505944" y="5202"/>
                  <a:pt x="543580" y="13237"/>
                </a:cubicBezTo>
                <a:cubicBezTo>
                  <a:pt x="786614" y="65121"/>
                  <a:pt x="903137" y="249172"/>
                  <a:pt x="789350" y="401436"/>
                </a:cubicBezTo>
                <a:cubicBezTo>
                  <a:pt x="710142" y="507428"/>
                  <a:pt x="538801" y="568267"/>
                  <a:pt x="362652" y="552944"/>
                </a:cubicBezTo>
                <a:lnTo>
                  <a:pt x="243007" y="624687"/>
                </a:lnTo>
                <a:lnTo>
                  <a:pt x="211865" y="519440"/>
                </a:lnTo>
                <a:cubicBezTo>
                  <a:pt x="-26035" y="429957"/>
                  <a:pt x="-72481" y="214611"/>
                  <a:pt x="117966" y="84077"/>
                </a:cubicBezTo>
                <a:cubicBezTo>
                  <a:pt x="200623" y="27423"/>
                  <a:pt x="314022" y="-2176"/>
                  <a:pt x="429066" y="124"/>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8" name="椭圆 7"/>
          <p:cNvSpPr/>
          <p:nvPr/>
        </p:nvSpPr>
        <p:spPr>
          <a:xfrm>
            <a:off x="6521450" y="3824288"/>
            <a:ext cx="685800" cy="685800"/>
          </a:xfrm>
          <a:prstGeom prst="ellipse">
            <a:avLst/>
          </a:prstGeom>
          <a:solidFill>
            <a:srgbClr val="B4B17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9" name="椭圆 8"/>
          <p:cNvSpPr/>
          <p:nvPr/>
        </p:nvSpPr>
        <p:spPr>
          <a:xfrm>
            <a:off x="6521450" y="4965700"/>
            <a:ext cx="685800" cy="685800"/>
          </a:xfrm>
          <a:prstGeom prst="ellipse">
            <a:avLst/>
          </a:prstGeom>
          <a:solidFill>
            <a:srgbClr val="FDCB8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1513" name="KSO_Shape"/>
          <p:cNvSpPr>
            <a:spLocks/>
          </p:cNvSpPr>
          <p:nvPr/>
        </p:nvSpPr>
        <p:spPr bwMode="auto">
          <a:xfrm>
            <a:off x="6661150" y="3921125"/>
            <a:ext cx="406400" cy="492125"/>
          </a:xfrm>
          <a:custGeom>
            <a:avLst/>
            <a:gdLst>
              <a:gd name="T0" fmla="*/ 27455 w 968375"/>
              <a:gd name="T1" fmla="*/ 309346 h 1170887"/>
              <a:gd name="T2" fmla="*/ 132501 w 968375"/>
              <a:gd name="T3" fmla="*/ 356049 h 1170887"/>
              <a:gd name="T4" fmla="*/ 236354 w 968375"/>
              <a:gd name="T5" fmla="*/ 311741 h 1170887"/>
              <a:gd name="T6" fmla="*/ 251872 w 968375"/>
              <a:gd name="T7" fmla="*/ 318926 h 1170887"/>
              <a:gd name="T8" fmla="*/ 132501 w 968375"/>
              <a:gd name="T9" fmla="*/ 374011 h 1170887"/>
              <a:gd name="T10" fmla="*/ 10743 w 968375"/>
              <a:gd name="T11" fmla="*/ 316532 h 1170887"/>
              <a:gd name="T12" fmla="*/ 27455 w 968375"/>
              <a:gd name="T13" fmla="*/ 309346 h 1170887"/>
              <a:gd name="T14" fmla="*/ 276940 w 968375"/>
              <a:gd name="T15" fmla="*/ 197980 h 1170887"/>
              <a:gd name="T16" fmla="*/ 307976 w 968375"/>
              <a:gd name="T17" fmla="*/ 236300 h 1170887"/>
              <a:gd name="T18" fmla="*/ 268584 w 968375"/>
              <a:gd name="T19" fmla="*/ 275817 h 1170887"/>
              <a:gd name="T20" fmla="*/ 254260 w 968375"/>
              <a:gd name="T21" fmla="*/ 273422 h 1170887"/>
              <a:gd name="T22" fmla="*/ 263809 w 968375"/>
              <a:gd name="T23" fmla="*/ 257855 h 1170887"/>
              <a:gd name="T24" fmla="*/ 268584 w 968375"/>
              <a:gd name="T25" fmla="*/ 259052 h 1170887"/>
              <a:gd name="T26" fmla="*/ 290071 w 968375"/>
              <a:gd name="T27" fmla="*/ 236300 h 1170887"/>
              <a:gd name="T28" fmla="*/ 275746 w 968375"/>
              <a:gd name="T29" fmla="*/ 215942 h 1170887"/>
              <a:gd name="T30" fmla="*/ 276940 w 968375"/>
              <a:gd name="T31" fmla="*/ 197980 h 1170887"/>
              <a:gd name="T32" fmla="*/ 261422 w 968375"/>
              <a:gd name="T33" fmla="*/ 171635 h 1170887"/>
              <a:gd name="T34" fmla="*/ 263809 w 968375"/>
              <a:gd name="T35" fmla="*/ 195585 h 1170887"/>
              <a:gd name="T36" fmla="*/ 132501 w 968375"/>
              <a:gd name="T37" fmla="*/ 327309 h 1170887"/>
              <a:gd name="T38" fmla="*/ 0 w 968375"/>
              <a:gd name="T39" fmla="*/ 195585 h 1170887"/>
              <a:gd name="T40" fmla="*/ 2388 w 968375"/>
              <a:gd name="T41" fmla="*/ 174030 h 1170887"/>
              <a:gd name="T42" fmla="*/ 132501 w 968375"/>
              <a:gd name="T43" fmla="*/ 242287 h 1170887"/>
              <a:gd name="T44" fmla="*/ 261422 w 968375"/>
              <a:gd name="T45" fmla="*/ 174030 h 1170887"/>
              <a:gd name="T46" fmla="*/ 261422 w 968375"/>
              <a:gd name="T47" fmla="*/ 171635 h 1170887"/>
              <a:gd name="T48" fmla="*/ 132501 w 968375"/>
              <a:gd name="T49" fmla="*/ 118946 h 1170887"/>
              <a:gd name="T50" fmla="*/ 247098 w 968375"/>
              <a:gd name="T51" fmla="*/ 174030 h 1170887"/>
              <a:gd name="T52" fmla="*/ 245904 w 968375"/>
              <a:gd name="T53" fmla="*/ 182413 h 1170887"/>
              <a:gd name="T54" fmla="*/ 132501 w 968375"/>
              <a:gd name="T55" fmla="*/ 144093 h 1170887"/>
              <a:gd name="T56" fmla="*/ 17906 w 968375"/>
              <a:gd name="T57" fmla="*/ 182413 h 1170887"/>
              <a:gd name="T58" fmla="*/ 16712 w 968375"/>
              <a:gd name="T59" fmla="*/ 174030 h 1170887"/>
              <a:gd name="T60" fmla="*/ 132501 w 968375"/>
              <a:gd name="T61" fmla="*/ 118946 h 1170887"/>
              <a:gd name="T62" fmla="*/ 172980 w 968375"/>
              <a:gd name="T63" fmla="*/ 19835 h 1170887"/>
              <a:gd name="T64" fmla="*/ 176266 w 968375"/>
              <a:gd name="T65" fmla="*/ 119010 h 1170887"/>
              <a:gd name="T66" fmla="*/ 172980 w 968375"/>
              <a:gd name="T67" fmla="*/ 19835 h 1170887"/>
              <a:gd name="T68" fmla="*/ 87509 w 968375"/>
              <a:gd name="T69" fmla="*/ 13224 h 1170887"/>
              <a:gd name="T70" fmla="*/ 90796 w 968375"/>
              <a:gd name="T71" fmla="*/ 112399 h 1170887"/>
              <a:gd name="T72" fmla="*/ 87509 w 968375"/>
              <a:gd name="T73" fmla="*/ 13224 h 1170887"/>
              <a:gd name="T74" fmla="*/ 130244 w 968375"/>
              <a:gd name="T75" fmla="*/ 0 h 1170887"/>
              <a:gd name="T76" fmla="*/ 133531 w 968375"/>
              <a:gd name="T77" fmla="*/ 99175 h 1170887"/>
              <a:gd name="T78" fmla="*/ 130244 w 968375"/>
              <a:gd name="T79" fmla="*/ 0 h 1170887"/>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968375"/>
              <a:gd name="T121" fmla="*/ 0 h 1170887"/>
              <a:gd name="T122" fmla="*/ 968375 w 968375"/>
              <a:gd name="T123" fmla="*/ 1170887 h 1170887"/>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968375" h="1170887">
                <a:moveTo>
                  <a:pt x="86328" y="968447"/>
                </a:moveTo>
                <a:cubicBezTo>
                  <a:pt x="120108" y="1054672"/>
                  <a:pt x="258984" y="1114654"/>
                  <a:pt x="416627" y="1114654"/>
                </a:cubicBezTo>
                <a:cubicBezTo>
                  <a:pt x="566762" y="1114654"/>
                  <a:pt x="701884" y="1058421"/>
                  <a:pt x="743172" y="975945"/>
                </a:cubicBezTo>
                <a:cubicBezTo>
                  <a:pt x="791966" y="998438"/>
                  <a:pt x="791966" y="998438"/>
                  <a:pt x="791966" y="998438"/>
                </a:cubicBezTo>
                <a:cubicBezTo>
                  <a:pt x="743172" y="1103407"/>
                  <a:pt x="589283" y="1170887"/>
                  <a:pt x="416627" y="1170887"/>
                </a:cubicBezTo>
                <a:cubicBezTo>
                  <a:pt x="236464" y="1170887"/>
                  <a:pt x="78821" y="1095909"/>
                  <a:pt x="33780" y="990941"/>
                </a:cubicBezTo>
                <a:cubicBezTo>
                  <a:pt x="86328" y="968447"/>
                  <a:pt x="86328" y="968447"/>
                  <a:pt x="86328" y="968447"/>
                </a:cubicBezTo>
                <a:close/>
                <a:moveTo>
                  <a:pt x="870787" y="619801"/>
                </a:moveTo>
                <a:cubicBezTo>
                  <a:pt x="927088" y="634796"/>
                  <a:pt x="968375" y="683532"/>
                  <a:pt x="968375" y="739765"/>
                </a:cubicBezTo>
                <a:cubicBezTo>
                  <a:pt x="968375" y="810994"/>
                  <a:pt x="912074" y="863478"/>
                  <a:pt x="844513" y="863478"/>
                </a:cubicBezTo>
                <a:cubicBezTo>
                  <a:pt x="829500" y="863478"/>
                  <a:pt x="814486" y="863478"/>
                  <a:pt x="799473" y="855981"/>
                </a:cubicBezTo>
                <a:cubicBezTo>
                  <a:pt x="810733" y="840985"/>
                  <a:pt x="821993" y="822241"/>
                  <a:pt x="829500" y="807245"/>
                </a:cubicBezTo>
                <a:cubicBezTo>
                  <a:pt x="833253" y="807245"/>
                  <a:pt x="840760" y="810994"/>
                  <a:pt x="844513" y="810994"/>
                </a:cubicBezTo>
                <a:cubicBezTo>
                  <a:pt x="882047" y="810994"/>
                  <a:pt x="912074" y="777254"/>
                  <a:pt x="912074" y="739765"/>
                </a:cubicBezTo>
                <a:cubicBezTo>
                  <a:pt x="912074" y="713523"/>
                  <a:pt x="893307" y="687281"/>
                  <a:pt x="867034" y="676034"/>
                </a:cubicBezTo>
                <a:cubicBezTo>
                  <a:pt x="870787" y="661038"/>
                  <a:pt x="870787" y="642294"/>
                  <a:pt x="870787" y="619801"/>
                </a:cubicBezTo>
                <a:close/>
                <a:moveTo>
                  <a:pt x="821993" y="537325"/>
                </a:moveTo>
                <a:cubicBezTo>
                  <a:pt x="825746" y="556070"/>
                  <a:pt x="829500" y="582312"/>
                  <a:pt x="829500" y="612303"/>
                </a:cubicBezTo>
                <a:cubicBezTo>
                  <a:pt x="829500" y="840985"/>
                  <a:pt x="645584" y="1024681"/>
                  <a:pt x="416627" y="1024681"/>
                </a:cubicBezTo>
                <a:cubicBezTo>
                  <a:pt x="187669" y="1024681"/>
                  <a:pt x="0" y="840985"/>
                  <a:pt x="0" y="612303"/>
                </a:cubicBezTo>
                <a:cubicBezTo>
                  <a:pt x="0" y="586061"/>
                  <a:pt x="3753" y="563567"/>
                  <a:pt x="7507" y="544823"/>
                </a:cubicBezTo>
                <a:cubicBezTo>
                  <a:pt x="7507" y="664787"/>
                  <a:pt x="187669" y="758510"/>
                  <a:pt x="416627" y="758510"/>
                </a:cubicBezTo>
                <a:cubicBezTo>
                  <a:pt x="641830" y="758510"/>
                  <a:pt x="821993" y="664787"/>
                  <a:pt x="821993" y="544823"/>
                </a:cubicBezTo>
                <a:cubicBezTo>
                  <a:pt x="821993" y="541074"/>
                  <a:pt x="821993" y="541074"/>
                  <a:pt x="821993" y="537325"/>
                </a:cubicBezTo>
                <a:close/>
                <a:moveTo>
                  <a:pt x="416627" y="372374"/>
                </a:moveTo>
                <a:cubicBezTo>
                  <a:pt x="611803" y="372374"/>
                  <a:pt x="776952" y="451101"/>
                  <a:pt x="776952" y="544823"/>
                </a:cubicBezTo>
                <a:cubicBezTo>
                  <a:pt x="776952" y="556070"/>
                  <a:pt x="776952" y="563567"/>
                  <a:pt x="773199" y="571065"/>
                </a:cubicBezTo>
                <a:cubicBezTo>
                  <a:pt x="716898" y="499836"/>
                  <a:pt x="578023" y="451101"/>
                  <a:pt x="416627" y="451101"/>
                </a:cubicBezTo>
                <a:cubicBezTo>
                  <a:pt x="251477" y="451101"/>
                  <a:pt x="112601" y="499836"/>
                  <a:pt x="56301" y="571065"/>
                </a:cubicBezTo>
                <a:cubicBezTo>
                  <a:pt x="52547" y="563567"/>
                  <a:pt x="52547" y="556070"/>
                  <a:pt x="52547" y="544823"/>
                </a:cubicBezTo>
                <a:cubicBezTo>
                  <a:pt x="52547" y="451101"/>
                  <a:pt x="217696" y="372374"/>
                  <a:pt x="416627" y="372374"/>
                </a:cubicBezTo>
                <a:close/>
                <a:moveTo>
                  <a:pt x="543902" y="62096"/>
                </a:moveTo>
                <a:cubicBezTo>
                  <a:pt x="636930" y="186288"/>
                  <a:pt x="492220" y="196637"/>
                  <a:pt x="554238" y="372576"/>
                </a:cubicBezTo>
                <a:cubicBezTo>
                  <a:pt x="409528" y="155240"/>
                  <a:pt x="585248" y="196637"/>
                  <a:pt x="543902" y="62096"/>
                </a:cubicBezTo>
                <a:close/>
                <a:moveTo>
                  <a:pt x="275155" y="41398"/>
                </a:moveTo>
                <a:cubicBezTo>
                  <a:pt x="368183" y="175939"/>
                  <a:pt x="223472" y="175939"/>
                  <a:pt x="285491" y="351878"/>
                </a:cubicBezTo>
                <a:cubicBezTo>
                  <a:pt x="140780" y="144891"/>
                  <a:pt x="316500" y="186288"/>
                  <a:pt x="275155" y="41398"/>
                </a:cubicBezTo>
                <a:close/>
                <a:moveTo>
                  <a:pt x="409528" y="0"/>
                </a:moveTo>
                <a:cubicBezTo>
                  <a:pt x="502556" y="124192"/>
                  <a:pt x="357846" y="134542"/>
                  <a:pt x="419865" y="310480"/>
                </a:cubicBezTo>
                <a:cubicBezTo>
                  <a:pt x="275155" y="103493"/>
                  <a:pt x="450874" y="144891"/>
                  <a:pt x="409528"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endParaRPr lang="zh-CN" altLang="en-US"/>
          </a:p>
        </p:txBody>
      </p:sp>
      <p:sp>
        <p:nvSpPr>
          <p:cNvPr id="11" name="KSO_Shape"/>
          <p:cNvSpPr/>
          <p:nvPr/>
        </p:nvSpPr>
        <p:spPr>
          <a:xfrm>
            <a:off x="6643688" y="5149850"/>
            <a:ext cx="441325" cy="317500"/>
          </a:xfrm>
          <a:custGeom>
            <a:avLst/>
            <a:gdLst>
              <a:gd name="connsiteX0" fmla="*/ 880442 w 1224136"/>
              <a:gd name="connsiteY0" fmla="*/ 361080 h 883138"/>
              <a:gd name="connsiteX1" fmla="*/ 1006456 w 1224136"/>
              <a:gd name="connsiteY1" fmla="*/ 487094 h 883138"/>
              <a:gd name="connsiteX2" fmla="*/ 880442 w 1224136"/>
              <a:gd name="connsiteY2" fmla="*/ 613108 h 883138"/>
              <a:gd name="connsiteX3" fmla="*/ 754428 w 1224136"/>
              <a:gd name="connsiteY3" fmla="*/ 487094 h 883138"/>
              <a:gd name="connsiteX4" fmla="*/ 880442 w 1224136"/>
              <a:gd name="connsiteY4" fmla="*/ 361080 h 883138"/>
              <a:gd name="connsiteX5" fmla="*/ 880442 w 1224136"/>
              <a:gd name="connsiteY5" fmla="*/ 235066 h 883138"/>
              <a:gd name="connsiteX6" fmla="*/ 628414 w 1224136"/>
              <a:gd name="connsiteY6" fmla="*/ 487094 h 883138"/>
              <a:gd name="connsiteX7" fmla="*/ 880442 w 1224136"/>
              <a:gd name="connsiteY7" fmla="*/ 739122 h 883138"/>
              <a:gd name="connsiteX8" fmla="*/ 1132470 w 1224136"/>
              <a:gd name="connsiteY8" fmla="*/ 487094 h 883138"/>
              <a:gd name="connsiteX9" fmla="*/ 880442 w 1224136"/>
              <a:gd name="connsiteY9" fmla="*/ 235066 h 883138"/>
              <a:gd name="connsiteX10" fmla="*/ 132017 w 1224136"/>
              <a:gd name="connsiteY10" fmla="*/ 91050 h 883138"/>
              <a:gd name="connsiteX11" fmla="*/ 1092119 w 1224136"/>
              <a:gd name="connsiteY11" fmla="*/ 91050 h 883138"/>
              <a:gd name="connsiteX12" fmla="*/ 1224136 w 1224136"/>
              <a:gd name="connsiteY12" fmla="*/ 223067 h 883138"/>
              <a:gd name="connsiteX13" fmla="*/ 1224136 w 1224136"/>
              <a:gd name="connsiteY13" fmla="*/ 751121 h 883138"/>
              <a:gd name="connsiteX14" fmla="*/ 1092119 w 1224136"/>
              <a:gd name="connsiteY14" fmla="*/ 883138 h 883138"/>
              <a:gd name="connsiteX15" fmla="*/ 132017 w 1224136"/>
              <a:gd name="connsiteY15" fmla="*/ 883138 h 883138"/>
              <a:gd name="connsiteX16" fmla="*/ 0 w 1224136"/>
              <a:gd name="connsiteY16" fmla="*/ 751121 h 883138"/>
              <a:gd name="connsiteX17" fmla="*/ 0 w 1224136"/>
              <a:gd name="connsiteY17" fmla="*/ 223067 h 883138"/>
              <a:gd name="connsiteX18" fmla="*/ 132017 w 1224136"/>
              <a:gd name="connsiteY18" fmla="*/ 91050 h 883138"/>
              <a:gd name="connsiteX19" fmla="*/ 156016 w 1224136"/>
              <a:gd name="connsiteY19" fmla="*/ 0 h 883138"/>
              <a:gd name="connsiteX20" fmla="*/ 348040 w 1224136"/>
              <a:gd name="connsiteY20" fmla="*/ 0 h 883138"/>
              <a:gd name="connsiteX21" fmla="*/ 360040 w 1224136"/>
              <a:gd name="connsiteY21" fmla="*/ 12000 h 883138"/>
              <a:gd name="connsiteX22" fmla="*/ 360040 w 1224136"/>
              <a:gd name="connsiteY22" fmla="*/ 60000 h 883138"/>
              <a:gd name="connsiteX23" fmla="*/ 348040 w 1224136"/>
              <a:gd name="connsiteY23" fmla="*/ 72000 h 883138"/>
              <a:gd name="connsiteX24" fmla="*/ 156016 w 1224136"/>
              <a:gd name="connsiteY24" fmla="*/ 72000 h 883138"/>
              <a:gd name="connsiteX25" fmla="*/ 144016 w 1224136"/>
              <a:gd name="connsiteY25" fmla="*/ 60000 h 883138"/>
              <a:gd name="connsiteX26" fmla="*/ 144016 w 1224136"/>
              <a:gd name="connsiteY26" fmla="*/ 12000 h 883138"/>
              <a:gd name="connsiteX27" fmla="*/ 156016 w 1224136"/>
              <a:gd name="connsiteY27" fmla="*/ 0 h 883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224136" h="883138">
                <a:moveTo>
                  <a:pt x="880442" y="361080"/>
                </a:moveTo>
                <a:cubicBezTo>
                  <a:pt x="950038" y="361080"/>
                  <a:pt x="1006456" y="417498"/>
                  <a:pt x="1006456" y="487094"/>
                </a:cubicBezTo>
                <a:cubicBezTo>
                  <a:pt x="1006456" y="556690"/>
                  <a:pt x="950038" y="613108"/>
                  <a:pt x="880442" y="613108"/>
                </a:cubicBezTo>
                <a:cubicBezTo>
                  <a:pt x="810846" y="613108"/>
                  <a:pt x="754428" y="556690"/>
                  <a:pt x="754428" y="487094"/>
                </a:cubicBezTo>
                <a:cubicBezTo>
                  <a:pt x="754428" y="417498"/>
                  <a:pt x="810846" y="361080"/>
                  <a:pt x="880442" y="361080"/>
                </a:cubicBezTo>
                <a:close/>
                <a:moveTo>
                  <a:pt x="880442" y="235066"/>
                </a:moveTo>
                <a:cubicBezTo>
                  <a:pt x="741251" y="235066"/>
                  <a:pt x="628414" y="347903"/>
                  <a:pt x="628414" y="487094"/>
                </a:cubicBezTo>
                <a:cubicBezTo>
                  <a:pt x="628414" y="626285"/>
                  <a:pt x="741251" y="739122"/>
                  <a:pt x="880442" y="739122"/>
                </a:cubicBezTo>
                <a:cubicBezTo>
                  <a:pt x="1019633" y="739122"/>
                  <a:pt x="1132470" y="626285"/>
                  <a:pt x="1132470" y="487094"/>
                </a:cubicBezTo>
                <a:cubicBezTo>
                  <a:pt x="1132470" y="347903"/>
                  <a:pt x="1019633" y="235066"/>
                  <a:pt x="880442" y="235066"/>
                </a:cubicBezTo>
                <a:close/>
                <a:moveTo>
                  <a:pt x="132017" y="91050"/>
                </a:moveTo>
                <a:lnTo>
                  <a:pt x="1092119" y="91050"/>
                </a:lnTo>
                <a:cubicBezTo>
                  <a:pt x="1165030" y="91050"/>
                  <a:pt x="1224136" y="150156"/>
                  <a:pt x="1224136" y="223067"/>
                </a:cubicBezTo>
                <a:lnTo>
                  <a:pt x="1224136" y="751121"/>
                </a:lnTo>
                <a:cubicBezTo>
                  <a:pt x="1224136" y="824032"/>
                  <a:pt x="1165030" y="883138"/>
                  <a:pt x="1092119" y="883138"/>
                </a:cubicBezTo>
                <a:lnTo>
                  <a:pt x="132017" y="883138"/>
                </a:lnTo>
                <a:cubicBezTo>
                  <a:pt x="59106" y="883138"/>
                  <a:pt x="0" y="824032"/>
                  <a:pt x="0" y="751121"/>
                </a:cubicBezTo>
                <a:lnTo>
                  <a:pt x="0" y="223067"/>
                </a:lnTo>
                <a:cubicBezTo>
                  <a:pt x="0" y="150156"/>
                  <a:pt x="59106" y="91050"/>
                  <a:pt x="132017" y="91050"/>
                </a:cubicBezTo>
                <a:close/>
                <a:moveTo>
                  <a:pt x="156016" y="0"/>
                </a:moveTo>
                <a:lnTo>
                  <a:pt x="348040" y="0"/>
                </a:lnTo>
                <a:cubicBezTo>
                  <a:pt x="354667" y="0"/>
                  <a:pt x="360040" y="5373"/>
                  <a:pt x="360040" y="12000"/>
                </a:cubicBezTo>
                <a:lnTo>
                  <a:pt x="360040" y="60000"/>
                </a:lnTo>
                <a:cubicBezTo>
                  <a:pt x="360040" y="66627"/>
                  <a:pt x="354667" y="72000"/>
                  <a:pt x="348040" y="72000"/>
                </a:cubicBezTo>
                <a:lnTo>
                  <a:pt x="156016" y="72000"/>
                </a:lnTo>
                <a:cubicBezTo>
                  <a:pt x="149389" y="72000"/>
                  <a:pt x="144016" y="66627"/>
                  <a:pt x="144016" y="60000"/>
                </a:cubicBezTo>
                <a:lnTo>
                  <a:pt x="144016" y="12000"/>
                </a:lnTo>
                <a:cubicBezTo>
                  <a:pt x="144016" y="5373"/>
                  <a:pt x="149389" y="0"/>
                  <a:pt x="156016"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1515" name="矩形 11"/>
          <p:cNvSpPr>
            <a:spLocks noChangeArrowheads="1"/>
          </p:cNvSpPr>
          <p:nvPr/>
        </p:nvSpPr>
        <p:spPr bwMode="auto">
          <a:xfrm>
            <a:off x="7280275" y="1895475"/>
            <a:ext cx="3887788"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eaLnBrk="1" hangingPunct="1"/>
            <a:r>
              <a:rPr lang="zh-CN" altLang="en-US" sz="1400">
                <a:solidFill>
                  <a:schemeClr val="bg1"/>
                </a:solidFill>
              </a:rPr>
              <a:t>Lorem ut libero malesuada feugiat. Vestibulum ac diam sit amet quam vehiculanulla quis lorem ut</a:t>
            </a:r>
          </a:p>
        </p:txBody>
      </p:sp>
      <p:sp>
        <p:nvSpPr>
          <p:cNvPr id="21516" name="矩形 12"/>
          <p:cNvSpPr>
            <a:spLocks noChangeArrowheads="1"/>
          </p:cNvSpPr>
          <p:nvPr/>
        </p:nvSpPr>
        <p:spPr bwMode="auto">
          <a:xfrm>
            <a:off x="7280275" y="1595438"/>
            <a:ext cx="206533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eaLnBrk="1" hangingPunct="1"/>
            <a:r>
              <a:rPr lang="en-US" altLang="zh-CN">
                <a:solidFill>
                  <a:srgbClr val="FA9A60"/>
                </a:solidFill>
                <a:latin typeface="Arial" panose="020B0604020202020204" pitchFamily="34" charset="0"/>
              </a:rPr>
              <a:t>ADD YOUR TEXT</a:t>
            </a:r>
          </a:p>
        </p:txBody>
      </p:sp>
      <p:sp>
        <p:nvSpPr>
          <p:cNvPr id="21517" name="矩形 13"/>
          <p:cNvSpPr>
            <a:spLocks noChangeArrowheads="1"/>
          </p:cNvSpPr>
          <p:nvPr/>
        </p:nvSpPr>
        <p:spPr bwMode="auto">
          <a:xfrm>
            <a:off x="7296150" y="3019425"/>
            <a:ext cx="388937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eaLnBrk="1" hangingPunct="1"/>
            <a:r>
              <a:rPr lang="zh-CN" altLang="en-US" sz="1400">
                <a:solidFill>
                  <a:schemeClr val="bg1"/>
                </a:solidFill>
              </a:rPr>
              <a:t>Lorem ut libero malesuada feugiat. Vestibulum ac diam sit amet quam vehiculanulla quis lorem ut</a:t>
            </a:r>
          </a:p>
        </p:txBody>
      </p:sp>
      <p:sp>
        <p:nvSpPr>
          <p:cNvPr id="21518" name="矩形 14"/>
          <p:cNvSpPr>
            <a:spLocks noChangeArrowheads="1"/>
          </p:cNvSpPr>
          <p:nvPr/>
        </p:nvSpPr>
        <p:spPr bwMode="auto">
          <a:xfrm>
            <a:off x="7296150" y="2719388"/>
            <a:ext cx="206533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eaLnBrk="1" hangingPunct="1"/>
            <a:r>
              <a:rPr lang="en-US" altLang="zh-CN">
                <a:solidFill>
                  <a:srgbClr val="697A74"/>
                </a:solidFill>
                <a:latin typeface="Arial" panose="020B0604020202020204" pitchFamily="34" charset="0"/>
              </a:rPr>
              <a:t>ADD YOUR TEXT</a:t>
            </a:r>
          </a:p>
        </p:txBody>
      </p:sp>
      <p:sp>
        <p:nvSpPr>
          <p:cNvPr id="21519" name="矩形 15"/>
          <p:cNvSpPr>
            <a:spLocks noChangeArrowheads="1"/>
          </p:cNvSpPr>
          <p:nvPr/>
        </p:nvSpPr>
        <p:spPr bwMode="auto">
          <a:xfrm>
            <a:off x="7280275" y="4044950"/>
            <a:ext cx="3887788"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eaLnBrk="1" hangingPunct="1"/>
            <a:r>
              <a:rPr lang="zh-CN" altLang="en-US" sz="1400">
                <a:solidFill>
                  <a:schemeClr val="bg1"/>
                </a:solidFill>
              </a:rPr>
              <a:t>Lorem ut libero malesuada feugiat. Vestibulum ac diam sit amet quam vehiculanulla quis lorem ut</a:t>
            </a:r>
          </a:p>
        </p:txBody>
      </p:sp>
      <p:sp>
        <p:nvSpPr>
          <p:cNvPr id="21520" name="矩形 16"/>
          <p:cNvSpPr>
            <a:spLocks noChangeArrowheads="1"/>
          </p:cNvSpPr>
          <p:nvPr/>
        </p:nvSpPr>
        <p:spPr bwMode="auto">
          <a:xfrm>
            <a:off x="7280275" y="3744913"/>
            <a:ext cx="206533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eaLnBrk="1" hangingPunct="1"/>
            <a:r>
              <a:rPr lang="en-US" altLang="zh-CN">
                <a:solidFill>
                  <a:srgbClr val="B4B17A"/>
                </a:solidFill>
                <a:latin typeface="Arial" panose="020B0604020202020204" pitchFamily="34" charset="0"/>
              </a:rPr>
              <a:t>ADD YOUR TEXT</a:t>
            </a:r>
          </a:p>
        </p:txBody>
      </p:sp>
      <p:sp>
        <p:nvSpPr>
          <p:cNvPr id="21521" name="矩形 17"/>
          <p:cNvSpPr>
            <a:spLocks noChangeArrowheads="1"/>
          </p:cNvSpPr>
          <p:nvPr/>
        </p:nvSpPr>
        <p:spPr bwMode="auto">
          <a:xfrm>
            <a:off x="7296150" y="5173663"/>
            <a:ext cx="388937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eaLnBrk="1" hangingPunct="1"/>
            <a:r>
              <a:rPr lang="zh-CN" altLang="en-US" sz="1400">
                <a:solidFill>
                  <a:schemeClr val="bg1"/>
                </a:solidFill>
              </a:rPr>
              <a:t>Lorem ut libero malesuada feugiat. Vestibulum ac diam sit amet quam vehiculanulla quis lorem ut</a:t>
            </a:r>
          </a:p>
        </p:txBody>
      </p:sp>
      <p:sp>
        <p:nvSpPr>
          <p:cNvPr id="21522" name="矩形 18"/>
          <p:cNvSpPr>
            <a:spLocks noChangeArrowheads="1"/>
          </p:cNvSpPr>
          <p:nvPr/>
        </p:nvSpPr>
        <p:spPr bwMode="auto">
          <a:xfrm>
            <a:off x="7296150" y="4873625"/>
            <a:ext cx="206533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eaLnBrk="1" hangingPunct="1"/>
            <a:r>
              <a:rPr lang="en-US" altLang="zh-CN">
                <a:solidFill>
                  <a:srgbClr val="FDCB82"/>
                </a:solidFill>
                <a:latin typeface="Arial" panose="020B0604020202020204" pitchFamily="34" charset="0"/>
              </a:rPr>
              <a:t>ADD YOUR TEXT</a:t>
            </a:r>
          </a:p>
        </p:txBody>
      </p:sp>
      <p:grpSp>
        <p:nvGrpSpPr>
          <p:cNvPr id="2" name="组合 19"/>
          <p:cNvGrpSpPr/>
          <p:nvPr/>
        </p:nvGrpSpPr>
        <p:grpSpPr>
          <a:xfrm>
            <a:off x="2160952" y="4202891"/>
            <a:ext cx="2029100" cy="1473693"/>
            <a:chOff x="7743826" y="2522538"/>
            <a:chExt cx="236538" cy="217488"/>
          </a:xfrm>
          <a:solidFill>
            <a:schemeClr val="bg1">
              <a:lumMod val="65000"/>
            </a:schemeClr>
          </a:solidFill>
        </p:grpSpPr>
        <p:sp>
          <p:nvSpPr>
            <p:cNvPr id="21" name="Freeform 132"/>
            <p:cNvSpPr>
              <a:spLocks/>
            </p:cNvSpPr>
            <p:nvPr/>
          </p:nvSpPr>
          <p:spPr bwMode="auto">
            <a:xfrm>
              <a:off x="7743826" y="2522538"/>
              <a:ext cx="117475" cy="82550"/>
            </a:xfrm>
            <a:custGeom>
              <a:avLst/>
              <a:gdLst>
                <a:gd name="T0" fmla="*/ 44 w 74"/>
                <a:gd name="T1" fmla="*/ 0 h 52"/>
                <a:gd name="T2" fmla="*/ 0 w 74"/>
                <a:gd name="T3" fmla="*/ 27 h 52"/>
                <a:gd name="T4" fmla="*/ 30 w 74"/>
                <a:gd name="T5" fmla="*/ 52 h 52"/>
                <a:gd name="T6" fmla="*/ 74 w 74"/>
                <a:gd name="T7" fmla="*/ 25 h 52"/>
                <a:gd name="T8" fmla="*/ 44 w 74"/>
                <a:gd name="T9" fmla="*/ 0 h 52"/>
              </a:gdLst>
              <a:ahLst/>
              <a:cxnLst>
                <a:cxn ang="0">
                  <a:pos x="T0" y="T1"/>
                </a:cxn>
                <a:cxn ang="0">
                  <a:pos x="T2" y="T3"/>
                </a:cxn>
                <a:cxn ang="0">
                  <a:pos x="T4" y="T5"/>
                </a:cxn>
                <a:cxn ang="0">
                  <a:pos x="T6" y="T7"/>
                </a:cxn>
                <a:cxn ang="0">
                  <a:pos x="T8" y="T9"/>
                </a:cxn>
              </a:cxnLst>
              <a:rect l="0" t="0" r="r" b="b"/>
              <a:pathLst>
                <a:path w="74" h="52">
                  <a:moveTo>
                    <a:pt x="44" y="0"/>
                  </a:moveTo>
                  <a:lnTo>
                    <a:pt x="0" y="27"/>
                  </a:lnTo>
                  <a:lnTo>
                    <a:pt x="30" y="52"/>
                  </a:lnTo>
                  <a:lnTo>
                    <a:pt x="74" y="25"/>
                  </a:lnTo>
                  <a:lnTo>
                    <a:pt x="44" y="0"/>
                  </a:lnTo>
                  <a:close/>
                </a:path>
              </a:pathLst>
            </a:custGeom>
            <a:grpFill/>
            <a:ln>
              <a:noFill/>
            </a:ln>
            <a:extLst/>
          </p:spPr>
          <p:txBody>
            <a:bodyPr/>
            <a:lstStyle/>
            <a:p>
              <a:pPr eaLnBrk="1" fontAlgn="auto" hangingPunct="1">
                <a:spcBef>
                  <a:spcPts val="0"/>
                </a:spcBef>
                <a:spcAft>
                  <a:spcPts val="0"/>
                </a:spcAft>
                <a:defRPr/>
              </a:pPr>
              <a:endParaRPr lang="zh-CN" altLang="en-US">
                <a:latin typeface="+mn-lt"/>
                <a:ea typeface="+mn-ea"/>
              </a:endParaRPr>
            </a:p>
          </p:txBody>
        </p:sp>
        <p:sp>
          <p:nvSpPr>
            <p:cNvPr id="22" name="Freeform 133"/>
            <p:cNvSpPr>
              <a:spLocks/>
            </p:cNvSpPr>
            <p:nvPr/>
          </p:nvSpPr>
          <p:spPr bwMode="auto">
            <a:xfrm>
              <a:off x="7743826" y="2605088"/>
              <a:ext cx="117475" cy="84138"/>
            </a:xfrm>
            <a:custGeom>
              <a:avLst/>
              <a:gdLst>
                <a:gd name="T0" fmla="*/ 44 w 74"/>
                <a:gd name="T1" fmla="*/ 53 h 53"/>
                <a:gd name="T2" fmla="*/ 74 w 74"/>
                <a:gd name="T3" fmla="*/ 27 h 53"/>
                <a:gd name="T4" fmla="*/ 30 w 74"/>
                <a:gd name="T5" fmla="*/ 0 h 53"/>
                <a:gd name="T6" fmla="*/ 0 w 74"/>
                <a:gd name="T7" fmla="*/ 24 h 53"/>
                <a:gd name="T8" fmla="*/ 44 w 74"/>
                <a:gd name="T9" fmla="*/ 53 h 53"/>
              </a:gdLst>
              <a:ahLst/>
              <a:cxnLst>
                <a:cxn ang="0">
                  <a:pos x="T0" y="T1"/>
                </a:cxn>
                <a:cxn ang="0">
                  <a:pos x="T2" y="T3"/>
                </a:cxn>
                <a:cxn ang="0">
                  <a:pos x="T4" y="T5"/>
                </a:cxn>
                <a:cxn ang="0">
                  <a:pos x="T6" y="T7"/>
                </a:cxn>
                <a:cxn ang="0">
                  <a:pos x="T8" y="T9"/>
                </a:cxn>
              </a:cxnLst>
              <a:rect l="0" t="0" r="r" b="b"/>
              <a:pathLst>
                <a:path w="74" h="53">
                  <a:moveTo>
                    <a:pt x="44" y="53"/>
                  </a:moveTo>
                  <a:lnTo>
                    <a:pt x="74" y="27"/>
                  </a:lnTo>
                  <a:lnTo>
                    <a:pt x="30" y="0"/>
                  </a:lnTo>
                  <a:lnTo>
                    <a:pt x="0" y="24"/>
                  </a:lnTo>
                  <a:lnTo>
                    <a:pt x="44" y="53"/>
                  </a:lnTo>
                  <a:close/>
                </a:path>
              </a:pathLst>
            </a:custGeom>
            <a:grpFill/>
            <a:ln>
              <a:noFill/>
            </a:ln>
            <a:extLst/>
          </p:spPr>
          <p:txBody>
            <a:bodyPr/>
            <a:lstStyle/>
            <a:p>
              <a:pPr eaLnBrk="1" fontAlgn="auto" hangingPunct="1">
                <a:spcBef>
                  <a:spcPts val="0"/>
                </a:spcBef>
                <a:spcAft>
                  <a:spcPts val="0"/>
                </a:spcAft>
                <a:defRPr/>
              </a:pPr>
              <a:endParaRPr lang="zh-CN" altLang="en-US">
                <a:latin typeface="+mn-lt"/>
                <a:ea typeface="+mn-ea"/>
              </a:endParaRPr>
            </a:p>
          </p:txBody>
        </p:sp>
        <p:sp>
          <p:nvSpPr>
            <p:cNvPr id="23" name="Freeform 134"/>
            <p:cNvSpPr>
              <a:spLocks/>
            </p:cNvSpPr>
            <p:nvPr/>
          </p:nvSpPr>
          <p:spPr bwMode="auto">
            <a:xfrm>
              <a:off x="7861301" y="2605088"/>
              <a:ext cx="119063" cy="84138"/>
            </a:xfrm>
            <a:custGeom>
              <a:avLst/>
              <a:gdLst>
                <a:gd name="T0" fmla="*/ 31 w 75"/>
                <a:gd name="T1" fmla="*/ 53 h 53"/>
                <a:gd name="T2" fmla="*/ 75 w 75"/>
                <a:gd name="T3" fmla="*/ 24 h 53"/>
                <a:gd name="T4" fmla="*/ 44 w 75"/>
                <a:gd name="T5" fmla="*/ 0 h 53"/>
                <a:gd name="T6" fmla="*/ 0 w 75"/>
                <a:gd name="T7" fmla="*/ 27 h 53"/>
                <a:gd name="T8" fmla="*/ 31 w 75"/>
                <a:gd name="T9" fmla="*/ 53 h 53"/>
              </a:gdLst>
              <a:ahLst/>
              <a:cxnLst>
                <a:cxn ang="0">
                  <a:pos x="T0" y="T1"/>
                </a:cxn>
                <a:cxn ang="0">
                  <a:pos x="T2" y="T3"/>
                </a:cxn>
                <a:cxn ang="0">
                  <a:pos x="T4" y="T5"/>
                </a:cxn>
                <a:cxn ang="0">
                  <a:pos x="T6" y="T7"/>
                </a:cxn>
                <a:cxn ang="0">
                  <a:pos x="T8" y="T9"/>
                </a:cxn>
              </a:cxnLst>
              <a:rect l="0" t="0" r="r" b="b"/>
              <a:pathLst>
                <a:path w="75" h="53">
                  <a:moveTo>
                    <a:pt x="31" y="53"/>
                  </a:moveTo>
                  <a:lnTo>
                    <a:pt x="75" y="24"/>
                  </a:lnTo>
                  <a:lnTo>
                    <a:pt x="44" y="0"/>
                  </a:lnTo>
                  <a:lnTo>
                    <a:pt x="0" y="27"/>
                  </a:lnTo>
                  <a:lnTo>
                    <a:pt x="31" y="53"/>
                  </a:lnTo>
                  <a:close/>
                </a:path>
              </a:pathLst>
            </a:custGeom>
            <a:grpFill/>
            <a:ln>
              <a:noFill/>
            </a:ln>
            <a:extLst/>
          </p:spPr>
          <p:txBody>
            <a:bodyPr/>
            <a:lstStyle/>
            <a:p>
              <a:pPr eaLnBrk="1" fontAlgn="auto" hangingPunct="1">
                <a:spcBef>
                  <a:spcPts val="0"/>
                </a:spcBef>
                <a:spcAft>
                  <a:spcPts val="0"/>
                </a:spcAft>
                <a:defRPr/>
              </a:pPr>
              <a:endParaRPr lang="zh-CN" altLang="en-US">
                <a:latin typeface="+mn-lt"/>
                <a:ea typeface="+mn-ea"/>
              </a:endParaRPr>
            </a:p>
          </p:txBody>
        </p:sp>
        <p:sp>
          <p:nvSpPr>
            <p:cNvPr id="24" name="Freeform 135"/>
            <p:cNvSpPr>
              <a:spLocks/>
            </p:cNvSpPr>
            <p:nvPr/>
          </p:nvSpPr>
          <p:spPr bwMode="auto">
            <a:xfrm>
              <a:off x="7861301" y="2522538"/>
              <a:ext cx="119063" cy="82550"/>
            </a:xfrm>
            <a:custGeom>
              <a:avLst/>
              <a:gdLst>
                <a:gd name="T0" fmla="*/ 75 w 75"/>
                <a:gd name="T1" fmla="*/ 27 h 52"/>
                <a:gd name="T2" fmla="*/ 31 w 75"/>
                <a:gd name="T3" fmla="*/ 0 h 52"/>
                <a:gd name="T4" fmla="*/ 0 w 75"/>
                <a:gd name="T5" fmla="*/ 25 h 52"/>
                <a:gd name="T6" fmla="*/ 44 w 75"/>
                <a:gd name="T7" fmla="*/ 52 h 52"/>
                <a:gd name="T8" fmla="*/ 75 w 75"/>
                <a:gd name="T9" fmla="*/ 27 h 52"/>
              </a:gdLst>
              <a:ahLst/>
              <a:cxnLst>
                <a:cxn ang="0">
                  <a:pos x="T0" y="T1"/>
                </a:cxn>
                <a:cxn ang="0">
                  <a:pos x="T2" y="T3"/>
                </a:cxn>
                <a:cxn ang="0">
                  <a:pos x="T4" y="T5"/>
                </a:cxn>
                <a:cxn ang="0">
                  <a:pos x="T6" y="T7"/>
                </a:cxn>
                <a:cxn ang="0">
                  <a:pos x="T8" y="T9"/>
                </a:cxn>
              </a:cxnLst>
              <a:rect l="0" t="0" r="r" b="b"/>
              <a:pathLst>
                <a:path w="75" h="52">
                  <a:moveTo>
                    <a:pt x="75" y="27"/>
                  </a:moveTo>
                  <a:lnTo>
                    <a:pt x="31" y="0"/>
                  </a:lnTo>
                  <a:lnTo>
                    <a:pt x="0" y="25"/>
                  </a:lnTo>
                  <a:lnTo>
                    <a:pt x="44" y="52"/>
                  </a:lnTo>
                  <a:lnTo>
                    <a:pt x="75" y="27"/>
                  </a:lnTo>
                  <a:close/>
                </a:path>
              </a:pathLst>
            </a:custGeom>
            <a:grpFill/>
            <a:ln>
              <a:noFill/>
            </a:ln>
            <a:extLst/>
          </p:spPr>
          <p:txBody>
            <a:bodyPr/>
            <a:lstStyle/>
            <a:p>
              <a:pPr eaLnBrk="1" fontAlgn="auto" hangingPunct="1">
                <a:spcBef>
                  <a:spcPts val="0"/>
                </a:spcBef>
                <a:spcAft>
                  <a:spcPts val="0"/>
                </a:spcAft>
                <a:defRPr/>
              </a:pPr>
              <a:endParaRPr lang="zh-CN" altLang="en-US">
                <a:latin typeface="+mn-lt"/>
                <a:ea typeface="+mn-ea"/>
              </a:endParaRPr>
            </a:p>
          </p:txBody>
        </p:sp>
        <p:sp>
          <p:nvSpPr>
            <p:cNvPr id="25" name="Freeform 136"/>
            <p:cNvSpPr>
              <a:spLocks/>
            </p:cNvSpPr>
            <p:nvPr/>
          </p:nvSpPr>
          <p:spPr bwMode="auto">
            <a:xfrm>
              <a:off x="7791451" y="2655888"/>
              <a:ext cx="139700" cy="84138"/>
            </a:xfrm>
            <a:custGeom>
              <a:avLst/>
              <a:gdLst>
                <a:gd name="T0" fmla="*/ 44 w 88"/>
                <a:gd name="T1" fmla="*/ 0 h 53"/>
                <a:gd name="T2" fmla="*/ 14 w 88"/>
                <a:gd name="T3" fmla="*/ 26 h 53"/>
                <a:gd name="T4" fmla="*/ 0 w 88"/>
                <a:gd name="T5" fmla="*/ 17 h 53"/>
                <a:gd name="T6" fmla="*/ 0 w 88"/>
                <a:gd name="T7" fmla="*/ 27 h 53"/>
                <a:gd name="T8" fmla="*/ 44 w 88"/>
                <a:gd name="T9" fmla="*/ 53 h 53"/>
                <a:gd name="T10" fmla="*/ 88 w 88"/>
                <a:gd name="T11" fmla="*/ 27 h 53"/>
                <a:gd name="T12" fmla="*/ 88 w 88"/>
                <a:gd name="T13" fmla="*/ 17 h 53"/>
                <a:gd name="T14" fmla="*/ 75 w 88"/>
                <a:gd name="T15" fmla="*/ 26 h 53"/>
                <a:gd name="T16" fmla="*/ 44 w 88"/>
                <a:gd name="T17" fmla="*/ 0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8" h="53">
                  <a:moveTo>
                    <a:pt x="44" y="0"/>
                  </a:moveTo>
                  <a:lnTo>
                    <a:pt x="14" y="26"/>
                  </a:lnTo>
                  <a:lnTo>
                    <a:pt x="0" y="17"/>
                  </a:lnTo>
                  <a:lnTo>
                    <a:pt x="0" y="27"/>
                  </a:lnTo>
                  <a:lnTo>
                    <a:pt x="44" y="53"/>
                  </a:lnTo>
                  <a:lnTo>
                    <a:pt x="88" y="27"/>
                  </a:lnTo>
                  <a:lnTo>
                    <a:pt x="88" y="17"/>
                  </a:lnTo>
                  <a:lnTo>
                    <a:pt x="75" y="26"/>
                  </a:lnTo>
                  <a:lnTo>
                    <a:pt x="44" y="0"/>
                  </a:lnTo>
                  <a:close/>
                </a:path>
              </a:pathLst>
            </a:custGeom>
            <a:grpFill/>
            <a:ln>
              <a:noFill/>
            </a:ln>
            <a:extLst/>
          </p:spPr>
          <p:txBody>
            <a:bodyPr/>
            <a:lstStyle/>
            <a:p>
              <a:pPr eaLnBrk="1" fontAlgn="auto" hangingPunct="1">
                <a:spcBef>
                  <a:spcPts val="0"/>
                </a:spcBef>
                <a:spcAft>
                  <a:spcPts val="0"/>
                </a:spcAft>
                <a:defRPr/>
              </a:pPr>
              <a:endParaRPr lang="zh-CN" altLang="en-US">
                <a:latin typeface="+mn-lt"/>
                <a:ea typeface="+mn-ea"/>
              </a:endParaRPr>
            </a:p>
          </p:txBody>
        </p:sp>
      </p:grpSp>
      <p:sp>
        <p:nvSpPr>
          <p:cNvPr id="21524" name="Oval 14"/>
          <p:cNvSpPr>
            <a:spLocks noChangeArrowheads="1"/>
          </p:cNvSpPr>
          <p:nvPr/>
        </p:nvSpPr>
        <p:spPr bwMode="auto">
          <a:xfrm>
            <a:off x="3425825" y="2060575"/>
            <a:ext cx="400050" cy="400050"/>
          </a:xfrm>
          <a:prstGeom prst="ellipse">
            <a:avLst/>
          </a:prstGeom>
          <a:solidFill>
            <a:srgbClr val="FDCB8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eaLnBrk="1" hangingPunct="1"/>
            <a:endParaRPr lang="zh-CN" altLang="en-US"/>
          </a:p>
        </p:txBody>
      </p:sp>
      <p:sp>
        <p:nvSpPr>
          <p:cNvPr id="21525" name="Freeform 15"/>
          <p:cNvSpPr>
            <a:spLocks/>
          </p:cNvSpPr>
          <p:nvPr/>
        </p:nvSpPr>
        <p:spPr bwMode="auto">
          <a:xfrm>
            <a:off x="3527425" y="2433638"/>
            <a:ext cx="103188" cy="95250"/>
          </a:xfrm>
          <a:custGeom>
            <a:avLst/>
            <a:gdLst>
              <a:gd name="T0" fmla="*/ 0 w 65"/>
              <a:gd name="T1" fmla="*/ 0 h 60"/>
              <a:gd name="T2" fmla="*/ 2147483647 w 65"/>
              <a:gd name="T3" fmla="*/ 2147483647 h 60"/>
              <a:gd name="T4" fmla="*/ 2147483647 w 65"/>
              <a:gd name="T5" fmla="*/ 2147483647 h 60"/>
              <a:gd name="T6" fmla="*/ 0 w 65"/>
              <a:gd name="T7" fmla="*/ 0 h 60"/>
              <a:gd name="T8" fmla="*/ 0 60000 65536"/>
              <a:gd name="T9" fmla="*/ 0 60000 65536"/>
              <a:gd name="T10" fmla="*/ 0 60000 65536"/>
              <a:gd name="T11" fmla="*/ 0 60000 65536"/>
              <a:gd name="T12" fmla="*/ 0 w 65"/>
              <a:gd name="T13" fmla="*/ 0 h 60"/>
              <a:gd name="T14" fmla="*/ 65 w 65"/>
              <a:gd name="T15" fmla="*/ 60 h 60"/>
            </a:gdLst>
            <a:ahLst/>
            <a:cxnLst>
              <a:cxn ang="T8">
                <a:pos x="T0" y="T1"/>
              </a:cxn>
              <a:cxn ang="T9">
                <a:pos x="T2" y="T3"/>
              </a:cxn>
              <a:cxn ang="T10">
                <a:pos x="T4" y="T5"/>
              </a:cxn>
              <a:cxn ang="T11">
                <a:pos x="T6" y="T7"/>
              </a:cxn>
            </a:cxnLst>
            <a:rect l="T12" t="T13" r="T14" b="T15"/>
            <a:pathLst>
              <a:path w="65" h="60">
                <a:moveTo>
                  <a:pt x="0" y="0"/>
                </a:moveTo>
                <a:lnTo>
                  <a:pt x="5" y="60"/>
                </a:lnTo>
                <a:lnTo>
                  <a:pt x="65" y="10"/>
                </a:lnTo>
                <a:lnTo>
                  <a:pt x="0" y="0"/>
                </a:lnTo>
                <a:close/>
              </a:path>
            </a:pathLst>
          </a:custGeom>
          <a:solidFill>
            <a:srgbClr val="FDCB8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endParaRPr lang="zh-CN" altLang="en-US"/>
          </a:p>
        </p:txBody>
      </p:sp>
      <p:sp>
        <p:nvSpPr>
          <p:cNvPr id="21526" name="Freeform 16"/>
          <p:cNvSpPr>
            <a:spLocks/>
          </p:cNvSpPr>
          <p:nvPr/>
        </p:nvSpPr>
        <p:spPr bwMode="auto">
          <a:xfrm>
            <a:off x="3559175" y="2165350"/>
            <a:ext cx="50800" cy="214313"/>
          </a:xfrm>
          <a:custGeom>
            <a:avLst/>
            <a:gdLst>
              <a:gd name="T0" fmla="*/ 2147483647 w 32"/>
              <a:gd name="T1" fmla="*/ 2147483647 h 135"/>
              <a:gd name="T2" fmla="*/ 2147483647 w 32"/>
              <a:gd name="T3" fmla="*/ 2147483647 h 135"/>
              <a:gd name="T4" fmla="*/ 2147483647 w 32"/>
              <a:gd name="T5" fmla="*/ 2147483647 h 135"/>
              <a:gd name="T6" fmla="*/ 0 w 32"/>
              <a:gd name="T7" fmla="*/ 2147483647 h 135"/>
              <a:gd name="T8" fmla="*/ 0 w 32"/>
              <a:gd name="T9" fmla="*/ 0 h 135"/>
              <a:gd name="T10" fmla="*/ 2147483647 w 32"/>
              <a:gd name="T11" fmla="*/ 0 h 135"/>
              <a:gd name="T12" fmla="*/ 2147483647 w 32"/>
              <a:gd name="T13" fmla="*/ 2147483647 h 135"/>
              <a:gd name="T14" fmla="*/ 0 60000 65536"/>
              <a:gd name="T15" fmla="*/ 0 60000 65536"/>
              <a:gd name="T16" fmla="*/ 0 60000 65536"/>
              <a:gd name="T17" fmla="*/ 0 60000 65536"/>
              <a:gd name="T18" fmla="*/ 0 60000 65536"/>
              <a:gd name="T19" fmla="*/ 0 60000 65536"/>
              <a:gd name="T20" fmla="*/ 0 60000 65536"/>
              <a:gd name="T21" fmla="*/ 0 w 32"/>
              <a:gd name="T22" fmla="*/ 0 h 135"/>
              <a:gd name="T23" fmla="*/ 32 w 32"/>
              <a:gd name="T24" fmla="*/ 135 h 13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2" h="135">
                <a:moveTo>
                  <a:pt x="32" y="108"/>
                </a:moveTo>
                <a:lnTo>
                  <a:pt x="22" y="135"/>
                </a:lnTo>
                <a:lnTo>
                  <a:pt x="10" y="135"/>
                </a:lnTo>
                <a:lnTo>
                  <a:pt x="0" y="108"/>
                </a:lnTo>
                <a:lnTo>
                  <a:pt x="0" y="0"/>
                </a:lnTo>
                <a:lnTo>
                  <a:pt x="32" y="0"/>
                </a:lnTo>
                <a:lnTo>
                  <a:pt x="32" y="108"/>
                </a:lnTo>
                <a:close/>
              </a:path>
            </a:pathLst>
          </a:cu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endParaRPr lang="zh-CN" altLang="en-US"/>
          </a:p>
        </p:txBody>
      </p:sp>
      <p:sp>
        <p:nvSpPr>
          <p:cNvPr id="21527" name="Freeform 17"/>
          <p:cNvSpPr>
            <a:spLocks/>
          </p:cNvSpPr>
          <p:nvPr/>
        </p:nvSpPr>
        <p:spPr bwMode="auto">
          <a:xfrm>
            <a:off x="3559175" y="2127250"/>
            <a:ext cx="50800" cy="61913"/>
          </a:xfrm>
          <a:custGeom>
            <a:avLst/>
            <a:gdLst>
              <a:gd name="T0" fmla="*/ 2147483647 w 44"/>
              <a:gd name="T1" fmla="*/ 2147483647 h 54"/>
              <a:gd name="T2" fmla="*/ 2147483647 w 44"/>
              <a:gd name="T3" fmla="*/ 2147483647 h 54"/>
              <a:gd name="T4" fmla="*/ 2147483647 w 44"/>
              <a:gd name="T5" fmla="*/ 2147483647 h 54"/>
              <a:gd name="T6" fmla="*/ 0 w 44"/>
              <a:gd name="T7" fmla="*/ 2147483647 h 54"/>
              <a:gd name="T8" fmla="*/ 0 w 44"/>
              <a:gd name="T9" fmla="*/ 2147483647 h 54"/>
              <a:gd name="T10" fmla="*/ 2147483647 w 44"/>
              <a:gd name="T11" fmla="*/ 2147483647 h 54"/>
              <a:gd name="T12" fmla="*/ 2147483647 w 44"/>
              <a:gd name="T13" fmla="*/ 2147483647 h 54"/>
              <a:gd name="T14" fmla="*/ 2147483647 w 44"/>
              <a:gd name="T15" fmla="*/ 2147483647 h 54"/>
              <a:gd name="T16" fmla="*/ 2147483647 w 44"/>
              <a:gd name="T17" fmla="*/ 2147483647 h 5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4"/>
              <a:gd name="T28" fmla="*/ 0 h 54"/>
              <a:gd name="T29" fmla="*/ 44 w 44"/>
              <a:gd name="T30" fmla="*/ 54 h 5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4" h="54">
                <a:moveTo>
                  <a:pt x="44" y="32"/>
                </a:moveTo>
                <a:cubicBezTo>
                  <a:pt x="44" y="44"/>
                  <a:pt x="34" y="54"/>
                  <a:pt x="22" y="54"/>
                </a:cubicBezTo>
                <a:cubicBezTo>
                  <a:pt x="22" y="54"/>
                  <a:pt x="22" y="54"/>
                  <a:pt x="22" y="54"/>
                </a:cubicBezTo>
                <a:cubicBezTo>
                  <a:pt x="10" y="54"/>
                  <a:pt x="0" y="44"/>
                  <a:pt x="0" y="32"/>
                </a:cubicBezTo>
                <a:cubicBezTo>
                  <a:pt x="0" y="12"/>
                  <a:pt x="0" y="12"/>
                  <a:pt x="0" y="12"/>
                </a:cubicBezTo>
                <a:cubicBezTo>
                  <a:pt x="0" y="0"/>
                  <a:pt x="10" y="2"/>
                  <a:pt x="22" y="2"/>
                </a:cubicBezTo>
                <a:cubicBezTo>
                  <a:pt x="22" y="2"/>
                  <a:pt x="22" y="2"/>
                  <a:pt x="22" y="2"/>
                </a:cubicBezTo>
                <a:cubicBezTo>
                  <a:pt x="34" y="2"/>
                  <a:pt x="44" y="0"/>
                  <a:pt x="44" y="12"/>
                </a:cubicBezTo>
                <a:lnTo>
                  <a:pt x="44" y="32"/>
                </a:lnTo>
                <a:close/>
              </a:path>
            </a:pathLst>
          </a:cu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endParaRPr lang="zh-CN" altLang="en-US"/>
          </a:p>
        </p:txBody>
      </p:sp>
      <p:sp>
        <p:nvSpPr>
          <p:cNvPr id="21528" name="Rectangle 18"/>
          <p:cNvSpPr>
            <a:spLocks noChangeArrowheads="1"/>
          </p:cNvSpPr>
          <p:nvPr/>
        </p:nvSpPr>
        <p:spPr bwMode="auto">
          <a:xfrm>
            <a:off x="3556000" y="2152650"/>
            <a:ext cx="55563" cy="52388"/>
          </a:xfrm>
          <a:prstGeom prst="rect">
            <a:avLst/>
          </a:prstGeom>
          <a:solidFill>
            <a:srgbClr val="F2F2F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eaLnBrk="1" hangingPunct="1"/>
            <a:endParaRPr lang="zh-CN" altLang="en-US"/>
          </a:p>
        </p:txBody>
      </p:sp>
      <p:sp>
        <p:nvSpPr>
          <p:cNvPr id="21529" name="Freeform 19"/>
          <p:cNvSpPr>
            <a:spLocks/>
          </p:cNvSpPr>
          <p:nvPr/>
        </p:nvSpPr>
        <p:spPr bwMode="auto">
          <a:xfrm>
            <a:off x="3573463" y="2373313"/>
            <a:ext cx="20637" cy="31750"/>
          </a:xfrm>
          <a:custGeom>
            <a:avLst/>
            <a:gdLst>
              <a:gd name="T0" fmla="*/ 0 w 17"/>
              <a:gd name="T1" fmla="*/ 2147483647 h 27"/>
              <a:gd name="T2" fmla="*/ 2147483647 w 17"/>
              <a:gd name="T3" fmla="*/ 2147483647 h 27"/>
              <a:gd name="T4" fmla="*/ 2147483647 w 17"/>
              <a:gd name="T5" fmla="*/ 2147483647 h 27"/>
              <a:gd name="T6" fmla="*/ 0 w 17"/>
              <a:gd name="T7" fmla="*/ 2147483647 h 27"/>
              <a:gd name="T8" fmla="*/ 0 60000 65536"/>
              <a:gd name="T9" fmla="*/ 0 60000 65536"/>
              <a:gd name="T10" fmla="*/ 0 60000 65536"/>
              <a:gd name="T11" fmla="*/ 0 60000 65536"/>
              <a:gd name="T12" fmla="*/ 0 w 17"/>
              <a:gd name="T13" fmla="*/ 0 h 27"/>
              <a:gd name="T14" fmla="*/ 17 w 17"/>
              <a:gd name="T15" fmla="*/ 27 h 27"/>
            </a:gdLst>
            <a:ahLst/>
            <a:cxnLst>
              <a:cxn ang="T8">
                <a:pos x="T0" y="T1"/>
              </a:cxn>
              <a:cxn ang="T9">
                <a:pos x="T2" y="T3"/>
              </a:cxn>
              <a:cxn ang="T10">
                <a:pos x="T4" y="T5"/>
              </a:cxn>
              <a:cxn ang="T11">
                <a:pos x="T6" y="T7"/>
              </a:cxn>
            </a:cxnLst>
            <a:rect l="T12" t="T13" r="T14" b="T15"/>
            <a:pathLst>
              <a:path w="17" h="27">
                <a:moveTo>
                  <a:pt x="0" y="5"/>
                </a:moveTo>
                <a:cubicBezTo>
                  <a:pt x="0" y="5"/>
                  <a:pt x="4" y="18"/>
                  <a:pt x="6" y="21"/>
                </a:cubicBezTo>
                <a:cubicBezTo>
                  <a:pt x="8" y="25"/>
                  <a:pt x="11" y="27"/>
                  <a:pt x="17" y="6"/>
                </a:cubicBezTo>
                <a:cubicBezTo>
                  <a:pt x="17" y="6"/>
                  <a:pt x="10" y="0"/>
                  <a:pt x="0" y="5"/>
                </a:cubicBezTo>
                <a:close/>
              </a:path>
            </a:pathLst>
          </a:cu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endParaRPr lang="zh-CN" altLang="en-US"/>
          </a:p>
        </p:txBody>
      </p:sp>
      <p:sp>
        <p:nvSpPr>
          <p:cNvPr id="21530" name="Freeform 20"/>
          <p:cNvSpPr>
            <a:spLocks/>
          </p:cNvSpPr>
          <p:nvPr/>
        </p:nvSpPr>
        <p:spPr bwMode="auto">
          <a:xfrm>
            <a:off x="3635375" y="2165350"/>
            <a:ext cx="50800" cy="214313"/>
          </a:xfrm>
          <a:custGeom>
            <a:avLst/>
            <a:gdLst>
              <a:gd name="T0" fmla="*/ 2147483647 w 32"/>
              <a:gd name="T1" fmla="*/ 2147483647 h 135"/>
              <a:gd name="T2" fmla="*/ 2147483647 w 32"/>
              <a:gd name="T3" fmla="*/ 2147483647 h 135"/>
              <a:gd name="T4" fmla="*/ 2147483647 w 32"/>
              <a:gd name="T5" fmla="*/ 2147483647 h 135"/>
              <a:gd name="T6" fmla="*/ 0 w 32"/>
              <a:gd name="T7" fmla="*/ 2147483647 h 135"/>
              <a:gd name="T8" fmla="*/ 0 w 32"/>
              <a:gd name="T9" fmla="*/ 0 h 135"/>
              <a:gd name="T10" fmla="*/ 2147483647 w 32"/>
              <a:gd name="T11" fmla="*/ 0 h 135"/>
              <a:gd name="T12" fmla="*/ 2147483647 w 32"/>
              <a:gd name="T13" fmla="*/ 2147483647 h 135"/>
              <a:gd name="T14" fmla="*/ 0 60000 65536"/>
              <a:gd name="T15" fmla="*/ 0 60000 65536"/>
              <a:gd name="T16" fmla="*/ 0 60000 65536"/>
              <a:gd name="T17" fmla="*/ 0 60000 65536"/>
              <a:gd name="T18" fmla="*/ 0 60000 65536"/>
              <a:gd name="T19" fmla="*/ 0 60000 65536"/>
              <a:gd name="T20" fmla="*/ 0 60000 65536"/>
              <a:gd name="T21" fmla="*/ 0 w 32"/>
              <a:gd name="T22" fmla="*/ 0 h 135"/>
              <a:gd name="T23" fmla="*/ 32 w 32"/>
              <a:gd name="T24" fmla="*/ 135 h 13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2" h="135">
                <a:moveTo>
                  <a:pt x="32" y="108"/>
                </a:moveTo>
                <a:lnTo>
                  <a:pt x="21" y="135"/>
                </a:lnTo>
                <a:lnTo>
                  <a:pt x="10" y="135"/>
                </a:lnTo>
                <a:lnTo>
                  <a:pt x="0" y="108"/>
                </a:lnTo>
                <a:lnTo>
                  <a:pt x="0" y="0"/>
                </a:lnTo>
                <a:lnTo>
                  <a:pt x="32" y="0"/>
                </a:lnTo>
                <a:lnTo>
                  <a:pt x="32" y="108"/>
                </a:lnTo>
                <a:close/>
              </a:path>
            </a:pathLst>
          </a:cu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endParaRPr lang="zh-CN" altLang="en-US"/>
          </a:p>
        </p:txBody>
      </p:sp>
      <p:sp>
        <p:nvSpPr>
          <p:cNvPr id="21531" name="Freeform 21"/>
          <p:cNvSpPr>
            <a:spLocks/>
          </p:cNvSpPr>
          <p:nvPr/>
        </p:nvSpPr>
        <p:spPr bwMode="auto">
          <a:xfrm>
            <a:off x="3635375" y="2127250"/>
            <a:ext cx="50800" cy="61913"/>
          </a:xfrm>
          <a:custGeom>
            <a:avLst/>
            <a:gdLst>
              <a:gd name="T0" fmla="*/ 2147483647 w 44"/>
              <a:gd name="T1" fmla="*/ 2147483647 h 54"/>
              <a:gd name="T2" fmla="*/ 2147483647 w 44"/>
              <a:gd name="T3" fmla="*/ 2147483647 h 54"/>
              <a:gd name="T4" fmla="*/ 2147483647 w 44"/>
              <a:gd name="T5" fmla="*/ 2147483647 h 54"/>
              <a:gd name="T6" fmla="*/ 0 w 44"/>
              <a:gd name="T7" fmla="*/ 2147483647 h 54"/>
              <a:gd name="T8" fmla="*/ 0 w 44"/>
              <a:gd name="T9" fmla="*/ 2147483647 h 54"/>
              <a:gd name="T10" fmla="*/ 2147483647 w 44"/>
              <a:gd name="T11" fmla="*/ 2147483647 h 54"/>
              <a:gd name="T12" fmla="*/ 2147483647 w 44"/>
              <a:gd name="T13" fmla="*/ 2147483647 h 54"/>
              <a:gd name="T14" fmla="*/ 2147483647 w 44"/>
              <a:gd name="T15" fmla="*/ 2147483647 h 54"/>
              <a:gd name="T16" fmla="*/ 2147483647 w 44"/>
              <a:gd name="T17" fmla="*/ 2147483647 h 5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4"/>
              <a:gd name="T28" fmla="*/ 0 h 54"/>
              <a:gd name="T29" fmla="*/ 44 w 44"/>
              <a:gd name="T30" fmla="*/ 54 h 5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4" h="54">
                <a:moveTo>
                  <a:pt x="44" y="32"/>
                </a:moveTo>
                <a:cubicBezTo>
                  <a:pt x="44" y="44"/>
                  <a:pt x="34" y="54"/>
                  <a:pt x="22" y="54"/>
                </a:cubicBezTo>
                <a:cubicBezTo>
                  <a:pt x="22" y="54"/>
                  <a:pt x="22" y="54"/>
                  <a:pt x="22" y="54"/>
                </a:cubicBezTo>
                <a:cubicBezTo>
                  <a:pt x="10" y="54"/>
                  <a:pt x="0" y="44"/>
                  <a:pt x="0" y="32"/>
                </a:cubicBezTo>
                <a:cubicBezTo>
                  <a:pt x="0" y="12"/>
                  <a:pt x="0" y="12"/>
                  <a:pt x="0" y="12"/>
                </a:cubicBezTo>
                <a:cubicBezTo>
                  <a:pt x="0" y="0"/>
                  <a:pt x="10" y="2"/>
                  <a:pt x="22" y="2"/>
                </a:cubicBezTo>
                <a:cubicBezTo>
                  <a:pt x="22" y="2"/>
                  <a:pt x="22" y="2"/>
                  <a:pt x="22" y="2"/>
                </a:cubicBezTo>
                <a:cubicBezTo>
                  <a:pt x="34" y="2"/>
                  <a:pt x="44" y="0"/>
                  <a:pt x="44" y="12"/>
                </a:cubicBezTo>
                <a:lnTo>
                  <a:pt x="44" y="32"/>
                </a:lnTo>
                <a:close/>
              </a:path>
            </a:pathLst>
          </a:cu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endParaRPr lang="zh-CN" altLang="en-US"/>
          </a:p>
        </p:txBody>
      </p:sp>
      <p:sp>
        <p:nvSpPr>
          <p:cNvPr id="21532" name="Rectangle 22"/>
          <p:cNvSpPr>
            <a:spLocks noChangeArrowheads="1"/>
          </p:cNvSpPr>
          <p:nvPr/>
        </p:nvSpPr>
        <p:spPr bwMode="auto">
          <a:xfrm>
            <a:off x="3632200" y="2152650"/>
            <a:ext cx="57150" cy="52388"/>
          </a:xfrm>
          <a:prstGeom prst="rect">
            <a:avLst/>
          </a:prstGeom>
          <a:solidFill>
            <a:srgbClr val="F2F2F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eaLnBrk="1" hangingPunct="1"/>
            <a:endParaRPr lang="zh-CN" altLang="en-US"/>
          </a:p>
        </p:txBody>
      </p:sp>
      <p:sp>
        <p:nvSpPr>
          <p:cNvPr id="21533" name="Freeform 23"/>
          <p:cNvSpPr>
            <a:spLocks/>
          </p:cNvSpPr>
          <p:nvPr/>
        </p:nvSpPr>
        <p:spPr bwMode="auto">
          <a:xfrm>
            <a:off x="3649663" y="2373313"/>
            <a:ext cx="19050" cy="31750"/>
          </a:xfrm>
          <a:custGeom>
            <a:avLst/>
            <a:gdLst>
              <a:gd name="T0" fmla="*/ 0 w 17"/>
              <a:gd name="T1" fmla="*/ 2147483647 h 27"/>
              <a:gd name="T2" fmla="*/ 2147483647 w 17"/>
              <a:gd name="T3" fmla="*/ 2147483647 h 27"/>
              <a:gd name="T4" fmla="*/ 2147483647 w 17"/>
              <a:gd name="T5" fmla="*/ 2147483647 h 27"/>
              <a:gd name="T6" fmla="*/ 0 w 17"/>
              <a:gd name="T7" fmla="*/ 2147483647 h 27"/>
              <a:gd name="T8" fmla="*/ 0 60000 65536"/>
              <a:gd name="T9" fmla="*/ 0 60000 65536"/>
              <a:gd name="T10" fmla="*/ 0 60000 65536"/>
              <a:gd name="T11" fmla="*/ 0 60000 65536"/>
              <a:gd name="T12" fmla="*/ 0 w 17"/>
              <a:gd name="T13" fmla="*/ 0 h 27"/>
              <a:gd name="T14" fmla="*/ 17 w 17"/>
              <a:gd name="T15" fmla="*/ 27 h 27"/>
            </a:gdLst>
            <a:ahLst/>
            <a:cxnLst>
              <a:cxn ang="T8">
                <a:pos x="T0" y="T1"/>
              </a:cxn>
              <a:cxn ang="T9">
                <a:pos x="T2" y="T3"/>
              </a:cxn>
              <a:cxn ang="T10">
                <a:pos x="T4" y="T5"/>
              </a:cxn>
              <a:cxn ang="T11">
                <a:pos x="T6" y="T7"/>
              </a:cxn>
            </a:cxnLst>
            <a:rect l="T12" t="T13" r="T14" b="T15"/>
            <a:pathLst>
              <a:path w="17" h="27">
                <a:moveTo>
                  <a:pt x="0" y="5"/>
                </a:moveTo>
                <a:cubicBezTo>
                  <a:pt x="0" y="5"/>
                  <a:pt x="5" y="18"/>
                  <a:pt x="6" y="21"/>
                </a:cubicBezTo>
                <a:cubicBezTo>
                  <a:pt x="8" y="25"/>
                  <a:pt x="11" y="27"/>
                  <a:pt x="17" y="6"/>
                </a:cubicBezTo>
                <a:cubicBezTo>
                  <a:pt x="17" y="6"/>
                  <a:pt x="10" y="0"/>
                  <a:pt x="0" y="5"/>
                </a:cubicBezTo>
                <a:close/>
              </a:path>
            </a:pathLst>
          </a:cu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endParaRPr lang="zh-CN" altLang="en-US"/>
          </a:p>
        </p:txBody>
      </p:sp>
      <p:sp>
        <p:nvSpPr>
          <p:cNvPr id="21534" name="Freeform 24"/>
          <p:cNvSpPr>
            <a:spLocks/>
          </p:cNvSpPr>
          <p:nvPr/>
        </p:nvSpPr>
        <p:spPr bwMode="auto">
          <a:xfrm>
            <a:off x="3681413" y="2162175"/>
            <a:ext cx="19050" cy="107950"/>
          </a:xfrm>
          <a:custGeom>
            <a:avLst/>
            <a:gdLst>
              <a:gd name="T0" fmla="*/ 1688346521 w 16"/>
              <a:gd name="T1" fmla="*/ 1466819015 h 95"/>
              <a:gd name="T2" fmla="*/ 2147483647 w 16"/>
              <a:gd name="T3" fmla="*/ 2147483647 h 95"/>
              <a:gd name="T4" fmla="*/ 2147483647 w 16"/>
              <a:gd name="T5" fmla="*/ 2147483647 h 95"/>
              <a:gd name="T6" fmla="*/ 2147483647 w 16"/>
              <a:gd name="T7" fmla="*/ 2147483647 h 95"/>
              <a:gd name="T8" fmla="*/ 2147483647 w 16"/>
              <a:gd name="T9" fmla="*/ 2147483647 h 95"/>
              <a:gd name="T10" fmla="*/ 2147483647 w 16"/>
              <a:gd name="T11" fmla="*/ 2147483647 h 95"/>
              <a:gd name="T12" fmla="*/ 0 w 16"/>
              <a:gd name="T13" fmla="*/ 0 h 95"/>
              <a:gd name="T14" fmla="*/ 0 60000 65536"/>
              <a:gd name="T15" fmla="*/ 0 60000 65536"/>
              <a:gd name="T16" fmla="*/ 0 60000 65536"/>
              <a:gd name="T17" fmla="*/ 0 60000 65536"/>
              <a:gd name="T18" fmla="*/ 0 60000 65536"/>
              <a:gd name="T19" fmla="*/ 0 60000 65536"/>
              <a:gd name="T20" fmla="*/ 0 60000 65536"/>
              <a:gd name="T21" fmla="*/ 0 w 16"/>
              <a:gd name="T22" fmla="*/ 0 h 95"/>
              <a:gd name="T23" fmla="*/ 16 w 16"/>
              <a:gd name="T24" fmla="*/ 95 h 9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6" h="95">
                <a:moveTo>
                  <a:pt x="1" y="1"/>
                </a:moveTo>
                <a:cubicBezTo>
                  <a:pt x="1" y="1"/>
                  <a:pt x="13" y="7"/>
                  <a:pt x="14" y="11"/>
                </a:cubicBezTo>
                <a:cubicBezTo>
                  <a:pt x="14" y="15"/>
                  <a:pt x="14" y="89"/>
                  <a:pt x="14" y="89"/>
                </a:cubicBezTo>
                <a:cubicBezTo>
                  <a:pt x="14" y="89"/>
                  <a:pt x="16" y="95"/>
                  <a:pt x="10" y="95"/>
                </a:cubicBezTo>
                <a:cubicBezTo>
                  <a:pt x="10" y="33"/>
                  <a:pt x="10" y="33"/>
                  <a:pt x="10" y="33"/>
                </a:cubicBezTo>
                <a:cubicBezTo>
                  <a:pt x="5" y="26"/>
                  <a:pt x="5" y="26"/>
                  <a:pt x="5" y="26"/>
                </a:cubicBezTo>
                <a:cubicBezTo>
                  <a:pt x="0" y="0"/>
                  <a:pt x="0" y="0"/>
                  <a:pt x="0" y="0"/>
                </a:cubicBezTo>
              </a:path>
            </a:pathLst>
          </a:cu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endParaRPr lang="zh-CN" altLang="en-US"/>
          </a:p>
        </p:txBody>
      </p:sp>
      <p:sp>
        <p:nvSpPr>
          <p:cNvPr id="21535" name="Oval 25"/>
          <p:cNvSpPr>
            <a:spLocks noChangeArrowheads="1"/>
          </p:cNvSpPr>
          <p:nvPr/>
        </p:nvSpPr>
        <p:spPr bwMode="auto">
          <a:xfrm>
            <a:off x="2887663" y="3835400"/>
            <a:ext cx="676275" cy="677863"/>
          </a:xfrm>
          <a:prstGeom prst="ellipse">
            <a:avLst/>
          </a:prstGeom>
          <a:solidFill>
            <a:srgbClr val="FA9A6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eaLnBrk="1" hangingPunct="1"/>
            <a:endParaRPr lang="zh-CN" altLang="en-US"/>
          </a:p>
        </p:txBody>
      </p:sp>
      <p:sp>
        <p:nvSpPr>
          <p:cNvPr id="21536" name="Oval 27"/>
          <p:cNvSpPr>
            <a:spLocks noChangeArrowheads="1"/>
          </p:cNvSpPr>
          <p:nvPr/>
        </p:nvSpPr>
        <p:spPr bwMode="auto">
          <a:xfrm>
            <a:off x="3732213" y="3702050"/>
            <a:ext cx="442912" cy="441325"/>
          </a:xfrm>
          <a:prstGeom prst="ellipse">
            <a:avLst/>
          </a:prstGeom>
          <a:solidFill>
            <a:srgbClr val="FF974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eaLnBrk="1" hangingPunct="1"/>
            <a:endParaRPr lang="zh-CN" altLang="en-US"/>
          </a:p>
        </p:txBody>
      </p:sp>
      <p:sp>
        <p:nvSpPr>
          <p:cNvPr id="21537" name="Oval 29"/>
          <p:cNvSpPr>
            <a:spLocks noChangeArrowheads="1"/>
          </p:cNvSpPr>
          <p:nvPr/>
        </p:nvSpPr>
        <p:spPr bwMode="auto">
          <a:xfrm>
            <a:off x="3487738" y="3109913"/>
            <a:ext cx="534987" cy="534987"/>
          </a:xfrm>
          <a:prstGeom prst="ellipse">
            <a:avLst/>
          </a:prstGeom>
          <a:solidFill>
            <a:srgbClr val="FDCB8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eaLnBrk="1" hangingPunct="1"/>
            <a:endParaRPr lang="zh-CN" altLang="en-US"/>
          </a:p>
        </p:txBody>
      </p:sp>
      <p:sp>
        <p:nvSpPr>
          <p:cNvPr id="21538" name="Freeform 30"/>
          <p:cNvSpPr>
            <a:spLocks/>
          </p:cNvSpPr>
          <p:nvPr/>
        </p:nvSpPr>
        <p:spPr bwMode="auto">
          <a:xfrm>
            <a:off x="3622675" y="3608388"/>
            <a:ext cx="138113" cy="127000"/>
          </a:xfrm>
          <a:custGeom>
            <a:avLst/>
            <a:gdLst>
              <a:gd name="T0" fmla="*/ 0 w 87"/>
              <a:gd name="T1" fmla="*/ 0 h 80"/>
              <a:gd name="T2" fmla="*/ 2147483647 w 87"/>
              <a:gd name="T3" fmla="*/ 2147483647 h 80"/>
              <a:gd name="T4" fmla="*/ 2147483647 w 87"/>
              <a:gd name="T5" fmla="*/ 2147483647 h 80"/>
              <a:gd name="T6" fmla="*/ 0 w 87"/>
              <a:gd name="T7" fmla="*/ 0 h 80"/>
              <a:gd name="T8" fmla="*/ 0 60000 65536"/>
              <a:gd name="T9" fmla="*/ 0 60000 65536"/>
              <a:gd name="T10" fmla="*/ 0 60000 65536"/>
              <a:gd name="T11" fmla="*/ 0 60000 65536"/>
              <a:gd name="T12" fmla="*/ 0 w 87"/>
              <a:gd name="T13" fmla="*/ 0 h 80"/>
              <a:gd name="T14" fmla="*/ 87 w 87"/>
              <a:gd name="T15" fmla="*/ 80 h 80"/>
            </a:gdLst>
            <a:ahLst/>
            <a:cxnLst>
              <a:cxn ang="T8">
                <a:pos x="T0" y="T1"/>
              </a:cxn>
              <a:cxn ang="T9">
                <a:pos x="T2" y="T3"/>
              </a:cxn>
              <a:cxn ang="T10">
                <a:pos x="T4" y="T5"/>
              </a:cxn>
              <a:cxn ang="T11">
                <a:pos x="T6" y="T7"/>
              </a:cxn>
            </a:cxnLst>
            <a:rect l="T12" t="T13" r="T14" b="T15"/>
            <a:pathLst>
              <a:path w="87" h="80">
                <a:moveTo>
                  <a:pt x="0" y="0"/>
                </a:moveTo>
                <a:lnTo>
                  <a:pt x="8" y="80"/>
                </a:lnTo>
                <a:lnTo>
                  <a:pt x="87" y="13"/>
                </a:lnTo>
                <a:lnTo>
                  <a:pt x="0" y="0"/>
                </a:lnTo>
                <a:close/>
              </a:path>
            </a:pathLst>
          </a:custGeom>
          <a:solidFill>
            <a:srgbClr val="FDCB8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endParaRPr lang="zh-CN" altLang="en-US"/>
          </a:p>
        </p:txBody>
      </p:sp>
      <p:sp>
        <p:nvSpPr>
          <p:cNvPr id="21539" name="Oval 31"/>
          <p:cNvSpPr>
            <a:spLocks noChangeArrowheads="1"/>
          </p:cNvSpPr>
          <p:nvPr/>
        </p:nvSpPr>
        <p:spPr bwMode="auto">
          <a:xfrm>
            <a:off x="2987675" y="2549525"/>
            <a:ext cx="534988" cy="534988"/>
          </a:xfrm>
          <a:prstGeom prst="ellipse">
            <a:avLst/>
          </a:prstGeom>
          <a:solidFill>
            <a:srgbClr val="697A74"/>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eaLnBrk="1" hangingPunct="1"/>
            <a:endParaRPr lang="zh-CN" altLang="en-US"/>
          </a:p>
        </p:txBody>
      </p:sp>
      <p:sp>
        <p:nvSpPr>
          <p:cNvPr id="21540" name="Freeform 32"/>
          <p:cNvSpPr>
            <a:spLocks/>
          </p:cNvSpPr>
          <p:nvPr/>
        </p:nvSpPr>
        <p:spPr bwMode="auto">
          <a:xfrm>
            <a:off x="3122613" y="3048000"/>
            <a:ext cx="138112" cy="127000"/>
          </a:xfrm>
          <a:custGeom>
            <a:avLst/>
            <a:gdLst>
              <a:gd name="T0" fmla="*/ 0 w 87"/>
              <a:gd name="T1" fmla="*/ 0 h 80"/>
              <a:gd name="T2" fmla="*/ 2147483647 w 87"/>
              <a:gd name="T3" fmla="*/ 2147483647 h 80"/>
              <a:gd name="T4" fmla="*/ 2147483647 w 87"/>
              <a:gd name="T5" fmla="*/ 2147483647 h 80"/>
              <a:gd name="T6" fmla="*/ 0 w 87"/>
              <a:gd name="T7" fmla="*/ 0 h 80"/>
              <a:gd name="T8" fmla="*/ 0 60000 65536"/>
              <a:gd name="T9" fmla="*/ 0 60000 65536"/>
              <a:gd name="T10" fmla="*/ 0 60000 65536"/>
              <a:gd name="T11" fmla="*/ 0 60000 65536"/>
              <a:gd name="T12" fmla="*/ 0 w 87"/>
              <a:gd name="T13" fmla="*/ 0 h 80"/>
              <a:gd name="T14" fmla="*/ 87 w 87"/>
              <a:gd name="T15" fmla="*/ 80 h 80"/>
            </a:gdLst>
            <a:ahLst/>
            <a:cxnLst>
              <a:cxn ang="T8">
                <a:pos x="T0" y="T1"/>
              </a:cxn>
              <a:cxn ang="T9">
                <a:pos x="T2" y="T3"/>
              </a:cxn>
              <a:cxn ang="T10">
                <a:pos x="T4" y="T5"/>
              </a:cxn>
              <a:cxn ang="T11">
                <a:pos x="T6" y="T7"/>
              </a:cxn>
            </a:cxnLst>
            <a:rect l="T12" t="T13" r="T14" b="T15"/>
            <a:pathLst>
              <a:path w="87" h="80">
                <a:moveTo>
                  <a:pt x="0" y="0"/>
                </a:moveTo>
                <a:lnTo>
                  <a:pt x="7" y="80"/>
                </a:lnTo>
                <a:lnTo>
                  <a:pt x="87" y="14"/>
                </a:lnTo>
                <a:lnTo>
                  <a:pt x="0" y="0"/>
                </a:lnTo>
                <a:close/>
              </a:path>
            </a:pathLst>
          </a:custGeom>
          <a:solidFill>
            <a:srgbClr val="697A74"/>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endParaRPr lang="zh-CN" altLang="en-US"/>
          </a:p>
        </p:txBody>
      </p:sp>
      <p:sp>
        <p:nvSpPr>
          <p:cNvPr id="21541" name="Oval 33"/>
          <p:cNvSpPr>
            <a:spLocks noChangeArrowheads="1"/>
          </p:cNvSpPr>
          <p:nvPr/>
        </p:nvSpPr>
        <p:spPr bwMode="auto">
          <a:xfrm>
            <a:off x="4179888" y="3128963"/>
            <a:ext cx="423862" cy="423862"/>
          </a:xfrm>
          <a:prstGeom prst="ellipse">
            <a:avLst/>
          </a:prstGeom>
          <a:solidFill>
            <a:srgbClr val="697A74"/>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eaLnBrk="1" hangingPunct="1"/>
            <a:endParaRPr lang="zh-CN" altLang="en-US"/>
          </a:p>
        </p:txBody>
      </p:sp>
      <p:sp>
        <p:nvSpPr>
          <p:cNvPr id="21542" name="Freeform 34"/>
          <p:cNvSpPr>
            <a:spLocks/>
          </p:cNvSpPr>
          <p:nvPr/>
        </p:nvSpPr>
        <p:spPr bwMode="auto">
          <a:xfrm>
            <a:off x="4287838" y="3524250"/>
            <a:ext cx="109537" cy="101600"/>
          </a:xfrm>
          <a:custGeom>
            <a:avLst/>
            <a:gdLst>
              <a:gd name="T0" fmla="*/ 0 w 69"/>
              <a:gd name="T1" fmla="*/ 0 h 64"/>
              <a:gd name="T2" fmla="*/ 2147483647 w 69"/>
              <a:gd name="T3" fmla="*/ 2147483647 h 64"/>
              <a:gd name="T4" fmla="*/ 2147483647 w 69"/>
              <a:gd name="T5" fmla="*/ 2147483647 h 64"/>
              <a:gd name="T6" fmla="*/ 0 w 69"/>
              <a:gd name="T7" fmla="*/ 0 h 64"/>
              <a:gd name="T8" fmla="*/ 0 60000 65536"/>
              <a:gd name="T9" fmla="*/ 0 60000 65536"/>
              <a:gd name="T10" fmla="*/ 0 60000 65536"/>
              <a:gd name="T11" fmla="*/ 0 60000 65536"/>
              <a:gd name="T12" fmla="*/ 0 w 69"/>
              <a:gd name="T13" fmla="*/ 0 h 64"/>
              <a:gd name="T14" fmla="*/ 69 w 69"/>
              <a:gd name="T15" fmla="*/ 64 h 64"/>
            </a:gdLst>
            <a:ahLst/>
            <a:cxnLst>
              <a:cxn ang="T8">
                <a:pos x="T0" y="T1"/>
              </a:cxn>
              <a:cxn ang="T9">
                <a:pos x="T2" y="T3"/>
              </a:cxn>
              <a:cxn ang="T10">
                <a:pos x="T4" y="T5"/>
              </a:cxn>
              <a:cxn ang="T11">
                <a:pos x="T6" y="T7"/>
              </a:cxn>
            </a:cxnLst>
            <a:rect l="T12" t="T13" r="T14" b="T15"/>
            <a:pathLst>
              <a:path w="69" h="64">
                <a:moveTo>
                  <a:pt x="0" y="0"/>
                </a:moveTo>
                <a:lnTo>
                  <a:pt x="5" y="64"/>
                </a:lnTo>
                <a:lnTo>
                  <a:pt x="69" y="10"/>
                </a:lnTo>
                <a:lnTo>
                  <a:pt x="0" y="0"/>
                </a:lnTo>
                <a:close/>
              </a:path>
            </a:pathLst>
          </a:custGeom>
          <a:solidFill>
            <a:srgbClr val="697A74"/>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endParaRPr lang="zh-CN" altLang="en-US"/>
          </a:p>
        </p:txBody>
      </p:sp>
      <p:sp>
        <p:nvSpPr>
          <p:cNvPr id="21543" name="Oval 35"/>
          <p:cNvSpPr>
            <a:spLocks noChangeArrowheads="1"/>
          </p:cNvSpPr>
          <p:nvPr/>
        </p:nvSpPr>
        <p:spPr bwMode="auto">
          <a:xfrm>
            <a:off x="2538413" y="2068513"/>
            <a:ext cx="423862" cy="423862"/>
          </a:xfrm>
          <a:prstGeom prst="ellipse">
            <a:avLst/>
          </a:prstGeom>
          <a:solidFill>
            <a:srgbClr val="F6C447"/>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eaLnBrk="1" hangingPunct="1"/>
            <a:endParaRPr lang="zh-CN" altLang="en-US"/>
          </a:p>
        </p:txBody>
      </p:sp>
      <p:sp>
        <p:nvSpPr>
          <p:cNvPr id="21544" name="Freeform 36"/>
          <p:cNvSpPr>
            <a:spLocks/>
          </p:cNvSpPr>
          <p:nvPr/>
        </p:nvSpPr>
        <p:spPr bwMode="auto">
          <a:xfrm>
            <a:off x="2744788" y="2462213"/>
            <a:ext cx="107950" cy="101600"/>
          </a:xfrm>
          <a:custGeom>
            <a:avLst/>
            <a:gdLst>
              <a:gd name="T0" fmla="*/ 2147483647 w 68"/>
              <a:gd name="T1" fmla="*/ 0 h 64"/>
              <a:gd name="T2" fmla="*/ 2147483647 w 68"/>
              <a:gd name="T3" fmla="*/ 2147483647 h 64"/>
              <a:gd name="T4" fmla="*/ 0 w 68"/>
              <a:gd name="T5" fmla="*/ 2147483647 h 64"/>
              <a:gd name="T6" fmla="*/ 2147483647 w 68"/>
              <a:gd name="T7" fmla="*/ 0 h 64"/>
              <a:gd name="T8" fmla="*/ 0 60000 65536"/>
              <a:gd name="T9" fmla="*/ 0 60000 65536"/>
              <a:gd name="T10" fmla="*/ 0 60000 65536"/>
              <a:gd name="T11" fmla="*/ 0 60000 65536"/>
              <a:gd name="T12" fmla="*/ 0 w 68"/>
              <a:gd name="T13" fmla="*/ 0 h 64"/>
              <a:gd name="T14" fmla="*/ 68 w 68"/>
              <a:gd name="T15" fmla="*/ 64 h 64"/>
            </a:gdLst>
            <a:ahLst/>
            <a:cxnLst>
              <a:cxn ang="T8">
                <a:pos x="T0" y="T1"/>
              </a:cxn>
              <a:cxn ang="T9">
                <a:pos x="T2" y="T3"/>
              </a:cxn>
              <a:cxn ang="T10">
                <a:pos x="T4" y="T5"/>
              </a:cxn>
              <a:cxn ang="T11">
                <a:pos x="T6" y="T7"/>
              </a:cxn>
            </a:cxnLst>
            <a:rect l="T12" t="T13" r="T14" b="T15"/>
            <a:pathLst>
              <a:path w="68" h="64">
                <a:moveTo>
                  <a:pt x="68" y="0"/>
                </a:moveTo>
                <a:lnTo>
                  <a:pt x="63" y="64"/>
                </a:lnTo>
                <a:lnTo>
                  <a:pt x="0" y="11"/>
                </a:lnTo>
                <a:lnTo>
                  <a:pt x="68" y="0"/>
                </a:lnTo>
                <a:close/>
              </a:path>
            </a:pathLst>
          </a:custGeom>
          <a:solidFill>
            <a:srgbClr val="F6C447"/>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endParaRPr lang="zh-CN" altLang="en-US"/>
          </a:p>
        </p:txBody>
      </p:sp>
      <p:sp>
        <p:nvSpPr>
          <p:cNvPr id="21545" name="Oval 37"/>
          <p:cNvSpPr>
            <a:spLocks noChangeArrowheads="1"/>
          </p:cNvSpPr>
          <p:nvPr/>
        </p:nvSpPr>
        <p:spPr bwMode="auto">
          <a:xfrm>
            <a:off x="1933575" y="2289175"/>
            <a:ext cx="423863" cy="423863"/>
          </a:xfrm>
          <a:prstGeom prst="ellipse">
            <a:avLst/>
          </a:prstGeom>
          <a:solidFill>
            <a:srgbClr val="697A74"/>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eaLnBrk="1" hangingPunct="1"/>
            <a:endParaRPr lang="zh-CN" altLang="en-US"/>
          </a:p>
        </p:txBody>
      </p:sp>
      <p:sp>
        <p:nvSpPr>
          <p:cNvPr id="21546" name="Freeform 38"/>
          <p:cNvSpPr>
            <a:spLocks/>
          </p:cNvSpPr>
          <p:nvPr/>
        </p:nvSpPr>
        <p:spPr bwMode="auto">
          <a:xfrm>
            <a:off x="2141538" y="2684463"/>
            <a:ext cx="109537" cy="100012"/>
          </a:xfrm>
          <a:custGeom>
            <a:avLst/>
            <a:gdLst>
              <a:gd name="T0" fmla="*/ 2147483647 w 69"/>
              <a:gd name="T1" fmla="*/ 0 h 63"/>
              <a:gd name="T2" fmla="*/ 2147483647 w 69"/>
              <a:gd name="T3" fmla="*/ 2147483647 h 63"/>
              <a:gd name="T4" fmla="*/ 0 w 69"/>
              <a:gd name="T5" fmla="*/ 2147483647 h 63"/>
              <a:gd name="T6" fmla="*/ 2147483647 w 69"/>
              <a:gd name="T7" fmla="*/ 0 h 63"/>
              <a:gd name="T8" fmla="*/ 0 60000 65536"/>
              <a:gd name="T9" fmla="*/ 0 60000 65536"/>
              <a:gd name="T10" fmla="*/ 0 60000 65536"/>
              <a:gd name="T11" fmla="*/ 0 60000 65536"/>
              <a:gd name="T12" fmla="*/ 0 w 69"/>
              <a:gd name="T13" fmla="*/ 0 h 63"/>
              <a:gd name="T14" fmla="*/ 69 w 69"/>
              <a:gd name="T15" fmla="*/ 63 h 63"/>
            </a:gdLst>
            <a:ahLst/>
            <a:cxnLst>
              <a:cxn ang="T8">
                <a:pos x="T0" y="T1"/>
              </a:cxn>
              <a:cxn ang="T9">
                <a:pos x="T2" y="T3"/>
              </a:cxn>
              <a:cxn ang="T10">
                <a:pos x="T4" y="T5"/>
              </a:cxn>
              <a:cxn ang="T11">
                <a:pos x="T6" y="T7"/>
              </a:cxn>
            </a:cxnLst>
            <a:rect l="T12" t="T13" r="T14" b="T15"/>
            <a:pathLst>
              <a:path w="69" h="63">
                <a:moveTo>
                  <a:pt x="69" y="0"/>
                </a:moveTo>
                <a:lnTo>
                  <a:pt x="63" y="63"/>
                </a:lnTo>
                <a:lnTo>
                  <a:pt x="0" y="11"/>
                </a:lnTo>
                <a:lnTo>
                  <a:pt x="69" y="0"/>
                </a:lnTo>
                <a:close/>
              </a:path>
            </a:pathLst>
          </a:custGeom>
          <a:solidFill>
            <a:srgbClr val="697A74"/>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endParaRPr lang="zh-CN" altLang="en-US"/>
          </a:p>
        </p:txBody>
      </p:sp>
      <p:sp>
        <p:nvSpPr>
          <p:cNvPr id="21547" name="Oval 39"/>
          <p:cNvSpPr>
            <a:spLocks noChangeArrowheads="1"/>
          </p:cNvSpPr>
          <p:nvPr/>
        </p:nvSpPr>
        <p:spPr bwMode="auto">
          <a:xfrm>
            <a:off x="1662113" y="2841625"/>
            <a:ext cx="422275" cy="423863"/>
          </a:xfrm>
          <a:prstGeom prst="ellipse">
            <a:avLst/>
          </a:prstGeom>
          <a:solidFill>
            <a:srgbClr val="FA9A6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eaLnBrk="1" hangingPunct="1"/>
            <a:endParaRPr lang="zh-CN" altLang="en-US"/>
          </a:p>
        </p:txBody>
      </p:sp>
      <p:sp>
        <p:nvSpPr>
          <p:cNvPr id="21548" name="Freeform 40"/>
          <p:cNvSpPr>
            <a:spLocks/>
          </p:cNvSpPr>
          <p:nvPr/>
        </p:nvSpPr>
        <p:spPr bwMode="auto">
          <a:xfrm>
            <a:off x="1868488" y="3236913"/>
            <a:ext cx="109537" cy="100012"/>
          </a:xfrm>
          <a:custGeom>
            <a:avLst/>
            <a:gdLst>
              <a:gd name="T0" fmla="*/ 2147483647 w 69"/>
              <a:gd name="T1" fmla="*/ 0 h 63"/>
              <a:gd name="T2" fmla="*/ 2147483647 w 69"/>
              <a:gd name="T3" fmla="*/ 2147483647 h 63"/>
              <a:gd name="T4" fmla="*/ 0 w 69"/>
              <a:gd name="T5" fmla="*/ 2147483647 h 63"/>
              <a:gd name="T6" fmla="*/ 2147483647 w 69"/>
              <a:gd name="T7" fmla="*/ 0 h 63"/>
              <a:gd name="T8" fmla="*/ 0 60000 65536"/>
              <a:gd name="T9" fmla="*/ 0 60000 65536"/>
              <a:gd name="T10" fmla="*/ 0 60000 65536"/>
              <a:gd name="T11" fmla="*/ 0 60000 65536"/>
              <a:gd name="T12" fmla="*/ 0 w 69"/>
              <a:gd name="T13" fmla="*/ 0 h 63"/>
              <a:gd name="T14" fmla="*/ 69 w 69"/>
              <a:gd name="T15" fmla="*/ 63 h 63"/>
            </a:gdLst>
            <a:ahLst/>
            <a:cxnLst>
              <a:cxn ang="T8">
                <a:pos x="T0" y="T1"/>
              </a:cxn>
              <a:cxn ang="T9">
                <a:pos x="T2" y="T3"/>
              </a:cxn>
              <a:cxn ang="T10">
                <a:pos x="T4" y="T5"/>
              </a:cxn>
              <a:cxn ang="T11">
                <a:pos x="T6" y="T7"/>
              </a:cxn>
            </a:cxnLst>
            <a:rect l="T12" t="T13" r="T14" b="T15"/>
            <a:pathLst>
              <a:path w="69" h="63">
                <a:moveTo>
                  <a:pt x="69" y="0"/>
                </a:moveTo>
                <a:lnTo>
                  <a:pt x="63" y="63"/>
                </a:lnTo>
                <a:lnTo>
                  <a:pt x="0" y="11"/>
                </a:lnTo>
                <a:lnTo>
                  <a:pt x="69" y="0"/>
                </a:lnTo>
                <a:close/>
              </a:path>
            </a:pathLst>
          </a:custGeom>
          <a:solidFill>
            <a:srgbClr val="FA9A6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endParaRPr lang="zh-CN" altLang="en-US"/>
          </a:p>
        </p:txBody>
      </p:sp>
      <p:sp>
        <p:nvSpPr>
          <p:cNvPr id="21549" name="Oval 41"/>
          <p:cNvSpPr>
            <a:spLocks noChangeArrowheads="1"/>
          </p:cNvSpPr>
          <p:nvPr/>
        </p:nvSpPr>
        <p:spPr bwMode="auto">
          <a:xfrm>
            <a:off x="2913063" y="3276600"/>
            <a:ext cx="423862" cy="423863"/>
          </a:xfrm>
          <a:prstGeom prst="ellipse">
            <a:avLst/>
          </a:prstGeom>
          <a:solidFill>
            <a:srgbClr val="93CF97"/>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eaLnBrk="1" hangingPunct="1"/>
            <a:endParaRPr lang="zh-CN" altLang="en-US"/>
          </a:p>
        </p:txBody>
      </p:sp>
      <p:sp>
        <p:nvSpPr>
          <p:cNvPr id="21550" name="Freeform 42"/>
          <p:cNvSpPr>
            <a:spLocks/>
          </p:cNvSpPr>
          <p:nvPr/>
        </p:nvSpPr>
        <p:spPr bwMode="auto">
          <a:xfrm>
            <a:off x="3121025" y="3671888"/>
            <a:ext cx="109538" cy="100012"/>
          </a:xfrm>
          <a:custGeom>
            <a:avLst/>
            <a:gdLst>
              <a:gd name="T0" fmla="*/ 2147483647 w 69"/>
              <a:gd name="T1" fmla="*/ 0 h 63"/>
              <a:gd name="T2" fmla="*/ 2147483647 w 69"/>
              <a:gd name="T3" fmla="*/ 2147483647 h 63"/>
              <a:gd name="T4" fmla="*/ 0 w 69"/>
              <a:gd name="T5" fmla="*/ 2147483647 h 63"/>
              <a:gd name="T6" fmla="*/ 2147483647 w 69"/>
              <a:gd name="T7" fmla="*/ 0 h 63"/>
              <a:gd name="T8" fmla="*/ 0 60000 65536"/>
              <a:gd name="T9" fmla="*/ 0 60000 65536"/>
              <a:gd name="T10" fmla="*/ 0 60000 65536"/>
              <a:gd name="T11" fmla="*/ 0 60000 65536"/>
              <a:gd name="T12" fmla="*/ 0 w 69"/>
              <a:gd name="T13" fmla="*/ 0 h 63"/>
              <a:gd name="T14" fmla="*/ 69 w 69"/>
              <a:gd name="T15" fmla="*/ 63 h 63"/>
            </a:gdLst>
            <a:ahLst/>
            <a:cxnLst>
              <a:cxn ang="T8">
                <a:pos x="T0" y="T1"/>
              </a:cxn>
              <a:cxn ang="T9">
                <a:pos x="T2" y="T3"/>
              </a:cxn>
              <a:cxn ang="T10">
                <a:pos x="T4" y="T5"/>
              </a:cxn>
              <a:cxn ang="T11">
                <a:pos x="T6" y="T7"/>
              </a:cxn>
            </a:cxnLst>
            <a:rect l="T12" t="T13" r="T14" b="T15"/>
            <a:pathLst>
              <a:path w="69" h="63">
                <a:moveTo>
                  <a:pt x="69" y="0"/>
                </a:moveTo>
                <a:lnTo>
                  <a:pt x="63" y="63"/>
                </a:lnTo>
                <a:lnTo>
                  <a:pt x="0" y="10"/>
                </a:lnTo>
                <a:lnTo>
                  <a:pt x="69" y="0"/>
                </a:lnTo>
                <a:close/>
              </a:path>
            </a:pathLst>
          </a:custGeom>
          <a:solidFill>
            <a:srgbClr val="93CF97"/>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endParaRPr lang="zh-CN" altLang="en-US"/>
          </a:p>
        </p:txBody>
      </p:sp>
      <p:sp>
        <p:nvSpPr>
          <p:cNvPr id="21551" name="Oval 43"/>
          <p:cNvSpPr>
            <a:spLocks noChangeArrowheads="1"/>
          </p:cNvSpPr>
          <p:nvPr/>
        </p:nvSpPr>
        <p:spPr bwMode="auto">
          <a:xfrm>
            <a:off x="1662113" y="3408363"/>
            <a:ext cx="422275" cy="423862"/>
          </a:xfrm>
          <a:prstGeom prst="ellipse">
            <a:avLst/>
          </a:prstGeom>
          <a:solidFill>
            <a:srgbClr val="EB626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eaLnBrk="1" hangingPunct="1"/>
            <a:endParaRPr lang="zh-CN" altLang="en-US"/>
          </a:p>
        </p:txBody>
      </p:sp>
      <p:sp>
        <p:nvSpPr>
          <p:cNvPr id="21552" name="Freeform 44"/>
          <p:cNvSpPr>
            <a:spLocks/>
          </p:cNvSpPr>
          <p:nvPr/>
        </p:nvSpPr>
        <p:spPr bwMode="auto">
          <a:xfrm>
            <a:off x="1868488" y="3803650"/>
            <a:ext cx="109537" cy="101600"/>
          </a:xfrm>
          <a:custGeom>
            <a:avLst/>
            <a:gdLst>
              <a:gd name="T0" fmla="*/ 2147483647 w 69"/>
              <a:gd name="T1" fmla="*/ 0 h 64"/>
              <a:gd name="T2" fmla="*/ 2147483647 w 69"/>
              <a:gd name="T3" fmla="*/ 2147483647 h 64"/>
              <a:gd name="T4" fmla="*/ 0 w 69"/>
              <a:gd name="T5" fmla="*/ 2147483647 h 64"/>
              <a:gd name="T6" fmla="*/ 2147483647 w 69"/>
              <a:gd name="T7" fmla="*/ 0 h 64"/>
              <a:gd name="T8" fmla="*/ 0 60000 65536"/>
              <a:gd name="T9" fmla="*/ 0 60000 65536"/>
              <a:gd name="T10" fmla="*/ 0 60000 65536"/>
              <a:gd name="T11" fmla="*/ 0 60000 65536"/>
              <a:gd name="T12" fmla="*/ 0 w 69"/>
              <a:gd name="T13" fmla="*/ 0 h 64"/>
              <a:gd name="T14" fmla="*/ 69 w 69"/>
              <a:gd name="T15" fmla="*/ 64 h 64"/>
            </a:gdLst>
            <a:ahLst/>
            <a:cxnLst>
              <a:cxn ang="T8">
                <a:pos x="T0" y="T1"/>
              </a:cxn>
              <a:cxn ang="T9">
                <a:pos x="T2" y="T3"/>
              </a:cxn>
              <a:cxn ang="T10">
                <a:pos x="T4" y="T5"/>
              </a:cxn>
              <a:cxn ang="T11">
                <a:pos x="T6" y="T7"/>
              </a:cxn>
            </a:cxnLst>
            <a:rect l="T12" t="T13" r="T14" b="T15"/>
            <a:pathLst>
              <a:path w="69" h="64">
                <a:moveTo>
                  <a:pt x="69" y="0"/>
                </a:moveTo>
                <a:lnTo>
                  <a:pt x="63" y="64"/>
                </a:lnTo>
                <a:lnTo>
                  <a:pt x="0" y="10"/>
                </a:lnTo>
                <a:lnTo>
                  <a:pt x="69" y="0"/>
                </a:lnTo>
                <a:close/>
              </a:path>
            </a:pathLst>
          </a:custGeom>
          <a:solidFill>
            <a:srgbClr val="EB626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endParaRPr lang="zh-CN" altLang="en-US"/>
          </a:p>
        </p:txBody>
      </p:sp>
      <p:sp>
        <p:nvSpPr>
          <p:cNvPr id="21553" name="Oval 45"/>
          <p:cNvSpPr>
            <a:spLocks noChangeArrowheads="1"/>
          </p:cNvSpPr>
          <p:nvPr/>
        </p:nvSpPr>
        <p:spPr bwMode="auto">
          <a:xfrm>
            <a:off x="2181225" y="3365500"/>
            <a:ext cx="592138" cy="590550"/>
          </a:xfrm>
          <a:prstGeom prst="ellipse">
            <a:avLst/>
          </a:prstGeom>
          <a:solidFill>
            <a:srgbClr val="B4B17A"/>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eaLnBrk="1" hangingPunct="1"/>
            <a:endParaRPr lang="zh-CN" altLang="en-US"/>
          </a:p>
        </p:txBody>
      </p:sp>
      <p:sp>
        <p:nvSpPr>
          <p:cNvPr id="21554" name="Oval 47"/>
          <p:cNvSpPr>
            <a:spLocks noChangeArrowheads="1"/>
          </p:cNvSpPr>
          <p:nvPr/>
        </p:nvSpPr>
        <p:spPr bwMode="auto">
          <a:xfrm>
            <a:off x="2351088" y="2751138"/>
            <a:ext cx="488950" cy="490537"/>
          </a:xfrm>
          <a:prstGeom prst="ellipse">
            <a:avLst/>
          </a:prstGeom>
          <a:solidFill>
            <a:srgbClr val="FA9A6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eaLnBrk="1" hangingPunct="1"/>
            <a:endParaRPr lang="zh-CN" altLang="en-US"/>
          </a:p>
        </p:txBody>
      </p:sp>
      <p:sp>
        <p:nvSpPr>
          <p:cNvPr id="21555" name="Freeform 48"/>
          <p:cNvSpPr>
            <a:spLocks/>
          </p:cNvSpPr>
          <p:nvPr/>
        </p:nvSpPr>
        <p:spPr bwMode="auto">
          <a:xfrm>
            <a:off x="2589213" y="3208338"/>
            <a:ext cx="127000" cy="115887"/>
          </a:xfrm>
          <a:custGeom>
            <a:avLst/>
            <a:gdLst>
              <a:gd name="T0" fmla="*/ 2147483647 w 80"/>
              <a:gd name="T1" fmla="*/ 0 h 73"/>
              <a:gd name="T2" fmla="*/ 2147483647 w 80"/>
              <a:gd name="T3" fmla="*/ 2147483647 h 73"/>
              <a:gd name="T4" fmla="*/ 0 w 80"/>
              <a:gd name="T5" fmla="*/ 2147483647 h 73"/>
              <a:gd name="T6" fmla="*/ 2147483647 w 80"/>
              <a:gd name="T7" fmla="*/ 0 h 73"/>
              <a:gd name="T8" fmla="*/ 0 60000 65536"/>
              <a:gd name="T9" fmla="*/ 0 60000 65536"/>
              <a:gd name="T10" fmla="*/ 0 60000 65536"/>
              <a:gd name="T11" fmla="*/ 0 60000 65536"/>
              <a:gd name="T12" fmla="*/ 0 w 80"/>
              <a:gd name="T13" fmla="*/ 0 h 73"/>
              <a:gd name="T14" fmla="*/ 80 w 80"/>
              <a:gd name="T15" fmla="*/ 73 h 73"/>
            </a:gdLst>
            <a:ahLst/>
            <a:cxnLst>
              <a:cxn ang="T8">
                <a:pos x="T0" y="T1"/>
              </a:cxn>
              <a:cxn ang="T9">
                <a:pos x="T2" y="T3"/>
              </a:cxn>
              <a:cxn ang="T10">
                <a:pos x="T4" y="T5"/>
              </a:cxn>
              <a:cxn ang="T11">
                <a:pos x="T6" y="T7"/>
              </a:cxn>
            </a:cxnLst>
            <a:rect l="T12" t="T13" r="T14" b="T15"/>
            <a:pathLst>
              <a:path w="80" h="73">
                <a:moveTo>
                  <a:pt x="80" y="0"/>
                </a:moveTo>
                <a:lnTo>
                  <a:pt x="73" y="73"/>
                </a:lnTo>
                <a:lnTo>
                  <a:pt x="0" y="12"/>
                </a:lnTo>
                <a:lnTo>
                  <a:pt x="80" y="0"/>
                </a:lnTo>
                <a:close/>
              </a:path>
            </a:pathLst>
          </a:custGeom>
          <a:solidFill>
            <a:srgbClr val="FA9A6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endParaRPr lang="zh-CN" altLang="en-US"/>
          </a:p>
        </p:txBody>
      </p:sp>
      <p:sp>
        <p:nvSpPr>
          <p:cNvPr id="21556" name="Oval 49"/>
          <p:cNvSpPr>
            <a:spLocks noChangeArrowheads="1"/>
          </p:cNvSpPr>
          <p:nvPr/>
        </p:nvSpPr>
        <p:spPr bwMode="auto">
          <a:xfrm>
            <a:off x="3778250" y="2468563"/>
            <a:ext cx="506413" cy="508000"/>
          </a:xfrm>
          <a:prstGeom prst="ellipse">
            <a:avLst/>
          </a:prstGeom>
          <a:solidFill>
            <a:srgbClr val="B4B17A"/>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eaLnBrk="1" hangingPunct="1"/>
            <a:endParaRPr lang="zh-CN" altLang="en-US"/>
          </a:p>
        </p:txBody>
      </p:sp>
      <p:sp>
        <p:nvSpPr>
          <p:cNvPr id="21557" name="Freeform 50"/>
          <p:cNvSpPr>
            <a:spLocks/>
          </p:cNvSpPr>
          <p:nvPr/>
        </p:nvSpPr>
        <p:spPr bwMode="auto">
          <a:xfrm>
            <a:off x="3906838" y="2941638"/>
            <a:ext cx="130175" cy="120650"/>
          </a:xfrm>
          <a:custGeom>
            <a:avLst/>
            <a:gdLst>
              <a:gd name="T0" fmla="*/ 0 w 82"/>
              <a:gd name="T1" fmla="*/ 0 h 76"/>
              <a:gd name="T2" fmla="*/ 2147483647 w 82"/>
              <a:gd name="T3" fmla="*/ 2147483647 h 76"/>
              <a:gd name="T4" fmla="*/ 2147483647 w 82"/>
              <a:gd name="T5" fmla="*/ 2147483647 h 76"/>
              <a:gd name="T6" fmla="*/ 0 w 82"/>
              <a:gd name="T7" fmla="*/ 0 h 76"/>
              <a:gd name="T8" fmla="*/ 0 60000 65536"/>
              <a:gd name="T9" fmla="*/ 0 60000 65536"/>
              <a:gd name="T10" fmla="*/ 0 60000 65536"/>
              <a:gd name="T11" fmla="*/ 0 60000 65536"/>
              <a:gd name="T12" fmla="*/ 0 w 82"/>
              <a:gd name="T13" fmla="*/ 0 h 76"/>
              <a:gd name="T14" fmla="*/ 82 w 82"/>
              <a:gd name="T15" fmla="*/ 76 h 76"/>
            </a:gdLst>
            <a:ahLst/>
            <a:cxnLst>
              <a:cxn ang="T8">
                <a:pos x="T0" y="T1"/>
              </a:cxn>
              <a:cxn ang="T9">
                <a:pos x="T2" y="T3"/>
              </a:cxn>
              <a:cxn ang="T10">
                <a:pos x="T4" y="T5"/>
              </a:cxn>
              <a:cxn ang="T11">
                <a:pos x="T6" y="T7"/>
              </a:cxn>
            </a:cxnLst>
            <a:rect l="T12" t="T13" r="T14" b="T15"/>
            <a:pathLst>
              <a:path w="82" h="76">
                <a:moveTo>
                  <a:pt x="0" y="0"/>
                </a:moveTo>
                <a:lnTo>
                  <a:pt x="6" y="76"/>
                </a:lnTo>
                <a:lnTo>
                  <a:pt x="82" y="12"/>
                </a:lnTo>
                <a:lnTo>
                  <a:pt x="0" y="0"/>
                </a:lnTo>
                <a:close/>
              </a:path>
            </a:pathLst>
          </a:custGeom>
          <a:solidFill>
            <a:srgbClr val="B4B17A"/>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endParaRPr lang="zh-CN" altLang="en-US"/>
          </a:p>
        </p:txBody>
      </p:sp>
      <p:sp>
        <p:nvSpPr>
          <p:cNvPr id="21558" name="Freeform 57"/>
          <p:cNvSpPr>
            <a:spLocks noEditPoints="1"/>
          </p:cNvSpPr>
          <p:nvPr/>
        </p:nvSpPr>
        <p:spPr bwMode="auto">
          <a:xfrm>
            <a:off x="3829050" y="3771900"/>
            <a:ext cx="263525" cy="266700"/>
          </a:xfrm>
          <a:custGeom>
            <a:avLst/>
            <a:gdLst>
              <a:gd name="T0" fmla="*/ 2147483647 w 229"/>
              <a:gd name="T1" fmla="*/ 2147483647 h 231"/>
              <a:gd name="T2" fmla="*/ 2147483647 w 229"/>
              <a:gd name="T3" fmla="*/ 2147483647 h 231"/>
              <a:gd name="T4" fmla="*/ 2147483647 w 229"/>
              <a:gd name="T5" fmla="*/ 2147483647 h 231"/>
              <a:gd name="T6" fmla="*/ 2147483647 w 229"/>
              <a:gd name="T7" fmla="*/ 2147483647 h 231"/>
              <a:gd name="T8" fmla="*/ 2147483647 w 229"/>
              <a:gd name="T9" fmla="*/ 2147483647 h 231"/>
              <a:gd name="T10" fmla="*/ 2147483647 w 229"/>
              <a:gd name="T11" fmla="*/ 2147483647 h 231"/>
              <a:gd name="T12" fmla="*/ 2147483647 w 229"/>
              <a:gd name="T13" fmla="*/ 2147483647 h 231"/>
              <a:gd name="T14" fmla="*/ 2147483647 w 229"/>
              <a:gd name="T15" fmla="*/ 2147483647 h 231"/>
              <a:gd name="T16" fmla="*/ 2147483647 w 229"/>
              <a:gd name="T17" fmla="*/ 0 h 231"/>
              <a:gd name="T18" fmla="*/ 2147483647 w 229"/>
              <a:gd name="T19" fmla="*/ 2147483647 h 231"/>
              <a:gd name="T20" fmla="*/ 2147483647 w 229"/>
              <a:gd name="T21" fmla="*/ 2147483647 h 231"/>
              <a:gd name="T22" fmla="*/ 2147483647 w 229"/>
              <a:gd name="T23" fmla="*/ 2147483647 h 231"/>
              <a:gd name="T24" fmla="*/ 2147483647 w 229"/>
              <a:gd name="T25" fmla="*/ 2147483647 h 231"/>
              <a:gd name="T26" fmla="*/ 2147483647 w 229"/>
              <a:gd name="T27" fmla="*/ 2147483647 h 231"/>
              <a:gd name="T28" fmla="*/ 2147483647 w 229"/>
              <a:gd name="T29" fmla="*/ 2147483647 h 231"/>
              <a:gd name="T30" fmla="*/ 2147483647 w 229"/>
              <a:gd name="T31" fmla="*/ 2147483647 h 231"/>
              <a:gd name="T32" fmla="*/ 2147483647 w 229"/>
              <a:gd name="T33" fmla="*/ 2147483647 h 231"/>
              <a:gd name="T34" fmla="*/ 2147483647 w 229"/>
              <a:gd name="T35" fmla="*/ 2147483647 h 231"/>
              <a:gd name="T36" fmla="*/ 2147483647 w 229"/>
              <a:gd name="T37" fmla="*/ 2147483647 h 231"/>
              <a:gd name="T38" fmla="*/ 2147483647 w 229"/>
              <a:gd name="T39" fmla="*/ 2147483647 h 231"/>
              <a:gd name="T40" fmla="*/ 2147483647 w 229"/>
              <a:gd name="T41" fmla="*/ 2147483647 h 231"/>
              <a:gd name="T42" fmla="*/ 2147483647 w 229"/>
              <a:gd name="T43" fmla="*/ 2147483647 h 231"/>
              <a:gd name="T44" fmla="*/ 2147483647 w 229"/>
              <a:gd name="T45" fmla="*/ 2147483647 h 231"/>
              <a:gd name="T46" fmla="*/ 2147483647 w 229"/>
              <a:gd name="T47" fmla="*/ 2147483647 h 231"/>
              <a:gd name="T48" fmla="*/ 2147483647 w 229"/>
              <a:gd name="T49" fmla="*/ 2147483647 h 231"/>
              <a:gd name="T50" fmla="*/ 2147483647 w 229"/>
              <a:gd name="T51" fmla="*/ 2147483647 h 231"/>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229"/>
              <a:gd name="T79" fmla="*/ 0 h 231"/>
              <a:gd name="T80" fmla="*/ 229 w 229"/>
              <a:gd name="T81" fmla="*/ 231 h 231"/>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229" h="231">
                <a:moveTo>
                  <a:pt x="147" y="112"/>
                </a:moveTo>
                <a:cubicBezTo>
                  <a:pt x="147" y="112"/>
                  <a:pt x="141" y="109"/>
                  <a:pt x="141" y="98"/>
                </a:cubicBezTo>
                <a:cubicBezTo>
                  <a:pt x="141" y="89"/>
                  <a:pt x="141" y="55"/>
                  <a:pt x="141" y="44"/>
                </a:cubicBezTo>
                <a:cubicBezTo>
                  <a:pt x="145" y="42"/>
                  <a:pt x="147" y="40"/>
                  <a:pt x="147" y="37"/>
                </a:cubicBezTo>
                <a:cubicBezTo>
                  <a:pt x="148" y="37"/>
                  <a:pt x="148" y="37"/>
                  <a:pt x="148" y="37"/>
                </a:cubicBezTo>
                <a:cubicBezTo>
                  <a:pt x="148" y="13"/>
                  <a:pt x="148" y="13"/>
                  <a:pt x="148" y="13"/>
                </a:cubicBezTo>
                <a:cubicBezTo>
                  <a:pt x="147" y="13"/>
                  <a:pt x="147" y="13"/>
                  <a:pt x="147" y="13"/>
                </a:cubicBezTo>
                <a:cubicBezTo>
                  <a:pt x="147" y="12"/>
                  <a:pt x="147" y="12"/>
                  <a:pt x="147" y="12"/>
                </a:cubicBezTo>
                <a:cubicBezTo>
                  <a:pt x="147" y="5"/>
                  <a:pt x="132" y="0"/>
                  <a:pt x="114" y="0"/>
                </a:cubicBezTo>
                <a:cubicBezTo>
                  <a:pt x="96" y="0"/>
                  <a:pt x="81" y="5"/>
                  <a:pt x="81" y="12"/>
                </a:cubicBezTo>
                <a:cubicBezTo>
                  <a:pt x="81" y="13"/>
                  <a:pt x="81" y="13"/>
                  <a:pt x="81" y="13"/>
                </a:cubicBezTo>
                <a:cubicBezTo>
                  <a:pt x="80" y="13"/>
                  <a:pt x="80" y="13"/>
                  <a:pt x="80" y="13"/>
                </a:cubicBezTo>
                <a:cubicBezTo>
                  <a:pt x="80" y="37"/>
                  <a:pt x="80" y="37"/>
                  <a:pt x="80" y="37"/>
                </a:cubicBezTo>
                <a:cubicBezTo>
                  <a:pt x="81" y="37"/>
                  <a:pt x="81" y="37"/>
                  <a:pt x="81" y="37"/>
                </a:cubicBezTo>
                <a:cubicBezTo>
                  <a:pt x="82" y="40"/>
                  <a:pt x="84" y="42"/>
                  <a:pt x="91" y="44"/>
                </a:cubicBezTo>
                <a:cubicBezTo>
                  <a:pt x="91" y="56"/>
                  <a:pt x="91" y="89"/>
                  <a:pt x="91" y="98"/>
                </a:cubicBezTo>
                <a:cubicBezTo>
                  <a:pt x="91" y="109"/>
                  <a:pt x="83" y="112"/>
                  <a:pt x="83" y="112"/>
                </a:cubicBezTo>
                <a:cubicBezTo>
                  <a:pt x="71" y="119"/>
                  <a:pt x="0" y="190"/>
                  <a:pt x="31" y="212"/>
                </a:cubicBezTo>
                <a:cubicBezTo>
                  <a:pt x="59" y="231"/>
                  <a:pt x="105" y="231"/>
                  <a:pt x="115" y="230"/>
                </a:cubicBezTo>
                <a:cubicBezTo>
                  <a:pt x="124" y="231"/>
                  <a:pt x="170" y="231"/>
                  <a:pt x="198" y="212"/>
                </a:cubicBezTo>
                <a:cubicBezTo>
                  <a:pt x="229" y="190"/>
                  <a:pt x="159" y="119"/>
                  <a:pt x="147" y="112"/>
                </a:cubicBezTo>
                <a:close/>
                <a:moveTo>
                  <a:pt x="145" y="213"/>
                </a:moveTo>
                <a:cubicBezTo>
                  <a:pt x="145" y="213"/>
                  <a:pt x="180" y="206"/>
                  <a:pt x="182" y="187"/>
                </a:cubicBezTo>
                <a:cubicBezTo>
                  <a:pt x="183" y="169"/>
                  <a:pt x="150" y="134"/>
                  <a:pt x="150" y="134"/>
                </a:cubicBezTo>
                <a:cubicBezTo>
                  <a:pt x="150" y="134"/>
                  <a:pt x="194" y="167"/>
                  <a:pt x="193" y="190"/>
                </a:cubicBezTo>
                <a:cubicBezTo>
                  <a:pt x="193" y="213"/>
                  <a:pt x="145" y="213"/>
                  <a:pt x="145" y="213"/>
                </a:cubicBezTo>
                <a:close/>
              </a:path>
            </a:pathLst>
          </a:cu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endParaRPr lang="zh-CN" altLang="en-US"/>
          </a:p>
        </p:txBody>
      </p:sp>
      <p:sp>
        <p:nvSpPr>
          <p:cNvPr id="21559" name="Freeform 60"/>
          <p:cNvSpPr>
            <a:spLocks noEditPoints="1"/>
          </p:cNvSpPr>
          <p:nvPr/>
        </p:nvSpPr>
        <p:spPr bwMode="auto">
          <a:xfrm>
            <a:off x="4151313" y="3203575"/>
            <a:ext cx="401637" cy="265113"/>
          </a:xfrm>
          <a:custGeom>
            <a:avLst/>
            <a:gdLst>
              <a:gd name="T0" fmla="*/ 2147483647 w 349"/>
              <a:gd name="T1" fmla="*/ 2147483647 h 230"/>
              <a:gd name="T2" fmla="*/ 2147483647 w 349"/>
              <a:gd name="T3" fmla="*/ 0 h 230"/>
              <a:gd name="T4" fmla="*/ 2147483647 w 349"/>
              <a:gd name="T5" fmla="*/ 2147483647 h 230"/>
              <a:gd name="T6" fmla="*/ 2147483647 w 349"/>
              <a:gd name="T7" fmla="*/ 2147483647 h 230"/>
              <a:gd name="T8" fmla="*/ 2147483647 w 349"/>
              <a:gd name="T9" fmla="*/ 2147483647 h 230"/>
              <a:gd name="T10" fmla="*/ 2147483647 w 349"/>
              <a:gd name="T11" fmla="*/ 2147483647 h 230"/>
              <a:gd name="T12" fmla="*/ 2147483647 w 349"/>
              <a:gd name="T13" fmla="*/ 2147483647 h 230"/>
              <a:gd name="T14" fmla="*/ 2147483647 w 349"/>
              <a:gd name="T15" fmla="*/ 2147483647 h 230"/>
              <a:gd name="T16" fmla="*/ 2147483647 w 349"/>
              <a:gd name="T17" fmla="*/ 2147483647 h 230"/>
              <a:gd name="T18" fmla="*/ 2147483647 w 349"/>
              <a:gd name="T19" fmla="*/ 2147483647 h 230"/>
              <a:gd name="T20" fmla="*/ 2147483647 w 349"/>
              <a:gd name="T21" fmla="*/ 2147483647 h 230"/>
              <a:gd name="T22" fmla="*/ 2147483647 w 349"/>
              <a:gd name="T23" fmla="*/ 2147483647 h 230"/>
              <a:gd name="T24" fmla="*/ 2147483647 w 349"/>
              <a:gd name="T25" fmla="*/ 2147483647 h 230"/>
              <a:gd name="T26" fmla="*/ 2147483647 w 349"/>
              <a:gd name="T27" fmla="*/ 2147483647 h 230"/>
              <a:gd name="T28" fmla="*/ 2147483647 w 349"/>
              <a:gd name="T29" fmla="*/ 2147483647 h 230"/>
              <a:gd name="T30" fmla="*/ 2147483647 w 349"/>
              <a:gd name="T31" fmla="*/ 2147483647 h 230"/>
              <a:gd name="T32" fmla="*/ 2147483647 w 349"/>
              <a:gd name="T33" fmla="*/ 2147483647 h 230"/>
              <a:gd name="T34" fmla="*/ 2147483647 w 349"/>
              <a:gd name="T35" fmla="*/ 2147483647 h 230"/>
              <a:gd name="T36" fmla="*/ 2147483647 w 349"/>
              <a:gd name="T37" fmla="*/ 2147483647 h 230"/>
              <a:gd name="T38" fmla="*/ 2147483647 w 349"/>
              <a:gd name="T39" fmla="*/ 2147483647 h 230"/>
              <a:gd name="T40" fmla="*/ 2147483647 w 349"/>
              <a:gd name="T41" fmla="*/ 2147483647 h 230"/>
              <a:gd name="T42" fmla="*/ 2147483647 w 349"/>
              <a:gd name="T43" fmla="*/ 2147483647 h 230"/>
              <a:gd name="T44" fmla="*/ 2147483647 w 349"/>
              <a:gd name="T45" fmla="*/ 2147483647 h 230"/>
              <a:gd name="T46" fmla="*/ 2147483647 w 349"/>
              <a:gd name="T47" fmla="*/ 2147483647 h 230"/>
              <a:gd name="T48" fmla="*/ 2147483647 w 349"/>
              <a:gd name="T49" fmla="*/ 2147483647 h 230"/>
              <a:gd name="T50" fmla="*/ 2147483647 w 349"/>
              <a:gd name="T51" fmla="*/ 2147483647 h 230"/>
              <a:gd name="T52" fmla="*/ 2147483647 w 349"/>
              <a:gd name="T53" fmla="*/ 2147483647 h 230"/>
              <a:gd name="T54" fmla="*/ 2147483647 w 349"/>
              <a:gd name="T55" fmla="*/ 2147483647 h 230"/>
              <a:gd name="T56" fmla="*/ 2147483647 w 349"/>
              <a:gd name="T57" fmla="*/ 2147483647 h 230"/>
              <a:gd name="T58" fmla="*/ 2147483647 w 349"/>
              <a:gd name="T59" fmla="*/ 2147483647 h 230"/>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349"/>
              <a:gd name="T91" fmla="*/ 0 h 230"/>
              <a:gd name="T92" fmla="*/ 349 w 349"/>
              <a:gd name="T93" fmla="*/ 230 h 230"/>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349" h="230">
                <a:moveTo>
                  <a:pt x="333" y="51"/>
                </a:moveTo>
                <a:cubicBezTo>
                  <a:pt x="317" y="6"/>
                  <a:pt x="259" y="0"/>
                  <a:pt x="259" y="0"/>
                </a:cubicBezTo>
                <a:cubicBezTo>
                  <a:pt x="0" y="4"/>
                  <a:pt x="103" y="220"/>
                  <a:pt x="170" y="225"/>
                </a:cubicBezTo>
                <a:cubicBezTo>
                  <a:pt x="237" y="230"/>
                  <a:pt x="227" y="150"/>
                  <a:pt x="269" y="133"/>
                </a:cubicBezTo>
                <a:cubicBezTo>
                  <a:pt x="312" y="116"/>
                  <a:pt x="349" y="96"/>
                  <a:pt x="333" y="51"/>
                </a:cubicBezTo>
                <a:close/>
                <a:moveTo>
                  <a:pt x="140" y="41"/>
                </a:moveTo>
                <a:cubicBezTo>
                  <a:pt x="148" y="41"/>
                  <a:pt x="155" y="48"/>
                  <a:pt x="155" y="56"/>
                </a:cubicBezTo>
                <a:cubicBezTo>
                  <a:pt x="155" y="65"/>
                  <a:pt x="148" y="71"/>
                  <a:pt x="140" y="71"/>
                </a:cubicBezTo>
                <a:cubicBezTo>
                  <a:pt x="131" y="71"/>
                  <a:pt x="125" y="65"/>
                  <a:pt x="125" y="56"/>
                </a:cubicBezTo>
                <a:cubicBezTo>
                  <a:pt x="125" y="48"/>
                  <a:pt x="131" y="41"/>
                  <a:pt x="140" y="41"/>
                </a:cubicBezTo>
                <a:close/>
                <a:moveTo>
                  <a:pt x="105" y="101"/>
                </a:moveTo>
                <a:cubicBezTo>
                  <a:pt x="105" y="90"/>
                  <a:pt x="114" y="81"/>
                  <a:pt x="125" y="81"/>
                </a:cubicBezTo>
                <a:cubicBezTo>
                  <a:pt x="136" y="81"/>
                  <a:pt x="145" y="90"/>
                  <a:pt x="145" y="101"/>
                </a:cubicBezTo>
                <a:cubicBezTo>
                  <a:pt x="145" y="112"/>
                  <a:pt x="136" y="121"/>
                  <a:pt x="125" y="121"/>
                </a:cubicBezTo>
                <a:cubicBezTo>
                  <a:pt x="114" y="121"/>
                  <a:pt x="105" y="112"/>
                  <a:pt x="105" y="101"/>
                </a:cubicBezTo>
                <a:close/>
                <a:moveTo>
                  <a:pt x="139" y="174"/>
                </a:moveTo>
                <a:cubicBezTo>
                  <a:pt x="126" y="174"/>
                  <a:pt x="116" y="164"/>
                  <a:pt x="116" y="151"/>
                </a:cubicBezTo>
                <a:cubicBezTo>
                  <a:pt x="116" y="138"/>
                  <a:pt x="126" y="128"/>
                  <a:pt x="139" y="128"/>
                </a:cubicBezTo>
                <a:cubicBezTo>
                  <a:pt x="151" y="128"/>
                  <a:pt x="162" y="138"/>
                  <a:pt x="162" y="151"/>
                </a:cubicBezTo>
                <a:cubicBezTo>
                  <a:pt x="162" y="164"/>
                  <a:pt x="151" y="174"/>
                  <a:pt x="139" y="174"/>
                </a:cubicBezTo>
                <a:close/>
                <a:moveTo>
                  <a:pt x="180" y="213"/>
                </a:moveTo>
                <a:cubicBezTo>
                  <a:pt x="166" y="213"/>
                  <a:pt x="155" y="202"/>
                  <a:pt x="155" y="188"/>
                </a:cubicBezTo>
                <a:cubicBezTo>
                  <a:pt x="155" y="175"/>
                  <a:pt x="166" y="163"/>
                  <a:pt x="180" y="163"/>
                </a:cubicBezTo>
                <a:cubicBezTo>
                  <a:pt x="194" y="163"/>
                  <a:pt x="205" y="175"/>
                  <a:pt x="205" y="188"/>
                </a:cubicBezTo>
                <a:cubicBezTo>
                  <a:pt x="205" y="202"/>
                  <a:pt x="194" y="213"/>
                  <a:pt x="180" y="213"/>
                </a:cubicBezTo>
                <a:close/>
                <a:moveTo>
                  <a:pt x="282" y="98"/>
                </a:moveTo>
                <a:cubicBezTo>
                  <a:pt x="265" y="98"/>
                  <a:pt x="252" y="84"/>
                  <a:pt x="252" y="68"/>
                </a:cubicBezTo>
                <a:cubicBezTo>
                  <a:pt x="252" y="51"/>
                  <a:pt x="265" y="38"/>
                  <a:pt x="282" y="38"/>
                </a:cubicBezTo>
                <a:cubicBezTo>
                  <a:pt x="298" y="38"/>
                  <a:pt x="312" y="51"/>
                  <a:pt x="312" y="68"/>
                </a:cubicBezTo>
                <a:cubicBezTo>
                  <a:pt x="312" y="84"/>
                  <a:pt x="298" y="98"/>
                  <a:pt x="282" y="98"/>
                </a:cubicBezTo>
                <a:close/>
              </a:path>
            </a:pathLst>
          </a:cu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endParaRPr lang="zh-CN" altLang="en-US"/>
          </a:p>
        </p:txBody>
      </p:sp>
      <p:sp>
        <p:nvSpPr>
          <p:cNvPr id="21560" name="Oval 61"/>
          <p:cNvSpPr>
            <a:spLocks noChangeArrowheads="1"/>
          </p:cNvSpPr>
          <p:nvPr/>
        </p:nvSpPr>
        <p:spPr bwMode="auto">
          <a:xfrm>
            <a:off x="4003675" y="2565400"/>
            <a:ext cx="79375" cy="80963"/>
          </a:xfrm>
          <a:prstGeom prst="ellipse">
            <a:avLst/>
          </a:pr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eaLnBrk="1" hangingPunct="1"/>
            <a:endParaRPr lang="zh-CN" altLang="en-US"/>
          </a:p>
        </p:txBody>
      </p:sp>
      <p:sp>
        <p:nvSpPr>
          <p:cNvPr id="21561" name="Freeform 62"/>
          <p:cNvSpPr>
            <a:spLocks/>
          </p:cNvSpPr>
          <p:nvPr/>
        </p:nvSpPr>
        <p:spPr bwMode="auto">
          <a:xfrm>
            <a:off x="4032250" y="2625725"/>
            <a:ext cx="125413" cy="263525"/>
          </a:xfrm>
          <a:custGeom>
            <a:avLst/>
            <a:gdLst>
              <a:gd name="T0" fmla="*/ 0 w 110"/>
              <a:gd name="T1" fmla="*/ 2147483647 h 229"/>
              <a:gd name="T2" fmla="*/ 2147483647 w 110"/>
              <a:gd name="T3" fmla="*/ 2147483647 h 229"/>
              <a:gd name="T4" fmla="*/ 2147483647 w 110"/>
              <a:gd name="T5" fmla="*/ 2147483647 h 229"/>
              <a:gd name="T6" fmla="*/ 2147483647 w 110"/>
              <a:gd name="T7" fmla="*/ 0 h 229"/>
              <a:gd name="T8" fmla="*/ 0 w 110"/>
              <a:gd name="T9" fmla="*/ 2147483647 h 229"/>
              <a:gd name="T10" fmla="*/ 0 60000 65536"/>
              <a:gd name="T11" fmla="*/ 0 60000 65536"/>
              <a:gd name="T12" fmla="*/ 0 60000 65536"/>
              <a:gd name="T13" fmla="*/ 0 60000 65536"/>
              <a:gd name="T14" fmla="*/ 0 60000 65536"/>
              <a:gd name="T15" fmla="*/ 0 w 110"/>
              <a:gd name="T16" fmla="*/ 0 h 229"/>
              <a:gd name="T17" fmla="*/ 110 w 110"/>
              <a:gd name="T18" fmla="*/ 229 h 229"/>
            </a:gdLst>
            <a:ahLst/>
            <a:cxnLst>
              <a:cxn ang="T10">
                <a:pos x="T0" y="T1"/>
              </a:cxn>
              <a:cxn ang="T11">
                <a:pos x="T2" y="T3"/>
              </a:cxn>
              <a:cxn ang="T12">
                <a:pos x="T4" y="T5"/>
              </a:cxn>
              <a:cxn ang="T13">
                <a:pos x="T6" y="T7"/>
              </a:cxn>
              <a:cxn ang="T14">
                <a:pos x="T8" y="T9"/>
              </a:cxn>
            </a:cxnLst>
            <a:rect l="T15" t="T16" r="T17" b="T18"/>
            <a:pathLst>
              <a:path w="110" h="229">
                <a:moveTo>
                  <a:pt x="0" y="6"/>
                </a:moveTo>
                <a:cubicBezTo>
                  <a:pt x="0" y="8"/>
                  <a:pt x="73" y="198"/>
                  <a:pt x="73" y="198"/>
                </a:cubicBezTo>
                <a:cubicBezTo>
                  <a:pt x="73" y="198"/>
                  <a:pt x="103" y="229"/>
                  <a:pt x="107" y="229"/>
                </a:cubicBezTo>
                <a:cubicBezTo>
                  <a:pt x="110" y="229"/>
                  <a:pt x="24" y="0"/>
                  <a:pt x="24" y="0"/>
                </a:cubicBezTo>
                <a:lnTo>
                  <a:pt x="0" y="6"/>
                </a:lnTo>
                <a:close/>
              </a:path>
            </a:pathLst>
          </a:cu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endParaRPr lang="zh-CN" altLang="en-US"/>
          </a:p>
        </p:txBody>
      </p:sp>
      <p:sp>
        <p:nvSpPr>
          <p:cNvPr id="21562" name="Freeform 63"/>
          <p:cNvSpPr>
            <a:spLocks/>
          </p:cNvSpPr>
          <p:nvPr/>
        </p:nvSpPr>
        <p:spPr bwMode="auto">
          <a:xfrm>
            <a:off x="3919538" y="2625725"/>
            <a:ext cx="136525" cy="260350"/>
          </a:xfrm>
          <a:custGeom>
            <a:avLst/>
            <a:gdLst>
              <a:gd name="T0" fmla="*/ 2147483647 w 86"/>
              <a:gd name="T1" fmla="*/ 2147483647 h 164"/>
              <a:gd name="T2" fmla="*/ 2147483647 w 86"/>
              <a:gd name="T3" fmla="*/ 2147483647 h 164"/>
              <a:gd name="T4" fmla="*/ 0 w 86"/>
              <a:gd name="T5" fmla="*/ 2147483647 h 164"/>
              <a:gd name="T6" fmla="*/ 2147483647 w 86"/>
              <a:gd name="T7" fmla="*/ 2147483647 h 164"/>
              <a:gd name="T8" fmla="*/ 2147483647 w 86"/>
              <a:gd name="T9" fmla="*/ 0 h 164"/>
              <a:gd name="T10" fmla="*/ 2147483647 w 86"/>
              <a:gd name="T11" fmla="*/ 2147483647 h 164"/>
              <a:gd name="T12" fmla="*/ 2147483647 w 86"/>
              <a:gd name="T13" fmla="*/ 2147483647 h 164"/>
              <a:gd name="T14" fmla="*/ 0 60000 65536"/>
              <a:gd name="T15" fmla="*/ 0 60000 65536"/>
              <a:gd name="T16" fmla="*/ 0 60000 65536"/>
              <a:gd name="T17" fmla="*/ 0 60000 65536"/>
              <a:gd name="T18" fmla="*/ 0 60000 65536"/>
              <a:gd name="T19" fmla="*/ 0 60000 65536"/>
              <a:gd name="T20" fmla="*/ 0 60000 65536"/>
              <a:gd name="T21" fmla="*/ 0 w 86"/>
              <a:gd name="T22" fmla="*/ 0 h 164"/>
              <a:gd name="T23" fmla="*/ 86 w 86"/>
              <a:gd name="T24" fmla="*/ 164 h 16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86" h="164">
                <a:moveTo>
                  <a:pt x="85" y="7"/>
                </a:moveTo>
                <a:lnTo>
                  <a:pt x="24" y="140"/>
                </a:lnTo>
                <a:lnTo>
                  <a:pt x="0" y="164"/>
                </a:lnTo>
                <a:lnTo>
                  <a:pt x="8" y="132"/>
                </a:lnTo>
                <a:lnTo>
                  <a:pt x="67" y="0"/>
                </a:lnTo>
                <a:lnTo>
                  <a:pt x="86" y="5"/>
                </a:lnTo>
                <a:lnTo>
                  <a:pt x="85" y="7"/>
                </a:lnTo>
                <a:close/>
              </a:path>
            </a:pathLst>
          </a:cu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endParaRPr lang="zh-CN" altLang="en-US"/>
          </a:p>
        </p:txBody>
      </p:sp>
      <p:sp>
        <p:nvSpPr>
          <p:cNvPr id="21563" name="Freeform 64"/>
          <p:cNvSpPr>
            <a:spLocks/>
          </p:cNvSpPr>
          <p:nvPr/>
        </p:nvSpPr>
        <p:spPr bwMode="auto">
          <a:xfrm>
            <a:off x="3919538" y="2625725"/>
            <a:ext cx="136525" cy="260350"/>
          </a:xfrm>
          <a:custGeom>
            <a:avLst/>
            <a:gdLst>
              <a:gd name="T0" fmla="*/ 2147483647 w 86"/>
              <a:gd name="T1" fmla="*/ 2147483647 h 164"/>
              <a:gd name="T2" fmla="*/ 2147483647 w 86"/>
              <a:gd name="T3" fmla="*/ 2147483647 h 164"/>
              <a:gd name="T4" fmla="*/ 0 w 86"/>
              <a:gd name="T5" fmla="*/ 2147483647 h 164"/>
              <a:gd name="T6" fmla="*/ 2147483647 w 86"/>
              <a:gd name="T7" fmla="*/ 2147483647 h 164"/>
              <a:gd name="T8" fmla="*/ 2147483647 w 86"/>
              <a:gd name="T9" fmla="*/ 0 h 164"/>
              <a:gd name="T10" fmla="*/ 2147483647 w 86"/>
              <a:gd name="T11" fmla="*/ 2147483647 h 164"/>
              <a:gd name="T12" fmla="*/ 0 60000 65536"/>
              <a:gd name="T13" fmla="*/ 0 60000 65536"/>
              <a:gd name="T14" fmla="*/ 0 60000 65536"/>
              <a:gd name="T15" fmla="*/ 0 60000 65536"/>
              <a:gd name="T16" fmla="*/ 0 60000 65536"/>
              <a:gd name="T17" fmla="*/ 0 60000 65536"/>
              <a:gd name="T18" fmla="*/ 0 w 86"/>
              <a:gd name="T19" fmla="*/ 0 h 164"/>
              <a:gd name="T20" fmla="*/ 86 w 86"/>
              <a:gd name="T21" fmla="*/ 164 h 164"/>
            </a:gdLst>
            <a:ahLst/>
            <a:cxnLst>
              <a:cxn ang="T12">
                <a:pos x="T0" y="T1"/>
              </a:cxn>
              <a:cxn ang="T13">
                <a:pos x="T2" y="T3"/>
              </a:cxn>
              <a:cxn ang="T14">
                <a:pos x="T4" y="T5"/>
              </a:cxn>
              <a:cxn ang="T15">
                <a:pos x="T6" y="T7"/>
              </a:cxn>
              <a:cxn ang="T16">
                <a:pos x="T8" y="T9"/>
              </a:cxn>
              <a:cxn ang="T17">
                <a:pos x="T10" y="T11"/>
              </a:cxn>
            </a:cxnLst>
            <a:rect l="T18" t="T19" r="T20" b="T21"/>
            <a:pathLst>
              <a:path w="86" h="164">
                <a:moveTo>
                  <a:pt x="85" y="7"/>
                </a:moveTo>
                <a:lnTo>
                  <a:pt x="24" y="140"/>
                </a:lnTo>
                <a:lnTo>
                  <a:pt x="0" y="164"/>
                </a:lnTo>
                <a:lnTo>
                  <a:pt x="8" y="132"/>
                </a:lnTo>
                <a:lnTo>
                  <a:pt x="67" y="0"/>
                </a:lnTo>
                <a:lnTo>
                  <a:pt x="86" y="5"/>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endParaRPr lang="zh-CN" altLang="en-US"/>
          </a:p>
        </p:txBody>
      </p:sp>
      <p:sp>
        <p:nvSpPr>
          <p:cNvPr id="21564" name="Freeform 65"/>
          <p:cNvSpPr>
            <a:spLocks/>
          </p:cNvSpPr>
          <p:nvPr/>
        </p:nvSpPr>
        <p:spPr bwMode="auto">
          <a:xfrm>
            <a:off x="4038600" y="2538413"/>
            <a:ext cx="15875" cy="42862"/>
          </a:xfrm>
          <a:custGeom>
            <a:avLst/>
            <a:gdLst>
              <a:gd name="T0" fmla="*/ 2147483647 w 13"/>
              <a:gd name="T1" fmla="*/ 2147483647 h 38"/>
              <a:gd name="T2" fmla="*/ 2147483647 w 13"/>
              <a:gd name="T3" fmla="*/ 2147483647 h 38"/>
              <a:gd name="T4" fmla="*/ 2147483647 w 13"/>
              <a:gd name="T5" fmla="*/ 2147483647 h 38"/>
              <a:gd name="T6" fmla="*/ 0 w 13"/>
              <a:gd name="T7" fmla="*/ 2147483647 h 38"/>
              <a:gd name="T8" fmla="*/ 0 w 13"/>
              <a:gd name="T9" fmla="*/ 2147483647 h 38"/>
              <a:gd name="T10" fmla="*/ 2147483647 w 13"/>
              <a:gd name="T11" fmla="*/ 0 h 38"/>
              <a:gd name="T12" fmla="*/ 2147483647 w 13"/>
              <a:gd name="T13" fmla="*/ 0 h 38"/>
              <a:gd name="T14" fmla="*/ 2147483647 w 13"/>
              <a:gd name="T15" fmla="*/ 2147483647 h 38"/>
              <a:gd name="T16" fmla="*/ 2147483647 w 13"/>
              <a:gd name="T17" fmla="*/ 2147483647 h 3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3"/>
              <a:gd name="T28" fmla="*/ 0 h 38"/>
              <a:gd name="T29" fmla="*/ 13 w 13"/>
              <a:gd name="T30" fmla="*/ 38 h 3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3" h="38">
                <a:moveTo>
                  <a:pt x="13" y="32"/>
                </a:moveTo>
                <a:cubicBezTo>
                  <a:pt x="13" y="35"/>
                  <a:pt x="10" y="38"/>
                  <a:pt x="7" y="38"/>
                </a:cubicBezTo>
                <a:cubicBezTo>
                  <a:pt x="7" y="38"/>
                  <a:pt x="7" y="38"/>
                  <a:pt x="7" y="38"/>
                </a:cubicBezTo>
                <a:cubicBezTo>
                  <a:pt x="3" y="38"/>
                  <a:pt x="0" y="35"/>
                  <a:pt x="0" y="32"/>
                </a:cubicBezTo>
                <a:cubicBezTo>
                  <a:pt x="0" y="6"/>
                  <a:pt x="0" y="6"/>
                  <a:pt x="0" y="6"/>
                </a:cubicBezTo>
                <a:cubicBezTo>
                  <a:pt x="0" y="2"/>
                  <a:pt x="3" y="0"/>
                  <a:pt x="7" y="0"/>
                </a:cubicBezTo>
                <a:cubicBezTo>
                  <a:pt x="7" y="0"/>
                  <a:pt x="7" y="0"/>
                  <a:pt x="7" y="0"/>
                </a:cubicBezTo>
                <a:cubicBezTo>
                  <a:pt x="10" y="0"/>
                  <a:pt x="13" y="2"/>
                  <a:pt x="13" y="6"/>
                </a:cubicBezTo>
                <a:lnTo>
                  <a:pt x="13" y="32"/>
                </a:lnTo>
                <a:close/>
              </a:path>
            </a:pathLst>
          </a:cu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endParaRPr lang="zh-CN" altLang="en-US"/>
          </a:p>
        </p:txBody>
      </p:sp>
      <p:sp>
        <p:nvSpPr>
          <p:cNvPr id="21565" name="Freeform 71"/>
          <p:cNvSpPr>
            <a:spLocks noEditPoints="1"/>
          </p:cNvSpPr>
          <p:nvPr/>
        </p:nvSpPr>
        <p:spPr bwMode="auto">
          <a:xfrm>
            <a:off x="2678113" y="2179638"/>
            <a:ext cx="146050" cy="144462"/>
          </a:xfrm>
          <a:custGeom>
            <a:avLst/>
            <a:gdLst>
              <a:gd name="T0" fmla="*/ 2147483647 w 126"/>
              <a:gd name="T1" fmla="*/ 0 h 126"/>
              <a:gd name="T2" fmla="*/ 0 w 126"/>
              <a:gd name="T3" fmla="*/ 2147483647 h 126"/>
              <a:gd name="T4" fmla="*/ 2147483647 w 126"/>
              <a:gd name="T5" fmla="*/ 2147483647 h 126"/>
              <a:gd name="T6" fmla="*/ 2147483647 w 126"/>
              <a:gd name="T7" fmla="*/ 2147483647 h 126"/>
              <a:gd name="T8" fmla="*/ 2147483647 w 126"/>
              <a:gd name="T9" fmla="*/ 0 h 126"/>
              <a:gd name="T10" fmla="*/ 2147483647 w 126"/>
              <a:gd name="T11" fmla="*/ 2147483647 h 126"/>
              <a:gd name="T12" fmla="*/ 2147483647 w 126"/>
              <a:gd name="T13" fmla="*/ 2147483647 h 126"/>
              <a:gd name="T14" fmla="*/ 2147483647 w 126"/>
              <a:gd name="T15" fmla="*/ 2147483647 h 126"/>
              <a:gd name="T16" fmla="*/ 2147483647 w 126"/>
              <a:gd name="T17" fmla="*/ 2147483647 h 126"/>
              <a:gd name="T18" fmla="*/ 2147483647 w 126"/>
              <a:gd name="T19" fmla="*/ 2147483647 h 12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6"/>
              <a:gd name="T31" fmla="*/ 0 h 126"/>
              <a:gd name="T32" fmla="*/ 126 w 126"/>
              <a:gd name="T33" fmla="*/ 126 h 12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6" h="126">
                <a:moveTo>
                  <a:pt x="63" y="0"/>
                </a:moveTo>
                <a:cubicBezTo>
                  <a:pt x="29" y="0"/>
                  <a:pt x="0" y="28"/>
                  <a:pt x="0" y="63"/>
                </a:cubicBezTo>
                <a:cubicBezTo>
                  <a:pt x="0" y="98"/>
                  <a:pt x="29" y="126"/>
                  <a:pt x="63" y="126"/>
                </a:cubicBezTo>
                <a:cubicBezTo>
                  <a:pt x="98" y="126"/>
                  <a:pt x="126" y="98"/>
                  <a:pt x="126" y="63"/>
                </a:cubicBezTo>
                <a:cubicBezTo>
                  <a:pt x="126" y="28"/>
                  <a:pt x="98" y="0"/>
                  <a:pt x="63" y="0"/>
                </a:cubicBezTo>
                <a:close/>
                <a:moveTo>
                  <a:pt x="63" y="114"/>
                </a:moveTo>
                <a:cubicBezTo>
                  <a:pt x="35" y="114"/>
                  <a:pt x="12" y="91"/>
                  <a:pt x="12" y="63"/>
                </a:cubicBezTo>
                <a:cubicBezTo>
                  <a:pt x="12" y="35"/>
                  <a:pt x="35" y="12"/>
                  <a:pt x="63" y="12"/>
                </a:cubicBezTo>
                <a:cubicBezTo>
                  <a:pt x="92" y="12"/>
                  <a:pt x="115" y="35"/>
                  <a:pt x="115" y="63"/>
                </a:cubicBezTo>
                <a:cubicBezTo>
                  <a:pt x="115" y="91"/>
                  <a:pt x="92" y="114"/>
                  <a:pt x="63" y="114"/>
                </a:cubicBezTo>
                <a:close/>
              </a:path>
            </a:pathLst>
          </a:cu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endParaRPr lang="zh-CN" altLang="en-US"/>
          </a:p>
        </p:txBody>
      </p:sp>
      <p:sp>
        <p:nvSpPr>
          <p:cNvPr id="21566" name="Rectangle 72"/>
          <p:cNvSpPr>
            <a:spLocks noChangeArrowheads="1"/>
          </p:cNvSpPr>
          <p:nvPr/>
        </p:nvSpPr>
        <p:spPr bwMode="auto">
          <a:xfrm>
            <a:off x="2741613" y="2316163"/>
            <a:ext cx="20637" cy="71437"/>
          </a:xfrm>
          <a:prstGeom prst="rect">
            <a:avLst/>
          </a:prstGeom>
          <a:solidFill>
            <a:srgbClr val="F2F2F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eaLnBrk="1" hangingPunct="1"/>
            <a:endParaRPr lang="zh-CN" altLang="en-US"/>
          </a:p>
        </p:txBody>
      </p:sp>
      <p:sp>
        <p:nvSpPr>
          <p:cNvPr id="21567" name="Freeform 73"/>
          <p:cNvSpPr>
            <a:spLocks/>
          </p:cNvSpPr>
          <p:nvPr/>
        </p:nvSpPr>
        <p:spPr bwMode="auto">
          <a:xfrm>
            <a:off x="2736850" y="2339975"/>
            <a:ext cx="30163" cy="98425"/>
          </a:xfrm>
          <a:custGeom>
            <a:avLst/>
            <a:gdLst>
              <a:gd name="T0" fmla="*/ 2147483647 w 27"/>
              <a:gd name="T1" fmla="*/ 2147483647 h 85"/>
              <a:gd name="T2" fmla="*/ 2147483647 w 27"/>
              <a:gd name="T3" fmla="*/ 2147483647 h 85"/>
              <a:gd name="T4" fmla="*/ 0 w 27"/>
              <a:gd name="T5" fmla="*/ 2147483647 h 85"/>
              <a:gd name="T6" fmla="*/ 0 w 27"/>
              <a:gd name="T7" fmla="*/ 2147483647 h 85"/>
              <a:gd name="T8" fmla="*/ 2147483647 w 27"/>
              <a:gd name="T9" fmla="*/ 0 h 85"/>
              <a:gd name="T10" fmla="*/ 2147483647 w 27"/>
              <a:gd name="T11" fmla="*/ 2147483647 h 85"/>
              <a:gd name="T12" fmla="*/ 2147483647 w 27"/>
              <a:gd name="T13" fmla="*/ 2147483647 h 85"/>
              <a:gd name="T14" fmla="*/ 0 60000 65536"/>
              <a:gd name="T15" fmla="*/ 0 60000 65536"/>
              <a:gd name="T16" fmla="*/ 0 60000 65536"/>
              <a:gd name="T17" fmla="*/ 0 60000 65536"/>
              <a:gd name="T18" fmla="*/ 0 60000 65536"/>
              <a:gd name="T19" fmla="*/ 0 60000 65536"/>
              <a:gd name="T20" fmla="*/ 0 60000 65536"/>
              <a:gd name="T21" fmla="*/ 0 w 27"/>
              <a:gd name="T22" fmla="*/ 0 h 85"/>
              <a:gd name="T23" fmla="*/ 27 w 27"/>
              <a:gd name="T24" fmla="*/ 85 h 8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7" h="85">
                <a:moveTo>
                  <a:pt x="27" y="71"/>
                </a:moveTo>
                <a:cubicBezTo>
                  <a:pt x="27" y="79"/>
                  <a:pt x="21" y="85"/>
                  <a:pt x="13" y="85"/>
                </a:cubicBezTo>
                <a:cubicBezTo>
                  <a:pt x="6" y="85"/>
                  <a:pt x="0" y="79"/>
                  <a:pt x="0" y="71"/>
                </a:cubicBezTo>
                <a:cubicBezTo>
                  <a:pt x="0" y="13"/>
                  <a:pt x="0" y="13"/>
                  <a:pt x="0" y="13"/>
                </a:cubicBezTo>
                <a:cubicBezTo>
                  <a:pt x="0" y="6"/>
                  <a:pt x="6" y="0"/>
                  <a:pt x="13" y="0"/>
                </a:cubicBezTo>
                <a:cubicBezTo>
                  <a:pt x="21" y="0"/>
                  <a:pt x="27" y="6"/>
                  <a:pt x="27" y="13"/>
                </a:cubicBezTo>
                <a:lnTo>
                  <a:pt x="27" y="71"/>
                </a:lnTo>
                <a:close/>
              </a:path>
            </a:pathLst>
          </a:cu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endParaRPr lang="zh-CN" altLang="en-US"/>
          </a:p>
        </p:txBody>
      </p:sp>
      <p:sp>
        <p:nvSpPr>
          <p:cNvPr id="21568" name="Freeform 74"/>
          <p:cNvSpPr>
            <a:spLocks noEditPoints="1"/>
          </p:cNvSpPr>
          <p:nvPr/>
        </p:nvSpPr>
        <p:spPr bwMode="auto">
          <a:xfrm>
            <a:off x="2581275" y="2855913"/>
            <a:ext cx="146050" cy="277812"/>
          </a:xfrm>
          <a:custGeom>
            <a:avLst/>
            <a:gdLst>
              <a:gd name="T0" fmla="*/ 0 w 92"/>
              <a:gd name="T1" fmla="*/ 0 h 175"/>
              <a:gd name="T2" fmla="*/ 0 w 92"/>
              <a:gd name="T3" fmla="*/ 2147483647 h 175"/>
              <a:gd name="T4" fmla="*/ 2147483647 w 92"/>
              <a:gd name="T5" fmla="*/ 2147483647 h 175"/>
              <a:gd name="T6" fmla="*/ 0 w 92"/>
              <a:gd name="T7" fmla="*/ 0 h 175"/>
              <a:gd name="T8" fmla="*/ 2147483647 w 92"/>
              <a:gd name="T9" fmla="*/ 2147483647 h 175"/>
              <a:gd name="T10" fmla="*/ 2147483647 w 92"/>
              <a:gd name="T11" fmla="*/ 2147483647 h 175"/>
              <a:gd name="T12" fmla="*/ 2147483647 w 92"/>
              <a:gd name="T13" fmla="*/ 2147483647 h 175"/>
              <a:gd name="T14" fmla="*/ 2147483647 w 92"/>
              <a:gd name="T15" fmla="*/ 2147483647 h 175"/>
              <a:gd name="T16" fmla="*/ 0 60000 65536"/>
              <a:gd name="T17" fmla="*/ 0 60000 65536"/>
              <a:gd name="T18" fmla="*/ 0 60000 65536"/>
              <a:gd name="T19" fmla="*/ 0 60000 65536"/>
              <a:gd name="T20" fmla="*/ 0 60000 65536"/>
              <a:gd name="T21" fmla="*/ 0 60000 65536"/>
              <a:gd name="T22" fmla="*/ 0 60000 65536"/>
              <a:gd name="T23" fmla="*/ 0 60000 65536"/>
              <a:gd name="T24" fmla="*/ 0 w 92"/>
              <a:gd name="T25" fmla="*/ 0 h 175"/>
              <a:gd name="T26" fmla="*/ 92 w 92"/>
              <a:gd name="T27" fmla="*/ 175 h 17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92" h="175">
                <a:moveTo>
                  <a:pt x="0" y="0"/>
                </a:moveTo>
                <a:lnTo>
                  <a:pt x="0" y="175"/>
                </a:lnTo>
                <a:lnTo>
                  <a:pt x="92" y="175"/>
                </a:lnTo>
                <a:lnTo>
                  <a:pt x="0" y="0"/>
                </a:lnTo>
                <a:close/>
                <a:moveTo>
                  <a:pt x="13" y="68"/>
                </a:moveTo>
                <a:lnTo>
                  <a:pt x="62" y="152"/>
                </a:lnTo>
                <a:lnTo>
                  <a:pt x="13" y="152"/>
                </a:lnTo>
                <a:lnTo>
                  <a:pt x="13" y="68"/>
                </a:lnTo>
                <a:close/>
              </a:path>
            </a:pathLst>
          </a:cu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endParaRPr lang="zh-CN" altLang="en-US"/>
          </a:p>
        </p:txBody>
      </p:sp>
      <p:sp>
        <p:nvSpPr>
          <p:cNvPr id="21569" name="Rectangle 75"/>
          <p:cNvSpPr>
            <a:spLocks noChangeArrowheads="1"/>
          </p:cNvSpPr>
          <p:nvPr/>
        </p:nvSpPr>
        <p:spPr bwMode="auto">
          <a:xfrm>
            <a:off x="2506663" y="2854325"/>
            <a:ext cx="38100" cy="273050"/>
          </a:xfrm>
          <a:prstGeom prst="rect">
            <a:avLst/>
          </a:prstGeom>
          <a:solidFill>
            <a:srgbClr val="F2F2F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eaLnBrk="1" hangingPunct="1"/>
            <a:endParaRPr lang="zh-CN" altLang="en-US"/>
          </a:p>
        </p:txBody>
      </p:sp>
      <p:sp>
        <p:nvSpPr>
          <p:cNvPr id="21570" name="Freeform 76"/>
          <p:cNvSpPr>
            <a:spLocks noEditPoints="1"/>
          </p:cNvSpPr>
          <p:nvPr/>
        </p:nvSpPr>
        <p:spPr bwMode="auto">
          <a:xfrm>
            <a:off x="2028825" y="2373313"/>
            <a:ext cx="250825" cy="252412"/>
          </a:xfrm>
          <a:custGeom>
            <a:avLst/>
            <a:gdLst>
              <a:gd name="T0" fmla="*/ 2147483647 w 217"/>
              <a:gd name="T1" fmla="*/ 2147483647 h 219"/>
              <a:gd name="T2" fmla="*/ 2147483647 w 217"/>
              <a:gd name="T3" fmla="*/ 2147483647 h 219"/>
              <a:gd name="T4" fmla="*/ 2147483647 w 217"/>
              <a:gd name="T5" fmla="*/ 2147483647 h 219"/>
              <a:gd name="T6" fmla="*/ 2147483647 w 217"/>
              <a:gd name="T7" fmla="*/ 2147483647 h 219"/>
              <a:gd name="T8" fmla="*/ 2147483647 w 217"/>
              <a:gd name="T9" fmla="*/ 2147483647 h 219"/>
              <a:gd name="T10" fmla="*/ 2147483647 w 217"/>
              <a:gd name="T11" fmla="*/ 2147483647 h 219"/>
              <a:gd name="T12" fmla="*/ 2147483647 w 217"/>
              <a:gd name="T13" fmla="*/ 2147483647 h 219"/>
              <a:gd name="T14" fmla="*/ 2147483647 w 217"/>
              <a:gd name="T15" fmla="*/ 2147483647 h 219"/>
              <a:gd name="T16" fmla="*/ 2147483647 w 217"/>
              <a:gd name="T17" fmla="*/ 0 h 219"/>
              <a:gd name="T18" fmla="*/ 2147483647 w 217"/>
              <a:gd name="T19" fmla="*/ 2147483647 h 219"/>
              <a:gd name="T20" fmla="*/ 2147483647 w 217"/>
              <a:gd name="T21" fmla="*/ 2147483647 h 219"/>
              <a:gd name="T22" fmla="*/ 2147483647 w 217"/>
              <a:gd name="T23" fmla="*/ 2147483647 h 219"/>
              <a:gd name="T24" fmla="*/ 2147483647 w 217"/>
              <a:gd name="T25" fmla="*/ 2147483647 h 219"/>
              <a:gd name="T26" fmla="*/ 2147483647 w 217"/>
              <a:gd name="T27" fmla="*/ 2147483647 h 219"/>
              <a:gd name="T28" fmla="*/ 2147483647 w 217"/>
              <a:gd name="T29" fmla="*/ 2147483647 h 219"/>
              <a:gd name="T30" fmla="*/ 2147483647 w 217"/>
              <a:gd name="T31" fmla="*/ 2147483647 h 219"/>
              <a:gd name="T32" fmla="*/ 2147483647 w 217"/>
              <a:gd name="T33" fmla="*/ 2147483647 h 219"/>
              <a:gd name="T34" fmla="*/ 2147483647 w 217"/>
              <a:gd name="T35" fmla="*/ 2147483647 h 219"/>
              <a:gd name="T36" fmla="*/ 2147483647 w 217"/>
              <a:gd name="T37" fmla="*/ 2147483647 h 219"/>
              <a:gd name="T38" fmla="*/ 2147483647 w 217"/>
              <a:gd name="T39" fmla="*/ 2147483647 h 219"/>
              <a:gd name="T40" fmla="*/ 2147483647 w 217"/>
              <a:gd name="T41" fmla="*/ 2147483647 h 219"/>
              <a:gd name="T42" fmla="*/ 2147483647 w 217"/>
              <a:gd name="T43" fmla="*/ 2147483647 h 219"/>
              <a:gd name="T44" fmla="*/ 2147483647 w 217"/>
              <a:gd name="T45" fmla="*/ 2147483647 h 219"/>
              <a:gd name="T46" fmla="*/ 2147483647 w 217"/>
              <a:gd name="T47" fmla="*/ 2147483647 h 219"/>
              <a:gd name="T48" fmla="*/ 2147483647 w 217"/>
              <a:gd name="T49" fmla="*/ 2147483647 h 219"/>
              <a:gd name="T50" fmla="*/ 2147483647 w 217"/>
              <a:gd name="T51" fmla="*/ 2147483647 h 219"/>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217"/>
              <a:gd name="T79" fmla="*/ 0 h 219"/>
              <a:gd name="T80" fmla="*/ 217 w 217"/>
              <a:gd name="T81" fmla="*/ 219 h 219"/>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217" h="219">
                <a:moveTo>
                  <a:pt x="139" y="105"/>
                </a:moveTo>
                <a:cubicBezTo>
                  <a:pt x="139" y="105"/>
                  <a:pt x="134" y="103"/>
                  <a:pt x="134" y="93"/>
                </a:cubicBezTo>
                <a:cubicBezTo>
                  <a:pt x="134" y="84"/>
                  <a:pt x="134" y="52"/>
                  <a:pt x="134" y="42"/>
                </a:cubicBezTo>
                <a:cubicBezTo>
                  <a:pt x="137" y="40"/>
                  <a:pt x="139" y="37"/>
                  <a:pt x="139" y="35"/>
                </a:cubicBezTo>
                <a:cubicBezTo>
                  <a:pt x="140" y="35"/>
                  <a:pt x="140" y="35"/>
                  <a:pt x="140" y="35"/>
                </a:cubicBezTo>
                <a:cubicBezTo>
                  <a:pt x="140" y="12"/>
                  <a:pt x="140" y="12"/>
                  <a:pt x="140" y="12"/>
                </a:cubicBezTo>
                <a:cubicBezTo>
                  <a:pt x="139" y="12"/>
                  <a:pt x="139" y="12"/>
                  <a:pt x="139" y="12"/>
                </a:cubicBezTo>
                <a:cubicBezTo>
                  <a:pt x="139" y="12"/>
                  <a:pt x="139" y="12"/>
                  <a:pt x="139" y="12"/>
                </a:cubicBezTo>
                <a:cubicBezTo>
                  <a:pt x="139" y="5"/>
                  <a:pt x="125" y="0"/>
                  <a:pt x="108" y="0"/>
                </a:cubicBezTo>
                <a:cubicBezTo>
                  <a:pt x="91" y="0"/>
                  <a:pt x="77" y="5"/>
                  <a:pt x="77" y="12"/>
                </a:cubicBezTo>
                <a:cubicBezTo>
                  <a:pt x="77" y="12"/>
                  <a:pt x="77" y="12"/>
                  <a:pt x="77" y="12"/>
                </a:cubicBezTo>
                <a:cubicBezTo>
                  <a:pt x="76" y="12"/>
                  <a:pt x="76" y="12"/>
                  <a:pt x="76" y="12"/>
                </a:cubicBezTo>
                <a:cubicBezTo>
                  <a:pt x="76" y="35"/>
                  <a:pt x="76" y="35"/>
                  <a:pt x="76" y="35"/>
                </a:cubicBezTo>
                <a:cubicBezTo>
                  <a:pt x="77" y="35"/>
                  <a:pt x="77" y="35"/>
                  <a:pt x="77" y="35"/>
                </a:cubicBezTo>
                <a:cubicBezTo>
                  <a:pt x="77" y="38"/>
                  <a:pt x="79" y="40"/>
                  <a:pt x="86" y="42"/>
                </a:cubicBezTo>
                <a:cubicBezTo>
                  <a:pt x="86" y="53"/>
                  <a:pt x="86" y="85"/>
                  <a:pt x="86" y="93"/>
                </a:cubicBezTo>
                <a:cubicBezTo>
                  <a:pt x="86" y="103"/>
                  <a:pt x="79" y="105"/>
                  <a:pt x="79" y="105"/>
                </a:cubicBezTo>
                <a:cubicBezTo>
                  <a:pt x="67" y="112"/>
                  <a:pt x="0" y="180"/>
                  <a:pt x="29" y="200"/>
                </a:cubicBezTo>
                <a:cubicBezTo>
                  <a:pt x="56" y="219"/>
                  <a:pt x="100" y="218"/>
                  <a:pt x="108" y="218"/>
                </a:cubicBezTo>
                <a:cubicBezTo>
                  <a:pt x="117" y="218"/>
                  <a:pt x="161" y="219"/>
                  <a:pt x="187" y="200"/>
                </a:cubicBezTo>
                <a:cubicBezTo>
                  <a:pt x="217" y="180"/>
                  <a:pt x="150" y="112"/>
                  <a:pt x="139" y="105"/>
                </a:cubicBezTo>
                <a:close/>
                <a:moveTo>
                  <a:pt x="137" y="201"/>
                </a:moveTo>
                <a:cubicBezTo>
                  <a:pt x="137" y="201"/>
                  <a:pt x="170" y="195"/>
                  <a:pt x="172" y="177"/>
                </a:cubicBezTo>
                <a:cubicBezTo>
                  <a:pt x="173" y="159"/>
                  <a:pt x="142" y="126"/>
                  <a:pt x="142" y="126"/>
                </a:cubicBezTo>
                <a:cubicBezTo>
                  <a:pt x="142" y="126"/>
                  <a:pt x="183" y="158"/>
                  <a:pt x="183" y="179"/>
                </a:cubicBezTo>
                <a:cubicBezTo>
                  <a:pt x="182" y="201"/>
                  <a:pt x="137" y="201"/>
                  <a:pt x="137" y="201"/>
                </a:cubicBezTo>
                <a:close/>
              </a:path>
            </a:pathLst>
          </a:cu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endParaRPr lang="zh-CN" altLang="en-US"/>
          </a:p>
        </p:txBody>
      </p:sp>
      <p:sp>
        <p:nvSpPr>
          <p:cNvPr id="21571" name="Freeform 77"/>
          <p:cNvSpPr>
            <a:spLocks noEditPoints="1"/>
          </p:cNvSpPr>
          <p:nvPr/>
        </p:nvSpPr>
        <p:spPr bwMode="auto">
          <a:xfrm>
            <a:off x="1627188" y="2940050"/>
            <a:ext cx="401637" cy="263525"/>
          </a:xfrm>
          <a:custGeom>
            <a:avLst/>
            <a:gdLst>
              <a:gd name="T0" fmla="*/ 2147483647 w 349"/>
              <a:gd name="T1" fmla="*/ 2147483647 h 229"/>
              <a:gd name="T2" fmla="*/ 2147483647 w 349"/>
              <a:gd name="T3" fmla="*/ 0 h 229"/>
              <a:gd name="T4" fmla="*/ 2147483647 w 349"/>
              <a:gd name="T5" fmla="*/ 2147483647 h 229"/>
              <a:gd name="T6" fmla="*/ 2147483647 w 349"/>
              <a:gd name="T7" fmla="*/ 2147483647 h 229"/>
              <a:gd name="T8" fmla="*/ 2147483647 w 349"/>
              <a:gd name="T9" fmla="*/ 2147483647 h 229"/>
              <a:gd name="T10" fmla="*/ 2147483647 w 349"/>
              <a:gd name="T11" fmla="*/ 2147483647 h 229"/>
              <a:gd name="T12" fmla="*/ 2147483647 w 349"/>
              <a:gd name="T13" fmla="*/ 2147483647 h 229"/>
              <a:gd name="T14" fmla="*/ 2147483647 w 349"/>
              <a:gd name="T15" fmla="*/ 2147483647 h 229"/>
              <a:gd name="T16" fmla="*/ 2147483647 w 349"/>
              <a:gd name="T17" fmla="*/ 2147483647 h 229"/>
              <a:gd name="T18" fmla="*/ 2147483647 w 349"/>
              <a:gd name="T19" fmla="*/ 2147483647 h 229"/>
              <a:gd name="T20" fmla="*/ 2147483647 w 349"/>
              <a:gd name="T21" fmla="*/ 2147483647 h 229"/>
              <a:gd name="T22" fmla="*/ 2147483647 w 349"/>
              <a:gd name="T23" fmla="*/ 2147483647 h 229"/>
              <a:gd name="T24" fmla="*/ 2147483647 w 349"/>
              <a:gd name="T25" fmla="*/ 2147483647 h 229"/>
              <a:gd name="T26" fmla="*/ 2147483647 w 349"/>
              <a:gd name="T27" fmla="*/ 2147483647 h 229"/>
              <a:gd name="T28" fmla="*/ 2147483647 w 349"/>
              <a:gd name="T29" fmla="*/ 2147483647 h 229"/>
              <a:gd name="T30" fmla="*/ 2147483647 w 349"/>
              <a:gd name="T31" fmla="*/ 2147483647 h 229"/>
              <a:gd name="T32" fmla="*/ 2147483647 w 349"/>
              <a:gd name="T33" fmla="*/ 2147483647 h 229"/>
              <a:gd name="T34" fmla="*/ 2147483647 w 349"/>
              <a:gd name="T35" fmla="*/ 2147483647 h 229"/>
              <a:gd name="T36" fmla="*/ 2147483647 w 349"/>
              <a:gd name="T37" fmla="*/ 2147483647 h 229"/>
              <a:gd name="T38" fmla="*/ 2147483647 w 349"/>
              <a:gd name="T39" fmla="*/ 2147483647 h 229"/>
              <a:gd name="T40" fmla="*/ 2147483647 w 349"/>
              <a:gd name="T41" fmla="*/ 2147483647 h 229"/>
              <a:gd name="T42" fmla="*/ 2147483647 w 349"/>
              <a:gd name="T43" fmla="*/ 2147483647 h 229"/>
              <a:gd name="T44" fmla="*/ 2147483647 w 349"/>
              <a:gd name="T45" fmla="*/ 2147483647 h 229"/>
              <a:gd name="T46" fmla="*/ 2147483647 w 349"/>
              <a:gd name="T47" fmla="*/ 2147483647 h 229"/>
              <a:gd name="T48" fmla="*/ 2147483647 w 349"/>
              <a:gd name="T49" fmla="*/ 2147483647 h 229"/>
              <a:gd name="T50" fmla="*/ 2147483647 w 349"/>
              <a:gd name="T51" fmla="*/ 2147483647 h 229"/>
              <a:gd name="T52" fmla="*/ 2147483647 w 349"/>
              <a:gd name="T53" fmla="*/ 2147483647 h 229"/>
              <a:gd name="T54" fmla="*/ 2147483647 w 349"/>
              <a:gd name="T55" fmla="*/ 2147483647 h 229"/>
              <a:gd name="T56" fmla="*/ 2147483647 w 349"/>
              <a:gd name="T57" fmla="*/ 2147483647 h 229"/>
              <a:gd name="T58" fmla="*/ 2147483647 w 349"/>
              <a:gd name="T59" fmla="*/ 2147483647 h 229"/>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349"/>
              <a:gd name="T91" fmla="*/ 0 h 229"/>
              <a:gd name="T92" fmla="*/ 349 w 349"/>
              <a:gd name="T93" fmla="*/ 229 h 229"/>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349" h="229">
                <a:moveTo>
                  <a:pt x="333" y="51"/>
                </a:moveTo>
                <a:cubicBezTo>
                  <a:pt x="316" y="6"/>
                  <a:pt x="259" y="0"/>
                  <a:pt x="259" y="0"/>
                </a:cubicBezTo>
                <a:cubicBezTo>
                  <a:pt x="0" y="4"/>
                  <a:pt x="103" y="219"/>
                  <a:pt x="170" y="224"/>
                </a:cubicBezTo>
                <a:cubicBezTo>
                  <a:pt x="236" y="229"/>
                  <a:pt x="226" y="149"/>
                  <a:pt x="269" y="132"/>
                </a:cubicBezTo>
                <a:cubicBezTo>
                  <a:pt x="311" y="116"/>
                  <a:pt x="349" y="96"/>
                  <a:pt x="333" y="51"/>
                </a:cubicBezTo>
                <a:close/>
                <a:moveTo>
                  <a:pt x="140" y="41"/>
                </a:moveTo>
                <a:cubicBezTo>
                  <a:pt x="148" y="41"/>
                  <a:pt x="155" y="47"/>
                  <a:pt x="155" y="56"/>
                </a:cubicBezTo>
                <a:cubicBezTo>
                  <a:pt x="155" y="64"/>
                  <a:pt x="148" y="71"/>
                  <a:pt x="140" y="71"/>
                </a:cubicBezTo>
                <a:cubicBezTo>
                  <a:pt x="131" y="71"/>
                  <a:pt x="125" y="64"/>
                  <a:pt x="125" y="56"/>
                </a:cubicBezTo>
                <a:cubicBezTo>
                  <a:pt x="125" y="47"/>
                  <a:pt x="131" y="41"/>
                  <a:pt x="140" y="41"/>
                </a:cubicBezTo>
                <a:close/>
                <a:moveTo>
                  <a:pt x="105" y="101"/>
                </a:moveTo>
                <a:cubicBezTo>
                  <a:pt x="105" y="90"/>
                  <a:pt x="114" y="81"/>
                  <a:pt x="125" y="81"/>
                </a:cubicBezTo>
                <a:cubicBezTo>
                  <a:pt x="136" y="81"/>
                  <a:pt x="145" y="90"/>
                  <a:pt x="145" y="101"/>
                </a:cubicBezTo>
                <a:cubicBezTo>
                  <a:pt x="145" y="112"/>
                  <a:pt x="136" y="121"/>
                  <a:pt x="125" y="121"/>
                </a:cubicBezTo>
                <a:cubicBezTo>
                  <a:pt x="114" y="121"/>
                  <a:pt x="105" y="112"/>
                  <a:pt x="105" y="101"/>
                </a:cubicBezTo>
                <a:close/>
                <a:moveTo>
                  <a:pt x="139" y="174"/>
                </a:moveTo>
                <a:cubicBezTo>
                  <a:pt x="126" y="174"/>
                  <a:pt x="116" y="163"/>
                  <a:pt x="116" y="151"/>
                </a:cubicBezTo>
                <a:cubicBezTo>
                  <a:pt x="116" y="138"/>
                  <a:pt x="126" y="127"/>
                  <a:pt x="139" y="127"/>
                </a:cubicBezTo>
                <a:cubicBezTo>
                  <a:pt x="151" y="127"/>
                  <a:pt x="161" y="138"/>
                  <a:pt x="161" y="151"/>
                </a:cubicBezTo>
                <a:cubicBezTo>
                  <a:pt x="161" y="163"/>
                  <a:pt x="151" y="174"/>
                  <a:pt x="139" y="174"/>
                </a:cubicBezTo>
                <a:close/>
                <a:moveTo>
                  <a:pt x="180" y="213"/>
                </a:moveTo>
                <a:cubicBezTo>
                  <a:pt x="166" y="213"/>
                  <a:pt x="155" y="202"/>
                  <a:pt x="155" y="188"/>
                </a:cubicBezTo>
                <a:cubicBezTo>
                  <a:pt x="155" y="174"/>
                  <a:pt x="166" y="163"/>
                  <a:pt x="180" y="163"/>
                </a:cubicBezTo>
                <a:cubicBezTo>
                  <a:pt x="193" y="163"/>
                  <a:pt x="205" y="174"/>
                  <a:pt x="205" y="188"/>
                </a:cubicBezTo>
                <a:cubicBezTo>
                  <a:pt x="205" y="202"/>
                  <a:pt x="193" y="213"/>
                  <a:pt x="180" y="213"/>
                </a:cubicBezTo>
                <a:close/>
                <a:moveTo>
                  <a:pt x="281" y="97"/>
                </a:moveTo>
                <a:cubicBezTo>
                  <a:pt x="265" y="97"/>
                  <a:pt x="251" y="84"/>
                  <a:pt x="251" y="67"/>
                </a:cubicBezTo>
                <a:cubicBezTo>
                  <a:pt x="251" y="51"/>
                  <a:pt x="265" y="37"/>
                  <a:pt x="281" y="37"/>
                </a:cubicBezTo>
                <a:cubicBezTo>
                  <a:pt x="298" y="37"/>
                  <a:pt x="311" y="51"/>
                  <a:pt x="311" y="67"/>
                </a:cubicBezTo>
                <a:cubicBezTo>
                  <a:pt x="311" y="84"/>
                  <a:pt x="298" y="97"/>
                  <a:pt x="281" y="97"/>
                </a:cubicBezTo>
                <a:close/>
              </a:path>
            </a:pathLst>
          </a:cu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endParaRPr lang="zh-CN" altLang="en-US"/>
          </a:p>
        </p:txBody>
      </p:sp>
      <p:sp>
        <p:nvSpPr>
          <p:cNvPr id="21572" name="Freeform 78"/>
          <p:cNvSpPr>
            <a:spLocks/>
          </p:cNvSpPr>
          <p:nvPr/>
        </p:nvSpPr>
        <p:spPr bwMode="auto">
          <a:xfrm>
            <a:off x="1766888" y="3508375"/>
            <a:ext cx="225425" cy="209550"/>
          </a:xfrm>
          <a:custGeom>
            <a:avLst/>
            <a:gdLst>
              <a:gd name="T0" fmla="*/ 2147483647 w 196"/>
              <a:gd name="T1" fmla="*/ 2147483647 h 181"/>
              <a:gd name="T2" fmla="*/ 0 w 196"/>
              <a:gd name="T3" fmla="*/ 2147483647 h 181"/>
              <a:gd name="T4" fmla="*/ 0 w 196"/>
              <a:gd name="T5" fmla="*/ 2147483647 h 181"/>
              <a:gd name="T6" fmla="*/ 2147483647 w 196"/>
              <a:gd name="T7" fmla="*/ 2147483647 h 181"/>
              <a:gd name="T8" fmla="*/ 2147483647 w 196"/>
              <a:gd name="T9" fmla="*/ 2147483647 h 181"/>
              <a:gd name="T10" fmla="*/ 2147483647 w 196"/>
              <a:gd name="T11" fmla="*/ 2147483647 h 181"/>
              <a:gd name="T12" fmla="*/ 2147483647 w 196"/>
              <a:gd name="T13" fmla="*/ 2147483647 h 181"/>
              <a:gd name="T14" fmla="*/ 0 60000 65536"/>
              <a:gd name="T15" fmla="*/ 0 60000 65536"/>
              <a:gd name="T16" fmla="*/ 0 60000 65536"/>
              <a:gd name="T17" fmla="*/ 0 60000 65536"/>
              <a:gd name="T18" fmla="*/ 0 60000 65536"/>
              <a:gd name="T19" fmla="*/ 0 60000 65536"/>
              <a:gd name="T20" fmla="*/ 0 60000 65536"/>
              <a:gd name="T21" fmla="*/ 0 w 196"/>
              <a:gd name="T22" fmla="*/ 0 h 181"/>
              <a:gd name="T23" fmla="*/ 196 w 196"/>
              <a:gd name="T24" fmla="*/ 181 h 18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96" h="181">
                <a:moveTo>
                  <a:pt x="96" y="181"/>
                </a:moveTo>
                <a:cubicBezTo>
                  <a:pt x="96" y="181"/>
                  <a:pt x="62" y="147"/>
                  <a:pt x="0" y="180"/>
                </a:cubicBezTo>
                <a:cubicBezTo>
                  <a:pt x="0" y="36"/>
                  <a:pt x="0" y="36"/>
                  <a:pt x="0" y="36"/>
                </a:cubicBezTo>
                <a:cubicBezTo>
                  <a:pt x="0" y="36"/>
                  <a:pt x="63" y="0"/>
                  <a:pt x="98" y="36"/>
                </a:cubicBezTo>
                <a:cubicBezTo>
                  <a:pt x="196" y="36"/>
                  <a:pt x="196" y="36"/>
                  <a:pt x="196" y="36"/>
                </a:cubicBezTo>
                <a:cubicBezTo>
                  <a:pt x="196" y="180"/>
                  <a:pt x="196" y="180"/>
                  <a:pt x="196" y="180"/>
                </a:cubicBezTo>
                <a:lnTo>
                  <a:pt x="96" y="181"/>
                </a:lnTo>
                <a:close/>
              </a:path>
            </a:pathLst>
          </a:cu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endParaRPr lang="zh-CN" altLang="en-US"/>
          </a:p>
        </p:txBody>
      </p:sp>
      <p:sp>
        <p:nvSpPr>
          <p:cNvPr id="21573" name="Freeform 83"/>
          <p:cNvSpPr>
            <a:spLocks/>
          </p:cNvSpPr>
          <p:nvPr/>
        </p:nvSpPr>
        <p:spPr bwMode="auto">
          <a:xfrm>
            <a:off x="3021013" y="3336925"/>
            <a:ext cx="250825" cy="250825"/>
          </a:xfrm>
          <a:custGeom>
            <a:avLst/>
            <a:gdLst>
              <a:gd name="T0" fmla="*/ 2147483647 w 218"/>
              <a:gd name="T1" fmla="*/ 2147483647 h 219"/>
              <a:gd name="T2" fmla="*/ 2147483647 w 218"/>
              <a:gd name="T3" fmla="*/ 2147483647 h 219"/>
              <a:gd name="T4" fmla="*/ 2147483647 w 218"/>
              <a:gd name="T5" fmla="*/ 2147483647 h 219"/>
              <a:gd name="T6" fmla="*/ 2147483647 w 218"/>
              <a:gd name="T7" fmla="*/ 2147483647 h 219"/>
              <a:gd name="T8" fmla="*/ 0 w 218"/>
              <a:gd name="T9" fmla="*/ 2147483647 h 219"/>
              <a:gd name="T10" fmla="*/ 2147483647 w 218"/>
              <a:gd name="T11" fmla="*/ 2147483647 h 219"/>
              <a:gd name="T12" fmla="*/ 2147483647 w 218"/>
              <a:gd name="T13" fmla="*/ 2147483647 h 219"/>
              <a:gd name="T14" fmla="*/ 2147483647 w 218"/>
              <a:gd name="T15" fmla="*/ 0 h 219"/>
              <a:gd name="T16" fmla="*/ 2147483647 w 218"/>
              <a:gd name="T17" fmla="*/ 2147483647 h 21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18"/>
              <a:gd name="T28" fmla="*/ 0 h 219"/>
              <a:gd name="T29" fmla="*/ 218 w 218"/>
              <a:gd name="T30" fmla="*/ 219 h 21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18" h="219">
                <a:moveTo>
                  <a:pt x="160" y="11"/>
                </a:moveTo>
                <a:cubicBezTo>
                  <a:pt x="187" y="30"/>
                  <a:pt x="204" y="62"/>
                  <a:pt x="204" y="97"/>
                </a:cubicBezTo>
                <a:cubicBezTo>
                  <a:pt x="204" y="157"/>
                  <a:pt x="156" y="205"/>
                  <a:pt x="97" y="205"/>
                </a:cubicBezTo>
                <a:cubicBezTo>
                  <a:pt x="62" y="205"/>
                  <a:pt x="31" y="188"/>
                  <a:pt x="11" y="162"/>
                </a:cubicBezTo>
                <a:cubicBezTo>
                  <a:pt x="0" y="171"/>
                  <a:pt x="0" y="171"/>
                  <a:pt x="0" y="171"/>
                </a:cubicBezTo>
                <a:cubicBezTo>
                  <a:pt x="22" y="200"/>
                  <a:pt x="57" y="219"/>
                  <a:pt x="97" y="219"/>
                </a:cubicBezTo>
                <a:cubicBezTo>
                  <a:pt x="164" y="219"/>
                  <a:pt x="218" y="165"/>
                  <a:pt x="218" y="97"/>
                </a:cubicBezTo>
                <a:cubicBezTo>
                  <a:pt x="218" y="57"/>
                  <a:pt x="199" y="22"/>
                  <a:pt x="169" y="0"/>
                </a:cubicBezTo>
                <a:lnTo>
                  <a:pt x="160" y="11"/>
                </a:lnTo>
                <a:close/>
              </a:path>
            </a:pathLst>
          </a:cu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endParaRPr lang="zh-CN" altLang="en-US"/>
          </a:p>
        </p:txBody>
      </p:sp>
      <p:sp>
        <p:nvSpPr>
          <p:cNvPr id="21574" name="Freeform 84"/>
          <p:cNvSpPr>
            <a:spLocks noEditPoints="1"/>
          </p:cNvSpPr>
          <p:nvPr/>
        </p:nvSpPr>
        <p:spPr bwMode="auto">
          <a:xfrm>
            <a:off x="3024188" y="3340100"/>
            <a:ext cx="222250" cy="222250"/>
          </a:xfrm>
          <a:custGeom>
            <a:avLst/>
            <a:gdLst>
              <a:gd name="T0" fmla="*/ 2147483647 w 193"/>
              <a:gd name="T1" fmla="*/ 0 h 193"/>
              <a:gd name="T2" fmla="*/ 0 w 193"/>
              <a:gd name="T3" fmla="*/ 2147483647 h 193"/>
              <a:gd name="T4" fmla="*/ 2147483647 w 193"/>
              <a:gd name="T5" fmla="*/ 2147483647 h 193"/>
              <a:gd name="T6" fmla="*/ 2147483647 w 193"/>
              <a:gd name="T7" fmla="*/ 2147483647 h 193"/>
              <a:gd name="T8" fmla="*/ 2147483647 w 193"/>
              <a:gd name="T9" fmla="*/ 0 h 193"/>
              <a:gd name="T10" fmla="*/ 2147483647 w 193"/>
              <a:gd name="T11" fmla="*/ 2147483647 h 193"/>
              <a:gd name="T12" fmla="*/ 2147483647 w 193"/>
              <a:gd name="T13" fmla="*/ 2147483647 h 193"/>
              <a:gd name="T14" fmla="*/ 2147483647 w 193"/>
              <a:gd name="T15" fmla="*/ 2147483647 h 193"/>
              <a:gd name="T16" fmla="*/ 2147483647 w 193"/>
              <a:gd name="T17" fmla="*/ 2147483647 h 193"/>
              <a:gd name="T18" fmla="*/ 2147483647 w 193"/>
              <a:gd name="T19" fmla="*/ 2147483647 h 19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93"/>
              <a:gd name="T31" fmla="*/ 0 h 193"/>
              <a:gd name="T32" fmla="*/ 193 w 193"/>
              <a:gd name="T33" fmla="*/ 193 h 193"/>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93" h="193">
                <a:moveTo>
                  <a:pt x="96" y="0"/>
                </a:moveTo>
                <a:cubicBezTo>
                  <a:pt x="43" y="0"/>
                  <a:pt x="0" y="43"/>
                  <a:pt x="0" y="97"/>
                </a:cubicBezTo>
                <a:cubicBezTo>
                  <a:pt x="0" y="150"/>
                  <a:pt x="43" y="193"/>
                  <a:pt x="96" y="193"/>
                </a:cubicBezTo>
                <a:cubicBezTo>
                  <a:pt x="149" y="193"/>
                  <a:pt x="193" y="150"/>
                  <a:pt x="193" y="97"/>
                </a:cubicBezTo>
                <a:cubicBezTo>
                  <a:pt x="193" y="43"/>
                  <a:pt x="149" y="0"/>
                  <a:pt x="96" y="0"/>
                </a:cubicBezTo>
                <a:close/>
                <a:moveTo>
                  <a:pt x="96" y="189"/>
                </a:moveTo>
                <a:cubicBezTo>
                  <a:pt x="46" y="189"/>
                  <a:pt x="4" y="147"/>
                  <a:pt x="4" y="97"/>
                </a:cubicBezTo>
                <a:cubicBezTo>
                  <a:pt x="4" y="46"/>
                  <a:pt x="46" y="5"/>
                  <a:pt x="96" y="5"/>
                </a:cubicBezTo>
                <a:cubicBezTo>
                  <a:pt x="147" y="5"/>
                  <a:pt x="188" y="46"/>
                  <a:pt x="188" y="97"/>
                </a:cubicBezTo>
                <a:cubicBezTo>
                  <a:pt x="188" y="147"/>
                  <a:pt x="147" y="189"/>
                  <a:pt x="96" y="189"/>
                </a:cubicBezTo>
                <a:close/>
              </a:path>
            </a:pathLst>
          </a:cu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endParaRPr lang="zh-CN" altLang="en-US"/>
          </a:p>
        </p:txBody>
      </p:sp>
      <p:sp>
        <p:nvSpPr>
          <p:cNvPr id="21575" name="Freeform 85"/>
          <p:cNvSpPr>
            <a:spLocks/>
          </p:cNvSpPr>
          <p:nvPr/>
        </p:nvSpPr>
        <p:spPr bwMode="auto">
          <a:xfrm>
            <a:off x="3017838" y="3344863"/>
            <a:ext cx="249237" cy="217487"/>
          </a:xfrm>
          <a:custGeom>
            <a:avLst/>
            <a:gdLst>
              <a:gd name="T0" fmla="*/ 2147483647 w 216"/>
              <a:gd name="T1" fmla="*/ 2147483647 h 189"/>
              <a:gd name="T2" fmla="*/ 2147483647 w 216"/>
              <a:gd name="T3" fmla="*/ 2147483647 h 189"/>
              <a:gd name="T4" fmla="*/ 2147483647 w 216"/>
              <a:gd name="T5" fmla="*/ 2147483647 h 189"/>
              <a:gd name="T6" fmla="*/ 2147483647 w 216"/>
              <a:gd name="T7" fmla="*/ 2147483647 h 189"/>
              <a:gd name="T8" fmla="*/ 2147483647 w 216"/>
              <a:gd name="T9" fmla="*/ 2147483647 h 189"/>
              <a:gd name="T10" fmla="*/ 2147483647 w 216"/>
              <a:gd name="T11" fmla="*/ 2147483647 h 189"/>
              <a:gd name="T12" fmla="*/ 2147483647 w 216"/>
              <a:gd name="T13" fmla="*/ 2147483647 h 189"/>
              <a:gd name="T14" fmla="*/ 2147483647 w 216"/>
              <a:gd name="T15" fmla="*/ 2147483647 h 189"/>
              <a:gd name="T16" fmla="*/ 2147483647 w 216"/>
              <a:gd name="T17" fmla="*/ 2147483647 h 189"/>
              <a:gd name="T18" fmla="*/ 2147483647 w 216"/>
              <a:gd name="T19" fmla="*/ 2147483647 h 189"/>
              <a:gd name="T20" fmla="*/ 2147483647 w 216"/>
              <a:gd name="T21" fmla="*/ 2147483647 h 189"/>
              <a:gd name="T22" fmla="*/ 2147483647 w 216"/>
              <a:gd name="T23" fmla="*/ 2147483647 h 189"/>
              <a:gd name="T24" fmla="*/ 2147483647 w 216"/>
              <a:gd name="T25" fmla="*/ 2147483647 h 189"/>
              <a:gd name="T26" fmla="*/ 2147483647 w 216"/>
              <a:gd name="T27" fmla="*/ 2147483647 h 189"/>
              <a:gd name="T28" fmla="*/ 2147483647 w 216"/>
              <a:gd name="T29" fmla="*/ 2147483647 h 189"/>
              <a:gd name="T30" fmla="*/ 2147483647 w 216"/>
              <a:gd name="T31" fmla="*/ 2147483647 h 189"/>
              <a:gd name="T32" fmla="*/ 2147483647 w 216"/>
              <a:gd name="T33" fmla="*/ 2147483647 h 189"/>
              <a:gd name="T34" fmla="*/ 2147483647 w 216"/>
              <a:gd name="T35" fmla="*/ 2147483647 h 189"/>
              <a:gd name="T36" fmla="*/ 2147483647 w 216"/>
              <a:gd name="T37" fmla="*/ 2147483647 h 189"/>
              <a:gd name="T38" fmla="*/ 2147483647 w 216"/>
              <a:gd name="T39" fmla="*/ 2147483647 h 189"/>
              <a:gd name="T40" fmla="*/ 2147483647 w 216"/>
              <a:gd name="T41" fmla="*/ 2147483647 h 189"/>
              <a:gd name="T42" fmla="*/ 2147483647 w 216"/>
              <a:gd name="T43" fmla="*/ 2147483647 h 189"/>
              <a:gd name="T44" fmla="*/ 2147483647 w 216"/>
              <a:gd name="T45" fmla="*/ 2147483647 h 189"/>
              <a:gd name="T46" fmla="*/ 2147483647 w 216"/>
              <a:gd name="T47" fmla="*/ 2147483647 h 189"/>
              <a:gd name="T48" fmla="*/ 2147483647 w 216"/>
              <a:gd name="T49" fmla="*/ 2147483647 h 189"/>
              <a:gd name="T50" fmla="*/ 2147483647 w 216"/>
              <a:gd name="T51" fmla="*/ 2147483647 h 189"/>
              <a:gd name="T52" fmla="*/ 2147483647 w 216"/>
              <a:gd name="T53" fmla="*/ 2147483647 h 189"/>
              <a:gd name="T54" fmla="*/ 2147483647 w 216"/>
              <a:gd name="T55" fmla="*/ 2147483647 h 189"/>
              <a:gd name="T56" fmla="*/ 2147483647 w 216"/>
              <a:gd name="T57" fmla="*/ 2147483647 h 189"/>
              <a:gd name="T58" fmla="*/ 2147483647 w 216"/>
              <a:gd name="T59" fmla="*/ 2147483647 h 189"/>
              <a:gd name="T60" fmla="*/ 2147483647 w 216"/>
              <a:gd name="T61" fmla="*/ 2147483647 h 189"/>
              <a:gd name="T62" fmla="*/ 2147483647 w 216"/>
              <a:gd name="T63" fmla="*/ 2147483647 h 189"/>
              <a:gd name="T64" fmla="*/ 2147483647 w 216"/>
              <a:gd name="T65" fmla="*/ 2147483647 h 189"/>
              <a:gd name="T66" fmla="*/ 2147483647 w 216"/>
              <a:gd name="T67" fmla="*/ 2147483647 h 189"/>
              <a:gd name="T68" fmla="*/ 2147483647 w 216"/>
              <a:gd name="T69" fmla="*/ 2147483647 h 189"/>
              <a:gd name="T70" fmla="*/ 2147483647 w 216"/>
              <a:gd name="T71" fmla="*/ 2147483647 h 189"/>
              <a:gd name="T72" fmla="*/ 2147483647 w 216"/>
              <a:gd name="T73" fmla="*/ 2147483647 h 189"/>
              <a:gd name="T74" fmla="*/ 2147483647 w 216"/>
              <a:gd name="T75" fmla="*/ 2147483647 h 189"/>
              <a:gd name="T76" fmla="*/ 2147483647 w 216"/>
              <a:gd name="T77" fmla="*/ 2147483647 h 189"/>
              <a:gd name="T78" fmla="*/ 2147483647 w 216"/>
              <a:gd name="T79" fmla="*/ 2147483647 h 189"/>
              <a:gd name="T80" fmla="*/ 2147483647 w 216"/>
              <a:gd name="T81" fmla="*/ 2147483647 h 189"/>
              <a:gd name="T82" fmla="*/ 2147483647 w 216"/>
              <a:gd name="T83" fmla="*/ 2147483647 h 189"/>
              <a:gd name="T84" fmla="*/ 2147483647 w 216"/>
              <a:gd name="T85" fmla="*/ 2147483647 h 189"/>
              <a:gd name="T86" fmla="*/ 2147483647 w 216"/>
              <a:gd name="T87" fmla="*/ 2147483647 h 189"/>
              <a:gd name="T88" fmla="*/ 2147483647 w 216"/>
              <a:gd name="T89" fmla="*/ 2147483647 h 189"/>
              <a:gd name="T90" fmla="*/ 2147483647 w 216"/>
              <a:gd name="T91" fmla="*/ 2147483647 h 189"/>
              <a:gd name="T92" fmla="*/ 2147483647 w 216"/>
              <a:gd name="T93" fmla="*/ 2147483647 h 189"/>
              <a:gd name="T94" fmla="*/ 2147483647 w 216"/>
              <a:gd name="T95" fmla="*/ 2147483647 h 189"/>
              <a:gd name="T96" fmla="*/ 2147483647 w 216"/>
              <a:gd name="T97" fmla="*/ 2147483647 h 189"/>
              <a:gd name="T98" fmla="*/ 2147483647 w 216"/>
              <a:gd name="T99" fmla="*/ 2147483647 h 189"/>
              <a:gd name="T100" fmla="*/ 2147483647 w 216"/>
              <a:gd name="T101" fmla="*/ 2147483647 h 189"/>
              <a:gd name="T102" fmla="*/ 2147483647 w 216"/>
              <a:gd name="T103" fmla="*/ 2147483647 h 189"/>
              <a:gd name="T104" fmla="*/ 2147483647 w 216"/>
              <a:gd name="T105" fmla="*/ 2147483647 h 189"/>
              <a:gd name="T106" fmla="*/ 2147483647 w 216"/>
              <a:gd name="T107" fmla="*/ 2147483647 h 189"/>
              <a:gd name="T108" fmla="*/ 2147483647 w 216"/>
              <a:gd name="T109" fmla="*/ 2147483647 h 189"/>
              <a:gd name="T110" fmla="*/ 2147483647 w 216"/>
              <a:gd name="T111" fmla="*/ 2147483647 h 189"/>
              <a:gd name="T112" fmla="*/ 2147483647 w 216"/>
              <a:gd name="T113" fmla="*/ 2147483647 h 189"/>
              <a:gd name="T114" fmla="*/ 2147483647 w 216"/>
              <a:gd name="T115" fmla="*/ 2147483647 h 189"/>
              <a:gd name="T116" fmla="*/ 2147483647 w 216"/>
              <a:gd name="T117" fmla="*/ 2147483647 h 189"/>
              <a:gd name="T118" fmla="*/ 2147483647 w 216"/>
              <a:gd name="T119" fmla="*/ 2147483647 h 189"/>
              <a:gd name="T120" fmla="*/ 2147483647 w 216"/>
              <a:gd name="T121" fmla="*/ 2147483647 h 189"/>
              <a:gd name="T122" fmla="*/ 2147483647 w 216"/>
              <a:gd name="T123" fmla="*/ 2147483647 h 189"/>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216"/>
              <a:gd name="T187" fmla="*/ 0 h 189"/>
              <a:gd name="T188" fmla="*/ 216 w 216"/>
              <a:gd name="T189" fmla="*/ 189 h 189"/>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216" h="189">
                <a:moveTo>
                  <a:pt x="88" y="1"/>
                </a:moveTo>
                <a:cubicBezTo>
                  <a:pt x="88" y="1"/>
                  <a:pt x="55" y="5"/>
                  <a:pt x="33" y="30"/>
                </a:cubicBezTo>
                <a:cubicBezTo>
                  <a:pt x="33" y="30"/>
                  <a:pt x="50" y="13"/>
                  <a:pt x="60" y="13"/>
                </a:cubicBezTo>
                <a:cubicBezTo>
                  <a:pt x="63" y="14"/>
                  <a:pt x="63" y="14"/>
                  <a:pt x="63" y="14"/>
                </a:cubicBezTo>
                <a:cubicBezTo>
                  <a:pt x="62" y="15"/>
                  <a:pt x="62" y="15"/>
                  <a:pt x="62" y="15"/>
                </a:cubicBezTo>
                <a:cubicBezTo>
                  <a:pt x="62" y="15"/>
                  <a:pt x="60" y="17"/>
                  <a:pt x="60" y="17"/>
                </a:cubicBezTo>
                <a:cubicBezTo>
                  <a:pt x="60" y="18"/>
                  <a:pt x="61" y="19"/>
                  <a:pt x="61" y="19"/>
                </a:cubicBezTo>
                <a:cubicBezTo>
                  <a:pt x="60" y="20"/>
                  <a:pt x="60" y="20"/>
                  <a:pt x="60" y="20"/>
                </a:cubicBezTo>
                <a:cubicBezTo>
                  <a:pt x="59" y="21"/>
                  <a:pt x="59" y="21"/>
                  <a:pt x="59" y="21"/>
                </a:cubicBezTo>
                <a:cubicBezTo>
                  <a:pt x="59" y="21"/>
                  <a:pt x="58" y="21"/>
                  <a:pt x="58" y="22"/>
                </a:cubicBezTo>
                <a:cubicBezTo>
                  <a:pt x="58" y="23"/>
                  <a:pt x="58" y="24"/>
                  <a:pt x="58" y="24"/>
                </a:cubicBezTo>
                <a:cubicBezTo>
                  <a:pt x="58" y="26"/>
                  <a:pt x="58" y="26"/>
                  <a:pt x="58" y="26"/>
                </a:cubicBezTo>
                <a:cubicBezTo>
                  <a:pt x="58" y="27"/>
                  <a:pt x="58" y="27"/>
                  <a:pt x="58" y="27"/>
                </a:cubicBezTo>
                <a:cubicBezTo>
                  <a:pt x="56" y="28"/>
                  <a:pt x="56" y="28"/>
                  <a:pt x="56" y="28"/>
                </a:cubicBezTo>
                <a:cubicBezTo>
                  <a:pt x="56" y="28"/>
                  <a:pt x="55" y="28"/>
                  <a:pt x="54" y="28"/>
                </a:cubicBezTo>
                <a:cubicBezTo>
                  <a:pt x="53" y="27"/>
                  <a:pt x="53" y="26"/>
                  <a:pt x="53" y="26"/>
                </a:cubicBezTo>
                <a:cubicBezTo>
                  <a:pt x="55" y="25"/>
                  <a:pt x="55" y="25"/>
                  <a:pt x="55" y="25"/>
                </a:cubicBezTo>
                <a:cubicBezTo>
                  <a:pt x="55" y="25"/>
                  <a:pt x="55" y="25"/>
                  <a:pt x="55" y="24"/>
                </a:cubicBezTo>
                <a:cubicBezTo>
                  <a:pt x="54" y="24"/>
                  <a:pt x="54" y="23"/>
                  <a:pt x="53" y="23"/>
                </a:cubicBezTo>
                <a:cubicBezTo>
                  <a:pt x="52" y="23"/>
                  <a:pt x="51" y="25"/>
                  <a:pt x="51" y="25"/>
                </a:cubicBezTo>
                <a:cubicBezTo>
                  <a:pt x="49" y="26"/>
                  <a:pt x="49" y="26"/>
                  <a:pt x="49" y="26"/>
                </a:cubicBezTo>
                <a:cubicBezTo>
                  <a:pt x="49" y="28"/>
                  <a:pt x="49" y="28"/>
                  <a:pt x="49" y="28"/>
                </a:cubicBezTo>
                <a:cubicBezTo>
                  <a:pt x="50" y="28"/>
                  <a:pt x="50" y="28"/>
                  <a:pt x="50" y="28"/>
                </a:cubicBezTo>
                <a:cubicBezTo>
                  <a:pt x="50" y="28"/>
                  <a:pt x="50" y="29"/>
                  <a:pt x="50" y="29"/>
                </a:cubicBezTo>
                <a:cubicBezTo>
                  <a:pt x="50" y="30"/>
                  <a:pt x="50" y="31"/>
                  <a:pt x="50" y="31"/>
                </a:cubicBezTo>
                <a:cubicBezTo>
                  <a:pt x="50" y="31"/>
                  <a:pt x="49" y="32"/>
                  <a:pt x="48" y="31"/>
                </a:cubicBezTo>
                <a:cubicBezTo>
                  <a:pt x="47" y="31"/>
                  <a:pt x="46" y="31"/>
                  <a:pt x="45" y="31"/>
                </a:cubicBezTo>
                <a:cubicBezTo>
                  <a:pt x="45" y="30"/>
                  <a:pt x="44" y="30"/>
                  <a:pt x="43" y="30"/>
                </a:cubicBezTo>
                <a:cubicBezTo>
                  <a:pt x="43" y="31"/>
                  <a:pt x="43" y="31"/>
                  <a:pt x="42" y="31"/>
                </a:cubicBezTo>
                <a:cubicBezTo>
                  <a:pt x="40" y="33"/>
                  <a:pt x="40" y="33"/>
                  <a:pt x="40" y="33"/>
                </a:cubicBezTo>
                <a:cubicBezTo>
                  <a:pt x="40" y="33"/>
                  <a:pt x="39" y="33"/>
                  <a:pt x="39" y="34"/>
                </a:cubicBezTo>
                <a:cubicBezTo>
                  <a:pt x="39" y="34"/>
                  <a:pt x="39" y="36"/>
                  <a:pt x="39" y="36"/>
                </a:cubicBezTo>
                <a:cubicBezTo>
                  <a:pt x="39" y="36"/>
                  <a:pt x="38" y="36"/>
                  <a:pt x="36" y="37"/>
                </a:cubicBezTo>
                <a:cubicBezTo>
                  <a:pt x="35" y="37"/>
                  <a:pt x="35" y="38"/>
                  <a:pt x="35" y="38"/>
                </a:cubicBezTo>
                <a:cubicBezTo>
                  <a:pt x="34" y="39"/>
                  <a:pt x="34" y="39"/>
                  <a:pt x="34" y="39"/>
                </a:cubicBezTo>
                <a:cubicBezTo>
                  <a:pt x="34" y="39"/>
                  <a:pt x="33" y="40"/>
                  <a:pt x="32" y="41"/>
                </a:cubicBezTo>
                <a:cubicBezTo>
                  <a:pt x="31" y="42"/>
                  <a:pt x="29" y="44"/>
                  <a:pt x="29" y="44"/>
                </a:cubicBezTo>
                <a:cubicBezTo>
                  <a:pt x="28" y="44"/>
                  <a:pt x="27" y="45"/>
                  <a:pt x="27" y="46"/>
                </a:cubicBezTo>
                <a:cubicBezTo>
                  <a:pt x="27" y="47"/>
                  <a:pt x="27" y="48"/>
                  <a:pt x="26" y="48"/>
                </a:cubicBezTo>
                <a:cubicBezTo>
                  <a:pt x="26" y="49"/>
                  <a:pt x="26" y="50"/>
                  <a:pt x="26" y="51"/>
                </a:cubicBezTo>
                <a:cubicBezTo>
                  <a:pt x="25" y="52"/>
                  <a:pt x="25" y="53"/>
                  <a:pt x="24" y="53"/>
                </a:cubicBezTo>
                <a:cubicBezTo>
                  <a:pt x="24" y="54"/>
                  <a:pt x="23" y="54"/>
                  <a:pt x="23" y="54"/>
                </a:cubicBezTo>
                <a:cubicBezTo>
                  <a:pt x="23" y="54"/>
                  <a:pt x="21" y="55"/>
                  <a:pt x="20" y="55"/>
                </a:cubicBezTo>
                <a:cubicBezTo>
                  <a:pt x="19" y="56"/>
                  <a:pt x="19" y="57"/>
                  <a:pt x="19" y="57"/>
                </a:cubicBezTo>
                <a:cubicBezTo>
                  <a:pt x="20" y="58"/>
                  <a:pt x="20" y="58"/>
                  <a:pt x="20" y="58"/>
                </a:cubicBezTo>
                <a:cubicBezTo>
                  <a:pt x="22" y="59"/>
                  <a:pt x="22" y="59"/>
                  <a:pt x="22" y="59"/>
                </a:cubicBezTo>
                <a:cubicBezTo>
                  <a:pt x="22" y="61"/>
                  <a:pt x="22" y="61"/>
                  <a:pt x="22" y="61"/>
                </a:cubicBezTo>
                <a:cubicBezTo>
                  <a:pt x="22" y="61"/>
                  <a:pt x="21" y="63"/>
                  <a:pt x="22" y="63"/>
                </a:cubicBezTo>
                <a:cubicBezTo>
                  <a:pt x="22" y="63"/>
                  <a:pt x="23" y="63"/>
                  <a:pt x="23" y="63"/>
                </a:cubicBezTo>
                <a:cubicBezTo>
                  <a:pt x="25" y="64"/>
                  <a:pt x="25" y="64"/>
                  <a:pt x="25" y="64"/>
                </a:cubicBezTo>
                <a:cubicBezTo>
                  <a:pt x="27" y="65"/>
                  <a:pt x="27" y="65"/>
                  <a:pt x="27" y="65"/>
                </a:cubicBezTo>
                <a:cubicBezTo>
                  <a:pt x="28" y="65"/>
                  <a:pt x="28" y="65"/>
                  <a:pt x="28" y="65"/>
                </a:cubicBezTo>
                <a:cubicBezTo>
                  <a:pt x="27" y="67"/>
                  <a:pt x="27" y="67"/>
                  <a:pt x="27" y="67"/>
                </a:cubicBezTo>
                <a:cubicBezTo>
                  <a:pt x="26" y="68"/>
                  <a:pt x="26" y="68"/>
                  <a:pt x="26" y="68"/>
                </a:cubicBezTo>
                <a:cubicBezTo>
                  <a:pt x="26" y="67"/>
                  <a:pt x="26" y="67"/>
                  <a:pt x="26" y="67"/>
                </a:cubicBezTo>
                <a:cubicBezTo>
                  <a:pt x="25" y="66"/>
                  <a:pt x="25" y="66"/>
                  <a:pt x="25" y="65"/>
                </a:cubicBezTo>
                <a:cubicBezTo>
                  <a:pt x="24" y="65"/>
                  <a:pt x="23" y="66"/>
                  <a:pt x="23" y="66"/>
                </a:cubicBezTo>
                <a:cubicBezTo>
                  <a:pt x="22" y="65"/>
                  <a:pt x="22" y="65"/>
                  <a:pt x="21" y="65"/>
                </a:cubicBezTo>
                <a:cubicBezTo>
                  <a:pt x="21" y="64"/>
                  <a:pt x="21" y="65"/>
                  <a:pt x="21" y="64"/>
                </a:cubicBezTo>
                <a:cubicBezTo>
                  <a:pt x="21" y="63"/>
                  <a:pt x="21" y="63"/>
                  <a:pt x="21" y="62"/>
                </a:cubicBezTo>
                <a:cubicBezTo>
                  <a:pt x="21" y="62"/>
                  <a:pt x="20" y="61"/>
                  <a:pt x="20" y="61"/>
                </a:cubicBezTo>
                <a:cubicBezTo>
                  <a:pt x="19" y="61"/>
                  <a:pt x="20" y="62"/>
                  <a:pt x="19" y="61"/>
                </a:cubicBezTo>
                <a:cubicBezTo>
                  <a:pt x="19" y="60"/>
                  <a:pt x="18" y="60"/>
                  <a:pt x="18" y="60"/>
                </a:cubicBezTo>
                <a:cubicBezTo>
                  <a:pt x="18" y="60"/>
                  <a:pt x="17" y="60"/>
                  <a:pt x="17" y="60"/>
                </a:cubicBezTo>
                <a:cubicBezTo>
                  <a:pt x="17" y="59"/>
                  <a:pt x="17" y="58"/>
                  <a:pt x="17" y="57"/>
                </a:cubicBezTo>
                <a:cubicBezTo>
                  <a:pt x="17" y="57"/>
                  <a:pt x="18" y="56"/>
                  <a:pt x="18" y="55"/>
                </a:cubicBezTo>
                <a:cubicBezTo>
                  <a:pt x="18" y="55"/>
                  <a:pt x="18" y="52"/>
                  <a:pt x="18" y="52"/>
                </a:cubicBezTo>
                <a:cubicBezTo>
                  <a:pt x="18" y="52"/>
                  <a:pt x="15" y="58"/>
                  <a:pt x="14" y="63"/>
                </a:cubicBezTo>
                <a:cubicBezTo>
                  <a:pt x="14" y="63"/>
                  <a:pt x="15" y="62"/>
                  <a:pt x="15" y="63"/>
                </a:cubicBezTo>
                <a:cubicBezTo>
                  <a:pt x="15" y="64"/>
                  <a:pt x="16" y="65"/>
                  <a:pt x="16" y="65"/>
                </a:cubicBezTo>
                <a:cubicBezTo>
                  <a:pt x="15" y="66"/>
                  <a:pt x="15" y="66"/>
                  <a:pt x="15" y="68"/>
                </a:cubicBezTo>
                <a:cubicBezTo>
                  <a:pt x="15" y="71"/>
                  <a:pt x="16" y="71"/>
                  <a:pt x="16" y="72"/>
                </a:cubicBezTo>
                <a:cubicBezTo>
                  <a:pt x="15" y="73"/>
                  <a:pt x="15" y="74"/>
                  <a:pt x="15" y="75"/>
                </a:cubicBezTo>
                <a:cubicBezTo>
                  <a:pt x="15" y="76"/>
                  <a:pt x="15" y="78"/>
                  <a:pt x="16" y="78"/>
                </a:cubicBezTo>
                <a:cubicBezTo>
                  <a:pt x="16" y="79"/>
                  <a:pt x="16" y="79"/>
                  <a:pt x="16" y="79"/>
                </a:cubicBezTo>
                <a:cubicBezTo>
                  <a:pt x="17" y="80"/>
                  <a:pt x="16" y="81"/>
                  <a:pt x="17" y="80"/>
                </a:cubicBezTo>
                <a:cubicBezTo>
                  <a:pt x="18" y="78"/>
                  <a:pt x="19" y="77"/>
                  <a:pt x="19" y="77"/>
                </a:cubicBezTo>
                <a:cubicBezTo>
                  <a:pt x="19" y="76"/>
                  <a:pt x="19" y="76"/>
                  <a:pt x="19" y="76"/>
                </a:cubicBezTo>
                <a:cubicBezTo>
                  <a:pt x="19" y="76"/>
                  <a:pt x="19" y="75"/>
                  <a:pt x="21" y="75"/>
                </a:cubicBezTo>
                <a:cubicBezTo>
                  <a:pt x="22" y="76"/>
                  <a:pt x="22" y="75"/>
                  <a:pt x="23" y="76"/>
                </a:cubicBezTo>
                <a:cubicBezTo>
                  <a:pt x="23" y="77"/>
                  <a:pt x="22" y="78"/>
                  <a:pt x="23" y="78"/>
                </a:cubicBezTo>
                <a:cubicBezTo>
                  <a:pt x="24" y="78"/>
                  <a:pt x="26" y="77"/>
                  <a:pt x="26" y="77"/>
                </a:cubicBezTo>
                <a:cubicBezTo>
                  <a:pt x="27" y="78"/>
                  <a:pt x="28" y="78"/>
                  <a:pt x="28" y="79"/>
                </a:cubicBezTo>
                <a:cubicBezTo>
                  <a:pt x="28" y="80"/>
                  <a:pt x="29" y="81"/>
                  <a:pt x="29" y="82"/>
                </a:cubicBezTo>
                <a:cubicBezTo>
                  <a:pt x="30" y="82"/>
                  <a:pt x="30" y="83"/>
                  <a:pt x="30" y="84"/>
                </a:cubicBezTo>
                <a:cubicBezTo>
                  <a:pt x="30" y="85"/>
                  <a:pt x="33" y="86"/>
                  <a:pt x="33" y="86"/>
                </a:cubicBezTo>
                <a:cubicBezTo>
                  <a:pt x="33" y="86"/>
                  <a:pt x="35" y="86"/>
                  <a:pt x="36" y="86"/>
                </a:cubicBezTo>
                <a:cubicBezTo>
                  <a:pt x="37" y="86"/>
                  <a:pt x="36" y="87"/>
                  <a:pt x="37" y="88"/>
                </a:cubicBezTo>
                <a:cubicBezTo>
                  <a:pt x="38" y="88"/>
                  <a:pt x="39" y="90"/>
                  <a:pt x="39" y="90"/>
                </a:cubicBezTo>
                <a:cubicBezTo>
                  <a:pt x="39" y="90"/>
                  <a:pt x="39" y="92"/>
                  <a:pt x="39" y="93"/>
                </a:cubicBezTo>
                <a:cubicBezTo>
                  <a:pt x="39" y="94"/>
                  <a:pt x="39" y="95"/>
                  <a:pt x="39" y="95"/>
                </a:cubicBezTo>
                <a:cubicBezTo>
                  <a:pt x="40" y="95"/>
                  <a:pt x="42" y="95"/>
                  <a:pt x="42" y="95"/>
                </a:cubicBezTo>
                <a:cubicBezTo>
                  <a:pt x="42" y="95"/>
                  <a:pt x="41" y="97"/>
                  <a:pt x="43" y="97"/>
                </a:cubicBezTo>
                <a:cubicBezTo>
                  <a:pt x="44" y="98"/>
                  <a:pt x="46" y="98"/>
                  <a:pt x="46" y="99"/>
                </a:cubicBezTo>
                <a:cubicBezTo>
                  <a:pt x="47" y="99"/>
                  <a:pt x="45" y="100"/>
                  <a:pt x="47" y="100"/>
                </a:cubicBezTo>
                <a:cubicBezTo>
                  <a:pt x="49" y="100"/>
                  <a:pt x="51" y="100"/>
                  <a:pt x="52" y="101"/>
                </a:cubicBezTo>
                <a:cubicBezTo>
                  <a:pt x="53" y="101"/>
                  <a:pt x="52" y="102"/>
                  <a:pt x="54" y="104"/>
                </a:cubicBezTo>
                <a:cubicBezTo>
                  <a:pt x="57" y="105"/>
                  <a:pt x="57" y="105"/>
                  <a:pt x="58" y="106"/>
                </a:cubicBezTo>
                <a:cubicBezTo>
                  <a:pt x="59" y="106"/>
                  <a:pt x="60" y="106"/>
                  <a:pt x="59" y="108"/>
                </a:cubicBezTo>
                <a:cubicBezTo>
                  <a:pt x="59" y="109"/>
                  <a:pt x="59" y="111"/>
                  <a:pt x="58" y="111"/>
                </a:cubicBezTo>
                <a:cubicBezTo>
                  <a:pt x="57" y="112"/>
                  <a:pt x="56" y="114"/>
                  <a:pt x="55" y="115"/>
                </a:cubicBezTo>
                <a:cubicBezTo>
                  <a:pt x="55" y="116"/>
                  <a:pt x="54" y="117"/>
                  <a:pt x="55" y="118"/>
                </a:cubicBezTo>
                <a:cubicBezTo>
                  <a:pt x="55" y="120"/>
                  <a:pt x="56" y="121"/>
                  <a:pt x="56" y="122"/>
                </a:cubicBezTo>
                <a:cubicBezTo>
                  <a:pt x="56" y="122"/>
                  <a:pt x="56" y="125"/>
                  <a:pt x="56" y="125"/>
                </a:cubicBezTo>
                <a:cubicBezTo>
                  <a:pt x="55" y="126"/>
                  <a:pt x="55" y="128"/>
                  <a:pt x="55" y="128"/>
                </a:cubicBezTo>
                <a:cubicBezTo>
                  <a:pt x="55" y="128"/>
                  <a:pt x="56" y="129"/>
                  <a:pt x="55" y="130"/>
                </a:cubicBezTo>
                <a:cubicBezTo>
                  <a:pt x="54" y="132"/>
                  <a:pt x="52" y="133"/>
                  <a:pt x="51" y="133"/>
                </a:cubicBezTo>
                <a:cubicBezTo>
                  <a:pt x="50" y="134"/>
                  <a:pt x="49" y="135"/>
                  <a:pt x="49" y="135"/>
                </a:cubicBezTo>
                <a:cubicBezTo>
                  <a:pt x="49" y="135"/>
                  <a:pt x="49" y="139"/>
                  <a:pt x="49" y="140"/>
                </a:cubicBezTo>
                <a:cubicBezTo>
                  <a:pt x="48" y="140"/>
                  <a:pt x="45" y="146"/>
                  <a:pt x="46" y="147"/>
                </a:cubicBezTo>
                <a:cubicBezTo>
                  <a:pt x="47" y="149"/>
                  <a:pt x="48" y="150"/>
                  <a:pt x="47" y="151"/>
                </a:cubicBezTo>
                <a:cubicBezTo>
                  <a:pt x="47" y="152"/>
                  <a:pt x="47" y="152"/>
                  <a:pt x="46" y="153"/>
                </a:cubicBezTo>
                <a:cubicBezTo>
                  <a:pt x="46" y="153"/>
                  <a:pt x="44" y="153"/>
                  <a:pt x="45" y="155"/>
                </a:cubicBezTo>
                <a:cubicBezTo>
                  <a:pt x="46" y="157"/>
                  <a:pt x="47" y="157"/>
                  <a:pt x="48" y="159"/>
                </a:cubicBezTo>
                <a:cubicBezTo>
                  <a:pt x="48" y="160"/>
                  <a:pt x="48" y="160"/>
                  <a:pt x="49" y="161"/>
                </a:cubicBezTo>
                <a:cubicBezTo>
                  <a:pt x="50" y="162"/>
                  <a:pt x="50" y="164"/>
                  <a:pt x="51" y="165"/>
                </a:cubicBezTo>
                <a:cubicBezTo>
                  <a:pt x="52" y="165"/>
                  <a:pt x="54" y="166"/>
                  <a:pt x="54" y="167"/>
                </a:cubicBezTo>
                <a:cubicBezTo>
                  <a:pt x="54" y="168"/>
                  <a:pt x="56" y="170"/>
                  <a:pt x="53" y="169"/>
                </a:cubicBezTo>
                <a:cubicBezTo>
                  <a:pt x="50" y="167"/>
                  <a:pt x="53" y="169"/>
                  <a:pt x="49" y="166"/>
                </a:cubicBezTo>
                <a:cubicBezTo>
                  <a:pt x="46" y="163"/>
                  <a:pt x="45" y="164"/>
                  <a:pt x="44" y="162"/>
                </a:cubicBezTo>
                <a:cubicBezTo>
                  <a:pt x="42" y="161"/>
                  <a:pt x="44" y="167"/>
                  <a:pt x="42" y="159"/>
                </a:cubicBezTo>
                <a:cubicBezTo>
                  <a:pt x="39" y="152"/>
                  <a:pt x="38" y="153"/>
                  <a:pt x="37" y="151"/>
                </a:cubicBezTo>
                <a:cubicBezTo>
                  <a:pt x="37" y="150"/>
                  <a:pt x="37" y="151"/>
                  <a:pt x="35" y="148"/>
                </a:cubicBezTo>
                <a:cubicBezTo>
                  <a:pt x="33" y="144"/>
                  <a:pt x="35" y="146"/>
                  <a:pt x="33" y="144"/>
                </a:cubicBezTo>
                <a:cubicBezTo>
                  <a:pt x="31" y="142"/>
                  <a:pt x="31" y="145"/>
                  <a:pt x="30" y="141"/>
                </a:cubicBezTo>
                <a:cubicBezTo>
                  <a:pt x="29" y="136"/>
                  <a:pt x="29" y="139"/>
                  <a:pt x="28" y="134"/>
                </a:cubicBezTo>
                <a:cubicBezTo>
                  <a:pt x="27" y="130"/>
                  <a:pt x="29" y="129"/>
                  <a:pt x="26" y="127"/>
                </a:cubicBezTo>
                <a:cubicBezTo>
                  <a:pt x="24" y="125"/>
                  <a:pt x="24" y="126"/>
                  <a:pt x="23" y="124"/>
                </a:cubicBezTo>
                <a:cubicBezTo>
                  <a:pt x="22" y="123"/>
                  <a:pt x="23" y="124"/>
                  <a:pt x="21" y="120"/>
                </a:cubicBezTo>
                <a:cubicBezTo>
                  <a:pt x="19" y="116"/>
                  <a:pt x="15" y="114"/>
                  <a:pt x="15" y="107"/>
                </a:cubicBezTo>
                <a:cubicBezTo>
                  <a:pt x="16" y="100"/>
                  <a:pt x="16" y="99"/>
                  <a:pt x="16" y="99"/>
                </a:cubicBezTo>
                <a:cubicBezTo>
                  <a:pt x="16" y="99"/>
                  <a:pt x="12" y="96"/>
                  <a:pt x="13" y="92"/>
                </a:cubicBezTo>
                <a:cubicBezTo>
                  <a:pt x="14" y="88"/>
                  <a:pt x="15" y="89"/>
                  <a:pt x="14" y="88"/>
                </a:cubicBezTo>
                <a:cubicBezTo>
                  <a:pt x="14" y="87"/>
                  <a:pt x="14" y="87"/>
                  <a:pt x="12" y="85"/>
                </a:cubicBezTo>
                <a:cubicBezTo>
                  <a:pt x="11" y="84"/>
                  <a:pt x="11" y="84"/>
                  <a:pt x="11" y="83"/>
                </a:cubicBezTo>
                <a:cubicBezTo>
                  <a:pt x="10" y="82"/>
                  <a:pt x="10" y="80"/>
                  <a:pt x="10" y="80"/>
                </a:cubicBezTo>
                <a:cubicBezTo>
                  <a:pt x="9" y="80"/>
                  <a:pt x="9" y="80"/>
                  <a:pt x="9" y="80"/>
                </a:cubicBezTo>
                <a:cubicBezTo>
                  <a:pt x="9" y="80"/>
                  <a:pt x="0" y="173"/>
                  <a:pt x="92" y="187"/>
                </a:cubicBezTo>
                <a:cubicBezTo>
                  <a:pt x="92" y="187"/>
                  <a:pt x="71" y="182"/>
                  <a:pt x="69" y="178"/>
                </a:cubicBezTo>
                <a:cubicBezTo>
                  <a:pt x="69" y="178"/>
                  <a:pt x="69" y="174"/>
                  <a:pt x="70" y="174"/>
                </a:cubicBezTo>
                <a:cubicBezTo>
                  <a:pt x="71" y="174"/>
                  <a:pt x="72" y="175"/>
                  <a:pt x="73" y="174"/>
                </a:cubicBezTo>
                <a:cubicBezTo>
                  <a:pt x="75" y="173"/>
                  <a:pt x="76" y="171"/>
                  <a:pt x="76" y="171"/>
                </a:cubicBezTo>
                <a:cubicBezTo>
                  <a:pt x="76" y="173"/>
                  <a:pt x="76" y="173"/>
                  <a:pt x="76" y="173"/>
                </a:cubicBezTo>
                <a:cubicBezTo>
                  <a:pt x="76" y="173"/>
                  <a:pt x="75" y="173"/>
                  <a:pt x="79" y="173"/>
                </a:cubicBezTo>
                <a:cubicBezTo>
                  <a:pt x="83" y="172"/>
                  <a:pt x="83" y="172"/>
                  <a:pt x="85" y="172"/>
                </a:cubicBezTo>
                <a:cubicBezTo>
                  <a:pt x="86" y="171"/>
                  <a:pt x="88" y="168"/>
                  <a:pt x="89" y="170"/>
                </a:cubicBezTo>
                <a:cubicBezTo>
                  <a:pt x="90" y="172"/>
                  <a:pt x="88" y="171"/>
                  <a:pt x="90" y="172"/>
                </a:cubicBezTo>
                <a:cubicBezTo>
                  <a:pt x="92" y="173"/>
                  <a:pt x="96" y="171"/>
                  <a:pt x="96" y="171"/>
                </a:cubicBezTo>
                <a:cubicBezTo>
                  <a:pt x="96" y="171"/>
                  <a:pt x="102" y="172"/>
                  <a:pt x="103" y="171"/>
                </a:cubicBezTo>
                <a:cubicBezTo>
                  <a:pt x="103" y="170"/>
                  <a:pt x="103" y="169"/>
                  <a:pt x="105" y="169"/>
                </a:cubicBezTo>
                <a:cubicBezTo>
                  <a:pt x="106" y="170"/>
                  <a:pt x="106" y="171"/>
                  <a:pt x="106" y="171"/>
                </a:cubicBezTo>
                <a:cubicBezTo>
                  <a:pt x="103" y="173"/>
                  <a:pt x="103" y="173"/>
                  <a:pt x="103" y="173"/>
                </a:cubicBezTo>
                <a:cubicBezTo>
                  <a:pt x="99" y="176"/>
                  <a:pt x="99" y="176"/>
                  <a:pt x="99" y="176"/>
                </a:cubicBezTo>
                <a:cubicBezTo>
                  <a:pt x="99" y="176"/>
                  <a:pt x="98" y="176"/>
                  <a:pt x="99" y="177"/>
                </a:cubicBezTo>
                <a:cubicBezTo>
                  <a:pt x="101" y="178"/>
                  <a:pt x="101" y="177"/>
                  <a:pt x="103" y="178"/>
                </a:cubicBezTo>
                <a:cubicBezTo>
                  <a:pt x="104" y="178"/>
                  <a:pt x="108" y="181"/>
                  <a:pt x="109" y="179"/>
                </a:cubicBezTo>
                <a:cubicBezTo>
                  <a:pt x="110" y="177"/>
                  <a:pt x="110" y="177"/>
                  <a:pt x="111" y="176"/>
                </a:cubicBezTo>
                <a:cubicBezTo>
                  <a:pt x="111" y="175"/>
                  <a:pt x="111" y="173"/>
                  <a:pt x="113" y="173"/>
                </a:cubicBezTo>
                <a:cubicBezTo>
                  <a:pt x="114" y="173"/>
                  <a:pt x="116" y="174"/>
                  <a:pt x="116" y="174"/>
                </a:cubicBezTo>
                <a:cubicBezTo>
                  <a:pt x="114" y="177"/>
                  <a:pt x="114" y="177"/>
                  <a:pt x="114" y="177"/>
                </a:cubicBezTo>
                <a:cubicBezTo>
                  <a:pt x="114" y="177"/>
                  <a:pt x="117" y="177"/>
                  <a:pt x="118" y="177"/>
                </a:cubicBezTo>
                <a:cubicBezTo>
                  <a:pt x="119" y="177"/>
                  <a:pt x="120" y="178"/>
                  <a:pt x="121" y="177"/>
                </a:cubicBezTo>
                <a:cubicBezTo>
                  <a:pt x="123" y="175"/>
                  <a:pt x="123" y="175"/>
                  <a:pt x="124" y="175"/>
                </a:cubicBezTo>
                <a:cubicBezTo>
                  <a:pt x="126" y="175"/>
                  <a:pt x="128" y="174"/>
                  <a:pt x="129" y="174"/>
                </a:cubicBezTo>
                <a:cubicBezTo>
                  <a:pt x="129" y="175"/>
                  <a:pt x="131" y="175"/>
                  <a:pt x="131" y="175"/>
                </a:cubicBezTo>
                <a:cubicBezTo>
                  <a:pt x="132" y="175"/>
                  <a:pt x="135" y="177"/>
                  <a:pt x="136" y="177"/>
                </a:cubicBezTo>
                <a:cubicBezTo>
                  <a:pt x="137" y="176"/>
                  <a:pt x="141" y="177"/>
                  <a:pt x="141" y="177"/>
                </a:cubicBezTo>
                <a:cubicBezTo>
                  <a:pt x="141" y="177"/>
                  <a:pt x="130" y="186"/>
                  <a:pt x="107" y="187"/>
                </a:cubicBezTo>
                <a:cubicBezTo>
                  <a:pt x="107" y="187"/>
                  <a:pt x="158" y="189"/>
                  <a:pt x="187" y="139"/>
                </a:cubicBezTo>
                <a:cubicBezTo>
                  <a:pt x="216" y="89"/>
                  <a:pt x="196" y="25"/>
                  <a:pt x="130" y="3"/>
                </a:cubicBezTo>
                <a:cubicBezTo>
                  <a:pt x="130" y="3"/>
                  <a:pt x="179" y="21"/>
                  <a:pt x="192" y="68"/>
                </a:cubicBezTo>
                <a:cubicBezTo>
                  <a:pt x="192" y="69"/>
                  <a:pt x="192" y="69"/>
                  <a:pt x="192" y="69"/>
                </a:cubicBezTo>
                <a:cubicBezTo>
                  <a:pt x="191" y="68"/>
                  <a:pt x="191" y="68"/>
                  <a:pt x="190" y="66"/>
                </a:cubicBezTo>
                <a:cubicBezTo>
                  <a:pt x="188" y="64"/>
                  <a:pt x="189" y="64"/>
                  <a:pt x="188" y="63"/>
                </a:cubicBezTo>
                <a:cubicBezTo>
                  <a:pt x="188" y="61"/>
                  <a:pt x="188" y="62"/>
                  <a:pt x="187" y="61"/>
                </a:cubicBezTo>
                <a:cubicBezTo>
                  <a:pt x="186" y="59"/>
                  <a:pt x="185" y="60"/>
                  <a:pt x="184" y="59"/>
                </a:cubicBezTo>
                <a:cubicBezTo>
                  <a:pt x="184" y="58"/>
                  <a:pt x="183" y="55"/>
                  <a:pt x="182" y="54"/>
                </a:cubicBezTo>
                <a:cubicBezTo>
                  <a:pt x="181" y="53"/>
                  <a:pt x="179" y="53"/>
                  <a:pt x="178" y="53"/>
                </a:cubicBezTo>
                <a:cubicBezTo>
                  <a:pt x="178" y="53"/>
                  <a:pt x="178" y="51"/>
                  <a:pt x="178" y="53"/>
                </a:cubicBezTo>
                <a:cubicBezTo>
                  <a:pt x="177" y="54"/>
                  <a:pt x="179" y="55"/>
                  <a:pt x="179" y="55"/>
                </a:cubicBezTo>
                <a:cubicBezTo>
                  <a:pt x="179" y="59"/>
                  <a:pt x="179" y="59"/>
                  <a:pt x="179" y="59"/>
                </a:cubicBezTo>
                <a:cubicBezTo>
                  <a:pt x="179" y="59"/>
                  <a:pt x="180" y="62"/>
                  <a:pt x="180" y="63"/>
                </a:cubicBezTo>
                <a:cubicBezTo>
                  <a:pt x="180" y="64"/>
                  <a:pt x="179" y="66"/>
                  <a:pt x="179" y="66"/>
                </a:cubicBezTo>
                <a:cubicBezTo>
                  <a:pt x="179" y="66"/>
                  <a:pt x="179" y="69"/>
                  <a:pt x="178" y="70"/>
                </a:cubicBezTo>
                <a:cubicBezTo>
                  <a:pt x="177" y="70"/>
                  <a:pt x="172" y="71"/>
                  <a:pt x="172" y="71"/>
                </a:cubicBezTo>
                <a:cubicBezTo>
                  <a:pt x="172" y="71"/>
                  <a:pt x="170" y="69"/>
                  <a:pt x="169" y="68"/>
                </a:cubicBezTo>
                <a:cubicBezTo>
                  <a:pt x="169" y="66"/>
                  <a:pt x="166" y="66"/>
                  <a:pt x="165" y="65"/>
                </a:cubicBezTo>
                <a:cubicBezTo>
                  <a:pt x="165" y="64"/>
                  <a:pt x="166" y="63"/>
                  <a:pt x="165" y="61"/>
                </a:cubicBezTo>
                <a:cubicBezTo>
                  <a:pt x="163" y="59"/>
                  <a:pt x="165" y="60"/>
                  <a:pt x="163" y="58"/>
                </a:cubicBezTo>
                <a:cubicBezTo>
                  <a:pt x="161" y="57"/>
                  <a:pt x="161" y="57"/>
                  <a:pt x="161" y="57"/>
                </a:cubicBezTo>
                <a:cubicBezTo>
                  <a:pt x="161" y="57"/>
                  <a:pt x="157" y="55"/>
                  <a:pt x="158" y="58"/>
                </a:cubicBezTo>
                <a:cubicBezTo>
                  <a:pt x="160" y="60"/>
                  <a:pt x="158" y="62"/>
                  <a:pt x="159" y="62"/>
                </a:cubicBezTo>
                <a:cubicBezTo>
                  <a:pt x="160" y="63"/>
                  <a:pt x="161" y="62"/>
                  <a:pt x="162" y="64"/>
                </a:cubicBezTo>
                <a:cubicBezTo>
                  <a:pt x="163" y="66"/>
                  <a:pt x="163" y="67"/>
                  <a:pt x="164" y="67"/>
                </a:cubicBezTo>
                <a:cubicBezTo>
                  <a:pt x="164" y="68"/>
                  <a:pt x="165" y="71"/>
                  <a:pt x="165" y="71"/>
                </a:cubicBezTo>
                <a:cubicBezTo>
                  <a:pt x="166" y="71"/>
                  <a:pt x="169" y="71"/>
                  <a:pt x="169" y="72"/>
                </a:cubicBezTo>
                <a:cubicBezTo>
                  <a:pt x="168" y="73"/>
                  <a:pt x="167" y="75"/>
                  <a:pt x="169" y="75"/>
                </a:cubicBezTo>
                <a:cubicBezTo>
                  <a:pt x="170" y="76"/>
                  <a:pt x="170" y="76"/>
                  <a:pt x="171" y="76"/>
                </a:cubicBezTo>
                <a:cubicBezTo>
                  <a:pt x="172" y="76"/>
                  <a:pt x="172" y="76"/>
                  <a:pt x="173" y="76"/>
                </a:cubicBezTo>
                <a:cubicBezTo>
                  <a:pt x="175" y="75"/>
                  <a:pt x="176" y="75"/>
                  <a:pt x="176" y="75"/>
                </a:cubicBezTo>
                <a:cubicBezTo>
                  <a:pt x="176" y="75"/>
                  <a:pt x="178" y="77"/>
                  <a:pt x="178" y="77"/>
                </a:cubicBezTo>
                <a:cubicBezTo>
                  <a:pt x="178" y="78"/>
                  <a:pt x="178" y="82"/>
                  <a:pt x="178" y="82"/>
                </a:cubicBezTo>
                <a:cubicBezTo>
                  <a:pt x="176" y="85"/>
                  <a:pt x="176" y="85"/>
                  <a:pt x="176" y="85"/>
                </a:cubicBezTo>
                <a:cubicBezTo>
                  <a:pt x="176" y="85"/>
                  <a:pt x="176" y="92"/>
                  <a:pt x="175" y="92"/>
                </a:cubicBezTo>
                <a:cubicBezTo>
                  <a:pt x="174" y="92"/>
                  <a:pt x="173" y="95"/>
                  <a:pt x="172" y="95"/>
                </a:cubicBezTo>
                <a:cubicBezTo>
                  <a:pt x="171" y="96"/>
                  <a:pt x="171" y="100"/>
                  <a:pt x="171" y="100"/>
                </a:cubicBezTo>
                <a:cubicBezTo>
                  <a:pt x="169" y="103"/>
                  <a:pt x="169" y="103"/>
                  <a:pt x="169" y="103"/>
                </a:cubicBezTo>
                <a:cubicBezTo>
                  <a:pt x="169" y="103"/>
                  <a:pt x="169" y="106"/>
                  <a:pt x="169" y="107"/>
                </a:cubicBezTo>
                <a:cubicBezTo>
                  <a:pt x="169" y="108"/>
                  <a:pt x="170" y="111"/>
                  <a:pt x="169" y="113"/>
                </a:cubicBezTo>
                <a:cubicBezTo>
                  <a:pt x="169" y="115"/>
                  <a:pt x="166" y="117"/>
                  <a:pt x="166" y="117"/>
                </a:cubicBezTo>
                <a:cubicBezTo>
                  <a:pt x="166" y="117"/>
                  <a:pt x="170" y="120"/>
                  <a:pt x="168" y="120"/>
                </a:cubicBezTo>
                <a:cubicBezTo>
                  <a:pt x="166" y="120"/>
                  <a:pt x="164" y="123"/>
                  <a:pt x="164" y="124"/>
                </a:cubicBezTo>
                <a:cubicBezTo>
                  <a:pt x="163" y="124"/>
                  <a:pt x="164" y="126"/>
                  <a:pt x="163" y="126"/>
                </a:cubicBezTo>
                <a:cubicBezTo>
                  <a:pt x="161" y="126"/>
                  <a:pt x="159" y="126"/>
                  <a:pt x="159" y="127"/>
                </a:cubicBezTo>
                <a:cubicBezTo>
                  <a:pt x="159" y="128"/>
                  <a:pt x="159" y="130"/>
                  <a:pt x="159" y="130"/>
                </a:cubicBezTo>
                <a:cubicBezTo>
                  <a:pt x="156" y="135"/>
                  <a:pt x="156" y="135"/>
                  <a:pt x="156" y="135"/>
                </a:cubicBezTo>
                <a:cubicBezTo>
                  <a:pt x="152" y="139"/>
                  <a:pt x="152" y="139"/>
                  <a:pt x="152" y="139"/>
                </a:cubicBezTo>
                <a:cubicBezTo>
                  <a:pt x="152" y="139"/>
                  <a:pt x="152" y="141"/>
                  <a:pt x="151" y="142"/>
                </a:cubicBezTo>
                <a:cubicBezTo>
                  <a:pt x="150" y="142"/>
                  <a:pt x="145" y="144"/>
                  <a:pt x="144" y="144"/>
                </a:cubicBezTo>
                <a:cubicBezTo>
                  <a:pt x="144" y="145"/>
                  <a:pt x="141" y="147"/>
                  <a:pt x="139" y="147"/>
                </a:cubicBezTo>
                <a:cubicBezTo>
                  <a:pt x="138" y="147"/>
                  <a:pt x="140" y="150"/>
                  <a:pt x="138" y="147"/>
                </a:cubicBezTo>
                <a:cubicBezTo>
                  <a:pt x="137" y="143"/>
                  <a:pt x="138" y="145"/>
                  <a:pt x="136" y="142"/>
                </a:cubicBezTo>
                <a:cubicBezTo>
                  <a:pt x="135" y="138"/>
                  <a:pt x="135" y="141"/>
                  <a:pt x="135" y="138"/>
                </a:cubicBezTo>
                <a:cubicBezTo>
                  <a:pt x="135" y="136"/>
                  <a:pt x="135" y="138"/>
                  <a:pt x="135" y="136"/>
                </a:cubicBezTo>
                <a:cubicBezTo>
                  <a:pt x="135" y="133"/>
                  <a:pt x="135" y="135"/>
                  <a:pt x="134" y="132"/>
                </a:cubicBezTo>
                <a:cubicBezTo>
                  <a:pt x="133" y="129"/>
                  <a:pt x="133" y="130"/>
                  <a:pt x="131" y="128"/>
                </a:cubicBezTo>
                <a:cubicBezTo>
                  <a:pt x="129" y="127"/>
                  <a:pt x="128" y="128"/>
                  <a:pt x="129" y="126"/>
                </a:cubicBezTo>
                <a:cubicBezTo>
                  <a:pt x="130" y="123"/>
                  <a:pt x="130" y="126"/>
                  <a:pt x="130" y="123"/>
                </a:cubicBezTo>
                <a:cubicBezTo>
                  <a:pt x="131" y="120"/>
                  <a:pt x="130" y="119"/>
                  <a:pt x="132" y="118"/>
                </a:cubicBezTo>
                <a:cubicBezTo>
                  <a:pt x="134" y="117"/>
                  <a:pt x="135" y="117"/>
                  <a:pt x="135" y="115"/>
                </a:cubicBezTo>
                <a:cubicBezTo>
                  <a:pt x="135" y="113"/>
                  <a:pt x="135" y="112"/>
                  <a:pt x="134" y="111"/>
                </a:cubicBezTo>
                <a:cubicBezTo>
                  <a:pt x="134" y="110"/>
                  <a:pt x="132" y="108"/>
                  <a:pt x="132" y="108"/>
                </a:cubicBezTo>
                <a:cubicBezTo>
                  <a:pt x="132" y="107"/>
                  <a:pt x="132" y="107"/>
                  <a:pt x="130" y="105"/>
                </a:cubicBezTo>
                <a:cubicBezTo>
                  <a:pt x="129" y="103"/>
                  <a:pt x="128" y="102"/>
                  <a:pt x="128" y="102"/>
                </a:cubicBezTo>
                <a:cubicBezTo>
                  <a:pt x="128" y="102"/>
                  <a:pt x="128" y="98"/>
                  <a:pt x="128" y="96"/>
                </a:cubicBezTo>
                <a:cubicBezTo>
                  <a:pt x="128" y="94"/>
                  <a:pt x="127" y="97"/>
                  <a:pt x="128" y="94"/>
                </a:cubicBezTo>
                <a:cubicBezTo>
                  <a:pt x="128" y="91"/>
                  <a:pt x="129" y="90"/>
                  <a:pt x="129" y="90"/>
                </a:cubicBezTo>
                <a:cubicBezTo>
                  <a:pt x="129" y="90"/>
                  <a:pt x="125" y="87"/>
                  <a:pt x="124" y="88"/>
                </a:cubicBezTo>
                <a:cubicBezTo>
                  <a:pt x="123" y="88"/>
                  <a:pt x="123" y="90"/>
                  <a:pt x="121" y="88"/>
                </a:cubicBezTo>
                <a:cubicBezTo>
                  <a:pt x="119" y="87"/>
                  <a:pt x="119" y="86"/>
                  <a:pt x="119" y="85"/>
                </a:cubicBezTo>
                <a:cubicBezTo>
                  <a:pt x="118" y="85"/>
                  <a:pt x="117" y="85"/>
                  <a:pt x="116" y="85"/>
                </a:cubicBezTo>
                <a:cubicBezTo>
                  <a:pt x="114" y="86"/>
                  <a:pt x="112" y="86"/>
                  <a:pt x="110" y="87"/>
                </a:cubicBezTo>
                <a:cubicBezTo>
                  <a:pt x="108" y="88"/>
                  <a:pt x="107" y="88"/>
                  <a:pt x="105" y="88"/>
                </a:cubicBezTo>
                <a:cubicBezTo>
                  <a:pt x="102" y="88"/>
                  <a:pt x="99" y="89"/>
                  <a:pt x="97" y="88"/>
                </a:cubicBezTo>
                <a:cubicBezTo>
                  <a:pt x="95" y="86"/>
                  <a:pt x="95" y="88"/>
                  <a:pt x="94" y="86"/>
                </a:cubicBezTo>
                <a:cubicBezTo>
                  <a:pt x="93" y="84"/>
                  <a:pt x="94" y="84"/>
                  <a:pt x="92" y="83"/>
                </a:cubicBezTo>
                <a:cubicBezTo>
                  <a:pt x="90" y="82"/>
                  <a:pt x="90" y="83"/>
                  <a:pt x="89" y="81"/>
                </a:cubicBezTo>
                <a:cubicBezTo>
                  <a:pt x="89" y="79"/>
                  <a:pt x="90" y="79"/>
                  <a:pt x="89" y="77"/>
                </a:cubicBezTo>
                <a:cubicBezTo>
                  <a:pt x="87" y="75"/>
                  <a:pt x="90" y="78"/>
                  <a:pt x="87" y="75"/>
                </a:cubicBezTo>
                <a:cubicBezTo>
                  <a:pt x="85" y="73"/>
                  <a:pt x="84" y="75"/>
                  <a:pt x="85" y="73"/>
                </a:cubicBezTo>
                <a:cubicBezTo>
                  <a:pt x="86" y="71"/>
                  <a:pt x="86" y="72"/>
                  <a:pt x="86" y="69"/>
                </a:cubicBezTo>
                <a:cubicBezTo>
                  <a:pt x="86" y="67"/>
                  <a:pt x="90" y="70"/>
                  <a:pt x="88" y="65"/>
                </a:cubicBezTo>
                <a:cubicBezTo>
                  <a:pt x="85" y="60"/>
                  <a:pt x="85" y="61"/>
                  <a:pt x="87" y="57"/>
                </a:cubicBezTo>
                <a:cubicBezTo>
                  <a:pt x="89" y="53"/>
                  <a:pt x="92" y="52"/>
                  <a:pt x="93" y="51"/>
                </a:cubicBezTo>
                <a:cubicBezTo>
                  <a:pt x="93" y="50"/>
                  <a:pt x="94" y="48"/>
                  <a:pt x="95" y="47"/>
                </a:cubicBezTo>
                <a:cubicBezTo>
                  <a:pt x="96" y="46"/>
                  <a:pt x="95" y="46"/>
                  <a:pt x="97" y="46"/>
                </a:cubicBezTo>
                <a:cubicBezTo>
                  <a:pt x="99" y="46"/>
                  <a:pt x="101" y="45"/>
                  <a:pt x="103" y="44"/>
                </a:cubicBezTo>
                <a:cubicBezTo>
                  <a:pt x="104" y="43"/>
                  <a:pt x="106" y="41"/>
                  <a:pt x="107" y="40"/>
                </a:cubicBezTo>
                <a:cubicBezTo>
                  <a:pt x="107" y="40"/>
                  <a:pt x="107" y="41"/>
                  <a:pt x="109" y="40"/>
                </a:cubicBezTo>
                <a:cubicBezTo>
                  <a:pt x="111" y="40"/>
                  <a:pt x="111" y="39"/>
                  <a:pt x="113" y="39"/>
                </a:cubicBezTo>
                <a:cubicBezTo>
                  <a:pt x="114" y="39"/>
                  <a:pt x="111" y="40"/>
                  <a:pt x="115" y="39"/>
                </a:cubicBezTo>
                <a:cubicBezTo>
                  <a:pt x="119" y="39"/>
                  <a:pt x="118" y="39"/>
                  <a:pt x="119" y="39"/>
                </a:cubicBezTo>
                <a:cubicBezTo>
                  <a:pt x="120" y="39"/>
                  <a:pt x="119" y="39"/>
                  <a:pt x="121" y="39"/>
                </a:cubicBezTo>
                <a:cubicBezTo>
                  <a:pt x="122" y="39"/>
                  <a:pt x="122" y="36"/>
                  <a:pt x="122" y="39"/>
                </a:cubicBezTo>
                <a:cubicBezTo>
                  <a:pt x="123" y="43"/>
                  <a:pt x="121" y="44"/>
                  <a:pt x="124" y="44"/>
                </a:cubicBezTo>
                <a:cubicBezTo>
                  <a:pt x="126" y="45"/>
                  <a:pt x="124" y="45"/>
                  <a:pt x="126" y="45"/>
                </a:cubicBezTo>
                <a:cubicBezTo>
                  <a:pt x="129" y="45"/>
                  <a:pt x="128" y="45"/>
                  <a:pt x="130" y="46"/>
                </a:cubicBezTo>
                <a:cubicBezTo>
                  <a:pt x="131" y="46"/>
                  <a:pt x="132" y="47"/>
                  <a:pt x="134" y="47"/>
                </a:cubicBezTo>
                <a:cubicBezTo>
                  <a:pt x="136" y="47"/>
                  <a:pt x="133" y="50"/>
                  <a:pt x="136" y="47"/>
                </a:cubicBezTo>
                <a:cubicBezTo>
                  <a:pt x="139" y="44"/>
                  <a:pt x="133" y="44"/>
                  <a:pt x="139" y="44"/>
                </a:cubicBezTo>
                <a:cubicBezTo>
                  <a:pt x="144" y="45"/>
                  <a:pt x="144" y="46"/>
                  <a:pt x="145" y="45"/>
                </a:cubicBezTo>
                <a:cubicBezTo>
                  <a:pt x="146" y="45"/>
                  <a:pt x="146" y="46"/>
                  <a:pt x="148" y="45"/>
                </a:cubicBezTo>
                <a:cubicBezTo>
                  <a:pt x="151" y="44"/>
                  <a:pt x="151" y="44"/>
                  <a:pt x="152" y="44"/>
                </a:cubicBezTo>
                <a:cubicBezTo>
                  <a:pt x="153" y="45"/>
                  <a:pt x="153" y="47"/>
                  <a:pt x="154" y="45"/>
                </a:cubicBezTo>
                <a:cubicBezTo>
                  <a:pt x="154" y="43"/>
                  <a:pt x="156" y="43"/>
                  <a:pt x="154" y="42"/>
                </a:cubicBezTo>
                <a:cubicBezTo>
                  <a:pt x="151" y="41"/>
                  <a:pt x="150" y="42"/>
                  <a:pt x="150" y="40"/>
                </a:cubicBezTo>
                <a:cubicBezTo>
                  <a:pt x="149" y="39"/>
                  <a:pt x="152" y="39"/>
                  <a:pt x="149" y="39"/>
                </a:cubicBezTo>
                <a:cubicBezTo>
                  <a:pt x="146" y="38"/>
                  <a:pt x="147" y="38"/>
                  <a:pt x="145" y="38"/>
                </a:cubicBezTo>
                <a:cubicBezTo>
                  <a:pt x="143" y="37"/>
                  <a:pt x="141" y="39"/>
                  <a:pt x="140" y="38"/>
                </a:cubicBezTo>
                <a:cubicBezTo>
                  <a:pt x="140" y="36"/>
                  <a:pt x="136" y="39"/>
                  <a:pt x="140" y="36"/>
                </a:cubicBezTo>
                <a:cubicBezTo>
                  <a:pt x="143" y="32"/>
                  <a:pt x="142" y="31"/>
                  <a:pt x="144" y="32"/>
                </a:cubicBezTo>
                <a:cubicBezTo>
                  <a:pt x="147" y="32"/>
                  <a:pt x="146" y="34"/>
                  <a:pt x="148" y="33"/>
                </a:cubicBezTo>
                <a:cubicBezTo>
                  <a:pt x="149" y="32"/>
                  <a:pt x="152" y="31"/>
                  <a:pt x="149" y="29"/>
                </a:cubicBezTo>
                <a:cubicBezTo>
                  <a:pt x="146" y="27"/>
                  <a:pt x="148" y="28"/>
                  <a:pt x="145" y="26"/>
                </a:cubicBezTo>
                <a:cubicBezTo>
                  <a:pt x="142" y="25"/>
                  <a:pt x="140" y="32"/>
                  <a:pt x="139" y="31"/>
                </a:cubicBezTo>
                <a:cubicBezTo>
                  <a:pt x="137" y="30"/>
                  <a:pt x="137" y="29"/>
                  <a:pt x="136" y="30"/>
                </a:cubicBezTo>
                <a:cubicBezTo>
                  <a:pt x="135" y="30"/>
                  <a:pt x="135" y="32"/>
                  <a:pt x="135" y="34"/>
                </a:cubicBezTo>
                <a:cubicBezTo>
                  <a:pt x="134" y="36"/>
                  <a:pt x="136" y="36"/>
                  <a:pt x="133" y="35"/>
                </a:cubicBezTo>
                <a:cubicBezTo>
                  <a:pt x="130" y="34"/>
                  <a:pt x="136" y="34"/>
                  <a:pt x="130" y="32"/>
                </a:cubicBezTo>
                <a:cubicBezTo>
                  <a:pt x="124" y="30"/>
                  <a:pt x="121" y="30"/>
                  <a:pt x="120" y="31"/>
                </a:cubicBezTo>
                <a:cubicBezTo>
                  <a:pt x="120" y="32"/>
                  <a:pt x="118" y="32"/>
                  <a:pt x="118" y="32"/>
                </a:cubicBezTo>
                <a:cubicBezTo>
                  <a:pt x="117" y="33"/>
                  <a:pt x="120" y="35"/>
                  <a:pt x="117" y="33"/>
                </a:cubicBezTo>
                <a:cubicBezTo>
                  <a:pt x="114" y="32"/>
                  <a:pt x="112" y="34"/>
                  <a:pt x="112" y="34"/>
                </a:cubicBezTo>
                <a:cubicBezTo>
                  <a:pt x="112" y="34"/>
                  <a:pt x="111" y="34"/>
                  <a:pt x="110" y="34"/>
                </a:cubicBezTo>
                <a:cubicBezTo>
                  <a:pt x="109" y="35"/>
                  <a:pt x="106" y="36"/>
                  <a:pt x="105" y="36"/>
                </a:cubicBezTo>
                <a:cubicBezTo>
                  <a:pt x="104" y="35"/>
                  <a:pt x="101" y="36"/>
                  <a:pt x="103" y="33"/>
                </a:cubicBezTo>
                <a:cubicBezTo>
                  <a:pt x="106" y="30"/>
                  <a:pt x="104" y="32"/>
                  <a:pt x="108" y="30"/>
                </a:cubicBezTo>
                <a:cubicBezTo>
                  <a:pt x="111" y="28"/>
                  <a:pt x="117" y="28"/>
                  <a:pt x="112" y="27"/>
                </a:cubicBezTo>
                <a:cubicBezTo>
                  <a:pt x="107" y="26"/>
                  <a:pt x="115" y="26"/>
                  <a:pt x="108" y="23"/>
                </a:cubicBezTo>
                <a:cubicBezTo>
                  <a:pt x="102" y="20"/>
                  <a:pt x="102" y="24"/>
                  <a:pt x="102" y="20"/>
                </a:cubicBezTo>
                <a:cubicBezTo>
                  <a:pt x="102" y="16"/>
                  <a:pt x="101" y="15"/>
                  <a:pt x="100" y="16"/>
                </a:cubicBezTo>
                <a:cubicBezTo>
                  <a:pt x="99" y="16"/>
                  <a:pt x="95" y="17"/>
                  <a:pt x="93" y="17"/>
                </a:cubicBezTo>
                <a:cubicBezTo>
                  <a:pt x="92" y="17"/>
                  <a:pt x="94" y="19"/>
                  <a:pt x="91" y="17"/>
                </a:cubicBezTo>
                <a:cubicBezTo>
                  <a:pt x="88" y="15"/>
                  <a:pt x="87" y="18"/>
                  <a:pt x="88" y="15"/>
                </a:cubicBezTo>
                <a:cubicBezTo>
                  <a:pt x="89" y="12"/>
                  <a:pt x="89" y="12"/>
                  <a:pt x="91" y="10"/>
                </a:cubicBezTo>
                <a:cubicBezTo>
                  <a:pt x="93" y="9"/>
                  <a:pt x="92" y="3"/>
                  <a:pt x="97" y="5"/>
                </a:cubicBezTo>
                <a:cubicBezTo>
                  <a:pt x="101" y="7"/>
                  <a:pt x="99" y="7"/>
                  <a:pt x="103" y="7"/>
                </a:cubicBezTo>
                <a:cubicBezTo>
                  <a:pt x="106" y="7"/>
                  <a:pt x="108" y="7"/>
                  <a:pt x="108" y="6"/>
                </a:cubicBezTo>
                <a:cubicBezTo>
                  <a:pt x="108" y="5"/>
                  <a:pt x="104" y="3"/>
                  <a:pt x="104" y="3"/>
                </a:cubicBezTo>
                <a:cubicBezTo>
                  <a:pt x="104" y="3"/>
                  <a:pt x="103" y="4"/>
                  <a:pt x="103" y="3"/>
                </a:cubicBezTo>
                <a:cubicBezTo>
                  <a:pt x="103" y="2"/>
                  <a:pt x="104" y="1"/>
                  <a:pt x="104" y="1"/>
                </a:cubicBezTo>
                <a:cubicBezTo>
                  <a:pt x="103" y="0"/>
                  <a:pt x="103" y="0"/>
                  <a:pt x="103" y="0"/>
                </a:cubicBezTo>
                <a:cubicBezTo>
                  <a:pt x="103" y="0"/>
                  <a:pt x="91" y="0"/>
                  <a:pt x="88" y="1"/>
                </a:cubicBezTo>
                <a:close/>
              </a:path>
            </a:pathLst>
          </a:cu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endParaRPr lang="zh-CN" altLang="en-US"/>
          </a:p>
        </p:txBody>
      </p:sp>
      <p:sp>
        <p:nvSpPr>
          <p:cNvPr id="21576" name="Freeform 86"/>
          <p:cNvSpPr>
            <a:spLocks/>
          </p:cNvSpPr>
          <p:nvPr/>
        </p:nvSpPr>
        <p:spPr bwMode="auto">
          <a:xfrm>
            <a:off x="3076575" y="3579813"/>
            <a:ext cx="71438" cy="84137"/>
          </a:xfrm>
          <a:custGeom>
            <a:avLst/>
            <a:gdLst>
              <a:gd name="T0" fmla="*/ 2147483647 w 62"/>
              <a:gd name="T1" fmla="*/ 2147483647 h 73"/>
              <a:gd name="T2" fmla="*/ 2147483647 w 62"/>
              <a:gd name="T3" fmla="*/ 2147483647 h 73"/>
              <a:gd name="T4" fmla="*/ 2147483647 w 62"/>
              <a:gd name="T5" fmla="*/ 2147483647 h 73"/>
              <a:gd name="T6" fmla="*/ 1529423255 w 62"/>
              <a:gd name="T7" fmla="*/ 2147483647 h 73"/>
              <a:gd name="T8" fmla="*/ 2147483647 w 62"/>
              <a:gd name="T9" fmla="*/ 2147483647 h 73"/>
              <a:gd name="T10" fmla="*/ 2147483647 w 62"/>
              <a:gd name="T11" fmla="*/ 0 h 73"/>
              <a:gd name="T12" fmla="*/ 2147483647 w 62"/>
              <a:gd name="T13" fmla="*/ 2147483647 h 73"/>
              <a:gd name="T14" fmla="*/ 0 60000 65536"/>
              <a:gd name="T15" fmla="*/ 0 60000 65536"/>
              <a:gd name="T16" fmla="*/ 0 60000 65536"/>
              <a:gd name="T17" fmla="*/ 0 60000 65536"/>
              <a:gd name="T18" fmla="*/ 0 60000 65536"/>
              <a:gd name="T19" fmla="*/ 0 60000 65536"/>
              <a:gd name="T20" fmla="*/ 0 60000 65536"/>
              <a:gd name="T21" fmla="*/ 0 w 62"/>
              <a:gd name="T22" fmla="*/ 0 h 73"/>
              <a:gd name="T23" fmla="*/ 62 w 62"/>
              <a:gd name="T24" fmla="*/ 73 h 7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2" h="73">
                <a:moveTo>
                  <a:pt x="43" y="5"/>
                </a:moveTo>
                <a:cubicBezTo>
                  <a:pt x="43" y="27"/>
                  <a:pt x="43" y="27"/>
                  <a:pt x="43" y="27"/>
                </a:cubicBezTo>
                <a:cubicBezTo>
                  <a:pt x="43" y="27"/>
                  <a:pt x="37" y="38"/>
                  <a:pt x="24" y="43"/>
                </a:cubicBezTo>
                <a:cubicBezTo>
                  <a:pt x="12" y="47"/>
                  <a:pt x="0" y="54"/>
                  <a:pt x="1" y="61"/>
                </a:cubicBezTo>
                <a:cubicBezTo>
                  <a:pt x="2" y="67"/>
                  <a:pt x="17" y="73"/>
                  <a:pt x="62" y="73"/>
                </a:cubicBezTo>
                <a:cubicBezTo>
                  <a:pt x="62" y="0"/>
                  <a:pt x="62" y="0"/>
                  <a:pt x="62" y="0"/>
                </a:cubicBezTo>
                <a:lnTo>
                  <a:pt x="43" y="5"/>
                </a:lnTo>
                <a:close/>
              </a:path>
            </a:pathLst>
          </a:cu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endParaRPr lang="zh-CN" altLang="en-US"/>
          </a:p>
        </p:txBody>
      </p:sp>
      <p:sp>
        <p:nvSpPr>
          <p:cNvPr id="21577" name="Freeform 87"/>
          <p:cNvSpPr>
            <a:spLocks/>
          </p:cNvSpPr>
          <p:nvPr/>
        </p:nvSpPr>
        <p:spPr bwMode="auto">
          <a:xfrm>
            <a:off x="3141663" y="3579813"/>
            <a:ext cx="66675" cy="84137"/>
          </a:xfrm>
          <a:custGeom>
            <a:avLst/>
            <a:gdLst>
              <a:gd name="T0" fmla="*/ 2147483647 w 58"/>
              <a:gd name="T1" fmla="*/ 2147483647 h 73"/>
              <a:gd name="T2" fmla="*/ 2147483647 w 58"/>
              <a:gd name="T3" fmla="*/ 2147483647 h 73"/>
              <a:gd name="T4" fmla="*/ 2147483647 w 58"/>
              <a:gd name="T5" fmla="*/ 2147483647 h 73"/>
              <a:gd name="T6" fmla="*/ 2147483647 w 58"/>
              <a:gd name="T7" fmla="*/ 2147483647 h 73"/>
              <a:gd name="T8" fmla="*/ 0 w 58"/>
              <a:gd name="T9" fmla="*/ 2147483647 h 73"/>
              <a:gd name="T10" fmla="*/ 0 w 58"/>
              <a:gd name="T11" fmla="*/ 0 h 73"/>
              <a:gd name="T12" fmla="*/ 2147483647 w 58"/>
              <a:gd name="T13" fmla="*/ 2147483647 h 73"/>
              <a:gd name="T14" fmla="*/ 0 60000 65536"/>
              <a:gd name="T15" fmla="*/ 0 60000 65536"/>
              <a:gd name="T16" fmla="*/ 0 60000 65536"/>
              <a:gd name="T17" fmla="*/ 0 60000 65536"/>
              <a:gd name="T18" fmla="*/ 0 60000 65536"/>
              <a:gd name="T19" fmla="*/ 0 60000 65536"/>
              <a:gd name="T20" fmla="*/ 0 60000 65536"/>
              <a:gd name="T21" fmla="*/ 0 w 58"/>
              <a:gd name="T22" fmla="*/ 0 h 73"/>
              <a:gd name="T23" fmla="*/ 58 w 58"/>
              <a:gd name="T24" fmla="*/ 73 h 7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8" h="73">
                <a:moveTo>
                  <a:pt x="12" y="5"/>
                </a:moveTo>
                <a:cubicBezTo>
                  <a:pt x="12" y="27"/>
                  <a:pt x="12" y="27"/>
                  <a:pt x="12" y="27"/>
                </a:cubicBezTo>
                <a:cubicBezTo>
                  <a:pt x="12" y="27"/>
                  <a:pt x="17" y="38"/>
                  <a:pt x="30" y="43"/>
                </a:cubicBezTo>
                <a:cubicBezTo>
                  <a:pt x="43" y="47"/>
                  <a:pt x="58" y="54"/>
                  <a:pt x="57" y="61"/>
                </a:cubicBezTo>
                <a:cubicBezTo>
                  <a:pt x="56" y="67"/>
                  <a:pt x="32" y="73"/>
                  <a:pt x="0" y="73"/>
                </a:cubicBezTo>
                <a:cubicBezTo>
                  <a:pt x="0" y="0"/>
                  <a:pt x="0" y="0"/>
                  <a:pt x="0" y="0"/>
                </a:cubicBezTo>
                <a:lnTo>
                  <a:pt x="12" y="5"/>
                </a:lnTo>
                <a:close/>
              </a:path>
            </a:pathLst>
          </a:cu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endParaRPr lang="zh-CN" altLang="en-US"/>
          </a:p>
        </p:txBody>
      </p:sp>
      <p:sp>
        <p:nvSpPr>
          <p:cNvPr id="21578" name="Freeform 88"/>
          <p:cNvSpPr>
            <a:spLocks/>
          </p:cNvSpPr>
          <p:nvPr/>
        </p:nvSpPr>
        <p:spPr bwMode="auto">
          <a:xfrm>
            <a:off x="3021013" y="3336925"/>
            <a:ext cx="250825" cy="250825"/>
          </a:xfrm>
          <a:custGeom>
            <a:avLst/>
            <a:gdLst>
              <a:gd name="T0" fmla="*/ 2147483647 w 218"/>
              <a:gd name="T1" fmla="*/ 2147483647 h 219"/>
              <a:gd name="T2" fmla="*/ 2147483647 w 218"/>
              <a:gd name="T3" fmla="*/ 2147483647 h 219"/>
              <a:gd name="T4" fmla="*/ 2147483647 w 218"/>
              <a:gd name="T5" fmla="*/ 2147483647 h 219"/>
              <a:gd name="T6" fmla="*/ 2147483647 w 218"/>
              <a:gd name="T7" fmla="*/ 2147483647 h 219"/>
              <a:gd name="T8" fmla="*/ 0 w 218"/>
              <a:gd name="T9" fmla="*/ 2147483647 h 219"/>
              <a:gd name="T10" fmla="*/ 2147483647 w 218"/>
              <a:gd name="T11" fmla="*/ 2147483647 h 219"/>
              <a:gd name="T12" fmla="*/ 2147483647 w 218"/>
              <a:gd name="T13" fmla="*/ 2147483647 h 219"/>
              <a:gd name="T14" fmla="*/ 2147483647 w 218"/>
              <a:gd name="T15" fmla="*/ 0 h 219"/>
              <a:gd name="T16" fmla="*/ 2147483647 w 218"/>
              <a:gd name="T17" fmla="*/ 2147483647 h 21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18"/>
              <a:gd name="T28" fmla="*/ 0 h 219"/>
              <a:gd name="T29" fmla="*/ 218 w 218"/>
              <a:gd name="T30" fmla="*/ 219 h 21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18" h="219">
                <a:moveTo>
                  <a:pt x="160" y="11"/>
                </a:moveTo>
                <a:cubicBezTo>
                  <a:pt x="187" y="30"/>
                  <a:pt x="204" y="62"/>
                  <a:pt x="204" y="97"/>
                </a:cubicBezTo>
                <a:cubicBezTo>
                  <a:pt x="204" y="157"/>
                  <a:pt x="156" y="205"/>
                  <a:pt x="97" y="205"/>
                </a:cubicBezTo>
                <a:cubicBezTo>
                  <a:pt x="62" y="205"/>
                  <a:pt x="31" y="188"/>
                  <a:pt x="11" y="162"/>
                </a:cubicBezTo>
                <a:cubicBezTo>
                  <a:pt x="0" y="171"/>
                  <a:pt x="0" y="171"/>
                  <a:pt x="0" y="171"/>
                </a:cubicBezTo>
                <a:cubicBezTo>
                  <a:pt x="22" y="200"/>
                  <a:pt x="57" y="219"/>
                  <a:pt x="97" y="219"/>
                </a:cubicBezTo>
                <a:cubicBezTo>
                  <a:pt x="164" y="219"/>
                  <a:pt x="218" y="165"/>
                  <a:pt x="218" y="97"/>
                </a:cubicBezTo>
                <a:cubicBezTo>
                  <a:pt x="218" y="57"/>
                  <a:pt x="199" y="22"/>
                  <a:pt x="169" y="0"/>
                </a:cubicBezTo>
                <a:lnTo>
                  <a:pt x="160" y="11"/>
                </a:lnTo>
                <a:close/>
              </a:path>
            </a:pathLst>
          </a:cu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endParaRPr lang="zh-CN" altLang="en-US"/>
          </a:p>
        </p:txBody>
      </p:sp>
      <p:sp>
        <p:nvSpPr>
          <p:cNvPr id="21579" name="Freeform 89"/>
          <p:cNvSpPr>
            <a:spLocks noEditPoints="1"/>
          </p:cNvSpPr>
          <p:nvPr/>
        </p:nvSpPr>
        <p:spPr bwMode="auto">
          <a:xfrm>
            <a:off x="3024188" y="3340100"/>
            <a:ext cx="222250" cy="222250"/>
          </a:xfrm>
          <a:custGeom>
            <a:avLst/>
            <a:gdLst>
              <a:gd name="T0" fmla="*/ 2147483647 w 193"/>
              <a:gd name="T1" fmla="*/ 0 h 193"/>
              <a:gd name="T2" fmla="*/ 0 w 193"/>
              <a:gd name="T3" fmla="*/ 2147483647 h 193"/>
              <a:gd name="T4" fmla="*/ 2147483647 w 193"/>
              <a:gd name="T5" fmla="*/ 2147483647 h 193"/>
              <a:gd name="T6" fmla="*/ 2147483647 w 193"/>
              <a:gd name="T7" fmla="*/ 2147483647 h 193"/>
              <a:gd name="T8" fmla="*/ 2147483647 w 193"/>
              <a:gd name="T9" fmla="*/ 0 h 193"/>
              <a:gd name="T10" fmla="*/ 2147483647 w 193"/>
              <a:gd name="T11" fmla="*/ 2147483647 h 193"/>
              <a:gd name="T12" fmla="*/ 2147483647 w 193"/>
              <a:gd name="T13" fmla="*/ 2147483647 h 193"/>
              <a:gd name="T14" fmla="*/ 2147483647 w 193"/>
              <a:gd name="T15" fmla="*/ 2147483647 h 193"/>
              <a:gd name="T16" fmla="*/ 2147483647 w 193"/>
              <a:gd name="T17" fmla="*/ 2147483647 h 193"/>
              <a:gd name="T18" fmla="*/ 2147483647 w 193"/>
              <a:gd name="T19" fmla="*/ 2147483647 h 19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93"/>
              <a:gd name="T31" fmla="*/ 0 h 193"/>
              <a:gd name="T32" fmla="*/ 193 w 193"/>
              <a:gd name="T33" fmla="*/ 193 h 193"/>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93" h="193">
                <a:moveTo>
                  <a:pt x="96" y="0"/>
                </a:moveTo>
                <a:cubicBezTo>
                  <a:pt x="43" y="0"/>
                  <a:pt x="0" y="43"/>
                  <a:pt x="0" y="97"/>
                </a:cubicBezTo>
                <a:cubicBezTo>
                  <a:pt x="0" y="150"/>
                  <a:pt x="43" y="193"/>
                  <a:pt x="96" y="193"/>
                </a:cubicBezTo>
                <a:cubicBezTo>
                  <a:pt x="149" y="193"/>
                  <a:pt x="193" y="150"/>
                  <a:pt x="193" y="97"/>
                </a:cubicBezTo>
                <a:cubicBezTo>
                  <a:pt x="193" y="43"/>
                  <a:pt x="149" y="0"/>
                  <a:pt x="96" y="0"/>
                </a:cubicBezTo>
                <a:close/>
                <a:moveTo>
                  <a:pt x="96" y="189"/>
                </a:moveTo>
                <a:cubicBezTo>
                  <a:pt x="46" y="189"/>
                  <a:pt x="4" y="147"/>
                  <a:pt x="4" y="97"/>
                </a:cubicBezTo>
                <a:cubicBezTo>
                  <a:pt x="4" y="46"/>
                  <a:pt x="46" y="5"/>
                  <a:pt x="96" y="5"/>
                </a:cubicBezTo>
                <a:cubicBezTo>
                  <a:pt x="147" y="5"/>
                  <a:pt x="188" y="46"/>
                  <a:pt x="188" y="97"/>
                </a:cubicBezTo>
                <a:cubicBezTo>
                  <a:pt x="188" y="147"/>
                  <a:pt x="147" y="189"/>
                  <a:pt x="96" y="189"/>
                </a:cubicBezTo>
                <a:close/>
              </a:path>
            </a:pathLst>
          </a:cu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endParaRPr lang="zh-CN" altLang="en-US"/>
          </a:p>
        </p:txBody>
      </p:sp>
      <p:sp>
        <p:nvSpPr>
          <p:cNvPr id="21580" name="Freeform 90"/>
          <p:cNvSpPr>
            <a:spLocks/>
          </p:cNvSpPr>
          <p:nvPr/>
        </p:nvSpPr>
        <p:spPr bwMode="auto">
          <a:xfrm>
            <a:off x="3017838" y="3344863"/>
            <a:ext cx="249237" cy="217487"/>
          </a:xfrm>
          <a:custGeom>
            <a:avLst/>
            <a:gdLst>
              <a:gd name="T0" fmla="*/ 2147483647 w 216"/>
              <a:gd name="T1" fmla="*/ 2147483647 h 189"/>
              <a:gd name="T2" fmla="*/ 2147483647 w 216"/>
              <a:gd name="T3" fmla="*/ 2147483647 h 189"/>
              <a:gd name="T4" fmla="*/ 2147483647 w 216"/>
              <a:gd name="T5" fmla="*/ 2147483647 h 189"/>
              <a:gd name="T6" fmla="*/ 2147483647 w 216"/>
              <a:gd name="T7" fmla="*/ 2147483647 h 189"/>
              <a:gd name="T8" fmla="*/ 2147483647 w 216"/>
              <a:gd name="T9" fmla="*/ 2147483647 h 189"/>
              <a:gd name="T10" fmla="*/ 2147483647 w 216"/>
              <a:gd name="T11" fmla="*/ 2147483647 h 189"/>
              <a:gd name="T12" fmla="*/ 2147483647 w 216"/>
              <a:gd name="T13" fmla="*/ 2147483647 h 189"/>
              <a:gd name="T14" fmla="*/ 2147483647 w 216"/>
              <a:gd name="T15" fmla="*/ 2147483647 h 189"/>
              <a:gd name="T16" fmla="*/ 2147483647 w 216"/>
              <a:gd name="T17" fmla="*/ 2147483647 h 189"/>
              <a:gd name="T18" fmla="*/ 2147483647 w 216"/>
              <a:gd name="T19" fmla="*/ 2147483647 h 189"/>
              <a:gd name="T20" fmla="*/ 2147483647 w 216"/>
              <a:gd name="T21" fmla="*/ 2147483647 h 189"/>
              <a:gd name="T22" fmla="*/ 2147483647 w 216"/>
              <a:gd name="T23" fmla="*/ 2147483647 h 189"/>
              <a:gd name="T24" fmla="*/ 2147483647 w 216"/>
              <a:gd name="T25" fmla="*/ 2147483647 h 189"/>
              <a:gd name="T26" fmla="*/ 2147483647 w 216"/>
              <a:gd name="T27" fmla="*/ 2147483647 h 189"/>
              <a:gd name="T28" fmla="*/ 2147483647 w 216"/>
              <a:gd name="T29" fmla="*/ 2147483647 h 189"/>
              <a:gd name="T30" fmla="*/ 2147483647 w 216"/>
              <a:gd name="T31" fmla="*/ 2147483647 h 189"/>
              <a:gd name="T32" fmla="*/ 2147483647 w 216"/>
              <a:gd name="T33" fmla="*/ 2147483647 h 189"/>
              <a:gd name="T34" fmla="*/ 2147483647 w 216"/>
              <a:gd name="T35" fmla="*/ 2147483647 h 189"/>
              <a:gd name="T36" fmla="*/ 2147483647 w 216"/>
              <a:gd name="T37" fmla="*/ 2147483647 h 189"/>
              <a:gd name="T38" fmla="*/ 2147483647 w 216"/>
              <a:gd name="T39" fmla="*/ 2147483647 h 189"/>
              <a:gd name="T40" fmla="*/ 2147483647 w 216"/>
              <a:gd name="T41" fmla="*/ 2147483647 h 189"/>
              <a:gd name="T42" fmla="*/ 2147483647 w 216"/>
              <a:gd name="T43" fmla="*/ 2147483647 h 189"/>
              <a:gd name="T44" fmla="*/ 2147483647 w 216"/>
              <a:gd name="T45" fmla="*/ 2147483647 h 189"/>
              <a:gd name="T46" fmla="*/ 2147483647 w 216"/>
              <a:gd name="T47" fmla="*/ 2147483647 h 189"/>
              <a:gd name="T48" fmla="*/ 2147483647 w 216"/>
              <a:gd name="T49" fmla="*/ 2147483647 h 189"/>
              <a:gd name="T50" fmla="*/ 2147483647 w 216"/>
              <a:gd name="T51" fmla="*/ 2147483647 h 189"/>
              <a:gd name="T52" fmla="*/ 2147483647 w 216"/>
              <a:gd name="T53" fmla="*/ 2147483647 h 189"/>
              <a:gd name="T54" fmla="*/ 2147483647 w 216"/>
              <a:gd name="T55" fmla="*/ 2147483647 h 189"/>
              <a:gd name="T56" fmla="*/ 2147483647 w 216"/>
              <a:gd name="T57" fmla="*/ 2147483647 h 189"/>
              <a:gd name="T58" fmla="*/ 2147483647 w 216"/>
              <a:gd name="T59" fmla="*/ 2147483647 h 189"/>
              <a:gd name="T60" fmla="*/ 2147483647 w 216"/>
              <a:gd name="T61" fmla="*/ 2147483647 h 189"/>
              <a:gd name="T62" fmla="*/ 2147483647 w 216"/>
              <a:gd name="T63" fmla="*/ 2147483647 h 189"/>
              <a:gd name="T64" fmla="*/ 2147483647 w 216"/>
              <a:gd name="T65" fmla="*/ 2147483647 h 189"/>
              <a:gd name="T66" fmla="*/ 2147483647 w 216"/>
              <a:gd name="T67" fmla="*/ 2147483647 h 189"/>
              <a:gd name="T68" fmla="*/ 2147483647 w 216"/>
              <a:gd name="T69" fmla="*/ 2147483647 h 189"/>
              <a:gd name="T70" fmla="*/ 2147483647 w 216"/>
              <a:gd name="T71" fmla="*/ 2147483647 h 189"/>
              <a:gd name="T72" fmla="*/ 2147483647 w 216"/>
              <a:gd name="T73" fmla="*/ 2147483647 h 189"/>
              <a:gd name="T74" fmla="*/ 2147483647 w 216"/>
              <a:gd name="T75" fmla="*/ 2147483647 h 189"/>
              <a:gd name="T76" fmla="*/ 2147483647 w 216"/>
              <a:gd name="T77" fmla="*/ 2147483647 h 189"/>
              <a:gd name="T78" fmla="*/ 2147483647 w 216"/>
              <a:gd name="T79" fmla="*/ 2147483647 h 189"/>
              <a:gd name="T80" fmla="*/ 2147483647 w 216"/>
              <a:gd name="T81" fmla="*/ 2147483647 h 189"/>
              <a:gd name="T82" fmla="*/ 2147483647 w 216"/>
              <a:gd name="T83" fmla="*/ 2147483647 h 189"/>
              <a:gd name="T84" fmla="*/ 2147483647 w 216"/>
              <a:gd name="T85" fmla="*/ 2147483647 h 189"/>
              <a:gd name="T86" fmla="*/ 2147483647 w 216"/>
              <a:gd name="T87" fmla="*/ 2147483647 h 189"/>
              <a:gd name="T88" fmla="*/ 2147483647 w 216"/>
              <a:gd name="T89" fmla="*/ 2147483647 h 189"/>
              <a:gd name="T90" fmla="*/ 2147483647 w 216"/>
              <a:gd name="T91" fmla="*/ 2147483647 h 189"/>
              <a:gd name="T92" fmla="*/ 2147483647 w 216"/>
              <a:gd name="T93" fmla="*/ 2147483647 h 189"/>
              <a:gd name="T94" fmla="*/ 2147483647 w 216"/>
              <a:gd name="T95" fmla="*/ 2147483647 h 189"/>
              <a:gd name="T96" fmla="*/ 2147483647 w 216"/>
              <a:gd name="T97" fmla="*/ 2147483647 h 189"/>
              <a:gd name="T98" fmla="*/ 2147483647 w 216"/>
              <a:gd name="T99" fmla="*/ 2147483647 h 189"/>
              <a:gd name="T100" fmla="*/ 2147483647 w 216"/>
              <a:gd name="T101" fmla="*/ 2147483647 h 189"/>
              <a:gd name="T102" fmla="*/ 2147483647 w 216"/>
              <a:gd name="T103" fmla="*/ 2147483647 h 189"/>
              <a:gd name="T104" fmla="*/ 2147483647 w 216"/>
              <a:gd name="T105" fmla="*/ 2147483647 h 189"/>
              <a:gd name="T106" fmla="*/ 2147483647 w 216"/>
              <a:gd name="T107" fmla="*/ 2147483647 h 189"/>
              <a:gd name="T108" fmla="*/ 2147483647 w 216"/>
              <a:gd name="T109" fmla="*/ 2147483647 h 189"/>
              <a:gd name="T110" fmla="*/ 2147483647 w 216"/>
              <a:gd name="T111" fmla="*/ 2147483647 h 189"/>
              <a:gd name="T112" fmla="*/ 2147483647 w 216"/>
              <a:gd name="T113" fmla="*/ 2147483647 h 189"/>
              <a:gd name="T114" fmla="*/ 2147483647 w 216"/>
              <a:gd name="T115" fmla="*/ 2147483647 h 189"/>
              <a:gd name="T116" fmla="*/ 2147483647 w 216"/>
              <a:gd name="T117" fmla="*/ 2147483647 h 189"/>
              <a:gd name="T118" fmla="*/ 2147483647 w 216"/>
              <a:gd name="T119" fmla="*/ 2147483647 h 189"/>
              <a:gd name="T120" fmla="*/ 2147483647 w 216"/>
              <a:gd name="T121" fmla="*/ 2147483647 h 189"/>
              <a:gd name="T122" fmla="*/ 2147483647 w 216"/>
              <a:gd name="T123" fmla="*/ 2147483647 h 189"/>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216"/>
              <a:gd name="T187" fmla="*/ 0 h 189"/>
              <a:gd name="T188" fmla="*/ 216 w 216"/>
              <a:gd name="T189" fmla="*/ 189 h 189"/>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216" h="189">
                <a:moveTo>
                  <a:pt x="88" y="1"/>
                </a:moveTo>
                <a:cubicBezTo>
                  <a:pt x="88" y="1"/>
                  <a:pt x="55" y="5"/>
                  <a:pt x="33" y="30"/>
                </a:cubicBezTo>
                <a:cubicBezTo>
                  <a:pt x="33" y="30"/>
                  <a:pt x="50" y="13"/>
                  <a:pt x="60" y="13"/>
                </a:cubicBezTo>
                <a:cubicBezTo>
                  <a:pt x="63" y="14"/>
                  <a:pt x="63" y="14"/>
                  <a:pt x="63" y="14"/>
                </a:cubicBezTo>
                <a:cubicBezTo>
                  <a:pt x="62" y="15"/>
                  <a:pt x="62" y="15"/>
                  <a:pt x="62" y="15"/>
                </a:cubicBezTo>
                <a:cubicBezTo>
                  <a:pt x="62" y="15"/>
                  <a:pt x="60" y="17"/>
                  <a:pt x="60" y="17"/>
                </a:cubicBezTo>
                <a:cubicBezTo>
                  <a:pt x="60" y="18"/>
                  <a:pt x="61" y="19"/>
                  <a:pt x="61" y="19"/>
                </a:cubicBezTo>
                <a:cubicBezTo>
                  <a:pt x="60" y="20"/>
                  <a:pt x="60" y="20"/>
                  <a:pt x="60" y="20"/>
                </a:cubicBezTo>
                <a:cubicBezTo>
                  <a:pt x="59" y="21"/>
                  <a:pt x="59" y="21"/>
                  <a:pt x="59" y="21"/>
                </a:cubicBezTo>
                <a:cubicBezTo>
                  <a:pt x="59" y="21"/>
                  <a:pt x="58" y="21"/>
                  <a:pt x="58" y="22"/>
                </a:cubicBezTo>
                <a:cubicBezTo>
                  <a:pt x="58" y="23"/>
                  <a:pt x="58" y="24"/>
                  <a:pt x="58" y="24"/>
                </a:cubicBezTo>
                <a:cubicBezTo>
                  <a:pt x="58" y="26"/>
                  <a:pt x="58" y="26"/>
                  <a:pt x="58" y="26"/>
                </a:cubicBezTo>
                <a:cubicBezTo>
                  <a:pt x="58" y="27"/>
                  <a:pt x="58" y="27"/>
                  <a:pt x="58" y="27"/>
                </a:cubicBezTo>
                <a:cubicBezTo>
                  <a:pt x="56" y="28"/>
                  <a:pt x="56" y="28"/>
                  <a:pt x="56" y="28"/>
                </a:cubicBezTo>
                <a:cubicBezTo>
                  <a:pt x="56" y="28"/>
                  <a:pt x="55" y="28"/>
                  <a:pt x="54" y="28"/>
                </a:cubicBezTo>
                <a:cubicBezTo>
                  <a:pt x="53" y="27"/>
                  <a:pt x="53" y="26"/>
                  <a:pt x="53" y="26"/>
                </a:cubicBezTo>
                <a:cubicBezTo>
                  <a:pt x="55" y="25"/>
                  <a:pt x="55" y="25"/>
                  <a:pt x="55" y="25"/>
                </a:cubicBezTo>
                <a:cubicBezTo>
                  <a:pt x="55" y="25"/>
                  <a:pt x="55" y="25"/>
                  <a:pt x="55" y="24"/>
                </a:cubicBezTo>
                <a:cubicBezTo>
                  <a:pt x="54" y="24"/>
                  <a:pt x="54" y="23"/>
                  <a:pt x="53" y="23"/>
                </a:cubicBezTo>
                <a:cubicBezTo>
                  <a:pt x="52" y="23"/>
                  <a:pt x="51" y="25"/>
                  <a:pt x="51" y="25"/>
                </a:cubicBezTo>
                <a:cubicBezTo>
                  <a:pt x="49" y="26"/>
                  <a:pt x="49" y="26"/>
                  <a:pt x="49" y="26"/>
                </a:cubicBezTo>
                <a:cubicBezTo>
                  <a:pt x="49" y="28"/>
                  <a:pt x="49" y="28"/>
                  <a:pt x="49" y="28"/>
                </a:cubicBezTo>
                <a:cubicBezTo>
                  <a:pt x="50" y="28"/>
                  <a:pt x="50" y="28"/>
                  <a:pt x="50" y="28"/>
                </a:cubicBezTo>
                <a:cubicBezTo>
                  <a:pt x="50" y="28"/>
                  <a:pt x="50" y="29"/>
                  <a:pt x="50" y="29"/>
                </a:cubicBezTo>
                <a:cubicBezTo>
                  <a:pt x="50" y="30"/>
                  <a:pt x="50" y="31"/>
                  <a:pt x="50" y="31"/>
                </a:cubicBezTo>
                <a:cubicBezTo>
                  <a:pt x="50" y="31"/>
                  <a:pt x="49" y="32"/>
                  <a:pt x="48" y="31"/>
                </a:cubicBezTo>
                <a:cubicBezTo>
                  <a:pt x="47" y="31"/>
                  <a:pt x="46" y="31"/>
                  <a:pt x="45" y="31"/>
                </a:cubicBezTo>
                <a:cubicBezTo>
                  <a:pt x="45" y="30"/>
                  <a:pt x="44" y="30"/>
                  <a:pt x="43" y="30"/>
                </a:cubicBezTo>
                <a:cubicBezTo>
                  <a:pt x="43" y="31"/>
                  <a:pt x="43" y="31"/>
                  <a:pt x="42" y="31"/>
                </a:cubicBezTo>
                <a:cubicBezTo>
                  <a:pt x="40" y="33"/>
                  <a:pt x="40" y="33"/>
                  <a:pt x="40" y="33"/>
                </a:cubicBezTo>
                <a:cubicBezTo>
                  <a:pt x="40" y="33"/>
                  <a:pt x="39" y="33"/>
                  <a:pt x="39" y="34"/>
                </a:cubicBezTo>
                <a:cubicBezTo>
                  <a:pt x="39" y="34"/>
                  <a:pt x="39" y="36"/>
                  <a:pt x="39" y="36"/>
                </a:cubicBezTo>
                <a:cubicBezTo>
                  <a:pt x="39" y="36"/>
                  <a:pt x="38" y="36"/>
                  <a:pt x="36" y="37"/>
                </a:cubicBezTo>
                <a:cubicBezTo>
                  <a:pt x="35" y="37"/>
                  <a:pt x="35" y="38"/>
                  <a:pt x="35" y="38"/>
                </a:cubicBezTo>
                <a:cubicBezTo>
                  <a:pt x="34" y="39"/>
                  <a:pt x="34" y="39"/>
                  <a:pt x="34" y="39"/>
                </a:cubicBezTo>
                <a:cubicBezTo>
                  <a:pt x="34" y="39"/>
                  <a:pt x="33" y="40"/>
                  <a:pt x="32" y="41"/>
                </a:cubicBezTo>
                <a:cubicBezTo>
                  <a:pt x="31" y="42"/>
                  <a:pt x="29" y="44"/>
                  <a:pt x="29" y="44"/>
                </a:cubicBezTo>
                <a:cubicBezTo>
                  <a:pt x="28" y="44"/>
                  <a:pt x="27" y="45"/>
                  <a:pt x="27" y="46"/>
                </a:cubicBezTo>
                <a:cubicBezTo>
                  <a:pt x="27" y="47"/>
                  <a:pt x="27" y="48"/>
                  <a:pt x="26" y="48"/>
                </a:cubicBezTo>
                <a:cubicBezTo>
                  <a:pt x="26" y="49"/>
                  <a:pt x="26" y="50"/>
                  <a:pt x="26" y="51"/>
                </a:cubicBezTo>
                <a:cubicBezTo>
                  <a:pt x="25" y="52"/>
                  <a:pt x="25" y="53"/>
                  <a:pt x="24" y="53"/>
                </a:cubicBezTo>
                <a:cubicBezTo>
                  <a:pt x="24" y="54"/>
                  <a:pt x="23" y="54"/>
                  <a:pt x="23" y="54"/>
                </a:cubicBezTo>
                <a:cubicBezTo>
                  <a:pt x="23" y="54"/>
                  <a:pt x="21" y="55"/>
                  <a:pt x="20" y="55"/>
                </a:cubicBezTo>
                <a:cubicBezTo>
                  <a:pt x="19" y="56"/>
                  <a:pt x="19" y="57"/>
                  <a:pt x="19" y="57"/>
                </a:cubicBezTo>
                <a:cubicBezTo>
                  <a:pt x="20" y="58"/>
                  <a:pt x="20" y="58"/>
                  <a:pt x="20" y="58"/>
                </a:cubicBezTo>
                <a:cubicBezTo>
                  <a:pt x="22" y="59"/>
                  <a:pt x="22" y="59"/>
                  <a:pt x="22" y="59"/>
                </a:cubicBezTo>
                <a:cubicBezTo>
                  <a:pt x="22" y="61"/>
                  <a:pt x="22" y="61"/>
                  <a:pt x="22" y="61"/>
                </a:cubicBezTo>
                <a:cubicBezTo>
                  <a:pt x="22" y="61"/>
                  <a:pt x="21" y="63"/>
                  <a:pt x="22" y="63"/>
                </a:cubicBezTo>
                <a:cubicBezTo>
                  <a:pt x="22" y="63"/>
                  <a:pt x="23" y="63"/>
                  <a:pt x="23" y="63"/>
                </a:cubicBezTo>
                <a:cubicBezTo>
                  <a:pt x="25" y="64"/>
                  <a:pt x="25" y="64"/>
                  <a:pt x="25" y="64"/>
                </a:cubicBezTo>
                <a:cubicBezTo>
                  <a:pt x="27" y="65"/>
                  <a:pt x="27" y="65"/>
                  <a:pt x="27" y="65"/>
                </a:cubicBezTo>
                <a:cubicBezTo>
                  <a:pt x="28" y="65"/>
                  <a:pt x="28" y="65"/>
                  <a:pt x="28" y="65"/>
                </a:cubicBezTo>
                <a:cubicBezTo>
                  <a:pt x="27" y="67"/>
                  <a:pt x="27" y="67"/>
                  <a:pt x="27" y="67"/>
                </a:cubicBezTo>
                <a:cubicBezTo>
                  <a:pt x="26" y="68"/>
                  <a:pt x="26" y="68"/>
                  <a:pt x="26" y="68"/>
                </a:cubicBezTo>
                <a:cubicBezTo>
                  <a:pt x="26" y="67"/>
                  <a:pt x="26" y="67"/>
                  <a:pt x="26" y="67"/>
                </a:cubicBezTo>
                <a:cubicBezTo>
                  <a:pt x="25" y="66"/>
                  <a:pt x="25" y="66"/>
                  <a:pt x="25" y="65"/>
                </a:cubicBezTo>
                <a:cubicBezTo>
                  <a:pt x="24" y="65"/>
                  <a:pt x="23" y="66"/>
                  <a:pt x="23" y="66"/>
                </a:cubicBezTo>
                <a:cubicBezTo>
                  <a:pt x="22" y="65"/>
                  <a:pt x="22" y="65"/>
                  <a:pt x="21" y="65"/>
                </a:cubicBezTo>
                <a:cubicBezTo>
                  <a:pt x="21" y="64"/>
                  <a:pt x="21" y="65"/>
                  <a:pt x="21" y="64"/>
                </a:cubicBezTo>
                <a:cubicBezTo>
                  <a:pt x="21" y="63"/>
                  <a:pt x="21" y="63"/>
                  <a:pt x="21" y="62"/>
                </a:cubicBezTo>
                <a:cubicBezTo>
                  <a:pt x="21" y="62"/>
                  <a:pt x="20" y="61"/>
                  <a:pt x="20" y="61"/>
                </a:cubicBezTo>
                <a:cubicBezTo>
                  <a:pt x="19" y="61"/>
                  <a:pt x="20" y="62"/>
                  <a:pt x="19" y="61"/>
                </a:cubicBezTo>
                <a:cubicBezTo>
                  <a:pt x="19" y="60"/>
                  <a:pt x="18" y="60"/>
                  <a:pt x="18" y="60"/>
                </a:cubicBezTo>
                <a:cubicBezTo>
                  <a:pt x="18" y="60"/>
                  <a:pt x="17" y="60"/>
                  <a:pt x="17" y="60"/>
                </a:cubicBezTo>
                <a:cubicBezTo>
                  <a:pt x="17" y="59"/>
                  <a:pt x="17" y="58"/>
                  <a:pt x="17" y="57"/>
                </a:cubicBezTo>
                <a:cubicBezTo>
                  <a:pt x="17" y="57"/>
                  <a:pt x="18" y="56"/>
                  <a:pt x="18" y="55"/>
                </a:cubicBezTo>
                <a:cubicBezTo>
                  <a:pt x="18" y="55"/>
                  <a:pt x="18" y="52"/>
                  <a:pt x="18" y="52"/>
                </a:cubicBezTo>
                <a:cubicBezTo>
                  <a:pt x="18" y="52"/>
                  <a:pt x="15" y="58"/>
                  <a:pt x="14" y="63"/>
                </a:cubicBezTo>
                <a:cubicBezTo>
                  <a:pt x="14" y="63"/>
                  <a:pt x="15" y="62"/>
                  <a:pt x="15" y="63"/>
                </a:cubicBezTo>
                <a:cubicBezTo>
                  <a:pt x="15" y="64"/>
                  <a:pt x="16" y="65"/>
                  <a:pt x="16" y="65"/>
                </a:cubicBezTo>
                <a:cubicBezTo>
                  <a:pt x="15" y="66"/>
                  <a:pt x="15" y="66"/>
                  <a:pt x="15" y="68"/>
                </a:cubicBezTo>
                <a:cubicBezTo>
                  <a:pt x="15" y="71"/>
                  <a:pt x="16" y="71"/>
                  <a:pt x="16" y="72"/>
                </a:cubicBezTo>
                <a:cubicBezTo>
                  <a:pt x="15" y="73"/>
                  <a:pt x="15" y="74"/>
                  <a:pt x="15" y="75"/>
                </a:cubicBezTo>
                <a:cubicBezTo>
                  <a:pt x="15" y="76"/>
                  <a:pt x="15" y="78"/>
                  <a:pt x="16" y="78"/>
                </a:cubicBezTo>
                <a:cubicBezTo>
                  <a:pt x="16" y="79"/>
                  <a:pt x="16" y="79"/>
                  <a:pt x="16" y="79"/>
                </a:cubicBezTo>
                <a:cubicBezTo>
                  <a:pt x="17" y="80"/>
                  <a:pt x="16" y="81"/>
                  <a:pt x="17" y="80"/>
                </a:cubicBezTo>
                <a:cubicBezTo>
                  <a:pt x="18" y="78"/>
                  <a:pt x="19" y="77"/>
                  <a:pt x="19" y="77"/>
                </a:cubicBezTo>
                <a:cubicBezTo>
                  <a:pt x="19" y="76"/>
                  <a:pt x="19" y="76"/>
                  <a:pt x="19" y="76"/>
                </a:cubicBezTo>
                <a:cubicBezTo>
                  <a:pt x="19" y="76"/>
                  <a:pt x="19" y="75"/>
                  <a:pt x="21" y="75"/>
                </a:cubicBezTo>
                <a:cubicBezTo>
                  <a:pt x="22" y="76"/>
                  <a:pt x="22" y="75"/>
                  <a:pt x="23" y="76"/>
                </a:cubicBezTo>
                <a:cubicBezTo>
                  <a:pt x="23" y="77"/>
                  <a:pt x="22" y="78"/>
                  <a:pt x="23" y="78"/>
                </a:cubicBezTo>
                <a:cubicBezTo>
                  <a:pt x="24" y="78"/>
                  <a:pt x="26" y="77"/>
                  <a:pt x="26" y="77"/>
                </a:cubicBezTo>
                <a:cubicBezTo>
                  <a:pt x="27" y="78"/>
                  <a:pt x="28" y="78"/>
                  <a:pt x="28" y="79"/>
                </a:cubicBezTo>
                <a:cubicBezTo>
                  <a:pt x="28" y="80"/>
                  <a:pt x="29" y="81"/>
                  <a:pt x="29" y="82"/>
                </a:cubicBezTo>
                <a:cubicBezTo>
                  <a:pt x="30" y="82"/>
                  <a:pt x="30" y="83"/>
                  <a:pt x="30" y="84"/>
                </a:cubicBezTo>
                <a:cubicBezTo>
                  <a:pt x="30" y="85"/>
                  <a:pt x="33" y="86"/>
                  <a:pt x="33" y="86"/>
                </a:cubicBezTo>
                <a:cubicBezTo>
                  <a:pt x="33" y="86"/>
                  <a:pt x="35" y="86"/>
                  <a:pt x="36" y="86"/>
                </a:cubicBezTo>
                <a:cubicBezTo>
                  <a:pt x="37" y="86"/>
                  <a:pt x="36" y="87"/>
                  <a:pt x="37" y="88"/>
                </a:cubicBezTo>
                <a:cubicBezTo>
                  <a:pt x="38" y="88"/>
                  <a:pt x="39" y="90"/>
                  <a:pt x="39" y="90"/>
                </a:cubicBezTo>
                <a:cubicBezTo>
                  <a:pt x="39" y="90"/>
                  <a:pt x="39" y="92"/>
                  <a:pt x="39" y="93"/>
                </a:cubicBezTo>
                <a:cubicBezTo>
                  <a:pt x="39" y="94"/>
                  <a:pt x="39" y="95"/>
                  <a:pt x="39" y="95"/>
                </a:cubicBezTo>
                <a:cubicBezTo>
                  <a:pt x="40" y="95"/>
                  <a:pt x="42" y="95"/>
                  <a:pt x="42" y="95"/>
                </a:cubicBezTo>
                <a:cubicBezTo>
                  <a:pt x="42" y="95"/>
                  <a:pt x="41" y="97"/>
                  <a:pt x="43" y="97"/>
                </a:cubicBezTo>
                <a:cubicBezTo>
                  <a:pt x="44" y="98"/>
                  <a:pt x="46" y="98"/>
                  <a:pt x="46" y="99"/>
                </a:cubicBezTo>
                <a:cubicBezTo>
                  <a:pt x="47" y="99"/>
                  <a:pt x="45" y="100"/>
                  <a:pt x="47" y="100"/>
                </a:cubicBezTo>
                <a:cubicBezTo>
                  <a:pt x="49" y="100"/>
                  <a:pt x="51" y="100"/>
                  <a:pt x="52" y="101"/>
                </a:cubicBezTo>
                <a:cubicBezTo>
                  <a:pt x="53" y="101"/>
                  <a:pt x="52" y="102"/>
                  <a:pt x="54" y="104"/>
                </a:cubicBezTo>
                <a:cubicBezTo>
                  <a:pt x="57" y="105"/>
                  <a:pt x="57" y="105"/>
                  <a:pt x="58" y="106"/>
                </a:cubicBezTo>
                <a:cubicBezTo>
                  <a:pt x="59" y="106"/>
                  <a:pt x="60" y="106"/>
                  <a:pt x="59" y="108"/>
                </a:cubicBezTo>
                <a:cubicBezTo>
                  <a:pt x="59" y="109"/>
                  <a:pt x="59" y="111"/>
                  <a:pt x="58" y="111"/>
                </a:cubicBezTo>
                <a:cubicBezTo>
                  <a:pt x="57" y="112"/>
                  <a:pt x="56" y="114"/>
                  <a:pt x="55" y="115"/>
                </a:cubicBezTo>
                <a:cubicBezTo>
                  <a:pt x="55" y="116"/>
                  <a:pt x="54" y="117"/>
                  <a:pt x="55" y="118"/>
                </a:cubicBezTo>
                <a:cubicBezTo>
                  <a:pt x="55" y="120"/>
                  <a:pt x="56" y="121"/>
                  <a:pt x="56" y="122"/>
                </a:cubicBezTo>
                <a:cubicBezTo>
                  <a:pt x="56" y="122"/>
                  <a:pt x="56" y="125"/>
                  <a:pt x="56" y="125"/>
                </a:cubicBezTo>
                <a:cubicBezTo>
                  <a:pt x="55" y="126"/>
                  <a:pt x="55" y="128"/>
                  <a:pt x="55" y="128"/>
                </a:cubicBezTo>
                <a:cubicBezTo>
                  <a:pt x="55" y="128"/>
                  <a:pt x="56" y="129"/>
                  <a:pt x="55" y="130"/>
                </a:cubicBezTo>
                <a:cubicBezTo>
                  <a:pt x="54" y="132"/>
                  <a:pt x="52" y="133"/>
                  <a:pt x="51" y="133"/>
                </a:cubicBezTo>
                <a:cubicBezTo>
                  <a:pt x="50" y="134"/>
                  <a:pt x="49" y="135"/>
                  <a:pt x="49" y="135"/>
                </a:cubicBezTo>
                <a:cubicBezTo>
                  <a:pt x="49" y="135"/>
                  <a:pt x="49" y="139"/>
                  <a:pt x="49" y="140"/>
                </a:cubicBezTo>
                <a:cubicBezTo>
                  <a:pt x="48" y="140"/>
                  <a:pt x="45" y="146"/>
                  <a:pt x="46" y="147"/>
                </a:cubicBezTo>
                <a:cubicBezTo>
                  <a:pt x="47" y="149"/>
                  <a:pt x="48" y="150"/>
                  <a:pt x="47" y="151"/>
                </a:cubicBezTo>
                <a:cubicBezTo>
                  <a:pt x="47" y="152"/>
                  <a:pt x="47" y="152"/>
                  <a:pt x="46" y="153"/>
                </a:cubicBezTo>
                <a:cubicBezTo>
                  <a:pt x="46" y="153"/>
                  <a:pt x="44" y="153"/>
                  <a:pt x="45" y="155"/>
                </a:cubicBezTo>
                <a:cubicBezTo>
                  <a:pt x="46" y="157"/>
                  <a:pt x="47" y="157"/>
                  <a:pt x="48" y="159"/>
                </a:cubicBezTo>
                <a:cubicBezTo>
                  <a:pt x="48" y="160"/>
                  <a:pt x="48" y="160"/>
                  <a:pt x="49" y="161"/>
                </a:cubicBezTo>
                <a:cubicBezTo>
                  <a:pt x="50" y="162"/>
                  <a:pt x="50" y="164"/>
                  <a:pt x="51" y="165"/>
                </a:cubicBezTo>
                <a:cubicBezTo>
                  <a:pt x="52" y="165"/>
                  <a:pt x="54" y="166"/>
                  <a:pt x="54" y="167"/>
                </a:cubicBezTo>
                <a:cubicBezTo>
                  <a:pt x="54" y="168"/>
                  <a:pt x="56" y="170"/>
                  <a:pt x="53" y="169"/>
                </a:cubicBezTo>
                <a:cubicBezTo>
                  <a:pt x="50" y="167"/>
                  <a:pt x="53" y="169"/>
                  <a:pt x="49" y="166"/>
                </a:cubicBezTo>
                <a:cubicBezTo>
                  <a:pt x="46" y="163"/>
                  <a:pt x="45" y="164"/>
                  <a:pt x="44" y="162"/>
                </a:cubicBezTo>
                <a:cubicBezTo>
                  <a:pt x="42" y="161"/>
                  <a:pt x="44" y="167"/>
                  <a:pt x="42" y="159"/>
                </a:cubicBezTo>
                <a:cubicBezTo>
                  <a:pt x="39" y="152"/>
                  <a:pt x="38" y="153"/>
                  <a:pt x="37" y="151"/>
                </a:cubicBezTo>
                <a:cubicBezTo>
                  <a:pt x="37" y="150"/>
                  <a:pt x="37" y="151"/>
                  <a:pt x="35" y="148"/>
                </a:cubicBezTo>
                <a:cubicBezTo>
                  <a:pt x="33" y="144"/>
                  <a:pt x="35" y="146"/>
                  <a:pt x="33" y="144"/>
                </a:cubicBezTo>
                <a:cubicBezTo>
                  <a:pt x="31" y="142"/>
                  <a:pt x="31" y="145"/>
                  <a:pt x="30" y="141"/>
                </a:cubicBezTo>
                <a:cubicBezTo>
                  <a:pt x="29" y="136"/>
                  <a:pt x="29" y="139"/>
                  <a:pt x="28" y="134"/>
                </a:cubicBezTo>
                <a:cubicBezTo>
                  <a:pt x="27" y="130"/>
                  <a:pt x="29" y="129"/>
                  <a:pt x="26" y="127"/>
                </a:cubicBezTo>
                <a:cubicBezTo>
                  <a:pt x="24" y="125"/>
                  <a:pt x="24" y="126"/>
                  <a:pt x="23" y="124"/>
                </a:cubicBezTo>
                <a:cubicBezTo>
                  <a:pt x="22" y="123"/>
                  <a:pt x="23" y="124"/>
                  <a:pt x="21" y="120"/>
                </a:cubicBezTo>
                <a:cubicBezTo>
                  <a:pt x="19" y="116"/>
                  <a:pt x="15" y="114"/>
                  <a:pt x="15" y="107"/>
                </a:cubicBezTo>
                <a:cubicBezTo>
                  <a:pt x="16" y="100"/>
                  <a:pt x="16" y="99"/>
                  <a:pt x="16" y="99"/>
                </a:cubicBezTo>
                <a:cubicBezTo>
                  <a:pt x="16" y="99"/>
                  <a:pt x="12" y="96"/>
                  <a:pt x="13" y="92"/>
                </a:cubicBezTo>
                <a:cubicBezTo>
                  <a:pt x="14" y="88"/>
                  <a:pt x="15" y="89"/>
                  <a:pt x="14" y="88"/>
                </a:cubicBezTo>
                <a:cubicBezTo>
                  <a:pt x="14" y="87"/>
                  <a:pt x="14" y="87"/>
                  <a:pt x="12" y="85"/>
                </a:cubicBezTo>
                <a:cubicBezTo>
                  <a:pt x="11" y="84"/>
                  <a:pt x="11" y="84"/>
                  <a:pt x="11" y="83"/>
                </a:cubicBezTo>
                <a:cubicBezTo>
                  <a:pt x="10" y="82"/>
                  <a:pt x="10" y="80"/>
                  <a:pt x="10" y="80"/>
                </a:cubicBezTo>
                <a:cubicBezTo>
                  <a:pt x="9" y="80"/>
                  <a:pt x="9" y="80"/>
                  <a:pt x="9" y="80"/>
                </a:cubicBezTo>
                <a:cubicBezTo>
                  <a:pt x="9" y="80"/>
                  <a:pt x="0" y="173"/>
                  <a:pt x="92" y="187"/>
                </a:cubicBezTo>
                <a:cubicBezTo>
                  <a:pt x="92" y="187"/>
                  <a:pt x="71" y="182"/>
                  <a:pt x="69" y="178"/>
                </a:cubicBezTo>
                <a:cubicBezTo>
                  <a:pt x="69" y="178"/>
                  <a:pt x="69" y="174"/>
                  <a:pt x="70" y="174"/>
                </a:cubicBezTo>
                <a:cubicBezTo>
                  <a:pt x="71" y="174"/>
                  <a:pt x="72" y="175"/>
                  <a:pt x="73" y="174"/>
                </a:cubicBezTo>
                <a:cubicBezTo>
                  <a:pt x="75" y="173"/>
                  <a:pt x="76" y="171"/>
                  <a:pt x="76" y="171"/>
                </a:cubicBezTo>
                <a:cubicBezTo>
                  <a:pt x="76" y="173"/>
                  <a:pt x="76" y="173"/>
                  <a:pt x="76" y="173"/>
                </a:cubicBezTo>
                <a:cubicBezTo>
                  <a:pt x="76" y="173"/>
                  <a:pt x="75" y="173"/>
                  <a:pt x="79" y="173"/>
                </a:cubicBezTo>
                <a:cubicBezTo>
                  <a:pt x="83" y="172"/>
                  <a:pt x="83" y="172"/>
                  <a:pt x="85" y="172"/>
                </a:cubicBezTo>
                <a:cubicBezTo>
                  <a:pt x="86" y="171"/>
                  <a:pt x="88" y="168"/>
                  <a:pt x="89" y="170"/>
                </a:cubicBezTo>
                <a:cubicBezTo>
                  <a:pt x="90" y="172"/>
                  <a:pt x="88" y="171"/>
                  <a:pt x="90" y="172"/>
                </a:cubicBezTo>
                <a:cubicBezTo>
                  <a:pt x="92" y="173"/>
                  <a:pt x="96" y="171"/>
                  <a:pt x="96" y="171"/>
                </a:cubicBezTo>
                <a:cubicBezTo>
                  <a:pt x="96" y="171"/>
                  <a:pt x="102" y="172"/>
                  <a:pt x="103" y="171"/>
                </a:cubicBezTo>
                <a:cubicBezTo>
                  <a:pt x="103" y="170"/>
                  <a:pt x="103" y="169"/>
                  <a:pt x="105" y="169"/>
                </a:cubicBezTo>
                <a:cubicBezTo>
                  <a:pt x="106" y="170"/>
                  <a:pt x="106" y="171"/>
                  <a:pt x="106" y="171"/>
                </a:cubicBezTo>
                <a:cubicBezTo>
                  <a:pt x="103" y="173"/>
                  <a:pt x="103" y="173"/>
                  <a:pt x="103" y="173"/>
                </a:cubicBezTo>
                <a:cubicBezTo>
                  <a:pt x="99" y="176"/>
                  <a:pt x="99" y="176"/>
                  <a:pt x="99" y="176"/>
                </a:cubicBezTo>
                <a:cubicBezTo>
                  <a:pt x="99" y="176"/>
                  <a:pt x="98" y="176"/>
                  <a:pt x="99" y="177"/>
                </a:cubicBezTo>
                <a:cubicBezTo>
                  <a:pt x="101" y="178"/>
                  <a:pt x="101" y="177"/>
                  <a:pt x="103" y="178"/>
                </a:cubicBezTo>
                <a:cubicBezTo>
                  <a:pt x="104" y="178"/>
                  <a:pt x="108" y="181"/>
                  <a:pt x="109" y="179"/>
                </a:cubicBezTo>
                <a:cubicBezTo>
                  <a:pt x="110" y="177"/>
                  <a:pt x="110" y="177"/>
                  <a:pt x="111" y="176"/>
                </a:cubicBezTo>
                <a:cubicBezTo>
                  <a:pt x="111" y="175"/>
                  <a:pt x="111" y="173"/>
                  <a:pt x="113" y="173"/>
                </a:cubicBezTo>
                <a:cubicBezTo>
                  <a:pt x="114" y="173"/>
                  <a:pt x="116" y="174"/>
                  <a:pt x="116" y="174"/>
                </a:cubicBezTo>
                <a:cubicBezTo>
                  <a:pt x="114" y="177"/>
                  <a:pt x="114" y="177"/>
                  <a:pt x="114" y="177"/>
                </a:cubicBezTo>
                <a:cubicBezTo>
                  <a:pt x="114" y="177"/>
                  <a:pt x="117" y="177"/>
                  <a:pt x="118" y="177"/>
                </a:cubicBezTo>
                <a:cubicBezTo>
                  <a:pt x="119" y="177"/>
                  <a:pt x="120" y="178"/>
                  <a:pt x="121" y="177"/>
                </a:cubicBezTo>
                <a:cubicBezTo>
                  <a:pt x="123" y="175"/>
                  <a:pt x="123" y="175"/>
                  <a:pt x="124" y="175"/>
                </a:cubicBezTo>
                <a:cubicBezTo>
                  <a:pt x="126" y="175"/>
                  <a:pt x="128" y="174"/>
                  <a:pt x="129" y="174"/>
                </a:cubicBezTo>
                <a:cubicBezTo>
                  <a:pt x="129" y="175"/>
                  <a:pt x="131" y="175"/>
                  <a:pt x="131" y="175"/>
                </a:cubicBezTo>
                <a:cubicBezTo>
                  <a:pt x="132" y="175"/>
                  <a:pt x="135" y="177"/>
                  <a:pt x="136" y="177"/>
                </a:cubicBezTo>
                <a:cubicBezTo>
                  <a:pt x="137" y="176"/>
                  <a:pt x="141" y="177"/>
                  <a:pt x="141" y="177"/>
                </a:cubicBezTo>
                <a:cubicBezTo>
                  <a:pt x="141" y="177"/>
                  <a:pt x="130" y="186"/>
                  <a:pt x="107" y="187"/>
                </a:cubicBezTo>
                <a:cubicBezTo>
                  <a:pt x="107" y="187"/>
                  <a:pt x="158" y="189"/>
                  <a:pt x="187" y="139"/>
                </a:cubicBezTo>
                <a:cubicBezTo>
                  <a:pt x="216" y="89"/>
                  <a:pt x="196" y="25"/>
                  <a:pt x="130" y="3"/>
                </a:cubicBezTo>
                <a:cubicBezTo>
                  <a:pt x="130" y="3"/>
                  <a:pt x="179" y="21"/>
                  <a:pt x="192" y="68"/>
                </a:cubicBezTo>
                <a:cubicBezTo>
                  <a:pt x="192" y="69"/>
                  <a:pt x="192" y="69"/>
                  <a:pt x="192" y="69"/>
                </a:cubicBezTo>
                <a:cubicBezTo>
                  <a:pt x="191" y="68"/>
                  <a:pt x="191" y="68"/>
                  <a:pt x="190" y="66"/>
                </a:cubicBezTo>
                <a:cubicBezTo>
                  <a:pt x="188" y="64"/>
                  <a:pt x="189" y="64"/>
                  <a:pt x="188" y="63"/>
                </a:cubicBezTo>
                <a:cubicBezTo>
                  <a:pt x="188" y="61"/>
                  <a:pt x="188" y="62"/>
                  <a:pt x="187" y="61"/>
                </a:cubicBezTo>
                <a:cubicBezTo>
                  <a:pt x="186" y="59"/>
                  <a:pt x="185" y="60"/>
                  <a:pt x="184" y="59"/>
                </a:cubicBezTo>
                <a:cubicBezTo>
                  <a:pt x="184" y="58"/>
                  <a:pt x="183" y="55"/>
                  <a:pt x="182" y="54"/>
                </a:cubicBezTo>
                <a:cubicBezTo>
                  <a:pt x="181" y="53"/>
                  <a:pt x="179" y="53"/>
                  <a:pt x="178" y="53"/>
                </a:cubicBezTo>
                <a:cubicBezTo>
                  <a:pt x="178" y="53"/>
                  <a:pt x="178" y="51"/>
                  <a:pt x="178" y="53"/>
                </a:cubicBezTo>
                <a:cubicBezTo>
                  <a:pt x="177" y="54"/>
                  <a:pt x="179" y="55"/>
                  <a:pt x="179" y="55"/>
                </a:cubicBezTo>
                <a:cubicBezTo>
                  <a:pt x="179" y="59"/>
                  <a:pt x="179" y="59"/>
                  <a:pt x="179" y="59"/>
                </a:cubicBezTo>
                <a:cubicBezTo>
                  <a:pt x="179" y="59"/>
                  <a:pt x="180" y="62"/>
                  <a:pt x="180" y="63"/>
                </a:cubicBezTo>
                <a:cubicBezTo>
                  <a:pt x="180" y="64"/>
                  <a:pt x="179" y="66"/>
                  <a:pt x="179" y="66"/>
                </a:cubicBezTo>
                <a:cubicBezTo>
                  <a:pt x="179" y="66"/>
                  <a:pt x="179" y="69"/>
                  <a:pt x="178" y="70"/>
                </a:cubicBezTo>
                <a:cubicBezTo>
                  <a:pt x="177" y="70"/>
                  <a:pt x="172" y="71"/>
                  <a:pt x="172" y="71"/>
                </a:cubicBezTo>
                <a:cubicBezTo>
                  <a:pt x="172" y="71"/>
                  <a:pt x="170" y="69"/>
                  <a:pt x="169" y="68"/>
                </a:cubicBezTo>
                <a:cubicBezTo>
                  <a:pt x="169" y="66"/>
                  <a:pt x="166" y="66"/>
                  <a:pt x="165" y="65"/>
                </a:cubicBezTo>
                <a:cubicBezTo>
                  <a:pt x="165" y="64"/>
                  <a:pt x="166" y="63"/>
                  <a:pt x="165" y="61"/>
                </a:cubicBezTo>
                <a:cubicBezTo>
                  <a:pt x="163" y="59"/>
                  <a:pt x="165" y="60"/>
                  <a:pt x="163" y="58"/>
                </a:cubicBezTo>
                <a:cubicBezTo>
                  <a:pt x="161" y="57"/>
                  <a:pt x="161" y="57"/>
                  <a:pt x="161" y="57"/>
                </a:cubicBezTo>
                <a:cubicBezTo>
                  <a:pt x="161" y="57"/>
                  <a:pt x="157" y="55"/>
                  <a:pt x="158" y="58"/>
                </a:cubicBezTo>
                <a:cubicBezTo>
                  <a:pt x="160" y="60"/>
                  <a:pt x="158" y="62"/>
                  <a:pt x="159" y="62"/>
                </a:cubicBezTo>
                <a:cubicBezTo>
                  <a:pt x="160" y="63"/>
                  <a:pt x="161" y="62"/>
                  <a:pt x="162" y="64"/>
                </a:cubicBezTo>
                <a:cubicBezTo>
                  <a:pt x="163" y="66"/>
                  <a:pt x="163" y="67"/>
                  <a:pt x="164" y="67"/>
                </a:cubicBezTo>
                <a:cubicBezTo>
                  <a:pt x="164" y="68"/>
                  <a:pt x="165" y="71"/>
                  <a:pt x="165" y="71"/>
                </a:cubicBezTo>
                <a:cubicBezTo>
                  <a:pt x="166" y="71"/>
                  <a:pt x="169" y="71"/>
                  <a:pt x="169" y="72"/>
                </a:cubicBezTo>
                <a:cubicBezTo>
                  <a:pt x="168" y="73"/>
                  <a:pt x="167" y="75"/>
                  <a:pt x="169" y="75"/>
                </a:cubicBezTo>
                <a:cubicBezTo>
                  <a:pt x="170" y="76"/>
                  <a:pt x="170" y="76"/>
                  <a:pt x="171" y="76"/>
                </a:cubicBezTo>
                <a:cubicBezTo>
                  <a:pt x="172" y="76"/>
                  <a:pt x="172" y="76"/>
                  <a:pt x="173" y="76"/>
                </a:cubicBezTo>
                <a:cubicBezTo>
                  <a:pt x="175" y="75"/>
                  <a:pt x="176" y="75"/>
                  <a:pt x="176" y="75"/>
                </a:cubicBezTo>
                <a:cubicBezTo>
                  <a:pt x="176" y="75"/>
                  <a:pt x="178" y="77"/>
                  <a:pt x="178" y="77"/>
                </a:cubicBezTo>
                <a:cubicBezTo>
                  <a:pt x="178" y="78"/>
                  <a:pt x="178" y="82"/>
                  <a:pt x="178" y="82"/>
                </a:cubicBezTo>
                <a:cubicBezTo>
                  <a:pt x="176" y="85"/>
                  <a:pt x="176" y="85"/>
                  <a:pt x="176" y="85"/>
                </a:cubicBezTo>
                <a:cubicBezTo>
                  <a:pt x="176" y="85"/>
                  <a:pt x="176" y="92"/>
                  <a:pt x="175" y="92"/>
                </a:cubicBezTo>
                <a:cubicBezTo>
                  <a:pt x="174" y="92"/>
                  <a:pt x="173" y="95"/>
                  <a:pt x="172" y="95"/>
                </a:cubicBezTo>
                <a:cubicBezTo>
                  <a:pt x="171" y="96"/>
                  <a:pt x="171" y="100"/>
                  <a:pt x="171" y="100"/>
                </a:cubicBezTo>
                <a:cubicBezTo>
                  <a:pt x="169" y="103"/>
                  <a:pt x="169" y="103"/>
                  <a:pt x="169" y="103"/>
                </a:cubicBezTo>
                <a:cubicBezTo>
                  <a:pt x="169" y="103"/>
                  <a:pt x="169" y="106"/>
                  <a:pt x="169" y="107"/>
                </a:cubicBezTo>
                <a:cubicBezTo>
                  <a:pt x="169" y="108"/>
                  <a:pt x="170" y="111"/>
                  <a:pt x="169" y="113"/>
                </a:cubicBezTo>
                <a:cubicBezTo>
                  <a:pt x="169" y="115"/>
                  <a:pt x="166" y="117"/>
                  <a:pt x="166" y="117"/>
                </a:cubicBezTo>
                <a:cubicBezTo>
                  <a:pt x="166" y="117"/>
                  <a:pt x="170" y="120"/>
                  <a:pt x="168" y="120"/>
                </a:cubicBezTo>
                <a:cubicBezTo>
                  <a:pt x="166" y="120"/>
                  <a:pt x="164" y="123"/>
                  <a:pt x="164" y="124"/>
                </a:cubicBezTo>
                <a:cubicBezTo>
                  <a:pt x="163" y="124"/>
                  <a:pt x="164" y="126"/>
                  <a:pt x="163" y="126"/>
                </a:cubicBezTo>
                <a:cubicBezTo>
                  <a:pt x="161" y="126"/>
                  <a:pt x="159" y="126"/>
                  <a:pt x="159" y="127"/>
                </a:cubicBezTo>
                <a:cubicBezTo>
                  <a:pt x="159" y="128"/>
                  <a:pt x="159" y="130"/>
                  <a:pt x="159" y="130"/>
                </a:cubicBezTo>
                <a:cubicBezTo>
                  <a:pt x="156" y="135"/>
                  <a:pt x="156" y="135"/>
                  <a:pt x="156" y="135"/>
                </a:cubicBezTo>
                <a:cubicBezTo>
                  <a:pt x="152" y="139"/>
                  <a:pt x="152" y="139"/>
                  <a:pt x="152" y="139"/>
                </a:cubicBezTo>
                <a:cubicBezTo>
                  <a:pt x="152" y="139"/>
                  <a:pt x="152" y="141"/>
                  <a:pt x="151" y="142"/>
                </a:cubicBezTo>
                <a:cubicBezTo>
                  <a:pt x="150" y="142"/>
                  <a:pt x="145" y="144"/>
                  <a:pt x="144" y="144"/>
                </a:cubicBezTo>
                <a:cubicBezTo>
                  <a:pt x="144" y="145"/>
                  <a:pt x="141" y="147"/>
                  <a:pt x="139" y="147"/>
                </a:cubicBezTo>
                <a:cubicBezTo>
                  <a:pt x="138" y="147"/>
                  <a:pt x="140" y="150"/>
                  <a:pt x="138" y="147"/>
                </a:cubicBezTo>
                <a:cubicBezTo>
                  <a:pt x="137" y="143"/>
                  <a:pt x="138" y="145"/>
                  <a:pt x="136" y="142"/>
                </a:cubicBezTo>
                <a:cubicBezTo>
                  <a:pt x="135" y="138"/>
                  <a:pt x="135" y="141"/>
                  <a:pt x="135" y="138"/>
                </a:cubicBezTo>
                <a:cubicBezTo>
                  <a:pt x="135" y="136"/>
                  <a:pt x="135" y="138"/>
                  <a:pt x="135" y="136"/>
                </a:cubicBezTo>
                <a:cubicBezTo>
                  <a:pt x="135" y="133"/>
                  <a:pt x="135" y="135"/>
                  <a:pt x="134" y="132"/>
                </a:cubicBezTo>
                <a:cubicBezTo>
                  <a:pt x="133" y="129"/>
                  <a:pt x="133" y="130"/>
                  <a:pt x="131" y="128"/>
                </a:cubicBezTo>
                <a:cubicBezTo>
                  <a:pt x="129" y="127"/>
                  <a:pt x="128" y="128"/>
                  <a:pt x="129" y="126"/>
                </a:cubicBezTo>
                <a:cubicBezTo>
                  <a:pt x="130" y="123"/>
                  <a:pt x="130" y="126"/>
                  <a:pt x="130" y="123"/>
                </a:cubicBezTo>
                <a:cubicBezTo>
                  <a:pt x="131" y="120"/>
                  <a:pt x="130" y="119"/>
                  <a:pt x="132" y="118"/>
                </a:cubicBezTo>
                <a:cubicBezTo>
                  <a:pt x="134" y="117"/>
                  <a:pt x="135" y="117"/>
                  <a:pt x="135" y="115"/>
                </a:cubicBezTo>
                <a:cubicBezTo>
                  <a:pt x="135" y="113"/>
                  <a:pt x="135" y="112"/>
                  <a:pt x="134" y="111"/>
                </a:cubicBezTo>
                <a:cubicBezTo>
                  <a:pt x="134" y="110"/>
                  <a:pt x="132" y="108"/>
                  <a:pt x="132" y="108"/>
                </a:cubicBezTo>
                <a:cubicBezTo>
                  <a:pt x="132" y="107"/>
                  <a:pt x="132" y="107"/>
                  <a:pt x="130" y="105"/>
                </a:cubicBezTo>
                <a:cubicBezTo>
                  <a:pt x="129" y="103"/>
                  <a:pt x="128" y="102"/>
                  <a:pt x="128" y="102"/>
                </a:cubicBezTo>
                <a:cubicBezTo>
                  <a:pt x="128" y="102"/>
                  <a:pt x="128" y="98"/>
                  <a:pt x="128" y="96"/>
                </a:cubicBezTo>
                <a:cubicBezTo>
                  <a:pt x="128" y="94"/>
                  <a:pt x="127" y="97"/>
                  <a:pt x="128" y="94"/>
                </a:cubicBezTo>
                <a:cubicBezTo>
                  <a:pt x="128" y="91"/>
                  <a:pt x="129" y="90"/>
                  <a:pt x="129" y="90"/>
                </a:cubicBezTo>
                <a:cubicBezTo>
                  <a:pt x="129" y="90"/>
                  <a:pt x="125" y="87"/>
                  <a:pt x="124" y="88"/>
                </a:cubicBezTo>
                <a:cubicBezTo>
                  <a:pt x="123" y="88"/>
                  <a:pt x="123" y="90"/>
                  <a:pt x="121" y="88"/>
                </a:cubicBezTo>
                <a:cubicBezTo>
                  <a:pt x="119" y="87"/>
                  <a:pt x="119" y="86"/>
                  <a:pt x="119" y="85"/>
                </a:cubicBezTo>
                <a:cubicBezTo>
                  <a:pt x="118" y="85"/>
                  <a:pt x="117" y="85"/>
                  <a:pt x="116" y="85"/>
                </a:cubicBezTo>
                <a:cubicBezTo>
                  <a:pt x="114" y="86"/>
                  <a:pt x="112" y="86"/>
                  <a:pt x="110" y="87"/>
                </a:cubicBezTo>
                <a:cubicBezTo>
                  <a:pt x="108" y="88"/>
                  <a:pt x="107" y="88"/>
                  <a:pt x="105" y="88"/>
                </a:cubicBezTo>
                <a:cubicBezTo>
                  <a:pt x="102" y="88"/>
                  <a:pt x="99" y="89"/>
                  <a:pt x="97" y="88"/>
                </a:cubicBezTo>
                <a:cubicBezTo>
                  <a:pt x="95" y="86"/>
                  <a:pt x="95" y="88"/>
                  <a:pt x="94" y="86"/>
                </a:cubicBezTo>
                <a:cubicBezTo>
                  <a:pt x="93" y="84"/>
                  <a:pt x="94" y="84"/>
                  <a:pt x="92" y="83"/>
                </a:cubicBezTo>
                <a:cubicBezTo>
                  <a:pt x="90" y="82"/>
                  <a:pt x="90" y="83"/>
                  <a:pt x="89" y="81"/>
                </a:cubicBezTo>
                <a:cubicBezTo>
                  <a:pt x="89" y="79"/>
                  <a:pt x="90" y="79"/>
                  <a:pt x="89" y="77"/>
                </a:cubicBezTo>
                <a:cubicBezTo>
                  <a:pt x="87" y="75"/>
                  <a:pt x="90" y="78"/>
                  <a:pt x="87" y="75"/>
                </a:cubicBezTo>
                <a:cubicBezTo>
                  <a:pt x="85" y="73"/>
                  <a:pt x="84" y="75"/>
                  <a:pt x="85" y="73"/>
                </a:cubicBezTo>
                <a:cubicBezTo>
                  <a:pt x="86" y="71"/>
                  <a:pt x="86" y="72"/>
                  <a:pt x="86" y="69"/>
                </a:cubicBezTo>
                <a:cubicBezTo>
                  <a:pt x="86" y="67"/>
                  <a:pt x="90" y="70"/>
                  <a:pt x="88" y="65"/>
                </a:cubicBezTo>
                <a:cubicBezTo>
                  <a:pt x="85" y="60"/>
                  <a:pt x="85" y="61"/>
                  <a:pt x="87" y="57"/>
                </a:cubicBezTo>
                <a:cubicBezTo>
                  <a:pt x="89" y="53"/>
                  <a:pt x="92" y="52"/>
                  <a:pt x="93" y="51"/>
                </a:cubicBezTo>
                <a:cubicBezTo>
                  <a:pt x="93" y="50"/>
                  <a:pt x="94" y="48"/>
                  <a:pt x="95" y="47"/>
                </a:cubicBezTo>
                <a:cubicBezTo>
                  <a:pt x="96" y="46"/>
                  <a:pt x="95" y="46"/>
                  <a:pt x="97" y="46"/>
                </a:cubicBezTo>
                <a:cubicBezTo>
                  <a:pt x="99" y="46"/>
                  <a:pt x="101" y="45"/>
                  <a:pt x="103" y="44"/>
                </a:cubicBezTo>
                <a:cubicBezTo>
                  <a:pt x="104" y="43"/>
                  <a:pt x="106" y="41"/>
                  <a:pt x="107" y="40"/>
                </a:cubicBezTo>
                <a:cubicBezTo>
                  <a:pt x="107" y="40"/>
                  <a:pt x="107" y="41"/>
                  <a:pt x="109" y="40"/>
                </a:cubicBezTo>
                <a:cubicBezTo>
                  <a:pt x="111" y="40"/>
                  <a:pt x="111" y="39"/>
                  <a:pt x="113" y="39"/>
                </a:cubicBezTo>
                <a:cubicBezTo>
                  <a:pt x="114" y="39"/>
                  <a:pt x="111" y="40"/>
                  <a:pt x="115" y="39"/>
                </a:cubicBezTo>
                <a:cubicBezTo>
                  <a:pt x="119" y="39"/>
                  <a:pt x="118" y="39"/>
                  <a:pt x="119" y="39"/>
                </a:cubicBezTo>
                <a:cubicBezTo>
                  <a:pt x="120" y="39"/>
                  <a:pt x="119" y="39"/>
                  <a:pt x="121" y="39"/>
                </a:cubicBezTo>
                <a:cubicBezTo>
                  <a:pt x="122" y="39"/>
                  <a:pt x="122" y="36"/>
                  <a:pt x="122" y="39"/>
                </a:cubicBezTo>
                <a:cubicBezTo>
                  <a:pt x="123" y="43"/>
                  <a:pt x="121" y="44"/>
                  <a:pt x="124" y="44"/>
                </a:cubicBezTo>
                <a:cubicBezTo>
                  <a:pt x="126" y="45"/>
                  <a:pt x="124" y="45"/>
                  <a:pt x="126" y="45"/>
                </a:cubicBezTo>
                <a:cubicBezTo>
                  <a:pt x="129" y="45"/>
                  <a:pt x="128" y="45"/>
                  <a:pt x="130" y="46"/>
                </a:cubicBezTo>
                <a:cubicBezTo>
                  <a:pt x="131" y="46"/>
                  <a:pt x="132" y="47"/>
                  <a:pt x="134" y="47"/>
                </a:cubicBezTo>
                <a:cubicBezTo>
                  <a:pt x="136" y="47"/>
                  <a:pt x="133" y="50"/>
                  <a:pt x="136" y="47"/>
                </a:cubicBezTo>
                <a:cubicBezTo>
                  <a:pt x="139" y="44"/>
                  <a:pt x="133" y="44"/>
                  <a:pt x="139" y="44"/>
                </a:cubicBezTo>
                <a:cubicBezTo>
                  <a:pt x="144" y="45"/>
                  <a:pt x="144" y="46"/>
                  <a:pt x="145" y="45"/>
                </a:cubicBezTo>
                <a:cubicBezTo>
                  <a:pt x="146" y="45"/>
                  <a:pt x="146" y="46"/>
                  <a:pt x="148" y="45"/>
                </a:cubicBezTo>
                <a:cubicBezTo>
                  <a:pt x="151" y="44"/>
                  <a:pt x="151" y="44"/>
                  <a:pt x="152" y="44"/>
                </a:cubicBezTo>
                <a:cubicBezTo>
                  <a:pt x="153" y="45"/>
                  <a:pt x="153" y="47"/>
                  <a:pt x="154" y="45"/>
                </a:cubicBezTo>
                <a:cubicBezTo>
                  <a:pt x="154" y="43"/>
                  <a:pt x="156" y="43"/>
                  <a:pt x="154" y="42"/>
                </a:cubicBezTo>
                <a:cubicBezTo>
                  <a:pt x="151" y="41"/>
                  <a:pt x="150" y="42"/>
                  <a:pt x="150" y="40"/>
                </a:cubicBezTo>
                <a:cubicBezTo>
                  <a:pt x="149" y="39"/>
                  <a:pt x="152" y="39"/>
                  <a:pt x="149" y="39"/>
                </a:cubicBezTo>
                <a:cubicBezTo>
                  <a:pt x="146" y="38"/>
                  <a:pt x="147" y="38"/>
                  <a:pt x="145" y="38"/>
                </a:cubicBezTo>
                <a:cubicBezTo>
                  <a:pt x="143" y="37"/>
                  <a:pt x="141" y="39"/>
                  <a:pt x="140" y="38"/>
                </a:cubicBezTo>
                <a:cubicBezTo>
                  <a:pt x="140" y="36"/>
                  <a:pt x="136" y="39"/>
                  <a:pt x="140" y="36"/>
                </a:cubicBezTo>
                <a:cubicBezTo>
                  <a:pt x="143" y="32"/>
                  <a:pt x="142" y="31"/>
                  <a:pt x="144" y="32"/>
                </a:cubicBezTo>
                <a:cubicBezTo>
                  <a:pt x="147" y="32"/>
                  <a:pt x="146" y="34"/>
                  <a:pt x="148" y="33"/>
                </a:cubicBezTo>
                <a:cubicBezTo>
                  <a:pt x="149" y="32"/>
                  <a:pt x="152" y="31"/>
                  <a:pt x="149" y="29"/>
                </a:cubicBezTo>
                <a:cubicBezTo>
                  <a:pt x="146" y="27"/>
                  <a:pt x="148" y="28"/>
                  <a:pt x="145" y="26"/>
                </a:cubicBezTo>
                <a:cubicBezTo>
                  <a:pt x="142" y="25"/>
                  <a:pt x="140" y="32"/>
                  <a:pt x="139" y="31"/>
                </a:cubicBezTo>
                <a:cubicBezTo>
                  <a:pt x="137" y="30"/>
                  <a:pt x="137" y="29"/>
                  <a:pt x="136" y="30"/>
                </a:cubicBezTo>
                <a:cubicBezTo>
                  <a:pt x="135" y="30"/>
                  <a:pt x="135" y="32"/>
                  <a:pt x="135" y="34"/>
                </a:cubicBezTo>
                <a:cubicBezTo>
                  <a:pt x="134" y="36"/>
                  <a:pt x="136" y="36"/>
                  <a:pt x="133" y="35"/>
                </a:cubicBezTo>
                <a:cubicBezTo>
                  <a:pt x="130" y="34"/>
                  <a:pt x="136" y="34"/>
                  <a:pt x="130" y="32"/>
                </a:cubicBezTo>
                <a:cubicBezTo>
                  <a:pt x="124" y="30"/>
                  <a:pt x="121" y="30"/>
                  <a:pt x="120" y="31"/>
                </a:cubicBezTo>
                <a:cubicBezTo>
                  <a:pt x="120" y="32"/>
                  <a:pt x="118" y="32"/>
                  <a:pt x="118" y="32"/>
                </a:cubicBezTo>
                <a:cubicBezTo>
                  <a:pt x="117" y="33"/>
                  <a:pt x="120" y="35"/>
                  <a:pt x="117" y="33"/>
                </a:cubicBezTo>
                <a:cubicBezTo>
                  <a:pt x="114" y="32"/>
                  <a:pt x="112" y="34"/>
                  <a:pt x="112" y="34"/>
                </a:cubicBezTo>
                <a:cubicBezTo>
                  <a:pt x="112" y="34"/>
                  <a:pt x="111" y="34"/>
                  <a:pt x="110" y="34"/>
                </a:cubicBezTo>
                <a:cubicBezTo>
                  <a:pt x="109" y="35"/>
                  <a:pt x="106" y="36"/>
                  <a:pt x="105" y="36"/>
                </a:cubicBezTo>
                <a:cubicBezTo>
                  <a:pt x="104" y="35"/>
                  <a:pt x="101" y="36"/>
                  <a:pt x="103" y="33"/>
                </a:cubicBezTo>
                <a:cubicBezTo>
                  <a:pt x="106" y="30"/>
                  <a:pt x="104" y="32"/>
                  <a:pt x="108" y="30"/>
                </a:cubicBezTo>
                <a:cubicBezTo>
                  <a:pt x="111" y="28"/>
                  <a:pt x="117" y="28"/>
                  <a:pt x="112" y="27"/>
                </a:cubicBezTo>
                <a:cubicBezTo>
                  <a:pt x="107" y="26"/>
                  <a:pt x="115" y="26"/>
                  <a:pt x="108" y="23"/>
                </a:cubicBezTo>
                <a:cubicBezTo>
                  <a:pt x="102" y="20"/>
                  <a:pt x="102" y="24"/>
                  <a:pt x="102" y="20"/>
                </a:cubicBezTo>
                <a:cubicBezTo>
                  <a:pt x="102" y="16"/>
                  <a:pt x="101" y="15"/>
                  <a:pt x="100" y="16"/>
                </a:cubicBezTo>
                <a:cubicBezTo>
                  <a:pt x="99" y="16"/>
                  <a:pt x="95" y="17"/>
                  <a:pt x="93" y="17"/>
                </a:cubicBezTo>
                <a:cubicBezTo>
                  <a:pt x="92" y="17"/>
                  <a:pt x="94" y="19"/>
                  <a:pt x="91" y="17"/>
                </a:cubicBezTo>
                <a:cubicBezTo>
                  <a:pt x="88" y="15"/>
                  <a:pt x="87" y="18"/>
                  <a:pt x="88" y="15"/>
                </a:cubicBezTo>
                <a:cubicBezTo>
                  <a:pt x="89" y="12"/>
                  <a:pt x="89" y="12"/>
                  <a:pt x="91" y="10"/>
                </a:cubicBezTo>
                <a:cubicBezTo>
                  <a:pt x="93" y="9"/>
                  <a:pt x="92" y="3"/>
                  <a:pt x="97" y="5"/>
                </a:cubicBezTo>
                <a:cubicBezTo>
                  <a:pt x="101" y="7"/>
                  <a:pt x="99" y="7"/>
                  <a:pt x="103" y="7"/>
                </a:cubicBezTo>
                <a:cubicBezTo>
                  <a:pt x="106" y="7"/>
                  <a:pt x="108" y="7"/>
                  <a:pt x="108" y="6"/>
                </a:cubicBezTo>
                <a:cubicBezTo>
                  <a:pt x="108" y="5"/>
                  <a:pt x="104" y="3"/>
                  <a:pt x="104" y="3"/>
                </a:cubicBezTo>
                <a:cubicBezTo>
                  <a:pt x="104" y="3"/>
                  <a:pt x="103" y="4"/>
                  <a:pt x="103" y="3"/>
                </a:cubicBezTo>
                <a:cubicBezTo>
                  <a:pt x="103" y="2"/>
                  <a:pt x="104" y="1"/>
                  <a:pt x="104" y="1"/>
                </a:cubicBezTo>
                <a:cubicBezTo>
                  <a:pt x="103" y="0"/>
                  <a:pt x="103" y="0"/>
                  <a:pt x="103" y="0"/>
                </a:cubicBezTo>
                <a:cubicBezTo>
                  <a:pt x="103" y="0"/>
                  <a:pt x="91" y="0"/>
                  <a:pt x="88" y="1"/>
                </a:cubicBezTo>
                <a:close/>
              </a:path>
            </a:pathLst>
          </a:cu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endParaRPr lang="zh-CN" altLang="en-US"/>
          </a:p>
        </p:txBody>
      </p:sp>
      <p:sp>
        <p:nvSpPr>
          <p:cNvPr id="93" name="KSO_Shape"/>
          <p:cNvSpPr/>
          <p:nvPr/>
        </p:nvSpPr>
        <p:spPr>
          <a:xfrm>
            <a:off x="3024188" y="4022725"/>
            <a:ext cx="401637" cy="304800"/>
          </a:xfrm>
          <a:custGeom>
            <a:avLst/>
            <a:gdLst>
              <a:gd name="connsiteX0" fmla="*/ 367281 w 529316"/>
              <a:gd name="connsiteY0" fmla="*/ 196274 h 401026"/>
              <a:gd name="connsiteX1" fmla="*/ 355293 w 529316"/>
              <a:gd name="connsiteY1" fmla="*/ 208263 h 401026"/>
              <a:gd name="connsiteX2" fmla="*/ 465090 w 529316"/>
              <a:gd name="connsiteY2" fmla="*/ 318060 h 401026"/>
              <a:gd name="connsiteX3" fmla="*/ 466739 w 529316"/>
              <a:gd name="connsiteY3" fmla="*/ 320716 h 401026"/>
              <a:gd name="connsiteX4" fmla="*/ 491723 w 529316"/>
              <a:gd name="connsiteY4" fmla="*/ 320716 h 401026"/>
              <a:gd name="connsiteX5" fmla="*/ 162035 w 529316"/>
              <a:gd name="connsiteY5" fmla="*/ 196274 h 401026"/>
              <a:gd name="connsiteX6" fmla="*/ 37593 w 529316"/>
              <a:gd name="connsiteY6" fmla="*/ 320716 h 401026"/>
              <a:gd name="connsiteX7" fmla="*/ 62577 w 529316"/>
              <a:gd name="connsiteY7" fmla="*/ 320716 h 401026"/>
              <a:gd name="connsiteX8" fmla="*/ 64225 w 529316"/>
              <a:gd name="connsiteY8" fmla="*/ 318061 h 401026"/>
              <a:gd name="connsiteX9" fmla="*/ 174023 w 529316"/>
              <a:gd name="connsiteY9" fmla="*/ 208263 h 401026"/>
              <a:gd name="connsiteX10" fmla="*/ 46349 w 529316"/>
              <a:gd name="connsiteY10" fmla="*/ 80311 h 401026"/>
              <a:gd name="connsiteX11" fmla="*/ 222791 w 529316"/>
              <a:gd name="connsiteY11" fmla="*/ 256753 h 401026"/>
              <a:gd name="connsiteX12" fmla="*/ 263500 w 529316"/>
              <a:gd name="connsiteY12" fmla="*/ 273616 h 401026"/>
              <a:gd name="connsiteX13" fmla="*/ 264659 w 529316"/>
              <a:gd name="connsiteY13" fmla="*/ 273504 h 401026"/>
              <a:gd name="connsiteX14" fmla="*/ 306525 w 529316"/>
              <a:gd name="connsiteY14" fmla="*/ 256753 h 401026"/>
              <a:gd name="connsiteX15" fmla="*/ 482968 w 529316"/>
              <a:gd name="connsiteY15" fmla="*/ 80311 h 401026"/>
              <a:gd name="connsiteX16" fmla="*/ 458990 w 529316"/>
              <a:gd name="connsiteY16" fmla="*/ 80311 h 401026"/>
              <a:gd name="connsiteX17" fmla="*/ 300904 w 529316"/>
              <a:gd name="connsiteY17" fmla="*/ 238397 h 401026"/>
              <a:gd name="connsiteX18" fmla="*/ 264659 w 529316"/>
              <a:gd name="connsiteY18" fmla="*/ 252899 h 401026"/>
              <a:gd name="connsiteX19" fmla="*/ 263656 w 529316"/>
              <a:gd name="connsiteY19" fmla="*/ 252995 h 401026"/>
              <a:gd name="connsiteX20" fmla="*/ 228412 w 529316"/>
              <a:gd name="connsiteY20" fmla="*/ 238397 h 401026"/>
              <a:gd name="connsiteX21" fmla="*/ 70326 w 529316"/>
              <a:gd name="connsiteY21" fmla="*/ 80311 h 401026"/>
              <a:gd name="connsiteX22" fmla="*/ 92015 w 529316"/>
              <a:gd name="connsiteY22" fmla="*/ 0 h 401026"/>
              <a:gd name="connsiteX23" fmla="*/ 437301 w 529316"/>
              <a:gd name="connsiteY23" fmla="*/ 0 h 401026"/>
              <a:gd name="connsiteX24" fmla="*/ 529316 w 529316"/>
              <a:gd name="connsiteY24" fmla="*/ 92015 h 401026"/>
              <a:gd name="connsiteX25" fmla="*/ 529316 w 529316"/>
              <a:gd name="connsiteY25" fmla="*/ 309011 h 401026"/>
              <a:gd name="connsiteX26" fmla="*/ 437301 w 529316"/>
              <a:gd name="connsiteY26" fmla="*/ 401026 h 401026"/>
              <a:gd name="connsiteX27" fmla="*/ 92015 w 529316"/>
              <a:gd name="connsiteY27" fmla="*/ 401026 h 401026"/>
              <a:gd name="connsiteX28" fmla="*/ 0 w 529316"/>
              <a:gd name="connsiteY28" fmla="*/ 309011 h 401026"/>
              <a:gd name="connsiteX29" fmla="*/ 0 w 529316"/>
              <a:gd name="connsiteY29" fmla="*/ 92015 h 401026"/>
              <a:gd name="connsiteX30" fmla="*/ 92015 w 529316"/>
              <a:gd name="connsiteY30" fmla="*/ 0 h 4010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529316" h="401026">
                <a:moveTo>
                  <a:pt x="367281" y="196274"/>
                </a:moveTo>
                <a:lnTo>
                  <a:pt x="355293" y="208263"/>
                </a:lnTo>
                <a:lnTo>
                  <a:pt x="465090" y="318060"/>
                </a:lnTo>
                <a:cubicBezTo>
                  <a:pt x="465822" y="318792"/>
                  <a:pt x="466527" y="319541"/>
                  <a:pt x="466739" y="320716"/>
                </a:cubicBezTo>
                <a:lnTo>
                  <a:pt x="491723" y="320716"/>
                </a:lnTo>
                <a:close/>
                <a:moveTo>
                  <a:pt x="162035" y="196274"/>
                </a:moveTo>
                <a:lnTo>
                  <a:pt x="37593" y="320716"/>
                </a:lnTo>
                <a:lnTo>
                  <a:pt x="62577" y="320716"/>
                </a:lnTo>
                <a:lnTo>
                  <a:pt x="64225" y="318061"/>
                </a:lnTo>
                <a:lnTo>
                  <a:pt x="174023" y="208263"/>
                </a:lnTo>
                <a:close/>
                <a:moveTo>
                  <a:pt x="46349" y="80311"/>
                </a:moveTo>
                <a:lnTo>
                  <a:pt x="222791" y="256753"/>
                </a:lnTo>
                <a:cubicBezTo>
                  <a:pt x="234032" y="267995"/>
                  <a:pt x="248767" y="273616"/>
                  <a:pt x="263500" y="273616"/>
                </a:cubicBezTo>
                <a:cubicBezTo>
                  <a:pt x="263887" y="273616"/>
                  <a:pt x="264274" y="273611"/>
                  <a:pt x="264659" y="273504"/>
                </a:cubicBezTo>
                <a:cubicBezTo>
                  <a:pt x="279774" y="273906"/>
                  <a:pt x="294989" y="268289"/>
                  <a:pt x="306525" y="256753"/>
                </a:cubicBezTo>
                <a:lnTo>
                  <a:pt x="482968" y="80311"/>
                </a:lnTo>
                <a:lnTo>
                  <a:pt x="458990" y="80311"/>
                </a:lnTo>
                <a:lnTo>
                  <a:pt x="300904" y="238397"/>
                </a:lnTo>
                <a:cubicBezTo>
                  <a:pt x="290917" y="248385"/>
                  <a:pt x="277745" y="253247"/>
                  <a:pt x="264659" y="252899"/>
                </a:cubicBezTo>
                <a:cubicBezTo>
                  <a:pt x="264325" y="252991"/>
                  <a:pt x="263990" y="252995"/>
                  <a:pt x="263656" y="252995"/>
                </a:cubicBezTo>
                <a:cubicBezTo>
                  <a:pt x="250900" y="252995"/>
                  <a:pt x="238144" y="248128"/>
                  <a:pt x="228412" y="238397"/>
                </a:cubicBezTo>
                <a:lnTo>
                  <a:pt x="70326" y="80311"/>
                </a:lnTo>
                <a:close/>
                <a:moveTo>
                  <a:pt x="92015" y="0"/>
                </a:moveTo>
                <a:lnTo>
                  <a:pt x="437301" y="0"/>
                </a:lnTo>
                <a:cubicBezTo>
                  <a:pt x="488119" y="0"/>
                  <a:pt x="529316" y="41197"/>
                  <a:pt x="529316" y="92015"/>
                </a:cubicBezTo>
                <a:lnTo>
                  <a:pt x="529316" y="309011"/>
                </a:lnTo>
                <a:cubicBezTo>
                  <a:pt x="529316" y="359829"/>
                  <a:pt x="488119" y="401026"/>
                  <a:pt x="437301" y="401026"/>
                </a:cubicBezTo>
                <a:lnTo>
                  <a:pt x="92015" y="401026"/>
                </a:lnTo>
                <a:cubicBezTo>
                  <a:pt x="41197" y="401026"/>
                  <a:pt x="0" y="359829"/>
                  <a:pt x="0" y="309011"/>
                </a:cubicBezTo>
                <a:lnTo>
                  <a:pt x="0" y="92015"/>
                </a:lnTo>
                <a:cubicBezTo>
                  <a:pt x="0" y="41197"/>
                  <a:pt x="41197" y="0"/>
                  <a:pt x="92015"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1582" name="KSO_Shape"/>
          <p:cNvSpPr>
            <a:spLocks/>
          </p:cNvSpPr>
          <p:nvPr/>
        </p:nvSpPr>
        <p:spPr bwMode="auto">
          <a:xfrm>
            <a:off x="2325688" y="3478213"/>
            <a:ext cx="303212" cy="366712"/>
          </a:xfrm>
          <a:custGeom>
            <a:avLst/>
            <a:gdLst>
              <a:gd name="T0" fmla="*/ 11401 w 968375"/>
              <a:gd name="T1" fmla="*/ 128136 h 1170887"/>
              <a:gd name="T2" fmla="*/ 55022 w 968375"/>
              <a:gd name="T3" fmla="*/ 147481 h 1170887"/>
              <a:gd name="T4" fmla="*/ 98147 w 968375"/>
              <a:gd name="T5" fmla="*/ 129129 h 1170887"/>
              <a:gd name="T6" fmla="*/ 104591 w 968375"/>
              <a:gd name="T7" fmla="*/ 132105 h 1170887"/>
              <a:gd name="T8" fmla="*/ 55022 w 968375"/>
              <a:gd name="T9" fmla="*/ 154921 h 1170887"/>
              <a:gd name="T10" fmla="*/ 4461 w 968375"/>
              <a:gd name="T11" fmla="*/ 131113 h 1170887"/>
              <a:gd name="T12" fmla="*/ 11401 w 968375"/>
              <a:gd name="T13" fmla="*/ 128136 h 1170887"/>
              <a:gd name="T14" fmla="*/ 115001 w 968375"/>
              <a:gd name="T15" fmla="*/ 82007 h 1170887"/>
              <a:gd name="T16" fmla="*/ 127888 w 968375"/>
              <a:gd name="T17" fmla="*/ 97879 h 1170887"/>
              <a:gd name="T18" fmla="*/ 111531 w 968375"/>
              <a:gd name="T19" fmla="*/ 114248 h 1170887"/>
              <a:gd name="T20" fmla="*/ 105582 w 968375"/>
              <a:gd name="T21" fmla="*/ 113256 h 1170887"/>
              <a:gd name="T22" fmla="*/ 109548 w 968375"/>
              <a:gd name="T23" fmla="*/ 106807 h 1170887"/>
              <a:gd name="T24" fmla="*/ 111531 w 968375"/>
              <a:gd name="T25" fmla="*/ 107304 h 1170887"/>
              <a:gd name="T26" fmla="*/ 120453 w 968375"/>
              <a:gd name="T27" fmla="*/ 97879 h 1170887"/>
              <a:gd name="T28" fmla="*/ 114505 w 968375"/>
              <a:gd name="T29" fmla="*/ 89447 h 1170887"/>
              <a:gd name="T30" fmla="*/ 115001 w 968375"/>
              <a:gd name="T31" fmla="*/ 82007 h 1170887"/>
              <a:gd name="T32" fmla="*/ 108556 w 968375"/>
              <a:gd name="T33" fmla="*/ 71094 h 1170887"/>
              <a:gd name="T34" fmla="*/ 109548 w 968375"/>
              <a:gd name="T35" fmla="*/ 81015 h 1170887"/>
              <a:gd name="T36" fmla="*/ 55022 w 968375"/>
              <a:gd name="T37" fmla="*/ 135577 h 1170887"/>
              <a:gd name="T38" fmla="*/ 0 w 968375"/>
              <a:gd name="T39" fmla="*/ 81015 h 1170887"/>
              <a:gd name="T40" fmla="*/ 992 w 968375"/>
              <a:gd name="T41" fmla="*/ 72086 h 1170887"/>
              <a:gd name="T42" fmla="*/ 55022 w 968375"/>
              <a:gd name="T43" fmla="*/ 100359 h 1170887"/>
              <a:gd name="T44" fmla="*/ 108556 w 968375"/>
              <a:gd name="T45" fmla="*/ 72086 h 1170887"/>
              <a:gd name="T46" fmla="*/ 108556 w 968375"/>
              <a:gd name="T47" fmla="*/ 71094 h 1170887"/>
              <a:gd name="T48" fmla="*/ 55022 w 968375"/>
              <a:gd name="T49" fmla="*/ 49269 h 1170887"/>
              <a:gd name="T50" fmla="*/ 102608 w 968375"/>
              <a:gd name="T51" fmla="*/ 72086 h 1170887"/>
              <a:gd name="T52" fmla="*/ 102113 w 968375"/>
              <a:gd name="T53" fmla="*/ 75558 h 1170887"/>
              <a:gd name="T54" fmla="*/ 55022 w 968375"/>
              <a:gd name="T55" fmla="*/ 59686 h 1170887"/>
              <a:gd name="T56" fmla="*/ 7436 w 968375"/>
              <a:gd name="T57" fmla="*/ 75558 h 1170887"/>
              <a:gd name="T58" fmla="*/ 6940 w 968375"/>
              <a:gd name="T59" fmla="*/ 72086 h 1170887"/>
              <a:gd name="T60" fmla="*/ 55022 w 968375"/>
              <a:gd name="T61" fmla="*/ 49269 h 1170887"/>
              <a:gd name="T62" fmla="*/ 71830 w 968375"/>
              <a:gd name="T63" fmla="*/ 8216 h 1170887"/>
              <a:gd name="T64" fmla="*/ 73195 w 968375"/>
              <a:gd name="T65" fmla="*/ 49296 h 1170887"/>
              <a:gd name="T66" fmla="*/ 71830 w 968375"/>
              <a:gd name="T67" fmla="*/ 8216 h 1170887"/>
              <a:gd name="T68" fmla="*/ 36338 w 968375"/>
              <a:gd name="T69" fmla="*/ 5477 h 1170887"/>
              <a:gd name="T70" fmla="*/ 37703 w 968375"/>
              <a:gd name="T71" fmla="*/ 46558 h 1170887"/>
              <a:gd name="T72" fmla="*/ 36338 w 968375"/>
              <a:gd name="T73" fmla="*/ 5477 h 1170887"/>
              <a:gd name="T74" fmla="*/ 54084 w 968375"/>
              <a:gd name="T75" fmla="*/ 0 h 1170887"/>
              <a:gd name="T76" fmla="*/ 55449 w 968375"/>
              <a:gd name="T77" fmla="*/ 41080 h 1170887"/>
              <a:gd name="T78" fmla="*/ 54084 w 968375"/>
              <a:gd name="T79" fmla="*/ 0 h 1170887"/>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968375"/>
              <a:gd name="T121" fmla="*/ 0 h 1170887"/>
              <a:gd name="T122" fmla="*/ 968375 w 968375"/>
              <a:gd name="T123" fmla="*/ 1170887 h 1170887"/>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968375" h="1170887">
                <a:moveTo>
                  <a:pt x="86328" y="968447"/>
                </a:moveTo>
                <a:cubicBezTo>
                  <a:pt x="120108" y="1054672"/>
                  <a:pt x="258984" y="1114654"/>
                  <a:pt x="416627" y="1114654"/>
                </a:cubicBezTo>
                <a:cubicBezTo>
                  <a:pt x="566762" y="1114654"/>
                  <a:pt x="701884" y="1058421"/>
                  <a:pt x="743172" y="975945"/>
                </a:cubicBezTo>
                <a:cubicBezTo>
                  <a:pt x="791966" y="998438"/>
                  <a:pt x="791966" y="998438"/>
                  <a:pt x="791966" y="998438"/>
                </a:cubicBezTo>
                <a:cubicBezTo>
                  <a:pt x="743172" y="1103407"/>
                  <a:pt x="589283" y="1170887"/>
                  <a:pt x="416627" y="1170887"/>
                </a:cubicBezTo>
                <a:cubicBezTo>
                  <a:pt x="236464" y="1170887"/>
                  <a:pt x="78821" y="1095909"/>
                  <a:pt x="33780" y="990941"/>
                </a:cubicBezTo>
                <a:cubicBezTo>
                  <a:pt x="86328" y="968447"/>
                  <a:pt x="86328" y="968447"/>
                  <a:pt x="86328" y="968447"/>
                </a:cubicBezTo>
                <a:close/>
                <a:moveTo>
                  <a:pt x="870787" y="619801"/>
                </a:moveTo>
                <a:cubicBezTo>
                  <a:pt x="927088" y="634796"/>
                  <a:pt x="968375" y="683532"/>
                  <a:pt x="968375" y="739765"/>
                </a:cubicBezTo>
                <a:cubicBezTo>
                  <a:pt x="968375" y="810994"/>
                  <a:pt x="912074" y="863478"/>
                  <a:pt x="844513" y="863478"/>
                </a:cubicBezTo>
                <a:cubicBezTo>
                  <a:pt x="829500" y="863478"/>
                  <a:pt x="814486" y="863478"/>
                  <a:pt x="799473" y="855981"/>
                </a:cubicBezTo>
                <a:cubicBezTo>
                  <a:pt x="810733" y="840985"/>
                  <a:pt x="821993" y="822241"/>
                  <a:pt x="829500" y="807245"/>
                </a:cubicBezTo>
                <a:cubicBezTo>
                  <a:pt x="833253" y="807245"/>
                  <a:pt x="840760" y="810994"/>
                  <a:pt x="844513" y="810994"/>
                </a:cubicBezTo>
                <a:cubicBezTo>
                  <a:pt x="882047" y="810994"/>
                  <a:pt x="912074" y="777254"/>
                  <a:pt x="912074" y="739765"/>
                </a:cubicBezTo>
                <a:cubicBezTo>
                  <a:pt x="912074" y="713523"/>
                  <a:pt x="893307" y="687281"/>
                  <a:pt x="867034" y="676034"/>
                </a:cubicBezTo>
                <a:cubicBezTo>
                  <a:pt x="870787" y="661038"/>
                  <a:pt x="870787" y="642294"/>
                  <a:pt x="870787" y="619801"/>
                </a:cubicBezTo>
                <a:close/>
                <a:moveTo>
                  <a:pt x="821993" y="537325"/>
                </a:moveTo>
                <a:cubicBezTo>
                  <a:pt x="825746" y="556070"/>
                  <a:pt x="829500" y="582312"/>
                  <a:pt x="829500" y="612303"/>
                </a:cubicBezTo>
                <a:cubicBezTo>
                  <a:pt x="829500" y="840985"/>
                  <a:pt x="645584" y="1024681"/>
                  <a:pt x="416627" y="1024681"/>
                </a:cubicBezTo>
                <a:cubicBezTo>
                  <a:pt x="187669" y="1024681"/>
                  <a:pt x="0" y="840985"/>
                  <a:pt x="0" y="612303"/>
                </a:cubicBezTo>
                <a:cubicBezTo>
                  <a:pt x="0" y="586061"/>
                  <a:pt x="3753" y="563567"/>
                  <a:pt x="7507" y="544823"/>
                </a:cubicBezTo>
                <a:cubicBezTo>
                  <a:pt x="7507" y="664787"/>
                  <a:pt x="187669" y="758510"/>
                  <a:pt x="416627" y="758510"/>
                </a:cubicBezTo>
                <a:cubicBezTo>
                  <a:pt x="641830" y="758510"/>
                  <a:pt x="821993" y="664787"/>
                  <a:pt x="821993" y="544823"/>
                </a:cubicBezTo>
                <a:cubicBezTo>
                  <a:pt x="821993" y="541074"/>
                  <a:pt x="821993" y="541074"/>
                  <a:pt x="821993" y="537325"/>
                </a:cubicBezTo>
                <a:close/>
                <a:moveTo>
                  <a:pt x="416627" y="372374"/>
                </a:moveTo>
                <a:cubicBezTo>
                  <a:pt x="611803" y="372374"/>
                  <a:pt x="776952" y="451101"/>
                  <a:pt x="776952" y="544823"/>
                </a:cubicBezTo>
                <a:cubicBezTo>
                  <a:pt x="776952" y="556070"/>
                  <a:pt x="776952" y="563567"/>
                  <a:pt x="773199" y="571065"/>
                </a:cubicBezTo>
                <a:cubicBezTo>
                  <a:pt x="716898" y="499836"/>
                  <a:pt x="578023" y="451101"/>
                  <a:pt x="416627" y="451101"/>
                </a:cubicBezTo>
                <a:cubicBezTo>
                  <a:pt x="251477" y="451101"/>
                  <a:pt x="112601" y="499836"/>
                  <a:pt x="56301" y="571065"/>
                </a:cubicBezTo>
                <a:cubicBezTo>
                  <a:pt x="52547" y="563567"/>
                  <a:pt x="52547" y="556070"/>
                  <a:pt x="52547" y="544823"/>
                </a:cubicBezTo>
                <a:cubicBezTo>
                  <a:pt x="52547" y="451101"/>
                  <a:pt x="217696" y="372374"/>
                  <a:pt x="416627" y="372374"/>
                </a:cubicBezTo>
                <a:close/>
                <a:moveTo>
                  <a:pt x="543902" y="62096"/>
                </a:moveTo>
                <a:cubicBezTo>
                  <a:pt x="636930" y="186288"/>
                  <a:pt x="492220" y="196637"/>
                  <a:pt x="554238" y="372576"/>
                </a:cubicBezTo>
                <a:cubicBezTo>
                  <a:pt x="409528" y="155240"/>
                  <a:pt x="585248" y="196637"/>
                  <a:pt x="543902" y="62096"/>
                </a:cubicBezTo>
                <a:close/>
                <a:moveTo>
                  <a:pt x="275155" y="41398"/>
                </a:moveTo>
                <a:cubicBezTo>
                  <a:pt x="368183" y="175939"/>
                  <a:pt x="223472" y="175939"/>
                  <a:pt x="285491" y="351878"/>
                </a:cubicBezTo>
                <a:cubicBezTo>
                  <a:pt x="140780" y="144891"/>
                  <a:pt x="316500" y="186288"/>
                  <a:pt x="275155" y="41398"/>
                </a:cubicBezTo>
                <a:close/>
                <a:moveTo>
                  <a:pt x="409528" y="0"/>
                </a:moveTo>
                <a:cubicBezTo>
                  <a:pt x="502556" y="124192"/>
                  <a:pt x="357846" y="134542"/>
                  <a:pt x="419865" y="310480"/>
                </a:cubicBezTo>
                <a:cubicBezTo>
                  <a:pt x="275155" y="103493"/>
                  <a:pt x="450874" y="144891"/>
                  <a:pt x="409528"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endParaRPr lang="zh-CN" altLang="en-US"/>
          </a:p>
        </p:txBody>
      </p:sp>
      <p:sp>
        <p:nvSpPr>
          <p:cNvPr id="95" name="KSO_Shape"/>
          <p:cNvSpPr/>
          <p:nvPr/>
        </p:nvSpPr>
        <p:spPr>
          <a:xfrm>
            <a:off x="3605213" y="3270250"/>
            <a:ext cx="300037" cy="215900"/>
          </a:xfrm>
          <a:custGeom>
            <a:avLst/>
            <a:gdLst>
              <a:gd name="connsiteX0" fmla="*/ 880442 w 1224136"/>
              <a:gd name="connsiteY0" fmla="*/ 361080 h 883138"/>
              <a:gd name="connsiteX1" fmla="*/ 1006456 w 1224136"/>
              <a:gd name="connsiteY1" fmla="*/ 487094 h 883138"/>
              <a:gd name="connsiteX2" fmla="*/ 880442 w 1224136"/>
              <a:gd name="connsiteY2" fmla="*/ 613108 h 883138"/>
              <a:gd name="connsiteX3" fmla="*/ 754428 w 1224136"/>
              <a:gd name="connsiteY3" fmla="*/ 487094 h 883138"/>
              <a:gd name="connsiteX4" fmla="*/ 880442 w 1224136"/>
              <a:gd name="connsiteY4" fmla="*/ 361080 h 883138"/>
              <a:gd name="connsiteX5" fmla="*/ 880442 w 1224136"/>
              <a:gd name="connsiteY5" fmla="*/ 235066 h 883138"/>
              <a:gd name="connsiteX6" fmla="*/ 628414 w 1224136"/>
              <a:gd name="connsiteY6" fmla="*/ 487094 h 883138"/>
              <a:gd name="connsiteX7" fmla="*/ 880442 w 1224136"/>
              <a:gd name="connsiteY7" fmla="*/ 739122 h 883138"/>
              <a:gd name="connsiteX8" fmla="*/ 1132470 w 1224136"/>
              <a:gd name="connsiteY8" fmla="*/ 487094 h 883138"/>
              <a:gd name="connsiteX9" fmla="*/ 880442 w 1224136"/>
              <a:gd name="connsiteY9" fmla="*/ 235066 h 883138"/>
              <a:gd name="connsiteX10" fmla="*/ 132017 w 1224136"/>
              <a:gd name="connsiteY10" fmla="*/ 91050 h 883138"/>
              <a:gd name="connsiteX11" fmla="*/ 1092119 w 1224136"/>
              <a:gd name="connsiteY11" fmla="*/ 91050 h 883138"/>
              <a:gd name="connsiteX12" fmla="*/ 1224136 w 1224136"/>
              <a:gd name="connsiteY12" fmla="*/ 223067 h 883138"/>
              <a:gd name="connsiteX13" fmla="*/ 1224136 w 1224136"/>
              <a:gd name="connsiteY13" fmla="*/ 751121 h 883138"/>
              <a:gd name="connsiteX14" fmla="*/ 1092119 w 1224136"/>
              <a:gd name="connsiteY14" fmla="*/ 883138 h 883138"/>
              <a:gd name="connsiteX15" fmla="*/ 132017 w 1224136"/>
              <a:gd name="connsiteY15" fmla="*/ 883138 h 883138"/>
              <a:gd name="connsiteX16" fmla="*/ 0 w 1224136"/>
              <a:gd name="connsiteY16" fmla="*/ 751121 h 883138"/>
              <a:gd name="connsiteX17" fmla="*/ 0 w 1224136"/>
              <a:gd name="connsiteY17" fmla="*/ 223067 h 883138"/>
              <a:gd name="connsiteX18" fmla="*/ 132017 w 1224136"/>
              <a:gd name="connsiteY18" fmla="*/ 91050 h 883138"/>
              <a:gd name="connsiteX19" fmla="*/ 156016 w 1224136"/>
              <a:gd name="connsiteY19" fmla="*/ 0 h 883138"/>
              <a:gd name="connsiteX20" fmla="*/ 348040 w 1224136"/>
              <a:gd name="connsiteY20" fmla="*/ 0 h 883138"/>
              <a:gd name="connsiteX21" fmla="*/ 360040 w 1224136"/>
              <a:gd name="connsiteY21" fmla="*/ 12000 h 883138"/>
              <a:gd name="connsiteX22" fmla="*/ 360040 w 1224136"/>
              <a:gd name="connsiteY22" fmla="*/ 60000 h 883138"/>
              <a:gd name="connsiteX23" fmla="*/ 348040 w 1224136"/>
              <a:gd name="connsiteY23" fmla="*/ 72000 h 883138"/>
              <a:gd name="connsiteX24" fmla="*/ 156016 w 1224136"/>
              <a:gd name="connsiteY24" fmla="*/ 72000 h 883138"/>
              <a:gd name="connsiteX25" fmla="*/ 144016 w 1224136"/>
              <a:gd name="connsiteY25" fmla="*/ 60000 h 883138"/>
              <a:gd name="connsiteX26" fmla="*/ 144016 w 1224136"/>
              <a:gd name="connsiteY26" fmla="*/ 12000 h 883138"/>
              <a:gd name="connsiteX27" fmla="*/ 156016 w 1224136"/>
              <a:gd name="connsiteY27" fmla="*/ 0 h 883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224136" h="883138">
                <a:moveTo>
                  <a:pt x="880442" y="361080"/>
                </a:moveTo>
                <a:cubicBezTo>
                  <a:pt x="950038" y="361080"/>
                  <a:pt x="1006456" y="417498"/>
                  <a:pt x="1006456" y="487094"/>
                </a:cubicBezTo>
                <a:cubicBezTo>
                  <a:pt x="1006456" y="556690"/>
                  <a:pt x="950038" y="613108"/>
                  <a:pt x="880442" y="613108"/>
                </a:cubicBezTo>
                <a:cubicBezTo>
                  <a:pt x="810846" y="613108"/>
                  <a:pt x="754428" y="556690"/>
                  <a:pt x="754428" y="487094"/>
                </a:cubicBezTo>
                <a:cubicBezTo>
                  <a:pt x="754428" y="417498"/>
                  <a:pt x="810846" y="361080"/>
                  <a:pt x="880442" y="361080"/>
                </a:cubicBezTo>
                <a:close/>
                <a:moveTo>
                  <a:pt x="880442" y="235066"/>
                </a:moveTo>
                <a:cubicBezTo>
                  <a:pt x="741251" y="235066"/>
                  <a:pt x="628414" y="347903"/>
                  <a:pt x="628414" y="487094"/>
                </a:cubicBezTo>
                <a:cubicBezTo>
                  <a:pt x="628414" y="626285"/>
                  <a:pt x="741251" y="739122"/>
                  <a:pt x="880442" y="739122"/>
                </a:cubicBezTo>
                <a:cubicBezTo>
                  <a:pt x="1019633" y="739122"/>
                  <a:pt x="1132470" y="626285"/>
                  <a:pt x="1132470" y="487094"/>
                </a:cubicBezTo>
                <a:cubicBezTo>
                  <a:pt x="1132470" y="347903"/>
                  <a:pt x="1019633" y="235066"/>
                  <a:pt x="880442" y="235066"/>
                </a:cubicBezTo>
                <a:close/>
                <a:moveTo>
                  <a:pt x="132017" y="91050"/>
                </a:moveTo>
                <a:lnTo>
                  <a:pt x="1092119" y="91050"/>
                </a:lnTo>
                <a:cubicBezTo>
                  <a:pt x="1165030" y="91050"/>
                  <a:pt x="1224136" y="150156"/>
                  <a:pt x="1224136" y="223067"/>
                </a:cubicBezTo>
                <a:lnTo>
                  <a:pt x="1224136" y="751121"/>
                </a:lnTo>
                <a:cubicBezTo>
                  <a:pt x="1224136" y="824032"/>
                  <a:pt x="1165030" y="883138"/>
                  <a:pt x="1092119" y="883138"/>
                </a:cubicBezTo>
                <a:lnTo>
                  <a:pt x="132017" y="883138"/>
                </a:lnTo>
                <a:cubicBezTo>
                  <a:pt x="59106" y="883138"/>
                  <a:pt x="0" y="824032"/>
                  <a:pt x="0" y="751121"/>
                </a:cubicBezTo>
                <a:lnTo>
                  <a:pt x="0" y="223067"/>
                </a:lnTo>
                <a:cubicBezTo>
                  <a:pt x="0" y="150156"/>
                  <a:pt x="59106" y="91050"/>
                  <a:pt x="132017" y="91050"/>
                </a:cubicBezTo>
                <a:close/>
                <a:moveTo>
                  <a:pt x="156016" y="0"/>
                </a:moveTo>
                <a:lnTo>
                  <a:pt x="348040" y="0"/>
                </a:lnTo>
                <a:cubicBezTo>
                  <a:pt x="354667" y="0"/>
                  <a:pt x="360040" y="5373"/>
                  <a:pt x="360040" y="12000"/>
                </a:cubicBezTo>
                <a:lnTo>
                  <a:pt x="360040" y="60000"/>
                </a:lnTo>
                <a:cubicBezTo>
                  <a:pt x="360040" y="66627"/>
                  <a:pt x="354667" y="72000"/>
                  <a:pt x="348040" y="72000"/>
                </a:cubicBezTo>
                <a:lnTo>
                  <a:pt x="156016" y="72000"/>
                </a:lnTo>
                <a:cubicBezTo>
                  <a:pt x="149389" y="72000"/>
                  <a:pt x="144016" y="66627"/>
                  <a:pt x="144016" y="60000"/>
                </a:cubicBezTo>
                <a:lnTo>
                  <a:pt x="144016" y="12000"/>
                </a:lnTo>
                <a:cubicBezTo>
                  <a:pt x="144016" y="5373"/>
                  <a:pt x="149389" y="0"/>
                  <a:pt x="156016"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96" name="KSO_Shape"/>
          <p:cNvSpPr/>
          <p:nvPr/>
        </p:nvSpPr>
        <p:spPr>
          <a:xfrm>
            <a:off x="3098800" y="2700338"/>
            <a:ext cx="312738" cy="234950"/>
          </a:xfrm>
          <a:custGeom>
            <a:avLst/>
            <a:gdLst>
              <a:gd name="connsiteX0" fmla="*/ 577329 w 833225"/>
              <a:gd name="connsiteY0" fmla="*/ 241699 h 624687"/>
              <a:gd name="connsiteX1" fmla="*/ 541325 w 833225"/>
              <a:gd name="connsiteY1" fmla="*/ 277703 h 624687"/>
              <a:gd name="connsiteX2" fmla="*/ 577329 w 833225"/>
              <a:gd name="connsiteY2" fmla="*/ 313707 h 624687"/>
              <a:gd name="connsiteX3" fmla="*/ 613333 w 833225"/>
              <a:gd name="connsiteY3" fmla="*/ 277703 h 624687"/>
              <a:gd name="connsiteX4" fmla="*/ 577329 w 833225"/>
              <a:gd name="connsiteY4" fmla="*/ 241699 h 624687"/>
              <a:gd name="connsiteX5" fmla="*/ 424929 w 833225"/>
              <a:gd name="connsiteY5" fmla="*/ 241699 h 624687"/>
              <a:gd name="connsiteX6" fmla="*/ 388925 w 833225"/>
              <a:gd name="connsiteY6" fmla="*/ 277703 h 624687"/>
              <a:gd name="connsiteX7" fmla="*/ 424929 w 833225"/>
              <a:gd name="connsiteY7" fmla="*/ 313707 h 624687"/>
              <a:gd name="connsiteX8" fmla="*/ 460933 w 833225"/>
              <a:gd name="connsiteY8" fmla="*/ 277703 h 624687"/>
              <a:gd name="connsiteX9" fmla="*/ 424929 w 833225"/>
              <a:gd name="connsiteY9" fmla="*/ 241699 h 624687"/>
              <a:gd name="connsiteX10" fmla="*/ 272529 w 833225"/>
              <a:gd name="connsiteY10" fmla="*/ 241699 h 624687"/>
              <a:gd name="connsiteX11" fmla="*/ 236525 w 833225"/>
              <a:gd name="connsiteY11" fmla="*/ 277703 h 624687"/>
              <a:gd name="connsiteX12" fmla="*/ 272529 w 833225"/>
              <a:gd name="connsiteY12" fmla="*/ 313707 h 624687"/>
              <a:gd name="connsiteX13" fmla="*/ 308533 w 833225"/>
              <a:gd name="connsiteY13" fmla="*/ 277703 h 624687"/>
              <a:gd name="connsiteX14" fmla="*/ 272529 w 833225"/>
              <a:gd name="connsiteY14" fmla="*/ 241699 h 624687"/>
              <a:gd name="connsiteX15" fmla="*/ 429066 w 833225"/>
              <a:gd name="connsiteY15" fmla="*/ 124 h 624687"/>
              <a:gd name="connsiteX16" fmla="*/ 543580 w 833225"/>
              <a:gd name="connsiteY16" fmla="*/ 13237 h 624687"/>
              <a:gd name="connsiteX17" fmla="*/ 789350 w 833225"/>
              <a:gd name="connsiteY17" fmla="*/ 401436 h 624687"/>
              <a:gd name="connsiteX18" fmla="*/ 362652 w 833225"/>
              <a:gd name="connsiteY18" fmla="*/ 552944 h 624687"/>
              <a:gd name="connsiteX19" fmla="*/ 243007 w 833225"/>
              <a:gd name="connsiteY19" fmla="*/ 624687 h 624687"/>
              <a:gd name="connsiteX20" fmla="*/ 211865 w 833225"/>
              <a:gd name="connsiteY20" fmla="*/ 519440 h 624687"/>
              <a:gd name="connsiteX21" fmla="*/ 117966 w 833225"/>
              <a:gd name="connsiteY21" fmla="*/ 84077 h 624687"/>
              <a:gd name="connsiteX22" fmla="*/ 429066 w 833225"/>
              <a:gd name="connsiteY22" fmla="*/ 124 h 6246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833225" h="624687">
                <a:moveTo>
                  <a:pt x="577329" y="241699"/>
                </a:moveTo>
                <a:cubicBezTo>
                  <a:pt x="557445" y="241699"/>
                  <a:pt x="541325" y="257819"/>
                  <a:pt x="541325" y="277703"/>
                </a:cubicBezTo>
                <a:cubicBezTo>
                  <a:pt x="541325" y="297587"/>
                  <a:pt x="557445" y="313707"/>
                  <a:pt x="577329" y="313707"/>
                </a:cubicBezTo>
                <a:cubicBezTo>
                  <a:pt x="597213" y="313707"/>
                  <a:pt x="613333" y="297587"/>
                  <a:pt x="613333" y="277703"/>
                </a:cubicBezTo>
                <a:cubicBezTo>
                  <a:pt x="613333" y="257819"/>
                  <a:pt x="597213" y="241699"/>
                  <a:pt x="577329" y="241699"/>
                </a:cubicBezTo>
                <a:close/>
                <a:moveTo>
                  <a:pt x="424929" y="241699"/>
                </a:moveTo>
                <a:cubicBezTo>
                  <a:pt x="405045" y="241699"/>
                  <a:pt x="388925" y="257819"/>
                  <a:pt x="388925" y="277703"/>
                </a:cubicBezTo>
                <a:cubicBezTo>
                  <a:pt x="388925" y="297587"/>
                  <a:pt x="405045" y="313707"/>
                  <a:pt x="424929" y="313707"/>
                </a:cubicBezTo>
                <a:cubicBezTo>
                  <a:pt x="444813" y="313707"/>
                  <a:pt x="460933" y="297587"/>
                  <a:pt x="460933" y="277703"/>
                </a:cubicBezTo>
                <a:cubicBezTo>
                  <a:pt x="460933" y="257819"/>
                  <a:pt x="444813" y="241699"/>
                  <a:pt x="424929" y="241699"/>
                </a:cubicBezTo>
                <a:close/>
                <a:moveTo>
                  <a:pt x="272529" y="241699"/>
                </a:moveTo>
                <a:cubicBezTo>
                  <a:pt x="252645" y="241699"/>
                  <a:pt x="236525" y="257819"/>
                  <a:pt x="236525" y="277703"/>
                </a:cubicBezTo>
                <a:cubicBezTo>
                  <a:pt x="236525" y="297587"/>
                  <a:pt x="252645" y="313707"/>
                  <a:pt x="272529" y="313707"/>
                </a:cubicBezTo>
                <a:cubicBezTo>
                  <a:pt x="292413" y="313707"/>
                  <a:pt x="308533" y="297587"/>
                  <a:pt x="308533" y="277703"/>
                </a:cubicBezTo>
                <a:cubicBezTo>
                  <a:pt x="308533" y="257819"/>
                  <a:pt x="292413" y="241699"/>
                  <a:pt x="272529" y="241699"/>
                </a:cubicBezTo>
                <a:close/>
                <a:moveTo>
                  <a:pt x="429066" y="124"/>
                </a:moveTo>
                <a:cubicBezTo>
                  <a:pt x="467414" y="891"/>
                  <a:pt x="505944" y="5202"/>
                  <a:pt x="543580" y="13237"/>
                </a:cubicBezTo>
                <a:cubicBezTo>
                  <a:pt x="786614" y="65121"/>
                  <a:pt x="903137" y="249172"/>
                  <a:pt x="789350" y="401436"/>
                </a:cubicBezTo>
                <a:cubicBezTo>
                  <a:pt x="710142" y="507428"/>
                  <a:pt x="538801" y="568267"/>
                  <a:pt x="362652" y="552944"/>
                </a:cubicBezTo>
                <a:lnTo>
                  <a:pt x="243007" y="624687"/>
                </a:lnTo>
                <a:lnTo>
                  <a:pt x="211865" y="519440"/>
                </a:lnTo>
                <a:cubicBezTo>
                  <a:pt x="-26035" y="429957"/>
                  <a:pt x="-72481" y="214611"/>
                  <a:pt x="117966" y="84077"/>
                </a:cubicBezTo>
                <a:cubicBezTo>
                  <a:pt x="200623" y="27423"/>
                  <a:pt x="314022" y="-2176"/>
                  <a:pt x="429066" y="124"/>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rtlCol="0" anchor="t">
            <a:normAutofit/>
          </a:bodyPr>
          <a:lstStyle/>
          <a:p>
            <a:pPr eaLnBrk="1" fontAlgn="auto" hangingPunct="1">
              <a:spcAft>
                <a:spcPts val="0"/>
              </a:spcAft>
              <a:defRPr/>
            </a:pPr>
            <a:r>
              <a:rPr lang="en-US" altLang="zh-CN" sz="3600" cap="all" dirty="0">
                <a:solidFill>
                  <a:schemeClr val="bg1"/>
                </a:solidFill>
              </a:rPr>
              <a:t>Your  Title  Here</a:t>
            </a:r>
            <a:endParaRPr lang="zh-CN" altLang="en-US" sz="3600" dirty="0">
              <a:solidFill>
                <a:srgbClr val="FDCB82"/>
              </a:solidFill>
            </a:endParaRPr>
          </a:p>
        </p:txBody>
      </p:sp>
      <p:grpSp>
        <p:nvGrpSpPr>
          <p:cNvPr id="22531" name="组合 1"/>
          <p:cNvGrpSpPr>
            <a:grpSpLocks/>
          </p:cNvGrpSpPr>
          <p:nvPr/>
        </p:nvGrpSpPr>
        <p:grpSpPr bwMode="auto">
          <a:xfrm>
            <a:off x="4713288" y="1971675"/>
            <a:ext cx="3130550" cy="3548063"/>
            <a:chOff x="4714081" y="1971676"/>
            <a:chExt cx="3130550" cy="3548063"/>
          </a:xfrm>
        </p:grpSpPr>
        <p:sp>
          <p:nvSpPr>
            <p:cNvPr id="22539" name="Freeform 5"/>
            <p:cNvSpPr>
              <a:spLocks/>
            </p:cNvSpPr>
            <p:nvPr/>
          </p:nvSpPr>
          <p:spPr bwMode="auto">
            <a:xfrm>
              <a:off x="6109493" y="3360738"/>
              <a:ext cx="631825" cy="923925"/>
            </a:xfrm>
            <a:custGeom>
              <a:avLst/>
              <a:gdLst>
                <a:gd name="T0" fmla="*/ 2147483647 w 433"/>
                <a:gd name="T1" fmla="*/ 2147483647 h 635"/>
                <a:gd name="T2" fmla="*/ 2147483647 w 433"/>
                <a:gd name="T3" fmla="*/ 2147483647 h 635"/>
                <a:gd name="T4" fmla="*/ 2147483647 w 433"/>
                <a:gd name="T5" fmla="*/ 2147483647 h 635"/>
                <a:gd name="T6" fmla="*/ 2147483647 w 433"/>
                <a:gd name="T7" fmla="*/ 2147483647 h 635"/>
                <a:gd name="T8" fmla="*/ 2147483647 w 433"/>
                <a:gd name="T9" fmla="*/ 0 h 635"/>
                <a:gd name="T10" fmla="*/ 0 w 433"/>
                <a:gd name="T11" fmla="*/ 0 h 635"/>
                <a:gd name="T12" fmla="*/ 0 w 433"/>
                <a:gd name="T13" fmla="*/ 2147483647 h 635"/>
                <a:gd name="T14" fmla="*/ 2147483647 w 433"/>
                <a:gd name="T15" fmla="*/ 2147483647 h 635"/>
                <a:gd name="T16" fmla="*/ 2147483647 w 433"/>
                <a:gd name="T17" fmla="*/ 2147483647 h 635"/>
                <a:gd name="T18" fmla="*/ 2147483647 w 433"/>
                <a:gd name="T19" fmla="*/ 2147483647 h 635"/>
                <a:gd name="T20" fmla="*/ 2147483647 w 433"/>
                <a:gd name="T21" fmla="*/ 2147483647 h 635"/>
                <a:gd name="T22" fmla="*/ 2147483647 w 433"/>
                <a:gd name="T23" fmla="*/ 2147483647 h 635"/>
                <a:gd name="T24" fmla="*/ 2147483647 w 433"/>
                <a:gd name="T25" fmla="*/ 2147483647 h 635"/>
                <a:gd name="T26" fmla="*/ 2147483647 w 433"/>
                <a:gd name="T27" fmla="*/ 2147483647 h 635"/>
                <a:gd name="T28" fmla="*/ 2147483647 w 433"/>
                <a:gd name="T29" fmla="*/ 2147483647 h 635"/>
                <a:gd name="T30" fmla="*/ 2147483647 w 433"/>
                <a:gd name="T31" fmla="*/ 2147483647 h 635"/>
                <a:gd name="T32" fmla="*/ 2147483647 w 433"/>
                <a:gd name="T33" fmla="*/ 2147483647 h 635"/>
                <a:gd name="T34" fmla="*/ 2147483647 w 433"/>
                <a:gd name="T35" fmla="*/ 2147483647 h 635"/>
                <a:gd name="T36" fmla="*/ 2147483647 w 433"/>
                <a:gd name="T37" fmla="*/ 2147483647 h 635"/>
                <a:gd name="T38" fmla="*/ 2147483647 w 433"/>
                <a:gd name="T39" fmla="*/ 2147483647 h 635"/>
                <a:gd name="T40" fmla="*/ 2147483647 w 433"/>
                <a:gd name="T41" fmla="*/ 2147483647 h 635"/>
                <a:gd name="T42" fmla="*/ 2147483647 w 433"/>
                <a:gd name="T43" fmla="*/ 2147483647 h 635"/>
                <a:gd name="T44" fmla="*/ 2147483647 w 433"/>
                <a:gd name="T45" fmla="*/ 2147483647 h 635"/>
                <a:gd name="T46" fmla="*/ 2147483647 w 433"/>
                <a:gd name="T47" fmla="*/ 2147483647 h 635"/>
                <a:gd name="T48" fmla="*/ 2147483647 w 433"/>
                <a:gd name="T49" fmla="*/ 2147483647 h 635"/>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433"/>
                <a:gd name="T76" fmla="*/ 0 h 635"/>
                <a:gd name="T77" fmla="*/ 433 w 433"/>
                <a:gd name="T78" fmla="*/ 635 h 635"/>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433" h="635">
                  <a:moveTo>
                    <a:pt x="293" y="94"/>
                  </a:moveTo>
                  <a:cubicBezTo>
                    <a:pt x="304" y="84"/>
                    <a:pt x="318" y="79"/>
                    <a:pt x="334" y="80"/>
                  </a:cubicBezTo>
                  <a:cubicBezTo>
                    <a:pt x="360" y="81"/>
                    <a:pt x="391" y="108"/>
                    <a:pt x="401" y="118"/>
                  </a:cubicBezTo>
                  <a:cubicBezTo>
                    <a:pt x="433" y="118"/>
                    <a:pt x="433" y="118"/>
                    <a:pt x="433" y="118"/>
                  </a:cubicBezTo>
                  <a:cubicBezTo>
                    <a:pt x="433" y="0"/>
                    <a:pt x="433" y="0"/>
                    <a:pt x="433" y="0"/>
                  </a:cubicBezTo>
                  <a:cubicBezTo>
                    <a:pt x="0" y="0"/>
                    <a:pt x="0" y="0"/>
                    <a:pt x="0" y="0"/>
                  </a:cubicBezTo>
                  <a:cubicBezTo>
                    <a:pt x="0" y="463"/>
                    <a:pt x="0" y="463"/>
                    <a:pt x="0" y="463"/>
                  </a:cubicBezTo>
                  <a:cubicBezTo>
                    <a:pt x="158" y="463"/>
                    <a:pt x="158" y="463"/>
                    <a:pt x="158" y="463"/>
                  </a:cubicBezTo>
                  <a:cubicBezTo>
                    <a:pt x="164" y="463"/>
                    <a:pt x="169" y="468"/>
                    <a:pt x="169" y="474"/>
                  </a:cubicBezTo>
                  <a:cubicBezTo>
                    <a:pt x="169" y="528"/>
                    <a:pt x="169" y="528"/>
                    <a:pt x="169" y="528"/>
                  </a:cubicBezTo>
                  <a:cubicBezTo>
                    <a:pt x="169" y="532"/>
                    <a:pt x="168" y="535"/>
                    <a:pt x="165" y="537"/>
                  </a:cubicBezTo>
                  <a:cubicBezTo>
                    <a:pt x="156" y="544"/>
                    <a:pt x="130" y="568"/>
                    <a:pt x="129" y="586"/>
                  </a:cubicBezTo>
                  <a:cubicBezTo>
                    <a:pt x="129" y="598"/>
                    <a:pt x="133" y="611"/>
                    <a:pt x="141" y="619"/>
                  </a:cubicBezTo>
                  <a:cubicBezTo>
                    <a:pt x="151" y="630"/>
                    <a:pt x="166" y="635"/>
                    <a:pt x="183" y="635"/>
                  </a:cubicBezTo>
                  <a:cubicBezTo>
                    <a:pt x="207" y="635"/>
                    <a:pt x="248" y="630"/>
                    <a:pt x="250" y="594"/>
                  </a:cubicBezTo>
                  <a:cubicBezTo>
                    <a:pt x="253" y="560"/>
                    <a:pt x="210" y="533"/>
                    <a:pt x="210" y="533"/>
                  </a:cubicBezTo>
                  <a:cubicBezTo>
                    <a:pt x="206" y="531"/>
                    <a:pt x="204" y="527"/>
                    <a:pt x="204" y="524"/>
                  </a:cubicBezTo>
                  <a:cubicBezTo>
                    <a:pt x="204" y="471"/>
                    <a:pt x="204" y="471"/>
                    <a:pt x="204" y="471"/>
                  </a:cubicBezTo>
                  <a:cubicBezTo>
                    <a:pt x="204" y="465"/>
                    <a:pt x="209" y="460"/>
                    <a:pt x="215" y="460"/>
                  </a:cubicBezTo>
                  <a:cubicBezTo>
                    <a:pt x="433" y="460"/>
                    <a:pt x="433" y="460"/>
                    <a:pt x="433" y="460"/>
                  </a:cubicBezTo>
                  <a:cubicBezTo>
                    <a:pt x="433" y="199"/>
                    <a:pt x="433" y="199"/>
                    <a:pt x="433" y="199"/>
                  </a:cubicBezTo>
                  <a:cubicBezTo>
                    <a:pt x="410" y="199"/>
                    <a:pt x="410" y="199"/>
                    <a:pt x="410" y="199"/>
                  </a:cubicBezTo>
                  <a:cubicBezTo>
                    <a:pt x="399" y="211"/>
                    <a:pt x="368" y="243"/>
                    <a:pt x="338" y="243"/>
                  </a:cubicBezTo>
                  <a:cubicBezTo>
                    <a:pt x="305" y="243"/>
                    <a:pt x="270" y="222"/>
                    <a:pt x="270" y="161"/>
                  </a:cubicBezTo>
                  <a:cubicBezTo>
                    <a:pt x="270" y="124"/>
                    <a:pt x="282" y="104"/>
                    <a:pt x="293" y="94"/>
                  </a:cubicBezTo>
                  <a:close/>
                </a:path>
              </a:pathLst>
            </a:custGeom>
            <a:solidFill>
              <a:srgbClr val="B4B17A"/>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endParaRPr lang="zh-CN" altLang="en-US"/>
            </a:p>
          </p:txBody>
        </p:sp>
        <p:sp>
          <p:nvSpPr>
            <p:cNvPr id="22540" name="Freeform 6"/>
            <p:cNvSpPr>
              <a:spLocks/>
            </p:cNvSpPr>
            <p:nvPr/>
          </p:nvSpPr>
          <p:spPr bwMode="auto">
            <a:xfrm>
              <a:off x="5444331" y="3360738"/>
              <a:ext cx="633413" cy="674688"/>
            </a:xfrm>
            <a:custGeom>
              <a:avLst/>
              <a:gdLst>
                <a:gd name="T0" fmla="*/ 2147483647 w 435"/>
                <a:gd name="T1" fmla="*/ 0 h 463"/>
                <a:gd name="T2" fmla="*/ 2147483647 w 435"/>
                <a:gd name="T3" fmla="*/ 0 h 463"/>
                <a:gd name="T4" fmla="*/ 2147483647 w 435"/>
                <a:gd name="T5" fmla="*/ 2147483647 h 463"/>
                <a:gd name="T6" fmla="*/ 2147483647 w 435"/>
                <a:gd name="T7" fmla="*/ 2147483647 h 463"/>
                <a:gd name="T8" fmla="*/ 2147483647 w 435"/>
                <a:gd name="T9" fmla="*/ 2147483647 h 463"/>
                <a:gd name="T10" fmla="*/ 2147483647 w 435"/>
                <a:gd name="T11" fmla="*/ 2147483647 h 463"/>
                <a:gd name="T12" fmla="*/ 2147483647 w 435"/>
                <a:gd name="T13" fmla="*/ 2147483647 h 463"/>
                <a:gd name="T14" fmla="*/ 2147483647 w 435"/>
                <a:gd name="T15" fmla="*/ 2147483647 h 463"/>
                <a:gd name="T16" fmla="*/ 2147483647 w 435"/>
                <a:gd name="T17" fmla="*/ 2147483647 h 463"/>
                <a:gd name="T18" fmla="*/ 0 w 435"/>
                <a:gd name="T19" fmla="*/ 2147483647 h 463"/>
                <a:gd name="T20" fmla="*/ 0 w 435"/>
                <a:gd name="T21" fmla="*/ 2147483647 h 463"/>
                <a:gd name="T22" fmla="*/ 2147483647 w 435"/>
                <a:gd name="T23" fmla="*/ 2147483647 h 463"/>
                <a:gd name="T24" fmla="*/ 2147483647 w 435"/>
                <a:gd name="T25" fmla="*/ 2147483647 h 463"/>
                <a:gd name="T26" fmla="*/ 2147483647 w 435"/>
                <a:gd name="T27" fmla="*/ 0 h 463"/>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435"/>
                <a:gd name="T43" fmla="*/ 0 h 463"/>
                <a:gd name="T44" fmla="*/ 435 w 435"/>
                <a:gd name="T45" fmla="*/ 463 h 463"/>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435" h="463">
                  <a:moveTo>
                    <a:pt x="435" y="0"/>
                  </a:moveTo>
                  <a:cubicBezTo>
                    <a:pt x="2" y="0"/>
                    <a:pt x="2" y="0"/>
                    <a:pt x="2" y="0"/>
                  </a:cubicBezTo>
                  <a:cubicBezTo>
                    <a:pt x="2" y="113"/>
                    <a:pt x="2" y="113"/>
                    <a:pt x="2" y="113"/>
                  </a:cubicBezTo>
                  <a:cubicBezTo>
                    <a:pt x="32" y="113"/>
                    <a:pt x="32" y="113"/>
                    <a:pt x="32" y="113"/>
                  </a:cubicBezTo>
                  <a:cubicBezTo>
                    <a:pt x="40" y="99"/>
                    <a:pt x="61" y="69"/>
                    <a:pt x="104" y="70"/>
                  </a:cubicBezTo>
                  <a:cubicBezTo>
                    <a:pt x="166" y="72"/>
                    <a:pt x="166" y="134"/>
                    <a:pt x="166" y="154"/>
                  </a:cubicBezTo>
                  <a:cubicBezTo>
                    <a:pt x="166" y="184"/>
                    <a:pt x="159" y="205"/>
                    <a:pt x="145" y="219"/>
                  </a:cubicBezTo>
                  <a:cubicBezTo>
                    <a:pt x="134" y="229"/>
                    <a:pt x="119" y="234"/>
                    <a:pt x="100" y="234"/>
                  </a:cubicBezTo>
                  <a:cubicBezTo>
                    <a:pt x="63" y="233"/>
                    <a:pt x="42" y="209"/>
                    <a:pt x="34" y="192"/>
                  </a:cubicBezTo>
                  <a:cubicBezTo>
                    <a:pt x="0" y="192"/>
                    <a:pt x="0" y="192"/>
                    <a:pt x="0" y="192"/>
                  </a:cubicBezTo>
                  <a:cubicBezTo>
                    <a:pt x="0" y="442"/>
                    <a:pt x="0" y="442"/>
                    <a:pt x="0" y="442"/>
                  </a:cubicBezTo>
                  <a:cubicBezTo>
                    <a:pt x="4" y="449"/>
                    <a:pt x="7" y="456"/>
                    <a:pt x="9" y="463"/>
                  </a:cubicBezTo>
                  <a:cubicBezTo>
                    <a:pt x="435" y="463"/>
                    <a:pt x="435" y="463"/>
                    <a:pt x="435" y="463"/>
                  </a:cubicBezTo>
                  <a:lnTo>
                    <a:pt x="435" y="0"/>
                  </a:lnTo>
                  <a:close/>
                </a:path>
              </a:pathLst>
            </a:custGeom>
            <a:solidFill>
              <a:srgbClr val="FDCB8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endParaRPr lang="zh-CN" altLang="en-US"/>
            </a:p>
          </p:txBody>
        </p:sp>
        <p:sp>
          <p:nvSpPr>
            <p:cNvPr id="22541" name="Freeform 7"/>
            <p:cNvSpPr>
              <a:spLocks/>
            </p:cNvSpPr>
            <p:nvPr/>
          </p:nvSpPr>
          <p:spPr bwMode="auto">
            <a:xfrm>
              <a:off x="5447506" y="1971676"/>
              <a:ext cx="1622425" cy="896938"/>
            </a:xfrm>
            <a:custGeom>
              <a:avLst/>
              <a:gdLst>
                <a:gd name="T0" fmla="*/ 0 w 1114"/>
                <a:gd name="T1" fmla="*/ 2147483647 h 616"/>
                <a:gd name="T2" fmla="*/ 2147483647 w 1114"/>
                <a:gd name="T3" fmla="*/ 2147483647 h 616"/>
                <a:gd name="T4" fmla="*/ 2147483647 w 1114"/>
                <a:gd name="T5" fmla="*/ 2147483647 h 616"/>
                <a:gd name="T6" fmla="*/ 2147483647 w 1114"/>
                <a:gd name="T7" fmla="*/ 2147483647 h 616"/>
                <a:gd name="T8" fmla="*/ 2147483647 w 1114"/>
                <a:gd name="T9" fmla="*/ 2147483647 h 616"/>
                <a:gd name="T10" fmla="*/ 2147483647 w 1114"/>
                <a:gd name="T11" fmla="*/ 2147483647 h 616"/>
                <a:gd name="T12" fmla="*/ 2147483647 w 1114"/>
                <a:gd name="T13" fmla="*/ 2147483647 h 616"/>
                <a:gd name="T14" fmla="*/ 2147483647 w 1114"/>
                <a:gd name="T15" fmla="*/ 2147483647 h 616"/>
                <a:gd name="T16" fmla="*/ 2147483647 w 1114"/>
                <a:gd name="T17" fmla="*/ 2147483647 h 616"/>
                <a:gd name="T18" fmla="*/ 2147483647 w 1114"/>
                <a:gd name="T19" fmla="*/ 2147483647 h 616"/>
                <a:gd name="T20" fmla="*/ 2147483647 w 1114"/>
                <a:gd name="T21" fmla="*/ 2147483647 h 616"/>
                <a:gd name="T22" fmla="*/ 2147483647 w 1114"/>
                <a:gd name="T23" fmla="*/ 2147483647 h 616"/>
                <a:gd name="T24" fmla="*/ 2147483647 w 1114"/>
                <a:gd name="T25" fmla="*/ 2147483647 h 616"/>
                <a:gd name="T26" fmla="*/ 2147483647 w 1114"/>
                <a:gd name="T27" fmla="*/ 2147483647 h 616"/>
                <a:gd name="T28" fmla="*/ 2147483647 w 1114"/>
                <a:gd name="T29" fmla="*/ 2147483647 h 616"/>
                <a:gd name="T30" fmla="*/ 2147483647 w 1114"/>
                <a:gd name="T31" fmla="*/ 2147483647 h 616"/>
                <a:gd name="T32" fmla="*/ 2147483647 w 1114"/>
                <a:gd name="T33" fmla="*/ 2147483647 h 616"/>
                <a:gd name="T34" fmla="*/ 2147483647 w 1114"/>
                <a:gd name="T35" fmla="*/ 2147483647 h 616"/>
                <a:gd name="T36" fmla="*/ 2147483647 w 1114"/>
                <a:gd name="T37" fmla="*/ 2147483647 h 616"/>
                <a:gd name="T38" fmla="*/ 2147483647 w 1114"/>
                <a:gd name="T39" fmla="*/ 2147483647 h 616"/>
                <a:gd name="T40" fmla="*/ 2147483647 w 1114"/>
                <a:gd name="T41" fmla="*/ 2147483647 h 616"/>
                <a:gd name="T42" fmla="*/ 2147483647 w 1114"/>
                <a:gd name="T43" fmla="*/ 2147483647 h 616"/>
                <a:gd name="T44" fmla="*/ 0 w 1114"/>
                <a:gd name="T45" fmla="*/ 2147483647 h 616"/>
                <a:gd name="T46" fmla="*/ 0 w 1114"/>
                <a:gd name="T47" fmla="*/ 2147483647 h 61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114"/>
                <a:gd name="T73" fmla="*/ 0 h 616"/>
                <a:gd name="T74" fmla="*/ 1114 w 1114"/>
                <a:gd name="T75" fmla="*/ 616 h 61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114" h="616">
                  <a:moveTo>
                    <a:pt x="0" y="445"/>
                  </a:moveTo>
                  <a:cubicBezTo>
                    <a:pt x="186" y="445"/>
                    <a:pt x="186" y="445"/>
                    <a:pt x="186" y="445"/>
                  </a:cubicBezTo>
                  <a:cubicBezTo>
                    <a:pt x="192" y="445"/>
                    <a:pt x="197" y="449"/>
                    <a:pt x="197" y="456"/>
                  </a:cubicBezTo>
                  <a:cubicBezTo>
                    <a:pt x="197" y="511"/>
                    <a:pt x="197" y="511"/>
                    <a:pt x="197" y="511"/>
                  </a:cubicBezTo>
                  <a:cubicBezTo>
                    <a:pt x="197" y="515"/>
                    <a:pt x="196" y="519"/>
                    <a:pt x="192" y="521"/>
                  </a:cubicBezTo>
                  <a:cubicBezTo>
                    <a:pt x="184" y="526"/>
                    <a:pt x="161" y="546"/>
                    <a:pt x="161" y="565"/>
                  </a:cubicBezTo>
                  <a:cubicBezTo>
                    <a:pt x="161" y="591"/>
                    <a:pt x="179" y="616"/>
                    <a:pt x="213" y="616"/>
                  </a:cubicBezTo>
                  <a:cubicBezTo>
                    <a:pt x="249" y="616"/>
                    <a:pt x="278" y="597"/>
                    <a:pt x="279" y="571"/>
                  </a:cubicBezTo>
                  <a:cubicBezTo>
                    <a:pt x="280" y="534"/>
                    <a:pt x="240" y="519"/>
                    <a:pt x="240" y="519"/>
                  </a:cubicBezTo>
                  <a:cubicBezTo>
                    <a:pt x="235" y="517"/>
                    <a:pt x="232" y="513"/>
                    <a:pt x="233" y="508"/>
                  </a:cubicBezTo>
                  <a:cubicBezTo>
                    <a:pt x="234" y="458"/>
                    <a:pt x="234" y="458"/>
                    <a:pt x="234" y="458"/>
                  </a:cubicBezTo>
                  <a:cubicBezTo>
                    <a:pt x="234" y="452"/>
                    <a:pt x="239" y="448"/>
                    <a:pt x="245" y="448"/>
                  </a:cubicBezTo>
                  <a:cubicBezTo>
                    <a:pt x="647" y="448"/>
                    <a:pt x="647" y="448"/>
                    <a:pt x="647" y="448"/>
                  </a:cubicBezTo>
                  <a:cubicBezTo>
                    <a:pt x="647" y="412"/>
                    <a:pt x="647" y="412"/>
                    <a:pt x="647" y="412"/>
                  </a:cubicBezTo>
                  <a:cubicBezTo>
                    <a:pt x="634" y="404"/>
                    <a:pt x="605" y="380"/>
                    <a:pt x="605" y="339"/>
                  </a:cubicBezTo>
                  <a:cubicBezTo>
                    <a:pt x="605" y="298"/>
                    <a:pt x="646" y="279"/>
                    <a:pt x="683" y="279"/>
                  </a:cubicBezTo>
                  <a:cubicBezTo>
                    <a:pt x="722" y="279"/>
                    <a:pt x="767" y="294"/>
                    <a:pt x="767" y="338"/>
                  </a:cubicBezTo>
                  <a:cubicBezTo>
                    <a:pt x="767" y="378"/>
                    <a:pt x="739" y="404"/>
                    <a:pt x="728" y="413"/>
                  </a:cubicBezTo>
                  <a:cubicBezTo>
                    <a:pt x="728" y="446"/>
                    <a:pt x="728" y="446"/>
                    <a:pt x="728" y="446"/>
                  </a:cubicBezTo>
                  <a:cubicBezTo>
                    <a:pt x="1114" y="446"/>
                    <a:pt x="1114" y="446"/>
                    <a:pt x="1114" y="446"/>
                  </a:cubicBezTo>
                  <a:cubicBezTo>
                    <a:pt x="1078" y="356"/>
                    <a:pt x="1025" y="265"/>
                    <a:pt x="952" y="204"/>
                  </a:cubicBezTo>
                  <a:cubicBezTo>
                    <a:pt x="809" y="83"/>
                    <a:pt x="677" y="5"/>
                    <a:pt x="460" y="2"/>
                  </a:cubicBezTo>
                  <a:cubicBezTo>
                    <a:pt x="326" y="0"/>
                    <a:pt x="149" y="37"/>
                    <a:pt x="0" y="148"/>
                  </a:cubicBezTo>
                  <a:lnTo>
                    <a:pt x="0" y="445"/>
                  </a:lnTo>
                  <a:close/>
                </a:path>
              </a:pathLst>
            </a:custGeom>
            <a:solidFill>
              <a:srgbClr val="FA9A6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endParaRPr lang="zh-CN" altLang="en-US"/>
            </a:p>
          </p:txBody>
        </p:sp>
        <p:sp>
          <p:nvSpPr>
            <p:cNvPr id="22542" name="Freeform 8"/>
            <p:cNvSpPr>
              <a:spLocks/>
            </p:cNvSpPr>
            <p:nvPr/>
          </p:nvSpPr>
          <p:spPr bwMode="auto">
            <a:xfrm>
              <a:off x="6109493" y="2409826"/>
              <a:ext cx="869950" cy="919163"/>
            </a:xfrm>
            <a:custGeom>
              <a:avLst/>
              <a:gdLst>
                <a:gd name="T0" fmla="*/ 2147483647 w 597"/>
                <a:gd name="T1" fmla="*/ 2147483647 h 631"/>
                <a:gd name="T2" fmla="*/ 2147483647 w 597"/>
                <a:gd name="T3" fmla="*/ 2147483647 h 631"/>
                <a:gd name="T4" fmla="*/ 2147483647 w 597"/>
                <a:gd name="T5" fmla="*/ 2147483647 h 631"/>
                <a:gd name="T6" fmla="*/ 2147483647 w 597"/>
                <a:gd name="T7" fmla="*/ 2147483647 h 631"/>
                <a:gd name="T8" fmla="*/ 2147483647 w 597"/>
                <a:gd name="T9" fmla="*/ 2147483647 h 631"/>
                <a:gd name="T10" fmla="*/ 2147483647 w 597"/>
                <a:gd name="T11" fmla="*/ 2147483647 h 631"/>
                <a:gd name="T12" fmla="*/ 2147483647 w 597"/>
                <a:gd name="T13" fmla="*/ 2147483647 h 631"/>
                <a:gd name="T14" fmla="*/ 2147483647 w 597"/>
                <a:gd name="T15" fmla="*/ 2147483647 h 631"/>
                <a:gd name="T16" fmla="*/ 2147483647 w 597"/>
                <a:gd name="T17" fmla="*/ 2147483647 h 631"/>
                <a:gd name="T18" fmla="*/ 2147483647 w 597"/>
                <a:gd name="T19" fmla="*/ 2147483647 h 631"/>
                <a:gd name="T20" fmla="*/ 2147483647 w 597"/>
                <a:gd name="T21" fmla="*/ 2147483647 h 631"/>
                <a:gd name="T22" fmla="*/ 2147483647 w 597"/>
                <a:gd name="T23" fmla="*/ 2147483647 h 631"/>
                <a:gd name="T24" fmla="*/ 2147483647 w 597"/>
                <a:gd name="T25" fmla="*/ 2147483647 h 631"/>
                <a:gd name="T26" fmla="*/ 2147483647 w 597"/>
                <a:gd name="T27" fmla="*/ 2147483647 h 631"/>
                <a:gd name="T28" fmla="*/ 2147483647 w 597"/>
                <a:gd name="T29" fmla="*/ 2147483647 h 631"/>
                <a:gd name="T30" fmla="*/ 2147483647 w 597"/>
                <a:gd name="T31" fmla="*/ 2147483647 h 631"/>
                <a:gd name="T32" fmla="*/ 2147483647 w 597"/>
                <a:gd name="T33" fmla="*/ 2147483647 h 631"/>
                <a:gd name="T34" fmla="*/ 2147483647 w 597"/>
                <a:gd name="T35" fmla="*/ 0 h 631"/>
                <a:gd name="T36" fmla="*/ 2147483647 w 597"/>
                <a:gd name="T37" fmla="*/ 2147483647 h 631"/>
                <a:gd name="T38" fmla="*/ 2147483647 w 597"/>
                <a:gd name="T39" fmla="*/ 2147483647 h 631"/>
                <a:gd name="T40" fmla="*/ 2147483647 w 597"/>
                <a:gd name="T41" fmla="*/ 2147483647 h 631"/>
                <a:gd name="T42" fmla="*/ 2147483647 w 597"/>
                <a:gd name="T43" fmla="*/ 2147483647 h 631"/>
                <a:gd name="T44" fmla="*/ 2147483647 w 597"/>
                <a:gd name="T45" fmla="*/ 2147483647 h 631"/>
                <a:gd name="T46" fmla="*/ 0 w 597"/>
                <a:gd name="T47" fmla="*/ 2147483647 h 631"/>
                <a:gd name="T48" fmla="*/ 0 w 597"/>
                <a:gd name="T49" fmla="*/ 2147483647 h 631"/>
                <a:gd name="T50" fmla="*/ 2147483647 w 597"/>
                <a:gd name="T51" fmla="*/ 2147483647 h 631"/>
                <a:gd name="T52" fmla="*/ 2147483647 w 597"/>
                <a:gd name="T53" fmla="*/ 2147483647 h 631"/>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597"/>
                <a:gd name="T82" fmla="*/ 0 h 631"/>
                <a:gd name="T83" fmla="*/ 597 w 597"/>
                <a:gd name="T84" fmla="*/ 631 h 631"/>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597" h="631">
                  <a:moveTo>
                    <a:pt x="433" y="422"/>
                  </a:moveTo>
                  <a:cubicBezTo>
                    <a:pt x="433" y="416"/>
                    <a:pt x="438" y="411"/>
                    <a:pt x="445" y="411"/>
                  </a:cubicBezTo>
                  <a:cubicBezTo>
                    <a:pt x="492" y="411"/>
                    <a:pt x="492" y="411"/>
                    <a:pt x="492" y="411"/>
                  </a:cubicBezTo>
                  <a:cubicBezTo>
                    <a:pt x="496" y="411"/>
                    <a:pt x="499" y="413"/>
                    <a:pt x="501" y="415"/>
                  </a:cubicBezTo>
                  <a:cubicBezTo>
                    <a:pt x="509" y="425"/>
                    <a:pt x="533" y="451"/>
                    <a:pt x="556" y="451"/>
                  </a:cubicBezTo>
                  <a:cubicBezTo>
                    <a:pt x="587" y="451"/>
                    <a:pt x="597" y="419"/>
                    <a:pt x="597" y="389"/>
                  </a:cubicBezTo>
                  <a:cubicBezTo>
                    <a:pt x="597" y="356"/>
                    <a:pt x="583" y="336"/>
                    <a:pt x="557" y="334"/>
                  </a:cubicBezTo>
                  <a:cubicBezTo>
                    <a:pt x="540" y="333"/>
                    <a:pt x="513" y="358"/>
                    <a:pt x="499" y="374"/>
                  </a:cubicBezTo>
                  <a:cubicBezTo>
                    <a:pt x="497" y="376"/>
                    <a:pt x="494" y="377"/>
                    <a:pt x="491" y="377"/>
                  </a:cubicBezTo>
                  <a:cubicBezTo>
                    <a:pt x="441" y="377"/>
                    <a:pt x="441" y="377"/>
                    <a:pt x="441" y="377"/>
                  </a:cubicBezTo>
                  <a:cubicBezTo>
                    <a:pt x="435" y="377"/>
                    <a:pt x="430" y="372"/>
                    <a:pt x="430" y="366"/>
                  </a:cubicBezTo>
                  <a:cubicBezTo>
                    <a:pt x="430" y="167"/>
                    <a:pt x="430" y="167"/>
                    <a:pt x="430" y="167"/>
                  </a:cubicBezTo>
                  <a:cubicBezTo>
                    <a:pt x="261" y="167"/>
                    <a:pt x="261" y="167"/>
                    <a:pt x="261" y="167"/>
                  </a:cubicBezTo>
                  <a:cubicBezTo>
                    <a:pt x="255" y="167"/>
                    <a:pt x="250" y="162"/>
                    <a:pt x="250" y="156"/>
                  </a:cubicBezTo>
                  <a:cubicBezTo>
                    <a:pt x="250" y="107"/>
                    <a:pt x="250" y="107"/>
                    <a:pt x="250" y="107"/>
                  </a:cubicBezTo>
                  <a:cubicBezTo>
                    <a:pt x="250" y="103"/>
                    <a:pt x="252" y="100"/>
                    <a:pt x="256" y="98"/>
                  </a:cubicBezTo>
                  <a:cubicBezTo>
                    <a:pt x="256" y="97"/>
                    <a:pt x="290" y="75"/>
                    <a:pt x="290" y="37"/>
                  </a:cubicBezTo>
                  <a:cubicBezTo>
                    <a:pt x="290" y="2"/>
                    <a:pt x="238" y="0"/>
                    <a:pt x="228" y="0"/>
                  </a:cubicBezTo>
                  <a:cubicBezTo>
                    <a:pt x="207" y="0"/>
                    <a:pt x="172" y="8"/>
                    <a:pt x="172" y="38"/>
                  </a:cubicBezTo>
                  <a:cubicBezTo>
                    <a:pt x="172" y="76"/>
                    <a:pt x="206" y="95"/>
                    <a:pt x="208" y="96"/>
                  </a:cubicBezTo>
                  <a:cubicBezTo>
                    <a:pt x="211" y="97"/>
                    <a:pt x="214" y="101"/>
                    <a:pt x="214" y="105"/>
                  </a:cubicBezTo>
                  <a:cubicBezTo>
                    <a:pt x="214" y="158"/>
                    <a:pt x="214" y="158"/>
                    <a:pt x="214" y="158"/>
                  </a:cubicBezTo>
                  <a:cubicBezTo>
                    <a:pt x="214" y="164"/>
                    <a:pt x="209" y="169"/>
                    <a:pt x="203" y="169"/>
                  </a:cubicBezTo>
                  <a:cubicBezTo>
                    <a:pt x="0" y="169"/>
                    <a:pt x="0" y="169"/>
                    <a:pt x="0" y="169"/>
                  </a:cubicBezTo>
                  <a:cubicBezTo>
                    <a:pt x="0" y="631"/>
                    <a:pt x="0" y="631"/>
                    <a:pt x="0" y="631"/>
                  </a:cubicBezTo>
                  <a:cubicBezTo>
                    <a:pt x="433" y="631"/>
                    <a:pt x="433" y="631"/>
                    <a:pt x="433" y="631"/>
                  </a:cubicBezTo>
                  <a:lnTo>
                    <a:pt x="433" y="422"/>
                  </a:lnTo>
                  <a:close/>
                </a:path>
              </a:pathLst>
            </a:custGeom>
            <a:solidFill>
              <a:srgbClr val="D87D68"/>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endParaRPr lang="zh-CN" altLang="en-US"/>
            </a:p>
          </p:txBody>
        </p:sp>
        <p:sp>
          <p:nvSpPr>
            <p:cNvPr id="22543" name="Freeform 9"/>
            <p:cNvSpPr>
              <a:spLocks/>
            </p:cNvSpPr>
            <p:nvPr/>
          </p:nvSpPr>
          <p:spPr bwMode="auto">
            <a:xfrm>
              <a:off x="6534943" y="2655888"/>
              <a:ext cx="609600" cy="1319213"/>
            </a:xfrm>
            <a:custGeom>
              <a:avLst/>
              <a:gdLst>
                <a:gd name="T0" fmla="*/ 2147483647 w 418"/>
                <a:gd name="T1" fmla="*/ 0 h 906"/>
                <a:gd name="T2" fmla="*/ 2147483647 w 418"/>
                <a:gd name="T3" fmla="*/ 2147483647 h 906"/>
                <a:gd name="T4" fmla="*/ 2147483647 w 418"/>
                <a:gd name="T5" fmla="*/ 2147483647 h 906"/>
                <a:gd name="T6" fmla="*/ 2147483647 w 418"/>
                <a:gd name="T7" fmla="*/ 2147483647 h 906"/>
                <a:gd name="T8" fmla="*/ 2147483647 w 418"/>
                <a:gd name="T9" fmla="*/ 2147483647 h 906"/>
                <a:gd name="T10" fmla="*/ 2147483647 w 418"/>
                <a:gd name="T11" fmla="*/ 2147483647 h 906"/>
                <a:gd name="T12" fmla="*/ 2147483647 w 418"/>
                <a:gd name="T13" fmla="*/ 2147483647 h 906"/>
                <a:gd name="T14" fmla="*/ 2147483647 w 418"/>
                <a:gd name="T15" fmla="*/ 2147483647 h 906"/>
                <a:gd name="T16" fmla="*/ 2147483647 w 418"/>
                <a:gd name="T17" fmla="*/ 2147483647 h 906"/>
                <a:gd name="T18" fmla="*/ 2147483647 w 418"/>
                <a:gd name="T19" fmla="*/ 2147483647 h 906"/>
                <a:gd name="T20" fmla="*/ 2147483647 w 418"/>
                <a:gd name="T21" fmla="*/ 2147483647 h 906"/>
                <a:gd name="T22" fmla="*/ 2147483647 w 418"/>
                <a:gd name="T23" fmla="*/ 2147483647 h 906"/>
                <a:gd name="T24" fmla="*/ 2147483647 w 418"/>
                <a:gd name="T25" fmla="*/ 2147483647 h 906"/>
                <a:gd name="T26" fmla="*/ 2147483647 w 418"/>
                <a:gd name="T27" fmla="*/ 2147483647 h 906"/>
                <a:gd name="T28" fmla="*/ 0 w 418"/>
                <a:gd name="T29" fmla="*/ 2147483647 h 906"/>
                <a:gd name="T30" fmla="*/ 2147483647 w 418"/>
                <a:gd name="T31" fmla="*/ 2147483647 h 906"/>
                <a:gd name="T32" fmla="*/ 2147483647 w 418"/>
                <a:gd name="T33" fmla="*/ 2147483647 h 906"/>
                <a:gd name="T34" fmla="*/ 2147483647 w 418"/>
                <a:gd name="T35" fmla="*/ 2147483647 h 906"/>
                <a:gd name="T36" fmla="*/ 2147483647 w 418"/>
                <a:gd name="T37" fmla="*/ 2147483647 h 906"/>
                <a:gd name="T38" fmla="*/ 2147483647 w 418"/>
                <a:gd name="T39" fmla="*/ 2147483647 h 906"/>
                <a:gd name="T40" fmla="*/ 2147483647 w 418"/>
                <a:gd name="T41" fmla="*/ 2147483647 h 906"/>
                <a:gd name="T42" fmla="*/ 2147483647 w 418"/>
                <a:gd name="T43" fmla="*/ 2147483647 h 906"/>
                <a:gd name="T44" fmla="*/ 2147483647 w 418"/>
                <a:gd name="T45" fmla="*/ 2147483647 h 906"/>
                <a:gd name="T46" fmla="*/ 2147483647 w 418"/>
                <a:gd name="T47" fmla="*/ 0 h 906"/>
                <a:gd name="T48" fmla="*/ 2147483647 w 418"/>
                <a:gd name="T49" fmla="*/ 0 h 90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418"/>
                <a:gd name="T76" fmla="*/ 0 h 906"/>
                <a:gd name="T77" fmla="*/ 418 w 418"/>
                <a:gd name="T78" fmla="*/ 906 h 90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418" h="906">
                  <a:moveTo>
                    <a:pt x="160" y="0"/>
                  </a:moveTo>
                  <a:cubicBezTo>
                    <a:pt x="160" y="186"/>
                    <a:pt x="160" y="186"/>
                    <a:pt x="160" y="186"/>
                  </a:cubicBezTo>
                  <a:cubicBezTo>
                    <a:pt x="194" y="186"/>
                    <a:pt x="194" y="186"/>
                    <a:pt x="194" y="186"/>
                  </a:cubicBezTo>
                  <a:cubicBezTo>
                    <a:pt x="205" y="174"/>
                    <a:pt x="238" y="142"/>
                    <a:pt x="266" y="143"/>
                  </a:cubicBezTo>
                  <a:cubicBezTo>
                    <a:pt x="296" y="145"/>
                    <a:pt x="328" y="166"/>
                    <a:pt x="328" y="220"/>
                  </a:cubicBezTo>
                  <a:cubicBezTo>
                    <a:pt x="328" y="271"/>
                    <a:pt x="303" y="304"/>
                    <a:pt x="264" y="304"/>
                  </a:cubicBezTo>
                  <a:cubicBezTo>
                    <a:pt x="232" y="304"/>
                    <a:pt x="205" y="275"/>
                    <a:pt x="195" y="264"/>
                  </a:cubicBezTo>
                  <a:cubicBezTo>
                    <a:pt x="164" y="264"/>
                    <a:pt x="164" y="264"/>
                    <a:pt x="164" y="264"/>
                  </a:cubicBezTo>
                  <a:cubicBezTo>
                    <a:pt x="164" y="613"/>
                    <a:pt x="164" y="613"/>
                    <a:pt x="164" y="613"/>
                  </a:cubicBezTo>
                  <a:cubicBezTo>
                    <a:pt x="164" y="619"/>
                    <a:pt x="159" y="624"/>
                    <a:pt x="153" y="624"/>
                  </a:cubicBezTo>
                  <a:cubicBezTo>
                    <a:pt x="105" y="624"/>
                    <a:pt x="105" y="624"/>
                    <a:pt x="105" y="624"/>
                  </a:cubicBezTo>
                  <a:cubicBezTo>
                    <a:pt x="102" y="624"/>
                    <a:pt x="99" y="623"/>
                    <a:pt x="97" y="621"/>
                  </a:cubicBezTo>
                  <a:cubicBezTo>
                    <a:pt x="88" y="611"/>
                    <a:pt x="59" y="587"/>
                    <a:pt x="40" y="586"/>
                  </a:cubicBezTo>
                  <a:cubicBezTo>
                    <a:pt x="31" y="585"/>
                    <a:pt x="22" y="588"/>
                    <a:pt x="16" y="594"/>
                  </a:cubicBezTo>
                  <a:cubicBezTo>
                    <a:pt x="5" y="604"/>
                    <a:pt x="0" y="622"/>
                    <a:pt x="0" y="645"/>
                  </a:cubicBezTo>
                  <a:cubicBezTo>
                    <a:pt x="0" y="683"/>
                    <a:pt x="16" y="705"/>
                    <a:pt x="46" y="705"/>
                  </a:cubicBezTo>
                  <a:cubicBezTo>
                    <a:pt x="66" y="705"/>
                    <a:pt x="96" y="675"/>
                    <a:pt x="104" y="665"/>
                  </a:cubicBezTo>
                  <a:cubicBezTo>
                    <a:pt x="106" y="662"/>
                    <a:pt x="109" y="661"/>
                    <a:pt x="113" y="661"/>
                  </a:cubicBezTo>
                  <a:cubicBezTo>
                    <a:pt x="153" y="661"/>
                    <a:pt x="153" y="661"/>
                    <a:pt x="153" y="661"/>
                  </a:cubicBezTo>
                  <a:cubicBezTo>
                    <a:pt x="159" y="661"/>
                    <a:pt x="164" y="666"/>
                    <a:pt x="164" y="672"/>
                  </a:cubicBezTo>
                  <a:cubicBezTo>
                    <a:pt x="164" y="906"/>
                    <a:pt x="164" y="906"/>
                    <a:pt x="164" y="906"/>
                  </a:cubicBezTo>
                  <a:cubicBezTo>
                    <a:pt x="207" y="808"/>
                    <a:pt x="270" y="669"/>
                    <a:pt x="318" y="573"/>
                  </a:cubicBezTo>
                  <a:cubicBezTo>
                    <a:pt x="393" y="422"/>
                    <a:pt x="418" y="329"/>
                    <a:pt x="418" y="210"/>
                  </a:cubicBezTo>
                  <a:cubicBezTo>
                    <a:pt x="418" y="156"/>
                    <a:pt x="404" y="79"/>
                    <a:pt x="376" y="0"/>
                  </a:cubicBezTo>
                  <a:lnTo>
                    <a:pt x="160" y="0"/>
                  </a:lnTo>
                  <a:close/>
                </a:path>
              </a:pathLst>
            </a:custGeom>
            <a:solidFill>
              <a:srgbClr val="FDCB8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endParaRPr lang="zh-CN" altLang="en-US"/>
            </a:p>
          </p:txBody>
        </p:sp>
        <p:sp>
          <p:nvSpPr>
            <p:cNvPr id="22544" name="Freeform 10"/>
            <p:cNvSpPr>
              <a:spLocks/>
            </p:cNvSpPr>
            <p:nvPr/>
          </p:nvSpPr>
          <p:spPr bwMode="auto">
            <a:xfrm>
              <a:off x="5471318" y="4062413"/>
              <a:ext cx="1263650" cy="520700"/>
            </a:xfrm>
            <a:custGeom>
              <a:avLst/>
              <a:gdLst>
                <a:gd name="T0" fmla="*/ 2147483647 w 868"/>
                <a:gd name="T1" fmla="*/ 0 h 358"/>
                <a:gd name="T2" fmla="*/ 2147483647 w 868"/>
                <a:gd name="T3" fmla="*/ 2147483647 h 358"/>
                <a:gd name="T4" fmla="*/ 2147483647 w 868"/>
                <a:gd name="T5" fmla="*/ 2147483647 h 358"/>
                <a:gd name="T6" fmla="*/ 2147483647 w 868"/>
                <a:gd name="T7" fmla="*/ 2147483647 h 358"/>
                <a:gd name="T8" fmla="*/ 2147483647 w 868"/>
                <a:gd name="T9" fmla="*/ 2147483647 h 358"/>
                <a:gd name="T10" fmla="*/ 2147483647 w 868"/>
                <a:gd name="T11" fmla="*/ 2147483647 h 358"/>
                <a:gd name="T12" fmla="*/ 2147483647 w 868"/>
                <a:gd name="T13" fmla="*/ 2147483647 h 358"/>
                <a:gd name="T14" fmla="*/ 2147483647 w 868"/>
                <a:gd name="T15" fmla="*/ 2147483647 h 358"/>
                <a:gd name="T16" fmla="*/ 0 w 868"/>
                <a:gd name="T17" fmla="*/ 2147483647 h 358"/>
                <a:gd name="T18" fmla="*/ 2147483647 w 868"/>
                <a:gd name="T19" fmla="*/ 2147483647 h 358"/>
                <a:gd name="T20" fmla="*/ 2147483647 w 868"/>
                <a:gd name="T21" fmla="*/ 2147483647 h 358"/>
                <a:gd name="T22" fmla="*/ 2147483647 w 868"/>
                <a:gd name="T23" fmla="*/ 2147483647 h 358"/>
                <a:gd name="T24" fmla="*/ 2147483647 w 868"/>
                <a:gd name="T25" fmla="*/ 2147483647 h 358"/>
                <a:gd name="T26" fmla="*/ 2147483647 w 868"/>
                <a:gd name="T27" fmla="*/ 2147483647 h 358"/>
                <a:gd name="T28" fmla="*/ 2147483647 w 868"/>
                <a:gd name="T29" fmla="*/ 0 h 358"/>
                <a:gd name="T30" fmla="*/ 2147483647 w 868"/>
                <a:gd name="T31" fmla="*/ 0 h 358"/>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868"/>
                <a:gd name="T49" fmla="*/ 0 h 358"/>
                <a:gd name="T50" fmla="*/ 868 w 868"/>
                <a:gd name="T51" fmla="*/ 358 h 358"/>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868" h="358">
                  <a:moveTo>
                    <a:pt x="665" y="0"/>
                  </a:moveTo>
                  <a:cubicBezTo>
                    <a:pt x="665" y="36"/>
                    <a:pt x="665" y="36"/>
                    <a:pt x="665" y="36"/>
                  </a:cubicBezTo>
                  <a:cubicBezTo>
                    <a:pt x="679" y="46"/>
                    <a:pt x="715" y="75"/>
                    <a:pt x="712" y="114"/>
                  </a:cubicBezTo>
                  <a:cubicBezTo>
                    <a:pt x="709" y="152"/>
                    <a:pt x="675" y="175"/>
                    <a:pt x="622" y="175"/>
                  </a:cubicBezTo>
                  <a:cubicBezTo>
                    <a:pt x="592" y="175"/>
                    <a:pt x="574" y="163"/>
                    <a:pt x="564" y="153"/>
                  </a:cubicBezTo>
                  <a:cubicBezTo>
                    <a:pt x="552" y="139"/>
                    <a:pt x="545" y="121"/>
                    <a:pt x="546" y="103"/>
                  </a:cubicBezTo>
                  <a:cubicBezTo>
                    <a:pt x="548" y="77"/>
                    <a:pt x="575" y="51"/>
                    <a:pt x="586" y="41"/>
                  </a:cubicBezTo>
                  <a:cubicBezTo>
                    <a:pt x="586" y="3"/>
                    <a:pt x="586" y="3"/>
                    <a:pt x="586" y="3"/>
                  </a:cubicBezTo>
                  <a:cubicBezTo>
                    <a:pt x="0" y="3"/>
                    <a:pt x="0" y="3"/>
                    <a:pt x="0" y="3"/>
                  </a:cubicBezTo>
                  <a:cubicBezTo>
                    <a:pt x="16" y="45"/>
                    <a:pt x="26" y="81"/>
                    <a:pt x="26" y="104"/>
                  </a:cubicBezTo>
                  <a:cubicBezTo>
                    <a:pt x="18" y="303"/>
                    <a:pt x="126" y="358"/>
                    <a:pt x="167" y="358"/>
                  </a:cubicBezTo>
                  <a:cubicBezTo>
                    <a:pt x="315" y="358"/>
                    <a:pt x="651" y="358"/>
                    <a:pt x="700" y="358"/>
                  </a:cubicBezTo>
                  <a:cubicBezTo>
                    <a:pt x="750" y="358"/>
                    <a:pt x="799" y="291"/>
                    <a:pt x="821" y="241"/>
                  </a:cubicBezTo>
                  <a:cubicBezTo>
                    <a:pt x="844" y="190"/>
                    <a:pt x="829" y="88"/>
                    <a:pt x="845" y="51"/>
                  </a:cubicBezTo>
                  <a:cubicBezTo>
                    <a:pt x="849" y="43"/>
                    <a:pt x="857" y="25"/>
                    <a:pt x="868" y="0"/>
                  </a:cubicBezTo>
                  <a:lnTo>
                    <a:pt x="665" y="0"/>
                  </a:lnTo>
                  <a:close/>
                </a:path>
              </a:pathLst>
            </a:custGeom>
            <a:solidFill>
              <a:srgbClr val="FA9A6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endParaRPr lang="zh-CN" altLang="en-US"/>
            </a:p>
          </p:txBody>
        </p:sp>
        <p:sp>
          <p:nvSpPr>
            <p:cNvPr id="22545" name="Freeform 11"/>
            <p:cNvSpPr>
              <a:spLocks/>
            </p:cNvSpPr>
            <p:nvPr/>
          </p:nvSpPr>
          <p:spPr bwMode="auto">
            <a:xfrm>
              <a:off x="4926806" y="2211388"/>
              <a:ext cx="727075" cy="1720850"/>
            </a:xfrm>
            <a:custGeom>
              <a:avLst/>
              <a:gdLst>
                <a:gd name="T0" fmla="*/ 2147483647 w 500"/>
                <a:gd name="T1" fmla="*/ 2147483647 h 1182"/>
                <a:gd name="T2" fmla="*/ 2147483647 w 500"/>
                <a:gd name="T3" fmla="*/ 2147483647 h 1182"/>
                <a:gd name="T4" fmla="*/ 2147483647 w 500"/>
                <a:gd name="T5" fmla="*/ 2147483647 h 1182"/>
                <a:gd name="T6" fmla="*/ 2147483647 w 500"/>
                <a:gd name="T7" fmla="*/ 2147483647 h 1182"/>
                <a:gd name="T8" fmla="*/ 2147483647 w 500"/>
                <a:gd name="T9" fmla="*/ 2147483647 h 1182"/>
                <a:gd name="T10" fmla="*/ 2147483647 w 500"/>
                <a:gd name="T11" fmla="*/ 2147483647 h 1182"/>
                <a:gd name="T12" fmla="*/ 2147483647 w 500"/>
                <a:gd name="T13" fmla="*/ 2147483647 h 1182"/>
                <a:gd name="T14" fmla="*/ 2147483647 w 500"/>
                <a:gd name="T15" fmla="*/ 2147483647 h 1182"/>
                <a:gd name="T16" fmla="*/ 2147483647 w 500"/>
                <a:gd name="T17" fmla="*/ 2147483647 h 1182"/>
                <a:gd name="T18" fmla="*/ 2147483647 w 500"/>
                <a:gd name="T19" fmla="*/ 2147483647 h 1182"/>
                <a:gd name="T20" fmla="*/ 2147483647 w 500"/>
                <a:gd name="T21" fmla="*/ 2147483647 h 1182"/>
                <a:gd name="T22" fmla="*/ 2147483647 w 500"/>
                <a:gd name="T23" fmla="*/ 2147483647 h 1182"/>
                <a:gd name="T24" fmla="*/ 2147483647 w 500"/>
                <a:gd name="T25" fmla="*/ 2147483647 h 1182"/>
                <a:gd name="T26" fmla="*/ 2147483647 w 500"/>
                <a:gd name="T27" fmla="*/ 2147483647 h 1182"/>
                <a:gd name="T28" fmla="*/ 2147483647 w 500"/>
                <a:gd name="T29" fmla="*/ 2147483647 h 1182"/>
                <a:gd name="T30" fmla="*/ 2147483647 w 500"/>
                <a:gd name="T31" fmla="*/ 0 h 1182"/>
                <a:gd name="T32" fmla="*/ 2147483647 w 500"/>
                <a:gd name="T33" fmla="*/ 2147483647 h 1182"/>
                <a:gd name="T34" fmla="*/ 2147483647 w 500"/>
                <a:gd name="T35" fmla="*/ 2147483647 h 1182"/>
                <a:gd name="T36" fmla="*/ 2147483647 w 500"/>
                <a:gd name="T37" fmla="*/ 2147483647 h 1182"/>
                <a:gd name="T38" fmla="*/ 2147483647 w 500"/>
                <a:gd name="T39" fmla="*/ 2147483647 h 1182"/>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500"/>
                <a:gd name="T61" fmla="*/ 0 h 1182"/>
                <a:gd name="T62" fmla="*/ 500 w 500"/>
                <a:gd name="T63" fmla="*/ 1182 h 1182"/>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500" h="1182">
                  <a:moveTo>
                    <a:pt x="334" y="970"/>
                  </a:moveTo>
                  <a:cubicBezTo>
                    <a:pt x="334" y="964"/>
                    <a:pt x="339" y="959"/>
                    <a:pt x="345" y="959"/>
                  </a:cubicBezTo>
                  <a:cubicBezTo>
                    <a:pt x="398" y="959"/>
                    <a:pt x="398" y="959"/>
                    <a:pt x="398" y="959"/>
                  </a:cubicBezTo>
                  <a:cubicBezTo>
                    <a:pt x="403" y="959"/>
                    <a:pt x="407" y="963"/>
                    <a:pt x="409" y="967"/>
                  </a:cubicBezTo>
                  <a:cubicBezTo>
                    <a:pt x="409" y="969"/>
                    <a:pt x="418" y="999"/>
                    <a:pt x="457" y="1001"/>
                  </a:cubicBezTo>
                  <a:cubicBezTo>
                    <a:pt x="470" y="1001"/>
                    <a:pt x="479" y="998"/>
                    <a:pt x="486" y="992"/>
                  </a:cubicBezTo>
                  <a:cubicBezTo>
                    <a:pt x="495" y="983"/>
                    <a:pt x="500" y="966"/>
                    <a:pt x="500" y="943"/>
                  </a:cubicBezTo>
                  <a:cubicBezTo>
                    <a:pt x="500" y="907"/>
                    <a:pt x="493" y="882"/>
                    <a:pt x="460" y="881"/>
                  </a:cubicBezTo>
                  <a:cubicBezTo>
                    <a:pt x="420" y="880"/>
                    <a:pt x="406" y="916"/>
                    <a:pt x="405" y="917"/>
                  </a:cubicBezTo>
                  <a:cubicBezTo>
                    <a:pt x="403" y="921"/>
                    <a:pt x="399" y="924"/>
                    <a:pt x="395" y="924"/>
                  </a:cubicBezTo>
                  <a:cubicBezTo>
                    <a:pt x="347" y="924"/>
                    <a:pt x="347" y="924"/>
                    <a:pt x="347" y="924"/>
                  </a:cubicBezTo>
                  <a:cubicBezTo>
                    <a:pt x="341" y="924"/>
                    <a:pt x="336" y="919"/>
                    <a:pt x="336" y="913"/>
                  </a:cubicBezTo>
                  <a:cubicBezTo>
                    <a:pt x="336" y="783"/>
                    <a:pt x="336" y="783"/>
                    <a:pt x="336" y="783"/>
                  </a:cubicBezTo>
                  <a:cubicBezTo>
                    <a:pt x="335" y="782"/>
                    <a:pt x="334" y="780"/>
                    <a:pt x="334" y="778"/>
                  </a:cubicBezTo>
                  <a:cubicBezTo>
                    <a:pt x="334" y="776"/>
                    <a:pt x="335" y="774"/>
                    <a:pt x="336" y="772"/>
                  </a:cubicBezTo>
                  <a:cubicBezTo>
                    <a:pt x="336" y="0"/>
                    <a:pt x="336" y="0"/>
                    <a:pt x="336" y="0"/>
                  </a:cubicBezTo>
                  <a:cubicBezTo>
                    <a:pt x="254" y="67"/>
                    <a:pt x="182" y="159"/>
                    <a:pt x="134" y="281"/>
                  </a:cubicBezTo>
                  <a:cubicBezTo>
                    <a:pt x="0" y="619"/>
                    <a:pt x="191" y="899"/>
                    <a:pt x="221" y="959"/>
                  </a:cubicBezTo>
                  <a:cubicBezTo>
                    <a:pt x="238" y="992"/>
                    <a:pt x="290" y="1088"/>
                    <a:pt x="334" y="1182"/>
                  </a:cubicBezTo>
                  <a:lnTo>
                    <a:pt x="334" y="970"/>
                  </a:lnTo>
                  <a:close/>
                </a:path>
              </a:pathLst>
            </a:custGeom>
            <a:solidFill>
              <a:srgbClr val="B4B17A"/>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endParaRPr lang="zh-CN" altLang="en-US"/>
            </a:p>
          </p:txBody>
        </p:sp>
        <p:sp>
          <p:nvSpPr>
            <p:cNvPr id="22546" name="Freeform 12"/>
            <p:cNvSpPr>
              <a:spLocks/>
            </p:cNvSpPr>
            <p:nvPr/>
          </p:nvSpPr>
          <p:spPr bwMode="auto">
            <a:xfrm>
              <a:off x="5447506" y="2651126"/>
              <a:ext cx="630238" cy="677863"/>
            </a:xfrm>
            <a:custGeom>
              <a:avLst/>
              <a:gdLst>
                <a:gd name="T0" fmla="*/ 2147483647 w 433"/>
                <a:gd name="T1" fmla="*/ 2147483647 h 465"/>
                <a:gd name="T2" fmla="*/ 2147483647 w 433"/>
                <a:gd name="T3" fmla="*/ 2147483647 h 465"/>
                <a:gd name="T4" fmla="*/ 2147483647 w 433"/>
                <a:gd name="T5" fmla="*/ 2147483647 h 465"/>
                <a:gd name="T6" fmla="*/ 2147483647 w 433"/>
                <a:gd name="T7" fmla="*/ 2147483647 h 465"/>
                <a:gd name="T8" fmla="*/ 2147483647 w 433"/>
                <a:gd name="T9" fmla="*/ 2147483647 h 465"/>
                <a:gd name="T10" fmla="*/ 2147483647 w 433"/>
                <a:gd name="T11" fmla="*/ 2147483647 h 465"/>
                <a:gd name="T12" fmla="*/ 2147483647 w 433"/>
                <a:gd name="T13" fmla="*/ 2147483647 h 465"/>
                <a:gd name="T14" fmla="*/ 2147483647 w 433"/>
                <a:gd name="T15" fmla="*/ 0 h 465"/>
                <a:gd name="T16" fmla="*/ 0 w 433"/>
                <a:gd name="T17" fmla="*/ 0 h 465"/>
                <a:gd name="T18" fmla="*/ 0 w 433"/>
                <a:gd name="T19" fmla="*/ 2147483647 h 465"/>
                <a:gd name="T20" fmla="*/ 2147483647 w 433"/>
                <a:gd name="T21" fmla="*/ 2147483647 h 465"/>
                <a:gd name="T22" fmla="*/ 2147483647 w 433"/>
                <a:gd name="T23" fmla="*/ 2147483647 h 465"/>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33"/>
                <a:gd name="T37" fmla="*/ 0 h 465"/>
                <a:gd name="T38" fmla="*/ 433 w 433"/>
                <a:gd name="T39" fmla="*/ 465 h 465"/>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33" h="465">
                  <a:moveTo>
                    <a:pt x="433" y="3"/>
                  </a:moveTo>
                  <a:cubicBezTo>
                    <a:pt x="256" y="3"/>
                    <a:pt x="256" y="3"/>
                    <a:pt x="256" y="3"/>
                  </a:cubicBezTo>
                  <a:cubicBezTo>
                    <a:pt x="255" y="34"/>
                    <a:pt x="255" y="34"/>
                    <a:pt x="255" y="34"/>
                  </a:cubicBezTo>
                  <a:cubicBezTo>
                    <a:pt x="270" y="42"/>
                    <a:pt x="302" y="63"/>
                    <a:pt x="301" y="105"/>
                  </a:cubicBezTo>
                  <a:cubicBezTo>
                    <a:pt x="300" y="142"/>
                    <a:pt x="261" y="172"/>
                    <a:pt x="213" y="172"/>
                  </a:cubicBezTo>
                  <a:cubicBezTo>
                    <a:pt x="165" y="172"/>
                    <a:pt x="139" y="134"/>
                    <a:pt x="139" y="98"/>
                  </a:cubicBezTo>
                  <a:cubicBezTo>
                    <a:pt x="139" y="70"/>
                    <a:pt x="164" y="47"/>
                    <a:pt x="175" y="39"/>
                  </a:cubicBezTo>
                  <a:cubicBezTo>
                    <a:pt x="175" y="0"/>
                    <a:pt x="175" y="0"/>
                    <a:pt x="175" y="0"/>
                  </a:cubicBezTo>
                  <a:cubicBezTo>
                    <a:pt x="0" y="0"/>
                    <a:pt x="0" y="0"/>
                    <a:pt x="0" y="0"/>
                  </a:cubicBezTo>
                  <a:cubicBezTo>
                    <a:pt x="0" y="465"/>
                    <a:pt x="0" y="465"/>
                    <a:pt x="0" y="465"/>
                  </a:cubicBezTo>
                  <a:cubicBezTo>
                    <a:pt x="433" y="465"/>
                    <a:pt x="433" y="465"/>
                    <a:pt x="433" y="465"/>
                  </a:cubicBezTo>
                  <a:lnTo>
                    <a:pt x="433" y="3"/>
                  </a:lnTo>
                  <a:close/>
                </a:path>
              </a:pathLst>
            </a:custGeom>
            <a:solidFill>
              <a:srgbClr val="697A74"/>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endParaRPr lang="zh-CN" altLang="en-US"/>
            </a:p>
          </p:txBody>
        </p:sp>
        <p:sp>
          <p:nvSpPr>
            <p:cNvPr id="22547" name="Freeform 13"/>
            <p:cNvSpPr>
              <a:spLocks noEditPoints="1"/>
            </p:cNvSpPr>
            <p:nvPr/>
          </p:nvSpPr>
          <p:spPr bwMode="auto">
            <a:xfrm>
              <a:off x="6214268" y="2792413"/>
              <a:ext cx="412750" cy="414338"/>
            </a:xfrm>
            <a:custGeom>
              <a:avLst/>
              <a:gdLst>
                <a:gd name="T0" fmla="*/ 2147483647 w 283"/>
                <a:gd name="T1" fmla="*/ 0 h 284"/>
                <a:gd name="T2" fmla="*/ 2147483647 w 283"/>
                <a:gd name="T3" fmla="*/ 2147483647 h 284"/>
                <a:gd name="T4" fmla="*/ 2147483647 w 283"/>
                <a:gd name="T5" fmla="*/ 2147483647 h 284"/>
                <a:gd name="T6" fmla="*/ 2147483647 w 283"/>
                <a:gd name="T7" fmla="*/ 2147483647 h 284"/>
                <a:gd name="T8" fmla="*/ 2147483647 w 283"/>
                <a:gd name="T9" fmla="*/ 2147483647 h 284"/>
                <a:gd name="T10" fmla="*/ 2147483647 w 283"/>
                <a:gd name="T11" fmla="*/ 2147483647 h 284"/>
                <a:gd name="T12" fmla="*/ 2147483647 w 283"/>
                <a:gd name="T13" fmla="*/ 2147483647 h 284"/>
                <a:gd name="T14" fmla="*/ 2147483647 w 283"/>
                <a:gd name="T15" fmla="*/ 2147483647 h 284"/>
                <a:gd name="T16" fmla="*/ 0 w 283"/>
                <a:gd name="T17" fmla="*/ 2147483647 h 284"/>
                <a:gd name="T18" fmla="*/ 2147483647 w 283"/>
                <a:gd name="T19" fmla="*/ 2147483647 h 284"/>
                <a:gd name="T20" fmla="*/ 2147483647 w 283"/>
                <a:gd name="T21" fmla="*/ 2147483647 h 284"/>
                <a:gd name="T22" fmla="*/ 2147483647 w 283"/>
                <a:gd name="T23" fmla="*/ 2147483647 h 284"/>
                <a:gd name="T24" fmla="*/ 2147483647 w 283"/>
                <a:gd name="T25" fmla="*/ 2147483647 h 284"/>
                <a:gd name="T26" fmla="*/ 2147483647 w 283"/>
                <a:gd name="T27" fmla="*/ 2147483647 h 284"/>
                <a:gd name="T28" fmla="*/ 2147483647 w 283"/>
                <a:gd name="T29" fmla="*/ 2147483647 h 284"/>
                <a:gd name="T30" fmla="*/ 2147483647 w 283"/>
                <a:gd name="T31" fmla="*/ 2147483647 h 284"/>
                <a:gd name="T32" fmla="*/ 2147483647 w 283"/>
                <a:gd name="T33" fmla="*/ 2147483647 h 284"/>
                <a:gd name="T34" fmla="*/ 2147483647 w 283"/>
                <a:gd name="T35" fmla="*/ 2147483647 h 284"/>
                <a:gd name="T36" fmla="*/ 2147483647 w 283"/>
                <a:gd name="T37" fmla="*/ 2147483647 h 284"/>
                <a:gd name="T38" fmla="*/ 2147483647 w 283"/>
                <a:gd name="T39" fmla="*/ 2147483647 h 284"/>
                <a:gd name="T40" fmla="*/ 2147483647 w 283"/>
                <a:gd name="T41" fmla="*/ 2147483647 h 284"/>
                <a:gd name="T42" fmla="*/ 2147483647 w 283"/>
                <a:gd name="T43" fmla="*/ 2147483647 h 284"/>
                <a:gd name="T44" fmla="*/ 2147483647 w 283"/>
                <a:gd name="T45" fmla="*/ 2147483647 h 284"/>
                <a:gd name="T46" fmla="*/ 2147483647 w 283"/>
                <a:gd name="T47" fmla="*/ 2147483647 h 284"/>
                <a:gd name="T48" fmla="*/ 2147483647 w 283"/>
                <a:gd name="T49" fmla="*/ 2147483647 h 284"/>
                <a:gd name="T50" fmla="*/ 2147483647 w 283"/>
                <a:gd name="T51" fmla="*/ 2147483647 h 284"/>
                <a:gd name="T52" fmla="*/ 2147483647 w 283"/>
                <a:gd name="T53" fmla="*/ 2147483647 h 284"/>
                <a:gd name="T54" fmla="*/ 2147483647 w 283"/>
                <a:gd name="T55" fmla="*/ 2147483647 h 284"/>
                <a:gd name="T56" fmla="*/ 2147483647 w 283"/>
                <a:gd name="T57" fmla="*/ 2147483647 h 284"/>
                <a:gd name="T58" fmla="*/ 2147483647 w 283"/>
                <a:gd name="T59" fmla="*/ 2147483647 h 284"/>
                <a:gd name="T60" fmla="*/ 2147483647 w 283"/>
                <a:gd name="T61" fmla="*/ 2147483647 h 284"/>
                <a:gd name="T62" fmla="*/ 2147483647 w 283"/>
                <a:gd name="T63" fmla="*/ 2147483647 h 284"/>
                <a:gd name="T64" fmla="*/ 2147483647 w 283"/>
                <a:gd name="T65" fmla="*/ 2147483647 h 284"/>
                <a:gd name="T66" fmla="*/ 2147483647 w 283"/>
                <a:gd name="T67" fmla="*/ 2147483647 h 284"/>
                <a:gd name="T68" fmla="*/ 2147483647 w 283"/>
                <a:gd name="T69" fmla="*/ 2147483647 h 284"/>
                <a:gd name="T70" fmla="*/ 2147483647 w 283"/>
                <a:gd name="T71" fmla="*/ 2147483647 h 284"/>
                <a:gd name="T72" fmla="*/ 2147483647 w 283"/>
                <a:gd name="T73" fmla="*/ 2147483647 h 284"/>
                <a:gd name="T74" fmla="*/ 2147483647 w 283"/>
                <a:gd name="T75" fmla="*/ 2147483647 h 284"/>
                <a:gd name="T76" fmla="*/ 2147483647 w 283"/>
                <a:gd name="T77" fmla="*/ 2147483647 h 284"/>
                <a:gd name="T78" fmla="*/ 2147483647 w 283"/>
                <a:gd name="T79" fmla="*/ 2147483647 h 284"/>
                <a:gd name="T80" fmla="*/ 2147483647 w 283"/>
                <a:gd name="T81" fmla="*/ 2147483647 h 284"/>
                <a:gd name="T82" fmla="*/ 2147483647 w 283"/>
                <a:gd name="T83" fmla="*/ 2147483647 h 284"/>
                <a:gd name="T84" fmla="*/ 2147483647 w 283"/>
                <a:gd name="T85" fmla="*/ 2147483647 h 284"/>
                <a:gd name="T86" fmla="*/ 2147483647 w 283"/>
                <a:gd name="T87" fmla="*/ 2147483647 h 284"/>
                <a:gd name="T88" fmla="*/ 2147483647 w 283"/>
                <a:gd name="T89" fmla="*/ 2147483647 h 284"/>
                <a:gd name="T90" fmla="*/ 2147483647 w 283"/>
                <a:gd name="T91" fmla="*/ 2147483647 h 284"/>
                <a:gd name="T92" fmla="*/ 2147483647 w 283"/>
                <a:gd name="T93" fmla="*/ 2147483647 h 284"/>
                <a:gd name="T94" fmla="*/ 2147483647 w 283"/>
                <a:gd name="T95" fmla="*/ 2147483647 h 284"/>
                <a:gd name="T96" fmla="*/ 2147483647 w 283"/>
                <a:gd name="T97" fmla="*/ 2147483647 h 284"/>
                <a:gd name="T98" fmla="*/ 2147483647 w 283"/>
                <a:gd name="T99" fmla="*/ 2147483647 h 284"/>
                <a:gd name="T100" fmla="*/ 2147483647 w 283"/>
                <a:gd name="T101" fmla="*/ 2147483647 h 284"/>
                <a:gd name="T102" fmla="*/ 2147483647 w 283"/>
                <a:gd name="T103" fmla="*/ 2147483647 h 284"/>
                <a:gd name="T104" fmla="*/ 2147483647 w 283"/>
                <a:gd name="T105" fmla="*/ 2147483647 h 284"/>
                <a:gd name="T106" fmla="*/ 2147483647 w 283"/>
                <a:gd name="T107" fmla="*/ 2147483647 h 284"/>
                <a:gd name="T108" fmla="*/ 2147483647 w 283"/>
                <a:gd name="T109" fmla="*/ 2147483647 h 284"/>
                <a:gd name="T110" fmla="*/ 2147483647 w 283"/>
                <a:gd name="T111" fmla="*/ 2147483647 h 284"/>
                <a:gd name="T112" fmla="*/ 2147483647 w 283"/>
                <a:gd name="T113" fmla="*/ 2147483647 h 284"/>
                <a:gd name="T114" fmla="*/ 2147483647 w 283"/>
                <a:gd name="T115" fmla="*/ 2147483647 h 284"/>
                <a:gd name="T116" fmla="*/ 2147483647 w 283"/>
                <a:gd name="T117" fmla="*/ 2147483647 h 284"/>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283"/>
                <a:gd name="T178" fmla="*/ 0 h 284"/>
                <a:gd name="T179" fmla="*/ 283 w 283"/>
                <a:gd name="T180" fmla="*/ 284 h 284"/>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283" h="284">
                  <a:moveTo>
                    <a:pt x="133" y="0"/>
                  </a:moveTo>
                  <a:cubicBezTo>
                    <a:pt x="139" y="0"/>
                    <a:pt x="144" y="0"/>
                    <a:pt x="150" y="0"/>
                  </a:cubicBezTo>
                  <a:cubicBezTo>
                    <a:pt x="154" y="1"/>
                    <a:pt x="157" y="1"/>
                    <a:pt x="161" y="2"/>
                  </a:cubicBezTo>
                  <a:cubicBezTo>
                    <a:pt x="189" y="6"/>
                    <a:pt x="214" y="17"/>
                    <a:pt x="235" y="36"/>
                  </a:cubicBezTo>
                  <a:cubicBezTo>
                    <a:pt x="260" y="58"/>
                    <a:pt x="275" y="85"/>
                    <a:pt x="281" y="118"/>
                  </a:cubicBezTo>
                  <a:cubicBezTo>
                    <a:pt x="282" y="123"/>
                    <a:pt x="283" y="129"/>
                    <a:pt x="283" y="134"/>
                  </a:cubicBezTo>
                  <a:cubicBezTo>
                    <a:pt x="283" y="139"/>
                    <a:pt x="283" y="145"/>
                    <a:pt x="283" y="151"/>
                  </a:cubicBezTo>
                  <a:cubicBezTo>
                    <a:pt x="283" y="151"/>
                    <a:pt x="283" y="152"/>
                    <a:pt x="283" y="153"/>
                  </a:cubicBezTo>
                  <a:cubicBezTo>
                    <a:pt x="282" y="159"/>
                    <a:pt x="282" y="164"/>
                    <a:pt x="281" y="169"/>
                  </a:cubicBezTo>
                  <a:cubicBezTo>
                    <a:pt x="275" y="197"/>
                    <a:pt x="263" y="221"/>
                    <a:pt x="242" y="242"/>
                  </a:cubicBezTo>
                  <a:cubicBezTo>
                    <a:pt x="221" y="263"/>
                    <a:pt x="196" y="277"/>
                    <a:pt x="166" y="282"/>
                  </a:cubicBezTo>
                  <a:cubicBezTo>
                    <a:pt x="161" y="283"/>
                    <a:pt x="155" y="283"/>
                    <a:pt x="150" y="284"/>
                  </a:cubicBezTo>
                  <a:cubicBezTo>
                    <a:pt x="144" y="284"/>
                    <a:pt x="139" y="284"/>
                    <a:pt x="133" y="284"/>
                  </a:cubicBezTo>
                  <a:cubicBezTo>
                    <a:pt x="129" y="284"/>
                    <a:pt x="126" y="283"/>
                    <a:pt x="122" y="283"/>
                  </a:cubicBezTo>
                  <a:cubicBezTo>
                    <a:pt x="94" y="279"/>
                    <a:pt x="69" y="268"/>
                    <a:pt x="48" y="249"/>
                  </a:cubicBezTo>
                  <a:cubicBezTo>
                    <a:pt x="23" y="227"/>
                    <a:pt x="8" y="199"/>
                    <a:pt x="2" y="167"/>
                  </a:cubicBezTo>
                  <a:cubicBezTo>
                    <a:pt x="1" y="161"/>
                    <a:pt x="0" y="156"/>
                    <a:pt x="0" y="151"/>
                  </a:cubicBezTo>
                  <a:cubicBezTo>
                    <a:pt x="0" y="145"/>
                    <a:pt x="0" y="139"/>
                    <a:pt x="0" y="134"/>
                  </a:cubicBezTo>
                  <a:cubicBezTo>
                    <a:pt x="0" y="133"/>
                    <a:pt x="0" y="132"/>
                    <a:pt x="0" y="131"/>
                  </a:cubicBezTo>
                  <a:cubicBezTo>
                    <a:pt x="1" y="126"/>
                    <a:pt x="1" y="121"/>
                    <a:pt x="2" y="116"/>
                  </a:cubicBezTo>
                  <a:cubicBezTo>
                    <a:pt x="8" y="87"/>
                    <a:pt x="20" y="63"/>
                    <a:pt x="41" y="43"/>
                  </a:cubicBezTo>
                  <a:cubicBezTo>
                    <a:pt x="62" y="21"/>
                    <a:pt x="87" y="8"/>
                    <a:pt x="117" y="3"/>
                  </a:cubicBezTo>
                  <a:cubicBezTo>
                    <a:pt x="122" y="2"/>
                    <a:pt x="128" y="1"/>
                    <a:pt x="133" y="0"/>
                  </a:cubicBezTo>
                  <a:close/>
                  <a:moveTo>
                    <a:pt x="168" y="263"/>
                  </a:moveTo>
                  <a:cubicBezTo>
                    <a:pt x="166" y="262"/>
                    <a:pt x="164" y="263"/>
                    <a:pt x="162" y="262"/>
                  </a:cubicBezTo>
                  <a:cubicBezTo>
                    <a:pt x="153" y="260"/>
                    <a:pt x="147" y="254"/>
                    <a:pt x="140" y="249"/>
                  </a:cubicBezTo>
                  <a:cubicBezTo>
                    <a:pt x="136" y="246"/>
                    <a:pt x="133" y="242"/>
                    <a:pt x="132" y="237"/>
                  </a:cubicBezTo>
                  <a:cubicBezTo>
                    <a:pt x="132" y="236"/>
                    <a:pt x="132" y="235"/>
                    <a:pt x="132" y="233"/>
                  </a:cubicBezTo>
                  <a:cubicBezTo>
                    <a:pt x="130" y="222"/>
                    <a:pt x="128" y="210"/>
                    <a:pt x="126" y="199"/>
                  </a:cubicBezTo>
                  <a:cubicBezTo>
                    <a:pt x="125" y="194"/>
                    <a:pt x="123" y="189"/>
                    <a:pt x="119" y="185"/>
                  </a:cubicBezTo>
                  <a:cubicBezTo>
                    <a:pt x="117" y="181"/>
                    <a:pt x="113" y="179"/>
                    <a:pt x="108" y="179"/>
                  </a:cubicBezTo>
                  <a:cubicBezTo>
                    <a:pt x="103" y="178"/>
                    <a:pt x="97" y="178"/>
                    <a:pt x="92" y="176"/>
                  </a:cubicBezTo>
                  <a:cubicBezTo>
                    <a:pt x="78" y="174"/>
                    <a:pt x="68" y="163"/>
                    <a:pt x="66" y="150"/>
                  </a:cubicBezTo>
                  <a:cubicBezTo>
                    <a:pt x="64" y="139"/>
                    <a:pt x="67" y="129"/>
                    <a:pt x="73" y="119"/>
                  </a:cubicBezTo>
                  <a:cubicBezTo>
                    <a:pt x="79" y="110"/>
                    <a:pt x="89" y="108"/>
                    <a:pt x="99" y="104"/>
                  </a:cubicBezTo>
                  <a:cubicBezTo>
                    <a:pt x="99" y="104"/>
                    <a:pt x="99" y="104"/>
                    <a:pt x="99" y="104"/>
                  </a:cubicBezTo>
                  <a:cubicBezTo>
                    <a:pt x="106" y="103"/>
                    <a:pt x="112" y="106"/>
                    <a:pt x="117" y="110"/>
                  </a:cubicBezTo>
                  <a:cubicBezTo>
                    <a:pt x="122" y="113"/>
                    <a:pt x="127" y="117"/>
                    <a:pt x="132" y="121"/>
                  </a:cubicBezTo>
                  <a:cubicBezTo>
                    <a:pt x="136" y="125"/>
                    <a:pt x="141" y="127"/>
                    <a:pt x="147" y="127"/>
                  </a:cubicBezTo>
                  <a:cubicBezTo>
                    <a:pt x="148" y="128"/>
                    <a:pt x="149" y="127"/>
                    <a:pt x="150" y="127"/>
                  </a:cubicBezTo>
                  <a:cubicBezTo>
                    <a:pt x="153" y="125"/>
                    <a:pt x="156" y="123"/>
                    <a:pt x="159" y="122"/>
                  </a:cubicBezTo>
                  <a:cubicBezTo>
                    <a:pt x="163" y="119"/>
                    <a:pt x="169" y="117"/>
                    <a:pt x="173" y="114"/>
                  </a:cubicBezTo>
                  <a:cubicBezTo>
                    <a:pt x="176" y="113"/>
                    <a:pt x="178" y="111"/>
                    <a:pt x="179" y="109"/>
                  </a:cubicBezTo>
                  <a:cubicBezTo>
                    <a:pt x="174" y="107"/>
                    <a:pt x="173" y="106"/>
                    <a:pt x="177" y="102"/>
                  </a:cubicBezTo>
                  <a:cubicBezTo>
                    <a:pt x="179" y="100"/>
                    <a:pt x="181" y="99"/>
                    <a:pt x="183" y="97"/>
                  </a:cubicBezTo>
                  <a:cubicBezTo>
                    <a:pt x="184" y="95"/>
                    <a:pt x="185" y="93"/>
                    <a:pt x="183" y="92"/>
                  </a:cubicBezTo>
                  <a:cubicBezTo>
                    <a:pt x="181" y="91"/>
                    <a:pt x="179" y="89"/>
                    <a:pt x="177" y="89"/>
                  </a:cubicBezTo>
                  <a:cubicBezTo>
                    <a:pt x="170" y="90"/>
                    <a:pt x="163" y="94"/>
                    <a:pt x="162" y="102"/>
                  </a:cubicBezTo>
                  <a:cubicBezTo>
                    <a:pt x="161" y="105"/>
                    <a:pt x="162" y="108"/>
                    <a:pt x="163" y="111"/>
                  </a:cubicBezTo>
                  <a:cubicBezTo>
                    <a:pt x="160" y="111"/>
                    <a:pt x="158" y="111"/>
                    <a:pt x="155" y="111"/>
                  </a:cubicBezTo>
                  <a:cubicBezTo>
                    <a:pt x="150" y="109"/>
                    <a:pt x="147" y="106"/>
                    <a:pt x="144" y="102"/>
                  </a:cubicBezTo>
                  <a:cubicBezTo>
                    <a:pt x="141" y="98"/>
                    <a:pt x="138" y="95"/>
                    <a:pt x="134" y="91"/>
                  </a:cubicBezTo>
                  <a:cubicBezTo>
                    <a:pt x="130" y="86"/>
                    <a:pt x="124" y="86"/>
                    <a:pt x="119" y="89"/>
                  </a:cubicBezTo>
                  <a:cubicBezTo>
                    <a:pt x="118" y="89"/>
                    <a:pt x="117" y="90"/>
                    <a:pt x="117" y="91"/>
                  </a:cubicBezTo>
                  <a:cubicBezTo>
                    <a:pt x="115" y="99"/>
                    <a:pt x="105" y="103"/>
                    <a:pt x="98" y="98"/>
                  </a:cubicBezTo>
                  <a:cubicBezTo>
                    <a:pt x="96" y="97"/>
                    <a:pt x="96" y="95"/>
                    <a:pt x="98" y="94"/>
                  </a:cubicBezTo>
                  <a:cubicBezTo>
                    <a:pt x="100" y="93"/>
                    <a:pt x="101" y="93"/>
                    <a:pt x="103" y="92"/>
                  </a:cubicBezTo>
                  <a:cubicBezTo>
                    <a:pt x="107" y="91"/>
                    <a:pt x="108" y="90"/>
                    <a:pt x="105" y="86"/>
                  </a:cubicBezTo>
                  <a:cubicBezTo>
                    <a:pt x="104" y="85"/>
                    <a:pt x="102" y="84"/>
                    <a:pt x="101" y="82"/>
                  </a:cubicBezTo>
                  <a:cubicBezTo>
                    <a:pt x="100" y="81"/>
                    <a:pt x="100" y="81"/>
                    <a:pt x="99" y="80"/>
                  </a:cubicBezTo>
                  <a:cubicBezTo>
                    <a:pt x="100" y="80"/>
                    <a:pt x="101" y="80"/>
                    <a:pt x="102" y="80"/>
                  </a:cubicBezTo>
                  <a:cubicBezTo>
                    <a:pt x="109" y="79"/>
                    <a:pt x="116" y="77"/>
                    <a:pt x="122" y="72"/>
                  </a:cubicBezTo>
                  <a:cubicBezTo>
                    <a:pt x="123" y="71"/>
                    <a:pt x="125" y="70"/>
                    <a:pt x="123" y="68"/>
                  </a:cubicBezTo>
                  <a:cubicBezTo>
                    <a:pt x="126" y="66"/>
                    <a:pt x="129" y="66"/>
                    <a:pt x="132" y="68"/>
                  </a:cubicBezTo>
                  <a:cubicBezTo>
                    <a:pt x="134" y="69"/>
                    <a:pt x="137" y="70"/>
                    <a:pt x="139" y="72"/>
                  </a:cubicBezTo>
                  <a:cubicBezTo>
                    <a:pt x="146" y="75"/>
                    <a:pt x="150" y="74"/>
                    <a:pt x="153" y="68"/>
                  </a:cubicBezTo>
                  <a:cubicBezTo>
                    <a:pt x="154" y="66"/>
                    <a:pt x="155" y="64"/>
                    <a:pt x="156" y="63"/>
                  </a:cubicBezTo>
                  <a:cubicBezTo>
                    <a:pt x="157" y="58"/>
                    <a:pt x="155" y="55"/>
                    <a:pt x="150" y="55"/>
                  </a:cubicBezTo>
                  <a:cubicBezTo>
                    <a:pt x="149" y="55"/>
                    <a:pt x="147" y="56"/>
                    <a:pt x="146" y="56"/>
                  </a:cubicBezTo>
                  <a:cubicBezTo>
                    <a:pt x="144" y="57"/>
                    <a:pt x="142" y="58"/>
                    <a:pt x="141" y="58"/>
                  </a:cubicBezTo>
                  <a:cubicBezTo>
                    <a:pt x="139" y="56"/>
                    <a:pt x="140" y="54"/>
                    <a:pt x="141" y="52"/>
                  </a:cubicBezTo>
                  <a:cubicBezTo>
                    <a:pt x="144" y="47"/>
                    <a:pt x="148" y="43"/>
                    <a:pt x="153" y="40"/>
                  </a:cubicBezTo>
                  <a:cubicBezTo>
                    <a:pt x="159" y="36"/>
                    <a:pt x="165" y="32"/>
                    <a:pt x="173" y="31"/>
                  </a:cubicBezTo>
                  <a:cubicBezTo>
                    <a:pt x="174" y="31"/>
                    <a:pt x="176" y="32"/>
                    <a:pt x="177" y="33"/>
                  </a:cubicBezTo>
                  <a:cubicBezTo>
                    <a:pt x="179" y="34"/>
                    <a:pt x="182" y="36"/>
                    <a:pt x="184" y="37"/>
                  </a:cubicBezTo>
                  <a:cubicBezTo>
                    <a:pt x="189" y="38"/>
                    <a:pt x="193" y="37"/>
                    <a:pt x="195" y="33"/>
                  </a:cubicBezTo>
                  <a:cubicBezTo>
                    <a:pt x="195" y="31"/>
                    <a:pt x="195" y="30"/>
                    <a:pt x="193" y="29"/>
                  </a:cubicBezTo>
                  <a:cubicBezTo>
                    <a:pt x="178" y="22"/>
                    <a:pt x="162" y="19"/>
                    <a:pt x="146" y="18"/>
                  </a:cubicBezTo>
                  <a:cubicBezTo>
                    <a:pt x="124" y="18"/>
                    <a:pt x="104" y="22"/>
                    <a:pt x="85" y="32"/>
                  </a:cubicBezTo>
                  <a:cubicBezTo>
                    <a:pt x="79" y="35"/>
                    <a:pt x="73" y="39"/>
                    <a:pt x="67" y="42"/>
                  </a:cubicBezTo>
                  <a:cubicBezTo>
                    <a:pt x="69" y="43"/>
                    <a:pt x="70" y="44"/>
                    <a:pt x="71" y="45"/>
                  </a:cubicBezTo>
                  <a:cubicBezTo>
                    <a:pt x="74" y="47"/>
                    <a:pt x="74" y="49"/>
                    <a:pt x="72" y="52"/>
                  </a:cubicBezTo>
                  <a:cubicBezTo>
                    <a:pt x="71" y="52"/>
                    <a:pt x="71" y="53"/>
                    <a:pt x="70" y="54"/>
                  </a:cubicBezTo>
                  <a:cubicBezTo>
                    <a:pt x="67" y="61"/>
                    <a:pt x="63" y="67"/>
                    <a:pt x="57" y="71"/>
                  </a:cubicBezTo>
                  <a:cubicBezTo>
                    <a:pt x="51" y="77"/>
                    <a:pt x="44" y="81"/>
                    <a:pt x="36" y="80"/>
                  </a:cubicBezTo>
                  <a:cubicBezTo>
                    <a:pt x="35" y="80"/>
                    <a:pt x="34" y="81"/>
                    <a:pt x="33" y="82"/>
                  </a:cubicBezTo>
                  <a:cubicBezTo>
                    <a:pt x="26" y="94"/>
                    <a:pt x="22" y="108"/>
                    <a:pt x="19" y="122"/>
                  </a:cubicBezTo>
                  <a:cubicBezTo>
                    <a:pt x="19" y="124"/>
                    <a:pt x="19" y="125"/>
                    <a:pt x="21" y="126"/>
                  </a:cubicBezTo>
                  <a:cubicBezTo>
                    <a:pt x="26" y="127"/>
                    <a:pt x="30" y="130"/>
                    <a:pt x="32" y="134"/>
                  </a:cubicBezTo>
                  <a:cubicBezTo>
                    <a:pt x="33" y="137"/>
                    <a:pt x="33" y="139"/>
                    <a:pt x="31" y="141"/>
                  </a:cubicBezTo>
                  <a:cubicBezTo>
                    <a:pt x="25" y="146"/>
                    <a:pt x="21" y="154"/>
                    <a:pt x="19" y="162"/>
                  </a:cubicBezTo>
                  <a:cubicBezTo>
                    <a:pt x="19" y="162"/>
                    <a:pt x="19" y="163"/>
                    <a:pt x="19" y="164"/>
                  </a:cubicBezTo>
                  <a:cubicBezTo>
                    <a:pt x="23" y="185"/>
                    <a:pt x="31" y="204"/>
                    <a:pt x="45" y="220"/>
                  </a:cubicBezTo>
                  <a:cubicBezTo>
                    <a:pt x="77" y="258"/>
                    <a:pt x="117" y="272"/>
                    <a:pt x="166" y="264"/>
                  </a:cubicBezTo>
                  <a:cubicBezTo>
                    <a:pt x="167" y="264"/>
                    <a:pt x="167" y="263"/>
                    <a:pt x="168" y="263"/>
                  </a:cubicBezTo>
                  <a:cubicBezTo>
                    <a:pt x="169" y="263"/>
                    <a:pt x="170" y="263"/>
                    <a:pt x="171" y="263"/>
                  </a:cubicBezTo>
                  <a:cubicBezTo>
                    <a:pt x="174" y="262"/>
                    <a:pt x="176" y="261"/>
                    <a:pt x="179" y="261"/>
                  </a:cubicBezTo>
                  <a:cubicBezTo>
                    <a:pt x="214" y="249"/>
                    <a:pt x="239" y="226"/>
                    <a:pt x="255" y="193"/>
                  </a:cubicBezTo>
                  <a:cubicBezTo>
                    <a:pt x="258" y="185"/>
                    <a:pt x="261" y="177"/>
                    <a:pt x="263" y="168"/>
                  </a:cubicBezTo>
                  <a:cubicBezTo>
                    <a:pt x="262" y="168"/>
                    <a:pt x="262" y="168"/>
                    <a:pt x="262" y="169"/>
                  </a:cubicBezTo>
                  <a:cubicBezTo>
                    <a:pt x="258" y="172"/>
                    <a:pt x="256" y="172"/>
                    <a:pt x="255" y="167"/>
                  </a:cubicBezTo>
                  <a:cubicBezTo>
                    <a:pt x="254" y="164"/>
                    <a:pt x="254" y="162"/>
                    <a:pt x="253" y="159"/>
                  </a:cubicBezTo>
                  <a:cubicBezTo>
                    <a:pt x="252" y="153"/>
                    <a:pt x="249" y="151"/>
                    <a:pt x="243" y="151"/>
                  </a:cubicBezTo>
                  <a:cubicBezTo>
                    <a:pt x="240" y="150"/>
                    <a:pt x="238" y="151"/>
                    <a:pt x="235" y="150"/>
                  </a:cubicBezTo>
                  <a:cubicBezTo>
                    <a:pt x="231" y="150"/>
                    <a:pt x="227" y="149"/>
                    <a:pt x="222" y="148"/>
                  </a:cubicBezTo>
                  <a:cubicBezTo>
                    <a:pt x="222" y="148"/>
                    <a:pt x="221" y="148"/>
                    <a:pt x="220" y="148"/>
                  </a:cubicBezTo>
                  <a:cubicBezTo>
                    <a:pt x="216" y="150"/>
                    <a:pt x="212" y="150"/>
                    <a:pt x="208" y="149"/>
                  </a:cubicBezTo>
                  <a:cubicBezTo>
                    <a:pt x="204" y="148"/>
                    <a:pt x="199" y="147"/>
                    <a:pt x="195" y="146"/>
                  </a:cubicBezTo>
                  <a:cubicBezTo>
                    <a:pt x="188" y="145"/>
                    <a:pt x="186" y="148"/>
                    <a:pt x="186" y="154"/>
                  </a:cubicBezTo>
                  <a:cubicBezTo>
                    <a:pt x="186" y="155"/>
                    <a:pt x="186" y="156"/>
                    <a:pt x="186" y="156"/>
                  </a:cubicBezTo>
                  <a:cubicBezTo>
                    <a:pt x="187" y="161"/>
                    <a:pt x="189" y="163"/>
                    <a:pt x="193" y="162"/>
                  </a:cubicBezTo>
                  <a:cubicBezTo>
                    <a:pt x="196" y="162"/>
                    <a:pt x="199" y="161"/>
                    <a:pt x="202" y="160"/>
                  </a:cubicBezTo>
                  <a:cubicBezTo>
                    <a:pt x="205" y="160"/>
                    <a:pt x="208" y="158"/>
                    <a:pt x="210" y="158"/>
                  </a:cubicBezTo>
                  <a:cubicBezTo>
                    <a:pt x="213" y="157"/>
                    <a:pt x="214" y="158"/>
                    <a:pt x="213" y="161"/>
                  </a:cubicBezTo>
                  <a:cubicBezTo>
                    <a:pt x="213" y="163"/>
                    <a:pt x="212" y="165"/>
                    <a:pt x="211" y="166"/>
                  </a:cubicBezTo>
                  <a:cubicBezTo>
                    <a:pt x="203" y="180"/>
                    <a:pt x="196" y="193"/>
                    <a:pt x="189" y="206"/>
                  </a:cubicBezTo>
                  <a:cubicBezTo>
                    <a:pt x="183" y="216"/>
                    <a:pt x="179" y="226"/>
                    <a:pt x="177" y="237"/>
                  </a:cubicBezTo>
                  <a:cubicBezTo>
                    <a:pt x="176" y="242"/>
                    <a:pt x="176" y="247"/>
                    <a:pt x="176" y="252"/>
                  </a:cubicBezTo>
                  <a:cubicBezTo>
                    <a:pt x="176" y="258"/>
                    <a:pt x="173" y="262"/>
                    <a:pt x="168" y="26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endParaRPr lang="zh-CN" altLang="en-US"/>
            </a:p>
          </p:txBody>
        </p:sp>
        <p:sp>
          <p:nvSpPr>
            <p:cNvPr id="22548" name="Freeform 14"/>
            <p:cNvSpPr>
              <a:spLocks noEditPoints="1"/>
            </p:cNvSpPr>
            <p:nvPr/>
          </p:nvSpPr>
          <p:spPr bwMode="auto">
            <a:xfrm>
              <a:off x="5147468" y="2992438"/>
              <a:ext cx="204788" cy="298450"/>
            </a:xfrm>
            <a:custGeom>
              <a:avLst/>
              <a:gdLst>
                <a:gd name="T0" fmla="*/ 2147483647 w 141"/>
                <a:gd name="T1" fmla="*/ 2147483647 h 205"/>
                <a:gd name="T2" fmla="*/ 2147483647 w 141"/>
                <a:gd name="T3" fmla="*/ 2147483647 h 205"/>
                <a:gd name="T4" fmla="*/ 2147483647 w 141"/>
                <a:gd name="T5" fmla="*/ 2147483647 h 205"/>
                <a:gd name="T6" fmla="*/ 2147483647 w 141"/>
                <a:gd name="T7" fmla="*/ 2147483647 h 205"/>
                <a:gd name="T8" fmla="*/ 2147483647 w 141"/>
                <a:gd name="T9" fmla="*/ 2147483647 h 205"/>
                <a:gd name="T10" fmla="*/ 2147483647 w 141"/>
                <a:gd name="T11" fmla="*/ 2147483647 h 205"/>
                <a:gd name="T12" fmla="*/ 2147483647 w 141"/>
                <a:gd name="T13" fmla="*/ 2147483647 h 205"/>
                <a:gd name="T14" fmla="*/ 2147483647 w 141"/>
                <a:gd name="T15" fmla="*/ 2147483647 h 205"/>
                <a:gd name="T16" fmla="*/ 2147483647 w 141"/>
                <a:gd name="T17" fmla="*/ 2147483647 h 205"/>
                <a:gd name="T18" fmla="*/ 2147483647 w 141"/>
                <a:gd name="T19" fmla="*/ 2147483647 h 205"/>
                <a:gd name="T20" fmla="*/ 2147483647 w 141"/>
                <a:gd name="T21" fmla="*/ 2147483647 h 205"/>
                <a:gd name="T22" fmla="*/ 2147483647 w 141"/>
                <a:gd name="T23" fmla="*/ 2147483647 h 205"/>
                <a:gd name="T24" fmla="*/ 2147483647 w 141"/>
                <a:gd name="T25" fmla="*/ 2147483647 h 205"/>
                <a:gd name="T26" fmla="*/ 2147483647 w 141"/>
                <a:gd name="T27" fmla="*/ 0 h 205"/>
                <a:gd name="T28" fmla="*/ 2147483647 w 141"/>
                <a:gd name="T29" fmla="*/ 2147483647 h 205"/>
                <a:gd name="T30" fmla="*/ 2147483647 w 141"/>
                <a:gd name="T31" fmla="*/ 2147483647 h 205"/>
                <a:gd name="T32" fmla="*/ 2147483647 w 141"/>
                <a:gd name="T33" fmla="*/ 2147483647 h 205"/>
                <a:gd name="T34" fmla="*/ 2147483647 w 141"/>
                <a:gd name="T35" fmla="*/ 2147483647 h 205"/>
                <a:gd name="T36" fmla="*/ 2147483647 w 141"/>
                <a:gd name="T37" fmla="*/ 2147483647 h 205"/>
                <a:gd name="T38" fmla="*/ 2147483647 w 141"/>
                <a:gd name="T39" fmla="*/ 2147483647 h 205"/>
                <a:gd name="T40" fmla="*/ 2147483647 w 141"/>
                <a:gd name="T41" fmla="*/ 2147483647 h 205"/>
                <a:gd name="T42" fmla="*/ 2147483647 w 141"/>
                <a:gd name="T43" fmla="*/ 2147483647 h 205"/>
                <a:gd name="T44" fmla="*/ 2147483647 w 141"/>
                <a:gd name="T45" fmla="*/ 2147483647 h 205"/>
                <a:gd name="T46" fmla="*/ 2147483647 w 141"/>
                <a:gd name="T47" fmla="*/ 2147483647 h 205"/>
                <a:gd name="T48" fmla="*/ 2147483647 w 141"/>
                <a:gd name="T49" fmla="*/ 2147483647 h 205"/>
                <a:gd name="T50" fmla="*/ 2147483647 w 141"/>
                <a:gd name="T51" fmla="*/ 2147483647 h 205"/>
                <a:gd name="T52" fmla="*/ 2147483647 w 141"/>
                <a:gd name="T53" fmla="*/ 2147483647 h 205"/>
                <a:gd name="T54" fmla="*/ 2147483647 w 141"/>
                <a:gd name="T55" fmla="*/ 2147483647 h 205"/>
                <a:gd name="T56" fmla="*/ 2147483647 w 141"/>
                <a:gd name="T57" fmla="*/ 2147483647 h 205"/>
                <a:gd name="T58" fmla="*/ 2147483647 w 141"/>
                <a:gd name="T59" fmla="*/ 2147483647 h 205"/>
                <a:gd name="T60" fmla="*/ 2147483647 w 141"/>
                <a:gd name="T61" fmla="*/ 2147483647 h 205"/>
                <a:gd name="T62" fmla="*/ 2147483647 w 141"/>
                <a:gd name="T63" fmla="*/ 2147483647 h 205"/>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41"/>
                <a:gd name="T97" fmla="*/ 0 h 205"/>
                <a:gd name="T98" fmla="*/ 141 w 141"/>
                <a:gd name="T99" fmla="*/ 205 h 205"/>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41" h="205">
                  <a:moveTo>
                    <a:pt x="74" y="0"/>
                  </a:moveTo>
                  <a:cubicBezTo>
                    <a:pt x="78" y="1"/>
                    <a:pt x="83" y="1"/>
                    <a:pt x="88" y="3"/>
                  </a:cubicBezTo>
                  <a:cubicBezTo>
                    <a:pt x="100" y="6"/>
                    <a:pt x="110" y="12"/>
                    <a:pt x="119" y="21"/>
                  </a:cubicBezTo>
                  <a:cubicBezTo>
                    <a:pt x="128" y="30"/>
                    <a:pt x="134" y="40"/>
                    <a:pt x="137" y="53"/>
                  </a:cubicBezTo>
                  <a:cubicBezTo>
                    <a:pt x="141" y="70"/>
                    <a:pt x="139" y="86"/>
                    <a:pt x="130" y="102"/>
                  </a:cubicBezTo>
                  <a:cubicBezTo>
                    <a:pt x="128" y="107"/>
                    <a:pt x="125" y="112"/>
                    <a:pt x="122" y="117"/>
                  </a:cubicBezTo>
                  <a:cubicBezTo>
                    <a:pt x="119" y="123"/>
                    <a:pt x="117" y="130"/>
                    <a:pt x="117" y="138"/>
                  </a:cubicBezTo>
                  <a:cubicBezTo>
                    <a:pt x="117" y="139"/>
                    <a:pt x="116" y="139"/>
                    <a:pt x="116" y="140"/>
                  </a:cubicBezTo>
                  <a:cubicBezTo>
                    <a:pt x="116" y="142"/>
                    <a:pt x="115" y="147"/>
                    <a:pt x="116" y="149"/>
                  </a:cubicBezTo>
                  <a:cubicBezTo>
                    <a:pt x="117" y="153"/>
                    <a:pt x="116" y="156"/>
                    <a:pt x="115" y="160"/>
                  </a:cubicBezTo>
                  <a:cubicBezTo>
                    <a:pt x="115" y="160"/>
                    <a:pt x="114" y="161"/>
                    <a:pt x="115" y="162"/>
                  </a:cubicBezTo>
                  <a:cubicBezTo>
                    <a:pt x="118" y="171"/>
                    <a:pt x="115" y="181"/>
                    <a:pt x="106" y="186"/>
                  </a:cubicBezTo>
                  <a:cubicBezTo>
                    <a:pt x="105" y="186"/>
                    <a:pt x="104" y="187"/>
                    <a:pt x="104" y="188"/>
                  </a:cubicBezTo>
                  <a:cubicBezTo>
                    <a:pt x="100" y="198"/>
                    <a:pt x="93" y="204"/>
                    <a:pt x="82" y="204"/>
                  </a:cubicBezTo>
                  <a:cubicBezTo>
                    <a:pt x="74" y="205"/>
                    <a:pt x="65" y="205"/>
                    <a:pt x="56" y="204"/>
                  </a:cubicBezTo>
                  <a:cubicBezTo>
                    <a:pt x="46" y="203"/>
                    <a:pt x="40" y="198"/>
                    <a:pt x="37" y="189"/>
                  </a:cubicBezTo>
                  <a:cubicBezTo>
                    <a:pt x="36" y="187"/>
                    <a:pt x="35" y="186"/>
                    <a:pt x="33" y="185"/>
                  </a:cubicBezTo>
                  <a:cubicBezTo>
                    <a:pt x="25" y="181"/>
                    <a:pt x="22" y="171"/>
                    <a:pt x="25" y="163"/>
                  </a:cubicBezTo>
                  <a:cubicBezTo>
                    <a:pt x="25" y="161"/>
                    <a:pt x="26" y="161"/>
                    <a:pt x="25" y="159"/>
                  </a:cubicBezTo>
                  <a:cubicBezTo>
                    <a:pt x="23" y="155"/>
                    <a:pt x="23" y="151"/>
                    <a:pt x="25" y="146"/>
                  </a:cubicBezTo>
                  <a:cubicBezTo>
                    <a:pt x="25" y="145"/>
                    <a:pt x="25" y="144"/>
                    <a:pt x="25" y="143"/>
                  </a:cubicBezTo>
                  <a:cubicBezTo>
                    <a:pt x="24" y="140"/>
                    <a:pt x="23" y="137"/>
                    <a:pt x="23" y="133"/>
                  </a:cubicBezTo>
                  <a:cubicBezTo>
                    <a:pt x="22" y="126"/>
                    <a:pt x="19" y="119"/>
                    <a:pt x="15" y="113"/>
                  </a:cubicBezTo>
                  <a:cubicBezTo>
                    <a:pt x="12" y="107"/>
                    <a:pt x="9" y="101"/>
                    <a:pt x="6" y="94"/>
                  </a:cubicBezTo>
                  <a:cubicBezTo>
                    <a:pt x="1" y="83"/>
                    <a:pt x="0" y="70"/>
                    <a:pt x="2" y="58"/>
                  </a:cubicBezTo>
                  <a:cubicBezTo>
                    <a:pt x="7" y="33"/>
                    <a:pt x="21" y="16"/>
                    <a:pt x="43" y="6"/>
                  </a:cubicBezTo>
                  <a:cubicBezTo>
                    <a:pt x="50" y="3"/>
                    <a:pt x="57" y="1"/>
                    <a:pt x="64" y="0"/>
                  </a:cubicBezTo>
                  <a:cubicBezTo>
                    <a:pt x="65" y="0"/>
                    <a:pt x="65" y="0"/>
                    <a:pt x="66" y="0"/>
                  </a:cubicBezTo>
                  <a:cubicBezTo>
                    <a:pt x="69" y="0"/>
                    <a:pt x="71" y="0"/>
                    <a:pt x="74" y="0"/>
                  </a:cubicBezTo>
                  <a:close/>
                  <a:moveTo>
                    <a:pt x="70" y="141"/>
                  </a:moveTo>
                  <a:cubicBezTo>
                    <a:pt x="79" y="141"/>
                    <a:pt x="88" y="141"/>
                    <a:pt x="97" y="141"/>
                  </a:cubicBezTo>
                  <a:cubicBezTo>
                    <a:pt x="102" y="141"/>
                    <a:pt x="103" y="140"/>
                    <a:pt x="104" y="135"/>
                  </a:cubicBezTo>
                  <a:cubicBezTo>
                    <a:pt x="105" y="129"/>
                    <a:pt x="106" y="123"/>
                    <a:pt x="108" y="118"/>
                  </a:cubicBezTo>
                  <a:cubicBezTo>
                    <a:pt x="111" y="110"/>
                    <a:pt x="115" y="104"/>
                    <a:pt x="118" y="97"/>
                  </a:cubicBezTo>
                  <a:cubicBezTo>
                    <a:pt x="122" y="90"/>
                    <a:pt x="125" y="82"/>
                    <a:pt x="126" y="74"/>
                  </a:cubicBezTo>
                  <a:cubicBezTo>
                    <a:pt x="127" y="55"/>
                    <a:pt x="120" y="38"/>
                    <a:pt x="105" y="26"/>
                  </a:cubicBezTo>
                  <a:cubicBezTo>
                    <a:pt x="86" y="10"/>
                    <a:pt x="61" y="9"/>
                    <a:pt x="40" y="21"/>
                  </a:cubicBezTo>
                  <a:cubicBezTo>
                    <a:pt x="21" y="34"/>
                    <a:pt x="11" y="56"/>
                    <a:pt x="15" y="80"/>
                  </a:cubicBezTo>
                  <a:cubicBezTo>
                    <a:pt x="16" y="88"/>
                    <a:pt x="20" y="95"/>
                    <a:pt x="24" y="102"/>
                  </a:cubicBezTo>
                  <a:cubicBezTo>
                    <a:pt x="30" y="113"/>
                    <a:pt x="35" y="124"/>
                    <a:pt x="36" y="136"/>
                  </a:cubicBezTo>
                  <a:cubicBezTo>
                    <a:pt x="36" y="140"/>
                    <a:pt x="38" y="141"/>
                    <a:pt x="42" y="141"/>
                  </a:cubicBezTo>
                  <a:cubicBezTo>
                    <a:pt x="52" y="141"/>
                    <a:pt x="61" y="141"/>
                    <a:pt x="70" y="141"/>
                  </a:cubicBezTo>
                  <a:close/>
                  <a:moveTo>
                    <a:pt x="70" y="147"/>
                  </a:moveTo>
                  <a:cubicBezTo>
                    <a:pt x="61" y="147"/>
                    <a:pt x="52" y="147"/>
                    <a:pt x="43" y="147"/>
                  </a:cubicBezTo>
                  <a:cubicBezTo>
                    <a:pt x="40" y="147"/>
                    <a:pt x="38" y="148"/>
                    <a:pt x="37" y="150"/>
                  </a:cubicBezTo>
                  <a:cubicBezTo>
                    <a:pt x="35" y="154"/>
                    <a:pt x="38" y="158"/>
                    <a:pt x="43" y="158"/>
                  </a:cubicBezTo>
                  <a:cubicBezTo>
                    <a:pt x="55" y="158"/>
                    <a:pt x="68" y="158"/>
                    <a:pt x="81" y="158"/>
                  </a:cubicBezTo>
                  <a:cubicBezTo>
                    <a:pt x="86" y="158"/>
                    <a:pt x="92" y="158"/>
                    <a:pt x="97" y="158"/>
                  </a:cubicBezTo>
                  <a:cubicBezTo>
                    <a:pt x="100" y="158"/>
                    <a:pt x="102" y="157"/>
                    <a:pt x="103" y="155"/>
                  </a:cubicBezTo>
                  <a:cubicBezTo>
                    <a:pt x="105" y="151"/>
                    <a:pt x="102" y="147"/>
                    <a:pt x="97" y="147"/>
                  </a:cubicBezTo>
                  <a:cubicBezTo>
                    <a:pt x="88" y="147"/>
                    <a:pt x="79" y="147"/>
                    <a:pt x="70" y="147"/>
                  </a:cubicBezTo>
                  <a:close/>
                  <a:moveTo>
                    <a:pt x="70" y="164"/>
                  </a:moveTo>
                  <a:cubicBezTo>
                    <a:pt x="61" y="164"/>
                    <a:pt x="52" y="164"/>
                    <a:pt x="43" y="164"/>
                  </a:cubicBezTo>
                  <a:cubicBezTo>
                    <a:pt x="40" y="164"/>
                    <a:pt x="38" y="165"/>
                    <a:pt x="37" y="167"/>
                  </a:cubicBezTo>
                  <a:cubicBezTo>
                    <a:pt x="35" y="171"/>
                    <a:pt x="38" y="175"/>
                    <a:pt x="43" y="175"/>
                  </a:cubicBezTo>
                  <a:cubicBezTo>
                    <a:pt x="55" y="175"/>
                    <a:pt x="68" y="175"/>
                    <a:pt x="81" y="175"/>
                  </a:cubicBezTo>
                  <a:cubicBezTo>
                    <a:pt x="86" y="175"/>
                    <a:pt x="92" y="175"/>
                    <a:pt x="97" y="175"/>
                  </a:cubicBezTo>
                  <a:cubicBezTo>
                    <a:pt x="100" y="175"/>
                    <a:pt x="102" y="174"/>
                    <a:pt x="103" y="171"/>
                  </a:cubicBezTo>
                  <a:cubicBezTo>
                    <a:pt x="105" y="168"/>
                    <a:pt x="102" y="164"/>
                    <a:pt x="97" y="164"/>
                  </a:cubicBezTo>
                  <a:cubicBezTo>
                    <a:pt x="88" y="164"/>
                    <a:pt x="79" y="164"/>
                    <a:pt x="70" y="164"/>
                  </a:cubicBezTo>
                  <a:close/>
                  <a:moveTo>
                    <a:pt x="48" y="181"/>
                  </a:moveTo>
                  <a:cubicBezTo>
                    <a:pt x="48" y="186"/>
                    <a:pt x="52" y="191"/>
                    <a:pt x="58" y="191"/>
                  </a:cubicBezTo>
                  <a:cubicBezTo>
                    <a:pt x="66" y="192"/>
                    <a:pt x="74" y="192"/>
                    <a:pt x="82" y="191"/>
                  </a:cubicBezTo>
                  <a:cubicBezTo>
                    <a:pt x="88" y="191"/>
                    <a:pt x="92" y="186"/>
                    <a:pt x="92" y="181"/>
                  </a:cubicBezTo>
                  <a:cubicBezTo>
                    <a:pt x="77" y="181"/>
                    <a:pt x="63" y="181"/>
                    <a:pt x="48" y="18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endParaRPr lang="zh-CN" altLang="en-US"/>
            </a:p>
          </p:txBody>
        </p:sp>
        <p:grpSp>
          <p:nvGrpSpPr>
            <p:cNvPr id="3" name="组合 13"/>
            <p:cNvGrpSpPr/>
            <p:nvPr/>
          </p:nvGrpSpPr>
          <p:grpSpPr>
            <a:xfrm>
              <a:off x="5704681" y="3705226"/>
              <a:ext cx="271463" cy="271462"/>
              <a:chOff x="5578476" y="3629026"/>
              <a:chExt cx="271463" cy="271462"/>
            </a:xfrm>
            <a:solidFill>
              <a:schemeClr val="bg1"/>
            </a:solidFill>
          </p:grpSpPr>
          <p:sp>
            <p:nvSpPr>
              <p:cNvPr id="15" name="Freeform 15"/>
              <p:cNvSpPr>
                <a:spLocks noEditPoints="1"/>
              </p:cNvSpPr>
              <p:nvPr/>
            </p:nvSpPr>
            <p:spPr bwMode="auto">
              <a:xfrm>
                <a:off x="5578476" y="3629026"/>
                <a:ext cx="271463" cy="195263"/>
              </a:xfrm>
              <a:custGeom>
                <a:avLst/>
                <a:gdLst>
                  <a:gd name="T0" fmla="*/ 177 w 186"/>
                  <a:gd name="T1" fmla="*/ 0 h 134"/>
                  <a:gd name="T2" fmla="*/ 185 w 186"/>
                  <a:gd name="T3" fmla="*/ 6 h 134"/>
                  <a:gd name="T4" fmla="*/ 186 w 186"/>
                  <a:gd name="T5" fmla="*/ 12 h 134"/>
                  <a:gd name="T6" fmla="*/ 186 w 186"/>
                  <a:gd name="T7" fmla="*/ 122 h 134"/>
                  <a:gd name="T8" fmla="*/ 174 w 186"/>
                  <a:gd name="T9" fmla="*/ 134 h 134"/>
                  <a:gd name="T10" fmla="*/ 13 w 186"/>
                  <a:gd name="T11" fmla="*/ 134 h 134"/>
                  <a:gd name="T12" fmla="*/ 1 w 186"/>
                  <a:gd name="T13" fmla="*/ 125 h 134"/>
                  <a:gd name="T14" fmla="*/ 0 w 186"/>
                  <a:gd name="T15" fmla="*/ 125 h 134"/>
                  <a:gd name="T16" fmla="*/ 0 w 186"/>
                  <a:gd name="T17" fmla="*/ 9 h 134"/>
                  <a:gd name="T18" fmla="*/ 1 w 186"/>
                  <a:gd name="T19" fmla="*/ 7 h 134"/>
                  <a:gd name="T20" fmla="*/ 9 w 186"/>
                  <a:gd name="T21" fmla="*/ 0 h 134"/>
                  <a:gd name="T22" fmla="*/ 177 w 186"/>
                  <a:gd name="T23" fmla="*/ 0 h 134"/>
                  <a:gd name="T24" fmla="*/ 174 w 186"/>
                  <a:gd name="T25" fmla="*/ 122 h 134"/>
                  <a:gd name="T26" fmla="*/ 174 w 186"/>
                  <a:gd name="T27" fmla="*/ 12 h 134"/>
                  <a:gd name="T28" fmla="*/ 12 w 186"/>
                  <a:gd name="T29" fmla="*/ 12 h 134"/>
                  <a:gd name="T30" fmla="*/ 12 w 186"/>
                  <a:gd name="T31" fmla="*/ 122 h 134"/>
                  <a:gd name="T32" fmla="*/ 174 w 186"/>
                  <a:gd name="T33" fmla="*/ 122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86" h="134">
                    <a:moveTo>
                      <a:pt x="177" y="0"/>
                    </a:moveTo>
                    <a:cubicBezTo>
                      <a:pt x="180" y="1"/>
                      <a:pt x="183" y="3"/>
                      <a:pt x="185" y="6"/>
                    </a:cubicBezTo>
                    <a:cubicBezTo>
                      <a:pt x="185" y="8"/>
                      <a:pt x="186" y="10"/>
                      <a:pt x="186" y="12"/>
                    </a:cubicBezTo>
                    <a:cubicBezTo>
                      <a:pt x="186" y="49"/>
                      <a:pt x="186" y="86"/>
                      <a:pt x="186" y="122"/>
                    </a:cubicBezTo>
                    <a:cubicBezTo>
                      <a:pt x="186" y="129"/>
                      <a:pt x="181" y="134"/>
                      <a:pt x="174" y="134"/>
                    </a:cubicBezTo>
                    <a:cubicBezTo>
                      <a:pt x="120" y="134"/>
                      <a:pt x="66" y="134"/>
                      <a:pt x="13" y="134"/>
                    </a:cubicBezTo>
                    <a:cubicBezTo>
                      <a:pt x="6" y="134"/>
                      <a:pt x="3" y="132"/>
                      <a:pt x="1" y="125"/>
                    </a:cubicBezTo>
                    <a:cubicBezTo>
                      <a:pt x="0" y="125"/>
                      <a:pt x="0" y="125"/>
                      <a:pt x="0" y="125"/>
                    </a:cubicBezTo>
                    <a:cubicBezTo>
                      <a:pt x="0" y="86"/>
                      <a:pt x="0" y="48"/>
                      <a:pt x="0" y="9"/>
                    </a:cubicBezTo>
                    <a:cubicBezTo>
                      <a:pt x="1" y="9"/>
                      <a:pt x="1" y="8"/>
                      <a:pt x="1" y="7"/>
                    </a:cubicBezTo>
                    <a:cubicBezTo>
                      <a:pt x="3" y="3"/>
                      <a:pt x="5" y="2"/>
                      <a:pt x="9" y="0"/>
                    </a:cubicBezTo>
                    <a:cubicBezTo>
                      <a:pt x="65" y="0"/>
                      <a:pt x="121" y="0"/>
                      <a:pt x="177" y="0"/>
                    </a:cubicBezTo>
                    <a:close/>
                    <a:moveTo>
                      <a:pt x="174" y="122"/>
                    </a:moveTo>
                    <a:cubicBezTo>
                      <a:pt x="174" y="85"/>
                      <a:pt x="174" y="49"/>
                      <a:pt x="174" y="12"/>
                    </a:cubicBezTo>
                    <a:cubicBezTo>
                      <a:pt x="120" y="12"/>
                      <a:pt x="66" y="12"/>
                      <a:pt x="12" y="12"/>
                    </a:cubicBezTo>
                    <a:cubicBezTo>
                      <a:pt x="12" y="49"/>
                      <a:pt x="12" y="85"/>
                      <a:pt x="12" y="122"/>
                    </a:cubicBezTo>
                    <a:cubicBezTo>
                      <a:pt x="66" y="122"/>
                      <a:pt x="120" y="122"/>
                      <a:pt x="174" y="122"/>
                    </a:cubicBezTo>
                    <a:close/>
                  </a:path>
                </a:pathLst>
              </a:custGeom>
              <a:grpFill/>
              <a:ln>
                <a:noFill/>
              </a:ln>
              <a:extLst/>
            </p:spPr>
            <p:txBody>
              <a:bodyPr/>
              <a:lstStyle/>
              <a:p>
                <a:pPr eaLnBrk="1" fontAlgn="auto" hangingPunct="1">
                  <a:spcBef>
                    <a:spcPts val="0"/>
                  </a:spcBef>
                  <a:spcAft>
                    <a:spcPts val="0"/>
                  </a:spcAft>
                  <a:defRPr/>
                </a:pPr>
                <a:endParaRPr lang="zh-CN" altLang="en-US">
                  <a:latin typeface="+mn-lt"/>
                  <a:ea typeface="+mn-ea"/>
                </a:endParaRPr>
              </a:p>
            </p:txBody>
          </p:sp>
          <p:sp>
            <p:nvSpPr>
              <p:cNvPr id="16" name="Freeform 16"/>
              <p:cNvSpPr>
                <a:spLocks/>
              </p:cNvSpPr>
              <p:nvPr/>
            </p:nvSpPr>
            <p:spPr bwMode="auto">
              <a:xfrm>
                <a:off x="5646738" y="3840163"/>
                <a:ext cx="134938" cy="60325"/>
              </a:xfrm>
              <a:custGeom>
                <a:avLst/>
                <a:gdLst>
                  <a:gd name="T0" fmla="*/ 29 w 92"/>
                  <a:gd name="T1" fmla="*/ 0 h 41"/>
                  <a:gd name="T2" fmla="*/ 63 w 92"/>
                  <a:gd name="T3" fmla="*/ 0 h 41"/>
                  <a:gd name="T4" fmla="*/ 63 w 92"/>
                  <a:gd name="T5" fmla="*/ 2 h 41"/>
                  <a:gd name="T6" fmla="*/ 63 w 92"/>
                  <a:gd name="T7" fmla="*/ 17 h 41"/>
                  <a:gd name="T8" fmla="*/ 76 w 92"/>
                  <a:gd name="T9" fmla="*/ 29 h 41"/>
                  <a:gd name="T10" fmla="*/ 86 w 92"/>
                  <a:gd name="T11" fmla="*/ 29 h 41"/>
                  <a:gd name="T12" fmla="*/ 92 w 92"/>
                  <a:gd name="T13" fmla="*/ 35 h 41"/>
                  <a:gd name="T14" fmla="*/ 86 w 92"/>
                  <a:gd name="T15" fmla="*/ 41 h 41"/>
                  <a:gd name="T16" fmla="*/ 6 w 92"/>
                  <a:gd name="T17" fmla="*/ 41 h 41"/>
                  <a:gd name="T18" fmla="*/ 0 w 92"/>
                  <a:gd name="T19" fmla="*/ 35 h 41"/>
                  <a:gd name="T20" fmla="*/ 6 w 92"/>
                  <a:gd name="T21" fmla="*/ 29 h 41"/>
                  <a:gd name="T22" fmla="*/ 17 w 92"/>
                  <a:gd name="T23" fmla="*/ 29 h 41"/>
                  <a:gd name="T24" fmla="*/ 29 w 92"/>
                  <a:gd name="T25" fmla="*/ 17 h 41"/>
                  <a:gd name="T26" fmla="*/ 29 w 92"/>
                  <a:gd name="T27"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2" h="41">
                    <a:moveTo>
                      <a:pt x="29" y="0"/>
                    </a:moveTo>
                    <a:cubicBezTo>
                      <a:pt x="40" y="0"/>
                      <a:pt x="52" y="0"/>
                      <a:pt x="63" y="0"/>
                    </a:cubicBezTo>
                    <a:cubicBezTo>
                      <a:pt x="63" y="1"/>
                      <a:pt x="63" y="2"/>
                      <a:pt x="63" y="2"/>
                    </a:cubicBezTo>
                    <a:cubicBezTo>
                      <a:pt x="63" y="7"/>
                      <a:pt x="63" y="12"/>
                      <a:pt x="63" y="17"/>
                    </a:cubicBezTo>
                    <a:cubicBezTo>
                      <a:pt x="64" y="24"/>
                      <a:pt x="68" y="29"/>
                      <a:pt x="76" y="29"/>
                    </a:cubicBezTo>
                    <a:cubicBezTo>
                      <a:pt x="79" y="29"/>
                      <a:pt x="83" y="29"/>
                      <a:pt x="86" y="29"/>
                    </a:cubicBezTo>
                    <a:cubicBezTo>
                      <a:pt x="90" y="29"/>
                      <a:pt x="92" y="32"/>
                      <a:pt x="92" y="35"/>
                    </a:cubicBezTo>
                    <a:cubicBezTo>
                      <a:pt x="92" y="38"/>
                      <a:pt x="90" y="41"/>
                      <a:pt x="86" y="41"/>
                    </a:cubicBezTo>
                    <a:cubicBezTo>
                      <a:pt x="59" y="41"/>
                      <a:pt x="33" y="41"/>
                      <a:pt x="6" y="41"/>
                    </a:cubicBezTo>
                    <a:cubicBezTo>
                      <a:pt x="2" y="41"/>
                      <a:pt x="0" y="38"/>
                      <a:pt x="0" y="35"/>
                    </a:cubicBezTo>
                    <a:cubicBezTo>
                      <a:pt x="0" y="32"/>
                      <a:pt x="2" y="29"/>
                      <a:pt x="6" y="29"/>
                    </a:cubicBezTo>
                    <a:cubicBezTo>
                      <a:pt x="10" y="29"/>
                      <a:pt x="13" y="29"/>
                      <a:pt x="17" y="29"/>
                    </a:cubicBezTo>
                    <a:cubicBezTo>
                      <a:pt x="24" y="29"/>
                      <a:pt x="29" y="24"/>
                      <a:pt x="29" y="17"/>
                    </a:cubicBezTo>
                    <a:cubicBezTo>
                      <a:pt x="29" y="12"/>
                      <a:pt x="29" y="6"/>
                      <a:pt x="29" y="0"/>
                    </a:cubicBezTo>
                    <a:close/>
                  </a:path>
                </a:pathLst>
              </a:custGeom>
              <a:grpFill/>
              <a:ln>
                <a:noFill/>
              </a:ln>
              <a:extLst/>
            </p:spPr>
            <p:txBody>
              <a:bodyPr/>
              <a:lstStyle/>
              <a:p>
                <a:pPr eaLnBrk="1" fontAlgn="auto" hangingPunct="1">
                  <a:spcBef>
                    <a:spcPts val="0"/>
                  </a:spcBef>
                  <a:spcAft>
                    <a:spcPts val="0"/>
                  </a:spcAft>
                  <a:defRPr/>
                </a:pPr>
                <a:endParaRPr lang="zh-CN" altLang="en-US">
                  <a:latin typeface="+mn-lt"/>
                  <a:ea typeface="+mn-ea"/>
                </a:endParaRPr>
              </a:p>
            </p:txBody>
          </p:sp>
        </p:grpSp>
        <p:sp>
          <p:nvSpPr>
            <p:cNvPr id="22550" name="Freeform 17"/>
            <p:cNvSpPr>
              <a:spLocks noEditPoints="1"/>
            </p:cNvSpPr>
            <p:nvPr/>
          </p:nvSpPr>
          <p:spPr bwMode="auto">
            <a:xfrm>
              <a:off x="5733256" y="4130676"/>
              <a:ext cx="220663" cy="355600"/>
            </a:xfrm>
            <a:custGeom>
              <a:avLst/>
              <a:gdLst>
                <a:gd name="T0" fmla="*/ 2147483647 w 152"/>
                <a:gd name="T1" fmla="*/ 0 h 244"/>
                <a:gd name="T2" fmla="*/ 2147483647 w 152"/>
                <a:gd name="T3" fmla="*/ 2147483647 h 244"/>
                <a:gd name="T4" fmla="*/ 2147483647 w 152"/>
                <a:gd name="T5" fmla="*/ 2147483647 h 244"/>
                <a:gd name="T6" fmla="*/ 2147483647 w 152"/>
                <a:gd name="T7" fmla="*/ 2147483647 h 244"/>
                <a:gd name="T8" fmla="*/ 2147483647 w 152"/>
                <a:gd name="T9" fmla="*/ 2147483647 h 244"/>
                <a:gd name="T10" fmla="*/ 2147483647 w 152"/>
                <a:gd name="T11" fmla="*/ 2147483647 h 244"/>
                <a:gd name="T12" fmla="*/ 2147483647 w 152"/>
                <a:gd name="T13" fmla="*/ 2147483647 h 244"/>
                <a:gd name="T14" fmla="*/ 0 w 152"/>
                <a:gd name="T15" fmla="*/ 2147483647 h 244"/>
                <a:gd name="T16" fmla="*/ 0 w 152"/>
                <a:gd name="T17" fmla="*/ 2147483647 h 244"/>
                <a:gd name="T18" fmla="*/ 2147483647 w 152"/>
                <a:gd name="T19" fmla="*/ 0 h 244"/>
                <a:gd name="T20" fmla="*/ 2147483647 w 152"/>
                <a:gd name="T21" fmla="*/ 0 h 244"/>
                <a:gd name="T22" fmla="*/ 2147483647 w 152"/>
                <a:gd name="T23" fmla="*/ 2147483647 h 244"/>
                <a:gd name="T24" fmla="*/ 2147483647 w 152"/>
                <a:gd name="T25" fmla="*/ 2147483647 h 244"/>
                <a:gd name="T26" fmla="*/ 2147483647 w 152"/>
                <a:gd name="T27" fmla="*/ 2147483647 h 244"/>
                <a:gd name="T28" fmla="*/ 2147483647 w 152"/>
                <a:gd name="T29" fmla="*/ 2147483647 h 244"/>
                <a:gd name="T30" fmla="*/ 2147483647 w 152"/>
                <a:gd name="T31" fmla="*/ 2147483647 h 244"/>
                <a:gd name="T32" fmla="*/ 2147483647 w 152"/>
                <a:gd name="T33" fmla="*/ 2147483647 h 244"/>
                <a:gd name="T34" fmla="*/ 2147483647 w 152"/>
                <a:gd name="T35" fmla="*/ 2147483647 h 244"/>
                <a:gd name="T36" fmla="*/ 2147483647 w 152"/>
                <a:gd name="T37" fmla="*/ 2147483647 h 244"/>
                <a:gd name="T38" fmla="*/ 2147483647 w 152"/>
                <a:gd name="T39" fmla="*/ 2147483647 h 244"/>
                <a:gd name="T40" fmla="*/ 2147483647 w 152"/>
                <a:gd name="T41" fmla="*/ 2147483647 h 244"/>
                <a:gd name="T42" fmla="*/ 2147483647 w 152"/>
                <a:gd name="T43" fmla="*/ 2147483647 h 244"/>
                <a:gd name="T44" fmla="*/ 2147483647 w 152"/>
                <a:gd name="T45" fmla="*/ 2147483647 h 244"/>
                <a:gd name="T46" fmla="*/ 2147483647 w 152"/>
                <a:gd name="T47" fmla="*/ 2147483647 h 244"/>
                <a:gd name="T48" fmla="*/ 2147483647 w 152"/>
                <a:gd name="T49" fmla="*/ 2147483647 h 244"/>
                <a:gd name="T50" fmla="*/ 2147483647 w 152"/>
                <a:gd name="T51" fmla="*/ 2147483647 h 244"/>
                <a:gd name="T52" fmla="*/ 2147483647 w 152"/>
                <a:gd name="T53" fmla="*/ 2147483647 h 244"/>
                <a:gd name="T54" fmla="*/ 2147483647 w 152"/>
                <a:gd name="T55" fmla="*/ 2147483647 h 244"/>
                <a:gd name="T56" fmla="*/ 2147483647 w 152"/>
                <a:gd name="T57" fmla="*/ 2147483647 h 244"/>
                <a:gd name="T58" fmla="*/ 2147483647 w 152"/>
                <a:gd name="T59" fmla="*/ 2147483647 h 244"/>
                <a:gd name="T60" fmla="*/ 2147483647 w 152"/>
                <a:gd name="T61" fmla="*/ 2147483647 h 244"/>
                <a:gd name="T62" fmla="*/ 2147483647 w 152"/>
                <a:gd name="T63" fmla="*/ 2147483647 h 244"/>
                <a:gd name="T64" fmla="*/ 2147483647 w 152"/>
                <a:gd name="T65" fmla="*/ 2147483647 h 244"/>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52"/>
                <a:gd name="T100" fmla="*/ 0 h 244"/>
                <a:gd name="T101" fmla="*/ 152 w 152"/>
                <a:gd name="T102" fmla="*/ 244 h 244"/>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52" h="244">
                  <a:moveTo>
                    <a:pt x="139" y="0"/>
                  </a:moveTo>
                  <a:cubicBezTo>
                    <a:pt x="144" y="2"/>
                    <a:pt x="148" y="4"/>
                    <a:pt x="150" y="9"/>
                  </a:cubicBezTo>
                  <a:cubicBezTo>
                    <a:pt x="151" y="11"/>
                    <a:pt x="152" y="14"/>
                    <a:pt x="152" y="17"/>
                  </a:cubicBezTo>
                  <a:cubicBezTo>
                    <a:pt x="152" y="58"/>
                    <a:pt x="152" y="100"/>
                    <a:pt x="152" y="141"/>
                  </a:cubicBezTo>
                  <a:cubicBezTo>
                    <a:pt x="152" y="170"/>
                    <a:pt x="152" y="198"/>
                    <a:pt x="152" y="227"/>
                  </a:cubicBezTo>
                  <a:cubicBezTo>
                    <a:pt x="152" y="238"/>
                    <a:pt x="146" y="244"/>
                    <a:pt x="135" y="244"/>
                  </a:cubicBezTo>
                  <a:cubicBezTo>
                    <a:pt x="96" y="244"/>
                    <a:pt x="56" y="244"/>
                    <a:pt x="17" y="244"/>
                  </a:cubicBezTo>
                  <a:cubicBezTo>
                    <a:pt x="6" y="244"/>
                    <a:pt x="0" y="238"/>
                    <a:pt x="0" y="227"/>
                  </a:cubicBezTo>
                  <a:cubicBezTo>
                    <a:pt x="0" y="158"/>
                    <a:pt x="0" y="89"/>
                    <a:pt x="0" y="19"/>
                  </a:cubicBezTo>
                  <a:cubicBezTo>
                    <a:pt x="0" y="8"/>
                    <a:pt x="2" y="4"/>
                    <a:pt x="12" y="0"/>
                  </a:cubicBezTo>
                  <a:cubicBezTo>
                    <a:pt x="55" y="0"/>
                    <a:pt x="97" y="0"/>
                    <a:pt x="139" y="0"/>
                  </a:cubicBezTo>
                  <a:close/>
                  <a:moveTo>
                    <a:pt x="137" y="206"/>
                  </a:moveTo>
                  <a:cubicBezTo>
                    <a:pt x="137" y="150"/>
                    <a:pt x="137" y="94"/>
                    <a:pt x="137" y="39"/>
                  </a:cubicBezTo>
                  <a:cubicBezTo>
                    <a:pt x="96" y="39"/>
                    <a:pt x="55" y="39"/>
                    <a:pt x="15" y="39"/>
                  </a:cubicBezTo>
                  <a:cubicBezTo>
                    <a:pt x="15" y="95"/>
                    <a:pt x="15" y="150"/>
                    <a:pt x="15" y="206"/>
                  </a:cubicBezTo>
                  <a:cubicBezTo>
                    <a:pt x="56" y="206"/>
                    <a:pt x="96" y="206"/>
                    <a:pt x="137" y="206"/>
                  </a:cubicBezTo>
                  <a:close/>
                  <a:moveTo>
                    <a:pt x="76" y="16"/>
                  </a:moveTo>
                  <a:cubicBezTo>
                    <a:pt x="68" y="16"/>
                    <a:pt x="60" y="16"/>
                    <a:pt x="52" y="16"/>
                  </a:cubicBezTo>
                  <a:cubicBezTo>
                    <a:pt x="51" y="16"/>
                    <a:pt x="50" y="16"/>
                    <a:pt x="49" y="16"/>
                  </a:cubicBezTo>
                  <a:cubicBezTo>
                    <a:pt x="47" y="16"/>
                    <a:pt x="45" y="17"/>
                    <a:pt x="45" y="19"/>
                  </a:cubicBezTo>
                  <a:cubicBezTo>
                    <a:pt x="45" y="21"/>
                    <a:pt x="47" y="23"/>
                    <a:pt x="49" y="23"/>
                  </a:cubicBezTo>
                  <a:cubicBezTo>
                    <a:pt x="50" y="23"/>
                    <a:pt x="50" y="23"/>
                    <a:pt x="51" y="23"/>
                  </a:cubicBezTo>
                  <a:cubicBezTo>
                    <a:pt x="68" y="23"/>
                    <a:pt x="84" y="23"/>
                    <a:pt x="101" y="23"/>
                  </a:cubicBezTo>
                  <a:cubicBezTo>
                    <a:pt x="102" y="23"/>
                    <a:pt x="103" y="23"/>
                    <a:pt x="103" y="23"/>
                  </a:cubicBezTo>
                  <a:cubicBezTo>
                    <a:pt x="105" y="23"/>
                    <a:pt x="106" y="21"/>
                    <a:pt x="106" y="19"/>
                  </a:cubicBezTo>
                  <a:cubicBezTo>
                    <a:pt x="106" y="18"/>
                    <a:pt x="105" y="16"/>
                    <a:pt x="103" y="16"/>
                  </a:cubicBezTo>
                  <a:cubicBezTo>
                    <a:pt x="103" y="16"/>
                    <a:pt x="102" y="16"/>
                    <a:pt x="101" y="16"/>
                  </a:cubicBezTo>
                  <a:cubicBezTo>
                    <a:pt x="92" y="16"/>
                    <a:pt x="84" y="16"/>
                    <a:pt x="76" y="16"/>
                  </a:cubicBezTo>
                  <a:close/>
                  <a:moveTo>
                    <a:pt x="87" y="225"/>
                  </a:moveTo>
                  <a:cubicBezTo>
                    <a:pt x="87" y="219"/>
                    <a:pt x="82" y="214"/>
                    <a:pt x="76" y="214"/>
                  </a:cubicBezTo>
                  <a:cubicBezTo>
                    <a:pt x="70" y="214"/>
                    <a:pt x="65" y="219"/>
                    <a:pt x="64" y="225"/>
                  </a:cubicBezTo>
                  <a:cubicBezTo>
                    <a:pt x="64" y="231"/>
                    <a:pt x="70" y="237"/>
                    <a:pt x="76" y="237"/>
                  </a:cubicBezTo>
                  <a:cubicBezTo>
                    <a:pt x="82" y="237"/>
                    <a:pt x="87" y="231"/>
                    <a:pt x="87" y="22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endParaRPr lang="zh-CN" altLang="en-US"/>
            </a:p>
          </p:txBody>
        </p:sp>
        <p:sp>
          <p:nvSpPr>
            <p:cNvPr id="22551" name="Freeform 18"/>
            <p:cNvSpPr>
              <a:spLocks/>
            </p:cNvSpPr>
            <p:nvPr/>
          </p:nvSpPr>
          <p:spPr bwMode="auto">
            <a:xfrm>
              <a:off x="7284243" y="3573463"/>
              <a:ext cx="257175" cy="298450"/>
            </a:xfrm>
            <a:custGeom>
              <a:avLst/>
              <a:gdLst>
                <a:gd name="T0" fmla="*/ 2147483647 w 177"/>
                <a:gd name="T1" fmla="*/ 2147483647 h 205"/>
                <a:gd name="T2" fmla="*/ 2147483647 w 177"/>
                <a:gd name="T3" fmla="*/ 2147483647 h 205"/>
                <a:gd name="T4" fmla="*/ 2147483647 w 177"/>
                <a:gd name="T5" fmla="*/ 2147483647 h 205"/>
                <a:gd name="T6" fmla="*/ 2147483647 w 177"/>
                <a:gd name="T7" fmla="*/ 2147483647 h 205"/>
                <a:gd name="T8" fmla="*/ 2147483647 w 177"/>
                <a:gd name="T9" fmla="*/ 2147483647 h 205"/>
                <a:gd name="T10" fmla="*/ 2147483647 w 177"/>
                <a:gd name="T11" fmla="*/ 2147483647 h 205"/>
                <a:gd name="T12" fmla="*/ 2147483647 w 177"/>
                <a:gd name="T13" fmla="*/ 2147483647 h 205"/>
                <a:gd name="T14" fmla="*/ 2147483647 w 177"/>
                <a:gd name="T15" fmla="*/ 2147483647 h 205"/>
                <a:gd name="T16" fmla="*/ 2147483647 w 177"/>
                <a:gd name="T17" fmla="*/ 2147483647 h 205"/>
                <a:gd name="T18" fmla="*/ 2147483647 w 177"/>
                <a:gd name="T19" fmla="*/ 2147483647 h 205"/>
                <a:gd name="T20" fmla="*/ 2147483647 w 177"/>
                <a:gd name="T21" fmla="*/ 2147483647 h 205"/>
                <a:gd name="T22" fmla="*/ 2147483647 w 177"/>
                <a:gd name="T23" fmla="*/ 2147483647 h 205"/>
                <a:gd name="T24" fmla="*/ 2147483647 w 177"/>
                <a:gd name="T25" fmla="*/ 0 h 205"/>
                <a:gd name="T26" fmla="*/ 2147483647 w 177"/>
                <a:gd name="T27" fmla="*/ 0 h 205"/>
                <a:gd name="T28" fmla="*/ 2147483647 w 177"/>
                <a:gd name="T29" fmla="*/ 0 h 205"/>
                <a:gd name="T30" fmla="*/ 2147483647 w 177"/>
                <a:gd name="T31" fmla="*/ 0 h 205"/>
                <a:gd name="T32" fmla="*/ 2147483647 w 177"/>
                <a:gd name="T33" fmla="*/ 2147483647 h 205"/>
                <a:gd name="T34" fmla="*/ 2147483647 w 177"/>
                <a:gd name="T35" fmla="*/ 2147483647 h 205"/>
                <a:gd name="T36" fmla="*/ 0 w 177"/>
                <a:gd name="T37" fmla="*/ 2147483647 h 205"/>
                <a:gd name="T38" fmla="*/ 0 w 177"/>
                <a:gd name="T39" fmla="*/ 2147483647 h 205"/>
                <a:gd name="T40" fmla="*/ 0 w 177"/>
                <a:gd name="T41" fmla="*/ 2147483647 h 205"/>
                <a:gd name="T42" fmla="*/ 2147483647 w 177"/>
                <a:gd name="T43" fmla="*/ 2147483647 h 205"/>
                <a:gd name="T44" fmla="*/ 2147483647 w 177"/>
                <a:gd name="T45" fmla="*/ 2147483647 h 205"/>
                <a:gd name="T46" fmla="*/ 2147483647 w 177"/>
                <a:gd name="T47" fmla="*/ 2147483647 h 205"/>
                <a:gd name="T48" fmla="*/ 2147483647 w 177"/>
                <a:gd name="T49" fmla="*/ 2147483647 h 205"/>
                <a:gd name="T50" fmla="*/ 2147483647 w 177"/>
                <a:gd name="T51" fmla="*/ 2147483647 h 205"/>
                <a:gd name="T52" fmla="*/ 2147483647 w 177"/>
                <a:gd name="T53" fmla="*/ 2147483647 h 205"/>
                <a:gd name="T54" fmla="*/ 2147483647 w 177"/>
                <a:gd name="T55" fmla="*/ 2147483647 h 205"/>
                <a:gd name="T56" fmla="*/ 2147483647 w 177"/>
                <a:gd name="T57" fmla="*/ 2147483647 h 205"/>
                <a:gd name="T58" fmla="*/ 2147483647 w 177"/>
                <a:gd name="T59" fmla="*/ 2147483647 h 205"/>
                <a:gd name="T60" fmla="*/ 2147483647 w 177"/>
                <a:gd name="T61" fmla="*/ 2147483647 h 205"/>
                <a:gd name="T62" fmla="*/ 2147483647 w 177"/>
                <a:gd name="T63" fmla="*/ 2147483647 h 205"/>
                <a:gd name="T64" fmla="*/ 2147483647 w 177"/>
                <a:gd name="T65" fmla="*/ 2147483647 h 205"/>
                <a:gd name="T66" fmla="*/ 2147483647 w 177"/>
                <a:gd name="T67" fmla="*/ 2147483647 h 205"/>
                <a:gd name="T68" fmla="*/ 2147483647 w 177"/>
                <a:gd name="T69" fmla="*/ 2147483647 h 205"/>
                <a:gd name="T70" fmla="*/ 2147483647 w 177"/>
                <a:gd name="T71" fmla="*/ 2147483647 h 205"/>
                <a:gd name="T72" fmla="*/ 2147483647 w 177"/>
                <a:gd name="T73" fmla="*/ 2147483647 h 205"/>
                <a:gd name="T74" fmla="*/ 2147483647 w 177"/>
                <a:gd name="T75" fmla="*/ 2147483647 h 205"/>
                <a:gd name="T76" fmla="*/ 2147483647 w 177"/>
                <a:gd name="T77" fmla="*/ 2147483647 h 205"/>
                <a:gd name="T78" fmla="*/ 2147483647 w 177"/>
                <a:gd name="T79" fmla="*/ 2147483647 h 205"/>
                <a:gd name="T80" fmla="*/ 2147483647 w 177"/>
                <a:gd name="T81" fmla="*/ 2147483647 h 205"/>
                <a:gd name="T82" fmla="*/ 2147483647 w 177"/>
                <a:gd name="T83" fmla="*/ 2147483647 h 205"/>
                <a:gd name="T84" fmla="*/ 2147483647 w 177"/>
                <a:gd name="T85" fmla="*/ 2147483647 h 205"/>
                <a:gd name="T86" fmla="*/ 2147483647 w 177"/>
                <a:gd name="T87" fmla="*/ 2147483647 h 205"/>
                <a:gd name="T88" fmla="*/ 2147483647 w 177"/>
                <a:gd name="T89" fmla="*/ 2147483647 h 205"/>
                <a:gd name="T90" fmla="*/ 2147483647 w 177"/>
                <a:gd name="T91" fmla="*/ 2147483647 h 205"/>
                <a:gd name="T92" fmla="*/ 2147483647 w 177"/>
                <a:gd name="T93" fmla="*/ 2147483647 h 205"/>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77"/>
                <a:gd name="T142" fmla="*/ 0 h 205"/>
                <a:gd name="T143" fmla="*/ 177 w 177"/>
                <a:gd name="T144" fmla="*/ 205 h 205"/>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77" h="205">
                  <a:moveTo>
                    <a:pt x="176" y="113"/>
                  </a:moveTo>
                  <a:cubicBezTo>
                    <a:pt x="174" y="106"/>
                    <a:pt x="171" y="99"/>
                    <a:pt x="169" y="93"/>
                  </a:cubicBezTo>
                  <a:cubicBezTo>
                    <a:pt x="168" y="90"/>
                    <a:pt x="167" y="87"/>
                    <a:pt x="167" y="85"/>
                  </a:cubicBezTo>
                  <a:cubicBezTo>
                    <a:pt x="166" y="84"/>
                    <a:pt x="167" y="82"/>
                    <a:pt x="167" y="81"/>
                  </a:cubicBezTo>
                  <a:cubicBezTo>
                    <a:pt x="169" y="79"/>
                    <a:pt x="168" y="77"/>
                    <a:pt x="168" y="74"/>
                  </a:cubicBezTo>
                  <a:cubicBezTo>
                    <a:pt x="165" y="64"/>
                    <a:pt x="162" y="54"/>
                    <a:pt x="157" y="45"/>
                  </a:cubicBezTo>
                  <a:cubicBezTo>
                    <a:pt x="157" y="44"/>
                    <a:pt x="156" y="43"/>
                    <a:pt x="156" y="42"/>
                  </a:cubicBezTo>
                  <a:cubicBezTo>
                    <a:pt x="157" y="41"/>
                    <a:pt x="159" y="40"/>
                    <a:pt x="160" y="39"/>
                  </a:cubicBezTo>
                  <a:cubicBezTo>
                    <a:pt x="156" y="32"/>
                    <a:pt x="151" y="25"/>
                    <a:pt x="144" y="19"/>
                  </a:cubicBezTo>
                  <a:cubicBezTo>
                    <a:pt x="146" y="18"/>
                    <a:pt x="147" y="18"/>
                    <a:pt x="148" y="17"/>
                  </a:cubicBezTo>
                  <a:cubicBezTo>
                    <a:pt x="148" y="17"/>
                    <a:pt x="148" y="17"/>
                    <a:pt x="148" y="17"/>
                  </a:cubicBezTo>
                  <a:cubicBezTo>
                    <a:pt x="144" y="15"/>
                    <a:pt x="141" y="12"/>
                    <a:pt x="137" y="10"/>
                  </a:cubicBezTo>
                  <a:cubicBezTo>
                    <a:pt x="124" y="4"/>
                    <a:pt x="111" y="1"/>
                    <a:pt x="97" y="0"/>
                  </a:cubicBezTo>
                  <a:cubicBezTo>
                    <a:pt x="96" y="0"/>
                    <a:pt x="96" y="0"/>
                    <a:pt x="95" y="0"/>
                  </a:cubicBezTo>
                  <a:cubicBezTo>
                    <a:pt x="92" y="0"/>
                    <a:pt x="89" y="0"/>
                    <a:pt x="86" y="0"/>
                  </a:cubicBezTo>
                  <a:cubicBezTo>
                    <a:pt x="84" y="0"/>
                    <a:pt x="81" y="0"/>
                    <a:pt x="78" y="0"/>
                  </a:cubicBezTo>
                  <a:cubicBezTo>
                    <a:pt x="62" y="2"/>
                    <a:pt x="47" y="6"/>
                    <a:pt x="33" y="15"/>
                  </a:cubicBezTo>
                  <a:cubicBezTo>
                    <a:pt x="21" y="23"/>
                    <a:pt x="13" y="33"/>
                    <a:pt x="7" y="46"/>
                  </a:cubicBezTo>
                  <a:cubicBezTo>
                    <a:pt x="3" y="54"/>
                    <a:pt x="1" y="62"/>
                    <a:pt x="0" y="71"/>
                  </a:cubicBezTo>
                  <a:cubicBezTo>
                    <a:pt x="0" y="71"/>
                    <a:pt x="0" y="72"/>
                    <a:pt x="0" y="72"/>
                  </a:cubicBezTo>
                  <a:cubicBezTo>
                    <a:pt x="0" y="75"/>
                    <a:pt x="0" y="78"/>
                    <a:pt x="0" y="80"/>
                  </a:cubicBezTo>
                  <a:cubicBezTo>
                    <a:pt x="1" y="84"/>
                    <a:pt x="1" y="89"/>
                    <a:pt x="2" y="93"/>
                  </a:cubicBezTo>
                  <a:cubicBezTo>
                    <a:pt x="3" y="98"/>
                    <a:pt x="5" y="104"/>
                    <a:pt x="8" y="109"/>
                  </a:cubicBezTo>
                  <a:cubicBezTo>
                    <a:pt x="10" y="111"/>
                    <a:pt x="11" y="114"/>
                    <a:pt x="13" y="116"/>
                  </a:cubicBezTo>
                  <a:cubicBezTo>
                    <a:pt x="17" y="123"/>
                    <a:pt x="21" y="130"/>
                    <a:pt x="27" y="137"/>
                  </a:cubicBezTo>
                  <a:cubicBezTo>
                    <a:pt x="36" y="147"/>
                    <a:pt x="42" y="159"/>
                    <a:pt x="44" y="173"/>
                  </a:cubicBezTo>
                  <a:cubicBezTo>
                    <a:pt x="45" y="176"/>
                    <a:pt x="46" y="180"/>
                    <a:pt x="46" y="183"/>
                  </a:cubicBezTo>
                  <a:cubicBezTo>
                    <a:pt x="46" y="189"/>
                    <a:pt x="46" y="196"/>
                    <a:pt x="46" y="202"/>
                  </a:cubicBezTo>
                  <a:cubicBezTo>
                    <a:pt x="46" y="203"/>
                    <a:pt x="46" y="203"/>
                    <a:pt x="46" y="205"/>
                  </a:cubicBezTo>
                  <a:cubicBezTo>
                    <a:pt x="75" y="205"/>
                    <a:pt x="105" y="205"/>
                    <a:pt x="134" y="205"/>
                  </a:cubicBezTo>
                  <a:cubicBezTo>
                    <a:pt x="134" y="204"/>
                    <a:pt x="134" y="203"/>
                    <a:pt x="134" y="203"/>
                  </a:cubicBezTo>
                  <a:cubicBezTo>
                    <a:pt x="135" y="195"/>
                    <a:pt x="135" y="188"/>
                    <a:pt x="135" y="181"/>
                  </a:cubicBezTo>
                  <a:cubicBezTo>
                    <a:pt x="135" y="179"/>
                    <a:pt x="135" y="177"/>
                    <a:pt x="136" y="175"/>
                  </a:cubicBezTo>
                  <a:cubicBezTo>
                    <a:pt x="136" y="172"/>
                    <a:pt x="138" y="171"/>
                    <a:pt x="140" y="170"/>
                  </a:cubicBezTo>
                  <a:cubicBezTo>
                    <a:pt x="144" y="169"/>
                    <a:pt x="147" y="169"/>
                    <a:pt x="151" y="169"/>
                  </a:cubicBezTo>
                  <a:cubicBezTo>
                    <a:pt x="153" y="169"/>
                    <a:pt x="155" y="170"/>
                    <a:pt x="157" y="170"/>
                  </a:cubicBezTo>
                  <a:cubicBezTo>
                    <a:pt x="161" y="171"/>
                    <a:pt x="168" y="168"/>
                    <a:pt x="168" y="163"/>
                  </a:cubicBezTo>
                  <a:cubicBezTo>
                    <a:pt x="168" y="162"/>
                    <a:pt x="168" y="161"/>
                    <a:pt x="168" y="159"/>
                  </a:cubicBezTo>
                  <a:cubicBezTo>
                    <a:pt x="167" y="157"/>
                    <a:pt x="168" y="155"/>
                    <a:pt x="169" y="152"/>
                  </a:cubicBezTo>
                  <a:cubicBezTo>
                    <a:pt x="172" y="148"/>
                    <a:pt x="172" y="145"/>
                    <a:pt x="167" y="142"/>
                  </a:cubicBezTo>
                  <a:cubicBezTo>
                    <a:pt x="167" y="141"/>
                    <a:pt x="167" y="141"/>
                    <a:pt x="167" y="141"/>
                  </a:cubicBezTo>
                  <a:cubicBezTo>
                    <a:pt x="168" y="140"/>
                    <a:pt x="169" y="140"/>
                    <a:pt x="170" y="139"/>
                  </a:cubicBezTo>
                  <a:cubicBezTo>
                    <a:pt x="172" y="137"/>
                    <a:pt x="172" y="136"/>
                    <a:pt x="172" y="133"/>
                  </a:cubicBezTo>
                  <a:cubicBezTo>
                    <a:pt x="171" y="130"/>
                    <a:pt x="170" y="126"/>
                    <a:pt x="170" y="123"/>
                  </a:cubicBezTo>
                  <a:cubicBezTo>
                    <a:pt x="169" y="122"/>
                    <a:pt x="170" y="121"/>
                    <a:pt x="171" y="121"/>
                  </a:cubicBezTo>
                  <a:cubicBezTo>
                    <a:pt x="172" y="120"/>
                    <a:pt x="173" y="120"/>
                    <a:pt x="175" y="119"/>
                  </a:cubicBezTo>
                  <a:cubicBezTo>
                    <a:pt x="177" y="117"/>
                    <a:pt x="177" y="116"/>
                    <a:pt x="176" y="113"/>
                  </a:cubicBezTo>
                  <a:close/>
                </a:path>
              </a:pathLst>
            </a:custGeom>
            <a:solidFill>
              <a:srgbClr val="B4B17A"/>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endParaRPr lang="zh-CN" altLang="en-US"/>
            </a:p>
          </p:txBody>
        </p:sp>
        <p:sp>
          <p:nvSpPr>
            <p:cNvPr id="22552" name="Freeform 19"/>
            <p:cNvSpPr>
              <a:spLocks/>
            </p:cNvSpPr>
            <p:nvPr/>
          </p:nvSpPr>
          <p:spPr bwMode="auto">
            <a:xfrm>
              <a:off x="5050631" y="3970338"/>
              <a:ext cx="134938" cy="227013"/>
            </a:xfrm>
            <a:custGeom>
              <a:avLst/>
              <a:gdLst>
                <a:gd name="T0" fmla="*/ 2147483647 w 92"/>
                <a:gd name="T1" fmla="*/ 0 h 156"/>
                <a:gd name="T2" fmla="*/ 2147483647 w 92"/>
                <a:gd name="T3" fmla="*/ 2147483647 h 156"/>
                <a:gd name="T4" fmla="*/ 2147483647 w 92"/>
                <a:gd name="T5" fmla="*/ 2147483647 h 156"/>
                <a:gd name="T6" fmla="*/ 2147483647 w 92"/>
                <a:gd name="T7" fmla="*/ 2147483647 h 156"/>
                <a:gd name="T8" fmla="*/ 2147483647 w 92"/>
                <a:gd name="T9" fmla="*/ 2147483647 h 156"/>
                <a:gd name="T10" fmla="*/ 2147483647 w 92"/>
                <a:gd name="T11" fmla="*/ 2147483647 h 156"/>
                <a:gd name="T12" fmla="*/ 2147483647 w 92"/>
                <a:gd name="T13" fmla="*/ 2147483647 h 156"/>
                <a:gd name="T14" fmla="*/ 0 w 92"/>
                <a:gd name="T15" fmla="*/ 2147483647 h 156"/>
                <a:gd name="T16" fmla="*/ 0 w 92"/>
                <a:gd name="T17" fmla="*/ 2147483647 h 156"/>
                <a:gd name="T18" fmla="*/ 2147483647 w 92"/>
                <a:gd name="T19" fmla="*/ 2147483647 h 156"/>
                <a:gd name="T20" fmla="*/ 2147483647 w 92"/>
                <a:gd name="T21" fmla="*/ 2147483647 h 156"/>
                <a:gd name="T22" fmla="*/ 2147483647 w 92"/>
                <a:gd name="T23" fmla="*/ 2147483647 h 156"/>
                <a:gd name="T24" fmla="*/ 2147483647 w 92"/>
                <a:gd name="T25" fmla="*/ 0 h 156"/>
                <a:gd name="T26" fmla="*/ 2147483647 w 92"/>
                <a:gd name="T27" fmla="*/ 0 h 15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92"/>
                <a:gd name="T43" fmla="*/ 0 h 156"/>
                <a:gd name="T44" fmla="*/ 92 w 92"/>
                <a:gd name="T45" fmla="*/ 156 h 15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92" h="156">
                  <a:moveTo>
                    <a:pt x="92" y="0"/>
                  </a:moveTo>
                  <a:cubicBezTo>
                    <a:pt x="92" y="30"/>
                    <a:pt x="92" y="60"/>
                    <a:pt x="92" y="90"/>
                  </a:cubicBezTo>
                  <a:cubicBezTo>
                    <a:pt x="92" y="91"/>
                    <a:pt x="91" y="92"/>
                    <a:pt x="91" y="93"/>
                  </a:cubicBezTo>
                  <a:cubicBezTo>
                    <a:pt x="70" y="114"/>
                    <a:pt x="49" y="134"/>
                    <a:pt x="28" y="155"/>
                  </a:cubicBezTo>
                  <a:cubicBezTo>
                    <a:pt x="28" y="156"/>
                    <a:pt x="28" y="156"/>
                    <a:pt x="27" y="156"/>
                  </a:cubicBezTo>
                  <a:cubicBezTo>
                    <a:pt x="24" y="153"/>
                    <a:pt x="21" y="149"/>
                    <a:pt x="18" y="146"/>
                  </a:cubicBezTo>
                  <a:cubicBezTo>
                    <a:pt x="8" y="132"/>
                    <a:pt x="2" y="116"/>
                    <a:pt x="1" y="99"/>
                  </a:cubicBezTo>
                  <a:cubicBezTo>
                    <a:pt x="1" y="98"/>
                    <a:pt x="0" y="98"/>
                    <a:pt x="0" y="97"/>
                  </a:cubicBezTo>
                  <a:cubicBezTo>
                    <a:pt x="0" y="93"/>
                    <a:pt x="0" y="89"/>
                    <a:pt x="0" y="86"/>
                  </a:cubicBezTo>
                  <a:cubicBezTo>
                    <a:pt x="0" y="85"/>
                    <a:pt x="1" y="85"/>
                    <a:pt x="1" y="84"/>
                  </a:cubicBezTo>
                  <a:cubicBezTo>
                    <a:pt x="2" y="67"/>
                    <a:pt x="8" y="51"/>
                    <a:pt x="18" y="38"/>
                  </a:cubicBezTo>
                  <a:cubicBezTo>
                    <a:pt x="32" y="18"/>
                    <a:pt x="52" y="6"/>
                    <a:pt x="76" y="1"/>
                  </a:cubicBezTo>
                  <a:cubicBezTo>
                    <a:pt x="79" y="1"/>
                    <a:pt x="83" y="0"/>
                    <a:pt x="86" y="0"/>
                  </a:cubicBezTo>
                  <a:cubicBezTo>
                    <a:pt x="88" y="0"/>
                    <a:pt x="90" y="0"/>
                    <a:pt x="92" y="0"/>
                  </a:cubicBezTo>
                  <a:close/>
                </a:path>
              </a:pathLst>
            </a:custGeom>
            <a:solidFill>
              <a:srgbClr val="FA9A6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endParaRPr lang="zh-CN" altLang="en-US"/>
            </a:p>
          </p:txBody>
        </p:sp>
        <p:sp>
          <p:nvSpPr>
            <p:cNvPr id="22553" name="Freeform 20"/>
            <p:cNvSpPr>
              <a:spLocks/>
            </p:cNvSpPr>
            <p:nvPr/>
          </p:nvSpPr>
          <p:spPr bwMode="auto">
            <a:xfrm>
              <a:off x="5203031" y="3970338"/>
              <a:ext cx="131763" cy="133350"/>
            </a:xfrm>
            <a:custGeom>
              <a:avLst/>
              <a:gdLst>
                <a:gd name="T0" fmla="*/ 2147483647 w 91"/>
                <a:gd name="T1" fmla="*/ 0 h 91"/>
                <a:gd name="T2" fmla="*/ 2147483647 w 91"/>
                <a:gd name="T3" fmla="*/ 2147483647 h 91"/>
                <a:gd name="T4" fmla="*/ 2147483647 w 91"/>
                <a:gd name="T5" fmla="*/ 2147483647 h 91"/>
                <a:gd name="T6" fmla="*/ 2147483647 w 91"/>
                <a:gd name="T7" fmla="*/ 2147483647 h 91"/>
                <a:gd name="T8" fmla="*/ 2147483647 w 91"/>
                <a:gd name="T9" fmla="*/ 2147483647 h 91"/>
                <a:gd name="T10" fmla="*/ 0 w 91"/>
                <a:gd name="T11" fmla="*/ 2147483647 h 91"/>
                <a:gd name="T12" fmla="*/ 0 w 91"/>
                <a:gd name="T13" fmla="*/ 0 h 91"/>
                <a:gd name="T14" fmla="*/ 2147483647 w 91"/>
                <a:gd name="T15" fmla="*/ 0 h 91"/>
                <a:gd name="T16" fmla="*/ 0 60000 65536"/>
                <a:gd name="T17" fmla="*/ 0 60000 65536"/>
                <a:gd name="T18" fmla="*/ 0 60000 65536"/>
                <a:gd name="T19" fmla="*/ 0 60000 65536"/>
                <a:gd name="T20" fmla="*/ 0 60000 65536"/>
                <a:gd name="T21" fmla="*/ 0 60000 65536"/>
                <a:gd name="T22" fmla="*/ 0 60000 65536"/>
                <a:gd name="T23" fmla="*/ 0 60000 65536"/>
                <a:gd name="T24" fmla="*/ 0 w 91"/>
                <a:gd name="T25" fmla="*/ 0 h 91"/>
                <a:gd name="T26" fmla="*/ 91 w 91"/>
                <a:gd name="T27" fmla="*/ 91 h 91"/>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91" h="91">
                  <a:moveTo>
                    <a:pt x="6" y="0"/>
                  </a:moveTo>
                  <a:cubicBezTo>
                    <a:pt x="9" y="0"/>
                    <a:pt x="13" y="1"/>
                    <a:pt x="16" y="1"/>
                  </a:cubicBezTo>
                  <a:cubicBezTo>
                    <a:pt x="43" y="7"/>
                    <a:pt x="64" y="21"/>
                    <a:pt x="79" y="45"/>
                  </a:cubicBezTo>
                  <a:cubicBezTo>
                    <a:pt x="87" y="58"/>
                    <a:pt x="91" y="73"/>
                    <a:pt x="91" y="89"/>
                  </a:cubicBezTo>
                  <a:cubicBezTo>
                    <a:pt x="91" y="90"/>
                    <a:pt x="91" y="91"/>
                    <a:pt x="91" y="91"/>
                  </a:cubicBezTo>
                  <a:cubicBezTo>
                    <a:pt x="61" y="91"/>
                    <a:pt x="31" y="91"/>
                    <a:pt x="0" y="91"/>
                  </a:cubicBezTo>
                  <a:cubicBezTo>
                    <a:pt x="0" y="61"/>
                    <a:pt x="0" y="30"/>
                    <a:pt x="0" y="0"/>
                  </a:cubicBezTo>
                  <a:cubicBezTo>
                    <a:pt x="2" y="0"/>
                    <a:pt x="4" y="0"/>
                    <a:pt x="6" y="0"/>
                  </a:cubicBezTo>
                  <a:close/>
                </a:path>
              </a:pathLst>
            </a:custGeom>
            <a:solidFill>
              <a:srgbClr val="FA9A6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endParaRPr lang="zh-CN" altLang="en-US"/>
            </a:p>
          </p:txBody>
        </p:sp>
        <p:sp>
          <p:nvSpPr>
            <p:cNvPr id="22554" name="Freeform 21"/>
            <p:cNvSpPr>
              <a:spLocks/>
            </p:cNvSpPr>
            <p:nvPr/>
          </p:nvSpPr>
          <p:spPr bwMode="auto">
            <a:xfrm>
              <a:off x="5103018" y="4119563"/>
              <a:ext cx="227013" cy="146050"/>
            </a:xfrm>
            <a:custGeom>
              <a:avLst/>
              <a:gdLst>
                <a:gd name="T0" fmla="*/ 2147483647 w 156"/>
                <a:gd name="T1" fmla="*/ 0 h 100"/>
                <a:gd name="T2" fmla="*/ 2147483647 w 156"/>
                <a:gd name="T3" fmla="*/ 2147483647 h 100"/>
                <a:gd name="T4" fmla="*/ 0 w 156"/>
                <a:gd name="T5" fmla="*/ 2147483647 h 100"/>
                <a:gd name="T6" fmla="*/ 2147483647 w 156"/>
                <a:gd name="T7" fmla="*/ 2147483647 h 100"/>
                <a:gd name="T8" fmla="*/ 2147483647 w 156"/>
                <a:gd name="T9" fmla="*/ 2147483647 h 100"/>
                <a:gd name="T10" fmla="*/ 2147483647 w 156"/>
                <a:gd name="T11" fmla="*/ 0 h 100"/>
                <a:gd name="T12" fmla="*/ 2147483647 w 156"/>
                <a:gd name="T13" fmla="*/ 0 h 100"/>
                <a:gd name="T14" fmla="*/ 2147483647 w 156"/>
                <a:gd name="T15" fmla="*/ 0 h 100"/>
                <a:gd name="T16" fmla="*/ 0 60000 65536"/>
                <a:gd name="T17" fmla="*/ 0 60000 65536"/>
                <a:gd name="T18" fmla="*/ 0 60000 65536"/>
                <a:gd name="T19" fmla="*/ 0 60000 65536"/>
                <a:gd name="T20" fmla="*/ 0 60000 65536"/>
                <a:gd name="T21" fmla="*/ 0 60000 65536"/>
                <a:gd name="T22" fmla="*/ 0 60000 65536"/>
                <a:gd name="T23" fmla="*/ 0 60000 65536"/>
                <a:gd name="T24" fmla="*/ 0 w 156"/>
                <a:gd name="T25" fmla="*/ 0 h 100"/>
                <a:gd name="T26" fmla="*/ 156 w 156"/>
                <a:gd name="T27" fmla="*/ 100 h 1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56" h="100">
                  <a:moveTo>
                    <a:pt x="156" y="0"/>
                  </a:moveTo>
                  <a:cubicBezTo>
                    <a:pt x="156" y="33"/>
                    <a:pt x="137" y="69"/>
                    <a:pt x="100" y="85"/>
                  </a:cubicBezTo>
                  <a:cubicBezTo>
                    <a:pt x="63" y="100"/>
                    <a:pt x="23" y="89"/>
                    <a:pt x="0" y="65"/>
                  </a:cubicBezTo>
                  <a:cubicBezTo>
                    <a:pt x="0" y="65"/>
                    <a:pt x="1" y="64"/>
                    <a:pt x="1" y="64"/>
                  </a:cubicBezTo>
                  <a:cubicBezTo>
                    <a:pt x="22" y="43"/>
                    <a:pt x="43" y="22"/>
                    <a:pt x="64" y="2"/>
                  </a:cubicBezTo>
                  <a:cubicBezTo>
                    <a:pt x="64" y="1"/>
                    <a:pt x="65" y="0"/>
                    <a:pt x="66" y="0"/>
                  </a:cubicBezTo>
                  <a:cubicBezTo>
                    <a:pt x="96" y="0"/>
                    <a:pt x="125" y="0"/>
                    <a:pt x="154" y="0"/>
                  </a:cubicBezTo>
                  <a:cubicBezTo>
                    <a:pt x="155" y="0"/>
                    <a:pt x="155" y="0"/>
                    <a:pt x="156" y="0"/>
                  </a:cubicBezTo>
                  <a:close/>
                </a:path>
              </a:pathLst>
            </a:custGeom>
            <a:solidFill>
              <a:srgbClr val="FA9A6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endParaRPr lang="zh-CN" altLang="en-US"/>
            </a:p>
          </p:txBody>
        </p:sp>
        <p:sp>
          <p:nvSpPr>
            <p:cNvPr id="22555" name="Freeform 22"/>
            <p:cNvSpPr>
              <a:spLocks noEditPoints="1"/>
            </p:cNvSpPr>
            <p:nvPr/>
          </p:nvSpPr>
          <p:spPr bwMode="auto">
            <a:xfrm>
              <a:off x="5171281" y="2727326"/>
              <a:ext cx="193675" cy="190500"/>
            </a:xfrm>
            <a:custGeom>
              <a:avLst/>
              <a:gdLst>
                <a:gd name="T0" fmla="*/ 2147483647 w 133"/>
                <a:gd name="T1" fmla="*/ 2147483647 h 131"/>
                <a:gd name="T2" fmla="*/ 2147483647 w 133"/>
                <a:gd name="T3" fmla="*/ 2147483647 h 131"/>
                <a:gd name="T4" fmla="*/ 2147483647 w 133"/>
                <a:gd name="T5" fmla="*/ 2147483647 h 131"/>
                <a:gd name="T6" fmla="*/ 2147483647 w 133"/>
                <a:gd name="T7" fmla="*/ 2147483647 h 131"/>
                <a:gd name="T8" fmla="*/ 2147483647 w 133"/>
                <a:gd name="T9" fmla="*/ 2147483647 h 131"/>
                <a:gd name="T10" fmla="*/ 0 w 133"/>
                <a:gd name="T11" fmla="*/ 2147483647 h 131"/>
                <a:gd name="T12" fmla="*/ 2147483647 w 133"/>
                <a:gd name="T13" fmla="*/ 2147483647 h 131"/>
                <a:gd name="T14" fmla="*/ 2147483647 w 133"/>
                <a:gd name="T15" fmla="*/ 2147483647 h 131"/>
                <a:gd name="T16" fmla="*/ 2147483647 w 133"/>
                <a:gd name="T17" fmla="*/ 2147483647 h 131"/>
                <a:gd name="T18" fmla="*/ 2147483647 w 133"/>
                <a:gd name="T19" fmla="*/ 2147483647 h 131"/>
                <a:gd name="T20" fmla="*/ 2147483647 w 133"/>
                <a:gd name="T21" fmla="*/ 0 h 131"/>
                <a:gd name="T22" fmla="*/ 2147483647 w 133"/>
                <a:gd name="T23" fmla="*/ 2147483647 h 131"/>
                <a:gd name="T24" fmla="*/ 2147483647 w 133"/>
                <a:gd name="T25" fmla="*/ 2147483647 h 131"/>
                <a:gd name="T26" fmla="*/ 2147483647 w 133"/>
                <a:gd name="T27" fmla="*/ 2147483647 h 131"/>
                <a:gd name="T28" fmla="*/ 2147483647 w 133"/>
                <a:gd name="T29" fmla="*/ 2147483647 h 131"/>
                <a:gd name="T30" fmla="*/ 2147483647 w 133"/>
                <a:gd name="T31" fmla="*/ 2147483647 h 131"/>
                <a:gd name="T32" fmla="*/ 2147483647 w 133"/>
                <a:gd name="T33" fmla="*/ 2147483647 h 131"/>
                <a:gd name="T34" fmla="*/ 2147483647 w 133"/>
                <a:gd name="T35" fmla="*/ 2147483647 h 131"/>
                <a:gd name="T36" fmla="*/ 2147483647 w 133"/>
                <a:gd name="T37" fmla="*/ 2147483647 h 131"/>
                <a:gd name="T38" fmla="*/ 2147483647 w 133"/>
                <a:gd name="T39" fmla="*/ 2147483647 h 131"/>
                <a:gd name="T40" fmla="*/ 2147483647 w 133"/>
                <a:gd name="T41" fmla="*/ 2147483647 h 131"/>
                <a:gd name="T42" fmla="*/ 2147483647 w 133"/>
                <a:gd name="T43" fmla="*/ 2147483647 h 131"/>
                <a:gd name="T44" fmla="*/ 2147483647 w 133"/>
                <a:gd name="T45" fmla="*/ 2147483647 h 131"/>
                <a:gd name="T46" fmla="*/ 2147483647 w 133"/>
                <a:gd name="T47" fmla="*/ 2147483647 h 131"/>
                <a:gd name="T48" fmla="*/ 2147483647 w 133"/>
                <a:gd name="T49" fmla="*/ 2147483647 h 131"/>
                <a:gd name="T50" fmla="*/ 2147483647 w 133"/>
                <a:gd name="T51" fmla="*/ 2147483647 h 131"/>
                <a:gd name="T52" fmla="*/ 2147483647 w 133"/>
                <a:gd name="T53" fmla="*/ 2147483647 h 131"/>
                <a:gd name="T54" fmla="*/ 2147483647 w 133"/>
                <a:gd name="T55" fmla="*/ 2147483647 h 131"/>
                <a:gd name="T56" fmla="*/ 2147483647 w 133"/>
                <a:gd name="T57" fmla="*/ 2147483647 h 131"/>
                <a:gd name="T58" fmla="*/ 2147483647 w 133"/>
                <a:gd name="T59" fmla="*/ 2147483647 h 131"/>
                <a:gd name="T60" fmla="*/ 2147483647 w 133"/>
                <a:gd name="T61" fmla="*/ 2147483647 h 131"/>
                <a:gd name="T62" fmla="*/ 2147483647 w 133"/>
                <a:gd name="T63" fmla="*/ 2147483647 h 131"/>
                <a:gd name="T64" fmla="*/ 2147483647 w 133"/>
                <a:gd name="T65" fmla="*/ 2147483647 h 131"/>
                <a:gd name="T66" fmla="*/ 2147483647 w 133"/>
                <a:gd name="T67" fmla="*/ 2147483647 h 131"/>
                <a:gd name="T68" fmla="*/ 2147483647 w 133"/>
                <a:gd name="T69" fmla="*/ 2147483647 h 131"/>
                <a:gd name="T70" fmla="*/ 2147483647 w 133"/>
                <a:gd name="T71" fmla="*/ 2147483647 h 131"/>
                <a:gd name="T72" fmla="*/ 2147483647 w 133"/>
                <a:gd name="T73" fmla="*/ 2147483647 h 131"/>
                <a:gd name="T74" fmla="*/ 2147483647 w 133"/>
                <a:gd name="T75" fmla="*/ 2147483647 h 131"/>
                <a:gd name="T76" fmla="*/ 2147483647 w 133"/>
                <a:gd name="T77" fmla="*/ 2147483647 h 131"/>
                <a:gd name="T78" fmla="*/ 2147483647 w 133"/>
                <a:gd name="T79" fmla="*/ 2147483647 h 131"/>
                <a:gd name="T80" fmla="*/ 2147483647 w 133"/>
                <a:gd name="T81" fmla="*/ 2147483647 h 131"/>
                <a:gd name="T82" fmla="*/ 2147483647 w 133"/>
                <a:gd name="T83" fmla="*/ 2147483647 h 131"/>
                <a:gd name="T84" fmla="*/ 2147483647 w 133"/>
                <a:gd name="T85" fmla="*/ 2147483647 h 131"/>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33"/>
                <a:gd name="T130" fmla="*/ 0 h 131"/>
                <a:gd name="T131" fmla="*/ 133 w 133"/>
                <a:gd name="T132" fmla="*/ 131 h 131"/>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33" h="131">
                  <a:moveTo>
                    <a:pt x="67" y="130"/>
                  </a:moveTo>
                  <a:cubicBezTo>
                    <a:pt x="65" y="130"/>
                    <a:pt x="63" y="130"/>
                    <a:pt x="60" y="130"/>
                  </a:cubicBezTo>
                  <a:cubicBezTo>
                    <a:pt x="59" y="130"/>
                    <a:pt x="58" y="130"/>
                    <a:pt x="57" y="128"/>
                  </a:cubicBezTo>
                  <a:cubicBezTo>
                    <a:pt x="56" y="126"/>
                    <a:pt x="55" y="124"/>
                    <a:pt x="54" y="122"/>
                  </a:cubicBezTo>
                  <a:cubicBezTo>
                    <a:pt x="52" y="119"/>
                    <a:pt x="51" y="117"/>
                    <a:pt x="50" y="114"/>
                  </a:cubicBezTo>
                  <a:cubicBezTo>
                    <a:pt x="50" y="113"/>
                    <a:pt x="49" y="113"/>
                    <a:pt x="48" y="112"/>
                  </a:cubicBezTo>
                  <a:cubicBezTo>
                    <a:pt x="46" y="111"/>
                    <a:pt x="44" y="111"/>
                    <a:pt x="41" y="112"/>
                  </a:cubicBezTo>
                  <a:cubicBezTo>
                    <a:pt x="37" y="114"/>
                    <a:pt x="33" y="115"/>
                    <a:pt x="29" y="117"/>
                  </a:cubicBezTo>
                  <a:cubicBezTo>
                    <a:pt x="27" y="118"/>
                    <a:pt x="26" y="117"/>
                    <a:pt x="24" y="116"/>
                  </a:cubicBezTo>
                  <a:cubicBezTo>
                    <a:pt x="21" y="113"/>
                    <a:pt x="18" y="110"/>
                    <a:pt x="15" y="107"/>
                  </a:cubicBezTo>
                  <a:cubicBezTo>
                    <a:pt x="14" y="106"/>
                    <a:pt x="14" y="105"/>
                    <a:pt x="14" y="103"/>
                  </a:cubicBezTo>
                  <a:cubicBezTo>
                    <a:pt x="15" y="101"/>
                    <a:pt x="16" y="98"/>
                    <a:pt x="17" y="96"/>
                  </a:cubicBezTo>
                  <a:cubicBezTo>
                    <a:pt x="18" y="93"/>
                    <a:pt x="19" y="91"/>
                    <a:pt x="20" y="88"/>
                  </a:cubicBezTo>
                  <a:cubicBezTo>
                    <a:pt x="20" y="87"/>
                    <a:pt x="20" y="86"/>
                    <a:pt x="20" y="86"/>
                  </a:cubicBezTo>
                  <a:cubicBezTo>
                    <a:pt x="19" y="83"/>
                    <a:pt x="18" y="82"/>
                    <a:pt x="15" y="81"/>
                  </a:cubicBezTo>
                  <a:cubicBezTo>
                    <a:pt x="11" y="80"/>
                    <a:pt x="7" y="78"/>
                    <a:pt x="4" y="76"/>
                  </a:cubicBezTo>
                  <a:cubicBezTo>
                    <a:pt x="1" y="75"/>
                    <a:pt x="0" y="74"/>
                    <a:pt x="0" y="71"/>
                  </a:cubicBezTo>
                  <a:cubicBezTo>
                    <a:pt x="1" y="67"/>
                    <a:pt x="0" y="63"/>
                    <a:pt x="0" y="59"/>
                  </a:cubicBezTo>
                  <a:cubicBezTo>
                    <a:pt x="0" y="57"/>
                    <a:pt x="1" y="56"/>
                    <a:pt x="2" y="56"/>
                  </a:cubicBezTo>
                  <a:cubicBezTo>
                    <a:pt x="4" y="54"/>
                    <a:pt x="6" y="53"/>
                    <a:pt x="9" y="52"/>
                  </a:cubicBezTo>
                  <a:cubicBezTo>
                    <a:pt x="11" y="51"/>
                    <a:pt x="14" y="50"/>
                    <a:pt x="17" y="49"/>
                  </a:cubicBezTo>
                  <a:cubicBezTo>
                    <a:pt x="18" y="49"/>
                    <a:pt x="18" y="48"/>
                    <a:pt x="19" y="47"/>
                  </a:cubicBezTo>
                  <a:cubicBezTo>
                    <a:pt x="20" y="45"/>
                    <a:pt x="20" y="43"/>
                    <a:pt x="19" y="41"/>
                  </a:cubicBezTo>
                  <a:cubicBezTo>
                    <a:pt x="17" y="37"/>
                    <a:pt x="16" y="33"/>
                    <a:pt x="14" y="29"/>
                  </a:cubicBezTo>
                  <a:cubicBezTo>
                    <a:pt x="13" y="27"/>
                    <a:pt x="14" y="25"/>
                    <a:pt x="15" y="24"/>
                  </a:cubicBezTo>
                  <a:cubicBezTo>
                    <a:pt x="18" y="21"/>
                    <a:pt x="21" y="18"/>
                    <a:pt x="24" y="15"/>
                  </a:cubicBezTo>
                  <a:cubicBezTo>
                    <a:pt x="25" y="14"/>
                    <a:pt x="27" y="13"/>
                    <a:pt x="29" y="14"/>
                  </a:cubicBezTo>
                  <a:cubicBezTo>
                    <a:pt x="34" y="16"/>
                    <a:pt x="38" y="18"/>
                    <a:pt x="43" y="19"/>
                  </a:cubicBezTo>
                  <a:cubicBezTo>
                    <a:pt x="44" y="20"/>
                    <a:pt x="45" y="20"/>
                    <a:pt x="46" y="19"/>
                  </a:cubicBezTo>
                  <a:cubicBezTo>
                    <a:pt x="49" y="19"/>
                    <a:pt x="50" y="17"/>
                    <a:pt x="51" y="15"/>
                  </a:cubicBezTo>
                  <a:cubicBezTo>
                    <a:pt x="52" y="11"/>
                    <a:pt x="54" y="7"/>
                    <a:pt x="56" y="3"/>
                  </a:cubicBezTo>
                  <a:cubicBezTo>
                    <a:pt x="56" y="1"/>
                    <a:pt x="58" y="0"/>
                    <a:pt x="61" y="0"/>
                  </a:cubicBezTo>
                  <a:cubicBezTo>
                    <a:pt x="65" y="0"/>
                    <a:pt x="69" y="0"/>
                    <a:pt x="73" y="0"/>
                  </a:cubicBezTo>
                  <a:cubicBezTo>
                    <a:pt x="75" y="0"/>
                    <a:pt x="76" y="1"/>
                    <a:pt x="77" y="3"/>
                  </a:cubicBezTo>
                  <a:cubicBezTo>
                    <a:pt x="78" y="5"/>
                    <a:pt x="79" y="8"/>
                    <a:pt x="80" y="10"/>
                  </a:cubicBezTo>
                  <a:cubicBezTo>
                    <a:pt x="81" y="12"/>
                    <a:pt x="82" y="15"/>
                    <a:pt x="83" y="17"/>
                  </a:cubicBezTo>
                  <a:cubicBezTo>
                    <a:pt x="84" y="17"/>
                    <a:pt x="84" y="18"/>
                    <a:pt x="85" y="18"/>
                  </a:cubicBezTo>
                  <a:cubicBezTo>
                    <a:pt x="87" y="20"/>
                    <a:pt x="89" y="20"/>
                    <a:pt x="92" y="18"/>
                  </a:cubicBezTo>
                  <a:cubicBezTo>
                    <a:pt x="96" y="17"/>
                    <a:pt x="100" y="15"/>
                    <a:pt x="104" y="14"/>
                  </a:cubicBezTo>
                  <a:cubicBezTo>
                    <a:pt x="106" y="13"/>
                    <a:pt x="108" y="13"/>
                    <a:pt x="109" y="15"/>
                  </a:cubicBezTo>
                  <a:cubicBezTo>
                    <a:pt x="112" y="18"/>
                    <a:pt x="115" y="20"/>
                    <a:pt x="118" y="23"/>
                  </a:cubicBezTo>
                  <a:cubicBezTo>
                    <a:pt x="119" y="25"/>
                    <a:pt x="120" y="26"/>
                    <a:pt x="119" y="29"/>
                  </a:cubicBezTo>
                  <a:cubicBezTo>
                    <a:pt x="117" y="33"/>
                    <a:pt x="116" y="37"/>
                    <a:pt x="114" y="42"/>
                  </a:cubicBezTo>
                  <a:cubicBezTo>
                    <a:pt x="113" y="43"/>
                    <a:pt x="113" y="44"/>
                    <a:pt x="114" y="46"/>
                  </a:cubicBezTo>
                  <a:cubicBezTo>
                    <a:pt x="114" y="48"/>
                    <a:pt x="115" y="49"/>
                    <a:pt x="117" y="49"/>
                  </a:cubicBezTo>
                  <a:cubicBezTo>
                    <a:pt x="122" y="51"/>
                    <a:pt x="126" y="53"/>
                    <a:pt x="130" y="54"/>
                  </a:cubicBezTo>
                  <a:cubicBezTo>
                    <a:pt x="132" y="55"/>
                    <a:pt x="133" y="57"/>
                    <a:pt x="133" y="59"/>
                  </a:cubicBezTo>
                  <a:cubicBezTo>
                    <a:pt x="133" y="63"/>
                    <a:pt x="133" y="68"/>
                    <a:pt x="133" y="72"/>
                  </a:cubicBezTo>
                  <a:cubicBezTo>
                    <a:pt x="133" y="73"/>
                    <a:pt x="132" y="74"/>
                    <a:pt x="131" y="75"/>
                  </a:cubicBezTo>
                  <a:cubicBezTo>
                    <a:pt x="129" y="76"/>
                    <a:pt x="127" y="77"/>
                    <a:pt x="125" y="78"/>
                  </a:cubicBezTo>
                  <a:cubicBezTo>
                    <a:pt x="122" y="79"/>
                    <a:pt x="119" y="81"/>
                    <a:pt x="116" y="82"/>
                  </a:cubicBezTo>
                  <a:cubicBezTo>
                    <a:pt x="115" y="82"/>
                    <a:pt x="115" y="83"/>
                    <a:pt x="114" y="83"/>
                  </a:cubicBezTo>
                  <a:cubicBezTo>
                    <a:pt x="113" y="86"/>
                    <a:pt x="113" y="88"/>
                    <a:pt x="114" y="90"/>
                  </a:cubicBezTo>
                  <a:cubicBezTo>
                    <a:pt x="116" y="94"/>
                    <a:pt x="118" y="98"/>
                    <a:pt x="119" y="101"/>
                  </a:cubicBezTo>
                  <a:cubicBezTo>
                    <a:pt x="120" y="104"/>
                    <a:pt x="120" y="105"/>
                    <a:pt x="118" y="107"/>
                  </a:cubicBezTo>
                  <a:cubicBezTo>
                    <a:pt x="115" y="110"/>
                    <a:pt x="112" y="112"/>
                    <a:pt x="110" y="115"/>
                  </a:cubicBezTo>
                  <a:cubicBezTo>
                    <a:pt x="108" y="117"/>
                    <a:pt x="106" y="117"/>
                    <a:pt x="104" y="117"/>
                  </a:cubicBezTo>
                  <a:cubicBezTo>
                    <a:pt x="99" y="115"/>
                    <a:pt x="95" y="113"/>
                    <a:pt x="90" y="111"/>
                  </a:cubicBezTo>
                  <a:cubicBezTo>
                    <a:pt x="89" y="111"/>
                    <a:pt x="88" y="111"/>
                    <a:pt x="87" y="111"/>
                  </a:cubicBezTo>
                  <a:cubicBezTo>
                    <a:pt x="85" y="112"/>
                    <a:pt x="83" y="113"/>
                    <a:pt x="83" y="116"/>
                  </a:cubicBezTo>
                  <a:cubicBezTo>
                    <a:pt x="81" y="120"/>
                    <a:pt x="79" y="124"/>
                    <a:pt x="78" y="127"/>
                  </a:cubicBezTo>
                  <a:cubicBezTo>
                    <a:pt x="77" y="129"/>
                    <a:pt x="75" y="131"/>
                    <a:pt x="73" y="130"/>
                  </a:cubicBezTo>
                  <a:cubicBezTo>
                    <a:pt x="71" y="130"/>
                    <a:pt x="69" y="130"/>
                    <a:pt x="67" y="130"/>
                  </a:cubicBezTo>
                  <a:close/>
                  <a:moveTo>
                    <a:pt x="112" y="28"/>
                  </a:moveTo>
                  <a:cubicBezTo>
                    <a:pt x="111" y="27"/>
                    <a:pt x="111" y="27"/>
                    <a:pt x="111" y="27"/>
                  </a:cubicBezTo>
                  <a:cubicBezTo>
                    <a:pt x="109" y="25"/>
                    <a:pt x="107" y="24"/>
                    <a:pt x="106" y="22"/>
                  </a:cubicBezTo>
                  <a:cubicBezTo>
                    <a:pt x="105" y="21"/>
                    <a:pt x="104" y="21"/>
                    <a:pt x="103" y="21"/>
                  </a:cubicBezTo>
                  <a:cubicBezTo>
                    <a:pt x="99" y="23"/>
                    <a:pt x="95" y="25"/>
                    <a:pt x="91" y="27"/>
                  </a:cubicBezTo>
                  <a:cubicBezTo>
                    <a:pt x="89" y="28"/>
                    <a:pt x="88" y="28"/>
                    <a:pt x="86" y="27"/>
                  </a:cubicBezTo>
                  <a:cubicBezTo>
                    <a:pt x="84" y="26"/>
                    <a:pt x="82" y="25"/>
                    <a:pt x="80" y="25"/>
                  </a:cubicBezTo>
                  <a:cubicBezTo>
                    <a:pt x="79" y="24"/>
                    <a:pt x="78" y="23"/>
                    <a:pt x="77" y="21"/>
                  </a:cubicBezTo>
                  <a:cubicBezTo>
                    <a:pt x="75" y="17"/>
                    <a:pt x="74" y="13"/>
                    <a:pt x="72" y="9"/>
                  </a:cubicBezTo>
                  <a:cubicBezTo>
                    <a:pt x="71" y="8"/>
                    <a:pt x="71" y="8"/>
                    <a:pt x="70" y="8"/>
                  </a:cubicBezTo>
                  <a:cubicBezTo>
                    <a:pt x="68" y="8"/>
                    <a:pt x="65" y="8"/>
                    <a:pt x="63" y="8"/>
                  </a:cubicBezTo>
                  <a:cubicBezTo>
                    <a:pt x="62" y="8"/>
                    <a:pt x="61" y="8"/>
                    <a:pt x="61" y="9"/>
                  </a:cubicBezTo>
                  <a:cubicBezTo>
                    <a:pt x="59" y="13"/>
                    <a:pt x="58" y="17"/>
                    <a:pt x="56" y="22"/>
                  </a:cubicBezTo>
                  <a:cubicBezTo>
                    <a:pt x="55" y="23"/>
                    <a:pt x="55" y="24"/>
                    <a:pt x="53" y="24"/>
                  </a:cubicBezTo>
                  <a:cubicBezTo>
                    <a:pt x="51" y="25"/>
                    <a:pt x="49" y="26"/>
                    <a:pt x="47" y="27"/>
                  </a:cubicBezTo>
                  <a:cubicBezTo>
                    <a:pt x="45" y="28"/>
                    <a:pt x="44" y="28"/>
                    <a:pt x="42" y="27"/>
                  </a:cubicBezTo>
                  <a:cubicBezTo>
                    <a:pt x="38" y="25"/>
                    <a:pt x="34" y="24"/>
                    <a:pt x="29" y="22"/>
                  </a:cubicBezTo>
                  <a:cubicBezTo>
                    <a:pt x="29" y="21"/>
                    <a:pt x="28" y="22"/>
                    <a:pt x="27" y="22"/>
                  </a:cubicBezTo>
                  <a:cubicBezTo>
                    <a:pt x="26" y="24"/>
                    <a:pt x="24" y="26"/>
                    <a:pt x="22" y="27"/>
                  </a:cubicBezTo>
                  <a:cubicBezTo>
                    <a:pt x="22" y="28"/>
                    <a:pt x="21" y="28"/>
                    <a:pt x="22" y="29"/>
                  </a:cubicBezTo>
                  <a:cubicBezTo>
                    <a:pt x="24" y="33"/>
                    <a:pt x="25" y="37"/>
                    <a:pt x="27" y="42"/>
                  </a:cubicBezTo>
                  <a:cubicBezTo>
                    <a:pt x="28" y="43"/>
                    <a:pt x="28" y="44"/>
                    <a:pt x="27" y="46"/>
                  </a:cubicBezTo>
                  <a:cubicBezTo>
                    <a:pt x="27" y="48"/>
                    <a:pt x="26" y="50"/>
                    <a:pt x="25" y="52"/>
                  </a:cubicBezTo>
                  <a:cubicBezTo>
                    <a:pt x="24" y="54"/>
                    <a:pt x="23" y="54"/>
                    <a:pt x="22" y="55"/>
                  </a:cubicBezTo>
                  <a:cubicBezTo>
                    <a:pt x="17" y="57"/>
                    <a:pt x="13" y="59"/>
                    <a:pt x="9" y="60"/>
                  </a:cubicBezTo>
                  <a:cubicBezTo>
                    <a:pt x="8" y="61"/>
                    <a:pt x="8" y="61"/>
                    <a:pt x="8" y="62"/>
                  </a:cubicBezTo>
                  <a:cubicBezTo>
                    <a:pt x="8" y="64"/>
                    <a:pt x="8" y="67"/>
                    <a:pt x="8" y="69"/>
                  </a:cubicBezTo>
                  <a:cubicBezTo>
                    <a:pt x="8" y="70"/>
                    <a:pt x="8" y="70"/>
                    <a:pt x="9" y="71"/>
                  </a:cubicBezTo>
                  <a:cubicBezTo>
                    <a:pt x="13" y="72"/>
                    <a:pt x="17" y="74"/>
                    <a:pt x="22" y="76"/>
                  </a:cubicBezTo>
                  <a:cubicBezTo>
                    <a:pt x="23" y="76"/>
                    <a:pt x="24" y="77"/>
                    <a:pt x="25" y="79"/>
                  </a:cubicBezTo>
                  <a:cubicBezTo>
                    <a:pt x="26" y="81"/>
                    <a:pt x="27" y="83"/>
                    <a:pt x="27" y="85"/>
                  </a:cubicBezTo>
                  <a:cubicBezTo>
                    <a:pt x="28" y="86"/>
                    <a:pt x="28" y="88"/>
                    <a:pt x="27" y="89"/>
                  </a:cubicBezTo>
                  <a:cubicBezTo>
                    <a:pt x="26" y="93"/>
                    <a:pt x="24" y="98"/>
                    <a:pt x="22" y="102"/>
                  </a:cubicBezTo>
                  <a:cubicBezTo>
                    <a:pt x="22" y="103"/>
                    <a:pt x="22" y="103"/>
                    <a:pt x="23" y="104"/>
                  </a:cubicBezTo>
                  <a:cubicBezTo>
                    <a:pt x="24" y="105"/>
                    <a:pt x="26" y="107"/>
                    <a:pt x="28" y="109"/>
                  </a:cubicBezTo>
                  <a:cubicBezTo>
                    <a:pt x="28" y="109"/>
                    <a:pt x="29" y="110"/>
                    <a:pt x="30" y="109"/>
                  </a:cubicBezTo>
                  <a:cubicBezTo>
                    <a:pt x="34" y="107"/>
                    <a:pt x="38" y="106"/>
                    <a:pt x="42" y="104"/>
                  </a:cubicBezTo>
                  <a:cubicBezTo>
                    <a:pt x="44" y="103"/>
                    <a:pt x="45" y="103"/>
                    <a:pt x="47" y="104"/>
                  </a:cubicBezTo>
                  <a:cubicBezTo>
                    <a:pt x="49" y="105"/>
                    <a:pt x="51" y="105"/>
                    <a:pt x="53" y="106"/>
                  </a:cubicBezTo>
                  <a:cubicBezTo>
                    <a:pt x="55" y="107"/>
                    <a:pt x="56" y="108"/>
                    <a:pt x="56" y="109"/>
                  </a:cubicBezTo>
                  <a:cubicBezTo>
                    <a:pt x="58" y="113"/>
                    <a:pt x="60" y="118"/>
                    <a:pt x="61" y="122"/>
                  </a:cubicBezTo>
                  <a:cubicBezTo>
                    <a:pt x="62" y="123"/>
                    <a:pt x="62" y="123"/>
                    <a:pt x="63" y="123"/>
                  </a:cubicBezTo>
                  <a:cubicBezTo>
                    <a:pt x="66" y="123"/>
                    <a:pt x="68" y="123"/>
                    <a:pt x="71" y="123"/>
                  </a:cubicBezTo>
                  <a:cubicBezTo>
                    <a:pt x="72" y="123"/>
                    <a:pt x="72" y="123"/>
                    <a:pt x="72" y="122"/>
                  </a:cubicBezTo>
                  <a:cubicBezTo>
                    <a:pt x="74" y="118"/>
                    <a:pt x="76" y="113"/>
                    <a:pt x="77" y="109"/>
                  </a:cubicBezTo>
                  <a:cubicBezTo>
                    <a:pt x="78" y="108"/>
                    <a:pt x="79" y="107"/>
                    <a:pt x="80" y="106"/>
                  </a:cubicBezTo>
                  <a:cubicBezTo>
                    <a:pt x="82" y="105"/>
                    <a:pt x="85" y="104"/>
                    <a:pt x="87" y="104"/>
                  </a:cubicBezTo>
                  <a:cubicBezTo>
                    <a:pt x="88" y="103"/>
                    <a:pt x="89" y="103"/>
                    <a:pt x="91" y="104"/>
                  </a:cubicBezTo>
                  <a:cubicBezTo>
                    <a:pt x="95" y="105"/>
                    <a:pt x="100" y="107"/>
                    <a:pt x="104" y="109"/>
                  </a:cubicBezTo>
                  <a:cubicBezTo>
                    <a:pt x="105" y="109"/>
                    <a:pt x="105" y="109"/>
                    <a:pt x="106" y="108"/>
                  </a:cubicBezTo>
                  <a:cubicBezTo>
                    <a:pt x="108" y="107"/>
                    <a:pt x="109" y="105"/>
                    <a:pt x="111" y="103"/>
                  </a:cubicBezTo>
                  <a:cubicBezTo>
                    <a:pt x="112" y="103"/>
                    <a:pt x="112" y="102"/>
                    <a:pt x="112" y="101"/>
                  </a:cubicBezTo>
                  <a:cubicBezTo>
                    <a:pt x="110" y="97"/>
                    <a:pt x="108" y="93"/>
                    <a:pt x="106" y="89"/>
                  </a:cubicBezTo>
                  <a:cubicBezTo>
                    <a:pt x="105" y="88"/>
                    <a:pt x="105" y="86"/>
                    <a:pt x="106" y="85"/>
                  </a:cubicBezTo>
                  <a:cubicBezTo>
                    <a:pt x="107" y="83"/>
                    <a:pt x="108" y="81"/>
                    <a:pt x="108" y="79"/>
                  </a:cubicBezTo>
                  <a:cubicBezTo>
                    <a:pt x="109" y="77"/>
                    <a:pt x="110" y="76"/>
                    <a:pt x="111" y="76"/>
                  </a:cubicBezTo>
                  <a:cubicBezTo>
                    <a:pt x="116" y="74"/>
                    <a:pt x="120" y="72"/>
                    <a:pt x="125" y="70"/>
                  </a:cubicBezTo>
                  <a:cubicBezTo>
                    <a:pt x="125" y="70"/>
                    <a:pt x="126" y="69"/>
                    <a:pt x="126" y="69"/>
                  </a:cubicBezTo>
                  <a:cubicBezTo>
                    <a:pt x="126" y="66"/>
                    <a:pt x="126" y="64"/>
                    <a:pt x="126" y="62"/>
                  </a:cubicBezTo>
                  <a:cubicBezTo>
                    <a:pt x="126" y="61"/>
                    <a:pt x="125" y="60"/>
                    <a:pt x="124" y="60"/>
                  </a:cubicBezTo>
                  <a:cubicBezTo>
                    <a:pt x="120" y="58"/>
                    <a:pt x="116" y="57"/>
                    <a:pt x="111" y="55"/>
                  </a:cubicBezTo>
                  <a:cubicBezTo>
                    <a:pt x="110" y="54"/>
                    <a:pt x="109" y="53"/>
                    <a:pt x="108" y="52"/>
                  </a:cubicBezTo>
                  <a:cubicBezTo>
                    <a:pt x="108" y="50"/>
                    <a:pt x="107" y="48"/>
                    <a:pt x="106" y="46"/>
                  </a:cubicBezTo>
                  <a:cubicBezTo>
                    <a:pt x="105" y="44"/>
                    <a:pt x="105" y="43"/>
                    <a:pt x="106" y="42"/>
                  </a:cubicBezTo>
                  <a:cubicBezTo>
                    <a:pt x="108" y="37"/>
                    <a:pt x="109" y="33"/>
                    <a:pt x="111" y="29"/>
                  </a:cubicBezTo>
                  <a:cubicBezTo>
                    <a:pt x="111" y="29"/>
                    <a:pt x="111" y="28"/>
                    <a:pt x="112" y="2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endParaRPr lang="zh-CN" altLang="en-US"/>
            </a:p>
          </p:txBody>
        </p:sp>
        <p:sp>
          <p:nvSpPr>
            <p:cNvPr id="22556" name="Freeform 23"/>
            <p:cNvSpPr>
              <a:spLocks noEditPoints="1"/>
            </p:cNvSpPr>
            <p:nvPr/>
          </p:nvSpPr>
          <p:spPr bwMode="auto">
            <a:xfrm>
              <a:off x="5233193" y="2789238"/>
              <a:ext cx="68263" cy="68263"/>
            </a:xfrm>
            <a:custGeom>
              <a:avLst/>
              <a:gdLst>
                <a:gd name="T0" fmla="*/ 2147483647 w 47"/>
                <a:gd name="T1" fmla="*/ 2147483647 h 47"/>
                <a:gd name="T2" fmla="*/ 0 w 47"/>
                <a:gd name="T3" fmla="*/ 2147483647 h 47"/>
                <a:gd name="T4" fmla="*/ 2147483647 w 47"/>
                <a:gd name="T5" fmla="*/ 0 h 47"/>
                <a:gd name="T6" fmla="*/ 2147483647 w 47"/>
                <a:gd name="T7" fmla="*/ 2147483647 h 47"/>
                <a:gd name="T8" fmla="*/ 2147483647 w 47"/>
                <a:gd name="T9" fmla="*/ 2147483647 h 47"/>
                <a:gd name="T10" fmla="*/ 2147483647 w 47"/>
                <a:gd name="T11" fmla="*/ 2147483647 h 47"/>
                <a:gd name="T12" fmla="*/ 2147483647 w 47"/>
                <a:gd name="T13" fmla="*/ 2147483647 h 47"/>
                <a:gd name="T14" fmla="*/ 2147483647 w 47"/>
                <a:gd name="T15" fmla="*/ 2147483647 h 47"/>
                <a:gd name="T16" fmla="*/ 2147483647 w 47"/>
                <a:gd name="T17" fmla="*/ 2147483647 h 47"/>
                <a:gd name="T18" fmla="*/ 2147483647 w 47"/>
                <a:gd name="T19" fmla="*/ 2147483647 h 4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7"/>
                <a:gd name="T31" fmla="*/ 0 h 47"/>
                <a:gd name="T32" fmla="*/ 47 w 47"/>
                <a:gd name="T33" fmla="*/ 47 h 4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7" h="47">
                  <a:moveTo>
                    <a:pt x="24" y="47"/>
                  </a:moveTo>
                  <a:cubicBezTo>
                    <a:pt x="11" y="47"/>
                    <a:pt x="0" y="36"/>
                    <a:pt x="0" y="23"/>
                  </a:cubicBezTo>
                  <a:cubicBezTo>
                    <a:pt x="0" y="11"/>
                    <a:pt x="10" y="0"/>
                    <a:pt x="24" y="0"/>
                  </a:cubicBezTo>
                  <a:cubicBezTo>
                    <a:pt x="37" y="0"/>
                    <a:pt x="47" y="10"/>
                    <a:pt x="47" y="23"/>
                  </a:cubicBezTo>
                  <a:cubicBezTo>
                    <a:pt x="47" y="36"/>
                    <a:pt x="37" y="47"/>
                    <a:pt x="24" y="47"/>
                  </a:cubicBezTo>
                  <a:close/>
                  <a:moveTo>
                    <a:pt x="40" y="23"/>
                  </a:moveTo>
                  <a:cubicBezTo>
                    <a:pt x="40" y="15"/>
                    <a:pt x="33" y="7"/>
                    <a:pt x="24" y="7"/>
                  </a:cubicBezTo>
                  <a:cubicBezTo>
                    <a:pt x="15" y="7"/>
                    <a:pt x="7" y="14"/>
                    <a:pt x="7" y="23"/>
                  </a:cubicBezTo>
                  <a:cubicBezTo>
                    <a:pt x="7" y="32"/>
                    <a:pt x="15" y="39"/>
                    <a:pt x="24" y="39"/>
                  </a:cubicBezTo>
                  <a:cubicBezTo>
                    <a:pt x="33" y="39"/>
                    <a:pt x="40" y="32"/>
                    <a:pt x="40" y="2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endParaRPr lang="zh-CN" altLang="en-US"/>
            </a:p>
          </p:txBody>
        </p:sp>
        <p:sp>
          <p:nvSpPr>
            <p:cNvPr id="22557" name="Freeform 24"/>
            <p:cNvSpPr>
              <a:spLocks/>
            </p:cNvSpPr>
            <p:nvPr/>
          </p:nvSpPr>
          <p:spPr bwMode="auto">
            <a:xfrm>
              <a:off x="5695156" y="3054351"/>
              <a:ext cx="155575" cy="225425"/>
            </a:xfrm>
            <a:custGeom>
              <a:avLst/>
              <a:gdLst>
                <a:gd name="T0" fmla="*/ 0 w 107"/>
                <a:gd name="T1" fmla="*/ 2147483647 h 155"/>
                <a:gd name="T2" fmla="*/ 0 w 107"/>
                <a:gd name="T3" fmla="*/ 2147483647 h 155"/>
                <a:gd name="T4" fmla="*/ 2147483647 w 107"/>
                <a:gd name="T5" fmla="*/ 2147483647 h 155"/>
                <a:gd name="T6" fmla="*/ 2147483647 w 107"/>
                <a:gd name="T7" fmla="*/ 2147483647 h 155"/>
                <a:gd name="T8" fmla="*/ 2147483647 w 107"/>
                <a:gd name="T9" fmla="*/ 2147483647 h 155"/>
                <a:gd name="T10" fmla="*/ 2147483647 w 107"/>
                <a:gd name="T11" fmla="*/ 2147483647 h 155"/>
                <a:gd name="T12" fmla="*/ 0 w 107"/>
                <a:gd name="T13" fmla="*/ 2147483647 h 155"/>
                <a:gd name="T14" fmla="*/ 0 60000 65536"/>
                <a:gd name="T15" fmla="*/ 0 60000 65536"/>
                <a:gd name="T16" fmla="*/ 0 60000 65536"/>
                <a:gd name="T17" fmla="*/ 0 60000 65536"/>
                <a:gd name="T18" fmla="*/ 0 60000 65536"/>
                <a:gd name="T19" fmla="*/ 0 60000 65536"/>
                <a:gd name="T20" fmla="*/ 0 60000 65536"/>
                <a:gd name="T21" fmla="*/ 0 w 107"/>
                <a:gd name="T22" fmla="*/ 0 h 155"/>
                <a:gd name="T23" fmla="*/ 107 w 107"/>
                <a:gd name="T24" fmla="*/ 155 h 15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07" h="155">
                  <a:moveTo>
                    <a:pt x="0" y="155"/>
                  </a:moveTo>
                  <a:cubicBezTo>
                    <a:pt x="0" y="123"/>
                    <a:pt x="0" y="91"/>
                    <a:pt x="0" y="60"/>
                  </a:cubicBezTo>
                  <a:cubicBezTo>
                    <a:pt x="0" y="34"/>
                    <a:pt x="17" y="13"/>
                    <a:pt x="42" y="7"/>
                  </a:cubicBezTo>
                  <a:cubicBezTo>
                    <a:pt x="74" y="0"/>
                    <a:pt x="105" y="23"/>
                    <a:pt x="107" y="56"/>
                  </a:cubicBezTo>
                  <a:cubicBezTo>
                    <a:pt x="107" y="58"/>
                    <a:pt x="107" y="60"/>
                    <a:pt x="107" y="62"/>
                  </a:cubicBezTo>
                  <a:cubicBezTo>
                    <a:pt x="107" y="93"/>
                    <a:pt x="107" y="124"/>
                    <a:pt x="107" y="155"/>
                  </a:cubicBezTo>
                  <a:cubicBezTo>
                    <a:pt x="72" y="155"/>
                    <a:pt x="36" y="155"/>
                    <a:pt x="0" y="155"/>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endParaRPr lang="zh-CN" altLang="en-US"/>
            </a:p>
          </p:txBody>
        </p:sp>
        <p:sp>
          <p:nvSpPr>
            <p:cNvPr id="22558" name="Freeform 25"/>
            <p:cNvSpPr>
              <a:spLocks/>
            </p:cNvSpPr>
            <p:nvPr/>
          </p:nvSpPr>
          <p:spPr bwMode="auto">
            <a:xfrm>
              <a:off x="5718968" y="2947988"/>
              <a:ext cx="107950" cy="101600"/>
            </a:xfrm>
            <a:custGeom>
              <a:avLst/>
              <a:gdLst>
                <a:gd name="T0" fmla="*/ 2147483647 w 74"/>
                <a:gd name="T1" fmla="*/ 0 h 69"/>
                <a:gd name="T2" fmla="*/ 2147483647 w 74"/>
                <a:gd name="T3" fmla="*/ 2147483647 h 69"/>
                <a:gd name="T4" fmla="*/ 2147483647 w 74"/>
                <a:gd name="T5" fmla="*/ 2147483647 h 69"/>
                <a:gd name="T6" fmla="*/ 2147483647 w 74"/>
                <a:gd name="T7" fmla="*/ 2147483647 h 69"/>
                <a:gd name="T8" fmla="*/ 2147483647 w 74"/>
                <a:gd name="T9" fmla="*/ 2147483647 h 69"/>
                <a:gd name="T10" fmla="*/ 2147483647 w 74"/>
                <a:gd name="T11" fmla="*/ 2147483647 h 69"/>
                <a:gd name="T12" fmla="*/ 2147483647 w 74"/>
                <a:gd name="T13" fmla="*/ 0 h 69"/>
                <a:gd name="T14" fmla="*/ 2147483647 w 74"/>
                <a:gd name="T15" fmla="*/ 0 h 69"/>
                <a:gd name="T16" fmla="*/ 0 60000 65536"/>
                <a:gd name="T17" fmla="*/ 0 60000 65536"/>
                <a:gd name="T18" fmla="*/ 0 60000 65536"/>
                <a:gd name="T19" fmla="*/ 0 60000 65536"/>
                <a:gd name="T20" fmla="*/ 0 60000 65536"/>
                <a:gd name="T21" fmla="*/ 0 60000 65536"/>
                <a:gd name="T22" fmla="*/ 0 60000 65536"/>
                <a:gd name="T23" fmla="*/ 0 60000 65536"/>
                <a:gd name="T24" fmla="*/ 0 w 74"/>
                <a:gd name="T25" fmla="*/ 0 h 69"/>
                <a:gd name="T26" fmla="*/ 74 w 74"/>
                <a:gd name="T27" fmla="*/ 69 h 69"/>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4" h="69">
                  <a:moveTo>
                    <a:pt x="42" y="0"/>
                  </a:moveTo>
                  <a:cubicBezTo>
                    <a:pt x="44" y="1"/>
                    <a:pt x="47" y="1"/>
                    <a:pt x="49" y="2"/>
                  </a:cubicBezTo>
                  <a:cubicBezTo>
                    <a:pt x="65" y="8"/>
                    <a:pt x="74" y="24"/>
                    <a:pt x="71" y="40"/>
                  </a:cubicBezTo>
                  <a:cubicBezTo>
                    <a:pt x="69" y="56"/>
                    <a:pt x="54" y="68"/>
                    <a:pt x="38" y="69"/>
                  </a:cubicBezTo>
                  <a:cubicBezTo>
                    <a:pt x="21" y="69"/>
                    <a:pt x="7" y="57"/>
                    <a:pt x="4" y="41"/>
                  </a:cubicBezTo>
                  <a:cubicBezTo>
                    <a:pt x="0" y="22"/>
                    <a:pt x="13" y="4"/>
                    <a:pt x="32" y="1"/>
                  </a:cubicBezTo>
                  <a:cubicBezTo>
                    <a:pt x="32" y="0"/>
                    <a:pt x="33" y="0"/>
                    <a:pt x="33" y="0"/>
                  </a:cubicBezTo>
                  <a:cubicBezTo>
                    <a:pt x="36" y="0"/>
                    <a:pt x="39" y="0"/>
                    <a:pt x="42"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endParaRPr lang="zh-CN" altLang="en-US"/>
            </a:p>
          </p:txBody>
        </p:sp>
        <p:sp>
          <p:nvSpPr>
            <p:cNvPr id="22559" name="Freeform 26"/>
            <p:cNvSpPr>
              <a:spLocks/>
            </p:cNvSpPr>
            <p:nvPr/>
          </p:nvSpPr>
          <p:spPr bwMode="auto">
            <a:xfrm>
              <a:off x="5611018" y="2105026"/>
              <a:ext cx="334963" cy="203200"/>
            </a:xfrm>
            <a:custGeom>
              <a:avLst/>
              <a:gdLst>
                <a:gd name="T0" fmla="*/ 2147483647 w 230"/>
                <a:gd name="T1" fmla="*/ 2147483647 h 140"/>
                <a:gd name="T2" fmla="*/ 2147483647 w 230"/>
                <a:gd name="T3" fmla="*/ 2147483647 h 140"/>
                <a:gd name="T4" fmla="*/ 2147483647 w 230"/>
                <a:gd name="T5" fmla="*/ 2147483647 h 140"/>
                <a:gd name="T6" fmla="*/ 2147483647 w 230"/>
                <a:gd name="T7" fmla="*/ 2147483647 h 140"/>
                <a:gd name="T8" fmla="*/ 2147483647 w 230"/>
                <a:gd name="T9" fmla="*/ 2147483647 h 140"/>
                <a:gd name="T10" fmla="*/ 2147483647 w 230"/>
                <a:gd name="T11" fmla="*/ 2147483647 h 140"/>
                <a:gd name="T12" fmla="*/ 2147483647 w 230"/>
                <a:gd name="T13" fmla="*/ 2147483647 h 140"/>
                <a:gd name="T14" fmla="*/ 2147483647 w 230"/>
                <a:gd name="T15" fmla="*/ 2147483647 h 140"/>
                <a:gd name="T16" fmla="*/ 2147483647 w 230"/>
                <a:gd name="T17" fmla="*/ 2147483647 h 140"/>
                <a:gd name="T18" fmla="*/ 2147483647 w 230"/>
                <a:gd name="T19" fmla="*/ 2147483647 h 14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30"/>
                <a:gd name="T31" fmla="*/ 0 h 140"/>
                <a:gd name="T32" fmla="*/ 230 w 230"/>
                <a:gd name="T33" fmla="*/ 140 h 14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30" h="140">
                  <a:moveTo>
                    <a:pt x="31" y="62"/>
                  </a:moveTo>
                  <a:cubicBezTo>
                    <a:pt x="31" y="62"/>
                    <a:pt x="3" y="70"/>
                    <a:pt x="1" y="92"/>
                  </a:cubicBezTo>
                  <a:cubicBezTo>
                    <a:pt x="0" y="115"/>
                    <a:pt x="19" y="140"/>
                    <a:pt x="39" y="140"/>
                  </a:cubicBezTo>
                  <a:cubicBezTo>
                    <a:pt x="60" y="140"/>
                    <a:pt x="179" y="140"/>
                    <a:pt x="191" y="140"/>
                  </a:cubicBezTo>
                  <a:cubicBezTo>
                    <a:pt x="202" y="140"/>
                    <a:pt x="230" y="118"/>
                    <a:pt x="229" y="92"/>
                  </a:cubicBezTo>
                  <a:cubicBezTo>
                    <a:pt x="227" y="49"/>
                    <a:pt x="173" y="40"/>
                    <a:pt x="173" y="40"/>
                  </a:cubicBezTo>
                  <a:cubicBezTo>
                    <a:pt x="173" y="40"/>
                    <a:pt x="173" y="0"/>
                    <a:pt x="121" y="2"/>
                  </a:cubicBezTo>
                  <a:cubicBezTo>
                    <a:pt x="76" y="3"/>
                    <a:pt x="71" y="35"/>
                    <a:pt x="71" y="35"/>
                  </a:cubicBezTo>
                  <a:cubicBezTo>
                    <a:pt x="71" y="35"/>
                    <a:pt x="53" y="26"/>
                    <a:pt x="38" y="38"/>
                  </a:cubicBezTo>
                  <a:cubicBezTo>
                    <a:pt x="23" y="49"/>
                    <a:pt x="31" y="62"/>
                    <a:pt x="31" y="6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endParaRPr lang="zh-CN" altLang="en-US"/>
            </a:p>
          </p:txBody>
        </p:sp>
        <p:sp>
          <p:nvSpPr>
            <p:cNvPr id="22560" name="Freeform 27"/>
            <p:cNvSpPr>
              <a:spLocks/>
            </p:cNvSpPr>
            <p:nvPr/>
          </p:nvSpPr>
          <p:spPr bwMode="auto">
            <a:xfrm>
              <a:off x="6199981" y="3717926"/>
              <a:ext cx="261938" cy="254000"/>
            </a:xfrm>
            <a:custGeom>
              <a:avLst/>
              <a:gdLst>
                <a:gd name="T0" fmla="*/ 2147483647 w 165"/>
                <a:gd name="T1" fmla="*/ 2147483647 h 160"/>
                <a:gd name="T2" fmla="*/ 2147483647 w 165"/>
                <a:gd name="T3" fmla="*/ 2147483647 h 160"/>
                <a:gd name="T4" fmla="*/ 2147483647 w 165"/>
                <a:gd name="T5" fmla="*/ 0 h 160"/>
                <a:gd name="T6" fmla="*/ 2147483647 w 165"/>
                <a:gd name="T7" fmla="*/ 0 h 160"/>
                <a:gd name="T8" fmla="*/ 2147483647 w 165"/>
                <a:gd name="T9" fmla="*/ 2147483647 h 160"/>
                <a:gd name="T10" fmla="*/ 0 w 165"/>
                <a:gd name="T11" fmla="*/ 2147483647 h 160"/>
                <a:gd name="T12" fmla="*/ 0 w 165"/>
                <a:gd name="T13" fmla="*/ 2147483647 h 160"/>
                <a:gd name="T14" fmla="*/ 2147483647 w 165"/>
                <a:gd name="T15" fmla="*/ 2147483647 h 160"/>
                <a:gd name="T16" fmla="*/ 2147483647 w 165"/>
                <a:gd name="T17" fmla="*/ 2147483647 h 160"/>
                <a:gd name="T18" fmla="*/ 2147483647 w 165"/>
                <a:gd name="T19" fmla="*/ 2147483647 h 160"/>
                <a:gd name="T20" fmla="*/ 2147483647 w 165"/>
                <a:gd name="T21" fmla="*/ 2147483647 h 160"/>
                <a:gd name="T22" fmla="*/ 2147483647 w 165"/>
                <a:gd name="T23" fmla="*/ 2147483647 h 160"/>
                <a:gd name="T24" fmla="*/ 2147483647 w 165"/>
                <a:gd name="T25" fmla="*/ 2147483647 h 16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65"/>
                <a:gd name="T40" fmla="*/ 0 h 160"/>
                <a:gd name="T41" fmla="*/ 165 w 165"/>
                <a:gd name="T42" fmla="*/ 160 h 160"/>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65" h="160">
                  <a:moveTo>
                    <a:pt x="165" y="67"/>
                  </a:moveTo>
                  <a:lnTo>
                    <a:pt x="101" y="67"/>
                  </a:lnTo>
                  <a:lnTo>
                    <a:pt x="101" y="0"/>
                  </a:lnTo>
                  <a:lnTo>
                    <a:pt x="69" y="0"/>
                  </a:lnTo>
                  <a:lnTo>
                    <a:pt x="69" y="67"/>
                  </a:lnTo>
                  <a:lnTo>
                    <a:pt x="0" y="67"/>
                  </a:lnTo>
                  <a:lnTo>
                    <a:pt x="0" y="99"/>
                  </a:lnTo>
                  <a:lnTo>
                    <a:pt x="69" y="99"/>
                  </a:lnTo>
                  <a:lnTo>
                    <a:pt x="69" y="160"/>
                  </a:lnTo>
                  <a:lnTo>
                    <a:pt x="101" y="160"/>
                  </a:lnTo>
                  <a:lnTo>
                    <a:pt x="101" y="99"/>
                  </a:lnTo>
                  <a:lnTo>
                    <a:pt x="165" y="99"/>
                  </a:lnTo>
                  <a:lnTo>
                    <a:pt x="165" y="67"/>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endParaRPr lang="zh-CN" altLang="en-US"/>
            </a:p>
          </p:txBody>
        </p:sp>
        <p:sp>
          <p:nvSpPr>
            <p:cNvPr id="22561" name="Freeform 28"/>
            <p:cNvSpPr>
              <a:spLocks/>
            </p:cNvSpPr>
            <p:nvPr/>
          </p:nvSpPr>
          <p:spPr bwMode="auto">
            <a:xfrm>
              <a:off x="7482681" y="3484563"/>
              <a:ext cx="106363" cy="103188"/>
            </a:xfrm>
            <a:custGeom>
              <a:avLst/>
              <a:gdLst>
                <a:gd name="T0" fmla="*/ 2147483647 w 67"/>
                <a:gd name="T1" fmla="*/ 2147483647 h 65"/>
                <a:gd name="T2" fmla="*/ 2147483647 w 67"/>
                <a:gd name="T3" fmla="*/ 2147483647 h 65"/>
                <a:gd name="T4" fmla="*/ 2147483647 w 67"/>
                <a:gd name="T5" fmla="*/ 0 h 65"/>
                <a:gd name="T6" fmla="*/ 2147483647 w 67"/>
                <a:gd name="T7" fmla="*/ 0 h 65"/>
                <a:gd name="T8" fmla="*/ 2147483647 w 67"/>
                <a:gd name="T9" fmla="*/ 2147483647 h 65"/>
                <a:gd name="T10" fmla="*/ 0 w 67"/>
                <a:gd name="T11" fmla="*/ 2147483647 h 65"/>
                <a:gd name="T12" fmla="*/ 0 w 67"/>
                <a:gd name="T13" fmla="*/ 2147483647 h 65"/>
                <a:gd name="T14" fmla="*/ 2147483647 w 67"/>
                <a:gd name="T15" fmla="*/ 2147483647 h 65"/>
                <a:gd name="T16" fmla="*/ 2147483647 w 67"/>
                <a:gd name="T17" fmla="*/ 2147483647 h 65"/>
                <a:gd name="T18" fmla="*/ 2147483647 w 67"/>
                <a:gd name="T19" fmla="*/ 2147483647 h 65"/>
                <a:gd name="T20" fmla="*/ 2147483647 w 67"/>
                <a:gd name="T21" fmla="*/ 2147483647 h 65"/>
                <a:gd name="T22" fmla="*/ 2147483647 w 67"/>
                <a:gd name="T23" fmla="*/ 2147483647 h 65"/>
                <a:gd name="T24" fmla="*/ 2147483647 w 67"/>
                <a:gd name="T25" fmla="*/ 2147483647 h 6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67"/>
                <a:gd name="T40" fmla="*/ 0 h 65"/>
                <a:gd name="T41" fmla="*/ 67 w 67"/>
                <a:gd name="T42" fmla="*/ 65 h 65"/>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67" h="65">
                  <a:moveTo>
                    <a:pt x="67" y="27"/>
                  </a:moveTo>
                  <a:lnTo>
                    <a:pt x="42" y="27"/>
                  </a:lnTo>
                  <a:lnTo>
                    <a:pt x="42" y="0"/>
                  </a:lnTo>
                  <a:lnTo>
                    <a:pt x="28" y="0"/>
                  </a:lnTo>
                  <a:lnTo>
                    <a:pt x="28" y="27"/>
                  </a:lnTo>
                  <a:lnTo>
                    <a:pt x="0" y="27"/>
                  </a:lnTo>
                  <a:lnTo>
                    <a:pt x="0" y="40"/>
                  </a:lnTo>
                  <a:lnTo>
                    <a:pt x="28" y="40"/>
                  </a:lnTo>
                  <a:lnTo>
                    <a:pt x="28" y="65"/>
                  </a:lnTo>
                  <a:lnTo>
                    <a:pt x="42" y="65"/>
                  </a:lnTo>
                  <a:lnTo>
                    <a:pt x="42" y="40"/>
                  </a:lnTo>
                  <a:lnTo>
                    <a:pt x="67" y="40"/>
                  </a:lnTo>
                  <a:lnTo>
                    <a:pt x="67" y="27"/>
                  </a:lnTo>
                  <a:close/>
                </a:path>
              </a:pathLst>
            </a:custGeom>
            <a:solidFill>
              <a:srgbClr val="B4B17A"/>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endParaRPr lang="zh-CN" altLang="en-US"/>
            </a:p>
          </p:txBody>
        </p:sp>
        <p:sp>
          <p:nvSpPr>
            <p:cNvPr id="22562" name="Freeform 29"/>
            <p:cNvSpPr>
              <a:spLocks/>
            </p:cNvSpPr>
            <p:nvPr/>
          </p:nvSpPr>
          <p:spPr bwMode="auto">
            <a:xfrm>
              <a:off x="5628481" y="4583113"/>
              <a:ext cx="935038" cy="858838"/>
            </a:xfrm>
            <a:custGeom>
              <a:avLst/>
              <a:gdLst>
                <a:gd name="T0" fmla="*/ 2147483647 w 642"/>
                <a:gd name="T1" fmla="*/ 0 h 589"/>
                <a:gd name="T2" fmla="*/ 2147483647 w 642"/>
                <a:gd name="T3" fmla="*/ 0 h 589"/>
                <a:gd name="T4" fmla="*/ 2147483647 w 642"/>
                <a:gd name="T5" fmla="*/ 2147483647 h 589"/>
                <a:gd name="T6" fmla="*/ 2147483647 w 642"/>
                <a:gd name="T7" fmla="*/ 2147483647 h 589"/>
                <a:gd name="T8" fmla="*/ 2147483647 w 642"/>
                <a:gd name="T9" fmla="*/ 2147483647 h 589"/>
                <a:gd name="T10" fmla="*/ 2147483647 w 642"/>
                <a:gd name="T11" fmla="*/ 2147483647 h 589"/>
                <a:gd name="T12" fmla="*/ 2147483647 w 642"/>
                <a:gd name="T13" fmla="*/ 2147483647 h 589"/>
                <a:gd name="T14" fmla="*/ 2147483647 w 642"/>
                <a:gd name="T15" fmla="*/ 2147483647 h 589"/>
                <a:gd name="T16" fmla="*/ 2147483647 w 642"/>
                <a:gd name="T17" fmla="*/ 2147483647 h 589"/>
                <a:gd name="T18" fmla="*/ 2147483647 w 642"/>
                <a:gd name="T19" fmla="*/ 2147483647 h 589"/>
                <a:gd name="T20" fmla="*/ 2147483647 w 642"/>
                <a:gd name="T21" fmla="*/ 2147483647 h 589"/>
                <a:gd name="T22" fmla="*/ 2147483647 w 642"/>
                <a:gd name="T23" fmla="*/ 2147483647 h 589"/>
                <a:gd name="T24" fmla="*/ 2147483647 w 642"/>
                <a:gd name="T25" fmla="*/ 2147483647 h 589"/>
                <a:gd name="T26" fmla="*/ 2147483647 w 642"/>
                <a:gd name="T27" fmla="*/ 2147483647 h 589"/>
                <a:gd name="T28" fmla="*/ 2147483647 w 642"/>
                <a:gd name="T29" fmla="*/ 2147483647 h 589"/>
                <a:gd name="T30" fmla="*/ 2147483647 w 642"/>
                <a:gd name="T31" fmla="*/ 2147483647 h 589"/>
                <a:gd name="T32" fmla="*/ 2147483647 w 642"/>
                <a:gd name="T33" fmla="*/ 2147483647 h 589"/>
                <a:gd name="T34" fmla="*/ 2147483647 w 642"/>
                <a:gd name="T35" fmla="*/ 2147483647 h 589"/>
                <a:gd name="T36" fmla="*/ 2147483647 w 642"/>
                <a:gd name="T37" fmla="*/ 2147483647 h 589"/>
                <a:gd name="T38" fmla="*/ 2147483647 w 642"/>
                <a:gd name="T39" fmla="*/ 2147483647 h 589"/>
                <a:gd name="T40" fmla="*/ 2147483647 w 642"/>
                <a:gd name="T41" fmla="*/ 2147483647 h 589"/>
                <a:gd name="T42" fmla="*/ 2147483647 w 642"/>
                <a:gd name="T43" fmla="*/ 2147483647 h 589"/>
                <a:gd name="T44" fmla="*/ 2147483647 w 642"/>
                <a:gd name="T45" fmla="*/ 2147483647 h 589"/>
                <a:gd name="T46" fmla="*/ 2147483647 w 642"/>
                <a:gd name="T47" fmla="*/ 2147483647 h 589"/>
                <a:gd name="T48" fmla="*/ 2147483647 w 642"/>
                <a:gd name="T49" fmla="*/ 0 h 589"/>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642"/>
                <a:gd name="T76" fmla="*/ 0 h 589"/>
                <a:gd name="T77" fmla="*/ 642 w 642"/>
                <a:gd name="T78" fmla="*/ 589 h 589"/>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642" h="589">
                  <a:moveTo>
                    <a:pt x="7" y="0"/>
                  </a:moveTo>
                  <a:cubicBezTo>
                    <a:pt x="627" y="0"/>
                    <a:pt x="627" y="0"/>
                    <a:pt x="627" y="0"/>
                  </a:cubicBezTo>
                  <a:cubicBezTo>
                    <a:pt x="627" y="51"/>
                    <a:pt x="627" y="51"/>
                    <a:pt x="627" y="51"/>
                  </a:cubicBezTo>
                  <a:cubicBezTo>
                    <a:pt x="627" y="51"/>
                    <a:pt x="642" y="62"/>
                    <a:pt x="642" y="82"/>
                  </a:cubicBezTo>
                  <a:cubicBezTo>
                    <a:pt x="642" y="101"/>
                    <a:pt x="612" y="115"/>
                    <a:pt x="612" y="129"/>
                  </a:cubicBezTo>
                  <a:cubicBezTo>
                    <a:pt x="612" y="144"/>
                    <a:pt x="637" y="152"/>
                    <a:pt x="637" y="171"/>
                  </a:cubicBezTo>
                  <a:cubicBezTo>
                    <a:pt x="637" y="190"/>
                    <a:pt x="610" y="206"/>
                    <a:pt x="612" y="225"/>
                  </a:cubicBezTo>
                  <a:cubicBezTo>
                    <a:pt x="613" y="244"/>
                    <a:pt x="637" y="246"/>
                    <a:pt x="635" y="261"/>
                  </a:cubicBezTo>
                  <a:cubicBezTo>
                    <a:pt x="634" y="277"/>
                    <a:pt x="612" y="292"/>
                    <a:pt x="612" y="306"/>
                  </a:cubicBezTo>
                  <a:cubicBezTo>
                    <a:pt x="612" y="320"/>
                    <a:pt x="635" y="331"/>
                    <a:pt x="635" y="347"/>
                  </a:cubicBezTo>
                  <a:cubicBezTo>
                    <a:pt x="635" y="363"/>
                    <a:pt x="612" y="378"/>
                    <a:pt x="610" y="394"/>
                  </a:cubicBezTo>
                  <a:cubicBezTo>
                    <a:pt x="608" y="409"/>
                    <a:pt x="626" y="413"/>
                    <a:pt x="626" y="424"/>
                  </a:cubicBezTo>
                  <a:cubicBezTo>
                    <a:pt x="626" y="435"/>
                    <a:pt x="618" y="459"/>
                    <a:pt x="575" y="495"/>
                  </a:cubicBezTo>
                  <a:cubicBezTo>
                    <a:pt x="532" y="532"/>
                    <a:pt x="467" y="589"/>
                    <a:pt x="467" y="589"/>
                  </a:cubicBezTo>
                  <a:cubicBezTo>
                    <a:pt x="174" y="589"/>
                    <a:pt x="174" y="589"/>
                    <a:pt x="174" y="589"/>
                  </a:cubicBezTo>
                  <a:cubicBezTo>
                    <a:pt x="39" y="476"/>
                    <a:pt x="39" y="476"/>
                    <a:pt x="39" y="476"/>
                  </a:cubicBezTo>
                  <a:cubicBezTo>
                    <a:pt x="35" y="462"/>
                    <a:pt x="35" y="438"/>
                    <a:pt x="32" y="429"/>
                  </a:cubicBezTo>
                  <a:cubicBezTo>
                    <a:pt x="29" y="419"/>
                    <a:pt x="2" y="405"/>
                    <a:pt x="2" y="389"/>
                  </a:cubicBezTo>
                  <a:cubicBezTo>
                    <a:pt x="2" y="373"/>
                    <a:pt x="26" y="366"/>
                    <a:pt x="26" y="355"/>
                  </a:cubicBezTo>
                  <a:cubicBezTo>
                    <a:pt x="26" y="344"/>
                    <a:pt x="0" y="316"/>
                    <a:pt x="2" y="295"/>
                  </a:cubicBezTo>
                  <a:cubicBezTo>
                    <a:pt x="3" y="274"/>
                    <a:pt x="21" y="269"/>
                    <a:pt x="23" y="258"/>
                  </a:cubicBezTo>
                  <a:cubicBezTo>
                    <a:pt x="24" y="247"/>
                    <a:pt x="5" y="230"/>
                    <a:pt x="5" y="214"/>
                  </a:cubicBezTo>
                  <a:cubicBezTo>
                    <a:pt x="5" y="198"/>
                    <a:pt x="24" y="182"/>
                    <a:pt x="24" y="168"/>
                  </a:cubicBezTo>
                  <a:cubicBezTo>
                    <a:pt x="24" y="153"/>
                    <a:pt x="3" y="144"/>
                    <a:pt x="2" y="120"/>
                  </a:cubicBezTo>
                  <a:cubicBezTo>
                    <a:pt x="0" y="96"/>
                    <a:pt x="7" y="0"/>
                    <a:pt x="7" y="0"/>
                  </a:cubicBezTo>
                  <a:close/>
                </a:path>
              </a:pathLst>
            </a:custGeom>
            <a:solidFill>
              <a:srgbClr val="697A74"/>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endParaRPr lang="zh-CN" altLang="en-US"/>
            </a:p>
          </p:txBody>
        </p:sp>
        <p:sp>
          <p:nvSpPr>
            <p:cNvPr id="22563" name="Freeform 30"/>
            <p:cNvSpPr>
              <a:spLocks/>
            </p:cNvSpPr>
            <p:nvPr/>
          </p:nvSpPr>
          <p:spPr bwMode="auto">
            <a:xfrm>
              <a:off x="5890418" y="5467351"/>
              <a:ext cx="387350" cy="52388"/>
            </a:xfrm>
            <a:custGeom>
              <a:avLst/>
              <a:gdLst>
                <a:gd name="T0" fmla="*/ 0 w 266"/>
                <a:gd name="T1" fmla="*/ 0 h 36"/>
                <a:gd name="T2" fmla="*/ 2147483647 w 266"/>
                <a:gd name="T3" fmla="*/ 0 h 36"/>
                <a:gd name="T4" fmla="*/ 2147483647 w 266"/>
                <a:gd name="T5" fmla="*/ 2147483647 h 36"/>
                <a:gd name="T6" fmla="*/ 2147483647 w 266"/>
                <a:gd name="T7" fmla="*/ 2147483647 h 36"/>
                <a:gd name="T8" fmla="*/ 0 w 266"/>
                <a:gd name="T9" fmla="*/ 0 h 36"/>
                <a:gd name="T10" fmla="*/ 0 60000 65536"/>
                <a:gd name="T11" fmla="*/ 0 60000 65536"/>
                <a:gd name="T12" fmla="*/ 0 60000 65536"/>
                <a:gd name="T13" fmla="*/ 0 60000 65536"/>
                <a:gd name="T14" fmla="*/ 0 60000 65536"/>
                <a:gd name="T15" fmla="*/ 0 w 266"/>
                <a:gd name="T16" fmla="*/ 0 h 36"/>
                <a:gd name="T17" fmla="*/ 266 w 266"/>
                <a:gd name="T18" fmla="*/ 36 h 36"/>
              </a:gdLst>
              <a:ahLst/>
              <a:cxnLst>
                <a:cxn ang="T10">
                  <a:pos x="T0" y="T1"/>
                </a:cxn>
                <a:cxn ang="T11">
                  <a:pos x="T2" y="T3"/>
                </a:cxn>
                <a:cxn ang="T12">
                  <a:pos x="T4" y="T5"/>
                </a:cxn>
                <a:cxn ang="T13">
                  <a:pos x="T6" y="T7"/>
                </a:cxn>
                <a:cxn ang="T14">
                  <a:pos x="T8" y="T9"/>
                </a:cxn>
              </a:cxnLst>
              <a:rect l="T15" t="T16" r="T17" b="T18"/>
              <a:pathLst>
                <a:path w="266" h="36">
                  <a:moveTo>
                    <a:pt x="0" y="0"/>
                  </a:moveTo>
                  <a:cubicBezTo>
                    <a:pt x="266" y="0"/>
                    <a:pt x="266" y="0"/>
                    <a:pt x="266" y="0"/>
                  </a:cubicBezTo>
                  <a:cubicBezTo>
                    <a:pt x="266" y="0"/>
                    <a:pt x="237" y="36"/>
                    <a:pt x="223" y="36"/>
                  </a:cubicBezTo>
                  <a:cubicBezTo>
                    <a:pt x="209" y="36"/>
                    <a:pt x="62" y="36"/>
                    <a:pt x="50" y="36"/>
                  </a:cubicBezTo>
                  <a:cubicBezTo>
                    <a:pt x="37" y="36"/>
                    <a:pt x="0" y="0"/>
                    <a:pt x="0" y="0"/>
                  </a:cubicBezTo>
                  <a:close/>
                </a:path>
              </a:pathLst>
            </a:custGeom>
            <a:solidFill>
              <a:srgbClr val="697A74"/>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endParaRPr lang="zh-CN" altLang="en-US"/>
            </a:p>
          </p:txBody>
        </p:sp>
        <p:sp>
          <p:nvSpPr>
            <p:cNvPr id="22564" name="Oval 34"/>
            <p:cNvSpPr>
              <a:spLocks noChangeArrowheads="1"/>
            </p:cNvSpPr>
            <p:nvPr/>
          </p:nvSpPr>
          <p:spPr bwMode="auto">
            <a:xfrm>
              <a:off x="4714081" y="3819526"/>
              <a:ext cx="44450" cy="46038"/>
            </a:xfrm>
            <a:prstGeom prst="ellipse">
              <a:avLst/>
            </a:prstGeom>
            <a:solidFill>
              <a:srgbClr val="FA9A6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eaLnBrk="1" hangingPunct="1"/>
              <a:endParaRPr lang="zh-CN" altLang="en-US"/>
            </a:p>
          </p:txBody>
        </p:sp>
        <p:sp>
          <p:nvSpPr>
            <p:cNvPr id="22565" name="Oval 35"/>
            <p:cNvSpPr>
              <a:spLocks noChangeArrowheads="1"/>
            </p:cNvSpPr>
            <p:nvPr/>
          </p:nvSpPr>
          <p:spPr bwMode="auto">
            <a:xfrm>
              <a:off x="4729956" y="3881438"/>
              <a:ext cx="44450" cy="47625"/>
            </a:xfrm>
            <a:prstGeom prst="ellipse">
              <a:avLst/>
            </a:prstGeom>
            <a:solidFill>
              <a:srgbClr val="FA9A6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eaLnBrk="1" hangingPunct="1"/>
              <a:endParaRPr lang="zh-CN" altLang="en-US"/>
            </a:p>
          </p:txBody>
        </p:sp>
        <p:sp>
          <p:nvSpPr>
            <p:cNvPr id="22566" name="Oval 36"/>
            <p:cNvSpPr>
              <a:spLocks noChangeArrowheads="1"/>
            </p:cNvSpPr>
            <p:nvPr/>
          </p:nvSpPr>
          <p:spPr bwMode="auto">
            <a:xfrm>
              <a:off x="4756943" y="3944938"/>
              <a:ext cx="47625" cy="46038"/>
            </a:xfrm>
            <a:prstGeom prst="ellipse">
              <a:avLst/>
            </a:prstGeom>
            <a:solidFill>
              <a:srgbClr val="FA9A6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eaLnBrk="1" hangingPunct="1"/>
              <a:endParaRPr lang="zh-CN" altLang="en-US"/>
            </a:p>
          </p:txBody>
        </p:sp>
        <p:sp>
          <p:nvSpPr>
            <p:cNvPr id="22567" name="Oval 37"/>
            <p:cNvSpPr>
              <a:spLocks noChangeArrowheads="1"/>
            </p:cNvSpPr>
            <p:nvPr/>
          </p:nvSpPr>
          <p:spPr bwMode="auto">
            <a:xfrm>
              <a:off x="4798218" y="3995738"/>
              <a:ext cx="46038" cy="46038"/>
            </a:xfrm>
            <a:prstGeom prst="ellipse">
              <a:avLst/>
            </a:prstGeom>
            <a:solidFill>
              <a:srgbClr val="FA9A6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eaLnBrk="1" hangingPunct="1"/>
              <a:endParaRPr lang="zh-CN" altLang="en-US"/>
            </a:p>
          </p:txBody>
        </p:sp>
        <p:sp>
          <p:nvSpPr>
            <p:cNvPr id="22568" name="Oval 38"/>
            <p:cNvSpPr>
              <a:spLocks noChangeArrowheads="1"/>
            </p:cNvSpPr>
            <p:nvPr/>
          </p:nvSpPr>
          <p:spPr bwMode="auto">
            <a:xfrm>
              <a:off x="4856956" y="4038601"/>
              <a:ext cx="46038" cy="47625"/>
            </a:xfrm>
            <a:prstGeom prst="ellipse">
              <a:avLst/>
            </a:prstGeom>
            <a:solidFill>
              <a:srgbClr val="FA9A6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eaLnBrk="1" hangingPunct="1"/>
              <a:endParaRPr lang="zh-CN" altLang="en-US"/>
            </a:p>
          </p:txBody>
        </p:sp>
        <p:sp>
          <p:nvSpPr>
            <p:cNvPr id="22569" name="Oval 39"/>
            <p:cNvSpPr>
              <a:spLocks noChangeArrowheads="1"/>
            </p:cNvSpPr>
            <p:nvPr/>
          </p:nvSpPr>
          <p:spPr bwMode="auto">
            <a:xfrm>
              <a:off x="4923631" y="4071938"/>
              <a:ext cx="46038" cy="46038"/>
            </a:xfrm>
            <a:prstGeom prst="ellipse">
              <a:avLst/>
            </a:prstGeom>
            <a:solidFill>
              <a:srgbClr val="FA9A6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eaLnBrk="1" hangingPunct="1"/>
              <a:endParaRPr lang="zh-CN" altLang="en-US"/>
            </a:p>
          </p:txBody>
        </p:sp>
        <p:sp>
          <p:nvSpPr>
            <p:cNvPr id="22570" name="Oval 40"/>
            <p:cNvSpPr>
              <a:spLocks noChangeArrowheads="1"/>
            </p:cNvSpPr>
            <p:nvPr/>
          </p:nvSpPr>
          <p:spPr bwMode="auto">
            <a:xfrm>
              <a:off x="6936581" y="3971926"/>
              <a:ext cx="46038" cy="47625"/>
            </a:xfrm>
            <a:prstGeom prst="ellipse">
              <a:avLst/>
            </a:prstGeom>
            <a:solidFill>
              <a:srgbClr val="B4B17A"/>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eaLnBrk="1" hangingPunct="1"/>
              <a:endParaRPr lang="zh-CN" altLang="en-US"/>
            </a:p>
          </p:txBody>
        </p:sp>
        <p:sp>
          <p:nvSpPr>
            <p:cNvPr id="22571" name="Oval 41"/>
            <p:cNvSpPr>
              <a:spLocks noChangeArrowheads="1"/>
            </p:cNvSpPr>
            <p:nvPr/>
          </p:nvSpPr>
          <p:spPr bwMode="auto">
            <a:xfrm>
              <a:off x="6971506" y="3900488"/>
              <a:ext cx="46038" cy="47625"/>
            </a:xfrm>
            <a:prstGeom prst="ellipse">
              <a:avLst/>
            </a:prstGeom>
            <a:solidFill>
              <a:srgbClr val="B4B17A"/>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eaLnBrk="1" hangingPunct="1"/>
              <a:endParaRPr lang="zh-CN" altLang="en-US"/>
            </a:p>
          </p:txBody>
        </p:sp>
        <p:sp>
          <p:nvSpPr>
            <p:cNvPr id="22572" name="Oval 42"/>
            <p:cNvSpPr>
              <a:spLocks noChangeArrowheads="1"/>
            </p:cNvSpPr>
            <p:nvPr/>
          </p:nvSpPr>
          <p:spPr bwMode="auto">
            <a:xfrm>
              <a:off x="7014368" y="3843338"/>
              <a:ext cx="46038" cy="46038"/>
            </a:xfrm>
            <a:prstGeom prst="ellipse">
              <a:avLst/>
            </a:prstGeom>
            <a:solidFill>
              <a:srgbClr val="B4B17A"/>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eaLnBrk="1" hangingPunct="1"/>
              <a:endParaRPr lang="zh-CN" altLang="en-US"/>
            </a:p>
          </p:txBody>
        </p:sp>
        <p:sp>
          <p:nvSpPr>
            <p:cNvPr id="22573" name="Oval 43"/>
            <p:cNvSpPr>
              <a:spLocks noChangeArrowheads="1"/>
            </p:cNvSpPr>
            <p:nvPr/>
          </p:nvSpPr>
          <p:spPr bwMode="auto">
            <a:xfrm>
              <a:off x="7068343" y="3798888"/>
              <a:ext cx="46038" cy="46038"/>
            </a:xfrm>
            <a:prstGeom prst="ellipse">
              <a:avLst/>
            </a:prstGeom>
            <a:solidFill>
              <a:srgbClr val="B4B17A"/>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eaLnBrk="1" hangingPunct="1"/>
              <a:endParaRPr lang="zh-CN" altLang="en-US"/>
            </a:p>
          </p:txBody>
        </p:sp>
        <p:sp>
          <p:nvSpPr>
            <p:cNvPr id="22574" name="Oval 44"/>
            <p:cNvSpPr>
              <a:spLocks noChangeArrowheads="1"/>
            </p:cNvSpPr>
            <p:nvPr/>
          </p:nvSpPr>
          <p:spPr bwMode="auto">
            <a:xfrm>
              <a:off x="7127081" y="3775076"/>
              <a:ext cx="44450" cy="47625"/>
            </a:xfrm>
            <a:prstGeom prst="ellipse">
              <a:avLst/>
            </a:prstGeom>
            <a:solidFill>
              <a:srgbClr val="B4B17A"/>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eaLnBrk="1" hangingPunct="1"/>
              <a:endParaRPr lang="zh-CN" altLang="en-US"/>
            </a:p>
          </p:txBody>
        </p:sp>
        <p:sp>
          <p:nvSpPr>
            <p:cNvPr id="22575" name="Oval 45"/>
            <p:cNvSpPr>
              <a:spLocks noChangeArrowheads="1"/>
            </p:cNvSpPr>
            <p:nvPr/>
          </p:nvSpPr>
          <p:spPr bwMode="auto">
            <a:xfrm>
              <a:off x="7190581" y="3759201"/>
              <a:ext cx="46038" cy="46038"/>
            </a:xfrm>
            <a:prstGeom prst="ellipse">
              <a:avLst/>
            </a:prstGeom>
            <a:solidFill>
              <a:srgbClr val="B4B17A"/>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eaLnBrk="1" hangingPunct="1"/>
              <a:endParaRPr lang="zh-CN" altLang="en-US"/>
            </a:p>
          </p:txBody>
        </p:sp>
        <p:sp>
          <p:nvSpPr>
            <p:cNvPr id="22576" name="Oval 46"/>
            <p:cNvSpPr>
              <a:spLocks noChangeArrowheads="1"/>
            </p:cNvSpPr>
            <p:nvPr/>
          </p:nvSpPr>
          <p:spPr bwMode="auto">
            <a:xfrm>
              <a:off x="7581106" y="3603626"/>
              <a:ext cx="44450" cy="47625"/>
            </a:xfrm>
            <a:prstGeom prst="ellipse">
              <a:avLst/>
            </a:prstGeom>
            <a:solidFill>
              <a:srgbClr val="B4B17A"/>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eaLnBrk="1" hangingPunct="1"/>
              <a:endParaRPr lang="zh-CN" altLang="en-US"/>
            </a:p>
          </p:txBody>
        </p:sp>
        <p:sp>
          <p:nvSpPr>
            <p:cNvPr id="22577" name="Oval 47"/>
            <p:cNvSpPr>
              <a:spLocks noChangeArrowheads="1"/>
            </p:cNvSpPr>
            <p:nvPr/>
          </p:nvSpPr>
          <p:spPr bwMode="auto">
            <a:xfrm>
              <a:off x="7655718" y="3563938"/>
              <a:ext cx="44450" cy="47625"/>
            </a:xfrm>
            <a:prstGeom prst="ellipse">
              <a:avLst/>
            </a:prstGeom>
            <a:solidFill>
              <a:srgbClr val="B4B17A"/>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eaLnBrk="1" hangingPunct="1"/>
              <a:endParaRPr lang="zh-CN" altLang="en-US"/>
            </a:p>
          </p:txBody>
        </p:sp>
        <p:sp>
          <p:nvSpPr>
            <p:cNvPr id="22578" name="Oval 48"/>
            <p:cNvSpPr>
              <a:spLocks noChangeArrowheads="1"/>
            </p:cNvSpPr>
            <p:nvPr/>
          </p:nvSpPr>
          <p:spPr bwMode="auto">
            <a:xfrm>
              <a:off x="7711281" y="3522663"/>
              <a:ext cx="47625" cy="46038"/>
            </a:xfrm>
            <a:prstGeom prst="ellipse">
              <a:avLst/>
            </a:prstGeom>
            <a:solidFill>
              <a:srgbClr val="B4B17A"/>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eaLnBrk="1" hangingPunct="1"/>
              <a:endParaRPr lang="zh-CN" altLang="en-US"/>
            </a:p>
          </p:txBody>
        </p:sp>
        <p:sp>
          <p:nvSpPr>
            <p:cNvPr id="22579" name="Oval 49"/>
            <p:cNvSpPr>
              <a:spLocks noChangeArrowheads="1"/>
            </p:cNvSpPr>
            <p:nvPr/>
          </p:nvSpPr>
          <p:spPr bwMode="auto">
            <a:xfrm>
              <a:off x="7757318" y="3463926"/>
              <a:ext cx="44450" cy="46038"/>
            </a:xfrm>
            <a:prstGeom prst="ellipse">
              <a:avLst/>
            </a:prstGeom>
            <a:solidFill>
              <a:srgbClr val="B4B17A"/>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eaLnBrk="1" hangingPunct="1"/>
              <a:endParaRPr lang="zh-CN" altLang="en-US"/>
            </a:p>
          </p:txBody>
        </p:sp>
        <p:sp>
          <p:nvSpPr>
            <p:cNvPr id="22580" name="Oval 50"/>
            <p:cNvSpPr>
              <a:spLocks noChangeArrowheads="1"/>
            </p:cNvSpPr>
            <p:nvPr/>
          </p:nvSpPr>
          <p:spPr bwMode="auto">
            <a:xfrm>
              <a:off x="7784306" y="3405188"/>
              <a:ext cx="47625" cy="46038"/>
            </a:xfrm>
            <a:prstGeom prst="ellipse">
              <a:avLst/>
            </a:prstGeom>
            <a:solidFill>
              <a:srgbClr val="B4B17A"/>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eaLnBrk="1" hangingPunct="1"/>
              <a:endParaRPr lang="zh-CN" altLang="en-US"/>
            </a:p>
          </p:txBody>
        </p:sp>
        <p:sp>
          <p:nvSpPr>
            <p:cNvPr id="22581" name="Oval 51"/>
            <p:cNvSpPr>
              <a:spLocks noChangeArrowheads="1"/>
            </p:cNvSpPr>
            <p:nvPr/>
          </p:nvSpPr>
          <p:spPr bwMode="auto">
            <a:xfrm>
              <a:off x="7798593" y="3341688"/>
              <a:ext cx="46038" cy="46038"/>
            </a:xfrm>
            <a:prstGeom prst="ellipse">
              <a:avLst/>
            </a:prstGeom>
            <a:solidFill>
              <a:srgbClr val="B4B17A"/>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eaLnBrk="1" hangingPunct="1"/>
              <a:endParaRPr lang="zh-CN" altLang="en-US"/>
            </a:p>
          </p:txBody>
        </p:sp>
        <p:sp>
          <p:nvSpPr>
            <p:cNvPr id="22582" name="Freeform 52"/>
            <p:cNvSpPr>
              <a:spLocks/>
            </p:cNvSpPr>
            <p:nvPr/>
          </p:nvSpPr>
          <p:spPr bwMode="auto">
            <a:xfrm>
              <a:off x="5522118" y="2360613"/>
              <a:ext cx="57150" cy="79375"/>
            </a:xfrm>
            <a:custGeom>
              <a:avLst/>
              <a:gdLst>
                <a:gd name="T0" fmla="*/ 2147483647 w 40"/>
                <a:gd name="T1" fmla="*/ 2147483647 h 55"/>
                <a:gd name="T2" fmla="*/ 2147483647 w 40"/>
                <a:gd name="T3" fmla="*/ 2147483647 h 55"/>
                <a:gd name="T4" fmla="*/ 0 w 40"/>
                <a:gd name="T5" fmla="*/ 2147483647 h 55"/>
                <a:gd name="T6" fmla="*/ 2147483647 w 40"/>
                <a:gd name="T7" fmla="*/ 2147483647 h 55"/>
                <a:gd name="T8" fmla="*/ 2147483647 w 40"/>
                <a:gd name="T9" fmla="*/ 0 h 55"/>
                <a:gd name="T10" fmla="*/ 2147483647 w 40"/>
                <a:gd name="T11" fmla="*/ 2147483647 h 55"/>
                <a:gd name="T12" fmla="*/ 2147483647 w 40"/>
                <a:gd name="T13" fmla="*/ 2147483647 h 55"/>
                <a:gd name="T14" fmla="*/ 2147483647 w 40"/>
                <a:gd name="T15" fmla="*/ 2147483647 h 55"/>
                <a:gd name="T16" fmla="*/ 2147483647 w 40"/>
                <a:gd name="T17" fmla="*/ 2147483647 h 55"/>
                <a:gd name="T18" fmla="*/ 2147483647 w 40"/>
                <a:gd name="T19" fmla="*/ 2147483647 h 55"/>
                <a:gd name="T20" fmla="*/ 2147483647 w 40"/>
                <a:gd name="T21" fmla="*/ 2147483647 h 55"/>
                <a:gd name="T22" fmla="*/ 2147483647 w 40"/>
                <a:gd name="T23" fmla="*/ 2147483647 h 55"/>
                <a:gd name="T24" fmla="*/ 2147483647 w 40"/>
                <a:gd name="T25" fmla="*/ 2147483647 h 55"/>
                <a:gd name="T26" fmla="*/ 2147483647 w 40"/>
                <a:gd name="T27" fmla="*/ 2147483647 h 55"/>
                <a:gd name="T28" fmla="*/ 2147483647 w 40"/>
                <a:gd name="T29" fmla="*/ 2147483647 h 55"/>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40"/>
                <a:gd name="T46" fmla="*/ 0 h 55"/>
                <a:gd name="T47" fmla="*/ 40 w 40"/>
                <a:gd name="T48" fmla="*/ 55 h 55"/>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40" h="55">
                  <a:moveTo>
                    <a:pt x="20" y="55"/>
                  </a:moveTo>
                  <a:cubicBezTo>
                    <a:pt x="14" y="55"/>
                    <a:pt x="9" y="53"/>
                    <a:pt x="5" y="49"/>
                  </a:cubicBezTo>
                  <a:cubicBezTo>
                    <a:pt x="0" y="43"/>
                    <a:pt x="0" y="37"/>
                    <a:pt x="0" y="27"/>
                  </a:cubicBezTo>
                  <a:cubicBezTo>
                    <a:pt x="0" y="18"/>
                    <a:pt x="0" y="11"/>
                    <a:pt x="5" y="6"/>
                  </a:cubicBezTo>
                  <a:cubicBezTo>
                    <a:pt x="9" y="2"/>
                    <a:pt x="14" y="0"/>
                    <a:pt x="20" y="0"/>
                  </a:cubicBezTo>
                  <a:cubicBezTo>
                    <a:pt x="30" y="0"/>
                    <a:pt x="38" y="6"/>
                    <a:pt x="40" y="17"/>
                  </a:cubicBezTo>
                  <a:cubicBezTo>
                    <a:pt x="29" y="17"/>
                    <a:pt x="29" y="17"/>
                    <a:pt x="29" y="17"/>
                  </a:cubicBezTo>
                  <a:cubicBezTo>
                    <a:pt x="28" y="13"/>
                    <a:pt x="25" y="9"/>
                    <a:pt x="20" y="9"/>
                  </a:cubicBezTo>
                  <a:cubicBezTo>
                    <a:pt x="17" y="9"/>
                    <a:pt x="15" y="10"/>
                    <a:pt x="13" y="12"/>
                  </a:cubicBezTo>
                  <a:cubicBezTo>
                    <a:pt x="11" y="14"/>
                    <a:pt x="10" y="17"/>
                    <a:pt x="10" y="27"/>
                  </a:cubicBezTo>
                  <a:cubicBezTo>
                    <a:pt x="10" y="38"/>
                    <a:pt x="11" y="40"/>
                    <a:pt x="13" y="43"/>
                  </a:cubicBezTo>
                  <a:cubicBezTo>
                    <a:pt x="15" y="44"/>
                    <a:pt x="17" y="45"/>
                    <a:pt x="20" y="45"/>
                  </a:cubicBezTo>
                  <a:cubicBezTo>
                    <a:pt x="25" y="45"/>
                    <a:pt x="28" y="42"/>
                    <a:pt x="29" y="38"/>
                  </a:cubicBezTo>
                  <a:cubicBezTo>
                    <a:pt x="40" y="38"/>
                    <a:pt x="40" y="38"/>
                    <a:pt x="40" y="38"/>
                  </a:cubicBezTo>
                  <a:cubicBezTo>
                    <a:pt x="38" y="49"/>
                    <a:pt x="30" y="55"/>
                    <a:pt x="20" y="5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endParaRPr lang="zh-CN" altLang="en-US"/>
            </a:p>
          </p:txBody>
        </p:sp>
        <p:sp>
          <p:nvSpPr>
            <p:cNvPr id="22583" name="Freeform 53"/>
            <p:cNvSpPr>
              <a:spLocks noEditPoints="1"/>
            </p:cNvSpPr>
            <p:nvPr/>
          </p:nvSpPr>
          <p:spPr bwMode="auto">
            <a:xfrm>
              <a:off x="5593556" y="2360613"/>
              <a:ext cx="58738" cy="79375"/>
            </a:xfrm>
            <a:custGeom>
              <a:avLst/>
              <a:gdLst>
                <a:gd name="T0" fmla="*/ 2147483647 w 41"/>
                <a:gd name="T1" fmla="*/ 2147483647 h 54"/>
                <a:gd name="T2" fmla="*/ 2147483647 w 41"/>
                <a:gd name="T3" fmla="*/ 2147483647 h 54"/>
                <a:gd name="T4" fmla="*/ 2147483647 w 41"/>
                <a:gd name="T5" fmla="*/ 2147483647 h 54"/>
                <a:gd name="T6" fmla="*/ 2147483647 w 41"/>
                <a:gd name="T7" fmla="*/ 2147483647 h 54"/>
                <a:gd name="T8" fmla="*/ 0 w 41"/>
                <a:gd name="T9" fmla="*/ 2147483647 h 54"/>
                <a:gd name="T10" fmla="*/ 0 w 41"/>
                <a:gd name="T11" fmla="*/ 0 h 54"/>
                <a:gd name="T12" fmla="*/ 2147483647 w 41"/>
                <a:gd name="T13" fmla="*/ 0 h 54"/>
                <a:gd name="T14" fmla="*/ 2147483647 w 41"/>
                <a:gd name="T15" fmla="*/ 2147483647 h 54"/>
                <a:gd name="T16" fmla="*/ 2147483647 w 41"/>
                <a:gd name="T17" fmla="*/ 2147483647 h 54"/>
                <a:gd name="T18" fmla="*/ 2147483647 w 41"/>
                <a:gd name="T19" fmla="*/ 2147483647 h 54"/>
                <a:gd name="T20" fmla="*/ 2147483647 w 41"/>
                <a:gd name="T21" fmla="*/ 2147483647 h 54"/>
                <a:gd name="T22" fmla="*/ 2147483647 w 41"/>
                <a:gd name="T23" fmla="*/ 2147483647 h 54"/>
                <a:gd name="T24" fmla="*/ 2147483647 w 41"/>
                <a:gd name="T25" fmla="*/ 2147483647 h 54"/>
                <a:gd name="T26" fmla="*/ 2147483647 w 41"/>
                <a:gd name="T27" fmla="*/ 2147483647 h 54"/>
                <a:gd name="T28" fmla="*/ 2147483647 w 41"/>
                <a:gd name="T29" fmla="*/ 2147483647 h 54"/>
                <a:gd name="T30" fmla="*/ 2147483647 w 41"/>
                <a:gd name="T31" fmla="*/ 2147483647 h 54"/>
                <a:gd name="T32" fmla="*/ 2147483647 w 41"/>
                <a:gd name="T33" fmla="*/ 2147483647 h 5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41"/>
                <a:gd name="T52" fmla="*/ 0 h 54"/>
                <a:gd name="T53" fmla="*/ 41 w 41"/>
                <a:gd name="T54" fmla="*/ 54 h 54"/>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41" h="54">
                  <a:moveTo>
                    <a:pt x="29" y="54"/>
                  </a:moveTo>
                  <a:cubicBezTo>
                    <a:pt x="18" y="33"/>
                    <a:pt x="18" y="33"/>
                    <a:pt x="18" y="33"/>
                  </a:cubicBezTo>
                  <a:cubicBezTo>
                    <a:pt x="10" y="33"/>
                    <a:pt x="10" y="33"/>
                    <a:pt x="10" y="33"/>
                  </a:cubicBezTo>
                  <a:cubicBezTo>
                    <a:pt x="10" y="54"/>
                    <a:pt x="10" y="54"/>
                    <a:pt x="10" y="54"/>
                  </a:cubicBezTo>
                  <a:cubicBezTo>
                    <a:pt x="0" y="54"/>
                    <a:pt x="0" y="54"/>
                    <a:pt x="0" y="54"/>
                  </a:cubicBezTo>
                  <a:cubicBezTo>
                    <a:pt x="0" y="0"/>
                    <a:pt x="0" y="0"/>
                    <a:pt x="0" y="0"/>
                  </a:cubicBezTo>
                  <a:cubicBezTo>
                    <a:pt x="21" y="0"/>
                    <a:pt x="21" y="0"/>
                    <a:pt x="21" y="0"/>
                  </a:cubicBezTo>
                  <a:cubicBezTo>
                    <a:pt x="32" y="0"/>
                    <a:pt x="39" y="8"/>
                    <a:pt x="39" y="17"/>
                  </a:cubicBezTo>
                  <a:cubicBezTo>
                    <a:pt x="39" y="24"/>
                    <a:pt x="34" y="29"/>
                    <a:pt x="29" y="31"/>
                  </a:cubicBezTo>
                  <a:cubicBezTo>
                    <a:pt x="41" y="54"/>
                    <a:pt x="41" y="54"/>
                    <a:pt x="41" y="54"/>
                  </a:cubicBezTo>
                  <a:lnTo>
                    <a:pt x="29" y="54"/>
                  </a:lnTo>
                  <a:close/>
                  <a:moveTo>
                    <a:pt x="20" y="10"/>
                  </a:moveTo>
                  <a:cubicBezTo>
                    <a:pt x="10" y="10"/>
                    <a:pt x="10" y="10"/>
                    <a:pt x="10" y="10"/>
                  </a:cubicBezTo>
                  <a:cubicBezTo>
                    <a:pt x="10" y="24"/>
                    <a:pt x="10" y="24"/>
                    <a:pt x="10" y="24"/>
                  </a:cubicBezTo>
                  <a:cubicBezTo>
                    <a:pt x="20" y="24"/>
                    <a:pt x="20" y="24"/>
                    <a:pt x="20" y="24"/>
                  </a:cubicBezTo>
                  <a:cubicBezTo>
                    <a:pt x="25" y="24"/>
                    <a:pt x="28" y="21"/>
                    <a:pt x="28" y="17"/>
                  </a:cubicBezTo>
                  <a:cubicBezTo>
                    <a:pt x="28" y="13"/>
                    <a:pt x="25" y="10"/>
                    <a:pt x="20" y="1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endParaRPr lang="zh-CN" altLang="en-US"/>
            </a:p>
          </p:txBody>
        </p:sp>
        <p:sp>
          <p:nvSpPr>
            <p:cNvPr id="22584" name="Freeform 54"/>
            <p:cNvSpPr>
              <a:spLocks/>
            </p:cNvSpPr>
            <p:nvPr/>
          </p:nvSpPr>
          <p:spPr bwMode="auto">
            <a:xfrm>
              <a:off x="5666581" y="2360613"/>
              <a:ext cx="50800" cy="79375"/>
            </a:xfrm>
            <a:custGeom>
              <a:avLst/>
              <a:gdLst>
                <a:gd name="T0" fmla="*/ 0 w 32"/>
                <a:gd name="T1" fmla="*/ 2147483647 h 50"/>
                <a:gd name="T2" fmla="*/ 0 w 32"/>
                <a:gd name="T3" fmla="*/ 0 h 50"/>
                <a:gd name="T4" fmla="*/ 2147483647 w 32"/>
                <a:gd name="T5" fmla="*/ 0 h 50"/>
                <a:gd name="T6" fmla="*/ 2147483647 w 32"/>
                <a:gd name="T7" fmla="*/ 2147483647 h 50"/>
                <a:gd name="T8" fmla="*/ 2147483647 w 32"/>
                <a:gd name="T9" fmla="*/ 2147483647 h 50"/>
                <a:gd name="T10" fmla="*/ 2147483647 w 32"/>
                <a:gd name="T11" fmla="*/ 2147483647 h 50"/>
                <a:gd name="T12" fmla="*/ 2147483647 w 32"/>
                <a:gd name="T13" fmla="*/ 2147483647 h 50"/>
                <a:gd name="T14" fmla="*/ 2147483647 w 32"/>
                <a:gd name="T15" fmla="*/ 2147483647 h 50"/>
                <a:gd name="T16" fmla="*/ 2147483647 w 32"/>
                <a:gd name="T17" fmla="*/ 2147483647 h 50"/>
                <a:gd name="T18" fmla="*/ 2147483647 w 32"/>
                <a:gd name="T19" fmla="*/ 2147483647 h 50"/>
                <a:gd name="T20" fmla="*/ 2147483647 w 32"/>
                <a:gd name="T21" fmla="*/ 2147483647 h 50"/>
                <a:gd name="T22" fmla="*/ 2147483647 w 32"/>
                <a:gd name="T23" fmla="*/ 2147483647 h 50"/>
                <a:gd name="T24" fmla="*/ 0 w 32"/>
                <a:gd name="T25" fmla="*/ 2147483647 h 5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2"/>
                <a:gd name="T40" fmla="*/ 0 h 50"/>
                <a:gd name="T41" fmla="*/ 32 w 32"/>
                <a:gd name="T42" fmla="*/ 50 h 50"/>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2" h="50">
                  <a:moveTo>
                    <a:pt x="0" y="50"/>
                  </a:moveTo>
                  <a:lnTo>
                    <a:pt x="0" y="0"/>
                  </a:lnTo>
                  <a:lnTo>
                    <a:pt x="32" y="0"/>
                  </a:lnTo>
                  <a:lnTo>
                    <a:pt x="32" y="9"/>
                  </a:lnTo>
                  <a:lnTo>
                    <a:pt x="9" y="9"/>
                  </a:lnTo>
                  <a:lnTo>
                    <a:pt x="9" y="20"/>
                  </a:lnTo>
                  <a:lnTo>
                    <a:pt x="29" y="20"/>
                  </a:lnTo>
                  <a:lnTo>
                    <a:pt x="29" y="29"/>
                  </a:lnTo>
                  <a:lnTo>
                    <a:pt x="9" y="29"/>
                  </a:lnTo>
                  <a:lnTo>
                    <a:pt x="9" y="41"/>
                  </a:lnTo>
                  <a:lnTo>
                    <a:pt x="32" y="41"/>
                  </a:lnTo>
                  <a:lnTo>
                    <a:pt x="32" y="50"/>
                  </a:lnTo>
                  <a:lnTo>
                    <a:pt x="0" y="5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endParaRPr lang="zh-CN" altLang="en-US"/>
            </a:p>
          </p:txBody>
        </p:sp>
        <p:sp>
          <p:nvSpPr>
            <p:cNvPr id="22585" name="Freeform 55"/>
            <p:cNvSpPr>
              <a:spLocks noEditPoints="1"/>
            </p:cNvSpPr>
            <p:nvPr/>
          </p:nvSpPr>
          <p:spPr bwMode="auto">
            <a:xfrm>
              <a:off x="5723731" y="2360613"/>
              <a:ext cx="69850" cy="79375"/>
            </a:xfrm>
            <a:custGeom>
              <a:avLst/>
              <a:gdLst>
                <a:gd name="T0" fmla="*/ 2147483647 w 44"/>
                <a:gd name="T1" fmla="*/ 2147483647 h 50"/>
                <a:gd name="T2" fmla="*/ 2147483647 w 44"/>
                <a:gd name="T3" fmla="*/ 2147483647 h 50"/>
                <a:gd name="T4" fmla="*/ 2147483647 w 44"/>
                <a:gd name="T5" fmla="*/ 2147483647 h 50"/>
                <a:gd name="T6" fmla="*/ 2147483647 w 44"/>
                <a:gd name="T7" fmla="*/ 2147483647 h 50"/>
                <a:gd name="T8" fmla="*/ 0 w 44"/>
                <a:gd name="T9" fmla="*/ 2147483647 h 50"/>
                <a:gd name="T10" fmla="*/ 2147483647 w 44"/>
                <a:gd name="T11" fmla="*/ 0 h 50"/>
                <a:gd name="T12" fmla="*/ 2147483647 w 44"/>
                <a:gd name="T13" fmla="*/ 0 h 50"/>
                <a:gd name="T14" fmla="*/ 2147483647 w 44"/>
                <a:gd name="T15" fmla="*/ 2147483647 h 50"/>
                <a:gd name="T16" fmla="*/ 2147483647 w 44"/>
                <a:gd name="T17" fmla="*/ 2147483647 h 50"/>
                <a:gd name="T18" fmla="*/ 2147483647 w 44"/>
                <a:gd name="T19" fmla="*/ 2147483647 h 50"/>
                <a:gd name="T20" fmla="*/ 2147483647 w 44"/>
                <a:gd name="T21" fmla="*/ 2147483647 h 50"/>
                <a:gd name="T22" fmla="*/ 2147483647 w 44"/>
                <a:gd name="T23" fmla="*/ 2147483647 h 50"/>
                <a:gd name="T24" fmla="*/ 2147483647 w 44"/>
                <a:gd name="T25" fmla="*/ 2147483647 h 5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44"/>
                <a:gd name="T40" fmla="*/ 0 h 50"/>
                <a:gd name="T41" fmla="*/ 44 w 44"/>
                <a:gd name="T42" fmla="*/ 50 h 50"/>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44" h="50">
                  <a:moveTo>
                    <a:pt x="34" y="50"/>
                  </a:moveTo>
                  <a:lnTo>
                    <a:pt x="31" y="41"/>
                  </a:lnTo>
                  <a:lnTo>
                    <a:pt x="13" y="41"/>
                  </a:lnTo>
                  <a:lnTo>
                    <a:pt x="10" y="50"/>
                  </a:lnTo>
                  <a:lnTo>
                    <a:pt x="0" y="50"/>
                  </a:lnTo>
                  <a:lnTo>
                    <a:pt x="19" y="0"/>
                  </a:lnTo>
                  <a:lnTo>
                    <a:pt x="26" y="0"/>
                  </a:lnTo>
                  <a:lnTo>
                    <a:pt x="44" y="50"/>
                  </a:lnTo>
                  <a:lnTo>
                    <a:pt x="34" y="50"/>
                  </a:lnTo>
                  <a:close/>
                  <a:moveTo>
                    <a:pt x="22" y="15"/>
                  </a:moveTo>
                  <a:lnTo>
                    <a:pt x="16" y="33"/>
                  </a:lnTo>
                  <a:lnTo>
                    <a:pt x="29" y="33"/>
                  </a:lnTo>
                  <a:lnTo>
                    <a:pt x="22" y="1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endParaRPr lang="zh-CN" altLang="en-US"/>
            </a:p>
          </p:txBody>
        </p:sp>
        <p:sp>
          <p:nvSpPr>
            <p:cNvPr id="22586" name="Freeform 56"/>
            <p:cNvSpPr>
              <a:spLocks/>
            </p:cNvSpPr>
            <p:nvPr/>
          </p:nvSpPr>
          <p:spPr bwMode="auto">
            <a:xfrm>
              <a:off x="5790406" y="2360613"/>
              <a:ext cx="57150" cy="79375"/>
            </a:xfrm>
            <a:custGeom>
              <a:avLst/>
              <a:gdLst>
                <a:gd name="T0" fmla="*/ 2147483647 w 36"/>
                <a:gd name="T1" fmla="*/ 2147483647 h 50"/>
                <a:gd name="T2" fmla="*/ 2147483647 w 36"/>
                <a:gd name="T3" fmla="*/ 2147483647 h 50"/>
                <a:gd name="T4" fmla="*/ 2147483647 w 36"/>
                <a:gd name="T5" fmla="*/ 2147483647 h 50"/>
                <a:gd name="T6" fmla="*/ 2147483647 w 36"/>
                <a:gd name="T7" fmla="*/ 2147483647 h 50"/>
                <a:gd name="T8" fmla="*/ 0 w 36"/>
                <a:gd name="T9" fmla="*/ 2147483647 h 50"/>
                <a:gd name="T10" fmla="*/ 0 w 36"/>
                <a:gd name="T11" fmla="*/ 0 h 50"/>
                <a:gd name="T12" fmla="*/ 2147483647 w 36"/>
                <a:gd name="T13" fmla="*/ 0 h 50"/>
                <a:gd name="T14" fmla="*/ 2147483647 w 36"/>
                <a:gd name="T15" fmla="*/ 2147483647 h 50"/>
                <a:gd name="T16" fmla="*/ 2147483647 w 36"/>
                <a:gd name="T17" fmla="*/ 2147483647 h 5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6"/>
                <a:gd name="T28" fmla="*/ 0 h 50"/>
                <a:gd name="T29" fmla="*/ 36 w 36"/>
                <a:gd name="T30" fmla="*/ 50 h 5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6" h="50">
                  <a:moveTo>
                    <a:pt x="23" y="9"/>
                  </a:moveTo>
                  <a:lnTo>
                    <a:pt x="23" y="50"/>
                  </a:lnTo>
                  <a:lnTo>
                    <a:pt x="13" y="50"/>
                  </a:lnTo>
                  <a:lnTo>
                    <a:pt x="13" y="9"/>
                  </a:lnTo>
                  <a:lnTo>
                    <a:pt x="0" y="9"/>
                  </a:lnTo>
                  <a:lnTo>
                    <a:pt x="0" y="0"/>
                  </a:lnTo>
                  <a:lnTo>
                    <a:pt x="36" y="0"/>
                  </a:lnTo>
                  <a:lnTo>
                    <a:pt x="36" y="9"/>
                  </a:lnTo>
                  <a:lnTo>
                    <a:pt x="23" y="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endParaRPr lang="zh-CN" altLang="en-US"/>
            </a:p>
          </p:txBody>
        </p:sp>
        <p:sp>
          <p:nvSpPr>
            <p:cNvPr id="22587" name="Rectangle 57"/>
            <p:cNvSpPr>
              <a:spLocks noChangeArrowheads="1"/>
            </p:cNvSpPr>
            <p:nvPr/>
          </p:nvSpPr>
          <p:spPr bwMode="auto">
            <a:xfrm>
              <a:off x="5860256" y="2360613"/>
              <a:ext cx="15875" cy="7937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eaLnBrk="1" hangingPunct="1"/>
              <a:endParaRPr lang="zh-CN" altLang="en-US"/>
            </a:p>
          </p:txBody>
        </p:sp>
        <p:sp>
          <p:nvSpPr>
            <p:cNvPr id="22588" name="Freeform 58"/>
            <p:cNvSpPr>
              <a:spLocks/>
            </p:cNvSpPr>
            <p:nvPr/>
          </p:nvSpPr>
          <p:spPr bwMode="auto">
            <a:xfrm>
              <a:off x="5884068" y="2360613"/>
              <a:ext cx="65088" cy="79375"/>
            </a:xfrm>
            <a:custGeom>
              <a:avLst/>
              <a:gdLst>
                <a:gd name="T0" fmla="*/ 2147483647 w 41"/>
                <a:gd name="T1" fmla="*/ 2147483647 h 50"/>
                <a:gd name="T2" fmla="*/ 2147483647 w 41"/>
                <a:gd name="T3" fmla="*/ 2147483647 h 50"/>
                <a:gd name="T4" fmla="*/ 0 w 41"/>
                <a:gd name="T5" fmla="*/ 0 h 50"/>
                <a:gd name="T6" fmla="*/ 2147483647 w 41"/>
                <a:gd name="T7" fmla="*/ 0 h 50"/>
                <a:gd name="T8" fmla="*/ 2147483647 w 41"/>
                <a:gd name="T9" fmla="*/ 2147483647 h 50"/>
                <a:gd name="T10" fmla="*/ 2147483647 w 41"/>
                <a:gd name="T11" fmla="*/ 0 h 50"/>
                <a:gd name="T12" fmla="*/ 2147483647 w 41"/>
                <a:gd name="T13" fmla="*/ 0 h 50"/>
                <a:gd name="T14" fmla="*/ 2147483647 w 41"/>
                <a:gd name="T15" fmla="*/ 2147483647 h 50"/>
                <a:gd name="T16" fmla="*/ 0 60000 65536"/>
                <a:gd name="T17" fmla="*/ 0 60000 65536"/>
                <a:gd name="T18" fmla="*/ 0 60000 65536"/>
                <a:gd name="T19" fmla="*/ 0 60000 65536"/>
                <a:gd name="T20" fmla="*/ 0 60000 65536"/>
                <a:gd name="T21" fmla="*/ 0 60000 65536"/>
                <a:gd name="T22" fmla="*/ 0 60000 65536"/>
                <a:gd name="T23" fmla="*/ 0 60000 65536"/>
                <a:gd name="T24" fmla="*/ 0 w 41"/>
                <a:gd name="T25" fmla="*/ 0 h 50"/>
                <a:gd name="T26" fmla="*/ 41 w 41"/>
                <a:gd name="T27" fmla="*/ 50 h 5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1" h="50">
                  <a:moveTo>
                    <a:pt x="24" y="50"/>
                  </a:moveTo>
                  <a:lnTo>
                    <a:pt x="17" y="50"/>
                  </a:lnTo>
                  <a:lnTo>
                    <a:pt x="0" y="0"/>
                  </a:lnTo>
                  <a:lnTo>
                    <a:pt x="10" y="0"/>
                  </a:lnTo>
                  <a:lnTo>
                    <a:pt x="20" y="33"/>
                  </a:lnTo>
                  <a:lnTo>
                    <a:pt x="30" y="0"/>
                  </a:lnTo>
                  <a:lnTo>
                    <a:pt x="41" y="0"/>
                  </a:lnTo>
                  <a:lnTo>
                    <a:pt x="24" y="5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endParaRPr lang="zh-CN" altLang="en-US"/>
            </a:p>
          </p:txBody>
        </p:sp>
        <p:sp>
          <p:nvSpPr>
            <p:cNvPr id="22589" name="Freeform 59"/>
            <p:cNvSpPr>
              <a:spLocks/>
            </p:cNvSpPr>
            <p:nvPr/>
          </p:nvSpPr>
          <p:spPr bwMode="auto">
            <a:xfrm>
              <a:off x="5958681" y="2360613"/>
              <a:ext cx="52388" cy="79375"/>
            </a:xfrm>
            <a:custGeom>
              <a:avLst/>
              <a:gdLst>
                <a:gd name="T0" fmla="*/ 0 w 33"/>
                <a:gd name="T1" fmla="*/ 2147483647 h 50"/>
                <a:gd name="T2" fmla="*/ 0 w 33"/>
                <a:gd name="T3" fmla="*/ 0 h 50"/>
                <a:gd name="T4" fmla="*/ 2147483647 w 33"/>
                <a:gd name="T5" fmla="*/ 0 h 50"/>
                <a:gd name="T6" fmla="*/ 2147483647 w 33"/>
                <a:gd name="T7" fmla="*/ 2147483647 h 50"/>
                <a:gd name="T8" fmla="*/ 2147483647 w 33"/>
                <a:gd name="T9" fmla="*/ 2147483647 h 50"/>
                <a:gd name="T10" fmla="*/ 2147483647 w 33"/>
                <a:gd name="T11" fmla="*/ 2147483647 h 50"/>
                <a:gd name="T12" fmla="*/ 2147483647 w 33"/>
                <a:gd name="T13" fmla="*/ 2147483647 h 50"/>
                <a:gd name="T14" fmla="*/ 2147483647 w 33"/>
                <a:gd name="T15" fmla="*/ 2147483647 h 50"/>
                <a:gd name="T16" fmla="*/ 2147483647 w 33"/>
                <a:gd name="T17" fmla="*/ 2147483647 h 50"/>
                <a:gd name="T18" fmla="*/ 2147483647 w 33"/>
                <a:gd name="T19" fmla="*/ 2147483647 h 50"/>
                <a:gd name="T20" fmla="*/ 2147483647 w 33"/>
                <a:gd name="T21" fmla="*/ 2147483647 h 50"/>
                <a:gd name="T22" fmla="*/ 2147483647 w 33"/>
                <a:gd name="T23" fmla="*/ 2147483647 h 50"/>
                <a:gd name="T24" fmla="*/ 0 w 33"/>
                <a:gd name="T25" fmla="*/ 2147483647 h 5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3"/>
                <a:gd name="T40" fmla="*/ 0 h 50"/>
                <a:gd name="T41" fmla="*/ 33 w 33"/>
                <a:gd name="T42" fmla="*/ 50 h 50"/>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3" h="50">
                  <a:moveTo>
                    <a:pt x="0" y="50"/>
                  </a:moveTo>
                  <a:lnTo>
                    <a:pt x="0" y="0"/>
                  </a:lnTo>
                  <a:lnTo>
                    <a:pt x="33" y="0"/>
                  </a:lnTo>
                  <a:lnTo>
                    <a:pt x="33" y="9"/>
                  </a:lnTo>
                  <a:lnTo>
                    <a:pt x="9" y="9"/>
                  </a:lnTo>
                  <a:lnTo>
                    <a:pt x="9" y="20"/>
                  </a:lnTo>
                  <a:lnTo>
                    <a:pt x="29" y="20"/>
                  </a:lnTo>
                  <a:lnTo>
                    <a:pt x="29" y="29"/>
                  </a:lnTo>
                  <a:lnTo>
                    <a:pt x="9" y="29"/>
                  </a:lnTo>
                  <a:lnTo>
                    <a:pt x="9" y="41"/>
                  </a:lnTo>
                  <a:lnTo>
                    <a:pt x="33" y="41"/>
                  </a:lnTo>
                  <a:lnTo>
                    <a:pt x="33" y="50"/>
                  </a:lnTo>
                  <a:lnTo>
                    <a:pt x="0" y="5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endParaRPr lang="zh-CN" altLang="en-US"/>
            </a:p>
          </p:txBody>
        </p:sp>
      </p:grpSp>
      <p:sp>
        <p:nvSpPr>
          <p:cNvPr id="22532" name="矩形 94"/>
          <p:cNvSpPr>
            <a:spLocks noChangeArrowheads="1"/>
          </p:cNvSpPr>
          <p:nvPr/>
        </p:nvSpPr>
        <p:spPr bwMode="auto">
          <a:xfrm>
            <a:off x="8399463" y="2857500"/>
            <a:ext cx="2798762"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eaLnBrk="1" hangingPunct="1"/>
            <a:r>
              <a:rPr lang="zh-CN" altLang="en-US" sz="1400">
                <a:solidFill>
                  <a:schemeClr val="bg1"/>
                </a:solidFill>
              </a:rPr>
              <a:t>faucibus orci luctus et ultrices posuere cubilia Curae; Donec velit neque, auctor sit amet aliquam vel, ullamcorper sit amet ligula. Nulla</a:t>
            </a:r>
          </a:p>
        </p:txBody>
      </p:sp>
      <p:sp>
        <p:nvSpPr>
          <p:cNvPr id="22533" name="矩形 96"/>
          <p:cNvSpPr>
            <a:spLocks noChangeArrowheads="1"/>
          </p:cNvSpPr>
          <p:nvPr/>
        </p:nvSpPr>
        <p:spPr bwMode="auto">
          <a:xfrm>
            <a:off x="8399463" y="3951288"/>
            <a:ext cx="2903537" cy="95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eaLnBrk="1" hangingPunct="1"/>
            <a:r>
              <a:rPr lang="zh-CN" altLang="en-US" sz="1400">
                <a:solidFill>
                  <a:schemeClr val="bg1"/>
                </a:solidFill>
              </a:rPr>
              <a:t>faucibus orci luctus et ultrices posuere cubilia Curae; Donec velit neque, auctor sit amet aliquam vel, ullamcorper sit amet ligula. Nulla</a:t>
            </a:r>
          </a:p>
        </p:txBody>
      </p:sp>
      <p:grpSp>
        <p:nvGrpSpPr>
          <p:cNvPr id="22534" name="组合 98"/>
          <p:cNvGrpSpPr>
            <a:grpSpLocks/>
          </p:cNvGrpSpPr>
          <p:nvPr/>
        </p:nvGrpSpPr>
        <p:grpSpPr bwMode="auto">
          <a:xfrm>
            <a:off x="8007350" y="3271838"/>
            <a:ext cx="330200" cy="1243012"/>
            <a:chOff x="7970042" y="3116923"/>
            <a:chExt cx="542192" cy="2045829"/>
          </a:xfrm>
        </p:grpSpPr>
        <p:sp>
          <p:nvSpPr>
            <p:cNvPr id="96" name="KSO_Shape"/>
            <p:cNvSpPr/>
            <p:nvPr/>
          </p:nvSpPr>
          <p:spPr>
            <a:xfrm>
              <a:off x="7970042" y="3116923"/>
              <a:ext cx="542192" cy="404985"/>
            </a:xfrm>
            <a:custGeom>
              <a:avLst/>
              <a:gdLst/>
              <a:ahLst/>
              <a:cxnLst/>
              <a:rect l="l" t="t" r="r" b="b"/>
              <a:pathLst>
                <a:path w="1439795" h="1078336">
                  <a:moveTo>
                    <a:pt x="1320032" y="0"/>
                  </a:moveTo>
                  <a:lnTo>
                    <a:pt x="1439795" y="108600"/>
                  </a:lnTo>
                  <a:lnTo>
                    <a:pt x="560454" y="1078336"/>
                  </a:lnTo>
                  <a:lnTo>
                    <a:pt x="0" y="570126"/>
                  </a:lnTo>
                  <a:lnTo>
                    <a:pt x="100041" y="459801"/>
                  </a:lnTo>
                  <a:lnTo>
                    <a:pt x="540731" y="859412"/>
                  </a:lnTo>
                  <a:close/>
                </a:path>
              </a:pathLst>
            </a:custGeom>
            <a:solidFill>
              <a:srgbClr val="B4B17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solidFill>
              </a:endParaRPr>
            </a:p>
          </p:txBody>
        </p:sp>
        <p:sp>
          <p:nvSpPr>
            <p:cNvPr id="98" name="KSO_Shape"/>
            <p:cNvSpPr/>
            <p:nvPr/>
          </p:nvSpPr>
          <p:spPr>
            <a:xfrm>
              <a:off x="7970042" y="4757767"/>
              <a:ext cx="542192" cy="404985"/>
            </a:xfrm>
            <a:custGeom>
              <a:avLst/>
              <a:gdLst/>
              <a:ahLst/>
              <a:cxnLst/>
              <a:rect l="l" t="t" r="r" b="b"/>
              <a:pathLst>
                <a:path w="1439795" h="1078336">
                  <a:moveTo>
                    <a:pt x="1320032" y="0"/>
                  </a:moveTo>
                  <a:lnTo>
                    <a:pt x="1439795" y="108600"/>
                  </a:lnTo>
                  <a:lnTo>
                    <a:pt x="560454" y="1078336"/>
                  </a:lnTo>
                  <a:lnTo>
                    <a:pt x="0" y="570126"/>
                  </a:lnTo>
                  <a:lnTo>
                    <a:pt x="100041" y="459801"/>
                  </a:lnTo>
                  <a:lnTo>
                    <a:pt x="540731" y="859412"/>
                  </a:lnTo>
                  <a:close/>
                </a:path>
              </a:pathLst>
            </a:custGeom>
            <a:solidFill>
              <a:srgbClr val="B4B17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solidFill>
              </a:endParaRPr>
            </a:p>
          </p:txBody>
        </p:sp>
      </p:grpSp>
      <p:sp>
        <p:nvSpPr>
          <p:cNvPr id="22535" name="矩形 99"/>
          <p:cNvSpPr>
            <a:spLocks noChangeArrowheads="1"/>
          </p:cNvSpPr>
          <p:nvPr/>
        </p:nvSpPr>
        <p:spPr bwMode="auto">
          <a:xfrm>
            <a:off x="1408113" y="3429000"/>
            <a:ext cx="3106737" cy="203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eaLnBrk="1" hangingPunct="1"/>
            <a:r>
              <a:rPr lang="zh-CN" altLang="en-US" sz="1400">
                <a:solidFill>
                  <a:schemeClr val="bg1"/>
                </a:solidFill>
              </a:rPr>
              <a:t>Vestibulum ante ipsum primis in faucibus orci luctus et ultrices posuere cubilia Curae; Donec velit neque, auctor sit amet aliquam vel, ullamcorper sit amet ligula. Nulla quis</a:t>
            </a:r>
            <a:endParaRPr lang="en-US" altLang="zh-CN" sz="1400">
              <a:solidFill>
                <a:schemeClr val="bg1"/>
              </a:solidFill>
            </a:endParaRPr>
          </a:p>
          <a:p>
            <a:pPr eaLnBrk="1" hangingPunct="1"/>
            <a:r>
              <a:rPr lang="zh-CN" altLang="en-US" sz="1400">
                <a:solidFill>
                  <a:schemeClr val="bg1"/>
                </a:solidFill>
              </a:rPr>
              <a:t>lorem ut libero malesuada feugiat. Vestibulum ac diam sit amet quam vehiculaVestibulum ante ipsum primis in faucibus</a:t>
            </a:r>
          </a:p>
        </p:txBody>
      </p:sp>
      <p:sp>
        <p:nvSpPr>
          <p:cNvPr id="22536" name="矩形 100"/>
          <p:cNvSpPr>
            <a:spLocks noChangeArrowheads="1"/>
          </p:cNvSpPr>
          <p:nvPr/>
        </p:nvSpPr>
        <p:spPr bwMode="auto">
          <a:xfrm>
            <a:off x="1408113" y="2474913"/>
            <a:ext cx="2306637" cy="95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eaLnBrk="1" hangingPunct="1"/>
            <a:r>
              <a:rPr lang="en-US" altLang="zh-CN" sz="2800">
                <a:solidFill>
                  <a:srgbClr val="FA9A60"/>
                </a:solidFill>
              </a:rPr>
              <a:t>DONEC SOLLICITUDIN. </a:t>
            </a:r>
            <a:endParaRPr lang="zh-CN" altLang="en-US" sz="2800">
              <a:solidFill>
                <a:srgbClr val="FA9A60"/>
              </a:solidFill>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rtlCol="0">
            <a:normAutofit/>
          </a:bodyPr>
          <a:lstStyle/>
          <a:p>
            <a:pPr eaLnBrk="1" fontAlgn="auto" hangingPunct="1">
              <a:spcAft>
                <a:spcPts val="0"/>
              </a:spcAft>
              <a:defRPr/>
            </a:pPr>
            <a:r>
              <a:rPr lang="en-US" altLang="zh-CN" dirty="0">
                <a:latin typeface="+mj-ea"/>
              </a:rPr>
              <a:t>SECTION TITLE</a:t>
            </a:r>
            <a:endParaRPr lang="zh-CN" altLang="en-US" dirty="0">
              <a:latin typeface="+mj-ea"/>
            </a:endParaRPr>
          </a:p>
        </p:txBody>
      </p:sp>
      <p:sp>
        <p:nvSpPr>
          <p:cNvPr id="23555" name="文本占位符 4"/>
          <p:cNvSpPr>
            <a:spLocks noGrp="1"/>
          </p:cNvSpPr>
          <p:nvPr>
            <p:ph type="body" idx="1"/>
          </p:nvPr>
        </p:nvSpPr>
        <p:spPr/>
        <p:txBody>
          <a:bodyPr/>
          <a:lstStyle/>
          <a:p>
            <a:pPr eaLnBrk="1" hangingPunct="1"/>
            <a:r>
              <a:rPr lang="zh-CN" altLang="en-US" smtClean="0"/>
              <a:t>Quisque velit nisi, pretium ut lacinia in, elementum id enim. Cras ultricies ligula sed magna dictum porta. Quisque velit nisi, pretium ut lacinia in, elementum id enim. Vivamus magna justo, lacinia eget consectetur sed.</a:t>
            </a:r>
          </a:p>
          <a:p>
            <a:pPr eaLnBrk="1" hangingPunct="1"/>
            <a:endParaRPr lang="zh-CN" altLang="en-US" smtClean="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rtlCol="0" anchor="t">
            <a:normAutofit/>
          </a:bodyPr>
          <a:lstStyle/>
          <a:p>
            <a:pPr eaLnBrk="1" fontAlgn="auto" hangingPunct="1">
              <a:spcAft>
                <a:spcPts val="0"/>
              </a:spcAft>
              <a:defRPr/>
            </a:pPr>
            <a:r>
              <a:rPr lang="en-US" altLang="zh-CN" sz="3600" cap="all" dirty="0">
                <a:solidFill>
                  <a:schemeClr val="bg1"/>
                </a:solidFill>
              </a:rPr>
              <a:t>Your  Title  Here</a:t>
            </a:r>
            <a:endParaRPr lang="zh-CN" altLang="en-US" sz="3600" dirty="0">
              <a:solidFill>
                <a:srgbClr val="FDCB82"/>
              </a:solidFill>
            </a:endParaRPr>
          </a:p>
        </p:txBody>
      </p:sp>
      <p:grpSp>
        <p:nvGrpSpPr>
          <p:cNvPr id="24579" name="组合 2"/>
          <p:cNvGrpSpPr>
            <a:grpSpLocks/>
          </p:cNvGrpSpPr>
          <p:nvPr/>
        </p:nvGrpSpPr>
        <p:grpSpPr bwMode="auto">
          <a:xfrm>
            <a:off x="8634413" y="2009775"/>
            <a:ext cx="1519237" cy="1627188"/>
            <a:chOff x="8748568" y="2483589"/>
            <a:chExt cx="1519051" cy="1626520"/>
          </a:xfrm>
        </p:grpSpPr>
        <p:grpSp>
          <p:nvGrpSpPr>
            <p:cNvPr id="24599" name="组合 4"/>
            <p:cNvGrpSpPr>
              <a:grpSpLocks/>
            </p:cNvGrpSpPr>
            <p:nvPr/>
          </p:nvGrpSpPr>
          <p:grpSpPr bwMode="auto">
            <a:xfrm>
              <a:off x="8748568" y="2483589"/>
              <a:ext cx="1519051" cy="1626520"/>
              <a:chOff x="8748568" y="2483589"/>
              <a:chExt cx="1519051" cy="1626520"/>
            </a:xfrm>
          </p:grpSpPr>
          <p:sp>
            <p:nvSpPr>
              <p:cNvPr id="7" name="椭圆 6"/>
              <p:cNvSpPr/>
              <p:nvPr/>
            </p:nvSpPr>
            <p:spPr>
              <a:xfrm>
                <a:off x="8748568" y="2605777"/>
                <a:ext cx="1412702" cy="1412295"/>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8" name="任意多边形 7"/>
              <p:cNvSpPr/>
              <p:nvPr/>
            </p:nvSpPr>
            <p:spPr>
              <a:xfrm rot="10375964">
                <a:off x="8888251" y="2483589"/>
                <a:ext cx="1379368" cy="1626520"/>
              </a:xfrm>
              <a:custGeom>
                <a:avLst/>
                <a:gdLst>
                  <a:gd name="connsiteX0" fmla="*/ 627198 w 1212934"/>
                  <a:gd name="connsiteY0" fmla="*/ 1424857 h 1430189"/>
                  <a:gd name="connsiteX1" fmla="*/ 5507 w 1212934"/>
                  <a:gd name="connsiteY1" fmla="*/ 627200 h 1430189"/>
                  <a:gd name="connsiteX2" fmla="*/ 803164 w 1212934"/>
                  <a:gd name="connsiteY2" fmla="*/ 5508 h 1430189"/>
                  <a:gd name="connsiteX3" fmla="*/ 1184924 w 1212934"/>
                  <a:gd name="connsiteY3" fmla="*/ 175901 h 1430189"/>
                  <a:gd name="connsiteX4" fmla="*/ 1212934 w 1212934"/>
                  <a:gd name="connsiteY4" fmla="*/ 205513 h 1430189"/>
                  <a:gd name="connsiteX5" fmla="*/ 1099395 w 1212934"/>
                  <a:gd name="connsiteY5" fmla="*/ 319053 h 1430189"/>
                  <a:gd name="connsiteX6" fmla="*/ 1079006 w 1212934"/>
                  <a:gd name="connsiteY6" fmla="*/ 297498 h 1430189"/>
                  <a:gd name="connsiteX7" fmla="*/ 783327 w 1212934"/>
                  <a:gd name="connsiteY7" fmla="*/ 165526 h 1430189"/>
                  <a:gd name="connsiteX8" fmla="*/ 165525 w 1212934"/>
                  <a:gd name="connsiteY8" fmla="*/ 647038 h 1430189"/>
                  <a:gd name="connsiteX9" fmla="*/ 647038 w 1212934"/>
                  <a:gd name="connsiteY9" fmla="*/ 1264840 h 1430189"/>
                  <a:gd name="connsiteX10" fmla="*/ 729967 w 1212934"/>
                  <a:gd name="connsiteY10" fmla="*/ 1266736 h 1430189"/>
                  <a:gd name="connsiteX11" fmla="*/ 740780 w 1212934"/>
                  <a:gd name="connsiteY11" fmla="*/ 1429049 h 1430189"/>
                  <a:gd name="connsiteX12" fmla="*/ 700213 w 1212934"/>
                  <a:gd name="connsiteY12" fmla="*/ 1430189 h 1430189"/>
                  <a:gd name="connsiteX13" fmla="*/ 627198 w 1212934"/>
                  <a:gd name="connsiteY13" fmla="*/ 1424857 h 14301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12934" h="1430189">
                    <a:moveTo>
                      <a:pt x="627198" y="1424857"/>
                    </a:moveTo>
                    <a:cubicBezTo>
                      <a:pt x="235255" y="1376266"/>
                      <a:pt x="-43086" y="1019142"/>
                      <a:pt x="5507" y="627200"/>
                    </a:cubicBezTo>
                    <a:cubicBezTo>
                      <a:pt x="54097" y="235257"/>
                      <a:pt x="411222" y="-43084"/>
                      <a:pt x="803164" y="5508"/>
                    </a:cubicBezTo>
                    <a:cubicBezTo>
                      <a:pt x="950142" y="23730"/>
                      <a:pt x="1081145" y="85339"/>
                      <a:pt x="1184924" y="175901"/>
                    </a:cubicBezTo>
                    <a:lnTo>
                      <a:pt x="1212934" y="205513"/>
                    </a:lnTo>
                    <a:lnTo>
                      <a:pt x="1099395" y="319053"/>
                    </a:lnTo>
                    <a:lnTo>
                      <a:pt x="1079006" y="297498"/>
                    </a:lnTo>
                    <a:cubicBezTo>
                      <a:pt x="998629" y="227357"/>
                      <a:pt x="897164" y="179639"/>
                      <a:pt x="783327" y="165526"/>
                    </a:cubicBezTo>
                    <a:cubicBezTo>
                      <a:pt x="479759" y="127891"/>
                      <a:pt x="203160" y="343471"/>
                      <a:pt x="165525" y="647038"/>
                    </a:cubicBezTo>
                    <a:cubicBezTo>
                      <a:pt x="127889" y="950605"/>
                      <a:pt x="343470" y="1227205"/>
                      <a:pt x="647038" y="1264840"/>
                    </a:cubicBezTo>
                    <a:lnTo>
                      <a:pt x="729967" y="1266736"/>
                    </a:lnTo>
                    <a:lnTo>
                      <a:pt x="740780" y="1429049"/>
                    </a:lnTo>
                    <a:lnTo>
                      <a:pt x="700213" y="1430189"/>
                    </a:lnTo>
                    <a:cubicBezTo>
                      <a:pt x="676055" y="1429654"/>
                      <a:pt x="651694" y="1427894"/>
                      <a:pt x="627198" y="1424857"/>
                    </a:cubicBezTo>
                    <a:close/>
                  </a:path>
                </a:pathLst>
              </a:custGeom>
              <a:solidFill>
                <a:srgbClr val="B4B17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sp>
          <p:nvSpPr>
            <p:cNvPr id="6" name="椭圆 5"/>
            <p:cNvSpPr/>
            <p:nvPr/>
          </p:nvSpPr>
          <p:spPr>
            <a:xfrm>
              <a:off x="9099362" y="2956470"/>
              <a:ext cx="711113" cy="710908"/>
            </a:xfrm>
            <a:prstGeom prst="ellipse">
              <a:avLst/>
            </a:prstGeom>
            <a:solidFill>
              <a:srgbClr val="B4B17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200" dirty="0"/>
            </a:p>
          </p:txBody>
        </p:sp>
      </p:grpSp>
      <p:grpSp>
        <p:nvGrpSpPr>
          <p:cNvPr id="24580" name="组合 8"/>
          <p:cNvGrpSpPr>
            <a:grpSpLocks/>
          </p:cNvGrpSpPr>
          <p:nvPr/>
        </p:nvGrpSpPr>
        <p:grpSpPr bwMode="auto">
          <a:xfrm>
            <a:off x="5260975" y="2132013"/>
            <a:ext cx="1689100" cy="1416050"/>
            <a:chOff x="5430007" y="2631481"/>
            <a:chExt cx="1689627" cy="1416372"/>
          </a:xfrm>
        </p:grpSpPr>
        <p:grpSp>
          <p:nvGrpSpPr>
            <p:cNvPr id="24595" name="组合 9"/>
            <p:cNvGrpSpPr>
              <a:grpSpLocks/>
            </p:cNvGrpSpPr>
            <p:nvPr/>
          </p:nvGrpSpPr>
          <p:grpSpPr bwMode="auto">
            <a:xfrm>
              <a:off x="5430007" y="2631481"/>
              <a:ext cx="1689627" cy="1416372"/>
              <a:chOff x="5430007" y="2631481"/>
              <a:chExt cx="1689627" cy="1416372"/>
            </a:xfrm>
          </p:grpSpPr>
          <p:sp>
            <p:nvSpPr>
              <p:cNvPr id="12" name="椭圆 11"/>
              <p:cNvSpPr/>
              <p:nvPr/>
            </p:nvSpPr>
            <p:spPr>
              <a:xfrm>
                <a:off x="5430007" y="2634657"/>
                <a:ext cx="1413316" cy="1413196"/>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3" name="任意多边形 12"/>
              <p:cNvSpPr/>
              <p:nvPr/>
            </p:nvSpPr>
            <p:spPr>
              <a:xfrm rot="17740161">
                <a:off x="6089851" y="2330524"/>
                <a:ext cx="728828" cy="1330740"/>
              </a:xfrm>
              <a:custGeom>
                <a:avLst/>
                <a:gdLst>
                  <a:gd name="connsiteX0" fmla="*/ 570587 w 641327"/>
                  <a:gd name="connsiteY0" fmla="*/ 154335 h 1169425"/>
                  <a:gd name="connsiteX1" fmla="*/ 235823 w 641327"/>
                  <a:gd name="connsiteY1" fmla="*/ 1108638 h 1169425"/>
                  <a:gd name="connsiteX2" fmla="*/ 99634 w 641327"/>
                  <a:gd name="connsiteY2" fmla="*/ 1157972 h 1169425"/>
                  <a:gd name="connsiteX3" fmla="*/ 22299 w 641327"/>
                  <a:gd name="connsiteY3" fmla="*/ 1169425 h 1169425"/>
                  <a:gd name="connsiteX4" fmla="*/ 0 w 641327"/>
                  <a:gd name="connsiteY4" fmla="*/ 1010476 h 1169425"/>
                  <a:gd name="connsiteX5" fmla="*/ 60494 w 641327"/>
                  <a:gd name="connsiteY5" fmla="*/ 1001517 h 1169425"/>
                  <a:gd name="connsiteX6" fmla="*/ 165975 w 641327"/>
                  <a:gd name="connsiteY6" fmla="*/ 963306 h 1169425"/>
                  <a:gd name="connsiteX7" fmla="*/ 425257 w 641327"/>
                  <a:gd name="connsiteY7" fmla="*/ 224181 h 1169425"/>
                  <a:gd name="connsiteX8" fmla="*/ 366762 w 641327"/>
                  <a:gd name="connsiteY8" fmla="*/ 128449 h 1169425"/>
                  <a:gd name="connsiteX9" fmla="*/ 352925 w 641327"/>
                  <a:gd name="connsiteY9" fmla="*/ 113565 h 1169425"/>
                  <a:gd name="connsiteX10" fmla="*/ 466490 w 641327"/>
                  <a:gd name="connsiteY10" fmla="*/ 0 h 1169425"/>
                  <a:gd name="connsiteX11" fmla="*/ 495064 w 641327"/>
                  <a:gd name="connsiteY11" fmla="*/ 30733 h 1169425"/>
                  <a:gd name="connsiteX12" fmla="*/ 570587 w 641327"/>
                  <a:gd name="connsiteY12" fmla="*/ 154335 h 1169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41327" h="1169425">
                    <a:moveTo>
                      <a:pt x="570587" y="154335"/>
                    </a:moveTo>
                    <a:cubicBezTo>
                      <a:pt x="741668" y="510302"/>
                      <a:pt x="591788" y="937556"/>
                      <a:pt x="235823" y="1108638"/>
                    </a:cubicBezTo>
                    <a:cubicBezTo>
                      <a:pt x="191327" y="1130022"/>
                      <a:pt x="145718" y="1146392"/>
                      <a:pt x="99634" y="1157972"/>
                    </a:cubicBezTo>
                    <a:lnTo>
                      <a:pt x="22299" y="1169425"/>
                    </a:lnTo>
                    <a:lnTo>
                      <a:pt x="0" y="1010476"/>
                    </a:lnTo>
                    <a:lnTo>
                      <a:pt x="60494" y="1001517"/>
                    </a:lnTo>
                    <a:cubicBezTo>
                      <a:pt x="96188" y="992550"/>
                      <a:pt x="131512" y="979869"/>
                      <a:pt x="165975" y="963306"/>
                    </a:cubicBezTo>
                    <a:cubicBezTo>
                      <a:pt x="441678" y="830801"/>
                      <a:pt x="557762" y="499883"/>
                      <a:pt x="425257" y="224181"/>
                    </a:cubicBezTo>
                    <a:cubicBezTo>
                      <a:pt x="408694" y="189719"/>
                      <a:pt x="389031" y="157750"/>
                      <a:pt x="366762" y="128449"/>
                    </a:cubicBezTo>
                    <a:lnTo>
                      <a:pt x="352925" y="113565"/>
                    </a:lnTo>
                    <a:lnTo>
                      <a:pt x="466490" y="0"/>
                    </a:lnTo>
                    <a:lnTo>
                      <a:pt x="495064" y="30733"/>
                    </a:lnTo>
                    <a:cubicBezTo>
                      <a:pt x="523815" y="68564"/>
                      <a:pt x="549202" y="109839"/>
                      <a:pt x="570587" y="154335"/>
                    </a:cubicBezTo>
                    <a:close/>
                  </a:path>
                </a:pathLst>
              </a:custGeom>
              <a:solidFill>
                <a:srgbClr val="FA9A6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sp>
          <p:nvSpPr>
            <p:cNvPr id="11" name="椭圆 10"/>
            <p:cNvSpPr/>
            <p:nvPr/>
          </p:nvSpPr>
          <p:spPr>
            <a:xfrm>
              <a:off x="5780954" y="2977635"/>
              <a:ext cx="711422" cy="711362"/>
            </a:xfrm>
            <a:prstGeom prst="ellipse">
              <a:avLst/>
            </a:prstGeom>
            <a:solidFill>
              <a:srgbClr val="FA9A6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200" dirty="0"/>
            </a:p>
          </p:txBody>
        </p:sp>
      </p:grpSp>
      <p:grpSp>
        <p:nvGrpSpPr>
          <p:cNvPr id="24581" name="组合 13"/>
          <p:cNvGrpSpPr>
            <a:grpSpLocks/>
          </p:cNvGrpSpPr>
          <p:nvPr/>
        </p:nvGrpSpPr>
        <p:grpSpPr bwMode="auto">
          <a:xfrm>
            <a:off x="2163763" y="1952625"/>
            <a:ext cx="1414462" cy="1595438"/>
            <a:chOff x="1834771" y="2450818"/>
            <a:chExt cx="1413234" cy="1595037"/>
          </a:xfrm>
        </p:grpSpPr>
        <p:grpSp>
          <p:nvGrpSpPr>
            <p:cNvPr id="24591" name="组合 14"/>
            <p:cNvGrpSpPr>
              <a:grpSpLocks/>
            </p:cNvGrpSpPr>
            <p:nvPr/>
          </p:nvGrpSpPr>
          <p:grpSpPr bwMode="auto">
            <a:xfrm>
              <a:off x="1834771" y="2450818"/>
              <a:ext cx="1413234" cy="1595037"/>
              <a:chOff x="1834771" y="2450818"/>
              <a:chExt cx="1413234" cy="1595037"/>
            </a:xfrm>
          </p:grpSpPr>
          <p:sp>
            <p:nvSpPr>
              <p:cNvPr id="17" name="椭圆 16"/>
              <p:cNvSpPr/>
              <p:nvPr/>
            </p:nvSpPr>
            <p:spPr>
              <a:xfrm>
                <a:off x="1834771" y="2633335"/>
                <a:ext cx="1413234" cy="1412520"/>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8" name="任意多边形 17"/>
              <p:cNvSpPr/>
              <p:nvPr/>
            </p:nvSpPr>
            <p:spPr>
              <a:xfrm rot="19725852">
                <a:off x="2761066" y="2450818"/>
                <a:ext cx="396530" cy="782441"/>
              </a:xfrm>
              <a:custGeom>
                <a:avLst/>
                <a:gdLst>
                  <a:gd name="connsiteX0" fmla="*/ 113734 w 347838"/>
                  <a:gd name="connsiteY0" fmla="*/ 0 h 687372"/>
                  <a:gd name="connsiteX1" fmla="*/ 168607 w 347838"/>
                  <a:gd name="connsiteY1" fmla="*/ 53387 h 687372"/>
                  <a:gd name="connsiteX2" fmla="*/ 340364 w 347838"/>
                  <a:gd name="connsiteY2" fmla="*/ 630755 h 687372"/>
                  <a:gd name="connsiteX3" fmla="*/ 326257 w 347838"/>
                  <a:gd name="connsiteY3" fmla="*/ 687372 h 687372"/>
                  <a:gd name="connsiteX4" fmla="*/ 163250 w 347838"/>
                  <a:gd name="connsiteY4" fmla="*/ 677747 h 687372"/>
                  <a:gd name="connsiteX5" fmla="*/ 180782 w 347838"/>
                  <a:gd name="connsiteY5" fmla="*/ 607376 h 687372"/>
                  <a:gd name="connsiteX6" fmla="*/ 47753 w 347838"/>
                  <a:gd name="connsiteY6" fmla="*/ 160193 h 687372"/>
                  <a:gd name="connsiteX7" fmla="*/ 0 w 347838"/>
                  <a:gd name="connsiteY7" fmla="*/ 113734 h 687372"/>
                  <a:gd name="connsiteX8" fmla="*/ 113734 w 347838"/>
                  <a:gd name="connsiteY8" fmla="*/ 0 h 687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47838" h="687372">
                    <a:moveTo>
                      <a:pt x="113734" y="0"/>
                    </a:moveTo>
                    <a:lnTo>
                      <a:pt x="168607" y="53387"/>
                    </a:lnTo>
                    <a:cubicBezTo>
                      <a:pt x="308418" y="211488"/>
                      <a:pt x="370569" y="423941"/>
                      <a:pt x="340364" y="630755"/>
                    </a:cubicBezTo>
                    <a:lnTo>
                      <a:pt x="326257" y="687372"/>
                    </a:lnTo>
                    <a:lnTo>
                      <a:pt x="163250" y="677747"/>
                    </a:lnTo>
                    <a:lnTo>
                      <a:pt x="180782" y="607376"/>
                    </a:lnTo>
                    <a:cubicBezTo>
                      <a:pt x="204177" y="447194"/>
                      <a:pt x="156040" y="282645"/>
                      <a:pt x="47753" y="160193"/>
                    </a:cubicBezTo>
                    <a:lnTo>
                      <a:pt x="0" y="113734"/>
                    </a:lnTo>
                    <a:lnTo>
                      <a:pt x="113734" y="0"/>
                    </a:lnTo>
                    <a:close/>
                  </a:path>
                </a:pathLst>
              </a:custGeom>
              <a:solidFill>
                <a:srgbClr val="697A7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sp>
          <p:nvSpPr>
            <p:cNvPr id="16" name="椭圆 15"/>
            <p:cNvSpPr/>
            <p:nvPr/>
          </p:nvSpPr>
          <p:spPr>
            <a:xfrm>
              <a:off x="2182131" y="2996781"/>
              <a:ext cx="710583" cy="711021"/>
            </a:xfrm>
            <a:prstGeom prst="ellipse">
              <a:avLst/>
            </a:prstGeom>
            <a:solidFill>
              <a:srgbClr val="697A7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200" dirty="0"/>
            </a:p>
          </p:txBody>
        </p:sp>
      </p:grpSp>
      <p:sp>
        <p:nvSpPr>
          <p:cNvPr id="24582" name="矩形 18"/>
          <p:cNvSpPr>
            <a:spLocks noChangeArrowheads="1"/>
          </p:cNvSpPr>
          <p:nvPr/>
        </p:nvSpPr>
        <p:spPr bwMode="auto">
          <a:xfrm>
            <a:off x="1708150" y="4313238"/>
            <a:ext cx="2317750" cy="1169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algn="ctr" eaLnBrk="1" hangingPunct="1"/>
            <a:r>
              <a:rPr lang="zh-CN" altLang="en-US" sz="1400">
                <a:solidFill>
                  <a:schemeClr val="bg1"/>
                </a:solidFill>
              </a:rPr>
              <a:t>Vestibulum ante ipsum primis in faucibus orci luctus et ultrices posuere cubilia Curae; Donec velit neque, auctor sit amet aliquam vel</a:t>
            </a:r>
          </a:p>
        </p:txBody>
      </p:sp>
      <p:sp>
        <p:nvSpPr>
          <p:cNvPr id="24583" name="矩形 19"/>
          <p:cNvSpPr>
            <a:spLocks noChangeArrowheads="1"/>
          </p:cNvSpPr>
          <p:nvPr/>
        </p:nvSpPr>
        <p:spPr bwMode="auto">
          <a:xfrm>
            <a:off x="1835150" y="3943350"/>
            <a:ext cx="20637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algn="ctr" eaLnBrk="1" hangingPunct="1"/>
            <a:r>
              <a:rPr lang="zh-CN" altLang="en-US">
                <a:solidFill>
                  <a:schemeClr val="bg1"/>
                </a:solidFill>
              </a:rPr>
              <a:t>ADD YOUR TEXT</a:t>
            </a:r>
          </a:p>
        </p:txBody>
      </p:sp>
      <p:sp>
        <p:nvSpPr>
          <p:cNvPr id="24584" name="矩形 20"/>
          <p:cNvSpPr>
            <a:spLocks noChangeArrowheads="1"/>
          </p:cNvSpPr>
          <p:nvPr/>
        </p:nvSpPr>
        <p:spPr bwMode="auto">
          <a:xfrm>
            <a:off x="4899025" y="4313238"/>
            <a:ext cx="2317750" cy="1169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algn="ctr" eaLnBrk="1" hangingPunct="1"/>
            <a:r>
              <a:rPr lang="zh-CN" altLang="en-US" sz="1400">
                <a:solidFill>
                  <a:schemeClr val="bg1"/>
                </a:solidFill>
              </a:rPr>
              <a:t>Vestibulum ante ipsum primis in faucibus orci luctus et ultrices posuere cubilia Curae; Donec velit neque, auctor sit amet aliquam vel</a:t>
            </a:r>
          </a:p>
        </p:txBody>
      </p:sp>
      <p:sp>
        <p:nvSpPr>
          <p:cNvPr id="24585" name="矩形 21"/>
          <p:cNvSpPr>
            <a:spLocks noChangeArrowheads="1"/>
          </p:cNvSpPr>
          <p:nvPr/>
        </p:nvSpPr>
        <p:spPr bwMode="auto">
          <a:xfrm>
            <a:off x="5026025" y="3943350"/>
            <a:ext cx="20637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algn="ctr" eaLnBrk="1" hangingPunct="1"/>
            <a:r>
              <a:rPr lang="zh-CN" altLang="en-US">
                <a:solidFill>
                  <a:schemeClr val="bg1"/>
                </a:solidFill>
              </a:rPr>
              <a:t>ADD YOUR TEXT</a:t>
            </a:r>
          </a:p>
        </p:txBody>
      </p:sp>
      <p:sp>
        <p:nvSpPr>
          <p:cNvPr id="24586" name="矩形 22"/>
          <p:cNvSpPr>
            <a:spLocks noChangeArrowheads="1"/>
          </p:cNvSpPr>
          <p:nvPr/>
        </p:nvSpPr>
        <p:spPr bwMode="auto">
          <a:xfrm>
            <a:off x="8216900" y="4313238"/>
            <a:ext cx="2317750" cy="1169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algn="ctr" eaLnBrk="1" hangingPunct="1"/>
            <a:r>
              <a:rPr lang="zh-CN" altLang="en-US" sz="1400">
                <a:solidFill>
                  <a:schemeClr val="bg1"/>
                </a:solidFill>
              </a:rPr>
              <a:t>Vestibulum ante ipsum primis in faucibus orci luctus et ultrices posuere cubilia Curae; Donec velit neque, auctor sit amet aliquam vel</a:t>
            </a:r>
          </a:p>
        </p:txBody>
      </p:sp>
      <p:sp>
        <p:nvSpPr>
          <p:cNvPr id="24587" name="矩形 23"/>
          <p:cNvSpPr>
            <a:spLocks noChangeArrowheads="1"/>
          </p:cNvSpPr>
          <p:nvPr/>
        </p:nvSpPr>
        <p:spPr bwMode="auto">
          <a:xfrm>
            <a:off x="8343900" y="3943350"/>
            <a:ext cx="20637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algn="ctr" eaLnBrk="1" hangingPunct="1"/>
            <a:r>
              <a:rPr lang="zh-CN" altLang="en-US">
                <a:solidFill>
                  <a:schemeClr val="bg1"/>
                </a:solidFill>
              </a:rPr>
              <a:t>ADD YOUR TEXT</a:t>
            </a:r>
          </a:p>
        </p:txBody>
      </p:sp>
      <p:sp>
        <p:nvSpPr>
          <p:cNvPr id="24588" name="矩形 1"/>
          <p:cNvSpPr>
            <a:spLocks noChangeArrowheads="1"/>
          </p:cNvSpPr>
          <p:nvPr/>
        </p:nvSpPr>
        <p:spPr bwMode="auto">
          <a:xfrm>
            <a:off x="2562225" y="2622550"/>
            <a:ext cx="62706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algn="ctr" eaLnBrk="1" hangingPunct="1"/>
            <a:r>
              <a:rPr lang="en-US" altLang="zh-CN" sz="2000">
                <a:solidFill>
                  <a:schemeClr val="bg1"/>
                </a:solidFill>
              </a:rPr>
              <a:t>15%</a:t>
            </a:r>
            <a:endParaRPr lang="zh-CN" altLang="en-US" sz="2000">
              <a:solidFill>
                <a:schemeClr val="bg1"/>
              </a:solidFill>
            </a:endParaRPr>
          </a:p>
        </p:txBody>
      </p:sp>
      <p:sp>
        <p:nvSpPr>
          <p:cNvPr id="24589" name="矩形 24"/>
          <p:cNvSpPr>
            <a:spLocks noChangeArrowheads="1"/>
          </p:cNvSpPr>
          <p:nvPr/>
        </p:nvSpPr>
        <p:spPr bwMode="auto">
          <a:xfrm>
            <a:off x="5654675" y="2633663"/>
            <a:ext cx="62706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algn="ctr" eaLnBrk="1" hangingPunct="1"/>
            <a:r>
              <a:rPr lang="en-US" altLang="zh-CN" sz="2000">
                <a:solidFill>
                  <a:schemeClr val="bg1"/>
                </a:solidFill>
              </a:rPr>
              <a:t>38%</a:t>
            </a:r>
            <a:endParaRPr lang="zh-CN" altLang="en-US" sz="2000">
              <a:solidFill>
                <a:schemeClr val="bg1"/>
              </a:solidFill>
            </a:endParaRPr>
          </a:p>
        </p:txBody>
      </p:sp>
      <p:sp>
        <p:nvSpPr>
          <p:cNvPr id="24590" name="矩形 25"/>
          <p:cNvSpPr>
            <a:spLocks noChangeArrowheads="1"/>
          </p:cNvSpPr>
          <p:nvPr/>
        </p:nvSpPr>
        <p:spPr bwMode="auto">
          <a:xfrm>
            <a:off x="9061450" y="2643188"/>
            <a:ext cx="627063" cy="401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algn="ctr" eaLnBrk="1" hangingPunct="1"/>
            <a:r>
              <a:rPr lang="en-US" altLang="zh-CN" sz="2000">
                <a:solidFill>
                  <a:schemeClr val="bg1"/>
                </a:solidFill>
              </a:rPr>
              <a:t>73%</a:t>
            </a:r>
            <a:endParaRPr lang="zh-CN" altLang="en-US" sz="2000">
              <a:solidFill>
                <a:schemeClr val="bg1"/>
              </a:solidFill>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rtlCol="0" anchor="t">
            <a:normAutofit/>
          </a:bodyPr>
          <a:lstStyle/>
          <a:p>
            <a:pPr eaLnBrk="1" fontAlgn="auto" hangingPunct="1">
              <a:spcAft>
                <a:spcPts val="0"/>
              </a:spcAft>
              <a:defRPr/>
            </a:pPr>
            <a:r>
              <a:rPr lang="en-US" altLang="zh-CN" sz="3600" cap="all" dirty="0">
                <a:solidFill>
                  <a:schemeClr val="bg1"/>
                </a:solidFill>
              </a:rPr>
              <a:t>Your  Title  Here</a:t>
            </a:r>
            <a:endParaRPr lang="zh-CN" altLang="en-US" sz="3600" dirty="0">
              <a:solidFill>
                <a:srgbClr val="FDCB82"/>
              </a:solidFill>
            </a:endParaRPr>
          </a:p>
        </p:txBody>
      </p:sp>
      <p:graphicFrame>
        <p:nvGraphicFramePr>
          <p:cNvPr id="1026" name="图表 6"/>
          <p:cNvGraphicFramePr>
            <a:graphicFrameLocks/>
          </p:cNvGraphicFramePr>
          <p:nvPr/>
        </p:nvGraphicFramePr>
        <p:xfrm>
          <a:off x="1397000" y="2239963"/>
          <a:ext cx="4927600" cy="3317875"/>
        </p:xfrm>
        <a:graphic>
          <a:graphicData uri="http://schemas.openxmlformats.org/presentationml/2006/ole">
            <mc:AlternateContent xmlns:mc="http://schemas.openxmlformats.org/markup-compatibility/2006">
              <mc:Choice xmlns:v="urn:schemas-microsoft-com:vml" Requires="v">
                <p:oleObj spid="_x0000_s1042" name="图表" r:id="rId3" imgW="4932091" imgH="3322608" progId="Excel.Chart.8">
                  <p:embed/>
                </p:oleObj>
              </mc:Choice>
              <mc:Fallback>
                <p:oleObj name="图表" r:id="rId3" imgW="4932091" imgH="3322608" progId="Excel.Chart.8">
                  <p:embed/>
                  <p:pic>
                    <p:nvPicPr>
                      <p:cNvPr id="0" name="图表 6"/>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97000" y="2239963"/>
                        <a:ext cx="4927600" cy="3317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8" name="椭圆 7"/>
          <p:cNvSpPr/>
          <p:nvPr/>
        </p:nvSpPr>
        <p:spPr>
          <a:xfrm>
            <a:off x="2197100" y="2235200"/>
            <a:ext cx="3327400" cy="3327400"/>
          </a:xfrm>
          <a:prstGeom prst="ellipse">
            <a:avLst/>
          </a:prstGeom>
          <a:noFill/>
          <a:ln w="38100">
            <a:solidFill>
              <a:srgbClr val="FDCB82"/>
            </a:solidFill>
            <a:prstDash val="sysDot"/>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9" name="椭圆 8"/>
          <p:cNvSpPr/>
          <p:nvPr/>
        </p:nvSpPr>
        <p:spPr>
          <a:xfrm>
            <a:off x="5118100" y="4406900"/>
            <a:ext cx="1155700" cy="1155700"/>
          </a:xfrm>
          <a:prstGeom prst="ellipse">
            <a:avLst/>
          </a:prstGeom>
          <a:solidFill>
            <a:srgbClr val="FA9A6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zh-CN" sz="2800" dirty="0"/>
              <a:t>25%</a:t>
            </a:r>
            <a:endParaRPr lang="zh-CN" altLang="en-US" sz="2800" dirty="0"/>
          </a:p>
        </p:txBody>
      </p:sp>
      <p:sp>
        <p:nvSpPr>
          <p:cNvPr id="10" name="椭圆 9"/>
          <p:cNvSpPr/>
          <p:nvPr/>
        </p:nvSpPr>
        <p:spPr>
          <a:xfrm>
            <a:off x="5118100" y="2165350"/>
            <a:ext cx="1155700" cy="1155700"/>
          </a:xfrm>
          <a:prstGeom prst="ellipse">
            <a:avLst/>
          </a:prstGeom>
          <a:solidFill>
            <a:srgbClr val="B4B17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zh-CN" sz="2800" dirty="0"/>
              <a:t>25%</a:t>
            </a:r>
            <a:endParaRPr lang="zh-CN" altLang="en-US" sz="2800" dirty="0"/>
          </a:p>
        </p:txBody>
      </p:sp>
      <p:sp>
        <p:nvSpPr>
          <p:cNvPr id="11" name="椭圆 10"/>
          <p:cNvSpPr/>
          <p:nvPr/>
        </p:nvSpPr>
        <p:spPr>
          <a:xfrm>
            <a:off x="1955800" y="2235200"/>
            <a:ext cx="812800" cy="812800"/>
          </a:xfrm>
          <a:prstGeom prst="ellipse">
            <a:avLst/>
          </a:prstGeom>
          <a:solidFill>
            <a:srgbClr val="FA9A6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2" name="椭圆 11"/>
          <p:cNvSpPr/>
          <p:nvPr/>
        </p:nvSpPr>
        <p:spPr>
          <a:xfrm>
            <a:off x="2101850" y="4870450"/>
            <a:ext cx="762000" cy="762000"/>
          </a:xfrm>
          <a:prstGeom prst="ellipse">
            <a:avLst/>
          </a:prstGeom>
          <a:solidFill>
            <a:srgbClr val="B4B17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033" name="矩形 12"/>
          <p:cNvSpPr>
            <a:spLocks noChangeArrowheads="1"/>
          </p:cNvSpPr>
          <p:nvPr/>
        </p:nvSpPr>
        <p:spPr bwMode="auto">
          <a:xfrm>
            <a:off x="6530975" y="4773613"/>
            <a:ext cx="2800350" cy="955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eaLnBrk="1" hangingPunct="1"/>
            <a:r>
              <a:rPr lang="zh-CN" altLang="en-US" sz="1400">
                <a:solidFill>
                  <a:schemeClr val="bg1"/>
                </a:solidFill>
              </a:rPr>
              <a:t>faucibus orci luctus et ultrices posuere cubilia Curae; Donec velit neque, auctor sit amet aliquam vel, ullamcorper sit amet ligula. Nulla</a:t>
            </a:r>
          </a:p>
        </p:txBody>
      </p:sp>
      <p:sp>
        <p:nvSpPr>
          <p:cNvPr id="1034" name="矩形 13"/>
          <p:cNvSpPr>
            <a:spLocks noChangeArrowheads="1"/>
          </p:cNvSpPr>
          <p:nvPr/>
        </p:nvSpPr>
        <p:spPr bwMode="auto">
          <a:xfrm>
            <a:off x="6530975" y="2679700"/>
            <a:ext cx="2800350"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eaLnBrk="1" hangingPunct="1"/>
            <a:r>
              <a:rPr lang="zh-CN" altLang="en-US" sz="1400">
                <a:solidFill>
                  <a:schemeClr val="bg1"/>
                </a:solidFill>
              </a:rPr>
              <a:t>faucibus orci luctus et ultrices posuere cubilia Curae; Donec velit neque, auctor sit amet aliquam vel, ullamcorper sit amet ligula. Nulla</a:t>
            </a:r>
          </a:p>
        </p:txBody>
      </p:sp>
      <p:sp>
        <p:nvSpPr>
          <p:cNvPr id="1035" name="矩形 14"/>
          <p:cNvSpPr>
            <a:spLocks noChangeArrowheads="1"/>
          </p:cNvSpPr>
          <p:nvPr/>
        </p:nvSpPr>
        <p:spPr bwMode="auto">
          <a:xfrm>
            <a:off x="6530975" y="4437063"/>
            <a:ext cx="20669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eaLnBrk="1" hangingPunct="1"/>
            <a:r>
              <a:rPr lang="en-US" altLang="zh-CN">
                <a:solidFill>
                  <a:srgbClr val="FA9A60"/>
                </a:solidFill>
                <a:latin typeface="Arial" panose="020B0604020202020204" pitchFamily="34" charset="0"/>
              </a:rPr>
              <a:t>ADD YOUR TEXT</a:t>
            </a:r>
          </a:p>
        </p:txBody>
      </p:sp>
      <p:sp>
        <p:nvSpPr>
          <p:cNvPr id="1036" name="矩形 15"/>
          <p:cNvSpPr>
            <a:spLocks noChangeArrowheads="1"/>
          </p:cNvSpPr>
          <p:nvPr/>
        </p:nvSpPr>
        <p:spPr bwMode="auto">
          <a:xfrm>
            <a:off x="6530975" y="2335213"/>
            <a:ext cx="206692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eaLnBrk="1" hangingPunct="1"/>
            <a:r>
              <a:rPr lang="en-US" altLang="zh-CN">
                <a:solidFill>
                  <a:srgbClr val="B4B17A"/>
                </a:solidFill>
                <a:latin typeface="Arial" panose="020B0604020202020204" pitchFamily="34" charset="0"/>
              </a:rPr>
              <a:t>ADD YOUR TEXT</a:t>
            </a:r>
          </a:p>
        </p:txBody>
      </p:sp>
      <p:sp>
        <p:nvSpPr>
          <p:cNvPr id="17" name="KSO_Shape"/>
          <p:cNvSpPr/>
          <p:nvPr/>
        </p:nvSpPr>
        <p:spPr>
          <a:xfrm>
            <a:off x="2143125" y="2436813"/>
            <a:ext cx="438150" cy="409575"/>
          </a:xfrm>
          <a:custGeom>
            <a:avLst/>
            <a:gdLst/>
            <a:ahLst/>
            <a:cxnLst/>
            <a:rect l="l" t="t" r="r" b="b"/>
            <a:pathLst>
              <a:path w="969654" h="903534">
                <a:moveTo>
                  <a:pt x="813088" y="487443"/>
                </a:moveTo>
                <a:cubicBezTo>
                  <a:pt x="793206" y="487443"/>
                  <a:pt x="777088" y="503561"/>
                  <a:pt x="777088" y="523443"/>
                </a:cubicBezTo>
                <a:cubicBezTo>
                  <a:pt x="777088" y="543325"/>
                  <a:pt x="793206" y="559443"/>
                  <a:pt x="813088" y="559443"/>
                </a:cubicBezTo>
                <a:cubicBezTo>
                  <a:pt x="832970" y="559443"/>
                  <a:pt x="849088" y="543325"/>
                  <a:pt x="849088" y="523443"/>
                </a:cubicBezTo>
                <a:cubicBezTo>
                  <a:pt x="849088" y="503561"/>
                  <a:pt x="832970" y="487443"/>
                  <a:pt x="813088" y="487443"/>
                </a:cubicBezTo>
                <a:close/>
                <a:moveTo>
                  <a:pt x="606961" y="487443"/>
                </a:moveTo>
                <a:cubicBezTo>
                  <a:pt x="587079" y="487443"/>
                  <a:pt x="570961" y="503561"/>
                  <a:pt x="570961" y="523443"/>
                </a:cubicBezTo>
                <a:cubicBezTo>
                  <a:pt x="570961" y="543325"/>
                  <a:pt x="587079" y="559443"/>
                  <a:pt x="606961" y="559443"/>
                </a:cubicBezTo>
                <a:cubicBezTo>
                  <a:pt x="626843" y="559443"/>
                  <a:pt x="642961" y="543325"/>
                  <a:pt x="642961" y="523443"/>
                </a:cubicBezTo>
                <a:cubicBezTo>
                  <a:pt x="642961" y="503561"/>
                  <a:pt x="626843" y="487443"/>
                  <a:pt x="606961" y="487443"/>
                </a:cubicBezTo>
                <a:close/>
                <a:moveTo>
                  <a:pt x="691345" y="336511"/>
                </a:moveTo>
                <a:cubicBezTo>
                  <a:pt x="769490" y="335080"/>
                  <a:pt x="847112" y="364668"/>
                  <a:pt x="901758" y="422110"/>
                </a:cubicBezTo>
                <a:cubicBezTo>
                  <a:pt x="999759" y="525126"/>
                  <a:pt x="990612" y="681640"/>
                  <a:pt x="881173" y="774306"/>
                </a:cubicBezTo>
                <a:lnTo>
                  <a:pt x="905846" y="903534"/>
                </a:lnTo>
                <a:lnTo>
                  <a:pt x="792422" y="824563"/>
                </a:lnTo>
                <a:cubicBezTo>
                  <a:pt x="666952" y="867914"/>
                  <a:pt x="525982" y="820668"/>
                  <a:pt x="459770" y="713074"/>
                </a:cubicBezTo>
                <a:cubicBezTo>
                  <a:pt x="386891" y="594648"/>
                  <a:pt x="429055" y="444146"/>
                  <a:pt x="554971" y="373268"/>
                </a:cubicBezTo>
                <a:cubicBezTo>
                  <a:pt x="597384" y="349394"/>
                  <a:pt x="644458" y="337369"/>
                  <a:pt x="691345" y="336511"/>
                </a:cubicBezTo>
                <a:close/>
                <a:moveTo>
                  <a:pt x="547874" y="187267"/>
                </a:moveTo>
                <a:cubicBezTo>
                  <a:pt x="518051" y="187267"/>
                  <a:pt x="493874" y="211444"/>
                  <a:pt x="493874" y="241267"/>
                </a:cubicBezTo>
                <a:cubicBezTo>
                  <a:pt x="493874" y="271090"/>
                  <a:pt x="518051" y="295267"/>
                  <a:pt x="547874" y="295267"/>
                </a:cubicBezTo>
                <a:cubicBezTo>
                  <a:pt x="577697" y="295267"/>
                  <a:pt x="601874" y="271090"/>
                  <a:pt x="601874" y="241267"/>
                </a:cubicBezTo>
                <a:cubicBezTo>
                  <a:pt x="601874" y="211444"/>
                  <a:pt x="577697" y="187267"/>
                  <a:pt x="547874" y="187267"/>
                </a:cubicBezTo>
                <a:close/>
                <a:moveTo>
                  <a:pt x="294449" y="187267"/>
                </a:moveTo>
                <a:cubicBezTo>
                  <a:pt x="264626" y="187267"/>
                  <a:pt x="240449" y="211444"/>
                  <a:pt x="240449" y="241267"/>
                </a:cubicBezTo>
                <a:cubicBezTo>
                  <a:pt x="240449" y="271090"/>
                  <a:pt x="264626" y="295267"/>
                  <a:pt x="294449" y="295267"/>
                </a:cubicBezTo>
                <a:cubicBezTo>
                  <a:pt x="324272" y="295267"/>
                  <a:pt x="348449" y="271090"/>
                  <a:pt x="348449" y="241267"/>
                </a:cubicBezTo>
                <a:cubicBezTo>
                  <a:pt x="348449" y="211444"/>
                  <a:pt x="324272" y="187267"/>
                  <a:pt x="294449" y="187267"/>
                </a:cubicBezTo>
                <a:close/>
                <a:moveTo>
                  <a:pt x="408549" y="168"/>
                </a:moveTo>
                <a:cubicBezTo>
                  <a:pt x="456533" y="-1113"/>
                  <a:pt x="505397" y="4870"/>
                  <a:pt x="553141" y="18800"/>
                </a:cubicBezTo>
                <a:cubicBezTo>
                  <a:pt x="730896" y="70663"/>
                  <a:pt x="843952" y="217556"/>
                  <a:pt x="840274" y="375462"/>
                </a:cubicBezTo>
                <a:cubicBezTo>
                  <a:pt x="754752" y="310337"/>
                  <a:pt x="632797" y="302687"/>
                  <a:pt x="535419" y="357502"/>
                </a:cubicBezTo>
                <a:cubicBezTo>
                  <a:pt x="409503" y="428380"/>
                  <a:pt x="367339" y="578882"/>
                  <a:pt x="440218" y="697308"/>
                </a:cubicBezTo>
                <a:cubicBezTo>
                  <a:pt x="450352" y="713775"/>
                  <a:pt x="462237" y="728829"/>
                  <a:pt x="478397" y="739559"/>
                </a:cubicBezTo>
                <a:cubicBezTo>
                  <a:pt x="442192" y="745523"/>
                  <a:pt x="404623" y="745773"/>
                  <a:pt x="366675" y="741395"/>
                </a:cubicBezTo>
                <a:lnTo>
                  <a:pt x="245711" y="837584"/>
                </a:lnTo>
                <a:lnTo>
                  <a:pt x="214226" y="696474"/>
                </a:lnTo>
                <a:cubicBezTo>
                  <a:pt x="11680" y="595442"/>
                  <a:pt x="-59861" y="368389"/>
                  <a:pt x="54436" y="189343"/>
                </a:cubicBezTo>
                <a:cubicBezTo>
                  <a:pt x="128564" y="73222"/>
                  <a:pt x="264598" y="4010"/>
                  <a:pt x="408549" y="168"/>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8" name="KSO_Shape"/>
          <p:cNvSpPr/>
          <p:nvPr/>
        </p:nvSpPr>
        <p:spPr>
          <a:xfrm>
            <a:off x="2252663" y="5064125"/>
            <a:ext cx="460375" cy="374650"/>
          </a:xfrm>
          <a:custGeom>
            <a:avLst/>
            <a:gdLst/>
            <a:ahLst/>
            <a:cxnLst/>
            <a:rect l="l" t="t" r="r" b="b"/>
            <a:pathLst>
              <a:path w="684048" h="556307">
                <a:moveTo>
                  <a:pt x="222901" y="383453"/>
                </a:moveTo>
                <a:cubicBezTo>
                  <a:pt x="218315" y="383977"/>
                  <a:pt x="213613" y="385281"/>
                  <a:pt x="209039" y="387420"/>
                </a:cubicBezTo>
                <a:cubicBezTo>
                  <a:pt x="190739" y="395979"/>
                  <a:pt x="181407" y="414680"/>
                  <a:pt x="188193" y="429191"/>
                </a:cubicBezTo>
                <a:cubicBezTo>
                  <a:pt x="194980" y="443702"/>
                  <a:pt x="215317" y="448527"/>
                  <a:pt x="233616" y="439969"/>
                </a:cubicBezTo>
                <a:cubicBezTo>
                  <a:pt x="251915" y="431410"/>
                  <a:pt x="261248" y="412709"/>
                  <a:pt x="254461" y="398198"/>
                </a:cubicBezTo>
                <a:cubicBezTo>
                  <a:pt x="249371" y="387315"/>
                  <a:pt x="236659" y="381879"/>
                  <a:pt x="222901" y="383453"/>
                </a:cubicBezTo>
                <a:close/>
                <a:moveTo>
                  <a:pt x="284035" y="369073"/>
                </a:moveTo>
                <a:cubicBezTo>
                  <a:pt x="281538" y="368297"/>
                  <a:pt x="278657" y="368441"/>
                  <a:pt x="275985" y="369691"/>
                </a:cubicBezTo>
                <a:cubicBezTo>
                  <a:pt x="270641" y="372190"/>
                  <a:pt x="268154" y="378164"/>
                  <a:pt x="270432" y="383034"/>
                </a:cubicBezTo>
                <a:cubicBezTo>
                  <a:pt x="272710" y="387904"/>
                  <a:pt x="278888" y="389825"/>
                  <a:pt x="284233" y="387325"/>
                </a:cubicBezTo>
                <a:cubicBezTo>
                  <a:pt x="289577" y="384826"/>
                  <a:pt x="292063" y="378852"/>
                  <a:pt x="289785" y="373982"/>
                </a:cubicBezTo>
                <a:cubicBezTo>
                  <a:pt x="288647" y="371547"/>
                  <a:pt x="286533" y="369850"/>
                  <a:pt x="284035" y="369073"/>
                </a:cubicBezTo>
                <a:close/>
                <a:moveTo>
                  <a:pt x="266604" y="297070"/>
                </a:moveTo>
                <a:cubicBezTo>
                  <a:pt x="319078" y="300338"/>
                  <a:pt x="362309" y="335548"/>
                  <a:pt x="367763" y="383070"/>
                </a:cubicBezTo>
                <a:cubicBezTo>
                  <a:pt x="373996" y="437381"/>
                  <a:pt x="328527" y="487207"/>
                  <a:pt x="266205" y="494360"/>
                </a:cubicBezTo>
                <a:cubicBezTo>
                  <a:pt x="203883" y="501513"/>
                  <a:pt x="148308" y="463284"/>
                  <a:pt x="142074" y="408972"/>
                </a:cubicBezTo>
                <a:cubicBezTo>
                  <a:pt x="135841" y="354661"/>
                  <a:pt x="181310" y="304835"/>
                  <a:pt x="243632" y="297682"/>
                </a:cubicBezTo>
                <a:cubicBezTo>
                  <a:pt x="251423" y="296788"/>
                  <a:pt x="259108" y="296603"/>
                  <a:pt x="266604" y="297070"/>
                </a:cubicBezTo>
                <a:close/>
                <a:moveTo>
                  <a:pt x="297042" y="252387"/>
                </a:moveTo>
                <a:cubicBezTo>
                  <a:pt x="283618" y="252176"/>
                  <a:pt x="269820" y="252839"/>
                  <a:pt x="255793" y="254449"/>
                </a:cubicBezTo>
                <a:cubicBezTo>
                  <a:pt x="143583" y="267328"/>
                  <a:pt x="59288" y="335880"/>
                  <a:pt x="67516" y="407566"/>
                </a:cubicBezTo>
                <a:cubicBezTo>
                  <a:pt x="75743" y="479252"/>
                  <a:pt x="173377" y="526925"/>
                  <a:pt x="285587" y="514046"/>
                </a:cubicBezTo>
                <a:cubicBezTo>
                  <a:pt x="397797" y="501168"/>
                  <a:pt x="482091" y="432615"/>
                  <a:pt x="473864" y="360929"/>
                </a:cubicBezTo>
                <a:cubicBezTo>
                  <a:pt x="466665" y="298204"/>
                  <a:pt x="391015" y="253864"/>
                  <a:pt x="297042" y="252387"/>
                </a:cubicBezTo>
                <a:close/>
                <a:moveTo>
                  <a:pt x="509416" y="97868"/>
                </a:moveTo>
                <a:cubicBezTo>
                  <a:pt x="544841" y="99182"/>
                  <a:pt x="588107" y="127580"/>
                  <a:pt x="590257" y="183051"/>
                </a:cubicBezTo>
                <a:cubicBezTo>
                  <a:pt x="592352" y="199448"/>
                  <a:pt x="588214" y="215684"/>
                  <a:pt x="579852" y="229407"/>
                </a:cubicBezTo>
                <a:lnTo>
                  <a:pt x="580228" y="229581"/>
                </a:lnTo>
                <a:cubicBezTo>
                  <a:pt x="580244" y="229743"/>
                  <a:pt x="580186" y="229872"/>
                  <a:pt x="580126" y="230000"/>
                </a:cubicBezTo>
                <a:lnTo>
                  <a:pt x="578707" y="232024"/>
                </a:lnTo>
                <a:cubicBezTo>
                  <a:pt x="578590" y="232839"/>
                  <a:pt x="578192" y="233485"/>
                  <a:pt x="577787" y="234126"/>
                </a:cubicBezTo>
                <a:lnTo>
                  <a:pt x="577385" y="233908"/>
                </a:lnTo>
                <a:cubicBezTo>
                  <a:pt x="572286" y="241165"/>
                  <a:pt x="563167" y="244302"/>
                  <a:pt x="554750" y="241632"/>
                </a:cubicBezTo>
                <a:lnTo>
                  <a:pt x="548315" y="238643"/>
                </a:lnTo>
                <a:cubicBezTo>
                  <a:pt x="539522" y="233101"/>
                  <a:pt x="536249" y="221620"/>
                  <a:pt x="540834" y="211750"/>
                </a:cubicBezTo>
                <a:lnTo>
                  <a:pt x="541088" y="211402"/>
                </a:lnTo>
                <a:lnTo>
                  <a:pt x="541243" y="211474"/>
                </a:lnTo>
                <a:cubicBezTo>
                  <a:pt x="549302" y="193084"/>
                  <a:pt x="546794" y="175359"/>
                  <a:pt x="541863" y="165391"/>
                </a:cubicBezTo>
                <a:cubicBezTo>
                  <a:pt x="534763" y="151042"/>
                  <a:pt x="514479" y="135118"/>
                  <a:pt x="480142" y="145181"/>
                </a:cubicBezTo>
                <a:lnTo>
                  <a:pt x="480025" y="144483"/>
                </a:lnTo>
                <a:cubicBezTo>
                  <a:pt x="471706" y="144624"/>
                  <a:pt x="464282" y="140887"/>
                  <a:pt x="461009" y="134412"/>
                </a:cubicBezTo>
                <a:lnTo>
                  <a:pt x="458966" y="128175"/>
                </a:lnTo>
                <a:cubicBezTo>
                  <a:pt x="457496" y="119354"/>
                  <a:pt x="463572" y="110158"/>
                  <a:pt x="473636" y="106144"/>
                </a:cubicBezTo>
                <a:lnTo>
                  <a:pt x="473571" y="105761"/>
                </a:lnTo>
                <a:cubicBezTo>
                  <a:pt x="485121" y="99922"/>
                  <a:pt x="497817" y="97438"/>
                  <a:pt x="509416" y="97868"/>
                </a:cubicBezTo>
                <a:close/>
                <a:moveTo>
                  <a:pt x="286518" y="82088"/>
                </a:moveTo>
                <a:cubicBezTo>
                  <a:pt x="376738" y="91976"/>
                  <a:pt x="317665" y="163994"/>
                  <a:pt x="337363" y="184000"/>
                </a:cubicBezTo>
                <a:cubicBezTo>
                  <a:pt x="387081" y="179119"/>
                  <a:pt x="437510" y="146098"/>
                  <a:pt x="486517" y="169358"/>
                </a:cubicBezTo>
                <a:cubicBezTo>
                  <a:pt x="533076" y="203014"/>
                  <a:pt x="494312" y="233925"/>
                  <a:pt x="501054" y="264835"/>
                </a:cubicBezTo>
                <a:cubicBezTo>
                  <a:pt x="649340" y="323962"/>
                  <a:pt x="585744" y="409170"/>
                  <a:pt x="562675" y="436725"/>
                </a:cubicBezTo>
                <a:cubicBezTo>
                  <a:pt x="354965" y="648778"/>
                  <a:pt x="45454" y="533772"/>
                  <a:pt x="10807" y="435328"/>
                </a:cubicBezTo>
                <a:cubicBezTo>
                  <a:pt x="-41075" y="330306"/>
                  <a:pt x="100878" y="89491"/>
                  <a:pt x="286518" y="82088"/>
                </a:cubicBezTo>
                <a:close/>
                <a:moveTo>
                  <a:pt x="489068" y="0"/>
                </a:moveTo>
                <a:cubicBezTo>
                  <a:pt x="596753" y="0"/>
                  <a:pt x="684048" y="87296"/>
                  <a:pt x="684048" y="194980"/>
                </a:cubicBezTo>
                <a:cubicBezTo>
                  <a:pt x="684048" y="216847"/>
                  <a:pt x="680448" y="237874"/>
                  <a:pt x="672966" y="257215"/>
                </a:cubicBezTo>
                <a:lnTo>
                  <a:pt x="672379" y="257003"/>
                </a:lnTo>
                <a:cubicBezTo>
                  <a:pt x="668967" y="265617"/>
                  <a:pt x="657523" y="269364"/>
                  <a:pt x="645725" y="265916"/>
                </a:cubicBezTo>
                <a:lnTo>
                  <a:pt x="637884" y="262819"/>
                </a:lnTo>
                <a:cubicBezTo>
                  <a:pt x="627530" y="257587"/>
                  <a:pt x="621785" y="247890"/>
                  <a:pt x="624308" y="239644"/>
                </a:cubicBezTo>
                <a:lnTo>
                  <a:pt x="623975" y="239524"/>
                </a:lnTo>
                <a:cubicBezTo>
                  <a:pt x="629260" y="225659"/>
                  <a:pt x="631774" y="210613"/>
                  <a:pt x="631774" y="194980"/>
                </a:cubicBezTo>
                <a:cubicBezTo>
                  <a:pt x="631774" y="116165"/>
                  <a:pt x="567883" y="52274"/>
                  <a:pt x="489068" y="52274"/>
                </a:cubicBezTo>
                <a:lnTo>
                  <a:pt x="469942" y="54202"/>
                </a:lnTo>
                <a:lnTo>
                  <a:pt x="469951" y="54239"/>
                </a:lnTo>
                <a:cubicBezTo>
                  <a:pt x="469861" y="54366"/>
                  <a:pt x="469744" y="54397"/>
                  <a:pt x="469627" y="54427"/>
                </a:cubicBezTo>
                <a:cubicBezTo>
                  <a:pt x="460634" y="56697"/>
                  <a:pt x="450861" y="49439"/>
                  <a:pt x="446718" y="37636"/>
                </a:cubicBezTo>
                <a:lnTo>
                  <a:pt x="444619" y="29323"/>
                </a:lnTo>
                <a:cubicBezTo>
                  <a:pt x="442667" y="16995"/>
                  <a:pt x="447797" y="5987"/>
                  <a:pt x="456757" y="3699"/>
                </a:cubicBezTo>
                <a:lnTo>
                  <a:pt x="456661" y="3267"/>
                </a:lnTo>
                <a:cubicBezTo>
                  <a:pt x="467135" y="923"/>
                  <a:pt x="477994" y="0"/>
                  <a:pt x="489068"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p:cNvSpPr/>
          <p:nvPr/>
        </p:nvSpPr>
        <p:spPr>
          <a:xfrm>
            <a:off x="1068388" y="1576388"/>
            <a:ext cx="2452687" cy="2452687"/>
          </a:xfrm>
          <a:prstGeom prst="ellipse">
            <a:avLst/>
          </a:prstGeom>
          <a:noFill/>
          <a:ln w="28575">
            <a:solidFill>
              <a:srgbClr val="B4B17A"/>
            </a:solidFill>
            <a:prstDash val="sysDot"/>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 name="标题 3"/>
          <p:cNvSpPr>
            <a:spLocks noGrp="1"/>
          </p:cNvSpPr>
          <p:nvPr>
            <p:ph type="title"/>
          </p:nvPr>
        </p:nvSpPr>
        <p:spPr/>
        <p:txBody>
          <a:bodyPr rtlCol="0" anchor="t">
            <a:normAutofit/>
          </a:bodyPr>
          <a:lstStyle/>
          <a:p>
            <a:pPr eaLnBrk="1" fontAlgn="auto" hangingPunct="1">
              <a:spcAft>
                <a:spcPts val="0"/>
              </a:spcAft>
              <a:defRPr/>
            </a:pPr>
            <a:r>
              <a:rPr lang="en-US" altLang="zh-CN" sz="3600" cap="all" dirty="0">
                <a:solidFill>
                  <a:schemeClr val="bg1"/>
                </a:solidFill>
              </a:rPr>
              <a:t>Your  Title  Here</a:t>
            </a:r>
            <a:endParaRPr lang="zh-CN" altLang="en-US" sz="3600" dirty="0">
              <a:solidFill>
                <a:srgbClr val="FDCB82"/>
              </a:solidFill>
            </a:endParaRPr>
          </a:p>
        </p:txBody>
      </p:sp>
      <p:graphicFrame>
        <p:nvGraphicFramePr>
          <p:cNvPr id="2050" name="图表 2"/>
          <p:cNvGraphicFramePr>
            <a:graphicFrameLocks/>
          </p:cNvGraphicFramePr>
          <p:nvPr/>
        </p:nvGraphicFramePr>
        <p:xfrm>
          <a:off x="787400" y="1530350"/>
          <a:ext cx="3014663" cy="2543175"/>
        </p:xfrm>
        <a:graphic>
          <a:graphicData uri="http://schemas.openxmlformats.org/presentationml/2006/ole">
            <mc:AlternateContent xmlns:mc="http://schemas.openxmlformats.org/markup-compatibility/2006">
              <mc:Choice xmlns:v="urn:schemas-microsoft-com:vml" Requires="v">
                <p:oleObj spid="_x0000_s2075" name="图表" r:id="rId3" imgW="3017782" imgH="2548349" progId="Excel.Chart.8">
                  <p:embed/>
                </p:oleObj>
              </mc:Choice>
              <mc:Fallback>
                <p:oleObj name="图表" r:id="rId3" imgW="3017782" imgH="2548349" progId="Excel.Chart.8">
                  <p:embed/>
                  <p:pic>
                    <p:nvPicPr>
                      <p:cNvPr id="0" name="图表 2"/>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87400" y="1530350"/>
                        <a:ext cx="3014663" cy="2543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051" name="图表 4"/>
          <p:cNvGraphicFramePr>
            <a:graphicFrameLocks/>
          </p:cNvGraphicFramePr>
          <p:nvPr/>
        </p:nvGraphicFramePr>
        <p:xfrm>
          <a:off x="4514850" y="1531938"/>
          <a:ext cx="3014663" cy="2543175"/>
        </p:xfrm>
        <a:graphic>
          <a:graphicData uri="http://schemas.openxmlformats.org/presentationml/2006/ole">
            <mc:AlternateContent xmlns:mc="http://schemas.openxmlformats.org/markup-compatibility/2006">
              <mc:Choice xmlns:v="urn:schemas-microsoft-com:vml" Requires="v">
                <p:oleObj spid="_x0000_s2076" name="图表" r:id="rId5" imgW="3023878" imgH="2548349" progId="Excel.Chart.8">
                  <p:embed/>
                </p:oleObj>
              </mc:Choice>
              <mc:Fallback>
                <p:oleObj name="图表" r:id="rId5" imgW="3023878" imgH="2548349" progId="Excel.Chart.8">
                  <p:embed/>
                  <p:pic>
                    <p:nvPicPr>
                      <p:cNvPr id="0" name="图表 4"/>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514850" y="1531938"/>
                        <a:ext cx="3014663" cy="2543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052" name="图表 5"/>
          <p:cNvGraphicFramePr>
            <a:graphicFrameLocks/>
          </p:cNvGraphicFramePr>
          <p:nvPr/>
        </p:nvGraphicFramePr>
        <p:xfrm>
          <a:off x="8242300" y="1565275"/>
          <a:ext cx="3014663" cy="2543175"/>
        </p:xfrm>
        <a:graphic>
          <a:graphicData uri="http://schemas.openxmlformats.org/presentationml/2006/ole">
            <mc:AlternateContent xmlns:mc="http://schemas.openxmlformats.org/markup-compatibility/2006">
              <mc:Choice xmlns:v="urn:schemas-microsoft-com:vml" Requires="v">
                <p:oleObj spid="_x0000_s2077" name="图表" r:id="rId7" imgW="3017782" imgH="2554445" progId="Excel.Chart.8">
                  <p:embed/>
                </p:oleObj>
              </mc:Choice>
              <mc:Fallback>
                <p:oleObj name="图表" r:id="rId7" imgW="3017782" imgH="2554445" progId="Excel.Chart.8">
                  <p:embed/>
                  <p:pic>
                    <p:nvPicPr>
                      <p:cNvPr id="0" name="图表 5"/>
                      <p:cNvPicPr>
                        <a:picLocks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242300" y="1565275"/>
                        <a:ext cx="3014663" cy="2543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7" name="椭圆 6"/>
          <p:cNvSpPr/>
          <p:nvPr/>
        </p:nvSpPr>
        <p:spPr>
          <a:xfrm>
            <a:off x="4795838" y="1576388"/>
            <a:ext cx="2452687" cy="2452687"/>
          </a:xfrm>
          <a:prstGeom prst="ellipse">
            <a:avLst/>
          </a:prstGeom>
          <a:noFill/>
          <a:ln w="28575">
            <a:solidFill>
              <a:srgbClr val="B4B17A"/>
            </a:solidFill>
            <a:prstDash val="sysDot"/>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8" name="椭圆 7"/>
          <p:cNvSpPr/>
          <p:nvPr/>
        </p:nvSpPr>
        <p:spPr>
          <a:xfrm>
            <a:off x="8523288" y="1611313"/>
            <a:ext cx="2452687" cy="2452687"/>
          </a:xfrm>
          <a:prstGeom prst="ellipse">
            <a:avLst/>
          </a:prstGeom>
          <a:noFill/>
          <a:ln w="28575">
            <a:solidFill>
              <a:srgbClr val="B4B17A"/>
            </a:solidFill>
            <a:prstDash val="sysDot"/>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057" name="文本框 8"/>
          <p:cNvSpPr txBox="1">
            <a:spLocks noChangeArrowheads="1"/>
          </p:cNvSpPr>
          <p:nvPr/>
        </p:nvSpPr>
        <p:spPr bwMode="auto">
          <a:xfrm>
            <a:off x="1947863" y="4302125"/>
            <a:ext cx="80645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eaLnBrk="1" hangingPunct="1"/>
            <a:r>
              <a:rPr lang="en-US" altLang="zh-CN" sz="2800">
                <a:solidFill>
                  <a:schemeClr val="bg1"/>
                </a:solidFill>
              </a:rPr>
              <a:t>72%</a:t>
            </a:r>
            <a:endParaRPr lang="zh-CN" altLang="en-US" sz="2800">
              <a:solidFill>
                <a:schemeClr val="bg1"/>
              </a:solidFill>
            </a:endParaRPr>
          </a:p>
        </p:txBody>
      </p:sp>
      <p:sp>
        <p:nvSpPr>
          <p:cNvPr id="2058" name="矩形 9"/>
          <p:cNvSpPr>
            <a:spLocks noChangeArrowheads="1"/>
          </p:cNvSpPr>
          <p:nvPr/>
        </p:nvSpPr>
        <p:spPr bwMode="auto">
          <a:xfrm>
            <a:off x="1422400" y="4826000"/>
            <a:ext cx="185737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algn="ctr" eaLnBrk="1" hangingPunct="1"/>
            <a:r>
              <a:rPr lang="zh-CN" altLang="en-US">
                <a:solidFill>
                  <a:schemeClr val="bg1"/>
                </a:solidFill>
              </a:rPr>
              <a:t>ADD YOUR TEXT</a:t>
            </a:r>
          </a:p>
        </p:txBody>
      </p:sp>
      <p:sp>
        <p:nvSpPr>
          <p:cNvPr id="2059" name="矩形 10"/>
          <p:cNvSpPr>
            <a:spLocks noChangeArrowheads="1"/>
          </p:cNvSpPr>
          <p:nvPr/>
        </p:nvSpPr>
        <p:spPr bwMode="auto">
          <a:xfrm>
            <a:off x="1181100" y="5138738"/>
            <a:ext cx="2339975" cy="738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algn="ctr" eaLnBrk="1" hangingPunct="1"/>
            <a:r>
              <a:rPr lang="zh-CN" altLang="en-US" sz="1400">
                <a:solidFill>
                  <a:schemeClr val="bg1"/>
                </a:solidFill>
              </a:rPr>
              <a:t>Vestibulum ante ipsum primis in faucibus orcifaucibus orci</a:t>
            </a:r>
          </a:p>
          <a:p>
            <a:pPr algn="ctr" eaLnBrk="1" hangingPunct="1"/>
            <a:endParaRPr lang="zh-CN" altLang="en-US" sz="1400">
              <a:solidFill>
                <a:schemeClr val="bg1"/>
              </a:solidFill>
            </a:endParaRPr>
          </a:p>
        </p:txBody>
      </p:sp>
      <p:sp>
        <p:nvSpPr>
          <p:cNvPr id="2060" name="文本框 11"/>
          <p:cNvSpPr txBox="1">
            <a:spLocks noChangeArrowheads="1"/>
          </p:cNvSpPr>
          <p:nvPr/>
        </p:nvSpPr>
        <p:spPr bwMode="auto">
          <a:xfrm>
            <a:off x="5670550" y="4302125"/>
            <a:ext cx="80645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eaLnBrk="1" hangingPunct="1"/>
            <a:r>
              <a:rPr lang="en-US" altLang="zh-CN" sz="2800">
                <a:solidFill>
                  <a:schemeClr val="bg1"/>
                </a:solidFill>
              </a:rPr>
              <a:t>72%</a:t>
            </a:r>
            <a:endParaRPr lang="zh-CN" altLang="en-US" sz="2800">
              <a:solidFill>
                <a:schemeClr val="bg1"/>
              </a:solidFill>
            </a:endParaRPr>
          </a:p>
        </p:txBody>
      </p:sp>
      <p:sp>
        <p:nvSpPr>
          <p:cNvPr id="2061" name="矩形 12"/>
          <p:cNvSpPr>
            <a:spLocks noChangeArrowheads="1"/>
          </p:cNvSpPr>
          <p:nvPr/>
        </p:nvSpPr>
        <p:spPr bwMode="auto">
          <a:xfrm>
            <a:off x="5145088" y="4826000"/>
            <a:ext cx="185737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algn="ctr" eaLnBrk="1" hangingPunct="1"/>
            <a:r>
              <a:rPr lang="zh-CN" altLang="en-US">
                <a:solidFill>
                  <a:schemeClr val="bg1"/>
                </a:solidFill>
              </a:rPr>
              <a:t>ADD YOUR TEXT</a:t>
            </a:r>
          </a:p>
        </p:txBody>
      </p:sp>
      <p:sp>
        <p:nvSpPr>
          <p:cNvPr id="2062" name="矩形 13"/>
          <p:cNvSpPr>
            <a:spLocks noChangeArrowheads="1"/>
          </p:cNvSpPr>
          <p:nvPr/>
        </p:nvSpPr>
        <p:spPr bwMode="auto">
          <a:xfrm>
            <a:off x="4903788" y="5138738"/>
            <a:ext cx="2339975" cy="738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algn="ctr" eaLnBrk="1" hangingPunct="1"/>
            <a:r>
              <a:rPr lang="zh-CN" altLang="en-US" sz="1400">
                <a:solidFill>
                  <a:schemeClr val="bg1"/>
                </a:solidFill>
              </a:rPr>
              <a:t>Vestibulum ante ipsum primis in faucibus orcifaucibus orci</a:t>
            </a:r>
          </a:p>
          <a:p>
            <a:pPr algn="ctr" eaLnBrk="1" hangingPunct="1"/>
            <a:endParaRPr lang="zh-CN" altLang="en-US" sz="1400">
              <a:solidFill>
                <a:schemeClr val="bg1"/>
              </a:solidFill>
            </a:endParaRPr>
          </a:p>
        </p:txBody>
      </p:sp>
      <p:sp>
        <p:nvSpPr>
          <p:cNvPr id="2063" name="文本框 14"/>
          <p:cNvSpPr txBox="1">
            <a:spLocks noChangeArrowheads="1"/>
          </p:cNvSpPr>
          <p:nvPr/>
        </p:nvSpPr>
        <p:spPr bwMode="auto">
          <a:xfrm>
            <a:off x="9393238" y="4302125"/>
            <a:ext cx="80645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eaLnBrk="1" hangingPunct="1"/>
            <a:r>
              <a:rPr lang="en-US" altLang="zh-CN" sz="2800">
                <a:solidFill>
                  <a:schemeClr val="bg1"/>
                </a:solidFill>
              </a:rPr>
              <a:t>72%</a:t>
            </a:r>
            <a:endParaRPr lang="zh-CN" altLang="en-US" sz="2800">
              <a:solidFill>
                <a:schemeClr val="bg1"/>
              </a:solidFill>
            </a:endParaRPr>
          </a:p>
        </p:txBody>
      </p:sp>
      <p:sp>
        <p:nvSpPr>
          <p:cNvPr id="2064" name="矩形 15"/>
          <p:cNvSpPr>
            <a:spLocks noChangeArrowheads="1"/>
          </p:cNvSpPr>
          <p:nvPr/>
        </p:nvSpPr>
        <p:spPr bwMode="auto">
          <a:xfrm>
            <a:off x="8867775" y="4826000"/>
            <a:ext cx="185737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algn="ctr" eaLnBrk="1" hangingPunct="1"/>
            <a:r>
              <a:rPr lang="zh-CN" altLang="en-US">
                <a:solidFill>
                  <a:schemeClr val="bg1"/>
                </a:solidFill>
              </a:rPr>
              <a:t>ADD YOUR TEXT</a:t>
            </a:r>
          </a:p>
        </p:txBody>
      </p:sp>
      <p:sp>
        <p:nvSpPr>
          <p:cNvPr id="2065" name="矩形 16"/>
          <p:cNvSpPr>
            <a:spLocks noChangeArrowheads="1"/>
          </p:cNvSpPr>
          <p:nvPr/>
        </p:nvSpPr>
        <p:spPr bwMode="auto">
          <a:xfrm>
            <a:off x="8626475" y="5138738"/>
            <a:ext cx="2339975" cy="738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algn="ctr" eaLnBrk="1" hangingPunct="1"/>
            <a:r>
              <a:rPr lang="zh-CN" altLang="en-US" sz="1400">
                <a:solidFill>
                  <a:schemeClr val="bg1"/>
                </a:solidFill>
              </a:rPr>
              <a:t>Vestibulum ante ipsum primis in faucibus orcifaucibus orci</a:t>
            </a:r>
          </a:p>
          <a:p>
            <a:pPr algn="ctr" eaLnBrk="1" hangingPunct="1"/>
            <a:endParaRPr lang="zh-CN" altLang="en-US" sz="1400">
              <a:solidFill>
                <a:schemeClr val="bg1"/>
              </a:solidFill>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rtlCol="0" anchor="t">
            <a:normAutofit/>
          </a:bodyPr>
          <a:lstStyle/>
          <a:p>
            <a:pPr eaLnBrk="1" fontAlgn="auto" hangingPunct="1">
              <a:spcAft>
                <a:spcPts val="0"/>
              </a:spcAft>
              <a:defRPr/>
            </a:pPr>
            <a:r>
              <a:rPr lang="en-US" altLang="zh-CN" sz="3600" cap="all" dirty="0">
                <a:solidFill>
                  <a:schemeClr val="bg1"/>
                </a:solidFill>
              </a:rPr>
              <a:t>Your  Title  Here</a:t>
            </a:r>
            <a:endParaRPr lang="zh-CN" altLang="en-US" sz="3600" dirty="0">
              <a:solidFill>
                <a:srgbClr val="FDCB82"/>
              </a:solidFill>
            </a:endParaRPr>
          </a:p>
        </p:txBody>
      </p:sp>
      <p:graphicFrame>
        <p:nvGraphicFramePr>
          <p:cNvPr id="3074" name="图表 4"/>
          <p:cNvGraphicFramePr>
            <a:graphicFrameLocks/>
          </p:cNvGraphicFramePr>
          <p:nvPr/>
        </p:nvGraphicFramePr>
        <p:xfrm>
          <a:off x="546100" y="1309688"/>
          <a:ext cx="10856913" cy="3128962"/>
        </p:xfrm>
        <a:graphic>
          <a:graphicData uri="http://schemas.openxmlformats.org/presentationml/2006/ole">
            <mc:AlternateContent xmlns:mc="http://schemas.openxmlformats.org/markup-compatibility/2006">
              <mc:Choice xmlns:v="urn:schemas-microsoft-com:vml" Requires="v">
                <p:oleObj spid="_x0000_s3089" name="图表" r:id="rId3" imgW="10864014" imgH="3139712" progId="Excel.Chart.8">
                  <p:embed/>
                </p:oleObj>
              </mc:Choice>
              <mc:Fallback>
                <p:oleObj name="图表" r:id="rId3" imgW="10864014" imgH="3139712" progId="Excel.Chart.8">
                  <p:embed/>
                  <p:pic>
                    <p:nvPicPr>
                      <p:cNvPr id="0" name="图表 4"/>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6100" y="1309688"/>
                        <a:ext cx="10856913" cy="3128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cxnSp>
        <p:nvCxnSpPr>
          <p:cNvPr id="7" name="直接连接符 6"/>
          <p:cNvCxnSpPr/>
          <p:nvPr/>
        </p:nvCxnSpPr>
        <p:spPr>
          <a:xfrm>
            <a:off x="838200" y="4432300"/>
            <a:ext cx="10515600" cy="0"/>
          </a:xfrm>
          <a:prstGeom prst="line">
            <a:avLst/>
          </a:prstGeom>
          <a:ln w="3175">
            <a:solidFill>
              <a:srgbClr val="FDCB82"/>
            </a:solidFill>
          </a:ln>
        </p:spPr>
        <p:style>
          <a:lnRef idx="1">
            <a:schemeClr val="accent1"/>
          </a:lnRef>
          <a:fillRef idx="0">
            <a:schemeClr val="accent1"/>
          </a:fillRef>
          <a:effectRef idx="0">
            <a:schemeClr val="accent1"/>
          </a:effectRef>
          <a:fontRef idx="minor">
            <a:schemeClr val="tx1"/>
          </a:fontRef>
        </p:style>
      </p:cxnSp>
      <p:sp>
        <p:nvSpPr>
          <p:cNvPr id="3077" name="矩形 7"/>
          <p:cNvSpPr>
            <a:spLocks noChangeArrowheads="1"/>
          </p:cNvSpPr>
          <p:nvPr/>
        </p:nvSpPr>
        <p:spPr bwMode="auto">
          <a:xfrm>
            <a:off x="1665288" y="5060950"/>
            <a:ext cx="2130425"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eaLnBrk="1" hangingPunct="1"/>
            <a:r>
              <a:rPr lang="en-US" altLang="zh-CN" sz="1600">
                <a:solidFill>
                  <a:srgbClr val="FDCB82"/>
                </a:solidFill>
              </a:rPr>
              <a:t>DONEC SOLLICITUDIN</a:t>
            </a:r>
            <a:endParaRPr lang="zh-CN" altLang="en-US" sz="1600">
              <a:solidFill>
                <a:srgbClr val="FDCB82"/>
              </a:solidFill>
            </a:endParaRPr>
          </a:p>
        </p:txBody>
      </p:sp>
      <p:sp>
        <p:nvSpPr>
          <p:cNvPr id="3078" name="矩形 8"/>
          <p:cNvSpPr>
            <a:spLocks noChangeArrowheads="1"/>
          </p:cNvSpPr>
          <p:nvPr/>
        </p:nvSpPr>
        <p:spPr bwMode="auto">
          <a:xfrm>
            <a:off x="1655763" y="5353050"/>
            <a:ext cx="237172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eaLnBrk="1" hangingPunct="1"/>
            <a:r>
              <a:rPr lang="zh-CN" altLang="en-US" sz="1400">
                <a:solidFill>
                  <a:schemeClr val="bg1"/>
                </a:solidFill>
              </a:rPr>
              <a:t>ipsum primis in faucibus orci luctus auctor sit amet</a:t>
            </a:r>
          </a:p>
        </p:txBody>
      </p:sp>
      <p:sp>
        <p:nvSpPr>
          <p:cNvPr id="3079" name="矩形 9"/>
          <p:cNvSpPr>
            <a:spLocks noChangeArrowheads="1"/>
          </p:cNvSpPr>
          <p:nvPr/>
        </p:nvSpPr>
        <p:spPr bwMode="auto">
          <a:xfrm>
            <a:off x="1636713" y="4562475"/>
            <a:ext cx="1204912"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eaLnBrk="1" hangingPunct="1"/>
            <a:r>
              <a:rPr lang="en-US" altLang="zh-CN" sz="3200" b="1">
                <a:solidFill>
                  <a:srgbClr val="FDCB82"/>
                </a:solidFill>
              </a:rPr>
              <a:t>65%</a:t>
            </a:r>
            <a:endParaRPr lang="zh-CN" altLang="en-US" sz="3200" b="1">
              <a:solidFill>
                <a:srgbClr val="FDCB82"/>
              </a:solidFill>
            </a:endParaRPr>
          </a:p>
        </p:txBody>
      </p:sp>
      <p:sp>
        <p:nvSpPr>
          <p:cNvPr id="3080" name="矩形 16"/>
          <p:cNvSpPr>
            <a:spLocks noChangeArrowheads="1"/>
          </p:cNvSpPr>
          <p:nvPr/>
        </p:nvSpPr>
        <p:spPr bwMode="auto">
          <a:xfrm>
            <a:off x="5030788" y="5060950"/>
            <a:ext cx="2130425"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eaLnBrk="1" hangingPunct="1"/>
            <a:r>
              <a:rPr lang="en-US" altLang="zh-CN" sz="1600">
                <a:solidFill>
                  <a:srgbClr val="FA9A60"/>
                </a:solidFill>
              </a:rPr>
              <a:t>DONEC SOLLICITUDIN</a:t>
            </a:r>
            <a:endParaRPr lang="zh-CN" altLang="en-US" sz="1600">
              <a:solidFill>
                <a:srgbClr val="FA9A60"/>
              </a:solidFill>
            </a:endParaRPr>
          </a:p>
        </p:txBody>
      </p:sp>
      <p:sp>
        <p:nvSpPr>
          <p:cNvPr id="3081" name="矩形 17"/>
          <p:cNvSpPr>
            <a:spLocks noChangeArrowheads="1"/>
          </p:cNvSpPr>
          <p:nvPr/>
        </p:nvSpPr>
        <p:spPr bwMode="auto">
          <a:xfrm>
            <a:off x="5021263" y="5353050"/>
            <a:ext cx="237172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eaLnBrk="1" hangingPunct="1"/>
            <a:r>
              <a:rPr lang="zh-CN" altLang="en-US" sz="1400">
                <a:solidFill>
                  <a:schemeClr val="bg1"/>
                </a:solidFill>
              </a:rPr>
              <a:t>ipsum primis in faucibus orci luctus auctor sit amet</a:t>
            </a:r>
          </a:p>
        </p:txBody>
      </p:sp>
      <p:sp>
        <p:nvSpPr>
          <p:cNvPr id="3082" name="矩形 18"/>
          <p:cNvSpPr>
            <a:spLocks noChangeArrowheads="1"/>
          </p:cNvSpPr>
          <p:nvPr/>
        </p:nvSpPr>
        <p:spPr bwMode="auto">
          <a:xfrm>
            <a:off x="5002213" y="4562475"/>
            <a:ext cx="1204912"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eaLnBrk="1" hangingPunct="1"/>
            <a:r>
              <a:rPr lang="en-US" altLang="zh-CN" sz="3200" b="1">
                <a:solidFill>
                  <a:srgbClr val="FA9A60"/>
                </a:solidFill>
              </a:rPr>
              <a:t>35%</a:t>
            </a:r>
            <a:endParaRPr lang="zh-CN" altLang="en-US" sz="3200" b="1">
              <a:solidFill>
                <a:srgbClr val="FA9A60"/>
              </a:solidFill>
            </a:endParaRPr>
          </a:p>
        </p:txBody>
      </p:sp>
      <p:sp>
        <p:nvSpPr>
          <p:cNvPr id="3083" name="矩形 19"/>
          <p:cNvSpPr>
            <a:spLocks noChangeArrowheads="1"/>
          </p:cNvSpPr>
          <p:nvPr/>
        </p:nvSpPr>
        <p:spPr bwMode="auto">
          <a:xfrm>
            <a:off x="8655050" y="5060950"/>
            <a:ext cx="2130425"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eaLnBrk="1" hangingPunct="1"/>
            <a:r>
              <a:rPr lang="en-US" altLang="zh-CN" sz="1600">
                <a:solidFill>
                  <a:srgbClr val="B4B17A"/>
                </a:solidFill>
              </a:rPr>
              <a:t>DONEC SOLLICITUDIN</a:t>
            </a:r>
            <a:endParaRPr lang="zh-CN" altLang="en-US" sz="1600">
              <a:solidFill>
                <a:srgbClr val="B4B17A"/>
              </a:solidFill>
            </a:endParaRPr>
          </a:p>
        </p:txBody>
      </p:sp>
      <p:sp>
        <p:nvSpPr>
          <p:cNvPr id="3084" name="矩形 20"/>
          <p:cNvSpPr>
            <a:spLocks noChangeArrowheads="1"/>
          </p:cNvSpPr>
          <p:nvPr/>
        </p:nvSpPr>
        <p:spPr bwMode="auto">
          <a:xfrm>
            <a:off x="8645525" y="5353050"/>
            <a:ext cx="237172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eaLnBrk="1" hangingPunct="1"/>
            <a:r>
              <a:rPr lang="zh-CN" altLang="en-US" sz="1400">
                <a:solidFill>
                  <a:schemeClr val="bg1"/>
                </a:solidFill>
              </a:rPr>
              <a:t>ipsum primis in faucibus orci luctus auctor sit amet</a:t>
            </a:r>
          </a:p>
        </p:txBody>
      </p:sp>
      <p:sp>
        <p:nvSpPr>
          <p:cNvPr id="3085" name="矩形 21"/>
          <p:cNvSpPr>
            <a:spLocks noChangeArrowheads="1"/>
          </p:cNvSpPr>
          <p:nvPr/>
        </p:nvSpPr>
        <p:spPr bwMode="auto">
          <a:xfrm>
            <a:off x="8626475" y="4562475"/>
            <a:ext cx="120491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eaLnBrk="1" hangingPunct="1"/>
            <a:r>
              <a:rPr lang="en-US" altLang="zh-CN" sz="3200">
                <a:solidFill>
                  <a:srgbClr val="B4B17A"/>
                </a:solidFill>
              </a:rPr>
              <a:t>68%</a:t>
            </a:r>
            <a:endParaRPr lang="zh-CN" altLang="en-US" sz="3200">
              <a:solidFill>
                <a:srgbClr val="B4B17A"/>
              </a:solidFill>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rtlCol="0" anchor="t">
            <a:normAutofit/>
          </a:bodyPr>
          <a:lstStyle/>
          <a:p>
            <a:pPr eaLnBrk="1" fontAlgn="auto" hangingPunct="1">
              <a:spcAft>
                <a:spcPts val="0"/>
              </a:spcAft>
              <a:defRPr/>
            </a:pPr>
            <a:r>
              <a:rPr lang="en-US" altLang="zh-CN" sz="3600" cap="all" dirty="0">
                <a:solidFill>
                  <a:schemeClr val="bg1"/>
                </a:solidFill>
              </a:rPr>
              <a:t>Your  Title  Here</a:t>
            </a:r>
            <a:endParaRPr lang="zh-CN" altLang="en-US" sz="3600" dirty="0">
              <a:solidFill>
                <a:srgbClr val="FDCB82"/>
              </a:solidFill>
            </a:endParaRPr>
          </a:p>
        </p:txBody>
      </p:sp>
      <p:sp>
        <p:nvSpPr>
          <p:cNvPr id="3" name="KSO_Shape"/>
          <p:cNvSpPr/>
          <p:nvPr/>
        </p:nvSpPr>
        <p:spPr>
          <a:xfrm>
            <a:off x="9696450" y="2460625"/>
            <a:ext cx="409575" cy="790575"/>
          </a:xfrm>
          <a:custGeom>
            <a:avLst/>
            <a:gdLst/>
            <a:ahLst/>
            <a:cxnLst/>
            <a:rect l="l" t="t" r="r" b="b"/>
            <a:pathLst>
              <a:path w="987290" h="1912712">
                <a:moveTo>
                  <a:pt x="287267" y="357754"/>
                </a:moveTo>
                <a:lnTo>
                  <a:pt x="696037" y="357754"/>
                </a:lnTo>
                <a:cubicBezTo>
                  <a:pt x="751531" y="357754"/>
                  <a:pt x="799531" y="389836"/>
                  <a:pt x="821308" y="437053"/>
                </a:cubicBezTo>
                <a:cubicBezTo>
                  <a:pt x="828839" y="444251"/>
                  <a:pt x="834170" y="453657"/>
                  <a:pt x="837118" y="464360"/>
                </a:cubicBezTo>
                <a:lnTo>
                  <a:pt x="984815" y="1000638"/>
                </a:lnTo>
                <a:cubicBezTo>
                  <a:pt x="994856" y="1037095"/>
                  <a:pt x="973441" y="1074789"/>
                  <a:pt x="936984" y="1084830"/>
                </a:cubicBezTo>
                <a:lnTo>
                  <a:pt x="936986" y="1084831"/>
                </a:lnTo>
                <a:cubicBezTo>
                  <a:pt x="901976" y="1094473"/>
                  <a:pt x="865826" y="1075107"/>
                  <a:pt x="854828" y="1041024"/>
                </a:cubicBezTo>
                <a:lnTo>
                  <a:pt x="726065" y="573497"/>
                </a:lnTo>
                <a:cubicBezTo>
                  <a:pt x="721080" y="555394"/>
                  <a:pt x="702362" y="544760"/>
                  <a:pt x="684259" y="549746"/>
                </a:cubicBezTo>
                <a:cubicBezTo>
                  <a:pt x="666156" y="554732"/>
                  <a:pt x="655522" y="573449"/>
                  <a:pt x="660508" y="591552"/>
                </a:cubicBezTo>
                <a:lnTo>
                  <a:pt x="852387" y="1288247"/>
                </a:lnTo>
                <a:lnTo>
                  <a:pt x="863126" y="1336447"/>
                </a:lnTo>
                <a:lnTo>
                  <a:pt x="679772" y="1336447"/>
                </a:lnTo>
                <a:lnTo>
                  <a:pt x="679772" y="1834130"/>
                </a:lnTo>
                <a:cubicBezTo>
                  <a:pt x="679772" y="1877529"/>
                  <a:pt x="644590" y="1912711"/>
                  <a:pt x="601191" y="1912711"/>
                </a:cubicBezTo>
                <a:cubicBezTo>
                  <a:pt x="557792" y="1912711"/>
                  <a:pt x="522610" y="1877529"/>
                  <a:pt x="522610" y="1834130"/>
                </a:cubicBezTo>
                <a:lnTo>
                  <a:pt x="522610" y="1336447"/>
                </a:lnTo>
                <a:lnTo>
                  <a:pt x="467841" y="1336447"/>
                </a:lnTo>
                <a:cubicBezTo>
                  <a:pt x="467841" y="1502738"/>
                  <a:pt x="467840" y="1669030"/>
                  <a:pt x="467840" y="1835321"/>
                </a:cubicBezTo>
                <a:cubicBezTo>
                  <a:pt x="467840" y="1878063"/>
                  <a:pt x="433191" y="1912712"/>
                  <a:pt x="390449" y="1912712"/>
                </a:cubicBezTo>
                <a:lnTo>
                  <a:pt x="390450" y="1912711"/>
                </a:lnTo>
                <a:cubicBezTo>
                  <a:pt x="347708" y="1912711"/>
                  <a:pt x="313059" y="1878062"/>
                  <a:pt x="313059" y="1835320"/>
                </a:cubicBezTo>
                <a:lnTo>
                  <a:pt x="313059" y="1336447"/>
                </a:lnTo>
                <a:lnTo>
                  <a:pt x="122692" y="1336447"/>
                </a:lnTo>
                <a:lnTo>
                  <a:pt x="327846" y="591552"/>
                </a:lnTo>
                <a:cubicBezTo>
                  <a:pt x="332832" y="573449"/>
                  <a:pt x="322198" y="554732"/>
                  <a:pt x="304095" y="549746"/>
                </a:cubicBezTo>
                <a:cubicBezTo>
                  <a:pt x="285992" y="544760"/>
                  <a:pt x="267275" y="555394"/>
                  <a:pt x="262289" y="573497"/>
                </a:cubicBezTo>
                <a:lnTo>
                  <a:pt x="176423" y="885270"/>
                </a:lnTo>
                <a:lnTo>
                  <a:pt x="176320" y="885144"/>
                </a:lnTo>
                <a:cubicBezTo>
                  <a:pt x="162379" y="935763"/>
                  <a:pt x="148437" y="986382"/>
                  <a:pt x="134496" y="1037001"/>
                </a:cubicBezTo>
                <a:cubicBezTo>
                  <a:pt x="124456" y="1073457"/>
                  <a:pt x="86761" y="1094872"/>
                  <a:pt x="50304" y="1084832"/>
                </a:cubicBezTo>
                <a:lnTo>
                  <a:pt x="50306" y="1084831"/>
                </a:lnTo>
                <a:cubicBezTo>
                  <a:pt x="13849" y="1074790"/>
                  <a:pt x="-7566" y="1037096"/>
                  <a:pt x="2475" y="1000639"/>
                </a:cubicBezTo>
                <a:lnTo>
                  <a:pt x="150173" y="464361"/>
                </a:lnTo>
                <a:lnTo>
                  <a:pt x="155370" y="454078"/>
                </a:lnTo>
                <a:cubicBezTo>
                  <a:pt x="172562" y="397845"/>
                  <a:pt x="225232" y="357754"/>
                  <a:pt x="287267" y="357754"/>
                </a:cubicBezTo>
                <a:close/>
                <a:moveTo>
                  <a:pt x="494320" y="0"/>
                </a:moveTo>
                <a:cubicBezTo>
                  <a:pt x="581276" y="0"/>
                  <a:pt x="651767" y="70491"/>
                  <a:pt x="651767" y="157447"/>
                </a:cubicBezTo>
                <a:cubicBezTo>
                  <a:pt x="651767" y="244403"/>
                  <a:pt x="581276" y="314894"/>
                  <a:pt x="494320" y="314894"/>
                </a:cubicBezTo>
                <a:cubicBezTo>
                  <a:pt x="407364" y="314894"/>
                  <a:pt x="336873" y="244403"/>
                  <a:pt x="336873" y="157447"/>
                </a:cubicBezTo>
                <a:cubicBezTo>
                  <a:pt x="336873" y="70491"/>
                  <a:pt x="407364" y="0"/>
                  <a:pt x="494320" y="0"/>
                </a:cubicBezTo>
                <a:close/>
              </a:path>
            </a:pathLst>
          </a:custGeom>
          <a:solidFill>
            <a:srgbClr val="FA9A6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5" name="KSO_Shape"/>
          <p:cNvSpPr/>
          <p:nvPr/>
        </p:nvSpPr>
        <p:spPr>
          <a:xfrm>
            <a:off x="7700963" y="2460625"/>
            <a:ext cx="319087" cy="790575"/>
          </a:xfrm>
          <a:custGeom>
            <a:avLst/>
            <a:gdLst/>
            <a:ahLst/>
            <a:cxnLst/>
            <a:rect l="l" t="t" r="r" b="b"/>
            <a:pathLst>
              <a:path w="771525" h="1912713">
                <a:moveTo>
                  <a:pt x="143272" y="357755"/>
                </a:moveTo>
                <a:lnTo>
                  <a:pt x="628253" y="357755"/>
                </a:lnTo>
                <a:cubicBezTo>
                  <a:pt x="707380" y="357755"/>
                  <a:pt x="771525" y="421900"/>
                  <a:pt x="771525" y="501027"/>
                </a:cubicBezTo>
                <a:lnTo>
                  <a:pt x="771525" y="659703"/>
                </a:lnTo>
                <a:lnTo>
                  <a:pt x="771525" y="802652"/>
                </a:lnTo>
                <a:lnTo>
                  <a:pt x="771525" y="1017361"/>
                </a:lnTo>
                <a:cubicBezTo>
                  <a:pt x="771525" y="1058130"/>
                  <a:pt x="738475" y="1091180"/>
                  <a:pt x="697706" y="1091180"/>
                </a:cubicBezTo>
                <a:cubicBezTo>
                  <a:pt x="656937" y="1091180"/>
                  <a:pt x="623887" y="1058130"/>
                  <a:pt x="623887" y="1017361"/>
                </a:cubicBezTo>
                <a:lnTo>
                  <a:pt x="623887" y="659703"/>
                </a:lnTo>
                <a:lnTo>
                  <a:pt x="623888" y="659698"/>
                </a:lnTo>
                <a:lnTo>
                  <a:pt x="623888" y="571551"/>
                </a:lnTo>
                <a:cubicBezTo>
                  <a:pt x="623888" y="556427"/>
                  <a:pt x="611628" y="544167"/>
                  <a:pt x="596504" y="544167"/>
                </a:cubicBezTo>
                <a:cubicBezTo>
                  <a:pt x="581380" y="544167"/>
                  <a:pt x="569120" y="556427"/>
                  <a:pt x="569120" y="571551"/>
                </a:cubicBezTo>
                <a:lnTo>
                  <a:pt x="569120" y="945924"/>
                </a:lnTo>
                <a:lnTo>
                  <a:pt x="569119" y="945924"/>
                </a:lnTo>
                <a:lnTo>
                  <a:pt x="569119" y="1168521"/>
                </a:lnTo>
                <a:lnTo>
                  <a:pt x="569119" y="1172836"/>
                </a:lnTo>
                <a:lnTo>
                  <a:pt x="569119" y="1834131"/>
                </a:lnTo>
                <a:cubicBezTo>
                  <a:pt x="569119" y="1877530"/>
                  <a:pt x="533937" y="1912712"/>
                  <a:pt x="490538" y="1912712"/>
                </a:cubicBezTo>
                <a:cubicBezTo>
                  <a:pt x="447139" y="1912712"/>
                  <a:pt x="411957" y="1877530"/>
                  <a:pt x="411957" y="1834131"/>
                </a:cubicBezTo>
                <a:lnTo>
                  <a:pt x="411957" y="1233956"/>
                </a:lnTo>
                <a:lnTo>
                  <a:pt x="411957" y="1175047"/>
                </a:lnTo>
                <a:cubicBezTo>
                  <a:pt x="411957" y="1159923"/>
                  <a:pt x="399696" y="1147662"/>
                  <a:pt x="384572" y="1147662"/>
                </a:cubicBezTo>
                <a:cubicBezTo>
                  <a:pt x="369449" y="1147662"/>
                  <a:pt x="357188" y="1159922"/>
                  <a:pt x="357188" y="1175045"/>
                </a:cubicBezTo>
                <a:cubicBezTo>
                  <a:pt x="357188" y="1395138"/>
                  <a:pt x="357187" y="1615229"/>
                  <a:pt x="357187" y="1835322"/>
                </a:cubicBezTo>
                <a:cubicBezTo>
                  <a:pt x="357187" y="1878064"/>
                  <a:pt x="322538" y="1912713"/>
                  <a:pt x="279796" y="1912713"/>
                </a:cubicBezTo>
                <a:lnTo>
                  <a:pt x="279797" y="1912712"/>
                </a:lnTo>
                <a:cubicBezTo>
                  <a:pt x="237055" y="1912712"/>
                  <a:pt x="202406" y="1878063"/>
                  <a:pt x="202406" y="1835321"/>
                </a:cubicBezTo>
                <a:lnTo>
                  <a:pt x="202406" y="1167331"/>
                </a:lnTo>
                <a:lnTo>
                  <a:pt x="202407" y="1167326"/>
                </a:lnTo>
                <a:lnTo>
                  <a:pt x="202407" y="945924"/>
                </a:lnTo>
                <a:lnTo>
                  <a:pt x="202406" y="945924"/>
                </a:lnTo>
                <a:lnTo>
                  <a:pt x="202406" y="571551"/>
                </a:lnTo>
                <a:cubicBezTo>
                  <a:pt x="202406" y="556427"/>
                  <a:pt x="190146" y="544167"/>
                  <a:pt x="175022" y="544167"/>
                </a:cubicBezTo>
                <a:cubicBezTo>
                  <a:pt x="159898" y="544167"/>
                  <a:pt x="147638" y="556427"/>
                  <a:pt x="147638" y="571551"/>
                </a:cubicBezTo>
                <a:lnTo>
                  <a:pt x="147638" y="659703"/>
                </a:lnTo>
                <a:lnTo>
                  <a:pt x="147638" y="945924"/>
                </a:lnTo>
                <a:lnTo>
                  <a:pt x="147638" y="1017361"/>
                </a:lnTo>
                <a:cubicBezTo>
                  <a:pt x="147638" y="1058130"/>
                  <a:pt x="114588" y="1091180"/>
                  <a:pt x="73819" y="1091180"/>
                </a:cubicBezTo>
                <a:cubicBezTo>
                  <a:pt x="33050" y="1091180"/>
                  <a:pt x="0" y="1058130"/>
                  <a:pt x="0" y="1017361"/>
                </a:cubicBezTo>
                <a:lnTo>
                  <a:pt x="0" y="802652"/>
                </a:lnTo>
                <a:lnTo>
                  <a:pt x="0" y="659703"/>
                </a:lnTo>
                <a:lnTo>
                  <a:pt x="0" y="501027"/>
                </a:lnTo>
                <a:cubicBezTo>
                  <a:pt x="0" y="421900"/>
                  <a:pt x="64145" y="357755"/>
                  <a:pt x="143272" y="357755"/>
                </a:cubicBezTo>
                <a:close/>
                <a:moveTo>
                  <a:pt x="383667" y="0"/>
                </a:moveTo>
                <a:cubicBezTo>
                  <a:pt x="470623" y="0"/>
                  <a:pt x="541114" y="70491"/>
                  <a:pt x="541114" y="157447"/>
                </a:cubicBezTo>
                <a:cubicBezTo>
                  <a:pt x="541114" y="244403"/>
                  <a:pt x="470623" y="314894"/>
                  <a:pt x="383667" y="314894"/>
                </a:cubicBezTo>
                <a:cubicBezTo>
                  <a:pt x="296711" y="314894"/>
                  <a:pt x="226220" y="244403"/>
                  <a:pt x="226220" y="157447"/>
                </a:cubicBezTo>
                <a:cubicBezTo>
                  <a:pt x="226220" y="70491"/>
                  <a:pt x="296711" y="0"/>
                  <a:pt x="383667" y="0"/>
                </a:cubicBezTo>
                <a:close/>
              </a:path>
            </a:pathLst>
          </a:custGeom>
          <a:solidFill>
            <a:srgbClr val="697A7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6" name="右大括号 5"/>
          <p:cNvSpPr/>
          <p:nvPr/>
        </p:nvSpPr>
        <p:spPr>
          <a:xfrm>
            <a:off x="10106025" y="2516188"/>
            <a:ext cx="195263" cy="681037"/>
          </a:xfrm>
          <a:prstGeom prst="rightBrace">
            <a:avLst/>
          </a:prstGeom>
          <a:ln>
            <a:solidFill>
              <a:srgbClr val="FA9A60"/>
            </a:solidFill>
          </a:ln>
        </p:spPr>
        <p:style>
          <a:lnRef idx="1">
            <a:schemeClr val="accent1"/>
          </a:lnRef>
          <a:fillRef idx="0">
            <a:schemeClr val="accent1"/>
          </a:fillRef>
          <a:effectRef idx="0">
            <a:schemeClr val="accent1"/>
          </a:effectRef>
          <a:fontRef idx="minor">
            <a:schemeClr val="tx1"/>
          </a:fontRef>
        </p:style>
        <p:txBody>
          <a:bodyPr anchor="ctr"/>
          <a:lstStyle/>
          <a:p>
            <a:pPr algn="ctr" eaLnBrk="1" fontAlgn="auto" hangingPunct="1">
              <a:spcBef>
                <a:spcPts val="0"/>
              </a:spcBef>
              <a:spcAft>
                <a:spcPts val="0"/>
              </a:spcAft>
              <a:defRPr/>
            </a:pPr>
            <a:endParaRPr lang="zh-CN" altLang="en-US"/>
          </a:p>
        </p:txBody>
      </p:sp>
      <p:sp>
        <p:nvSpPr>
          <p:cNvPr id="7" name="右大括号 6"/>
          <p:cNvSpPr/>
          <p:nvPr/>
        </p:nvSpPr>
        <p:spPr>
          <a:xfrm>
            <a:off x="8047038" y="2516188"/>
            <a:ext cx="195262" cy="681037"/>
          </a:xfrm>
          <a:prstGeom prst="rightBrace">
            <a:avLst/>
          </a:prstGeom>
          <a:ln>
            <a:solidFill>
              <a:srgbClr val="697A74"/>
            </a:solidFill>
          </a:ln>
        </p:spPr>
        <p:style>
          <a:lnRef idx="1">
            <a:schemeClr val="accent1"/>
          </a:lnRef>
          <a:fillRef idx="0">
            <a:schemeClr val="accent1"/>
          </a:fillRef>
          <a:effectRef idx="0">
            <a:schemeClr val="accent1"/>
          </a:effectRef>
          <a:fontRef idx="minor">
            <a:schemeClr val="tx1"/>
          </a:fontRef>
        </p:style>
        <p:txBody>
          <a:bodyPr anchor="ctr"/>
          <a:lstStyle/>
          <a:p>
            <a:pPr algn="ctr" eaLnBrk="1" fontAlgn="auto" hangingPunct="1">
              <a:spcBef>
                <a:spcPts val="0"/>
              </a:spcBef>
              <a:spcAft>
                <a:spcPts val="0"/>
              </a:spcAft>
              <a:defRPr/>
            </a:pPr>
            <a:endParaRPr lang="zh-CN" altLang="en-US"/>
          </a:p>
        </p:txBody>
      </p:sp>
      <p:sp>
        <p:nvSpPr>
          <p:cNvPr id="4104" name="文本框 7"/>
          <p:cNvSpPr txBox="1">
            <a:spLocks noChangeArrowheads="1"/>
          </p:cNvSpPr>
          <p:nvPr/>
        </p:nvSpPr>
        <p:spPr bwMode="auto">
          <a:xfrm>
            <a:off x="8293100" y="2533650"/>
            <a:ext cx="982663"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eaLnBrk="1" hangingPunct="1"/>
            <a:r>
              <a:rPr lang="en-US" altLang="zh-CN" sz="3600">
                <a:solidFill>
                  <a:srgbClr val="697A74"/>
                </a:solidFill>
              </a:rPr>
              <a:t>35%</a:t>
            </a:r>
            <a:endParaRPr lang="zh-CN" altLang="en-US" sz="3600">
              <a:solidFill>
                <a:srgbClr val="697A74"/>
              </a:solidFill>
            </a:endParaRPr>
          </a:p>
        </p:txBody>
      </p:sp>
      <p:sp>
        <p:nvSpPr>
          <p:cNvPr id="4105" name="文本框 8"/>
          <p:cNvSpPr txBox="1">
            <a:spLocks noChangeArrowheads="1"/>
          </p:cNvSpPr>
          <p:nvPr/>
        </p:nvSpPr>
        <p:spPr bwMode="auto">
          <a:xfrm>
            <a:off x="10345738" y="2533650"/>
            <a:ext cx="982662"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eaLnBrk="1" hangingPunct="1"/>
            <a:r>
              <a:rPr lang="en-US" altLang="zh-CN" sz="3600">
                <a:solidFill>
                  <a:srgbClr val="FA9A60"/>
                </a:solidFill>
              </a:rPr>
              <a:t>65%</a:t>
            </a:r>
            <a:endParaRPr lang="zh-CN" altLang="en-US" sz="3600">
              <a:solidFill>
                <a:srgbClr val="FA9A60"/>
              </a:solidFill>
            </a:endParaRPr>
          </a:p>
        </p:txBody>
      </p:sp>
      <p:sp>
        <p:nvSpPr>
          <p:cNvPr id="10" name="矩形 9"/>
          <p:cNvSpPr/>
          <p:nvPr/>
        </p:nvSpPr>
        <p:spPr>
          <a:xfrm>
            <a:off x="7700963" y="3429000"/>
            <a:ext cx="4491037" cy="581025"/>
          </a:xfrm>
          <a:prstGeom prst="rect">
            <a:avLst/>
          </a:prstGeom>
          <a:solidFill>
            <a:srgbClr val="FA9A6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107" name="矩形 10"/>
          <p:cNvSpPr>
            <a:spLocks noChangeArrowheads="1"/>
          </p:cNvSpPr>
          <p:nvPr/>
        </p:nvSpPr>
        <p:spPr bwMode="auto">
          <a:xfrm>
            <a:off x="7700963" y="4259263"/>
            <a:ext cx="3651250" cy="1385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eaLnBrk="1" hangingPunct="1"/>
            <a:r>
              <a:rPr lang="zh-CN" altLang="en-US" sz="1400">
                <a:solidFill>
                  <a:schemeClr val="bg1"/>
                </a:solidFill>
              </a:rPr>
              <a:t>Vestibulum ante ipsum primis in faucibus orci luctus et ultrices posuere cubilia Curae; Donec velit neque, auctor sit amet aliquam vel, ullamcorper sit amet ligula. Nulla quis lorem ut libero malesuada feugiat. Vestibulum ac diam sit amet quam vehicula</a:t>
            </a:r>
          </a:p>
        </p:txBody>
      </p:sp>
      <p:graphicFrame>
        <p:nvGraphicFramePr>
          <p:cNvPr id="4098" name="图表 21"/>
          <p:cNvGraphicFramePr>
            <a:graphicFrameLocks/>
          </p:cNvGraphicFramePr>
          <p:nvPr/>
        </p:nvGraphicFramePr>
        <p:xfrm>
          <a:off x="787400" y="1939925"/>
          <a:ext cx="5219700" cy="4141788"/>
        </p:xfrm>
        <a:graphic>
          <a:graphicData uri="http://schemas.openxmlformats.org/presentationml/2006/ole">
            <mc:AlternateContent xmlns:mc="http://schemas.openxmlformats.org/markup-compatibility/2006">
              <mc:Choice xmlns:v="urn:schemas-microsoft-com:vml" Requires="v">
                <p:oleObj spid="_x0000_s4111" name="图表" r:id="rId3" imgW="5224725" imgH="4145639" progId="Excel.Chart.8">
                  <p:embed/>
                </p:oleObj>
              </mc:Choice>
              <mc:Fallback>
                <p:oleObj name="图表" r:id="rId3" imgW="5224725" imgH="4145639" progId="Excel.Chart.8">
                  <p:embed/>
                  <p:pic>
                    <p:nvPicPr>
                      <p:cNvPr id="0" name="图表 21"/>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87400" y="1939925"/>
                        <a:ext cx="5219700" cy="4141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2011363"/>
            <a:ext cx="9144000" cy="2387600"/>
          </a:xfrm>
        </p:spPr>
        <p:txBody>
          <a:bodyPr rtlCol="0">
            <a:normAutofit/>
          </a:bodyPr>
          <a:lstStyle/>
          <a:p>
            <a:pPr eaLnBrk="1" fontAlgn="auto" hangingPunct="1">
              <a:spcAft>
                <a:spcPts val="0"/>
              </a:spcAft>
              <a:defRPr/>
            </a:pPr>
            <a:r>
              <a:rPr lang="en-US" altLang="zh-CN" sz="8000" b="1" dirty="0" smtClean="0">
                <a:solidFill>
                  <a:srgbClr val="FA9A60"/>
                </a:solidFill>
                <a:latin typeface="+mj-ea"/>
              </a:rPr>
              <a:t>THANK YOU</a:t>
            </a:r>
            <a:r>
              <a:rPr lang="en-US" altLang="zh-CN" sz="9600" b="1" dirty="0" smtClean="0"/>
              <a:t> </a:t>
            </a:r>
            <a:endParaRPr lang="zh-CN" altLang="en-US" sz="4000"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任意多边形 2"/>
          <p:cNvSpPr/>
          <p:nvPr/>
        </p:nvSpPr>
        <p:spPr>
          <a:xfrm>
            <a:off x="2242517" y="2946258"/>
            <a:ext cx="596900" cy="656791"/>
          </a:xfrm>
          <a:custGeom>
            <a:avLst/>
            <a:gdLst>
              <a:gd name="connsiteX0" fmla="*/ 0 w 561975"/>
              <a:gd name="connsiteY0" fmla="*/ 0 h 547688"/>
              <a:gd name="connsiteX1" fmla="*/ 552450 w 561975"/>
              <a:gd name="connsiteY1" fmla="*/ 547688 h 547688"/>
              <a:gd name="connsiteX2" fmla="*/ 561975 w 561975"/>
              <a:gd name="connsiteY2" fmla="*/ 0 h 547688"/>
              <a:gd name="connsiteX3" fmla="*/ 0 w 561975"/>
              <a:gd name="connsiteY3" fmla="*/ 0 h 547688"/>
              <a:gd name="connsiteX0" fmla="*/ 0 w 576263"/>
              <a:gd name="connsiteY0" fmla="*/ 0 h 547688"/>
              <a:gd name="connsiteX1" fmla="*/ 566738 w 576263"/>
              <a:gd name="connsiteY1" fmla="*/ 547688 h 547688"/>
              <a:gd name="connsiteX2" fmla="*/ 576263 w 576263"/>
              <a:gd name="connsiteY2" fmla="*/ 0 h 547688"/>
              <a:gd name="connsiteX3" fmla="*/ 0 w 576263"/>
              <a:gd name="connsiteY3" fmla="*/ 0 h 547688"/>
              <a:gd name="connsiteX0" fmla="*/ 0 w 576263"/>
              <a:gd name="connsiteY0" fmla="*/ 0 h 571500"/>
              <a:gd name="connsiteX1" fmla="*/ 566738 w 576263"/>
              <a:gd name="connsiteY1" fmla="*/ 571500 h 571500"/>
              <a:gd name="connsiteX2" fmla="*/ 576263 w 576263"/>
              <a:gd name="connsiteY2" fmla="*/ 0 h 571500"/>
              <a:gd name="connsiteX3" fmla="*/ 0 w 576263"/>
              <a:gd name="connsiteY3" fmla="*/ 0 h 571500"/>
              <a:gd name="connsiteX0" fmla="*/ 0 w 576263"/>
              <a:gd name="connsiteY0" fmla="*/ 0 h 576263"/>
              <a:gd name="connsiteX1" fmla="*/ 571335 w 576263"/>
              <a:gd name="connsiteY1" fmla="*/ 576263 h 576263"/>
              <a:gd name="connsiteX2" fmla="*/ 576263 w 576263"/>
              <a:gd name="connsiteY2" fmla="*/ 0 h 576263"/>
              <a:gd name="connsiteX3" fmla="*/ 0 w 576263"/>
              <a:gd name="connsiteY3" fmla="*/ 0 h 576263"/>
              <a:gd name="connsiteX0" fmla="*/ 0 w 576448"/>
              <a:gd name="connsiteY0" fmla="*/ 0 h 576263"/>
              <a:gd name="connsiteX1" fmla="*/ 575933 w 576448"/>
              <a:gd name="connsiteY1" fmla="*/ 576263 h 576263"/>
              <a:gd name="connsiteX2" fmla="*/ 576263 w 576448"/>
              <a:gd name="connsiteY2" fmla="*/ 0 h 576263"/>
              <a:gd name="connsiteX3" fmla="*/ 0 w 576448"/>
              <a:gd name="connsiteY3" fmla="*/ 0 h 576263"/>
            </a:gdLst>
            <a:ahLst/>
            <a:cxnLst>
              <a:cxn ang="0">
                <a:pos x="connsiteX0" y="connsiteY0"/>
              </a:cxn>
              <a:cxn ang="0">
                <a:pos x="connsiteX1" y="connsiteY1"/>
              </a:cxn>
              <a:cxn ang="0">
                <a:pos x="connsiteX2" y="connsiteY2"/>
              </a:cxn>
              <a:cxn ang="0">
                <a:pos x="connsiteX3" y="connsiteY3"/>
              </a:cxn>
            </a:cxnLst>
            <a:rect l="l" t="t" r="r" b="b"/>
            <a:pathLst>
              <a:path w="576448" h="576263">
                <a:moveTo>
                  <a:pt x="0" y="0"/>
                </a:moveTo>
                <a:lnTo>
                  <a:pt x="575933" y="576263"/>
                </a:lnTo>
                <a:cubicBezTo>
                  <a:pt x="577576" y="384175"/>
                  <a:pt x="574620" y="192088"/>
                  <a:pt x="576263" y="0"/>
                </a:cubicBezTo>
                <a:lnTo>
                  <a:pt x="0" y="0"/>
                </a:lnTo>
                <a:close/>
              </a:path>
            </a:pathLst>
          </a:custGeom>
          <a:solidFill>
            <a:srgbClr val="61942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prstClr val="white"/>
              </a:solidFill>
            </a:endParaRPr>
          </a:p>
        </p:txBody>
      </p:sp>
      <p:sp>
        <p:nvSpPr>
          <p:cNvPr id="4" name="矩形 3"/>
          <p:cNvSpPr/>
          <p:nvPr/>
        </p:nvSpPr>
        <p:spPr>
          <a:xfrm>
            <a:off x="2832100" y="2949865"/>
            <a:ext cx="9359900" cy="657225"/>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0" rIns="180000" bIns="0" anchor="ctr"/>
          <a:lstStyle/>
          <a:p>
            <a:pPr algn="ctr" eaLnBrk="1" fontAlgn="auto" hangingPunct="1">
              <a:spcBef>
                <a:spcPts val="0"/>
              </a:spcBef>
              <a:spcAft>
                <a:spcPts val="0"/>
              </a:spcAft>
              <a:defRPr/>
            </a:pPr>
            <a:r>
              <a:rPr lang="en-US" altLang="zh-CN" sz="2800" smtClean="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eiryo" panose="020B0604030504040204" pitchFamily="34" charset="-128"/>
              </a:rPr>
              <a:t>www.ypppt.com</a:t>
            </a:r>
            <a:endParaRPr lang="zh-CN" altLang="en-US" sz="2800" dirty="0">
              <a:solidFill>
                <a:srgbClr val="CEEAB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eiryo" panose="020B0604030504040204" pitchFamily="34" charset="-128"/>
            </a:endParaRPr>
          </a:p>
        </p:txBody>
      </p:sp>
      <p:sp>
        <p:nvSpPr>
          <p:cNvPr id="7" name="矩形 6"/>
          <p:cNvSpPr/>
          <p:nvPr/>
        </p:nvSpPr>
        <p:spPr>
          <a:xfrm>
            <a:off x="1" y="2182092"/>
            <a:ext cx="9312276" cy="775277"/>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r>
              <a:rPr lang="zh-CN" altLang="en-US" sz="3200" spc="200" dirty="0">
                <a:solidFill>
                  <a:srgbClr val="FFFFFF"/>
                </a:solidFill>
                <a:effectLst>
                  <a:outerShdw blurRad="50800" dist="38100" algn="l" rotWithShape="0">
                    <a:prstClr val="black">
                      <a:alpha val="40000"/>
                    </a:prstClr>
                  </a:outerShdw>
                </a:effectLst>
                <a:latin typeface="微软雅黑" panose="020B0503020204020204" pitchFamily="34" charset="-122"/>
                <a:ea typeface="微软雅黑" panose="020B0503020204020204" pitchFamily="34" charset="-122"/>
              </a:rPr>
              <a:t>    </a:t>
            </a:r>
            <a:r>
              <a:rPr lang="zh-CN" altLang="en-US" sz="3200" spc="200" dirty="0" smtClean="0">
                <a:solidFill>
                  <a:srgbClr val="FFFFFF"/>
                </a:solidFill>
                <a:effectLst>
                  <a:outerShdw blurRad="50800" dist="38100" algn="l" rotWithShape="0">
                    <a:prstClr val="black">
                      <a:alpha val="40000"/>
                    </a:prstClr>
                  </a:outerShdw>
                </a:effectLst>
                <a:latin typeface="微软雅黑" panose="020B0503020204020204" pitchFamily="34" charset="-122"/>
                <a:ea typeface="微软雅黑" panose="020B0503020204020204" pitchFamily="34" charset="-122"/>
              </a:rPr>
              <a:t>               </a:t>
            </a:r>
            <a:r>
              <a:rPr lang="zh-CN" altLang="en-US" sz="2800" spc="200" dirty="0" smtClean="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更</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多精品</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资源尽在</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优品</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p>
        </p:txBody>
      </p:sp>
      <p:sp>
        <p:nvSpPr>
          <p:cNvPr id="6" name="直角三角形 5"/>
          <p:cNvSpPr/>
          <p:nvPr/>
        </p:nvSpPr>
        <p:spPr>
          <a:xfrm>
            <a:off x="9312275" y="2178052"/>
            <a:ext cx="853701" cy="779317"/>
          </a:xfrm>
          <a:prstGeom prst="rtTriangle">
            <a:avLst/>
          </a:prstGeom>
          <a:solidFill>
            <a:srgbClr val="007C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prstClr val="white"/>
              </a:solidFill>
            </a:endParaRPr>
          </a:p>
        </p:txBody>
      </p:sp>
      <p:sp>
        <p:nvSpPr>
          <p:cNvPr id="12" name="矩形 11"/>
          <p:cNvSpPr/>
          <p:nvPr/>
        </p:nvSpPr>
        <p:spPr>
          <a:xfrm>
            <a:off x="2581830" y="3921022"/>
            <a:ext cx="6906409" cy="1692771"/>
          </a:xfrm>
          <a:prstGeom prst="rect">
            <a:avLst/>
          </a:prstGeom>
          <a:noFill/>
          <a:ln w="25400" cap="flat" cmpd="sng" algn="ctr">
            <a:noFill/>
            <a:prstDash val="solid"/>
          </a:ln>
          <a:effectLst/>
        </p:spPr>
        <p:txBody>
          <a:bodyPr rtlCol="0" anchor="ctr"/>
          <a:lstStyle/>
          <a:p>
            <a:pPr eaLnBrk="1" fontAlgn="auto" hangingPunct="1">
              <a:lnSpc>
                <a:spcPts val="2400"/>
              </a:lnSpc>
              <a:spcBef>
                <a:spcPts val="0"/>
              </a:spcBef>
              <a:spcAft>
                <a:spcPts val="0"/>
              </a:spcAft>
            </a:pPr>
            <a:r>
              <a:rPr lang="en-US" altLang="zh-CN" sz="1200" kern="0" dirty="0">
                <a:solidFill>
                  <a:srgbClr val="EEECE1">
                    <a:lumMod val="25000"/>
                  </a:srgbClr>
                </a:solidFill>
                <a:latin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rPr>
              <a:t>模板下载：</a:t>
            </a:r>
            <a:r>
              <a:rPr lang="en-US" altLang="zh-CN" sz="1200" kern="0" dirty="0">
                <a:solidFill>
                  <a:srgbClr val="EEECE1">
                    <a:lumMod val="25000"/>
                  </a:srgbClr>
                </a:solidFill>
                <a:latin typeface="微软雅黑" panose="020B0503020204020204" pitchFamily="34" charset="-122"/>
                <a:hlinkClick r:id="rId3"/>
              </a:rPr>
              <a:t>www.ypppt.com/moban/</a:t>
            </a:r>
            <a:r>
              <a:rPr lang="en-US" altLang="zh-CN" sz="1200" kern="0" dirty="0">
                <a:solidFill>
                  <a:srgbClr val="EEECE1">
                    <a:lumMod val="25000"/>
                  </a:srgbClr>
                </a:solidFill>
                <a:latin typeface="微软雅黑" panose="020B0503020204020204" pitchFamily="34" charset="-122"/>
              </a:rPr>
              <a:t>        </a:t>
            </a:r>
            <a:r>
              <a:rPr lang="en-US" altLang="zh-CN" sz="1200" kern="0" dirty="0" smtClean="0">
                <a:solidFill>
                  <a:srgbClr val="EEECE1">
                    <a:lumMod val="25000"/>
                  </a:srgbClr>
                </a:solidFill>
                <a:latin typeface="微软雅黑" panose="020B0503020204020204" pitchFamily="34" charset="-122"/>
              </a:rPr>
              <a:t> </a:t>
            </a:r>
            <a:r>
              <a:rPr lang="zh-CN" altLang="en-US" sz="1200" kern="0" dirty="0" smtClean="0">
                <a:solidFill>
                  <a:srgbClr val="EEECE1">
                    <a:lumMod val="25000"/>
                  </a:srgbClr>
                </a:solidFill>
                <a:latin typeface="微软雅黑" panose="020B0503020204020204" pitchFamily="34" charset="-122"/>
              </a:rPr>
              <a:t>节</a:t>
            </a:r>
            <a:r>
              <a:rPr lang="zh-CN" altLang="en-US" sz="1200" kern="0" dirty="0">
                <a:solidFill>
                  <a:srgbClr val="EEECE1">
                    <a:lumMod val="25000"/>
                  </a:srgbClr>
                </a:solidFill>
                <a:latin typeface="微软雅黑" panose="020B0503020204020204" pitchFamily="34" charset="-122"/>
              </a:rPr>
              <a:t>日</a:t>
            </a:r>
            <a:r>
              <a:rPr lang="en-US" altLang="zh-CN" sz="1200" kern="0" dirty="0">
                <a:solidFill>
                  <a:srgbClr val="EEECE1">
                    <a:lumMod val="25000"/>
                  </a:srgbClr>
                </a:solidFill>
                <a:latin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rPr>
              <a:t>模板：</a:t>
            </a:r>
            <a:r>
              <a:rPr lang="en-US" altLang="zh-CN" sz="1200" kern="0" dirty="0">
                <a:solidFill>
                  <a:srgbClr val="EEECE1">
                    <a:lumMod val="25000"/>
                  </a:srgbClr>
                </a:solidFill>
                <a:latin typeface="微软雅黑" panose="020B0503020204020204" pitchFamily="34" charset="-122"/>
                <a:hlinkClick r:id="rId4"/>
              </a:rPr>
              <a:t>www.ypppt.com/jieri/</a:t>
            </a:r>
            <a:endParaRPr lang="en-US" altLang="zh-CN" sz="1200" kern="0" dirty="0">
              <a:solidFill>
                <a:srgbClr val="EEECE1">
                  <a:lumMod val="25000"/>
                </a:srgbClr>
              </a:solidFill>
              <a:latin typeface="微软雅黑" panose="020B0503020204020204" pitchFamily="34" charset="-122"/>
            </a:endParaRPr>
          </a:p>
          <a:p>
            <a:pPr eaLnBrk="1" fontAlgn="auto" hangingPunct="1">
              <a:lnSpc>
                <a:spcPts val="2400"/>
              </a:lnSpc>
              <a:spcBef>
                <a:spcPts val="0"/>
              </a:spcBef>
              <a:spcAft>
                <a:spcPts val="0"/>
              </a:spcAft>
            </a:pPr>
            <a:r>
              <a:rPr lang="en-US" altLang="zh-CN" sz="1200" kern="0" dirty="0">
                <a:solidFill>
                  <a:srgbClr val="EEECE1">
                    <a:lumMod val="25000"/>
                  </a:srgbClr>
                </a:solidFill>
                <a:latin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rPr>
              <a:t>背景图片：</a:t>
            </a:r>
            <a:r>
              <a:rPr lang="en-US" altLang="zh-CN" sz="1200" kern="0" dirty="0">
                <a:solidFill>
                  <a:srgbClr val="EEECE1">
                    <a:lumMod val="25000"/>
                  </a:srgbClr>
                </a:solidFill>
                <a:latin typeface="微软雅黑" panose="020B0503020204020204" pitchFamily="34" charset="-122"/>
                <a:hlinkClick r:id="rId5"/>
              </a:rPr>
              <a:t>www.ypppt.com/beijing/</a:t>
            </a:r>
            <a:r>
              <a:rPr lang="en-US" altLang="zh-CN" sz="1200" kern="0" dirty="0">
                <a:solidFill>
                  <a:srgbClr val="EEECE1">
                    <a:lumMod val="25000"/>
                  </a:srgbClr>
                </a:solidFill>
                <a:latin typeface="微软雅黑" panose="020B0503020204020204" pitchFamily="34" charset="-122"/>
              </a:rPr>
              <a:t>          </a:t>
            </a:r>
            <a:r>
              <a:rPr lang="en-US" altLang="zh-CN" sz="1200" kern="0" dirty="0" smtClean="0">
                <a:solidFill>
                  <a:srgbClr val="EEECE1">
                    <a:lumMod val="25000"/>
                  </a:srgbClr>
                </a:solidFill>
                <a:latin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rPr>
              <a:t>图表下载：</a:t>
            </a:r>
            <a:r>
              <a:rPr lang="en-US" altLang="zh-CN" sz="1200" kern="0" dirty="0">
                <a:solidFill>
                  <a:srgbClr val="EEECE1">
                    <a:lumMod val="25000"/>
                  </a:srgbClr>
                </a:solidFill>
                <a:latin typeface="微软雅黑" panose="020B0503020204020204" pitchFamily="34" charset="-122"/>
                <a:hlinkClick r:id="rId6"/>
              </a:rPr>
              <a:t>www.ypppt.com/tubiao/</a:t>
            </a:r>
            <a:endParaRPr lang="en-US" altLang="zh-CN" sz="1200" kern="0" dirty="0">
              <a:solidFill>
                <a:srgbClr val="EEECE1">
                  <a:lumMod val="25000"/>
                </a:srgbClr>
              </a:solidFill>
              <a:latin typeface="微软雅黑" panose="020B0503020204020204" pitchFamily="34" charset="-122"/>
            </a:endParaRPr>
          </a:p>
          <a:p>
            <a:pPr eaLnBrk="1" fontAlgn="auto" hangingPunct="1">
              <a:lnSpc>
                <a:spcPts val="2400"/>
              </a:lnSpc>
              <a:spcBef>
                <a:spcPts val="0"/>
              </a:spcBef>
              <a:spcAft>
                <a:spcPts val="0"/>
              </a:spcAft>
            </a:pPr>
            <a:r>
              <a:rPr lang="en-US" altLang="zh-CN" sz="1200" kern="0" dirty="0">
                <a:solidFill>
                  <a:srgbClr val="EEECE1">
                    <a:lumMod val="25000"/>
                  </a:srgbClr>
                </a:solidFill>
                <a:latin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rPr>
              <a:t>素材下载：</a:t>
            </a:r>
            <a:r>
              <a:rPr lang="en-US" altLang="zh-CN" sz="1200" kern="0" dirty="0">
                <a:solidFill>
                  <a:srgbClr val="EEECE1">
                    <a:lumMod val="25000"/>
                  </a:srgbClr>
                </a:solidFill>
                <a:latin typeface="微软雅黑" panose="020B0503020204020204" pitchFamily="34" charset="-122"/>
              </a:rPr>
              <a:t> </a:t>
            </a:r>
            <a:r>
              <a:rPr lang="en-US" altLang="zh-CN" sz="1200" kern="0" dirty="0">
                <a:solidFill>
                  <a:srgbClr val="EEECE1">
                    <a:lumMod val="25000"/>
                  </a:srgbClr>
                </a:solidFill>
                <a:latin typeface="微软雅黑" panose="020B0503020204020204" pitchFamily="34" charset="-122"/>
                <a:hlinkClick r:id="rId7"/>
              </a:rPr>
              <a:t>www.ypppt.com/sucai/</a:t>
            </a:r>
            <a:r>
              <a:rPr lang="en-US" altLang="zh-CN" sz="1200" kern="0" dirty="0">
                <a:solidFill>
                  <a:srgbClr val="EEECE1">
                    <a:lumMod val="25000"/>
                  </a:srgbClr>
                </a:solidFill>
                <a:latin typeface="微软雅黑" panose="020B0503020204020204" pitchFamily="34" charset="-122"/>
              </a:rPr>
              <a:t>            </a:t>
            </a:r>
            <a:r>
              <a:rPr lang="en-US" altLang="zh-CN" sz="1200" kern="0" dirty="0" smtClean="0">
                <a:solidFill>
                  <a:srgbClr val="EEECE1">
                    <a:lumMod val="25000"/>
                  </a:srgbClr>
                </a:solidFill>
                <a:latin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rPr>
              <a:t>教程下载：</a:t>
            </a:r>
            <a:r>
              <a:rPr lang="en-US" altLang="zh-CN" sz="1200" kern="0" dirty="0">
                <a:solidFill>
                  <a:srgbClr val="EEECE1">
                    <a:lumMod val="25000"/>
                  </a:srgbClr>
                </a:solidFill>
                <a:latin typeface="微软雅黑" panose="020B0503020204020204" pitchFamily="34" charset="-122"/>
                <a:hlinkClick r:id="rId8"/>
              </a:rPr>
              <a:t>www.ypppt.com/jiaocheng/</a:t>
            </a:r>
            <a:r>
              <a:rPr lang="en-US" altLang="zh-CN" sz="1200" kern="0" dirty="0">
                <a:solidFill>
                  <a:srgbClr val="EEECE1">
                    <a:lumMod val="25000"/>
                  </a:srgbClr>
                </a:solidFill>
                <a:latin typeface="微软雅黑" panose="020B0503020204020204" pitchFamily="34" charset="-122"/>
              </a:rPr>
              <a:t>      </a:t>
            </a:r>
          </a:p>
        </p:txBody>
      </p:sp>
    </p:spTree>
    <p:extLst>
      <p:ext uri="{BB962C8B-B14F-4D97-AF65-F5344CB8AC3E}">
        <p14:creationId xmlns:p14="http://schemas.microsoft.com/office/powerpoint/2010/main" val="277851200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微软雅黑">
      <a:majorFont>
        <a:latin typeface="Calibri Light"/>
        <a:ea typeface="微软雅黑"/>
        <a:cs typeface=""/>
      </a:majorFont>
      <a:minorFont>
        <a:latin typeface="Calibri"/>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440</TotalTime>
  <Words>1404</Words>
  <Application>Microsoft Office PowerPoint</Application>
  <PresentationFormat>宽屏</PresentationFormat>
  <Paragraphs>121</Paragraphs>
  <Slides>21</Slides>
  <Notes>1</Notes>
  <HiddenSlides>0</HiddenSlides>
  <MMClips>0</MMClips>
  <ScaleCrop>false</ScaleCrop>
  <HeadingPairs>
    <vt:vector size="8" baseType="variant">
      <vt:variant>
        <vt:lpstr>已用的字体</vt:lpstr>
      </vt:variant>
      <vt:variant>
        <vt:i4>6</vt:i4>
      </vt:variant>
      <vt:variant>
        <vt:lpstr>主题</vt:lpstr>
      </vt:variant>
      <vt:variant>
        <vt:i4>2</vt:i4>
      </vt:variant>
      <vt:variant>
        <vt:lpstr>嵌入 OLE 服务器</vt:lpstr>
      </vt:variant>
      <vt:variant>
        <vt:i4>1</vt:i4>
      </vt:variant>
      <vt:variant>
        <vt:lpstr>幻灯片标题</vt:lpstr>
      </vt:variant>
      <vt:variant>
        <vt:i4>21</vt:i4>
      </vt:variant>
    </vt:vector>
  </HeadingPairs>
  <TitlesOfParts>
    <vt:vector size="30" baseType="lpstr">
      <vt:lpstr>Meiryo</vt:lpstr>
      <vt:lpstr>宋体</vt:lpstr>
      <vt:lpstr>微软雅黑</vt:lpstr>
      <vt:lpstr>Arial</vt:lpstr>
      <vt:lpstr>Calibri</vt:lpstr>
      <vt:lpstr>Calibri Light</vt:lpstr>
      <vt:lpstr>Office 主题</vt:lpstr>
      <vt:lpstr>Office Theme</vt:lpstr>
      <vt:lpstr>图表</vt:lpstr>
      <vt:lpstr>BUSINESS  PPT TEMPLATE</vt:lpstr>
      <vt:lpstr>SECTION TITLE</vt:lpstr>
      <vt:lpstr>Your  Title  Here</vt:lpstr>
      <vt:lpstr>Your  Title  Here</vt:lpstr>
      <vt:lpstr>Your  Title  Here</vt:lpstr>
      <vt:lpstr>Your  Title  Here</vt:lpstr>
      <vt:lpstr>Your  Title  Here</vt:lpstr>
      <vt:lpstr>SECTION TITLE</vt:lpstr>
      <vt:lpstr>Your  Title  Here</vt:lpstr>
      <vt:lpstr>Your  Title  Here</vt:lpstr>
      <vt:lpstr>Your  Title  Here</vt:lpstr>
      <vt:lpstr>Your  Title  Here</vt:lpstr>
      <vt:lpstr>Your  Title  Here</vt:lpstr>
      <vt:lpstr>SECTION TITLE</vt:lpstr>
      <vt:lpstr>Your  Title  Here</vt:lpstr>
      <vt:lpstr>Your  Title  Here</vt:lpstr>
      <vt:lpstr>Your  Title  Here</vt:lpstr>
      <vt:lpstr>Your  Title  Here</vt:lpstr>
      <vt:lpstr>Your  Title  Here</vt:lpstr>
      <vt:lpstr>THANK YOU </vt:lpstr>
      <vt:lpstr>PowerPoint 演示文稿</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BUSINESS  PPT TEMPLATE</dc:title>
  <dc:subject/>
  <dc:creator>Administrator</dc:creator>
  <cp:keywords/>
  <dc:description/>
  <cp:lastModifiedBy>Administrator</cp:lastModifiedBy>
  <cp:revision>62</cp:revision>
  <dcterms:created xsi:type="dcterms:W3CDTF">2014-12-12T13:36:21Z</dcterms:created>
  <dcterms:modified xsi:type="dcterms:W3CDTF">2016-08-15T02:30:20Z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name">
    <vt:lpwstr>KENNw7zUfd13396.ppt</vt:lpwstr>
  </property>
  <property fmtid="{D5CDD505-2E9C-101B-9397-08002B2CF9AE}" pid="3" name="fileid">
    <vt:lpwstr>521905</vt:lpwstr>
  </property>
</Properties>
</file>