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76" r:id="rId3"/>
    <p:sldId id="261" r:id="rId4"/>
    <p:sldId id="260" r:id="rId5"/>
    <p:sldId id="268" r:id="rId6"/>
    <p:sldId id="272" r:id="rId7"/>
    <p:sldId id="277" r:id="rId8"/>
    <p:sldId id="285" r:id="rId9"/>
    <p:sldId id="271" r:id="rId10"/>
    <p:sldId id="288" r:id="rId11"/>
    <p:sldId id="289" r:id="rId12"/>
    <p:sldId id="284" r:id="rId13"/>
    <p:sldId id="270" r:id="rId14"/>
    <p:sldId id="283" r:id="rId15"/>
    <p:sldId id="279" r:id="rId16"/>
    <p:sldId id="287" r:id="rId17"/>
    <p:sldId id="278" r:id="rId18"/>
    <p:sldId id="273" r:id="rId19"/>
    <p:sldId id="275" r:id="rId20"/>
    <p:sldId id="274" r:id="rId21"/>
    <p:sldId id="267" r:id="rId22"/>
    <p:sldId id="290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6" pos="5110" userDrawn="1">
          <p15:clr>
            <a:srgbClr val="A4A3A4"/>
          </p15:clr>
        </p15:guide>
        <p15:guide id="7" orient="horz" pos="1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2DF"/>
    <a:srgbClr val="A6CAEE"/>
    <a:srgbClr val="CCCC33"/>
    <a:srgbClr val="FFC885"/>
    <a:srgbClr val="FEE3AD"/>
    <a:srgbClr val="FFFFFF"/>
    <a:srgbClr val="92B5DB"/>
    <a:srgbClr val="A4A3A4"/>
    <a:srgbClr val="8F7F5D"/>
    <a:srgbClr val="D8D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72" autoAdjust="0"/>
    <p:restoredTop sz="94312" autoAdjust="0"/>
  </p:normalViewPr>
  <p:slideViewPr>
    <p:cSldViewPr snapToGrid="0" showGuides="1">
      <p:cViewPr varScale="1">
        <p:scale>
          <a:sx n="110" d="100"/>
          <a:sy n="110" d="100"/>
        </p:scale>
        <p:origin x="942" y="78"/>
      </p:cViewPr>
      <p:guideLst>
        <p:guide orient="horz" pos="4224"/>
        <p:guide pos="5110"/>
        <p:guide orient="horz" pos="1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2322" y="-31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53-41DE-9092-7C29992B2BB3}"/>
              </c:ext>
            </c:extLst>
          </c:dPt>
          <c:dPt>
            <c:idx val="1"/>
            <c:bubble3D val="0"/>
            <c:spPr>
              <a:solidFill>
                <a:srgbClr val="FEB91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53-41DE-9092-7C29992B2B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C53-41DE-9092-7C29992B2BB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C53-41DE-9092-7C29992B2BB3}"/>
              </c:ext>
            </c:extLst>
          </c:dPt>
          <c:dPt>
            <c:idx val="2"/>
            <c:bubble3D val="0"/>
            <c:spPr>
              <a:solidFill>
                <a:srgbClr val="FC7E1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70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0C53-41DE-9092-7C29992B2B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C53-41DE-9092-7C29992B2BB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0C53-41DE-9092-7C29992B2BB3}"/>
              </c:ext>
            </c:extLst>
          </c:dPt>
          <c:dPt>
            <c:idx val="3"/>
            <c:bubble3D val="0"/>
            <c:spPr>
              <a:solidFill>
                <a:srgbClr val="F2230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0C53-41DE-9092-7C29992B2B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0C53-41DE-9092-7C29992B2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0.68533</cdr:x>
      <cdr:y>0.06977</cdr:y>
    </cdr:from>
    <cdr:to>
      <cdr:x>1</cdr:x>
      <cdr:y>0.47068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6433809" y="384287"/>
          <a:ext cx="2560125" cy="220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E96E-66E5-4AE0-97D7-7FDAD5BCA6DB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71971-2C66-405E-A74D-7E371BACB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13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92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76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467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45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173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79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014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772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390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666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926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762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199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96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465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62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219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959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88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5520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388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3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4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38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0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38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35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15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9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1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88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94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9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44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241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2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146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160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0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481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413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5918-C45C-46E3-971A-E05B32712711}" type="datetimeFigureOut">
              <a:rPr lang="zh-CN" altLang="en-US" smtClean="0"/>
              <a:t>2016/4/25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3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93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4.xml"/><Relationship Id="rId7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2" name="等腰三角形 1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29" name="椭圆 28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2016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4962275" y="3876705"/>
              <a:ext cx="282874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+mj-lt"/>
                  <a:ea typeface="方正兰亭粗黑_GBK" panose="02000000000000000000" pitchFamily="2" charset="-122"/>
                </a:rPr>
                <a:t>REPORT</a:t>
              </a:r>
              <a:endParaRPr lang="zh-CN" altLang="en-US" sz="7200" dirty="0">
                <a:solidFill>
                  <a:schemeClr val="bg1"/>
                </a:solidFill>
                <a:latin typeface="+mj-lt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42" name="等腰三角形 4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等腰三角形 43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90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418771"/>
            <a:ext cx="12192000" cy="402045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content"/>
          <p:cNvSpPr txBox="1"/>
          <p:nvPr/>
        </p:nvSpPr>
        <p:spPr>
          <a:xfrm>
            <a:off x="64632" y="2458790"/>
            <a:ext cx="2728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sz="8000" dirty="0"/>
              <a:t>content</a:t>
            </a:r>
            <a:endParaRPr lang="zh-CN" altLang="en-US" sz="8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927350" y="2504267"/>
            <a:ext cx="0" cy="16072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203199" y="2260452"/>
            <a:ext cx="490610" cy="646331"/>
            <a:chOff x="3203199" y="2260452"/>
            <a:chExt cx="490610" cy="646331"/>
          </a:xfrm>
        </p:grpSpPr>
        <p:sp>
          <p:nvSpPr>
            <p:cNvPr id="10" name="矩形 9"/>
            <p:cNvSpPr/>
            <p:nvPr/>
          </p:nvSpPr>
          <p:spPr>
            <a:xfrm>
              <a:off x="3225809" y="2349618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03199" y="2260452"/>
              <a:ext cx="4789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757074" y="2287437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322162" y="2285166"/>
            <a:ext cx="668791" cy="646331"/>
            <a:chOff x="7322162" y="2285166"/>
            <a:chExt cx="668791" cy="646331"/>
          </a:xfrm>
        </p:grpSpPr>
        <p:sp>
          <p:nvSpPr>
            <p:cNvPr id="31" name="矩形 30"/>
            <p:cNvSpPr/>
            <p:nvPr/>
          </p:nvSpPr>
          <p:spPr>
            <a:xfrm>
              <a:off x="7359287" y="2349618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322162" y="2285166"/>
              <a:ext cx="668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990953" y="2272728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dirty="0"/>
              <a:t>ADD YOUR TITLE HERE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3174170" y="3693063"/>
            <a:ext cx="657601" cy="646331"/>
            <a:chOff x="3174170" y="3693063"/>
            <a:chExt cx="657601" cy="646331"/>
          </a:xfrm>
        </p:grpSpPr>
        <p:sp>
          <p:nvSpPr>
            <p:cNvPr id="35" name="矩形 34"/>
            <p:cNvSpPr/>
            <p:nvPr/>
          </p:nvSpPr>
          <p:spPr>
            <a:xfrm>
              <a:off x="3225809" y="3782229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174170" y="3693063"/>
              <a:ext cx="6576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3745448" y="3735770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dirty="0"/>
              <a:t>ADD YOUR TITLE HERE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7322163" y="3693063"/>
            <a:ext cx="668790" cy="646331"/>
            <a:chOff x="7322163" y="3693063"/>
            <a:chExt cx="668790" cy="646331"/>
          </a:xfrm>
        </p:grpSpPr>
        <p:sp>
          <p:nvSpPr>
            <p:cNvPr id="39" name="矩形 38"/>
            <p:cNvSpPr/>
            <p:nvPr/>
          </p:nvSpPr>
          <p:spPr>
            <a:xfrm>
              <a:off x="7359287" y="3782229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322163" y="3693063"/>
              <a:ext cx="668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7990953" y="3735771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dirty="0"/>
              <a:t>ADD YOUR TITLE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42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5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3" grpId="0"/>
      <p:bldP spid="33" grpId="0"/>
      <p:bldP spid="37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81294" y="2875949"/>
            <a:ext cx="1093428" cy="1107996"/>
            <a:chOff x="5373389" y="1475219"/>
            <a:chExt cx="1812175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85629" y="1475219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74722" y="2931908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228724" y="3433011"/>
            <a:ext cx="3168000" cy="3676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-16042" y="0"/>
            <a:ext cx="4203032" cy="6849979"/>
          </a:xfrm>
          <a:custGeom>
            <a:avLst/>
            <a:gdLst>
              <a:gd name="connsiteX0" fmla="*/ 3053125 w 4203032"/>
              <a:gd name="connsiteY0" fmla="*/ 0 h 6849979"/>
              <a:gd name="connsiteX1" fmla="*/ 3384884 w 4203032"/>
              <a:gd name="connsiteY1" fmla="*/ 0 h 6849979"/>
              <a:gd name="connsiteX2" fmla="*/ 352926 w 4203032"/>
              <a:gd name="connsiteY2" fmla="*/ 3481137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03032" h="6849979">
                <a:moveTo>
                  <a:pt x="3053125" y="0"/>
                </a:moveTo>
                <a:lnTo>
                  <a:pt x="3384884" y="0"/>
                </a:lnTo>
                <a:lnTo>
                  <a:pt x="352926" y="3481137"/>
                </a:lnTo>
                <a:lnTo>
                  <a:pt x="4203032" y="6849979"/>
                </a:lnTo>
                <a:lnTo>
                  <a:pt x="3978442" y="6849979"/>
                </a:lnTo>
                <a:lnTo>
                  <a:pt x="0" y="34169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66500" y="3343011"/>
            <a:ext cx="180000" cy="1800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1026657" y="725943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300616" y="147348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10730838" y="2164846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5342254" y="55895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9475957" y="53336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57352" y="-4185"/>
            <a:ext cx="4174003" cy="6849979"/>
          </a:xfrm>
          <a:custGeom>
            <a:avLst/>
            <a:gdLst>
              <a:gd name="connsiteX0" fmla="*/ 3053125 w 4203032"/>
              <a:gd name="connsiteY0" fmla="*/ 0 h 6849979"/>
              <a:gd name="connsiteX1" fmla="*/ 3384884 w 4203032"/>
              <a:gd name="connsiteY1" fmla="*/ 0 h 6849979"/>
              <a:gd name="connsiteX2" fmla="*/ 352926 w 4203032"/>
              <a:gd name="connsiteY2" fmla="*/ 3481137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  <a:gd name="connsiteX0" fmla="*/ 3053125 w 4203032"/>
              <a:gd name="connsiteY0" fmla="*/ 0 h 6849979"/>
              <a:gd name="connsiteX1" fmla="*/ 3384884 w 4203032"/>
              <a:gd name="connsiteY1" fmla="*/ 0 h 6849979"/>
              <a:gd name="connsiteX2" fmla="*/ 222297 w 4203032"/>
              <a:gd name="connsiteY2" fmla="*/ 3466623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  <a:gd name="connsiteX6" fmla="*/ 3053125 w 4203032"/>
              <a:gd name="connsiteY6" fmla="*/ 0 h 6849979"/>
              <a:gd name="connsiteX0" fmla="*/ 3053125 w 4203032"/>
              <a:gd name="connsiteY0" fmla="*/ 0 h 6849979"/>
              <a:gd name="connsiteX1" fmla="*/ 3297799 w 4203032"/>
              <a:gd name="connsiteY1" fmla="*/ 0 h 6849979"/>
              <a:gd name="connsiteX2" fmla="*/ 222297 w 4203032"/>
              <a:gd name="connsiteY2" fmla="*/ 3466623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  <a:gd name="connsiteX6" fmla="*/ 3053125 w 4203032"/>
              <a:gd name="connsiteY6" fmla="*/ 0 h 6849979"/>
              <a:gd name="connsiteX0" fmla="*/ 3053125 w 4174003"/>
              <a:gd name="connsiteY0" fmla="*/ 0 h 6849979"/>
              <a:gd name="connsiteX1" fmla="*/ 3297799 w 4174003"/>
              <a:gd name="connsiteY1" fmla="*/ 0 h 6849979"/>
              <a:gd name="connsiteX2" fmla="*/ 222297 w 4174003"/>
              <a:gd name="connsiteY2" fmla="*/ 3466623 h 6849979"/>
              <a:gd name="connsiteX3" fmla="*/ 4174003 w 4174003"/>
              <a:gd name="connsiteY3" fmla="*/ 6849979 h 6849979"/>
              <a:gd name="connsiteX4" fmla="*/ 3978442 w 4174003"/>
              <a:gd name="connsiteY4" fmla="*/ 6849979 h 6849979"/>
              <a:gd name="connsiteX5" fmla="*/ 0 w 4174003"/>
              <a:gd name="connsiteY5" fmla="*/ 3416968 h 6849979"/>
              <a:gd name="connsiteX6" fmla="*/ 3053125 w 4174003"/>
              <a:gd name="connsiteY6" fmla="*/ 0 h 6849979"/>
              <a:gd name="connsiteX0" fmla="*/ 3053125 w 4174003"/>
              <a:gd name="connsiteY0" fmla="*/ 0 h 6849979"/>
              <a:gd name="connsiteX1" fmla="*/ 3225227 w 4174003"/>
              <a:gd name="connsiteY1" fmla="*/ 0 h 6849979"/>
              <a:gd name="connsiteX2" fmla="*/ 222297 w 4174003"/>
              <a:gd name="connsiteY2" fmla="*/ 3466623 h 6849979"/>
              <a:gd name="connsiteX3" fmla="*/ 4174003 w 4174003"/>
              <a:gd name="connsiteY3" fmla="*/ 6849979 h 6849979"/>
              <a:gd name="connsiteX4" fmla="*/ 3978442 w 4174003"/>
              <a:gd name="connsiteY4" fmla="*/ 6849979 h 6849979"/>
              <a:gd name="connsiteX5" fmla="*/ 0 w 4174003"/>
              <a:gd name="connsiteY5" fmla="*/ 3416968 h 6849979"/>
              <a:gd name="connsiteX6" fmla="*/ 3053125 w 4174003"/>
              <a:gd name="connsiteY6" fmla="*/ 0 h 684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4003" h="6849979">
                <a:moveTo>
                  <a:pt x="3053125" y="0"/>
                </a:moveTo>
                <a:lnTo>
                  <a:pt x="3225227" y="0"/>
                </a:lnTo>
                <a:lnTo>
                  <a:pt x="222297" y="3466623"/>
                </a:lnTo>
                <a:lnTo>
                  <a:pt x="4174003" y="6849979"/>
                </a:lnTo>
                <a:lnTo>
                  <a:pt x="3978442" y="6849979"/>
                </a:lnTo>
                <a:lnTo>
                  <a:pt x="0" y="3416968"/>
                </a:lnTo>
                <a:lnTo>
                  <a:pt x="3053125" y="0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596007"/>
      </p:ext>
    </p:extLst>
  </p:cSld>
  <p:clrMapOvr>
    <a:masterClrMapping/>
  </p:clrMapOvr>
  <p:transition spd="slow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7" grpId="0" animBg="1"/>
      <p:bldP spid="27" grpId="0" animBg="1"/>
      <p:bldP spid="28" grpId="0" animBg="1"/>
      <p:bldP spid="30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-14514" y="2177143"/>
            <a:ext cx="12192000" cy="1872343"/>
          </a:xfrm>
          <a:custGeom>
            <a:avLst/>
            <a:gdLst>
              <a:gd name="connsiteX0" fmla="*/ 0 w 12192000"/>
              <a:gd name="connsiteY0" fmla="*/ 1872343 h 1872343"/>
              <a:gd name="connsiteX1" fmla="*/ 1117600 w 12192000"/>
              <a:gd name="connsiteY1" fmla="*/ 1016000 h 1872343"/>
              <a:gd name="connsiteX2" fmla="*/ 2336800 w 12192000"/>
              <a:gd name="connsiteY2" fmla="*/ 1233714 h 1872343"/>
              <a:gd name="connsiteX3" fmla="*/ 5254171 w 12192000"/>
              <a:gd name="connsiteY3" fmla="*/ 580571 h 1872343"/>
              <a:gd name="connsiteX4" fmla="*/ 8374743 w 12192000"/>
              <a:gd name="connsiteY4" fmla="*/ 841828 h 1872343"/>
              <a:gd name="connsiteX5" fmla="*/ 9768114 w 12192000"/>
              <a:gd name="connsiteY5" fmla="*/ 1219200 h 1872343"/>
              <a:gd name="connsiteX6" fmla="*/ 11350171 w 12192000"/>
              <a:gd name="connsiteY6" fmla="*/ 943428 h 1872343"/>
              <a:gd name="connsiteX7" fmla="*/ 12192000 w 12192000"/>
              <a:gd name="connsiteY7" fmla="*/ 0 h 18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872343">
                <a:moveTo>
                  <a:pt x="0" y="1872343"/>
                </a:moveTo>
                <a:cubicBezTo>
                  <a:pt x="364066" y="1497390"/>
                  <a:pt x="728133" y="1122438"/>
                  <a:pt x="1117600" y="1016000"/>
                </a:cubicBezTo>
                <a:cubicBezTo>
                  <a:pt x="1507067" y="909562"/>
                  <a:pt x="1647372" y="1306285"/>
                  <a:pt x="2336800" y="1233714"/>
                </a:cubicBezTo>
                <a:cubicBezTo>
                  <a:pt x="3026228" y="1161143"/>
                  <a:pt x="4247847" y="645885"/>
                  <a:pt x="5254171" y="580571"/>
                </a:cubicBezTo>
                <a:cubicBezTo>
                  <a:pt x="6260495" y="515257"/>
                  <a:pt x="7622419" y="735390"/>
                  <a:pt x="8374743" y="841828"/>
                </a:cubicBezTo>
                <a:cubicBezTo>
                  <a:pt x="9127067" y="948266"/>
                  <a:pt x="9272209" y="1202267"/>
                  <a:pt x="9768114" y="1219200"/>
                </a:cubicBezTo>
                <a:cubicBezTo>
                  <a:pt x="10264019" y="1236133"/>
                  <a:pt x="10946190" y="1146628"/>
                  <a:pt x="11350171" y="943428"/>
                </a:cubicBezTo>
                <a:cubicBezTo>
                  <a:pt x="11754152" y="740228"/>
                  <a:pt x="11973076" y="370114"/>
                  <a:pt x="12192000" y="0"/>
                </a:cubicBezTo>
              </a:path>
            </a:pathLst>
          </a:custGeom>
          <a:noFill/>
          <a:ln w="1905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121222" y="1811850"/>
            <a:ext cx="1860264" cy="1860264"/>
            <a:chOff x="5121222" y="1811850"/>
            <a:chExt cx="1860264" cy="1860264"/>
          </a:xfrm>
        </p:grpSpPr>
        <p:sp>
          <p:nvSpPr>
            <p:cNvPr id="27" name="椭圆 26"/>
            <p:cNvSpPr/>
            <p:nvPr/>
          </p:nvSpPr>
          <p:spPr>
            <a:xfrm>
              <a:off x="5121222" y="1811850"/>
              <a:ext cx="1860264" cy="1860264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" t="45" r="20556" b="43741"/>
            <a:stretch/>
          </p:blipFill>
          <p:spPr>
            <a:xfrm>
              <a:off x="5152458" y="1826363"/>
              <a:ext cx="1800000" cy="1800000"/>
            </a:xfrm>
            <a:prstGeom prst="ellipse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640114" y="2340526"/>
            <a:ext cx="1656000" cy="1656000"/>
            <a:chOff x="1640114" y="2340526"/>
            <a:chExt cx="1656000" cy="1656000"/>
          </a:xfrm>
        </p:grpSpPr>
        <p:sp>
          <p:nvSpPr>
            <p:cNvPr id="26" name="椭圆 25"/>
            <p:cNvSpPr/>
            <p:nvPr/>
          </p:nvSpPr>
          <p:spPr>
            <a:xfrm>
              <a:off x="1640114" y="2340526"/>
              <a:ext cx="1656000" cy="1656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31" t="212" r="28837" b="54497"/>
            <a:stretch/>
          </p:blipFill>
          <p:spPr>
            <a:xfrm>
              <a:off x="1668691" y="2360050"/>
              <a:ext cx="1595013" cy="1594832"/>
            </a:xfrm>
            <a:prstGeom prst="ellipse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8926045" y="2418896"/>
            <a:ext cx="1470933" cy="1470933"/>
            <a:chOff x="8926045" y="2418896"/>
            <a:chExt cx="1470933" cy="1470933"/>
          </a:xfrm>
        </p:grpSpPr>
        <p:sp>
          <p:nvSpPr>
            <p:cNvPr id="28" name="椭圆 27"/>
            <p:cNvSpPr/>
            <p:nvPr/>
          </p:nvSpPr>
          <p:spPr>
            <a:xfrm>
              <a:off x="8926045" y="2418896"/>
              <a:ext cx="1470933" cy="147093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66" t="89" r="266" b="20407"/>
            <a:stretch/>
          </p:blipFill>
          <p:spPr>
            <a:xfrm>
              <a:off x="8950599" y="2433410"/>
              <a:ext cx="1417351" cy="1417351"/>
            </a:xfrm>
            <a:prstGeom prst="ellipse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259617" y="4752744"/>
            <a:ext cx="2681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The quick brown fox jumps over the lazy dog. The quick brown fox jumps over the lazy dog.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861371" y="407800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352376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4818746" y="4752744"/>
            <a:ext cx="2681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The quick brown fox jumps over the lazy dog. The quick brown fox jumps over the lazy dog. 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420500" y="407800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465070" y="4752744"/>
            <a:ext cx="2681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The quick brown fox jumps over the lazy dog. The quick brown fox jumps over the lazy dog. 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037795" y="407800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36" name="矩形 35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0" name="等腰三角形 3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389615" y="849640"/>
            <a:ext cx="477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7968343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9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conveyor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29" grpId="0"/>
      <p:bldP spid="30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ent Arrow 49"/>
          <p:cNvSpPr/>
          <p:nvPr/>
        </p:nvSpPr>
        <p:spPr>
          <a:xfrm flipH="1">
            <a:off x="-14397" y="3104533"/>
            <a:ext cx="10450167" cy="772235"/>
          </a:xfrm>
          <a:prstGeom prst="bentArrow">
            <a:avLst>
              <a:gd name="adj1" fmla="val 4914"/>
              <a:gd name="adj2" fmla="val 2457"/>
              <a:gd name="adj3" fmla="val 0"/>
              <a:gd name="adj4" fmla="val 4708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7" name="等腰三角形 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389615" y="849640"/>
            <a:ext cx="477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  <p:sp>
        <p:nvSpPr>
          <p:cNvPr id="20" name="椭圆 19"/>
          <p:cNvSpPr/>
          <p:nvPr/>
        </p:nvSpPr>
        <p:spPr>
          <a:xfrm>
            <a:off x="2146771" y="2950176"/>
            <a:ext cx="290000" cy="29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1951596" y="2133607"/>
            <a:ext cx="676812" cy="676812"/>
            <a:chOff x="1951596" y="2080860"/>
            <a:chExt cx="676812" cy="676812"/>
          </a:xfrm>
        </p:grpSpPr>
        <p:sp>
          <p:nvSpPr>
            <p:cNvPr id="25" name="椭圆 24"/>
            <p:cNvSpPr/>
            <p:nvPr/>
          </p:nvSpPr>
          <p:spPr>
            <a:xfrm>
              <a:off x="1951596" y="2080860"/>
              <a:ext cx="676812" cy="676812"/>
            </a:xfrm>
            <a:prstGeom prst="ellipse">
              <a:avLst/>
            </a:prstGeom>
            <a:solidFill>
              <a:srgbClr val="FFCE3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2131434" y="2190764"/>
              <a:ext cx="317136" cy="458086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4987669" y="2950176"/>
            <a:ext cx="290000" cy="29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828567" y="2950176"/>
            <a:ext cx="290000" cy="290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8" name="组合 97"/>
          <p:cNvGrpSpPr/>
          <p:nvPr/>
        </p:nvGrpSpPr>
        <p:grpSpPr>
          <a:xfrm>
            <a:off x="7629370" y="2133607"/>
            <a:ext cx="676812" cy="676812"/>
            <a:chOff x="7629370" y="2090064"/>
            <a:chExt cx="676812" cy="676812"/>
          </a:xfrm>
        </p:grpSpPr>
        <p:sp>
          <p:nvSpPr>
            <p:cNvPr id="34" name="椭圆 33"/>
            <p:cNvSpPr/>
            <p:nvPr/>
          </p:nvSpPr>
          <p:spPr>
            <a:xfrm>
              <a:off x="7629370" y="2090064"/>
              <a:ext cx="676812" cy="676812"/>
            </a:xfrm>
            <a:prstGeom prst="ellipse">
              <a:avLst/>
            </a:prstGeom>
            <a:solidFill>
              <a:srgbClr val="F4B18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Group 12"/>
            <p:cNvGrpSpPr>
              <a:grpSpLocks noChangeAspect="1"/>
            </p:cNvGrpSpPr>
            <p:nvPr/>
          </p:nvGrpSpPr>
          <p:grpSpPr bwMode="auto">
            <a:xfrm>
              <a:off x="7802911" y="2216850"/>
              <a:ext cx="349766" cy="396000"/>
              <a:chOff x="3668" y="1964"/>
              <a:chExt cx="348" cy="394"/>
            </a:xfrm>
            <a:solidFill>
              <a:schemeClr val="bg1"/>
            </a:solidFill>
          </p:grpSpPr>
          <p:sp>
            <p:nvSpPr>
              <p:cNvPr id="38" name="Freeform 13"/>
              <p:cNvSpPr>
                <a:spLocks noEditPoints="1"/>
              </p:cNvSpPr>
              <p:nvPr/>
            </p:nvSpPr>
            <p:spPr bwMode="auto">
              <a:xfrm>
                <a:off x="3823" y="1964"/>
                <a:ext cx="150" cy="120"/>
              </a:xfrm>
              <a:custGeom>
                <a:avLst/>
                <a:gdLst>
                  <a:gd name="T0" fmla="*/ 39 w 62"/>
                  <a:gd name="T1" fmla="*/ 12 h 50"/>
                  <a:gd name="T2" fmla="*/ 39 w 62"/>
                  <a:gd name="T3" fmla="*/ 12 h 50"/>
                  <a:gd name="T4" fmla="*/ 45 w 62"/>
                  <a:gd name="T5" fmla="*/ 14 h 50"/>
                  <a:gd name="T6" fmla="*/ 46 w 62"/>
                  <a:gd name="T7" fmla="*/ 18 h 50"/>
                  <a:gd name="T8" fmla="*/ 40 w 62"/>
                  <a:gd name="T9" fmla="*/ 29 h 50"/>
                  <a:gd name="T10" fmla="*/ 20 w 62"/>
                  <a:gd name="T11" fmla="*/ 38 h 50"/>
                  <a:gd name="T12" fmla="*/ 17 w 62"/>
                  <a:gd name="T13" fmla="*/ 38 h 50"/>
                  <a:gd name="T14" fmla="*/ 17 w 62"/>
                  <a:gd name="T15" fmla="*/ 38 h 50"/>
                  <a:gd name="T16" fmla="*/ 26 w 62"/>
                  <a:gd name="T17" fmla="*/ 18 h 50"/>
                  <a:gd name="T18" fmla="*/ 39 w 62"/>
                  <a:gd name="T19" fmla="*/ 12 h 50"/>
                  <a:gd name="T20" fmla="*/ 39 w 62"/>
                  <a:gd name="T21" fmla="*/ 0 h 50"/>
                  <a:gd name="T22" fmla="*/ 17 w 62"/>
                  <a:gd name="T23" fmla="*/ 9 h 50"/>
                  <a:gd name="T24" fmla="*/ 8 w 62"/>
                  <a:gd name="T25" fmla="*/ 47 h 50"/>
                  <a:gd name="T26" fmla="*/ 20 w 62"/>
                  <a:gd name="T27" fmla="*/ 50 h 50"/>
                  <a:gd name="T28" fmla="*/ 49 w 62"/>
                  <a:gd name="T29" fmla="*/ 38 h 50"/>
                  <a:gd name="T30" fmla="*/ 53 w 62"/>
                  <a:gd name="T31" fmla="*/ 5 h 50"/>
                  <a:gd name="T32" fmla="*/ 39 w 62"/>
                  <a:gd name="T3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50">
                    <a:moveTo>
                      <a:pt x="39" y="12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2"/>
                      <a:pt x="43" y="12"/>
                      <a:pt x="45" y="14"/>
                    </a:cubicBezTo>
                    <a:cubicBezTo>
                      <a:pt x="45" y="14"/>
                      <a:pt x="46" y="15"/>
                      <a:pt x="46" y="18"/>
                    </a:cubicBezTo>
                    <a:cubicBezTo>
                      <a:pt x="46" y="21"/>
                      <a:pt x="45" y="25"/>
                      <a:pt x="40" y="29"/>
                    </a:cubicBezTo>
                    <a:cubicBezTo>
                      <a:pt x="35" y="34"/>
                      <a:pt x="26" y="38"/>
                      <a:pt x="20" y="38"/>
                    </a:cubicBezTo>
                    <a:cubicBezTo>
                      <a:pt x="18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5"/>
                      <a:pt x="18" y="25"/>
                      <a:pt x="26" y="18"/>
                    </a:cubicBezTo>
                    <a:cubicBezTo>
                      <a:pt x="30" y="14"/>
                      <a:pt x="35" y="12"/>
                      <a:pt x="39" y="12"/>
                    </a:cubicBezTo>
                    <a:moveTo>
                      <a:pt x="39" y="0"/>
                    </a:moveTo>
                    <a:cubicBezTo>
                      <a:pt x="32" y="0"/>
                      <a:pt x="24" y="3"/>
                      <a:pt x="17" y="9"/>
                    </a:cubicBezTo>
                    <a:cubicBezTo>
                      <a:pt x="6" y="19"/>
                      <a:pt x="0" y="38"/>
                      <a:pt x="8" y="47"/>
                    </a:cubicBezTo>
                    <a:cubicBezTo>
                      <a:pt x="11" y="49"/>
                      <a:pt x="15" y="50"/>
                      <a:pt x="20" y="50"/>
                    </a:cubicBezTo>
                    <a:cubicBezTo>
                      <a:pt x="29" y="50"/>
                      <a:pt x="41" y="45"/>
                      <a:pt x="49" y="38"/>
                    </a:cubicBezTo>
                    <a:cubicBezTo>
                      <a:pt x="60" y="28"/>
                      <a:pt x="62" y="13"/>
                      <a:pt x="53" y="5"/>
                    </a:cubicBezTo>
                    <a:cubicBezTo>
                      <a:pt x="50" y="1"/>
                      <a:pt x="45" y="0"/>
                      <a:pt x="3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4"/>
              <p:cNvSpPr>
                <a:spLocks noEditPoints="1"/>
              </p:cNvSpPr>
              <p:nvPr/>
            </p:nvSpPr>
            <p:spPr bwMode="auto">
              <a:xfrm>
                <a:off x="3712" y="1964"/>
                <a:ext cx="150" cy="120"/>
              </a:xfrm>
              <a:custGeom>
                <a:avLst/>
                <a:gdLst>
                  <a:gd name="T0" fmla="*/ 23 w 62"/>
                  <a:gd name="T1" fmla="*/ 12 h 50"/>
                  <a:gd name="T2" fmla="*/ 36 w 62"/>
                  <a:gd name="T3" fmla="*/ 18 h 50"/>
                  <a:gd name="T4" fmla="*/ 45 w 62"/>
                  <a:gd name="T5" fmla="*/ 38 h 50"/>
                  <a:gd name="T6" fmla="*/ 42 w 62"/>
                  <a:gd name="T7" fmla="*/ 38 h 50"/>
                  <a:gd name="T8" fmla="*/ 22 w 62"/>
                  <a:gd name="T9" fmla="*/ 29 h 50"/>
                  <a:gd name="T10" fmla="*/ 16 w 62"/>
                  <a:gd name="T11" fmla="*/ 18 h 50"/>
                  <a:gd name="T12" fmla="*/ 17 w 62"/>
                  <a:gd name="T13" fmla="*/ 14 h 50"/>
                  <a:gd name="T14" fmla="*/ 23 w 62"/>
                  <a:gd name="T15" fmla="*/ 12 h 50"/>
                  <a:gd name="T16" fmla="*/ 23 w 62"/>
                  <a:gd name="T17" fmla="*/ 0 h 50"/>
                  <a:gd name="T18" fmla="*/ 9 w 62"/>
                  <a:gd name="T19" fmla="*/ 5 h 50"/>
                  <a:gd name="T20" fmla="*/ 13 w 62"/>
                  <a:gd name="T21" fmla="*/ 38 h 50"/>
                  <a:gd name="T22" fmla="*/ 42 w 62"/>
                  <a:gd name="T23" fmla="*/ 50 h 50"/>
                  <a:gd name="T24" fmla="*/ 54 w 62"/>
                  <a:gd name="T25" fmla="*/ 47 h 50"/>
                  <a:gd name="T26" fmla="*/ 45 w 62"/>
                  <a:gd name="T27" fmla="*/ 9 h 50"/>
                  <a:gd name="T28" fmla="*/ 23 w 62"/>
                  <a:gd name="T2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50">
                    <a:moveTo>
                      <a:pt x="23" y="12"/>
                    </a:moveTo>
                    <a:cubicBezTo>
                      <a:pt x="27" y="12"/>
                      <a:pt x="32" y="14"/>
                      <a:pt x="36" y="18"/>
                    </a:cubicBezTo>
                    <a:cubicBezTo>
                      <a:pt x="44" y="25"/>
                      <a:pt x="46" y="35"/>
                      <a:pt x="45" y="38"/>
                    </a:cubicBezTo>
                    <a:cubicBezTo>
                      <a:pt x="45" y="38"/>
                      <a:pt x="45" y="38"/>
                      <a:pt x="42" y="38"/>
                    </a:cubicBezTo>
                    <a:cubicBezTo>
                      <a:pt x="36" y="38"/>
                      <a:pt x="27" y="34"/>
                      <a:pt x="22" y="29"/>
                    </a:cubicBezTo>
                    <a:cubicBezTo>
                      <a:pt x="17" y="25"/>
                      <a:pt x="16" y="21"/>
                      <a:pt x="16" y="18"/>
                    </a:cubicBezTo>
                    <a:cubicBezTo>
                      <a:pt x="16" y="15"/>
                      <a:pt x="17" y="14"/>
                      <a:pt x="17" y="14"/>
                    </a:cubicBezTo>
                    <a:cubicBezTo>
                      <a:pt x="19" y="12"/>
                      <a:pt x="21" y="12"/>
                      <a:pt x="23" y="12"/>
                    </a:cubicBezTo>
                    <a:moveTo>
                      <a:pt x="23" y="0"/>
                    </a:moveTo>
                    <a:cubicBezTo>
                      <a:pt x="17" y="0"/>
                      <a:pt x="12" y="1"/>
                      <a:pt x="9" y="5"/>
                    </a:cubicBezTo>
                    <a:cubicBezTo>
                      <a:pt x="0" y="13"/>
                      <a:pt x="2" y="28"/>
                      <a:pt x="13" y="38"/>
                    </a:cubicBezTo>
                    <a:cubicBezTo>
                      <a:pt x="21" y="45"/>
                      <a:pt x="33" y="50"/>
                      <a:pt x="42" y="50"/>
                    </a:cubicBezTo>
                    <a:cubicBezTo>
                      <a:pt x="47" y="50"/>
                      <a:pt x="51" y="49"/>
                      <a:pt x="54" y="47"/>
                    </a:cubicBezTo>
                    <a:cubicBezTo>
                      <a:pt x="62" y="38"/>
                      <a:pt x="56" y="19"/>
                      <a:pt x="45" y="9"/>
                    </a:cubicBezTo>
                    <a:cubicBezTo>
                      <a:pt x="38" y="3"/>
                      <a:pt x="30" y="0"/>
                      <a:pt x="2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5"/>
              <p:cNvSpPr>
                <a:spLocks/>
              </p:cNvSpPr>
              <p:nvPr/>
            </p:nvSpPr>
            <p:spPr bwMode="auto">
              <a:xfrm>
                <a:off x="3857" y="2070"/>
                <a:ext cx="159" cy="130"/>
              </a:xfrm>
              <a:custGeom>
                <a:avLst/>
                <a:gdLst>
                  <a:gd name="T0" fmla="*/ 66 w 66"/>
                  <a:gd name="T1" fmla="*/ 54 h 54"/>
                  <a:gd name="T2" fmla="*/ 66 w 66"/>
                  <a:gd name="T3" fmla="*/ 12 h 54"/>
                  <a:gd name="T4" fmla="*/ 54 w 66"/>
                  <a:gd name="T5" fmla="*/ 0 h 54"/>
                  <a:gd name="T6" fmla="*/ 0 w 66"/>
                  <a:gd name="T7" fmla="*/ 0 h 54"/>
                  <a:gd name="T8" fmla="*/ 0 w 66"/>
                  <a:gd name="T9" fmla="*/ 54 h 54"/>
                  <a:gd name="T10" fmla="*/ 66 w 66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66" y="54"/>
                    </a:moveTo>
                    <a:cubicBezTo>
                      <a:pt x="66" y="12"/>
                      <a:pt x="66" y="12"/>
                      <a:pt x="66" y="12"/>
                    </a:cubicBezTo>
                    <a:cubicBezTo>
                      <a:pt x="66" y="6"/>
                      <a:pt x="61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6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6"/>
              <p:cNvSpPr>
                <a:spLocks/>
              </p:cNvSpPr>
              <p:nvPr/>
            </p:nvSpPr>
            <p:spPr bwMode="auto">
              <a:xfrm>
                <a:off x="3857" y="2228"/>
                <a:ext cx="159" cy="130"/>
              </a:xfrm>
              <a:custGeom>
                <a:avLst/>
                <a:gdLst>
                  <a:gd name="T0" fmla="*/ 0 w 66"/>
                  <a:gd name="T1" fmla="*/ 0 h 54"/>
                  <a:gd name="T2" fmla="*/ 0 w 66"/>
                  <a:gd name="T3" fmla="*/ 54 h 54"/>
                  <a:gd name="T4" fmla="*/ 54 w 66"/>
                  <a:gd name="T5" fmla="*/ 54 h 54"/>
                  <a:gd name="T6" fmla="*/ 66 w 66"/>
                  <a:gd name="T7" fmla="*/ 42 h 54"/>
                  <a:gd name="T8" fmla="*/ 66 w 66"/>
                  <a:gd name="T9" fmla="*/ 0 h 54"/>
                  <a:gd name="T10" fmla="*/ 0 w 66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61" y="54"/>
                      <a:pt x="66" y="49"/>
                      <a:pt x="66" y="42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7"/>
              <p:cNvSpPr>
                <a:spLocks/>
              </p:cNvSpPr>
              <p:nvPr/>
            </p:nvSpPr>
            <p:spPr bwMode="auto">
              <a:xfrm>
                <a:off x="3668" y="2070"/>
                <a:ext cx="160" cy="130"/>
              </a:xfrm>
              <a:custGeom>
                <a:avLst/>
                <a:gdLst>
                  <a:gd name="T0" fmla="*/ 66 w 66"/>
                  <a:gd name="T1" fmla="*/ 54 h 54"/>
                  <a:gd name="T2" fmla="*/ 66 w 66"/>
                  <a:gd name="T3" fmla="*/ 0 h 54"/>
                  <a:gd name="T4" fmla="*/ 12 w 66"/>
                  <a:gd name="T5" fmla="*/ 0 h 54"/>
                  <a:gd name="T6" fmla="*/ 0 w 66"/>
                  <a:gd name="T7" fmla="*/ 12 h 54"/>
                  <a:gd name="T8" fmla="*/ 0 w 66"/>
                  <a:gd name="T9" fmla="*/ 54 h 54"/>
                  <a:gd name="T10" fmla="*/ 66 w 66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66" y="54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6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8"/>
              <p:cNvSpPr>
                <a:spLocks/>
              </p:cNvSpPr>
              <p:nvPr/>
            </p:nvSpPr>
            <p:spPr bwMode="auto">
              <a:xfrm>
                <a:off x="3668" y="2228"/>
                <a:ext cx="160" cy="130"/>
              </a:xfrm>
              <a:custGeom>
                <a:avLst/>
                <a:gdLst>
                  <a:gd name="T0" fmla="*/ 0 w 66"/>
                  <a:gd name="T1" fmla="*/ 0 h 54"/>
                  <a:gd name="T2" fmla="*/ 0 w 66"/>
                  <a:gd name="T3" fmla="*/ 42 h 54"/>
                  <a:gd name="T4" fmla="*/ 12 w 66"/>
                  <a:gd name="T5" fmla="*/ 54 h 54"/>
                  <a:gd name="T6" fmla="*/ 66 w 66"/>
                  <a:gd name="T7" fmla="*/ 54 h 54"/>
                  <a:gd name="T8" fmla="*/ 66 w 66"/>
                  <a:gd name="T9" fmla="*/ 0 h 54"/>
                  <a:gd name="T10" fmla="*/ 0 w 66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0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5" y="54"/>
                      <a:pt x="12" y="54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790483" y="2133607"/>
            <a:ext cx="676812" cy="676812"/>
            <a:chOff x="4790483" y="2090064"/>
            <a:chExt cx="676812" cy="676812"/>
          </a:xfrm>
        </p:grpSpPr>
        <p:sp>
          <p:nvSpPr>
            <p:cNvPr id="27" name="椭圆 26"/>
            <p:cNvSpPr/>
            <p:nvPr/>
          </p:nvSpPr>
          <p:spPr>
            <a:xfrm>
              <a:off x="4790483" y="2090064"/>
              <a:ext cx="676812" cy="676812"/>
            </a:xfrm>
            <a:prstGeom prst="ellipse">
              <a:avLst/>
            </a:prstGeom>
            <a:solidFill>
              <a:srgbClr val="FF3F3F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22"/>
            <p:cNvSpPr>
              <a:spLocks/>
            </p:cNvSpPr>
            <p:nvPr/>
          </p:nvSpPr>
          <p:spPr bwMode="auto">
            <a:xfrm>
              <a:off x="4917657" y="2252850"/>
              <a:ext cx="432000" cy="396000"/>
            </a:xfrm>
            <a:custGeom>
              <a:avLst/>
              <a:gdLst>
                <a:gd name="T0" fmla="*/ 108 w 179"/>
                <a:gd name="T1" fmla="*/ 0 h 150"/>
                <a:gd name="T2" fmla="*/ 132 w 179"/>
                <a:gd name="T3" fmla="*/ 36 h 150"/>
                <a:gd name="T4" fmla="*/ 135 w 179"/>
                <a:gd name="T5" fmla="*/ 34 h 150"/>
                <a:gd name="T6" fmla="*/ 173 w 179"/>
                <a:gd name="T7" fmla="*/ 33 h 150"/>
                <a:gd name="T8" fmla="*/ 142 w 179"/>
                <a:gd name="T9" fmla="*/ 58 h 150"/>
                <a:gd name="T10" fmla="*/ 161 w 179"/>
                <a:gd name="T11" fmla="*/ 97 h 150"/>
                <a:gd name="T12" fmla="*/ 127 w 179"/>
                <a:gd name="T13" fmla="*/ 116 h 150"/>
                <a:gd name="T14" fmla="*/ 124 w 179"/>
                <a:gd name="T15" fmla="*/ 113 h 150"/>
                <a:gd name="T16" fmla="*/ 90 w 179"/>
                <a:gd name="T17" fmla="*/ 96 h 150"/>
                <a:gd name="T18" fmla="*/ 107 w 179"/>
                <a:gd name="T19" fmla="*/ 130 h 150"/>
                <a:gd name="T20" fmla="*/ 74 w 179"/>
                <a:gd name="T21" fmla="*/ 150 h 150"/>
                <a:gd name="T22" fmla="*/ 51 w 179"/>
                <a:gd name="T23" fmla="*/ 113 h 150"/>
                <a:gd name="T24" fmla="*/ 47 w 179"/>
                <a:gd name="T25" fmla="*/ 115 h 150"/>
                <a:gd name="T26" fmla="*/ 8 w 179"/>
                <a:gd name="T27" fmla="*/ 119 h 150"/>
                <a:gd name="T28" fmla="*/ 36 w 179"/>
                <a:gd name="T29" fmla="*/ 94 h 150"/>
                <a:gd name="T30" fmla="*/ 38 w 179"/>
                <a:gd name="T31" fmla="*/ 92 h 150"/>
                <a:gd name="T32" fmla="*/ 18 w 179"/>
                <a:gd name="T33" fmla="*/ 53 h 150"/>
                <a:gd name="T34" fmla="*/ 53 w 179"/>
                <a:gd name="T35" fmla="*/ 33 h 150"/>
                <a:gd name="T36" fmla="*/ 72 w 179"/>
                <a:gd name="T37" fmla="*/ 65 h 150"/>
                <a:gd name="T38" fmla="*/ 90 w 179"/>
                <a:gd name="T39" fmla="*/ 31 h 150"/>
                <a:gd name="T40" fmla="*/ 74 w 179"/>
                <a:gd name="T41" fmla="*/ 24 h 150"/>
                <a:gd name="T42" fmla="*/ 75 w 179"/>
                <a:gd name="T43" fmla="*/ 19 h 150"/>
                <a:gd name="T44" fmla="*/ 108 w 17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50">
                  <a:moveTo>
                    <a:pt x="108" y="0"/>
                  </a:moveTo>
                  <a:cubicBezTo>
                    <a:pt x="114" y="11"/>
                    <a:pt x="124" y="33"/>
                    <a:pt x="132" y="36"/>
                  </a:cubicBezTo>
                  <a:cubicBezTo>
                    <a:pt x="133" y="36"/>
                    <a:pt x="134" y="35"/>
                    <a:pt x="135" y="34"/>
                  </a:cubicBezTo>
                  <a:cubicBezTo>
                    <a:pt x="137" y="14"/>
                    <a:pt x="168" y="6"/>
                    <a:pt x="173" y="33"/>
                  </a:cubicBezTo>
                  <a:cubicBezTo>
                    <a:pt x="179" y="61"/>
                    <a:pt x="154" y="50"/>
                    <a:pt x="142" y="58"/>
                  </a:cubicBezTo>
                  <a:cubicBezTo>
                    <a:pt x="148" y="71"/>
                    <a:pt x="155" y="84"/>
                    <a:pt x="161" y="97"/>
                  </a:cubicBezTo>
                  <a:cubicBezTo>
                    <a:pt x="152" y="102"/>
                    <a:pt x="137" y="114"/>
                    <a:pt x="127" y="116"/>
                  </a:cubicBezTo>
                  <a:cubicBezTo>
                    <a:pt x="125" y="116"/>
                    <a:pt x="125" y="114"/>
                    <a:pt x="124" y="113"/>
                  </a:cubicBezTo>
                  <a:cubicBezTo>
                    <a:pt x="128" y="90"/>
                    <a:pt x="112" y="72"/>
                    <a:pt x="90" y="96"/>
                  </a:cubicBezTo>
                  <a:cubicBezTo>
                    <a:pt x="72" y="115"/>
                    <a:pt x="109" y="125"/>
                    <a:pt x="107" y="130"/>
                  </a:cubicBezTo>
                  <a:cubicBezTo>
                    <a:pt x="96" y="137"/>
                    <a:pt x="85" y="143"/>
                    <a:pt x="74" y="150"/>
                  </a:cubicBezTo>
                  <a:cubicBezTo>
                    <a:pt x="66" y="138"/>
                    <a:pt x="59" y="125"/>
                    <a:pt x="51" y="113"/>
                  </a:cubicBezTo>
                  <a:cubicBezTo>
                    <a:pt x="50" y="114"/>
                    <a:pt x="48" y="115"/>
                    <a:pt x="47" y="115"/>
                  </a:cubicBezTo>
                  <a:cubicBezTo>
                    <a:pt x="42" y="132"/>
                    <a:pt x="18" y="149"/>
                    <a:pt x="8" y="119"/>
                  </a:cubicBezTo>
                  <a:cubicBezTo>
                    <a:pt x="0" y="94"/>
                    <a:pt x="22" y="96"/>
                    <a:pt x="36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2" y="79"/>
                    <a:pt x="24" y="66"/>
                    <a:pt x="18" y="53"/>
                  </a:cubicBezTo>
                  <a:cubicBezTo>
                    <a:pt x="29" y="47"/>
                    <a:pt x="41" y="40"/>
                    <a:pt x="53" y="33"/>
                  </a:cubicBezTo>
                  <a:cubicBezTo>
                    <a:pt x="62" y="42"/>
                    <a:pt x="48" y="65"/>
                    <a:pt x="72" y="65"/>
                  </a:cubicBezTo>
                  <a:cubicBezTo>
                    <a:pt x="87" y="64"/>
                    <a:pt x="100" y="45"/>
                    <a:pt x="90" y="31"/>
                  </a:cubicBezTo>
                  <a:cubicBezTo>
                    <a:pt x="84" y="28"/>
                    <a:pt x="76" y="28"/>
                    <a:pt x="74" y="24"/>
                  </a:cubicBezTo>
                  <a:cubicBezTo>
                    <a:pt x="72" y="19"/>
                    <a:pt x="74" y="21"/>
                    <a:pt x="75" y="19"/>
                  </a:cubicBezTo>
                  <a:cubicBezTo>
                    <a:pt x="86" y="13"/>
                    <a:pt x="97" y="6"/>
                    <a:pt x="10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49" name="直接连接符 48"/>
          <p:cNvCxnSpPr/>
          <p:nvPr/>
        </p:nvCxnSpPr>
        <p:spPr>
          <a:xfrm flipH="1">
            <a:off x="2278203" y="3104017"/>
            <a:ext cx="0" cy="900000"/>
          </a:xfrm>
          <a:prstGeom prst="line">
            <a:avLst/>
          </a:prstGeom>
          <a:ln w="19050">
            <a:solidFill>
              <a:srgbClr val="FFCE3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433658" y="4164083"/>
            <a:ext cx="2203492" cy="435428"/>
            <a:chOff x="1433658" y="4164083"/>
            <a:chExt cx="2203492" cy="435428"/>
          </a:xfrm>
        </p:grpSpPr>
        <p:sp>
          <p:nvSpPr>
            <p:cNvPr id="52" name="圆角矩形 51"/>
            <p:cNvSpPr/>
            <p:nvPr/>
          </p:nvSpPr>
          <p:spPr>
            <a:xfrm>
              <a:off x="1433658" y="4164083"/>
              <a:ext cx="1770743" cy="435428"/>
            </a:xfrm>
            <a:prstGeom prst="roundRect">
              <a:avLst>
                <a:gd name="adj" fmla="val 26667"/>
              </a:avLst>
            </a:prstGeom>
            <a:solidFill>
              <a:srgbClr val="FFC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90635" y="4197131"/>
              <a:ext cx="204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TEXT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4" name="直接连接符 53"/>
          <p:cNvCxnSpPr/>
          <p:nvPr/>
        </p:nvCxnSpPr>
        <p:spPr>
          <a:xfrm flipH="1">
            <a:off x="5137517" y="3104017"/>
            <a:ext cx="0" cy="900000"/>
          </a:xfrm>
          <a:prstGeom prst="line">
            <a:avLst/>
          </a:prstGeom>
          <a:ln w="19050">
            <a:solidFill>
              <a:srgbClr val="FF252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7967776" y="3104017"/>
            <a:ext cx="0" cy="900000"/>
          </a:xfrm>
          <a:prstGeom prst="line">
            <a:avLst/>
          </a:prstGeom>
          <a:ln w="19050">
            <a:solidFill>
              <a:srgbClr val="F4B18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4301574" y="4164083"/>
            <a:ext cx="2181720" cy="435428"/>
            <a:chOff x="4301574" y="4164083"/>
            <a:chExt cx="2181720" cy="435428"/>
          </a:xfrm>
        </p:grpSpPr>
        <p:sp>
          <p:nvSpPr>
            <p:cNvPr id="56" name="圆角矩形 55"/>
            <p:cNvSpPr/>
            <p:nvPr/>
          </p:nvSpPr>
          <p:spPr>
            <a:xfrm>
              <a:off x="4301574" y="4164083"/>
              <a:ext cx="1770743" cy="435428"/>
            </a:xfrm>
            <a:prstGeom prst="roundRect">
              <a:avLst>
                <a:gd name="adj" fmla="val 26667"/>
              </a:avLst>
            </a:prstGeom>
            <a:solidFill>
              <a:srgbClr val="F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436779" y="4197131"/>
              <a:ext cx="204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TEXT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69490" y="4164083"/>
            <a:ext cx="2159949" cy="435428"/>
            <a:chOff x="7169490" y="4164083"/>
            <a:chExt cx="2159949" cy="435428"/>
          </a:xfrm>
        </p:grpSpPr>
        <p:sp>
          <p:nvSpPr>
            <p:cNvPr id="58" name="圆角矩形 57"/>
            <p:cNvSpPr/>
            <p:nvPr/>
          </p:nvSpPr>
          <p:spPr>
            <a:xfrm>
              <a:off x="7169490" y="4164083"/>
              <a:ext cx="1770743" cy="435428"/>
            </a:xfrm>
            <a:prstGeom prst="roundRect">
              <a:avLst>
                <a:gd name="adj" fmla="val 26667"/>
              </a:avLst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282924" y="4197131"/>
              <a:ext cx="204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dirty="0">
                  <a:solidFill>
                    <a:schemeClr val="bg1"/>
                  </a:solidFill>
                </a:rPr>
                <a:t>TEXT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1260834" y="4872758"/>
            <a:ext cx="2258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4102102" y="4872758"/>
            <a:ext cx="2258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989164" y="4872758"/>
            <a:ext cx="2258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</a:t>
            </a:r>
          </a:p>
        </p:txBody>
      </p:sp>
      <p:sp>
        <p:nvSpPr>
          <p:cNvPr id="94" name="椭圆 93"/>
          <p:cNvSpPr/>
          <p:nvPr/>
        </p:nvSpPr>
        <p:spPr>
          <a:xfrm>
            <a:off x="10309408" y="3806060"/>
            <a:ext cx="216000" cy="216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894971" y="4119834"/>
            <a:ext cx="139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7F7F7F"/>
                </a:solidFill>
              </a:rPr>
              <a:t>2016</a:t>
            </a:r>
            <a:endParaRPr lang="zh-CN" altLang="en-US" sz="3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43235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20" grpId="0" animBg="1"/>
      <p:bldP spid="26" grpId="0" animBg="1"/>
      <p:bldP spid="33" grpId="0" animBg="1"/>
      <p:bldP spid="60" grpId="0"/>
      <p:bldP spid="61" grpId="0"/>
      <p:bldP spid="62" grpId="0"/>
      <p:bldP spid="94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1" name="等腰三角形 20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1109" y="2544861"/>
            <a:ext cx="4653448" cy="3709504"/>
            <a:chOff x="651109" y="2376419"/>
            <a:chExt cx="4653448" cy="3709504"/>
          </a:xfrm>
        </p:grpSpPr>
        <p:grpSp>
          <p:nvGrpSpPr>
            <p:cNvPr id="26" name="组合 25"/>
            <p:cNvGrpSpPr/>
            <p:nvPr/>
          </p:nvGrpSpPr>
          <p:grpSpPr>
            <a:xfrm>
              <a:off x="651109" y="2376419"/>
              <a:ext cx="4653448" cy="3709504"/>
              <a:chOff x="676860" y="2373244"/>
              <a:chExt cx="4653448" cy="3709504"/>
            </a:xfrm>
          </p:grpSpPr>
          <p:grpSp>
            <p:nvGrpSpPr>
              <p:cNvPr id="5" name="Group 4"/>
              <p:cNvGrpSpPr>
                <a:grpSpLocks noChangeAspect="1"/>
              </p:cNvGrpSpPr>
              <p:nvPr/>
            </p:nvGrpSpPr>
            <p:grpSpPr bwMode="auto">
              <a:xfrm>
                <a:off x="676860" y="2373244"/>
                <a:ext cx="4653448" cy="3709504"/>
                <a:chOff x="223" y="839"/>
                <a:chExt cx="3109" cy="2530"/>
              </a:xfrm>
            </p:grpSpPr>
            <p:sp>
              <p:nvSpPr>
                <p:cNvPr id="7" name="Freeform 5"/>
                <p:cNvSpPr>
                  <a:spLocks/>
                </p:cNvSpPr>
                <p:nvPr/>
              </p:nvSpPr>
              <p:spPr bwMode="auto">
                <a:xfrm>
                  <a:off x="223" y="839"/>
                  <a:ext cx="3109" cy="1927"/>
                </a:xfrm>
                <a:custGeom>
                  <a:avLst/>
                  <a:gdLst>
                    <a:gd name="T0" fmla="*/ 0 w 1313"/>
                    <a:gd name="T1" fmla="*/ 795 h 795"/>
                    <a:gd name="T2" fmla="*/ 0 w 1313"/>
                    <a:gd name="T3" fmla="*/ 29 h 795"/>
                    <a:gd name="T4" fmla="*/ 29 w 1313"/>
                    <a:gd name="T5" fmla="*/ 0 h 795"/>
                    <a:gd name="T6" fmla="*/ 1284 w 1313"/>
                    <a:gd name="T7" fmla="*/ 0 h 795"/>
                    <a:gd name="T8" fmla="*/ 1313 w 1313"/>
                    <a:gd name="T9" fmla="*/ 29 h 795"/>
                    <a:gd name="T10" fmla="*/ 1313 w 1313"/>
                    <a:gd name="T11" fmla="*/ 795 h 795"/>
                    <a:gd name="T12" fmla="*/ 0 w 1313"/>
                    <a:gd name="T13" fmla="*/ 795 h 7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795">
                      <a:moveTo>
                        <a:pt x="0" y="795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3" y="0"/>
                        <a:pt x="29" y="0"/>
                      </a:cubicBezTo>
                      <a:cubicBezTo>
                        <a:pt x="1284" y="0"/>
                        <a:pt x="1284" y="0"/>
                        <a:pt x="1284" y="0"/>
                      </a:cubicBezTo>
                      <a:cubicBezTo>
                        <a:pt x="1300" y="0"/>
                        <a:pt x="1313" y="13"/>
                        <a:pt x="1313" y="29"/>
                      </a:cubicBezTo>
                      <a:cubicBezTo>
                        <a:pt x="1313" y="795"/>
                        <a:pt x="1313" y="795"/>
                        <a:pt x="1313" y="795"/>
                      </a:cubicBez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223" y="2766"/>
                  <a:ext cx="3109" cy="139"/>
                </a:xfrm>
                <a:custGeom>
                  <a:avLst/>
                  <a:gdLst>
                    <a:gd name="T0" fmla="*/ 1284 w 1313"/>
                    <a:gd name="T1" fmla="*/ 118 h 118"/>
                    <a:gd name="T2" fmla="*/ 29 w 1313"/>
                    <a:gd name="T3" fmla="*/ 118 h 118"/>
                    <a:gd name="T4" fmla="*/ 0 w 1313"/>
                    <a:gd name="T5" fmla="*/ 89 h 118"/>
                    <a:gd name="T6" fmla="*/ 0 w 1313"/>
                    <a:gd name="T7" fmla="*/ 0 h 118"/>
                    <a:gd name="T8" fmla="*/ 1313 w 1313"/>
                    <a:gd name="T9" fmla="*/ 0 h 118"/>
                    <a:gd name="T10" fmla="*/ 1313 w 1313"/>
                    <a:gd name="T11" fmla="*/ 89 h 118"/>
                    <a:gd name="T12" fmla="*/ 1284 w 1313"/>
                    <a:gd name="T13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118">
                      <a:moveTo>
                        <a:pt x="1284" y="118"/>
                      </a:move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13" y="118"/>
                        <a:pt x="0" y="105"/>
                        <a:pt x="0" y="8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313" y="0"/>
                        <a:pt x="1313" y="0"/>
                        <a:pt x="1313" y="0"/>
                      </a:cubicBezTo>
                      <a:cubicBezTo>
                        <a:pt x="1313" y="89"/>
                        <a:pt x="1313" y="89"/>
                        <a:pt x="1313" y="89"/>
                      </a:cubicBezTo>
                      <a:cubicBezTo>
                        <a:pt x="1313" y="105"/>
                        <a:pt x="1300" y="118"/>
                        <a:pt x="1284" y="118"/>
                      </a:cubicBezTo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7"/>
                <p:cNvSpPr>
                  <a:spLocks/>
                </p:cNvSpPr>
                <p:nvPr/>
              </p:nvSpPr>
              <p:spPr bwMode="auto">
                <a:xfrm>
                  <a:off x="1284" y="2905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1284" y="2993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1793" y="882"/>
                  <a:ext cx="30" cy="33"/>
                </a:xfrm>
                <a:prstGeom prst="ellipse">
                  <a:avLst/>
                </a:pr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Rectangle 10"/>
                <p:cNvSpPr>
                  <a:spLocks noChangeArrowheads="1"/>
                </p:cNvSpPr>
                <p:nvPr/>
              </p:nvSpPr>
              <p:spPr bwMode="auto">
                <a:xfrm>
                  <a:off x="318" y="960"/>
                  <a:ext cx="2919" cy="1639"/>
                </a:xfrm>
                <a:prstGeom prst="rect">
                  <a:avLst/>
                </a:pr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1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" t="5877" r="-287" b="10862"/>
              <a:stretch/>
            </p:blipFill>
            <p:spPr>
              <a:xfrm>
                <a:off x="827763" y="2623870"/>
                <a:ext cx="4365769" cy="2425148"/>
              </a:xfrm>
              <a:prstGeom prst="rect">
                <a:avLst/>
              </a:prstGeom>
            </p:spPr>
          </p:pic>
        </p:grpSp>
        <p:sp>
          <p:nvSpPr>
            <p:cNvPr id="2" name="同心圆 1"/>
            <p:cNvSpPr/>
            <p:nvPr/>
          </p:nvSpPr>
          <p:spPr>
            <a:xfrm>
              <a:off x="2892923" y="5500243"/>
              <a:ext cx="247650" cy="247650"/>
            </a:xfrm>
            <a:prstGeom prst="donut">
              <a:avLst>
                <a:gd name="adj" fmla="val 70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2947469" y="5554789"/>
              <a:ext cx="138557" cy="1385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389615" y="849640"/>
            <a:ext cx="477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138116"/>
              </p:ext>
            </p:extLst>
          </p:nvPr>
        </p:nvGraphicFramePr>
        <p:xfrm>
          <a:off x="6538249" y="1968911"/>
          <a:ext cx="4716667" cy="397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="" xmlns:a16="http://schemas.microsoft.com/office/drawing/2014/main" val="3731804523"/>
                    </a:ext>
                  </a:extLst>
                </a:gridCol>
                <a:gridCol w="3276667">
                  <a:extLst>
                    <a:ext uri="{9D8B030D-6E8A-4147-A177-3AD203B41FA5}">
                      <a16:colId xmlns="" xmlns:a16="http://schemas.microsoft.com/office/drawing/2014/main" val="975111632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379454417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657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10893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2921144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75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458158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26120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9CA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024809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2590698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46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16303397"/>
                  </a:ext>
                </a:extLst>
              </a:tr>
            </a:tbl>
          </a:graphicData>
        </a:graphic>
      </p:graphicFrame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6651405" y="2085926"/>
            <a:ext cx="504000" cy="504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6651405" y="4240349"/>
            <a:ext cx="504000" cy="504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Group 12"/>
          <p:cNvGrpSpPr>
            <a:grpSpLocks/>
          </p:cNvGrpSpPr>
          <p:nvPr/>
        </p:nvGrpSpPr>
        <p:grpSpPr bwMode="auto">
          <a:xfrm>
            <a:off x="10613706" y="3157129"/>
            <a:ext cx="522500" cy="468000"/>
            <a:chOff x="4638" y="1688"/>
            <a:chExt cx="418" cy="361"/>
          </a:xfrm>
          <a:solidFill>
            <a:schemeClr val="bg1"/>
          </a:solidFill>
        </p:grpSpPr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739" y="1688"/>
              <a:ext cx="317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Group 17"/>
          <p:cNvGrpSpPr>
            <a:grpSpLocks noChangeAspect="1"/>
          </p:cNvGrpSpPr>
          <p:nvPr/>
        </p:nvGrpSpPr>
        <p:grpSpPr bwMode="auto">
          <a:xfrm>
            <a:off x="10753406" y="5348917"/>
            <a:ext cx="341525" cy="504000"/>
            <a:chOff x="3735" y="2006"/>
            <a:chExt cx="206" cy="304"/>
          </a:xfrm>
          <a:solidFill>
            <a:schemeClr val="bg1"/>
          </a:solidFill>
        </p:grpSpPr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7269894" y="223173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269894" y="4473037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117013" y="3343354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108775" y="5507658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472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4355" y="2840517"/>
            <a:ext cx="1036278" cy="1107996"/>
            <a:chOff x="5373389" y="1475219"/>
            <a:chExt cx="1717458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0912" y="1475219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387782" y="2896476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0855207" y="402093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129166" y="114963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10356540" y="2323021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66204" y="54752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10599907" y="52193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218209">
            <a:off x="204360" y="453454"/>
            <a:ext cx="2711857" cy="2480114"/>
            <a:chOff x="198500" y="345574"/>
            <a:chExt cx="2761211" cy="2116126"/>
          </a:xfrm>
        </p:grpSpPr>
        <p:cxnSp>
          <p:nvCxnSpPr>
            <p:cNvPr id="36" name="直接连接符 35"/>
            <p:cNvCxnSpPr/>
            <p:nvPr/>
          </p:nvCxnSpPr>
          <p:spPr>
            <a:xfrm flipH="1" flipV="1">
              <a:off x="198500" y="345574"/>
              <a:ext cx="2639950" cy="20202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2756900" y="2295261"/>
              <a:ext cx="202811" cy="166439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 rot="2940872">
            <a:off x="-540701" y="-1022982"/>
            <a:ext cx="4638309" cy="5057419"/>
            <a:chOff x="-16043" y="-37482"/>
            <a:chExt cx="3416442" cy="5128543"/>
          </a:xfrm>
        </p:grpSpPr>
        <p:sp>
          <p:nvSpPr>
            <p:cNvPr id="18" name="任意多边形 17"/>
            <p:cNvSpPr/>
            <p:nvPr/>
          </p:nvSpPr>
          <p:spPr>
            <a:xfrm>
              <a:off x="-16043" y="-37482"/>
              <a:ext cx="3384884" cy="5128543"/>
            </a:xfrm>
            <a:custGeom>
              <a:avLst/>
              <a:gdLst>
                <a:gd name="connsiteX0" fmla="*/ 3053125 w 4203032"/>
                <a:gd name="connsiteY0" fmla="*/ 0 h 6849979"/>
                <a:gd name="connsiteX1" fmla="*/ 3384884 w 4203032"/>
                <a:gd name="connsiteY1" fmla="*/ 0 h 6849979"/>
                <a:gd name="connsiteX2" fmla="*/ 352926 w 4203032"/>
                <a:gd name="connsiteY2" fmla="*/ 3481137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0" fmla="*/ 3009984 w 4203032"/>
                <a:gd name="connsiteY0" fmla="*/ 0 h 6887461"/>
                <a:gd name="connsiteX1" fmla="*/ 3384884 w 4203032"/>
                <a:gd name="connsiteY1" fmla="*/ 37482 h 6887461"/>
                <a:gd name="connsiteX2" fmla="*/ 352926 w 4203032"/>
                <a:gd name="connsiteY2" fmla="*/ 3518619 h 6887461"/>
                <a:gd name="connsiteX3" fmla="*/ 4203032 w 4203032"/>
                <a:gd name="connsiteY3" fmla="*/ 6887461 h 6887461"/>
                <a:gd name="connsiteX4" fmla="*/ 3978442 w 4203032"/>
                <a:gd name="connsiteY4" fmla="*/ 6887461 h 6887461"/>
                <a:gd name="connsiteX5" fmla="*/ 0 w 4203032"/>
                <a:gd name="connsiteY5" fmla="*/ 3454450 h 6887461"/>
                <a:gd name="connsiteX6" fmla="*/ 3009984 w 4203032"/>
                <a:gd name="connsiteY6" fmla="*/ 0 h 6887461"/>
                <a:gd name="connsiteX0" fmla="*/ 3009984 w 4203032"/>
                <a:gd name="connsiteY0" fmla="*/ 0 h 6887461"/>
                <a:gd name="connsiteX1" fmla="*/ 3384884 w 4203032"/>
                <a:gd name="connsiteY1" fmla="*/ 37482 h 6887461"/>
                <a:gd name="connsiteX2" fmla="*/ 352926 w 4203032"/>
                <a:gd name="connsiteY2" fmla="*/ 3518619 h 6887461"/>
                <a:gd name="connsiteX3" fmla="*/ 4203032 w 4203032"/>
                <a:gd name="connsiteY3" fmla="*/ 6887461 h 6887461"/>
                <a:gd name="connsiteX4" fmla="*/ 3096288 w 4203032"/>
                <a:gd name="connsiteY4" fmla="*/ 6121862 h 6887461"/>
                <a:gd name="connsiteX5" fmla="*/ 0 w 4203032"/>
                <a:gd name="connsiteY5" fmla="*/ 3454450 h 6887461"/>
                <a:gd name="connsiteX6" fmla="*/ 3009984 w 4203032"/>
                <a:gd name="connsiteY6" fmla="*/ 0 h 6887461"/>
                <a:gd name="connsiteX0" fmla="*/ 3009984 w 3384884"/>
                <a:gd name="connsiteY0" fmla="*/ 0 h 6153997"/>
                <a:gd name="connsiteX1" fmla="*/ 3384884 w 3384884"/>
                <a:gd name="connsiteY1" fmla="*/ 37482 h 6153997"/>
                <a:gd name="connsiteX2" fmla="*/ 352926 w 3384884"/>
                <a:gd name="connsiteY2" fmla="*/ 3518619 h 6153997"/>
                <a:gd name="connsiteX3" fmla="*/ 3322765 w 3384884"/>
                <a:gd name="connsiteY3" fmla="*/ 6153997 h 6153997"/>
                <a:gd name="connsiteX4" fmla="*/ 3096288 w 3384884"/>
                <a:gd name="connsiteY4" fmla="*/ 6121862 h 6153997"/>
                <a:gd name="connsiteX5" fmla="*/ 0 w 3384884"/>
                <a:gd name="connsiteY5" fmla="*/ 3454450 h 6153997"/>
                <a:gd name="connsiteX6" fmla="*/ 3009984 w 3384884"/>
                <a:gd name="connsiteY6" fmla="*/ 0 h 6153997"/>
                <a:gd name="connsiteX0" fmla="*/ 3009984 w 3384884"/>
                <a:gd name="connsiteY0" fmla="*/ 0 h 6121861"/>
                <a:gd name="connsiteX1" fmla="*/ 3384884 w 3384884"/>
                <a:gd name="connsiteY1" fmla="*/ 37482 h 6121861"/>
                <a:gd name="connsiteX2" fmla="*/ 352926 w 3384884"/>
                <a:gd name="connsiteY2" fmla="*/ 3518619 h 6121861"/>
                <a:gd name="connsiteX3" fmla="*/ 3193342 w 3384884"/>
                <a:gd name="connsiteY3" fmla="*/ 6019537 h 6121861"/>
                <a:gd name="connsiteX4" fmla="*/ 3096288 w 3384884"/>
                <a:gd name="connsiteY4" fmla="*/ 6121862 h 6121861"/>
                <a:gd name="connsiteX5" fmla="*/ 0 w 3384884"/>
                <a:gd name="connsiteY5" fmla="*/ 3454450 h 6121861"/>
                <a:gd name="connsiteX6" fmla="*/ 3009984 w 3384884"/>
                <a:gd name="connsiteY6" fmla="*/ 0 h 6121861"/>
                <a:gd name="connsiteX0" fmla="*/ 3009984 w 3384884"/>
                <a:gd name="connsiteY0" fmla="*/ 0 h 6019537"/>
                <a:gd name="connsiteX1" fmla="*/ 3384884 w 3384884"/>
                <a:gd name="connsiteY1" fmla="*/ 37482 h 6019537"/>
                <a:gd name="connsiteX2" fmla="*/ 352926 w 3384884"/>
                <a:gd name="connsiteY2" fmla="*/ 3518619 h 6019537"/>
                <a:gd name="connsiteX3" fmla="*/ 3193342 w 3384884"/>
                <a:gd name="connsiteY3" fmla="*/ 6019537 h 6019537"/>
                <a:gd name="connsiteX4" fmla="*/ 2995625 w 3384884"/>
                <a:gd name="connsiteY4" fmla="*/ 6017284 h 6019537"/>
                <a:gd name="connsiteX5" fmla="*/ 0 w 3384884"/>
                <a:gd name="connsiteY5" fmla="*/ 3454450 h 6019537"/>
                <a:gd name="connsiteX6" fmla="*/ 3009984 w 3384884"/>
                <a:gd name="connsiteY6" fmla="*/ 0 h 601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884" h="6019537">
                  <a:moveTo>
                    <a:pt x="3009984" y="0"/>
                  </a:moveTo>
                  <a:lnTo>
                    <a:pt x="3384884" y="37482"/>
                  </a:lnTo>
                  <a:lnTo>
                    <a:pt x="352926" y="3518619"/>
                  </a:lnTo>
                  <a:lnTo>
                    <a:pt x="3193342" y="6019537"/>
                  </a:lnTo>
                  <a:lnTo>
                    <a:pt x="2995625" y="6017284"/>
                  </a:lnTo>
                  <a:lnTo>
                    <a:pt x="0" y="3454450"/>
                  </a:lnTo>
                  <a:cubicBezTo>
                    <a:pt x="1017708" y="2315461"/>
                    <a:pt x="1992276" y="1138989"/>
                    <a:pt x="30099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57349" y="-4196"/>
              <a:ext cx="3243050" cy="5067351"/>
            </a:xfrm>
            <a:custGeom>
              <a:avLst/>
              <a:gdLst>
                <a:gd name="connsiteX0" fmla="*/ 3053125 w 4203032"/>
                <a:gd name="connsiteY0" fmla="*/ 0 h 6849979"/>
                <a:gd name="connsiteX1" fmla="*/ 3384884 w 4203032"/>
                <a:gd name="connsiteY1" fmla="*/ 0 h 6849979"/>
                <a:gd name="connsiteX2" fmla="*/ 352926 w 4203032"/>
                <a:gd name="connsiteY2" fmla="*/ 3481137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0" fmla="*/ 3053125 w 4203032"/>
                <a:gd name="connsiteY0" fmla="*/ 0 h 6849979"/>
                <a:gd name="connsiteX1" fmla="*/ 3384884 w 4203032"/>
                <a:gd name="connsiteY1" fmla="*/ 0 h 6849979"/>
                <a:gd name="connsiteX2" fmla="*/ 222297 w 4203032"/>
                <a:gd name="connsiteY2" fmla="*/ 3466623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6" fmla="*/ 3053125 w 4203032"/>
                <a:gd name="connsiteY6" fmla="*/ 0 h 6849979"/>
                <a:gd name="connsiteX0" fmla="*/ 3053125 w 4203032"/>
                <a:gd name="connsiteY0" fmla="*/ 0 h 6849979"/>
                <a:gd name="connsiteX1" fmla="*/ 3297799 w 4203032"/>
                <a:gd name="connsiteY1" fmla="*/ 0 h 6849979"/>
                <a:gd name="connsiteX2" fmla="*/ 222297 w 4203032"/>
                <a:gd name="connsiteY2" fmla="*/ 3466623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6" fmla="*/ 3053125 w 4203032"/>
                <a:gd name="connsiteY6" fmla="*/ 0 h 6849979"/>
                <a:gd name="connsiteX0" fmla="*/ 3053125 w 4174003"/>
                <a:gd name="connsiteY0" fmla="*/ 0 h 6849979"/>
                <a:gd name="connsiteX1" fmla="*/ 3297799 w 4174003"/>
                <a:gd name="connsiteY1" fmla="*/ 0 h 6849979"/>
                <a:gd name="connsiteX2" fmla="*/ 222297 w 4174003"/>
                <a:gd name="connsiteY2" fmla="*/ 3466623 h 6849979"/>
                <a:gd name="connsiteX3" fmla="*/ 4174003 w 4174003"/>
                <a:gd name="connsiteY3" fmla="*/ 6849979 h 6849979"/>
                <a:gd name="connsiteX4" fmla="*/ 3978442 w 4174003"/>
                <a:gd name="connsiteY4" fmla="*/ 6849979 h 6849979"/>
                <a:gd name="connsiteX5" fmla="*/ 0 w 4174003"/>
                <a:gd name="connsiteY5" fmla="*/ 3416968 h 6849979"/>
                <a:gd name="connsiteX6" fmla="*/ 3053125 w 4174003"/>
                <a:gd name="connsiteY6" fmla="*/ 0 h 6849979"/>
                <a:gd name="connsiteX0" fmla="*/ 3053125 w 4174003"/>
                <a:gd name="connsiteY0" fmla="*/ 0 h 6849979"/>
                <a:gd name="connsiteX1" fmla="*/ 3225227 w 4174003"/>
                <a:gd name="connsiteY1" fmla="*/ 0 h 6849979"/>
                <a:gd name="connsiteX2" fmla="*/ 222297 w 4174003"/>
                <a:gd name="connsiteY2" fmla="*/ 3466623 h 6849979"/>
                <a:gd name="connsiteX3" fmla="*/ 4174003 w 4174003"/>
                <a:gd name="connsiteY3" fmla="*/ 6849979 h 6849979"/>
                <a:gd name="connsiteX4" fmla="*/ 3978442 w 4174003"/>
                <a:gd name="connsiteY4" fmla="*/ 6849979 h 6849979"/>
                <a:gd name="connsiteX5" fmla="*/ 0 w 4174003"/>
                <a:gd name="connsiteY5" fmla="*/ 3416968 h 6849979"/>
                <a:gd name="connsiteX6" fmla="*/ 3053125 w 4174003"/>
                <a:gd name="connsiteY6" fmla="*/ 0 h 6849979"/>
                <a:gd name="connsiteX0" fmla="*/ 3053125 w 4174003"/>
                <a:gd name="connsiteY0" fmla="*/ 0 h 6849979"/>
                <a:gd name="connsiteX1" fmla="*/ 3225227 w 4174003"/>
                <a:gd name="connsiteY1" fmla="*/ 0 h 6849979"/>
                <a:gd name="connsiteX2" fmla="*/ 222297 w 4174003"/>
                <a:gd name="connsiteY2" fmla="*/ 3466623 h 6849979"/>
                <a:gd name="connsiteX3" fmla="*/ 4174003 w 4174003"/>
                <a:gd name="connsiteY3" fmla="*/ 6849979 h 6849979"/>
                <a:gd name="connsiteX4" fmla="*/ 3010006 w 4174003"/>
                <a:gd name="connsiteY4" fmla="*/ 5988828 h 6849979"/>
                <a:gd name="connsiteX5" fmla="*/ 0 w 4174003"/>
                <a:gd name="connsiteY5" fmla="*/ 3416968 h 6849979"/>
                <a:gd name="connsiteX6" fmla="*/ 3053125 w 4174003"/>
                <a:gd name="connsiteY6" fmla="*/ 0 h 6849979"/>
                <a:gd name="connsiteX0" fmla="*/ 3053125 w 3243050"/>
                <a:gd name="connsiteY0" fmla="*/ 0 h 5988828"/>
                <a:gd name="connsiteX1" fmla="*/ 3225227 w 3243050"/>
                <a:gd name="connsiteY1" fmla="*/ 0 h 5988828"/>
                <a:gd name="connsiteX2" fmla="*/ 222297 w 3243050"/>
                <a:gd name="connsiteY2" fmla="*/ 3466623 h 5988828"/>
                <a:gd name="connsiteX3" fmla="*/ 3243050 w 3243050"/>
                <a:gd name="connsiteY3" fmla="*/ 5936888 h 5988828"/>
                <a:gd name="connsiteX4" fmla="*/ 3010006 w 3243050"/>
                <a:gd name="connsiteY4" fmla="*/ 5988828 h 5988828"/>
                <a:gd name="connsiteX5" fmla="*/ 0 w 3243050"/>
                <a:gd name="connsiteY5" fmla="*/ 3416968 h 5988828"/>
                <a:gd name="connsiteX6" fmla="*/ 3053125 w 3243050"/>
                <a:gd name="connsiteY6" fmla="*/ 0 h 5988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3050" h="5988828">
                  <a:moveTo>
                    <a:pt x="3053125" y="0"/>
                  </a:moveTo>
                  <a:lnTo>
                    <a:pt x="3225227" y="0"/>
                  </a:lnTo>
                  <a:lnTo>
                    <a:pt x="222297" y="3466623"/>
                  </a:lnTo>
                  <a:lnTo>
                    <a:pt x="3243050" y="5936888"/>
                  </a:lnTo>
                  <a:lnTo>
                    <a:pt x="3010006" y="5988828"/>
                  </a:lnTo>
                  <a:lnTo>
                    <a:pt x="0" y="3416968"/>
                  </a:lnTo>
                  <a:lnTo>
                    <a:pt x="3053125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6406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300">
        <p14:pan dir="u"/>
      </p:transition>
    </mc:Choice>
    <mc:Fallback xmlns="">
      <p:transition spd="slow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" grpId="0" animBg="1"/>
      <p:bldP spid="28" grpId="0" animBg="1"/>
      <p:bldP spid="30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 38"/>
          <p:cNvSpPr/>
          <p:nvPr/>
        </p:nvSpPr>
        <p:spPr>
          <a:xfrm>
            <a:off x="0" y="-43543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9204168" y="27028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7" name="等腰三角形 3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椭圆 49"/>
          <p:cNvSpPr/>
          <p:nvPr/>
        </p:nvSpPr>
        <p:spPr>
          <a:xfrm flipV="1">
            <a:off x="8202682" y="1416908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V="1">
            <a:off x="6881882" y="3153636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V="1">
            <a:off x="7476967" y="498488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043879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043879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81057" y="1666929"/>
            <a:ext cx="721247" cy="721247"/>
            <a:chOff x="681057" y="1666929"/>
            <a:chExt cx="721247" cy="721247"/>
          </a:xfrm>
        </p:grpSpPr>
        <p:sp>
          <p:nvSpPr>
            <p:cNvPr id="8" name="椭圆 7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847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1488962" y="1722758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24" name="文本框 23"/>
          <p:cNvSpPr txBox="1"/>
          <p:nvPr/>
        </p:nvSpPr>
        <p:spPr>
          <a:xfrm>
            <a:off x="1515072" y="2215960"/>
            <a:ext cx="5121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488962" y="4130362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31" name="文本框 30"/>
          <p:cNvSpPr txBox="1"/>
          <p:nvPr/>
        </p:nvSpPr>
        <p:spPr>
          <a:xfrm>
            <a:off x="1515072" y="4623564"/>
            <a:ext cx="5121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grpSp>
        <p:nvGrpSpPr>
          <p:cNvPr id="4" name="组合 3"/>
          <p:cNvGrpSpPr/>
          <p:nvPr/>
        </p:nvGrpSpPr>
        <p:grpSpPr>
          <a:xfrm>
            <a:off x="681057" y="4074533"/>
            <a:ext cx="721247" cy="721247"/>
            <a:chOff x="681057" y="4074533"/>
            <a:chExt cx="721247" cy="721247"/>
          </a:xfrm>
        </p:grpSpPr>
        <p:sp>
          <p:nvSpPr>
            <p:cNvPr id="25" name="椭圆 24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847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410669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0" grpId="0" animBg="1"/>
      <p:bldP spid="51" grpId="0" animBg="1"/>
      <p:bldP spid="52" grpId="0" animBg="1"/>
      <p:bldP spid="14" grpId="0"/>
      <p:bldP spid="53" grpId="0"/>
      <p:bldP spid="9" grpId="0"/>
      <p:bldP spid="24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 38"/>
          <p:cNvSpPr/>
          <p:nvPr/>
        </p:nvSpPr>
        <p:spPr>
          <a:xfrm flipH="1">
            <a:off x="2752319" y="-43543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2752319" y="27028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flipH="1">
            <a:off x="10776157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0825376" y="230819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211077" y="239998"/>
            <a:ext cx="361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rot="18336603">
            <a:off x="11503732" y="301041"/>
            <a:ext cx="481872" cy="469661"/>
            <a:chOff x="1032060" y="5022216"/>
            <a:chExt cx="753746" cy="734645"/>
          </a:xfrm>
        </p:grpSpPr>
        <p:sp>
          <p:nvSpPr>
            <p:cNvPr id="37" name="等腰三角形 3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椭圆 49"/>
          <p:cNvSpPr/>
          <p:nvPr/>
        </p:nvSpPr>
        <p:spPr>
          <a:xfrm flipV="1">
            <a:off x="3753318" y="1416908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V="1">
            <a:off x="5004880" y="3153636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V="1">
            <a:off x="4500609" y="492773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204390" y="1666929"/>
            <a:ext cx="721247" cy="721247"/>
          </a:xfrm>
          <a:prstGeom prst="ellipse">
            <a:avLst/>
          </a:prstGeom>
          <a:solidFill>
            <a:srgbClr val="847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012295" y="1722758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24" name="文本框 23"/>
          <p:cNvSpPr txBox="1"/>
          <p:nvPr/>
        </p:nvSpPr>
        <p:spPr>
          <a:xfrm>
            <a:off x="7038405" y="2215960"/>
            <a:ext cx="5121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30" name="文本框 29"/>
          <p:cNvSpPr txBox="1"/>
          <p:nvPr/>
        </p:nvSpPr>
        <p:spPr>
          <a:xfrm>
            <a:off x="7012295" y="4130362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31" name="文本框 30"/>
          <p:cNvSpPr txBox="1"/>
          <p:nvPr/>
        </p:nvSpPr>
        <p:spPr>
          <a:xfrm>
            <a:off x="7038405" y="4623564"/>
            <a:ext cx="5121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32" name="文本框 31"/>
          <p:cNvSpPr txBox="1"/>
          <p:nvPr/>
        </p:nvSpPr>
        <p:spPr>
          <a:xfrm>
            <a:off x="1048506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48506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422254" y="1775552"/>
            <a:ext cx="288000" cy="504000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204390" y="4074533"/>
            <a:ext cx="721247" cy="721247"/>
            <a:chOff x="6204390" y="4074533"/>
            <a:chExt cx="721247" cy="721247"/>
          </a:xfrm>
        </p:grpSpPr>
        <p:sp>
          <p:nvSpPr>
            <p:cNvPr id="25" name="椭圆 24"/>
            <p:cNvSpPr/>
            <p:nvPr/>
          </p:nvSpPr>
          <p:spPr>
            <a:xfrm>
              <a:off x="6204390" y="4074533"/>
              <a:ext cx="721247" cy="721247"/>
            </a:xfrm>
            <a:prstGeom prst="ellipse">
              <a:avLst/>
            </a:prstGeom>
            <a:solidFill>
              <a:srgbClr val="847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6374966" y="4237156"/>
              <a:ext cx="396000" cy="396000"/>
            </a:xfrm>
            <a:custGeom>
              <a:avLst/>
              <a:gdLst>
                <a:gd name="T0" fmla="*/ 132 w 144"/>
                <a:gd name="T1" fmla="*/ 36 h 144"/>
                <a:gd name="T2" fmla="*/ 108 w 144"/>
                <a:gd name="T3" fmla="*/ 36 h 144"/>
                <a:gd name="T4" fmla="*/ 108 w 144"/>
                <a:gd name="T5" fmla="*/ 36 h 144"/>
                <a:gd name="T6" fmla="*/ 72 w 144"/>
                <a:gd name="T7" fmla="*/ 0 h 144"/>
                <a:gd name="T8" fmla="*/ 36 w 144"/>
                <a:gd name="T9" fmla="*/ 36 h 144"/>
                <a:gd name="T10" fmla="*/ 36 w 144"/>
                <a:gd name="T11" fmla="*/ 36 h 144"/>
                <a:gd name="T12" fmla="*/ 12 w 144"/>
                <a:gd name="T13" fmla="*/ 36 h 144"/>
                <a:gd name="T14" fmla="*/ 0 w 144"/>
                <a:gd name="T15" fmla="*/ 36 h 144"/>
                <a:gd name="T16" fmla="*/ 0 w 144"/>
                <a:gd name="T17" fmla="*/ 48 h 144"/>
                <a:gd name="T18" fmla="*/ 0 w 144"/>
                <a:gd name="T19" fmla="*/ 48 h 144"/>
                <a:gd name="T20" fmla="*/ 0 w 144"/>
                <a:gd name="T21" fmla="*/ 132 h 144"/>
                <a:gd name="T22" fmla="*/ 12 w 144"/>
                <a:gd name="T23" fmla="*/ 144 h 144"/>
                <a:gd name="T24" fmla="*/ 132 w 144"/>
                <a:gd name="T25" fmla="*/ 144 h 144"/>
                <a:gd name="T26" fmla="*/ 144 w 144"/>
                <a:gd name="T27" fmla="*/ 132 h 144"/>
                <a:gd name="T28" fmla="*/ 144 w 144"/>
                <a:gd name="T29" fmla="*/ 120 h 144"/>
                <a:gd name="T30" fmla="*/ 0 w 144"/>
                <a:gd name="T31" fmla="*/ 120 h 144"/>
                <a:gd name="T32" fmla="*/ 0 w 144"/>
                <a:gd name="T33" fmla="*/ 114 h 144"/>
                <a:gd name="T34" fmla="*/ 144 w 144"/>
                <a:gd name="T35" fmla="*/ 114 h 144"/>
                <a:gd name="T36" fmla="*/ 144 w 144"/>
                <a:gd name="T37" fmla="*/ 54 h 144"/>
                <a:gd name="T38" fmla="*/ 144 w 144"/>
                <a:gd name="T39" fmla="*/ 48 h 144"/>
                <a:gd name="T40" fmla="*/ 144 w 144"/>
                <a:gd name="T41" fmla="*/ 36 h 144"/>
                <a:gd name="T42" fmla="*/ 132 w 144"/>
                <a:gd name="T43" fmla="*/ 36 h 144"/>
                <a:gd name="T44" fmla="*/ 96 w 144"/>
                <a:gd name="T45" fmla="*/ 36 h 144"/>
                <a:gd name="T46" fmla="*/ 48 w 144"/>
                <a:gd name="T47" fmla="*/ 36 h 144"/>
                <a:gd name="T48" fmla="*/ 48 w 144"/>
                <a:gd name="T49" fmla="*/ 36 h 144"/>
                <a:gd name="T50" fmla="*/ 72 w 144"/>
                <a:gd name="T51" fmla="*/ 12 h 144"/>
                <a:gd name="T52" fmla="*/ 96 w 144"/>
                <a:gd name="T53" fmla="*/ 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44">
                  <a:moveTo>
                    <a:pt x="132" y="36"/>
                  </a:move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16"/>
                    <a:pt x="92" y="0"/>
                    <a:pt x="72" y="0"/>
                  </a:cubicBezTo>
                  <a:cubicBezTo>
                    <a:pt x="52" y="0"/>
                    <a:pt x="36" y="1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9"/>
                    <a:pt x="5" y="144"/>
                    <a:pt x="1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9" y="144"/>
                    <a:pt x="144" y="139"/>
                    <a:pt x="144" y="132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36"/>
                    <a:pt x="144" y="36"/>
                    <a:pt x="144" y="36"/>
                  </a:cubicBezTo>
                  <a:lnTo>
                    <a:pt x="132" y="36"/>
                  </a:lnTo>
                  <a:close/>
                  <a:moveTo>
                    <a:pt x="96" y="36"/>
                  </a:move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23"/>
                    <a:pt x="59" y="12"/>
                    <a:pt x="72" y="12"/>
                  </a:cubicBezTo>
                  <a:cubicBezTo>
                    <a:pt x="85" y="12"/>
                    <a:pt x="96" y="23"/>
                    <a:pt x="96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1595822"/>
      </p:ext>
    </p:extLst>
  </p:cSld>
  <p:clrMapOvr>
    <a:masterClrMapping/>
  </p:clrMapOvr>
  <p:transition spd="slow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0" grpId="0" animBg="1"/>
      <p:bldP spid="51" grpId="0" animBg="1"/>
      <p:bldP spid="52" grpId="0" animBg="1"/>
      <p:bldP spid="8" grpId="0" animBg="1"/>
      <p:bldP spid="9" grpId="0"/>
      <p:bldP spid="24" grpId="0"/>
      <p:bldP spid="30" grpId="0"/>
      <p:bldP spid="31" grpId="0"/>
      <p:bldP spid="32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13" r="12500" b="-313"/>
          <a:stretch/>
        </p:blipFill>
        <p:spPr>
          <a:xfrm>
            <a:off x="4900856" y="3635867"/>
            <a:ext cx="2557462" cy="2557462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r="27500"/>
          <a:stretch/>
        </p:blipFill>
        <p:spPr>
          <a:xfrm>
            <a:off x="447599" y="1426368"/>
            <a:ext cx="4471988" cy="4471988"/>
          </a:xfrm>
          <a:prstGeom prst="ellipse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501" r="12500" b="2423"/>
          <a:stretch/>
        </p:blipFill>
        <p:spPr>
          <a:xfrm>
            <a:off x="5119569" y="1744773"/>
            <a:ext cx="1727838" cy="1727838"/>
          </a:xfrm>
          <a:prstGeom prst="ellipse">
            <a:avLst/>
          </a:prstGeom>
        </p:spPr>
      </p:pic>
      <p:sp>
        <p:nvSpPr>
          <p:cNvPr id="10" name="矩形 9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14" name="等腰三角形 1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834052" y="2213544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477049" y="4858725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3" name="TextBox 29"/>
          <p:cNvSpPr txBox="1"/>
          <p:nvPr/>
        </p:nvSpPr>
        <p:spPr>
          <a:xfrm>
            <a:off x="8216245" y="2321266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24" name="TextBox 29"/>
          <p:cNvSpPr txBox="1"/>
          <p:nvPr/>
        </p:nvSpPr>
        <p:spPr>
          <a:xfrm>
            <a:off x="8907600" y="4966448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27" name="弧形 26"/>
          <p:cNvSpPr/>
          <p:nvPr/>
        </p:nvSpPr>
        <p:spPr>
          <a:xfrm>
            <a:off x="-397690" y="1052090"/>
            <a:ext cx="5423056" cy="5297434"/>
          </a:xfrm>
          <a:prstGeom prst="arc">
            <a:avLst>
              <a:gd name="adj1" fmla="val 15652784"/>
              <a:gd name="adj2" fmla="val 6821284"/>
            </a:avLst>
          </a:prstGeom>
          <a:ln w="22225">
            <a:solidFill>
              <a:srgbClr val="FFC8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790700" y="1003716"/>
            <a:ext cx="180000" cy="1800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857241" y="2614196"/>
            <a:ext cx="1336925" cy="108000"/>
            <a:chOff x="6857241" y="2614196"/>
            <a:chExt cx="1336925" cy="10800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6857241" y="2678796"/>
              <a:ext cx="1309091" cy="0"/>
            </a:xfrm>
            <a:prstGeom prst="line">
              <a:avLst/>
            </a:prstGeom>
            <a:ln w="19050">
              <a:solidFill>
                <a:srgbClr val="CC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086166" y="2614196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318" y="5204996"/>
            <a:ext cx="1389898" cy="108000"/>
            <a:chOff x="7458318" y="5204996"/>
            <a:chExt cx="1389898" cy="10800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458318" y="5258835"/>
              <a:ext cx="1368000" cy="0"/>
            </a:xfrm>
            <a:prstGeom prst="line">
              <a:avLst/>
            </a:prstGeom>
            <a:ln w="19050">
              <a:solidFill>
                <a:srgbClr val="CC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8740216" y="5204996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729042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5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4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/>
          <p:cNvSpPr/>
          <p:nvPr/>
        </p:nvSpPr>
        <p:spPr>
          <a:xfrm rot="16200000" flipH="1" flipV="1">
            <a:off x="648462" y="3008842"/>
            <a:ext cx="817625" cy="704850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2317" y="-1925"/>
            <a:ext cx="25253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950297" y="2771855"/>
            <a:ext cx="1036278" cy="1107996"/>
            <a:chOff x="5373389" y="1475219"/>
            <a:chExt cx="1717458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0912" y="1475219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043724" y="2827814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0855207" y="376340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129166" y="114963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9355382" y="2521059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66204" y="54752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10599907" y="52193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16287" y="-1925"/>
            <a:ext cx="476250" cy="685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33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300">
        <p14:conveyor dir="l"/>
      </p:transition>
    </mc:Choice>
    <mc:Fallback xmlns="">
      <p:transition spd="slow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" grpId="0" animBg="1"/>
      <p:bldP spid="28" grpId="0" animBg="1"/>
      <p:bldP spid="30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0" name="等腰三角形 3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ACA9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5400000">
            <a:off x="3718971" y="1831570"/>
            <a:ext cx="1332000" cy="1332000"/>
          </a:xfrm>
          <a:prstGeom prst="ellipse">
            <a:avLst/>
          </a:prstGeom>
          <a:noFill/>
          <a:ln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5400000">
            <a:off x="7022075" y="1831570"/>
            <a:ext cx="1332000" cy="13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5400000">
            <a:off x="10101943" y="1825356"/>
            <a:ext cx="1333228" cy="133322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5400000">
            <a:off x="1029791" y="1826430"/>
            <a:ext cx="1332000" cy="1332000"/>
          </a:xfrm>
          <a:prstGeom prst="ellipse">
            <a:avLst/>
          </a:prstGeom>
          <a:noFill/>
          <a:ln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362528" y="2150728"/>
            <a:ext cx="685799" cy="679919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rgbClr val="A9A6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9"/>
          <p:cNvSpPr>
            <a:spLocks noEditPoints="1"/>
          </p:cNvSpPr>
          <p:nvPr/>
        </p:nvSpPr>
        <p:spPr bwMode="auto">
          <a:xfrm>
            <a:off x="4046771" y="2170230"/>
            <a:ext cx="687600" cy="6804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rgbClr val="A9A6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" name="Group 12"/>
          <p:cNvGrpSpPr>
            <a:grpSpLocks noChangeAspect="1"/>
          </p:cNvGrpSpPr>
          <p:nvPr/>
        </p:nvGrpSpPr>
        <p:grpSpPr bwMode="auto">
          <a:xfrm>
            <a:off x="7283710" y="2150247"/>
            <a:ext cx="814218" cy="680400"/>
            <a:chOff x="4638" y="1688"/>
            <a:chExt cx="432" cy="361"/>
          </a:xfrm>
          <a:solidFill>
            <a:schemeClr val="bg1"/>
          </a:solidFill>
        </p:grpSpPr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4739" y="1688"/>
              <a:ext cx="331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Group 17"/>
          <p:cNvGrpSpPr>
            <a:grpSpLocks noChangeAspect="1"/>
          </p:cNvGrpSpPr>
          <p:nvPr/>
        </p:nvGrpSpPr>
        <p:grpSpPr bwMode="auto">
          <a:xfrm>
            <a:off x="10516557" y="2118804"/>
            <a:ext cx="504000" cy="743766"/>
            <a:chOff x="3735" y="2006"/>
            <a:chExt cx="206" cy="304"/>
          </a:xfrm>
          <a:solidFill>
            <a:schemeClr val="bg1"/>
          </a:solidFill>
        </p:grpSpPr>
        <p:sp>
          <p:nvSpPr>
            <p:cNvPr id="6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092702" y="354785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879538" y="4184289"/>
            <a:ext cx="1994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</p:txBody>
      </p:sp>
      <p:sp>
        <p:nvSpPr>
          <p:cNvPr id="71" name="文本框 70"/>
          <p:cNvSpPr txBox="1"/>
          <p:nvPr/>
        </p:nvSpPr>
        <p:spPr>
          <a:xfrm>
            <a:off x="3745627" y="359226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3496712" y="4184289"/>
            <a:ext cx="1976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</p:txBody>
      </p:sp>
      <p:sp>
        <p:nvSpPr>
          <p:cNvPr id="73" name="文本框 72"/>
          <p:cNvSpPr txBox="1"/>
          <p:nvPr/>
        </p:nvSpPr>
        <p:spPr>
          <a:xfrm>
            <a:off x="7024914" y="354785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Your Title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6760515" y="4184289"/>
            <a:ext cx="1976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10137012" y="354785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Your Title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9888005" y="4227832"/>
            <a:ext cx="1976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  <a:p>
            <a:pPr algn="just"/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389615" y="849640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919268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52" grpId="0" animBg="1"/>
      <p:bldP spid="55" grpId="0" animBg="1"/>
      <p:bldP spid="8" grpId="0" animBg="1"/>
      <p:bldP spid="16" grpId="0" animBg="1"/>
      <p:bldP spid="20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4693328" y="1459380"/>
            <a:ext cx="2828638" cy="350837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>
            <a:off x="1579068" y="1843795"/>
            <a:ext cx="2232000" cy="2739544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3"/>
          <p:cNvSpPr/>
          <p:nvPr>
            <p:custDataLst>
              <p:tags r:id="rId4"/>
            </p:custDataLst>
          </p:nvPr>
        </p:nvSpPr>
        <p:spPr>
          <a:xfrm>
            <a:off x="8404226" y="1843795"/>
            <a:ext cx="2232000" cy="2739544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0" name="等腰三角形 1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389615" y="849640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  <p:sp>
        <p:nvSpPr>
          <p:cNvPr id="9" name="任意多边形 8"/>
          <p:cNvSpPr/>
          <p:nvPr/>
        </p:nvSpPr>
        <p:spPr>
          <a:xfrm>
            <a:off x="0" y="4684725"/>
            <a:ext cx="12230100" cy="438150"/>
          </a:xfrm>
          <a:custGeom>
            <a:avLst/>
            <a:gdLst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98195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362450 w 12230100"/>
              <a:gd name="connsiteY2" fmla="*/ 40005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0100" h="438150">
                <a:moveTo>
                  <a:pt x="0" y="0"/>
                </a:moveTo>
                <a:lnTo>
                  <a:pt x="4248150" y="0"/>
                </a:lnTo>
                <a:lnTo>
                  <a:pt x="4362450" y="438150"/>
                </a:lnTo>
                <a:lnTo>
                  <a:pt x="7886700" y="419100"/>
                </a:lnTo>
                <a:lnTo>
                  <a:pt x="7981950" y="95250"/>
                </a:lnTo>
                <a:lnTo>
                  <a:pt x="12230100" y="95250"/>
                </a:lnTo>
                <a:lnTo>
                  <a:pt x="12230100" y="133350"/>
                </a:lnTo>
              </a:path>
            </a:pathLst>
          </a:custGeom>
          <a:noFill/>
          <a:ln w="12700">
            <a:solidFill>
              <a:srgbClr val="92B5D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034610" y="4722765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513816" y="5168689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916822" y="483832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99002" y="5243160"/>
            <a:ext cx="2036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141387" y="5658658"/>
            <a:ext cx="2036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637710" y="5349315"/>
            <a:ext cx="2036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26520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676400" y="2608872"/>
            <a:ext cx="209550" cy="914400"/>
          </a:xfrm>
          <a:prstGeom prst="rect">
            <a:avLst/>
          </a:prstGeom>
          <a:solidFill>
            <a:srgbClr val="33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349828" y="2257877"/>
            <a:ext cx="2736850" cy="1567544"/>
            <a:chOff x="1349828" y="2257877"/>
            <a:chExt cx="2736850" cy="1567544"/>
          </a:xfrm>
        </p:grpSpPr>
        <p:sp>
          <p:nvSpPr>
            <p:cNvPr id="7" name="任意多边形 6"/>
            <p:cNvSpPr/>
            <p:nvPr/>
          </p:nvSpPr>
          <p:spPr>
            <a:xfrm>
              <a:off x="1349828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781878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矩形 12"/>
          <p:cNvSpPr/>
          <p:nvPr/>
        </p:nvSpPr>
        <p:spPr>
          <a:xfrm>
            <a:off x="4951682" y="2606673"/>
            <a:ext cx="209550" cy="914400"/>
          </a:xfrm>
          <a:prstGeom prst="rect">
            <a:avLst/>
          </a:prstGeom>
          <a:solidFill>
            <a:srgbClr val="FF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625110" y="2257877"/>
            <a:ext cx="2755900" cy="1567544"/>
            <a:chOff x="4625110" y="2257877"/>
            <a:chExt cx="2755900" cy="1567544"/>
          </a:xfrm>
        </p:grpSpPr>
        <p:sp>
          <p:nvSpPr>
            <p:cNvPr id="12" name="任意多边形 11"/>
            <p:cNvSpPr/>
            <p:nvPr/>
          </p:nvSpPr>
          <p:spPr>
            <a:xfrm>
              <a:off x="4625110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076210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5370000" y="2606673"/>
            <a:ext cx="209550" cy="914400"/>
          </a:xfrm>
          <a:prstGeom prst="rect">
            <a:avLst/>
          </a:prstGeom>
          <a:solidFill>
            <a:srgbClr val="FF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788319" y="2606673"/>
            <a:ext cx="209550" cy="914400"/>
          </a:xfrm>
          <a:prstGeom prst="rect">
            <a:avLst/>
          </a:prstGeom>
          <a:solidFill>
            <a:srgbClr val="FF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24156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919441" y="2257877"/>
            <a:ext cx="2755900" cy="1567544"/>
            <a:chOff x="7919441" y="2257877"/>
            <a:chExt cx="2755900" cy="1567544"/>
          </a:xfrm>
        </p:grpSpPr>
        <p:sp>
          <p:nvSpPr>
            <p:cNvPr id="18" name="任意多边形 17"/>
            <p:cNvSpPr/>
            <p:nvPr/>
          </p:nvSpPr>
          <p:spPr>
            <a:xfrm>
              <a:off x="7919441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0370541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8630642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037128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443614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850100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40409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8D2D2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altLang="zh-CN" sz="2000" dirty="0">
                <a:solidFill>
                  <a:srgbClr val="48D2D2"/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rgbClr val="48D2D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90301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7C81"/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altLang="zh-CN" sz="2000" dirty="0">
                <a:solidFill>
                  <a:srgbClr val="FF7C8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rgbClr val="FF7C8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40192" y="4135523"/>
            <a:ext cx="1235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CCC33"/>
                </a:solidFill>
                <a:latin typeface="Arial" pitchFamily="34" charset="0"/>
                <a:cs typeface="Arial" pitchFamily="34" charset="0"/>
              </a:rPr>
              <a:t>100</a:t>
            </a:r>
            <a:r>
              <a:rPr lang="en-US" altLang="zh-CN" sz="2000" dirty="0">
                <a:solidFill>
                  <a:srgbClr val="CCCC33"/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rgbClr val="CCCC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1200817" y="4968845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625110" y="4968845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22280" y="4968845"/>
            <a:ext cx="3855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here..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  <a:p>
            <a:pPr defTabSz="1219170"/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5" name="等腰三角形 3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389615" y="849640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6705600"/>
            <a:ext cx="12192000" cy="180000"/>
          </a:xfrm>
          <a:prstGeom prst="rect">
            <a:avLst/>
          </a:prstGeom>
          <a:solidFill>
            <a:srgbClr val="C7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3735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2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4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8715" y="2933420"/>
            <a:ext cx="1036278" cy="1107996"/>
            <a:chOff x="5373389" y="1506791"/>
            <a:chExt cx="1717458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0912" y="1506791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682024" y="2970330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0855207" y="376340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129166" y="114963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10356540" y="2268635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66204" y="54752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10599907" y="52193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8582287" flipH="1" flipV="1">
            <a:off x="2203312" y="2101561"/>
            <a:ext cx="857929" cy="866710"/>
          </a:xfrm>
          <a:prstGeom prst="triangle">
            <a:avLst>
              <a:gd name="adj" fmla="val 56936"/>
            </a:avLst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-503450" y="-318646"/>
            <a:ext cx="3582606" cy="3517893"/>
            <a:chOff x="-38100" y="-52379"/>
            <a:chExt cx="3582606" cy="3517893"/>
          </a:xfrm>
        </p:grpSpPr>
        <p:sp>
          <p:nvSpPr>
            <p:cNvPr id="24" name="任意多边形 23"/>
            <p:cNvSpPr/>
            <p:nvPr/>
          </p:nvSpPr>
          <p:spPr>
            <a:xfrm>
              <a:off x="-38100" y="-31759"/>
              <a:ext cx="3582606" cy="3497273"/>
            </a:xfrm>
            <a:custGeom>
              <a:avLst/>
              <a:gdLst>
                <a:gd name="connsiteX0" fmla="*/ 3430063 w 3582606"/>
                <a:gd name="connsiteY0" fmla="*/ 0 h 3497273"/>
                <a:gd name="connsiteX1" fmla="*/ 3464693 w 3582606"/>
                <a:gd name="connsiteY1" fmla="*/ 94617 h 3497273"/>
                <a:gd name="connsiteX2" fmla="*/ 3582606 w 3582606"/>
                <a:gd name="connsiteY2" fmla="*/ 874538 h 3497273"/>
                <a:gd name="connsiteX3" fmla="*/ 959871 w 3582606"/>
                <a:gd name="connsiteY3" fmla="*/ 3497273 h 3497273"/>
                <a:gd name="connsiteX4" fmla="*/ 179950 w 3582606"/>
                <a:gd name="connsiteY4" fmla="*/ 3379360 h 3497273"/>
                <a:gd name="connsiteX5" fmla="*/ 0 w 3582606"/>
                <a:gd name="connsiteY5" fmla="*/ 3313498 h 3497273"/>
                <a:gd name="connsiteX6" fmla="*/ 0 w 3582606"/>
                <a:gd name="connsiteY6" fmla="*/ 31760 h 349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82606" h="3497273">
                  <a:moveTo>
                    <a:pt x="3430063" y="0"/>
                  </a:moveTo>
                  <a:lnTo>
                    <a:pt x="3464693" y="94617"/>
                  </a:lnTo>
                  <a:cubicBezTo>
                    <a:pt x="3541324" y="340994"/>
                    <a:pt x="3582606" y="602945"/>
                    <a:pt x="3582606" y="874538"/>
                  </a:cubicBezTo>
                  <a:cubicBezTo>
                    <a:pt x="3582606" y="2323035"/>
                    <a:pt x="2408368" y="3497273"/>
                    <a:pt x="959871" y="3497273"/>
                  </a:cubicBezTo>
                  <a:cubicBezTo>
                    <a:pt x="688278" y="3497273"/>
                    <a:pt x="426327" y="3455991"/>
                    <a:pt x="179950" y="3379360"/>
                  </a:cubicBezTo>
                  <a:lnTo>
                    <a:pt x="0" y="3313498"/>
                  </a:lnTo>
                  <a:lnTo>
                    <a:pt x="0" y="31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38100" y="-52379"/>
              <a:ext cx="3174079" cy="3099314"/>
            </a:xfrm>
            <a:custGeom>
              <a:avLst/>
              <a:gdLst>
                <a:gd name="connsiteX0" fmla="*/ 2692656 w 3005625"/>
                <a:gd name="connsiteY0" fmla="*/ 0 h 2934828"/>
                <a:gd name="connsiteX1" fmla="*/ 2777110 w 3005625"/>
                <a:gd name="connsiteY1" fmla="*/ 139014 h 2934828"/>
                <a:gd name="connsiteX2" fmla="*/ 3005625 w 3005625"/>
                <a:gd name="connsiteY2" fmla="*/ 1041491 h 2934828"/>
                <a:gd name="connsiteX3" fmla="*/ 1112288 w 3005625"/>
                <a:gd name="connsiteY3" fmla="*/ 2934828 h 2934828"/>
                <a:gd name="connsiteX4" fmla="*/ 53705 w 3005625"/>
                <a:gd name="connsiteY4" fmla="*/ 2611476 h 2934828"/>
                <a:gd name="connsiteX5" fmla="*/ 0 w 3005625"/>
                <a:gd name="connsiteY5" fmla="*/ 2571316 h 2934828"/>
                <a:gd name="connsiteX6" fmla="*/ 0 w 3005625"/>
                <a:gd name="connsiteY6" fmla="*/ 49864 h 293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5625" h="2934828">
                  <a:moveTo>
                    <a:pt x="2692656" y="0"/>
                  </a:moveTo>
                  <a:lnTo>
                    <a:pt x="2777110" y="139014"/>
                  </a:lnTo>
                  <a:cubicBezTo>
                    <a:pt x="2922844" y="407287"/>
                    <a:pt x="3005625" y="714722"/>
                    <a:pt x="3005625" y="1041491"/>
                  </a:cubicBezTo>
                  <a:cubicBezTo>
                    <a:pt x="3005625" y="2087152"/>
                    <a:pt x="2157949" y="2934828"/>
                    <a:pt x="1112288" y="2934828"/>
                  </a:cubicBezTo>
                  <a:cubicBezTo>
                    <a:pt x="720165" y="2934828"/>
                    <a:pt x="355884" y="2815624"/>
                    <a:pt x="53705" y="2611476"/>
                  </a:cubicBezTo>
                  <a:lnTo>
                    <a:pt x="0" y="2571316"/>
                  </a:lnTo>
                  <a:lnTo>
                    <a:pt x="0" y="49864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0307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14:window dir="vert"/>
      </p:transition>
    </mc:Choice>
    <mc:Fallback xmlns="">
      <p:transition spd="slow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" grpId="0" animBg="1"/>
      <p:bldP spid="28" grpId="0" animBg="1"/>
      <p:bldP spid="30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>
            <a:off x="5496077" y="-24408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8112224" y="18481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112224" y="29041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112224" y="39601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12224" y="50160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413610" y="843390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2AB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43377" y="2679267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2AB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97086" y="4592791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2AB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24304" y="1745027"/>
            <a:ext cx="3855640" cy="1404189"/>
            <a:chOff x="552753" y="1175420"/>
            <a:chExt cx="2891730" cy="1053142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5420"/>
              <a:ext cx="2664296" cy="398055"/>
              <a:chOff x="2122996" y="1275606"/>
              <a:chExt cx="2664296" cy="39805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2AB0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122996" y="1275606"/>
                <a:ext cx="2664296" cy="37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2667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zh-CN" altLang="en-US" sz="2667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2891730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8112224" y="60720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 rot="5400000">
            <a:off x="8944095" y="3819620"/>
            <a:ext cx="3950829" cy="528000"/>
          </a:xfrm>
          <a:prstGeom prst="rect">
            <a:avLst/>
          </a:prstGeom>
          <a:solidFill>
            <a:srgbClr val="2AB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 rot="5400000">
            <a:off x="8748883" y="4754099"/>
            <a:ext cx="2085999" cy="528000"/>
          </a:xfrm>
          <a:prstGeom prst="rect">
            <a:avLst/>
          </a:prstGeom>
          <a:solidFill>
            <a:srgbClr val="2AB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5400000">
            <a:off x="8098364" y="5229188"/>
            <a:ext cx="1131785" cy="528000"/>
          </a:xfrm>
          <a:prstGeom prst="rect">
            <a:avLst/>
          </a:prstGeom>
          <a:solidFill>
            <a:srgbClr val="2AB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90081" y="58566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90081" y="48016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90081" y="37466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90081" y="26915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90081" y="16365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199293" y="3500497"/>
            <a:ext cx="3855640" cy="1407276"/>
            <a:chOff x="555402" y="1175420"/>
            <a:chExt cx="2891730" cy="1055457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5420"/>
              <a:ext cx="2664296" cy="398055"/>
              <a:chOff x="2122996" y="1275606"/>
              <a:chExt cx="2664296" cy="398055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2AB0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122996" y="1275606"/>
                <a:ext cx="2664296" cy="37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2667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zh-CN" altLang="en-US" sz="2667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28917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861215" y="5348239"/>
            <a:ext cx="3857960" cy="1663454"/>
            <a:chOff x="555402" y="1175420"/>
            <a:chExt cx="2893470" cy="124759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5420"/>
              <a:ext cx="2664296" cy="398055"/>
              <a:chOff x="2122996" y="1275606"/>
              <a:chExt cx="2664296" cy="398055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2AB0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122996" y="1275606"/>
                <a:ext cx="2664296" cy="37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2667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zh-CN" altLang="en-US" sz="2667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891730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2921000" y="1568713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3298875" y="3347889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3786618" y="5344358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6071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717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4269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  <p:sp>
        <p:nvSpPr>
          <p:cNvPr id="57" name="矩形 56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74" name="等腰三角形 7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1282192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3" grpId="0" animBg="1"/>
      <p:bldP spid="44" grpId="0" animBg="1"/>
      <p:bldP spid="38" grpId="0"/>
      <p:bldP spid="46" grpId="0"/>
      <p:bldP spid="47" grpId="0"/>
      <p:bldP spid="48" grpId="0"/>
      <p:bldP spid="49" grpId="0"/>
      <p:bldP spid="56" grpId="0" animBg="1"/>
      <p:bldP spid="72" grpId="0" animBg="1"/>
      <p:bldP spid="73" grpId="0" animBg="1"/>
      <p:bldP spid="71" grpId="0"/>
      <p:bldP spid="76" grpId="0"/>
      <p:bldP spid="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饼形 41"/>
          <p:cNvSpPr/>
          <p:nvPr/>
        </p:nvSpPr>
        <p:spPr>
          <a:xfrm>
            <a:off x="1408974" y="3101483"/>
            <a:ext cx="1920213" cy="1920213"/>
          </a:xfrm>
          <a:prstGeom prst="pie">
            <a:avLst>
              <a:gd name="adj1" fmla="val 1151374"/>
              <a:gd name="adj2" fmla="val 18068463"/>
            </a:avLst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3" name="饼形 42"/>
          <p:cNvSpPr/>
          <p:nvPr/>
        </p:nvSpPr>
        <p:spPr>
          <a:xfrm>
            <a:off x="814918" y="2141376"/>
            <a:ext cx="3648405" cy="3648405"/>
          </a:xfrm>
          <a:prstGeom prst="pie">
            <a:avLst>
              <a:gd name="adj1" fmla="val 17980850"/>
              <a:gd name="adj2" fmla="val 1283504"/>
            </a:avLst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2134" y="4990668"/>
            <a:ext cx="990977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733" b="1" dirty="0">
                <a:solidFill>
                  <a:srgbClr val="DA4841"/>
                </a:solidFill>
              </a:rPr>
              <a:t>70</a:t>
            </a:r>
            <a:r>
              <a:rPr lang="en-US" altLang="zh-CN" sz="2400" dirty="0">
                <a:solidFill>
                  <a:srgbClr val="DA4841"/>
                </a:solidFill>
              </a:rPr>
              <a:t>%</a:t>
            </a:r>
            <a:endParaRPr lang="zh-CN" altLang="en-US" sz="2400" dirty="0">
              <a:solidFill>
                <a:srgbClr val="DA484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68593" y="2732786"/>
            <a:ext cx="1067921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67" b="1" dirty="0">
                <a:solidFill>
                  <a:srgbClr val="CCCC33"/>
                </a:solidFill>
              </a:rPr>
              <a:t>30</a:t>
            </a:r>
            <a:r>
              <a:rPr lang="en-US" altLang="zh-CN" sz="2400" dirty="0">
                <a:solidFill>
                  <a:srgbClr val="CCCC33"/>
                </a:solidFill>
              </a:rPr>
              <a:t>%</a:t>
            </a:r>
            <a:endParaRPr lang="zh-CN" altLang="en-US" sz="2400" dirty="0">
              <a:solidFill>
                <a:srgbClr val="CCCC33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flipV="1">
            <a:off x="4463323" y="2481240"/>
            <a:ext cx="1643519" cy="1484339"/>
          </a:xfrm>
          <a:prstGeom prst="bentConnector3">
            <a:avLst>
              <a:gd name="adj1" fmla="val 72667"/>
            </a:avLst>
          </a:prstGeom>
          <a:ln w="28575">
            <a:solidFill>
              <a:srgbClr val="CC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46"/>
          <p:cNvCxnSpPr/>
          <p:nvPr/>
        </p:nvCxnSpPr>
        <p:spPr>
          <a:xfrm>
            <a:off x="4463323" y="3965578"/>
            <a:ext cx="1643519" cy="1484339"/>
          </a:xfrm>
          <a:prstGeom prst="bentConnector3">
            <a:avLst>
              <a:gd name="adj1" fmla="val 72667"/>
            </a:avLst>
          </a:prstGeom>
          <a:ln w="28575">
            <a:solidFill>
              <a:srgbClr val="CC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43" idx="0"/>
            <a:endCxn id="52" idx="6"/>
          </p:cNvCxnSpPr>
          <p:nvPr/>
        </p:nvCxnSpPr>
        <p:spPr>
          <a:xfrm flipV="1">
            <a:off x="4463323" y="3945400"/>
            <a:ext cx="1632677" cy="20179"/>
          </a:xfrm>
          <a:prstGeom prst="line">
            <a:avLst/>
          </a:prstGeom>
          <a:ln w="28575">
            <a:solidFill>
              <a:srgbClr val="CC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/>
          <p:cNvSpPr/>
          <p:nvPr/>
        </p:nvSpPr>
        <p:spPr>
          <a:xfrm>
            <a:off x="6000000" y="5405749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0" name="椭圆 49"/>
          <p:cNvSpPr/>
          <p:nvPr/>
        </p:nvSpPr>
        <p:spPr>
          <a:xfrm>
            <a:off x="4411040" y="3921410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椭圆 50"/>
          <p:cNvSpPr/>
          <p:nvPr/>
        </p:nvSpPr>
        <p:spPr>
          <a:xfrm>
            <a:off x="6013252" y="2429408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2" name="椭圆 51"/>
          <p:cNvSpPr/>
          <p:nvPr/>
        </p:nvSpPr>
        <p:spPr>
          <a:xfrm>
            <a:off x="6000000" y="3897400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2" name="矩形 71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76" name="等腰三角形 75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7411123" y="2313941"/>
            <a:ext cx="33761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/>
              <a:t>The quick brown fox jumps over the lazy dog. The quick brown fox jumps over the lazy dog. 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7411123" y="3844369"/>
            <a:ext cx="33761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/>
              <a:t>The quick brown fox jumps over the lazy dog. The quick brown fox jumps over the lazy dog. 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7424375" y="5266561"/>
            <a:ext cx="35749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/>
              <a:t>The quick brown fox jumps over the lazy dog. The quick brown fox jumps over the lazy dog. 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450511" y="2193696"/>
            <a:ext cx="612000" cy="612000"/>
            <a:chOff x="7710488" y="1144588"/>
            <a:chExt cx="376237" cy="382588"/>
          </a:xfrm>
          <a:solidFill>
            <a:srgbClr val="CCCC33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7710488" y="1144588"/>
              <a:ext cx="376237" cy="382588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50 w 100"/>
                <a:gd name="T9" fmla="*/ 0 h 99"/>
                <a:gd name="T10" fmla="*/ 50 w 100"/>
                <a:gd name="T11" fmla="*/ 95 h 99"/>
                <a:gd name="T12" fmla="*/ 4 w 100"/>
                <a:gd name="T13" fmla="*/ 49 h 99"/>
                <a:gd name="T14" fmla="*/ 50 w 100"/>
                <a:gd name="T15" fmla="*/ 4 h 99"/>
                <a:gd name="T16" fmla="*/ 96 w 100"/>
                <a:gd name="T17" fmla="*/ 49 h 99"/>
                <a:gd name="T18" fmla="*/ 50 w 100"/>
                <a:gd name="T19" fmla="*/ 9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7" y="99"/>
                    <a:pt x="100" y="77"/>
                    <a:pt x="100" y="49"/>
                  </a:cubicBezTo>
                  <a:cubicBezTo>
                    <a:pt x="100" y="22"/>
                    <a:pt x="77" y="0"/>
                    <a:pt x="50" y="0"/>
                  </a:cubicBezTo>
                  <a:close/>
                  <a:moveTo>
                    <a:pt x="50" y="95"/>
                  </a:moveTo>
                  <a:cubicBezTo>
                    <a:pt x="25" y="95"/>
                    <a:pt x="4" y="75"/>
                    <a:pt x="4" y="49"/>
                  </a:cubicBezTo>
                  <a:cubicBezTo>
                    <a:pt x="4" y="24"/>
                    <a:pt x="25" y="4"/>
                    <a:pt x="50" y="4"/>
                  </a:cubicBezTo>
                  <a:cubicBezTo>
                    <a:pt x="75" y="4"/>
                    <a:pt x="96" y="24"/>
                    <a:pt x="96" y="49"/>
                  </a:cubicBezTo>
                  <a:cubicBezTo>
                    <a:pt x="96" y="75"/>
                    <a:pt x="75" y="95"/>
                    <a:pt x="50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7747794" y="1183483"/>
              <a:ext cx="301625" cy="309563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51 w 80"/>
                <a:gd name="T11" fmla="*/ 58 h 80"/>
                <a:gd name="T12" fmla="*/ 43 w 80"/>
                <a:gd name="T13" fmla="*/ 61 h 80"/>
                <a:gd name="T14" fmla="*/ 43 w 80"/>
                <a:gd name="T15" fmla="*/ 67 h 80"/>
                <a:gd name="T16" fmla="*/ 37 w 80"/>
                <a:gd name="T17" fmla="*/ 67 h 80"/>
                <a:gd name="T18" fmla="*/ 37 w 80"/>
                <a:gd name="T19" fmla="*/ 61 h 80"/>
                <a:gd name="T20" fmla="*/ 29 w 80"/>
                <a:gd name="T21" fmla="*/ 58 h 80"/>
                <a:gd name="T22" fmla="*/ 25 w 80"/>
                <a:gd name="T23" fmla="*/ 50 h 80"/>
                <a:gd name="T24" fmla="*/ 25 w 80"/>
                <a:gd name="T25" fmla="*/ 48 h 80"/>
                <a:gd name="T26" fmla="*/ 31 w 80"/>
                <a:gd name="T27" fmla="*/ 48 h 80"/>
                <a:gd name="T28" fmla="*/ 32 w 80"/>
                <a:gd name="T29" fmla="*/ 49 h 80"/>
                <a:gd name="T30" fmla="*/ 34 w 80"/>
                <a:gd name="T31" fmla="*/ 55 h 80"/>
                <a:gd name="T32" fmla="*/ 40 w 80"/>
                <a:gd name="T33" fmla="*/ 56 h 80"/>
                <a:gd name="T34" fmla="*/ 46 w 80"/>
                <a:gd name="T35" fmla="*/ 55 h 80"/>
                <a:gd name="T36" fmla="*/ 49 w 80"/>
                <a:gd name="T37" fmla="*/ 49 h 80"/>
                <a:gd name="T38" fmla="*/ 47 w 80"/>
                <a:gd name="T39" fmla="*/ 44 h 80"/>
                <a:gd name="T40" fmla="*/ 39 w 80"/>
                <a:gd name="T41" fmla="*/ 41 h 80"/>
                <a:gd name="T42" fmla="*/ 30 w 80"/>
                <a:gd name="T43" fmla="*/ 37 h 80"/>
                <a:gd name="T44" fmla="*/ 27 w 80"/>
                <a:gd name="T45" fmla="*/ 30 h 80"/>
                <a:gd name="T46" fmla="*/ 31 w 80"/>
                <a:gd name="T47" fmla="*/ 21 h 80"/>
                <a:gd name="T48" fmla="*/ 37 w 80"/>
                <a:gd name="T49" fmla="*/ 19 h 80"/>
                <a:gd name="T50" fmla="*/ 37 w 80"/>
                <a:gd name="T51" fmla="*/ 13 h 80"/>
                <a:gd name="T52" fmla="*/ 43 w 80"/>
                <a:gd name="T53" fmla="*/ 13 h 80"/>
                <a:gd name="T54" fmla="*/ 43 w 80"/>
                <a:gd name="T55" fmla="*/ 18 h 80"/>
                <a:gd name="T56" fmla="*/ 50 w 80"/>
                <a:gd name="T57" fmla="*/ 21 h 80"/>
                <a:gd name="T58" fmla="*/ 54 w 80"/>
                <a:gd name="T59" fmla="*/ 30 h 80"/>
                <a:gd name="T60" fmla="*/ 54 w 80"/>
                <a:gd name="T61" fmla="*/ 31 h 80"/>
                <a:gd name="T62" fmla="*/ 48 w 80"/>
                <a:gd name="T63" fmla="*/ 31 h 80"/>
                <a:gd name="T64" fmla="*/ 48 w 80"/>
                <a:gd name="T65" fmla="*/ 30 h 80"/>
                <a:gd name="T66" fmla="*/ 46 w 80"/>
                <a:gd name="T67" fmla="*/ 25 h 80"/>
                <a:gd name="T68" fmla="*/ 41 w 80"/>
                <a:gd name="T69" fmla="*/ 23 h 80"/>
                <a:gd name="T70" fmla="*/ 35 w 80"/>
                <a:gd name="T71" fmla="*/ 25 h 80"/>
                <a:gd name="T72" fmla="*/ 33 w 80"/>
                <a:gd name="T73" fmla="*/ 30 h 80"/>
                <a:gd name="T74" fmla="*/ 35 w 80"/>
                <a:gd name="T75" fmla="*/ 34 h 80"/>
                <a:gd name="T76" fmla="*/ 41 w 80"/>
                <a:gd name="T77" fmla="*/ 36 h 80"/>
                <a:gd name="T78" fmla="*/ 51 w 80"/>
                <a:gd name="T79" fmla="*/ 41 h 80"/>
                <a:gd name="T80" fmla="*/ 55 w 80"/>
                <a:gd name="T81" fmla="*/ 49 h 80"/>
                <a:gd name="T82" fmla="*/ 51 w 80"/>
                <a:gd name="T83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1" y="58"/>
                  </a:moveTo>
                  <a:cubicBezTo>
                    <a:pt x="49" y="60"/>
                    <a:pt x="46" y="61"/>
                    <a:pt x="43" y="61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4" y="61"/>
                    <a:pt x="32" y="60"/>
                    <a:pt x="29" y="58"/>
                  </a:cubicBezTo>
                  <a:cubicBezTo>
                    <a:pt x="27" y="56"/>
                    <a:pt x="25" y="53"/>
                    <a:pt x="25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1"/>
                    <a:pt x="32" y="53"/>
                    <a:pt x="34" y="55"/>
                  </a:cubicBezTo>
                  <a:cubicBezTo>
                    <a:pt x="35" y="56"/>
                    <a:pt x="37" y="56"/>
                    <a:pt x="40" y="56"/>
                  </a:cubicBezTo>
                  <a:cubicBezTo>
                    <a:pt x="43" y="56"/>
                    <a:pt x="45" y="56"/>
                    <a:pt x="46" y="55"/>
                  </a:cubicBezTo>
                  <a:cubicBezTo>
                    <a:pt x="48" y="53"/>
                    <a:pt x="49" y="51"/>
                    <a:pt x="49" y="49"/>
                  </a:cubicBezTo>
                  <a:cubicBezTo>
                    <a:pt x="49" y="47"/>
                    <a:pt x="48" y="46"/>
                    <a:pt x="47" y="44"/>
                  </a:cubicBezTo>
                  <a:cubicBezTo>
                    <a:pt x="45" y="43"/>
                    <a:pt x="42" y="42"/>
                    <a:pt x="39" y="41"/>
                  </a:cubicBezTo>
                  <a:cubicBezTo>
                    <a:pt x="35" y="40"/>
                    <a:pt x="32" y="39"/>
                    <a:pt x="30" y="37"/>
                  </a:cubicBezTo>
                  <a:cubicBezTo>
                    <a:pt x="28" y="35"/>
                    <a:pt x="27" y="33"/>
                    <a:pt x="27" y="30"/>
                  </a:cubicBezTo>
                  <a:cubicBezTo>
                    <a:pt x="27" y="26"/>
                    <a:pt x="28" y="24"/>
                    <a:pt x="31" y="21"/>
                  </a:cubicBezTo>
                  <a:cubicBezTo>
                    <a:pt x="32" y="20"/>
                    <a:pt x="35" y="19"/>
                    <a:pt x="37" y="19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9"/>
                    <a:pt x="48" y="20"/>
                    <a:pt x="50" y="21"/>
                  </a:cubicBezTo>
                  <a:cubicBezTo>
                    <a:pt x="53" y="24"/>
                    <a:pt x="54" y="26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28"/>
                    <a:pt x="47" y="26"/>
                    <a:pt x="46" y="25"/>
                  </a:cubicBezTo>
                  <a:cubicBezTo>
                    <a:pt x="45" y="24"/>
                    <a:pt x="43" y="23"/>
                    <a:pt x="41" y="23"/>
                  </a:cubicBezTo>
                  <a:cubicBezTo>
                    <a:pt x="38" y="23"/>
                    <a:pt x="36" y="24"/>
                    <a:pt x="35" y="25"/>
                  </a:cubicBezTo>
                  <a:cubicBezTo>
                    <a:pt x="34" y="26"/>
                    <a:pt x="33" y="28"/>
                    <a:pt x="33" y="30"/>
                  </a:cubicBezTo>
                  <a:cubicBezTo>
                    <a:pt x="33" y="31"/>
                    <a:pt x="34" y="33"/>
                    <a:pt x="35" y="34"/>
                  </a:cubicBezTo>
                  <a:cubicBezTo>
                    <a:pt x="36" y="35"/>
                    <a:pt x="38" y="36"/>
                    <a:pt x="41" y="36"/>
                  </a:cubicBezTo>
                  <a:cubicBezTo>
                    <a:pt x="46" y="37"/>
                    <a:pt x="49" y="39"/>
                    <a:pt x="51" y="41"/>
                  </a:cubicBezTo>
                  <a:cubicBezTo>
                    <a:pt x="54" y="43"/>
                    <a:pt x="55" y="46"/>
                    <a:pt x="55" y="49"/>
                  </a:cubicBezTo>
                  <a:cubicBezTo>
                    <a:pt x="55" y="53"/>
                    <a:pt x="53" y="56"/>
                    <a:pt x="51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55453" y="3755589"/>
            <a:ext cx="612000" cy="612000"/>
            <a:chOff x="9167813" y="1152526"/>
            <a:chExt cx="373062" cy="382588"/>
          </a:xfrm>
          <a:solidFill>
            <a:srgbClr val="CCCC33"/>
          </a:solidFill>
        </p:grpSpPr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67813" y="1152526"/>
              <a:ext cx="373062" cy="382588"/>
            </a:xfrm>
            <a:custGeom>
              <a:avLst/>
              <a:gdLst>
                <a:gd name="T0" fmla="*/ 49 w 99"/>
                <a:gd name="T1" fmla="*/ 0 h 99"/>
                <a:gd name="T2" fmla="*/ 0 w 99"/>
                <a:gd name="T3" fmla="*/ 49 h 99"/>
                <a:gd name="T4" fmla="*/ 49 w 99"/>
                <a:gd name="T5" fmla="*/ 99 h 99"/>
                <a:gd name="T6" fmla="*/ 99 w 99"/>
                <a:gd name="T7" fmla="*/ 49 h 99"/>
                <a:gd name="T8" fmla="*/ 49 w 99"/>
                <a:gd name="T9" fmla="*/ 0 h 99"/>
                <a:gd name="T10" fmla="*/ 49 w 99"/>
                <a:gd name="T11" fmla="*/ 95 h 99"/>
                <a:gd name="T12" fmla="*/ 4 w 99"/>
                <a:gd name="T13" fmla="*/ 49 h 99"/>
                <a:gd name="T14" fmla="*/ 49 w 99"/>
                <a:gd name="T15" fmla="*/ 4 h 99"/>
                <a:gd name="T16" fmla="*/ 95 w 99"/>
                <a:gd name="T17" fmla="*/ 49 h 99"/>
                <a:gd name="T18" fmla="*/ 49 w 99"/>
                <a:gd name="T19" fmla="*/ 9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49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49" y="0"/>
                  </a:cubicBezTo>
                  <a:close/>
                  <a:moveTo>
                    <a:pt x="49" y="95"/>
                  </a:moveTo>
                  <a:cubicBezTo>
                    <a:pt x="24" y="95"/>
                    <a:pt x="4" y="75"/>
                    <a:pt x="4" y="49"/>
                  </a:cubicBezTo>
                  <a:cubicBezTo>
                    <a:pt x="4" y="24"/>
                    <a:pt x="24" y="4"/>
                    <a:pt x="49" y="4"/>
                  </a:cubicBezTo>
                  <a:cubicBezTo>
                    <a:pt x="74" y="4"/>
                    <a:pt x="95" y="24"/>
                    <a:pt x="95" y="49"/>
                  </a:cubicBezTo>
                  <a:cubicBezTo>
                    <a:pt x="95" y="75"/>
                    <a:pt x="74" y="95"/>
                    <a:pt x="49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202925" y="1187451"/>
              <a:ext cx="302839" cy="309563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55 w 80"/>
                <a:gd name="T11" fmla="*/ 61 h 80"/>
                <a:gd name="T12" fmla="*/ 25 w 80"/>
                <a:gd name="T13" fmla="*/ 61 h 80"/>
                <a:gd name="T14" fmla="*/ 25 w 80"/>
                <a:gd name="T15" fmla="*/ 57 h 80"/>
                <a:gd name="T16" fmla="*/ 26 w 80"/>
                <a:gd name="T17" fmla="*/ 57 h 80"/>
                <a:gd name="T18" fmla="*/ 33 w 80"/>
                <a:gd name="T19" fmla="*/ 46 h 80"/>
                <a:gd name="T20" fmla="*/ 33 w 80"/>
                <a:gd name="T21" fmla="*/ 41 h 80"/>
                <a:gd name="T22" fmla="*/ 26 w 80"/>
                <a:gd name="T23" fmla="*/ 41 h 80"/>
                <a:gd name="T24" fmla="*/ 26 w 80"/>
                <a:gd name="T25" fmla="*/ 36 h 80"/>
                <a:gd name="T26" fmla="*/ 32 w 80"/>
                <a:gd name="T27" fmla="*/ 36 h 80"/>
                <a:gd name="T28" fmla="*/ 31 w 80"/>
                <a:gd name="T29" fmla="*/ 29 h 80"/>
                <a:gd name="T30" fmla="*/ 45 w 80"/>
                <a:gd name="T31" fmla="*/ 15 h 80"/>
                <a:gd name="T32" fmla="*/ 53 w 80"/>
                <a:gd name="T33" fmla="*/ 17 h 80"/>
                <a:gd name="T34" fmla="*/ 53 w 80"/>
                <a:gd name="T35" fmla="*/ 17 h 80"/>
                <a:gd name="T36" fmla="*/ 53 w 80"/>
                <a:gd name="T37" fmla="*/ 24 h 80"/>
                <a:gd name="T38" fmla="*/ 52 w 80"/>
                <a:gd name="T39" fmla="*/ 24 h 80"/>
                <a:gd name="T40" fmla="*/ 45 w 80"/>
                <a:gd name="T41" fmla="*/ 21 h 80"/>
                <a:gd name="T42" fmla="*/ 38 w 80"/>
                <a:gd name="T43" fmla="*/ 29 h 80"/>
                <a:gd name="T44" fmla="*/ 39 w 80"/>
                <a:gd name="T45" fmla="*/ 36 h 80"/>
                <a:gd name="T46" fmla="*/ 49 w 80"/>
                <a:gd name="T47" fmla="*/ 36 h 80"/>
                <a:gd name="T48" fmla="*/ 49 w 80"/>
                <a:gd name="T49" fmla="*/ 41 h 80"/>
                <a:gd name="T50" fmla="*/ 40 w 80"/>
                <a:gd name="T51" fmla="*/ 41 h 80"/>
                <a:gd name="T52" fmla="*/ 39 w 80"/>
                <a:gd name="T53" fmla="*/ 49 h 80"/>
                <a:gd name="T54" fmla="*/ 35 w 80"/>
                <a:gd name="T55" fmla="*/ 55 h 80"/>
                <a:gd name="T56" fmla="*/ 55 w 80"/>
                <a:gd name="T57" fmla="*/ 55 h 80"/>
                <a:gd name="T58" fmla="*/ 55 w 80"/>
                <a:gd name="T59" fmla="*/ 6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61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30" y="55"/>
                    <a:pt x="33" y="50"/>
                    <a:pt x="33" y="46"/>
                  </a:cubicBezTo>
                  <a:cubicBezTo>
                    <a:pt x="33" y="44"/>
                    <a:pt x="33" y="43"/>
                    <a:pt x="33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4"/>
                    <a:pt x="31" y="31"/>
                    <a:pt x="31" y="29"/>
                  </a:cubicBezTo>
                  <a:cubicBezTo>
                    <a:pt x="31" y="21"/>
                    <a:pt x="37" y="15"/>
                    <a:pt x="45" y="15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1" y="23"/>
                    <a:pt x="48" y="21"/>
                    <a:pt x="45" y="21"/>
                  </a:cubicBezTo>
                  <a:cubicBezTo>
                    <a:pt x="40" y="21"/>
                    <a:pt x="38" y="26"/>
                    <a:pt x="38" y="29"/>
                  </a:cubicBezTo>
                  <a:cubicBezTo>
                    <a:pt x="38" y="32"/>
                    <a:pt x="39" y="34"/>
                    <a:pt x="39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4"/>
                    <a:pt x="40" y="46"/>
                    <a:pt x="39" y="49"/>
                  </a:cubicBezTo>
                  <a:cubicBezTo>
                    <a:pt x="39" y="51"/>
                    <a:pt x="37" y="53"/>
                    <a:pt x="35" y="55"/>
                  </a:cubicBezTo>
                  <a:cubicBezTo>
                    <a:pt x="55" y="55"/>
                    <a:pt x="55" y="55"/>
                    <a:pt x="55" y="55"/>
                  </a:cubicBezTo>
                  <a:lnTo>
                    <a:pt x="55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450511" y="5177781"/>
            <a:ext cx="612000" cy="612000"/>
            <a:chOff x="9867900" y="1152526"/>
            <a:chExt cx="377825" cy="382588"/>
          </a:xfrm>
          <a:solidFill>
            <a:srgbClr val="CCCC33"/>
          </a:solidFill>
        </p:grpSpPr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9867900" y="1152526"/>
              <a:ext cx="377825" cy="382588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50 w 100"/>
                <a:gd name="T9" fmla="*/ 0 h 99"/>
                <a:gd name="T10" fmla="*/ 50 w 100"/>
                <a:gd name="T11" fmla="*/ 95 h 99"/>
                <a:gd name="T12" fmla="*/ 4 w 100"/>
                <a:gd name="T13" fmla="*/ 49 h 99"/>
                <a:gd name="T14" fmla="*/ 50 w 100"/>
                <a:gd name="T15" fmla="*/ 4 h 99"/>
                <a:gd name="T16" fmla="*/ 96 w 100"/>
                <a:gd name="T17" fmla="*/ 49 h 99"/>
                <a:gd name="T18" fmla="*/ 50 w 100"/>
                <a:gd name="T19" fmla="*/ 9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7" y="99"/>
                    <a:pt x="100" y="77"/>
                    <a:pt x="100" y="49"/>
                  </a:cubicBezTo>
                  <a:cubicBezTo>
                    <a:pt x="100" y="22"/>
                    <a:pt x="77" y="0"/>
                    <a:pt x="50" y="0"/>
                  </a:cubicBezTo>
                  <a:close/>
                  <a:moveTo>
                    <a:pt x="50" y="95"/>
                  </a:moveTo>
                  <a:cubicBezTo>
                    <a:pt x="25" y="95"/>
                    <a:pt x="4" y="75"/>
                    <a:pt x="4" y="49"/>
                  </a:cubicBezTo>
                  <a:cubicBezTo>
                    <a:pt x="4" y="24"/>
                    <a:pt x="25" y="4"/>
                    <a:pt x="50" y="4"/>
                  </a:cubicBezTo>
                  <a:cubicBezTo>
                    <a:pt x="75" y="4"/>
                    <a:pt x="96" y="24"/>
                    <a:pt x="96" y="49"/>
                  </a:cubicBezTo>
                  <a:cubicBezTo>
                    <a:pt x="96" y="75"/>
                    <a:pt x="75" y="95"/>
                    <a:pt x="50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 rot="21540000">
              <a:off x="9903460" y="1191721"/>
              <a:ext cx="306705" cy="309563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55 w 80"/>
                <a:gd name="T11" fmla="*/ 40 h 80"/>
                <a:gd name="T12" fmla="*/ 55 w 80"/>
                <a:gd name="T13" fmla="*/ 46 h 80"/>
                <a:gd name="T14" fmla="*/ 43 w 80"/>
                <a:gd name="T15" fmla="*/ 46 h 80"/>
                <a:gd name="T16" fmla="*/ 43 w 80"/>
                <a:gd name="T17" fmla="*/ 49 h 80"/>
                <a:gd name="T18" fmla="*/ 55 w 80"/>
                <a:gd name="T19" fmla="*/ 49 h 80"/>
                <a:gd name="T20" fmla="*/ 55 w 80"/>
                <a:gd name="T21" fmla="*/ 55 h 80"/>
                <a:gd name="T22" fmla="*/ 43 w 80"/>
                <a:gd name="T23" fmla="*/ 55 h 80"/>
                <a:gd name="T24" fmla="*/ 43 w 80"/>
                <a:gd name="T25" fmla="*/ 64 h 80"/>
                <a:gd name="T26" fmla="*/ 37 w 80"/>
                <a:gd name="T27" fmla="*/ 64 h 80"/>
                <a:gd name="T28" fmla="*/ 37 w 80"/>
                <a:gd name="T29" fmla="*/ 55 h 80"/>
                <a:gd name="T30" fmla="*/ 25 w 80"/>
                <a:gd name="T31" fmla="*/ 55 h 80"/>
                <a:gd name="T32" fmla="*/ 25 w 80"/>
                <a:gd name="T33" fmla="*/ 49 h 80"/>
                <a:gd name="T34" fmla="*/ 37 w 80"/>
                <a:gd name="T35" fmla="*/ 49 h 80"/>
                <a:gd name="T36" fmla="*/ 37 w 80"/>
                <a:gd name="T37" fmla="*/ 46 h 80"/>
                <a:gd name="T38" fmla="*/ 25 w 80"/>
                <a:gd name="T39" fmla="*/ 46 h 80"/>
                <a:gd name="T40" fmla="*/ 25 w 80"/>
                <a:gd name="T41" fmla="*/ 40 h 80"/>
                <a:gd name="T42" fmla="*/ 34 w 80"/>
                <a:gd name="T43" fmla="*/ 40 h 80"/>
                <a:gd name="T44" fmla="*/ 23 w 80"/>
                <a:gd name="T45" fmla="*/ 19 h 80"/>
                <a:gd name="T46" fmla="*/ 30 w 80"/>
                <a:gd name="T47" fmla="*/ 19 h 80"/>
                <a:gd name="T48" fmla="*/ 38 w 80"/>
                <a:gd name="T49" fmla="*/ 35 h 80"/>
                <a:gd name="T50" fmla="*/ 40 w 80"/>
                <a:gd name="T51" fmla="*/ 38 h 80"/>
                <a:gd name="T52" fmla="*/ 42 w 80"/>
                <a:gd name="T53" fmla="*/ 34 h 80"/>
                <a:gd name="T54" fmla="*/ 50 w 80"/>
                <a:gd name="T55" fmla="*/ 19 h 80"/>
                <a:gd name="T56" fmla="*/ 57 w 80"/>
                <a:gd name="T57" fmla="*/ 19 h 80"/>
                <a:gd name="T58" fmla="*/ 46 w 80"/>
                <a:gd name="T59" fmla="*/ 40 h 80"/>
                <a:gd name="T60" fmla="*/ 55 w 80"/>
                <a:gd name="T61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40"/>
                  </a:moveTo>
                  <a:cubicBezTo>
                    <a:pt x="55" y="46"/>
                    <a:pt x="55" y="46"/>
                    <a:pt x="55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9" y="36"/>
                    <a:pt x="39" y="37"/>
                    <a:pt x="40" y="38"/>
                  </a:cubicBezTo>
                  <a:cubicBezTo>
                    <a:pt x="40" y="37"/>
                    <a:pt x="41" y="36"/>
                    <a:pt x="42" y="34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46" y="40"/>
                    <a:pt x="46" y="40"/>
                    <a:pt x="46" y="40"/>
                  </a:cubicBezTo>
                  <a:lnTo>
                    <a:pt x="5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512044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/>
      <p:bldP spid="45" grpId="0"/>
      <p:bldP spid="49" grpId="0" animBg="1"/>
      <p:bldP spid="50" grpId="0" animBg="1"/>
      <p:bldP spid="51" grpId="0" animBg="1"/>
      <p:bldP spid="52" grpId="0" animBg="1"/>
      <p:bldP spid="79" grpId="0"/>
      <p:bldP spid="80" grpId="0"/>
      <p:bldP spid="8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10372698" y="3855703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91425096"/>
              </p:ext>
            </p:extLst>
          </p:nvPr>
        </p:nvGraphicFramePr>
        <p:xfrm>
          <a:off x="1812243" y="1270591"/>
          <a:ext cx="8136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7917031" y="4011144"/>
            <a:ext cx="2591943" cy="0"/>
          </a:xfrm>
          <a:prstGeom prst="line">
            <a:avLst/>
          </a:prstGeom>
          <a:ln w="28575">
            <a:solidFill>
              <a:srgbClr val="F6341A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326351" y="1646463"/>
            <a:ext cx="13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223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dirty="0">
              <a:solidFill>
                <a:srgbClr val="F223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64875" y="4387029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H="1" flipV="1">
            <a:off x="1318303" y="4531578"/>
            <a:ext cx="2815906" cy="22325"/>
          </a:xfrm>
          <a:prstGeom prst="line">
            <a:avLst/>
          </a:prstGeom>
          <a:ln w="28575">
            <a:solidFill>
              <a:srgbClr val="FC7E13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8172333" y="5376407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6144502" y="5529834"/>
            <a:ext cx="2167811" cy="0"/>
          </a:xfrm>
          <a:prstGeom prst="line">
            <a:avLst/>
          </a:prstGeom>
          <a:ln w="28575">
            <a:solidFill>
              <a:srgbClr val="FEB912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546030" y="5593976"/>
            <a:ext cx="176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EB9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400" dirty="0">
              <a:solidFill>
                <a:srgbClr val="FEB9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5058" y="2233194"/>
            <a:ext cx="1390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C7E1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dirty="0">
              <a:solidFill>
                <a:srgbClr val="FC7E1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9" name="等腰三角形 2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745383" y="2376030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C7E13"/>
                </a:solidFill>
              </a:rPr>
              <a:t>TEXT HERE</a:t>
            </a:r>
            <a:endParaRPr lang="zh-CN" altLang="en-US" dirty="0">
              <a:solidFill>
                <a:srgbClr val="FC7E13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310309" y="1818308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2230A"/>
                </a:solidFill>
              </a:rPr>
              <a:t>TEXT HERE</a:t>
            </a:r>
            <a:endParaRPr lang="zh-CN" altLang="en-US" dirty="0">
              <a:solidFill>
                <a:srgbClr val="F2230A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42612" y="5757177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EB912"/>
                </a:solidFill>
              </a:rPr>
              <a:t>TEXT HERE</a:t>
            </a:r>
            <a:endParaRPr lang="zh-CN" altLang="en-US" dirty="0">
              <a:solidFill>
                <a:srgbClr val="FEB912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5058" y="2962518"/>
            <a:ext cx="24853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40" name="文本框 39"/>
          <p:cNvSpPr txBox="1"/>
          <p:nvPr/>
        </p:nvSpPr>
        <p:spPr>
          <a:xfrm>
            <a:off x="8360496" y="2360117"/>
            <a:ext cx="24853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</p:txBody>
      </p:sp>
      <p:sp>
        <p:nvSpPr>
          <p:cNvPr id="41" name="文本框 40"/>
          <p:cNvSpPr txBox="1"/>
          <p:nvPr/>
        </p:nvSpPr>
        <p:spPr>
          <a:xfrm>
            <a:off x="9097475" y="5445784"/>
            <a:ext cx="2485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809252899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6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6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6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1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8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6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Graphic spid="11" grpId="0">
        <p:bldAsOne/>
      </p:bldGraphic>
      <p:bldP spid="21" grpId="0"/>
      <p:bldP spid="27" grpId="0" animBg="1"/>
      <p:bldP spid="33" grpId="0" animBg="1"/>
      <p:bldP spid="16" grpId="0"/>
      <p:bldP spid="18" grpId="0"/>
      <p:bldP spid="35" grpId="0"/>
      <p:bldP spid="37" grpId="0"/>
      <p:bldP spid="38" grpId="0"/>
      <p:bldP spid="39" grpId="0"/>
      <p:bldP spid="40" grpId="0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 rot="3890336" flipV="1">
            <a:off x="8326874" y="5415306"/>
            <a:ext cx="153037" cy="58246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任意多边形 50"/>
          <p:cNvSpPr/>
          <p:nvPr/>
        </p:nvSpPr>
        <p:spPr>
          <a:xfrm rot="16200000">
            <a:off x="8703795" y="4830718"/>
            <a:ext cx="643095" cy="288574"/>
          </a:xfrm>
          <a:custGeom>
            <a:avLst/>
            <a:gdLst>
              <a:gd name="connsiteX0" fmla="*/ 819398 w 819398"/>
              <a:gd name="connsiteY0" fmla="*/ 629392 h 629392"/>
              <a:gd name="connsiteX1" fmla="*/ 498764 w 819398"/>
              <a:gd name="connsiteY1" fmla="*/ 0 h 629392"/>
              <a:gd name="connsiteX2" fmla="*/ 0 w 819398"/>
              <a:gd name="connsiteY2" fmla="*/ 0 h 62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398" h="629392">
                <a:moveTo>
                  <a:pt x="819398" y="629392"/>
                </a:moveTo>
                <a:lnTo>
                  <a:pt x="49876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3890336">
            <a:off x="7925408" y="5685894"/>
            <a:ext cx="179221" cy="17922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609175" y="4313306"/>
            <a:ext cx="242136" cy="24213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8542183">
            <a:off x="4556688" y="4683684"/>
            <a:ext cx="242136" cy="24213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885149" y="4313154"/>
            <a:ext cx="4237374" cy="2572231"/>
            <a:chOff x="3885149" y="4313154"/>
            <a:chExt cx="4237374" cy="2572231"/>
          </a:xfrm>
          <a:effectLst/>
        </p:grpSpPr>
        <p:sp>
          <p:nvSpPr>
            <p:cNvPr id="3" name="椭圆 2"/>
            <p:cNvSpPr/>
            <p:nvPr/>
          </p:nvSpPr>
          <p:spPr>
            <a:xfrm>
              <a:off x="3885149" y="4313154"/>
              <a:ext cx="4237374" cy="2572231"/>
            </a:xfrm>
            <a:custGeom>
              <a:avLst/>
              <a:gdLst/>
              <a:ahLst/>
              <a:cxnLst/>
              <a:rect l="l" t="t" r="r" b="b"/>
              <a:pathLst>
                <a:path w="5832648" h="3540618">
                  <a:moveTo>
                    <a:pt x="2916324" y="0"/>
                  </a:moveTo>
                  <a:cubicBezTo>
                    <a:pt x="4526965" y="0"/>
                    <a:pt x="5832648" y="1305683"/>
                    <a:pt x="5832648" y="2916324"/>
                  </a:cubicBezTo>
                  <a:cubicBezTo>
                    <a:pt x="5832648" y="3130729"/>
                    <a:pt x="5809511" y="3339730"/>
                    <a:pt x="5764000" y="3540618"/>
                  </a:cubicBezTo>
                  <a:lnTo>
                    <a:pt x="68648" y="3540618"/>
                  </a:lnTo>
                  <a:cubicBezTo>
                    <a:pt x="23137" y="3339730"/>
                    <a:pt x="0" y="3130729"/>
                    <a:pt x="0" y="2916324"/>
                  </a:cubicBezTo>
                  <a:cubicBezTo>
                    <a:pt x="0" y="1305683"/>
                    <a:pt x="1305683" y="0"/>
                    <a:pt x="2916324" y="0"/>
                  </a:cubicBez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椭圆 2"/>
            <p:cNvSpPr/>
            <p:nvPr/>
          </p:nvSpPr>
          <p:spPr>
            <a:xfrm>
              <a:off x="4237180" y="4740542"/>
              <a:ext cx="3533315" cy="2144843"/>
            </a:xfrm>
            <a:custGeom>
              <a:avLst/>
              <a:gdLst>
                <a:gd name="connsiteX0" fmla="*/ 68648 w 5832648"/>
                <a:gd name="connsiteY0" fmla="*/ 3540618 h 3667511"/>
                <a:gd name="connsiteX1" fmla="*/ 0 w 5832648"/>
                <a:gd name="connsiteY1" fmla="*/ 2916324 h 3667511"/>
                <a:gd name="connsiteX2" fmla="*/ 2916324 w 5832648"/>
                <a:gd name="connsiteY2" fmla="*/ 0 h 3667511"/>
                <a:gd name="connsiteX3" fmla="*/ 5832648 w 5832648"/>
                <a:gd name="connsiteY3" fmla="*/ 2916324 h 3667511"/>
                <a:gd name="connsiteX4" fmla="*/ 5764000 w 5832648"/>
                <a:gd name="connsiteY4" fmla="*/ 3540618 h 3667511"/>
                <a:gd name="connsiteX5" fmla="*/ 195541 w 5832648"/>
                <a:gd name="connsiteY5" fmla="*/ 3667511 h 3667511"/>
                <a:gd name="connsiteX0" fmla="*/ 68648 w 5832648"/>
                <a:gd name="connsiteY0" fmla="*/ 3540618 h 3540618"/>
                <a:gd name="connsiteX1" fmla="*/ 0 w 5832648"/>
                <a:gd name="connsiteY1" fmla="*/ 2916324 h 3540618"/>
                <a:gd name="connsiteX2" fmla="*/ 2916324 w 5832648"/>
                <a:gd name="connsiteY2" fmla="*/ 0 h 3540618"/>
                <a:gd name="connsiteX3" fmla="*/ 5832648 w 5832648"/>
                <a:gd name="connsiteY3" fmla="*/ 2916324 h 3540618"/>
                <a:gd name="connsiteX4" fmla="*/ 5764000 w 5832648"/>
                <a:gd name="connsiteY4" fmla="*/ 3540618 h 354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2648" h="3540618">
                  <a:moveTo>
                    <a:pt x="68648" y="3540618"/>
                  </a:moveTo>
                  <a:cubicBezTo>
                    <a:pt x="23137" y="3339730"/>
                    <a:pt x="0" y="3130729"/>
                    <a:pt x="0" y="2916324"/>
                  </a:cubicBezTo>
                  <a:cubicBezTo>
                    <a:pt x="0" y="1305683"/>
                    <a:pt x="1305683" y="0"/>
                    <a:pt x="2916324" y="0"/>
                  </a:cubicBezTo>
                  <a:cubicBezTo>
                    <a:pt x="4526965" y="0"/>
                    <a:pt x="5832648" y="1305683"/>
                    <a:pt x="5832648" y="2916324"/>
                  </a:cubicBezTo>
                  <a:cubicBezTo>
                    <a:pt x="5832648" y="3130729"/>
                    <a:pt x="5809511" y="3339730"/>
                    <a:pt x="5764000" y="3540618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椭圆 2"/>
            <p:cNvSpPr/>
            <p:nvPr/>
          </p:nvSpPr>
          <p:spPr>
            <a:xfrm>
              <a:off x="4259560" y="4365105"/>
              <a:ext cx="2884481" cy="931449"/>
            </a:xfrm>
            <a:custGeom>
              <a:avLst/>
              <a:gdLst/>
              <a:ahLst/>
              <a:cxnLst/>
              <a:rect l="l" t="t" r="r" b="b"/>
              <a:pathLst>
                <a:path w="2884481" h="931449">
                  <a:moveTo>
                    <a:pt x="1754859" y="0"/>
                  </a:moveTo>
                  <a:cubicBezTo>
                    <a:pt x="2170620" y="0"/>
                    <a:pt x="2558410" y="119756"/>
                    <a:pt x="2884481" y="328452"/>
                  </a:cubicBezTo>
                  <a:cubicBezTo>
                    <a:pt x="2570254" y="181040"/>
                    <a:pt x="2219323" y="100123"/>
                    <a:pt x="1849493" y="100123"/>
                  </a:cubicBezTo>
                  <a:cubicBezTo>
                    <a:pt x="1113485" y="100123"/>
                    <a:pt x="452328" y="420601"/>
                    <a:pt x="0" y="931449"/>
                  </a:cubicBezTo>
                  <a:cubicBezTo>
                    <a:pt x="380851" y="369331"/>
                    <a:pt x="1024724" y="0"/>
                    <a:pt x="1754859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/>
        </p:nvCxnSpPr>
        <p:spPr>
          <a:xfrm flipV="1">
            <a:off x="6765618" y="3526366"/>
            <a:ext cx="206760" cy="786940"/>
          </a:xfrm>
          <a:prstGeom prst="line">
            <a:avLst/>
          </a:prstGeom>
          <a:solidFill>
            <a:schemeClr val="accent5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3973951" y="3630093"/>
            <a:ext cx="632048" cy="1070932"/>
          </a:xfrm>
          <a:prstGeom prst="line">
            <a:avLst/>
          </a:prstGeom>
          <a:grp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任意多边形 38"/>
          <p:cNvSpPr/>
          <p:nvPr/>
        </p:nvSpPr>
        <p:spPr>
          <a:xfrm>
            <a:off x="6137815" y="1935512"/>
            <a:ext cx="819398" cy="629392"/>
          </a:xfrm>
          <a:custGeom>
            <a:avLst/>
            <a:gdLst>
              <a:gd name="connsiteX0" fmla="*/ 819398 w 819398"/>
              <a:gd name="connsiteY0" fmla="*/ 629392 h 629392"/>
              <a:gd name="connsiteX1" fmla="*/ 498764 w 819398"/>
              <a:gd name="connsiteY1" fmla="*/ 0 h 629392"/>
              <a:gd name="connsiteX2" fmla="*/ 0 w 819398"/>
              <a:gd name="connsiteY2" fmla="*/ 0 h 62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398" h="629392">
                <a:moveTo>
                  <a:pt x="819398" y="629392"/>
                </a:moveTo>
                <a:lnTo>
                  <a:pt x="49876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894033" y="1700808"/>
            <a:ext cx="123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91607" y="5415607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Add your title here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17650961">
            <a:off x="3062938" y="3881111"/>
            <a:ext cx="570880" cy="172130"/>
          </a:xfrm>
          <a:custGeom>
            <a:avLst/>
            <a:gdLst>
              <a:gd name="connsiteX0" fmla="*/ 819398 w 819398"/>
              <a:gd name="connsiteY0" fmla="*/ 629392 h 629392"/>
              <a:gd name="connsiteX1" fmla="*/ 498764 w 819398"/>
              <a:gd name="connsiteY1" fmla="*/ 0 h 629392"/>
              <a:gd name="connsiteX2" fmla="*/ 0 w 819398"/>
              <a:gd name="connsiteY2" fmla="*/ 0 h 62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398" h="629392">
                <a:moveTo>
                  <a:pt x="819398" y="629392"/>
                </a:moveTo>
                <a:lnTo>
                  <a:pt x="49876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612074" y="5183381"/>
            <a:ext cx="1048085" cy="945914"/>
            <a:chOff x="8612074" y="5183381"/>
            <a:chExt cx="1048085" cy="945914"/>
          </a:xfrm>
        </p:grpSpPr>
        <p:grpSp>
          <p:nvGrpSpPr>
            <p:cNvPr id="7" name="组合 6"/>
            <p:cNvGrpSpPr/>
            <p:nvPr/>
          </p:nvGrpSpPr>
          <p:grpSpPr>
            <a:xfrm>
              <a:off x="8612074" y="5183381"/>
              <a:ext cx="945914" cy="945914"/>
              <a:chOff x="8612074" y="5183381"/>
              <a:chExt cx="945914" cy="945914"/>
            </a:xfrm>
          </p:grpSpPr>
          <p:sp>
            <p:nvSpPr>
              <p:cNvPr id="29" name="椭圆 28"/>
              <p:cNvSpPr/>
              <p:nvPr/>
            </p:nvSpPr>
            <p:spPr>
              <a:xfrm rot="3654796">
                <a:off x="8612074" y="5183381"/>
                <a:ext cx="945914" cy="945914"/>
              </a:xfrm>
              <a:prstGeom prst="ellipse">
                <a:avLst/>
              </a:prstGeom>
              <a:solidFill>
                <a:srgbClr val="B1A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53"/>
              <p:cNvSpPr/>
              <p:nvPr/>
            </p:nvSpPr>
            <p:spPr>
              <a:xfrm>
                <a:off x="8898122" y="5238786"/>
                <a:ext cx="543014" cy="217752"/>
              </a:xfrm>
              <a:custGeom>
                <a:avLst/>
                <a:gdLst/>
                <a:ahLst/>
                <a:cxnLst/>
                <a:rect l="l" t="t" r="r" b="b"/>
                <a:pathLst>
                  <a:path w="930389" h="367949">
                    <a:moveTo>
                      <a:pt x="372561" y="0"/>
                    </a:moveTo>
                    <a:cubicBezTo>
                      <a:pt x="625563" y="0"/>
                      <a:pt x="842119" y="152095"/>
                      <a:pt x="930389" y="367949"/>
                    </a:cubicBezTo>
                    <a:cubicBezTo>
                      <a:pt x="754062" y="200087"/>
                      <a:pt x="512745" y="97530"/>
                      <a:pt x="246853" y="97530"/>
                    </a:cubicBezTo>
                    <a:cubicBezTo>
                      <a:pt x="161506" y="97530"/>
                      <a:pt x="78691" y="108097"/>
                      <a:pt x="0" y="129112"/>
                    </a:cubicBezTo>
                    <a:cubicBezTo>
                      <a:pt x="101145" y="47508"/>
                      <a:pt x="231161" y="0"/>
                      <a:pt x="372561" y="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8765835" y="5456538"/>
              <a:ext cx="8943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text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605862" y="4185849"/>
            <a:ext cx="123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text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59960" y="3771395"/>
            <a:ext cx="123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04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57" name="等腰三角形 5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60167" y="2418469"/>
            <a:ext cx="1307504" cy="1277972"/>
            <a:chOff x="6560167" y="2418469"/>
            <a:chExt cx="1307504" cy="1277972"/>
          </a:xfrm>
        </p:grpSpPr>
        <p:grpSp>
          <p:nvGrpSpPr>
            <p:cNvPr id="4" name="组合 3"/>
            <p:cNvGrpSpPr/>
            <p:nvPr/>
          </p:nvGrpSpPr>
          <p:grpSpPr>
            <a:xfrm>
              <a:off x="6560167" y="2418469"/>
              <a:ext cx="1307504" cy="1277972"/>
              <a:chOff x="6560167" y="2418469"/>
              <a:chExt cx="1307504" cy="1277972"/>
            </a:xfrm>
          </p:grpSpPr>
          <p:sp>
            <p:nvSpPr>
              <p:cNvPr id="5" name="椭圆 4"/>
              <p:cNvSpPr/>
              <p:nvPr/>
            </p:nvSpPr>
            <p:spPr>
              <a:xfrm rot="21364460">
                <a:off x="6560167" y="2418469"/>
                <a:ext cx="1277972" cy="1277972"/>
              </a:xfrm>
              <a:prstGeom prst="ellipse">
                <a:avLst/>
              </a:prstGeom>
              <a:solidFill>
                <a:srgbClr val="D4D1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rot="1033994">
                <a:off x="6937282" y="2499443"/>
                <a:ext cx="930389" cy="367949"/>
              </a:xfrm>
              <a:custGeom>
                <a:avLst/>
                <a:gdLst/>
                <a:ahLst/>
                <a:cxnLst/>
                <a:rect l="l" t="t" r="r" b="b"/>
                <a:pathLst>
                  <a:path w="930389" h="367949">
                    <a:moveTo>
                      <a:pt x="372561" y="0"/>
                    </a:moveTo>
                    <a:cubicBezTo>
                      <a:pt x="625563" y="0"/>
                      <a:pt x="842119" y="152095"/>
                      <a:pt x="930389" y="367949"/>
                    </a:cubicBezTo>
                    <a:cubicBezTo>
                      <a:pt x="754062" y="200087"/>
                      <a:pt x="512745" y="97530"/>
                      <a:pt x="246853" y="97530"/>
                    </a:cubicBezTo>
                    <a:cubicBezTo>
                      <a:pt x="161506" y="97530"/>
                      <a:pt x="78691" y="108097"/>
                      <a:pt x="0" y="129112"/>
                    </a:cubicBezTo>
                    <a:cubicBezTo>
                      <a:pt x="101145" y="47508"/>
                      <a:pt x="231161" y="0"/>
                      <a:pt x="372561" y="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6893627" y="2857400"/>
              <a:ext cx="8943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4646609" y="5963756"/>
            <a:ext cx="2870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2877186" y="2002748"/>
            <a:ext cx="3670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725881" y="4488672"/>
            <a:ext cx="3670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7896846" y="4128807"/>
            <a:ext cx="3670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The quick brown fox jumps over the lazy dog.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218616" y="2964121"/>
            <a:ext cx="1040943" cy="931797"/>
            <a:chOff x="3218616" y="2964121"/>
            <a:chExt cx="1040943" cy="931797"/>
          </a:xfrm>
        </p:grpSpPr>
        <p:grpSp>
          <p:nvGrpSpPr>
            <p:cNvPr id="9" name="组合 8"/>
            <p:cNvGrpSpPr/>
            <p:nvPr/>
          </p:nvGrpSpPr>
          <p:grpSpPr>
            <a:xfrm>
              <a:off x="3218616" y="2964121"/>
              <a:ext cx="931797" cy="931797"/>
              <a:chOff x="3218616" y="2964121"/>
              <a:chExt cx="931797" cy="931797"/>
            </a:xfrm>
          </p:grpSpPr>
          <p:sp>
            <p:nvSpPr>
              <p:cNvPr id="35" name="椭圆 34"/>
              <p:cNvSpPr/>
              <p:nvPr/>
            </p:nvSpPr>
            <p:spPr>
              <a:xfrm rot="18306643">
                <a:off x="3218616" y="2964121"/>
                <a:ext cx="931797" cy="931797"/>
              </a:xfrm>
              <a:prstGeom prst="ellipse">
                <a:avLst/>
              </a:prstGeom>
              <a:solidFill>
                <a:srgbClr val="A9A6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53"/>
              <p:cNvSpPr/>
              <p:nvPr/>
            </p:nvSpPr>
            <p:spPr>
              <a:xfrm>
                <a:off x="3539479" y="3032577"/>
                <a:ext cx="543014" cy="217752"/>
              </a:xfrm>
              <a:custGeom>
                <a:avLst/>
                <a:gdLst/>
                <a:ahLst/>
                <a:cxnLst/>
                <a:rect l="l" t="t" r="r" b="b"/>
                <a:pathLst>
                  <a:path w="930389" h="367949">
                    <a:moveTo>
                      <a:pt x="372561" y="0"/>
                    </a:moveTo>
                    <a:cubicBezTo>
                      <a:pt x="625563" y="0"/>
                      <a:pt x="842119" y="152095"/>
                      <a:pt x="930389" y="367949"/>
                    </a:cubicBezTo>
                    <a:cubicBezTo>
                      <a:pt x="754062" y="200087"/>
                      <a:pt x="512745" y="97530"/>
                      <a:pt x="246853" y="97530"/>
                    </a:cubicBezTo>
                    <a:cubicBezTo>
                      <a:pt x="161506" y="97530"/>
                      <a:pt x="78691" y="108097"/>
                      <a:pt x="0" y="129112"/>
                    </a:cubicBezTo>
                    <a:cubicBezTo>
                      <a:pt x="101145" y="47508"/>
                      <a:pt x="231161" y="0"/>
                      <a:pt x="372561" y="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365235" y="3191806"/>
              <a:ext cx="8943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3180695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6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30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50"/>
                            </p:stCondLst>
                            <p:childTnLst>
                              <p:par>
                                <p:cTn id="7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1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8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6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28" grpId="0" animBg="1"/>
      <p:bldP spid="11" grpId="0" animBg="1"/>
      <p:bldP spid="34" grpId="0" animBg="1"/>
      <p:bldP spid="39" grpId="0" animBg="1"/>
      <p:bldP spid="41" grpId="0"/>
      <p:bldP spid="44" grpId="0"/>
      <p:bldP spid="46" grpId="0" animBg="1"/>
      <p:bldP spid="49" grpId="0"/>
      <p:bldP spid="52" grpId="0"/>
      <p:bldP spid="60" grpId="0"/>
      <p:bldP spid="61" grpId="0"/>
      <p:bldP spid="64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2" name="等腰三角形 1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29" name="椭圆 28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2016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4647682" y="3889096"/>
              <a:ext cx="31612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+mj-lt"/>
                  <a:ea typeface="方正兰亭粗黑_GBK" panose="02000000000000000000" pitchFamily="2" charset="-122"/>
                </a:rPr>
                <a:t>Thank You</a:t>
              </a:r>
              <a:endParaRPr lang="zh-CN" altLang="en-US" sz="7200" dirty="0">
                <a:solidFill>
                  <a:schemeClr val="bg1"/>
                </a:solidFill>
                <a:latin typeface="+mj-lt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42" name="等腰三角形 4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等腰三角形 43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14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08763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31516552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gency FB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</TotalTime>
  <Words>1079</Words>
  <Application>Microsoft Office PowerPoint</Application>
  <PresentationFormat>宽屏</PresentationFormat>
  <Paragraphs>184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Meiryo</vt:lpstr>
      <vt:lpstr>方正兰亭粗黑_GBK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kan</cp:lastModifiedBy>
  <cp:revision>202</cp:revision>
  <dcterms:created xsi:type="dcterms:W3CDTF">2015-12-31T14:36:27Z</dcterms:created>
  <dcterms:modified xsi:type="dcterms:W3CDTF">2016-04-24T16:48:22Z</dcterms:modified>
</cp:coreProperties>
</file>