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38" r:id="rId3"/>
  </p:sldMasterIdLst>
  <p:notesMasterIdLst>
    <p:notesMasterId r:id="rId41"/>
  </p:notesMasterIdLst>
  <p:sldIdLst>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57" r:id="rId39"/>
    <p:sldId id="292" r:id="rId40"/>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4E"/>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19" autoAdjust="0"/>
    <p:restoredTop sz="94660"/>
  </p:normalViewPr>
  <p:slideViewPr>
    <p:cSldViewPr snapToGrid="0">
      <p:cViewPr varScale="1">
        <p:scale>
          <a:sx n="92" d="100"/>
          <a:sy n="92" d="100"/>
        </p:scale>
        <p:origin x="84" y="8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61FB-BA60-410E-9061-22FAAC185F23}" type="datetimeFigureOut">
              <a:rPr lang="zh-CN" altLang="en-US" smtClean="0"/>
              <a:t>2016/3/28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1A0EA-B704-467B-9A34-42FA8001A613}" type="slidenum">
              <a:rPr lang="zh-CN" altLang="en-US" smtClean="0"/>
              <a:t>‹#›</a:t>
            </a:fld>
            <a:endParaRPr lang="zh-CN" altLang="en-US"/>
          </a:p>
        </p:txBody>
      </p:sp>
    </p:spTree>
    <p:extLst>
      <p:ext uri="{BB962C8B-B14F-4D97-AF65-F5344CB8AC3E}">
        <p14:creationId xmlns:p14="http://schemas.microsoft.com/office/powerpoint/2010/main" val="80473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00098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val="0"/>
              </a:ext>
            </a:extLst>
          </a:blip>
          <a:srcRect l="1527" t="914" r="1527" b="1749"/>
          <a:stretch>
            <a:fillRect/>
          </a:stretch>
        </p:blipFill>
        <p:spPr bwMode="auto">
          <a:xfrm>
            <a:off x="-50800" y="-5715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016271C-69EA-47EB-8434-B674279FF243}" type="datetimeFigureOut">
              <a:rPr lang="zh-CN" altLang="en-US"/>
              <a:pPr>
                <a:defRPr/>
              </a:pPr>
              <a:t>2016/3/28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5BAC91-6CBA-490F-AB05-013D15031F2D}" type="slidenum">
              <a:rPr lang="zh-CN" altLang="en-US"/>
              <a:pPr>
                <a:defRPr/>
              </a:pPr>
              <a:t>‹#›</a:t>
            </a:fld>
            <a:endParaRPr lang="zh-CN" altLang="en-US"/>
          </a:p>
        </p:txBody>
      </p:sp>
    </p:spTree>
    <p:extLst>
      <p:ext uri="{BB962C8B-B14F-4D97-AF65-F5344CB8AC3E}">
        <p14:creationId xmlns:p14="http://schemas.microsoft.com/office/powerpoint/2010/main" val="5445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EC4AB03-D164-4E82-862C-829540157BD9}" type="datetimeFigureOut">
              <a:rPr lang="zh-CN" altLang="en-US"/>
              <a:pPr>
                <a:defRPr/>
              </a:pPr>
              <a:t>2016/3/28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ED414D-E6AB-4BCB-B3FD-9AD6B669A0F3}" type="slidenum">
              <a:rPr lang="zh-CN" altLang="en-US"/>
              <a:pPr>
                <a:defRPr/>
              </a:pPr>
              <a:t>‹#›</a:t>
            </a:fld>
            <a:endParaRPr lang="zh-CN" altLang="en-US"/>
          </a:p>
        </p:txBody>
      </p:sp>
    </p:spTree>
    <p:extLst>
      <p:ext uri="{BB962C8B-B14F-4D97-AF65-F5344CB8AC3E}">
        <p14:creationId xmlns:p14="http://schemas.microsoft.com/office/powerpoint/2010/main" val="190838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7FA819E-1F59-4092-A26D-196D0BF852B0}" type="datetimeFigureOut">
              <a:rPr lang="zh-CN" altLang="en-US"/>
              <a:pPr>
                <a:defRPr/>
              </a:pPr>
              <a:t>2016/3/28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318950F-237F-4D7D-9F60-813CB2D09763}" type="slidenum">
              <a:rPr lang="zh-CN" altLang="en-US"/>
              <a:pPr>
                <a:defRPr/>
              </a:pPr>
              <a:t>‹#›</a:t>
            </a:fld>
            <a:endParaRPr lang="zh-CN" altLang="en-US"/>
          </a:p>
        </p:txBody>
      </p:sp>
    </p:spTree>
    <p:extLst>
      <p:ext uri="{BB962C8B-B14F-4D97-AF65-F5344CB8AC3E}">
        <p14:creationId xmlns:p14="http://schemas.microsoft.com/office/powerpoint/2010/main" val="36931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3423B9A-22DF-4414-85FD-6C7293115BB8}" type="datetimeFigureOut">
              <a:rPr lang="zh-CN" altLang="en-US"/>
              <a:pPr>
                <a:defRPr/>
              </a:pPr>
              <a:t>2016/3/28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187723D-0727-46AD-AC4F-C54700962134}" type="slidenum">
              <a:rPr lang="zh-CN" altLang="en-US"/>
              <a:pPr>
                <a:defRPr/>
              </a:pPr>
              <a:t>‹#›</a:t>
            </a:fld>
            <a:endParaRPr lang="zh-CN" altLang="en-US"/>
          </a:p>
        </p:txBody>
      </p:sp>
    </p:spTree>
    <p:extLst>
      <p:ext uri="{BB962C8B-B14F-4D97-AF65-F5344CB8AC3E}">
        <p14:creationId xmlns:p14="http://schemas.microsoft.com/office/powerpoint/2010/main" val="192316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6150D7-5343-4AAA-A2AC-7973239CAFC8}" type="datetimeFigureOut">
              <a:rPr lang="zh-CN" altLang="en-US"/>
              <a:pPr>
                <a:defRPr/>
              </a:pPr>
              <a:t>2016/3/28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EF4859-251F-4422-9C7F-736EABB1CA99}" type="slidenum">
              <a:rPr lang="zh-CN" altLang="en-US"/>
              <a:pPr>
                <a:defRPr/>
              </a:pPr>
              <a:t>‹#›</a:t>
            </a:fld>
            <a:endParaRPr lang="zh-CN" altLang="en-US"/>
          </a:p>
        </p:txBody>
      </p:sp>
    </p:spTree>
    <p:extLst>
      <p:ext uri="{BB962C8B-B14F-4D97-AF65-F5344CB8AC3E}">
        <p14:creationId xmlns:p14="http://schemas.microsoft.com/office/powerpoint/2010/main" val="16102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50582E-888E-4D5C-BC72-F9D02A86253B}" type="datetimeFigureOut">
              <a:rPr lang="zh-CN" altLang="en-US"/>
              <a:pPr>
                <a:defRPr/>
              </a:pPr>
              <a:t>2016/3/28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22323-2698-45F8-98F8-45FF84C033EE}" type="slidenum">
              <a:rPr lang="zh-CN" altLang="en-US"/>
              <a:pPr>
                <a:defRPr/>
              </a:pPr>
              <a:t>‹#›</a:t>
            </a:fld>
            <a:endParaRPr lang="zh-CN" altLang="en-US"/>
          </a:p>
        </p:txBody>
      </p:sp>
    </p:spTree>
    <p:extLst>
      <p:ext uri="{BB962C8B-B14F-4D97-AF65-F5344CB8AC3E}">
        <p14:creationId xmlns:p14="http://schemas.microsoft.com/office/powerpoint/2010/main" val="160971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F0B2FC-7207-48B9-9581-13B44D7F5B98}" type="datetimeFigureOut">
              <a:rPr lang="zh-CN" altLang="en-US"/>
              <a:pPr>
                <a:defRPr/>
              </a:pPr>
              <a:t>2016/3/28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0CF51B4-F237-4CF5-94DC-C0B61B2E0EE9}" type="slidenum">
              <a:rPr lang="zh-CN" altLang="en-US"/>
              <a:pPr>
                <a:defRPr/>
              </a:pPr>
              <a:t>‹#›</a:t>
            </a:fld>
            <a:endParaRPr lang="zh-CN" altLang="en-US"/>
          </a:p>
        </p:txBody>
      </p:sp>
    </p:spTree>
    <p:extLst>
      <p:ext uri="{BB962C8B-B14F-4D97-AF65-F5344CB8AC3E}">
        <p14:creationId xmlns:p14="http://schemas.microsoft.com/office/powerpoint/2010/main" val="27751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A8D2449-2B55-4586-9618-056B585BBD1C}" type="datetimeFigureOut">
              <a:rPr lang="zh-CN" altLang="en-US"/>
              <a:pPr>
                <a:defRPr/>
              </a:pPr>
              <a:t>2016/3/28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D15A642-71DF-4097-942F-5DF5072ADAA2}" type="slidenum">
              <a:rPr lang="zh-CN" altLang="en-US"/>
              <a:pPr>
                <a:defRPr/>
              </a:pPr>
              <a:t>‹#›</a:t>
            </a:fld>
            <a:endParaRPr lang="zh-CN" altLang="en-US"/>
          </a:p>
        </p:txBody>
      </p:sp>
    </p:spTree>
    <p:extLst>
      <p:ext uri="{BB962C8B-B14F-4D97-AF65-F5344CB8AC3E}">
        <p14:creationId xmlns:p14="http://schemas.microsoft.com/office/powerpoint/2010/main" val="3372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D47890-1951-43B4-A6AB-933030B40CEF}" type="datetimeFigureOut">
              <a:rPr lang="zh-CN" altLang="en-US"/>
              <a:pPr>
                <a:defRPr/>
              </a:pPr>
              <a:t>2016/3/28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D481360-E230-48EB-A606-77E116BD87D3}" type="slidenum">
              <a:rPr lang="zh-CN" altLang="en-US"/>
              <a:pPr>
                <a:defRPr/>
              </a:pPr>
              <a:t>‹#›</a:t>
            </a:fld>
            <a:endParaRPr lang="zh-CN" altLang="en-US"/>
          </a:p>
        </p:txBody>
      </p:sp>
    </p:spTree>
    <p:extLst>
      <p:ext uri="{BB962C8B-B14F-4D97-AF65-F5344CB8AC3E}">
        <p14:creationId xmlns:p14="http://schemas.microsoft.com/office/powerpoint/2010/main" val="214721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0"/>
            <a:ext cx="1234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EF662B7-27A8-4268-8CC5-61E85C0DE8AC}" type="datetimeFigureOut">
              <a:rPr lang="zh-CN" altLang="en-US"/>
              <a:pPr>
                <a:defRPr/>
              </a:pPr>
              <a:t>2016/3/28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323338-4788-4D93-A068-83B3A7FA7102}" type="slidenum">
              <a:rPr lang="zh-CN" altLang="en-US"/>
              <a:pPr>
                <a:defRPr/>
              </a:pPr>
              <a:t>‹#›</a:t>
            </a:fld>
            <a:endParaRPr lang="zh-CN" altLang="en-US"/>
          </a:p>
        </p:txBody>
      </p:sp>
    </p:spTree>
    <p:extLst>
      <p:ext uri="{BB962C8B-B14F-4D97-AF65-F5344CB8AC3E}">
        <p14:creationId xmlns:p14="http://schemas.microsoft.com/office/powerpoint/2010/main" val="298900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144451-1B12-4F7C-A74F-D8DFBB0DC981}" type="datetimeFigureOut">
              <a:rPr lang="zh-CN" altLang="en-US"/>
              <a:pPr>
                <a:defRPr/>
              </a:pPr>
              <a:t>2016/3/28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6EBD60-2512-4501-ADE4-D21C2A2848C5}" type="slidenum">
              <a:rPr lang="zh-CN" altLang="en-US"/>
              <a:pPr>
                <a:defRPr/>
              </a:pPr>
              <a:t>‹#›</a:t>
            </a:fld>
            <a:endParaRPr lang="zh-CN" altLang="en-US"/>
          </a:p>
        </p:txBody>
      </p:sp>
    </p:spTree>
    <p:extLst>
      <p:ext uri="{BB962C8B-B14F-4D97-AF65-F5344CB8AC3E}">
        <p14:creationId xmlns:p14="http://schemas.microsoft.com/office/powerpoint/2010/main" val="299495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BA0530D-25EF-44BA-9432-DB5011A64B50}" type="datetimeFigureOut">
              <a:rPr lang="zh-CN" altLang="en-US"/>
              <a:pPr>
                <a:defRPr/>
              </a:pPr>
              <a:t>2016/3/28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EC34AF8-D29A-4086-8244-1D0204FE4FE4}" type="slidenum">
              <a:rPr lang="zh-CN" altLang="en-US"/>
              <a:pPr>
                <a:defRPr/>
              </a:pPr>
              <a:t>‹#›</a:t>
            </a:fld>
            <a:endParaRPr lang="zh-CN" altLang="en-US"/>
          </a:p>
        </p:txBody>
      </p:sp>
    </p:spTree>
    <p:extLst>
      <p:ext uri="{BB962C8B-B14F-4D97-AF65-F5344CB8AC3E}">
        <p14:creationId xmlns:p14="http://schemas.microsoft.com/office/powerpoint/2010/main" val="247378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082D7DC-D870-413A-8481-CD6B5E38F34E}" type="datetimeFigureOut">
              <a:rPr lang="zh-CN" altLang="en-US"/>
              <a:pPr>
                <a:defRPr/>
              </a:pPr>
              <a:t>2016/3/28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D6F179-3DEC-4964-9593-EF72DC293BA3}" type="slidenum">
              <a:rPr lang="zh-CN" altLang="en-US"/>
              <a:pPr>
                <a:defRPr/>
              </a:pPr>
              <a:t>‹#›</a:t>
            </a:fld>
            <a:endParaRPr lang="zh-CN" altLang="en-US"/>
          </a:p>
        </p:txBody>
      </p:sp>
    </p:spTree>
    <p:extLst>
      <p:ext uri="{BB962C8B-B14F-4D97-AF65-F5344CB8AC3E}">
        <p14:creationId xmlns:p14="http://schemas.microsoft.com/office/powerpoint/2010/main" val="4273349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FCB703F-90FC-47ED-8B40-7AE14BB48399}" type="datetimeFigureOut">
              <a:rPr lang="zh-CN" altLang="en-US"/>
              <a:pPr>
                <a:defRPr/>
              </a:pPr>
              <a:t>2016/3/28</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4781C75-0C11-4C75-80B1-907705495FEC}" type="slidenum">
              <a:rPr lang="zh-CN" altLang="en-US"/>
              <a:pPr>
                <a:defRPr/>
              </a:pPr>
              <a:t>‹#›</a:t>
            </a:fld>
            <a:endParaRPr lang="zh-CN" altLang="en-US"/>
          </a:p>
        </p:txBody>
      </p:sp>
    </p:spTree>
    <p:extLst>
      <p:ext uri="{BB962C8B-B14F-4D97-AF65-F5344CB8AC3E}">
        <p14:creationId xmlns:p14="http://schemas.microsoft.com/office/powerpoint/2010/main" val="300140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7E5F19-F541-405C-B147-F4E0EA5B3D49}" type="datetimeFigureOut">
              <a:rPr lang="zh-CN" altLang="en-US"/>
              <a:pPr>
                <a:defRPr/>
              </a:pPr>
              <a:t>2016/3/28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4D6DC82-6FC3-4160-A3CA-A1DDB85AA132}" type="slidenum">
              <a:rPr lang="zh-CN" altLang="en-US"/>
              <a:pPr>
                <a:defRPr/>
              </a:pPr>
              <a:t>‹#›</a:t>
            </a:fld>
            <a:endParaRPr lang="zh-CN" altLang="en-US"/>
          </a:p>
        </p:txBody>
      </p:sp>
    </p:spTree>
    <p:extLst>
      <p:ext uri="{BB962C8B-B14F-4D97-AF65-F5344CB8AC3E}">
        <p14:creationId xmlns:p14="http://schemas.microsoft.com/office/powerpoint/2010/main" val="42081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F59A68-F0DA-4F28-9F4C-390B177A9278}" type="datetimeFigureOut">
              <a:rPr lang="zh-CN" altLang="en-US"/>
              <a:pPr>
                <a:defRPr/>
              </a:pPr>
              <a:t>2016/3/28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BC24D39-9405-4F0B-ABB6-0721174D2F85}" type="slidenum">
              <a:rPr lang="zh-CN" altLang="en-US"/>
              <a:pPr>
                <a:defRPr/>
              </a:pPr>
              <a:t>‹#›</a:t>
            </a:fld>
            <a:endParaRPr lang="zh-CN" altLang="en-US"/>
          </a:p>
        </p:txBody>
      </p:sp>
    </p:spTree>
    <p:extLst>
      <p:ext uri="{BB962C8B-B14F-4D97-AF65-F5344CB8AC3E}">
        <p14:creationId xmlns:p14="http://schemas.microsoft.com/office/powerpoint/2010/main" val="169006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37C8471-9BF9-4A35-B574-7C64385E728A}" type="datetimeFigureOut">
              <a:rPr lang="zh-CN" altLang="en-US"/>
              <a:pPr>
                <a:defRPr/>
              </a:pPr>
              <a:t>2016/3/28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739CE9-54A0-4B87-BC4E-9A5C4ED5D086}" type="slidenum">
              <a:rPr lang="zh-CN" altLang="en-US"/>
              <a:pPr>
                <a:defRPr/>
              </a:pPr>
              <a:t>‹#›</a:t>
            </a:fld>
            <a:endParaRPr lang="zh-CN" altLang="en-US"/>
          </a:p>
        </p:txBody>
      </p:sp>
    </p:spTree>
    <p:extLst>
      <p:ext uri="{BB962C8B-B14F-4D97-AF65-F5344CB8AC3E}">
        <p14:creationId xmlns:p14="http://schemas.microsoft.com/office/powerpoint/2010/main" val="349342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B26D222-E1FA-48B0-BCD3-FC0D7EC3ED08}" type="datetimeFigureOut">
              <a:rPr lang="zh-CN" altLang="en-US"/>
              <a:pPr>
                <a:defRPr/>
              </a:pPr>
              <a:t>2016/3/28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84CD2C-6508-453A-8BAD-1819389EBBFD}" type="slidenum">
              <a:rPr lang="zh-CN" altLang="en-US"/>
              <a:pPr>
                <a:defRPr/>
              </a:pPr>
              <a:t>‹#›</a:t>
            </a:fld>
            <a:endParaRPr lang="zh-CN" altLang="en-US"/>
          </a:p>
        </p:txBody>
      </p:sp>
    </p:spTree>
    <p:extLst>
      <p:ext uri="{BB962C8B-B14F-4D97-AF65-F5344CB8AC3E}">
        <p14:creationId xmlns:p14="http://schemas.microsoft.com/office/powerpoint/2010/main" val="1276516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EF5CB-F62E-45CD-B499-2252F99ABD49}" type="datetimeFigureOut">
              <a:rPr lang="zh-CN" altLang="en-US"/>
              <a:pPr>
                <a:defRPr/>
              </a:pPr>
              <a:t>2016/3/28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D7C7C3C-C612-42BC-B3B4-338C8A009455}" type="slidenum">
              <a:rPr lang="zh-CN" altLang="en-US"/>
              <a:pPr>
                <a:defRPr/>
              </a:pPr>
              <a:t>‹#›</a:t>
            </a:fld>
            <a:endParaRPr lang="zh-CN" altLang="en-US"/>
          </a:p>
        </p:txBody>
      </p:sp>
    </p:spTree>
    <p:extLst>
      <p:ext uri="{BB962C8B-B14F-4D97-AF65-F5344CB8AC3E}">
        <p14:creationId xmlns:p14="http://schemas.microsoft.com/office/powerpoint/2010/main" val="1425752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C89EF8-079F-4069-A66D-2875EED7DE1C}" type="datetimeFigureOut">
              <a:rPr lang="zh-CN" altLang="en-US"/>
              <a:pPr>
                <a:defRPr/>
              </a:pPr>
              <a:t>2016/3/28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08BE01-4786-4003-8B25-05D8E1CBF466}" type="slidenum">
              <a:rPr lang="zh-CN" altLang="en-US"/>
              <a:pPr>
                <a:defRPr/>
              </a:pPr>
              <a:t>‹#›</a:t>
            </a:fld>
            <a:endParaRPr lang="zh-CN" altLang="en-US"/>
          </a:p>
        </p:txBody>
      </p:sp>
    </p:spTree>
    <p:extLst>
      <p:ext uri="{BB962C8B-B14F-4D97-AF65-F5344CB8AC3E}">
        <p14:creationId xmlns:p14="http://schemas.microsoft.com/office/powerpoint/2010/main" val="1278858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19989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842038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22455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95051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834529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3859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3181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00968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40541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98023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7103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26" name="图片 6"/>
          <p:cNvPicPr>
            <a:picLocks noChangeAspect="1"/>
          </p:cNvPicPr>
          <p:nvPr userDrawn="1"/>
        </p:nvPicPr>
        <p:blipFill>
          <a:blip r:embed="rId13">
            <a:extLst>
              <a:ext uri="{28A0092B-C50C-407E-A947-70E740481C1C}">
                <a14:useLocalDpi xmlns:a14="http://schemas.microsoft.com/office/drawing/2010/main" val="0"/>
              </a:ext>
            </a:extLst>
          </a:blip>
          <a:srcRect l="1527" t="914" r="1527" b="94508"/>
          <a:stretch>
            <a:fillRect/>
          </a:stretch>
        </p:blipFill>
        <p:spPr bwMode="auto">
          <a:xfrm>
            <a:off x="0" y="0"/>
            <a:ext cx="12192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8"/>
          <p:cNvPicPr>
            <a:picLocks noChangeAspect="1"/>
          </p:cNvPicPr>
          <p:nvPr userDrawn="1"/>
        </p:nvPicPr>
        <p:blipFill>
          <a:blip r:embed="rId14">
            <a:extLst>
              <a:ext uri="{28A0092B-C50C-407E-A947-70E740481C1C}">
                <a14:useLocalDpi xmlns:a14="http://schemas.microsoft.com/office/drawing/2010/main" val="0"/>
              </a:ext>
            </a:extLst>
          </a:blip>
          <a:srcRect l="1527" t="95033" r="1527" b="1749"/>
          <a:stretch>
            <a:fillRect/>
          </a:stretch>
        </p:blipFill>
        <p:spPr bwMode="auto">
          <a:xfrm>
            <a:off x="-50800" y="6629400"/>
            <a:ext cx="1229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9EB1B842-0E86-47AE-94B9-DBCF31C2E8BF}" type="datetimeFigureOut">
              <a:rPr lang="zh-CN" altLang="en-US"/>
              <a:pPr>
                <a:defRPr/>
              </a:pPr>
              <a:t>2016/3/28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ea typeface="+mn-ea"/>
              </a:defRPr>
            </a:lvl1pPr>
          </a:lstStyle>
          <a:p>
            <a:pPr>
              <a:defRPr/>
            </a:pPr>
            <a:fld id="{CB5FD86E-9847-4926-8152-1A43EBC6C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2016/3/28</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13007057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oleObject" Target="../embeddings/oleObject2.bin"/><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p:cNvSpPr txBox="1">
            <a:spLocks noChangeArrowheads="1"/>
          </p:cNvSpPr>
          <p:nvPr/>
        </p:nvSpPr>
        <p:spPr bwMode="auto">
          <a:xfrm>
            <a:off x="323850" y="3260725"/>
            <a:ext cx="60801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MORE THAN TEMPLATE</a:t>
            </a:r>
            <a:endParaRPr lang="zh-CN" altLang="en-US" sz="4800">
              <a:solidFill>
                <a:srgbClr val="D03F8A"/>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txBox="1">
            <a:spLocks noChangeArrowheads="1"/>
          </p:cNvSpPr>
          <p:nvPr/>
        </p:nvSpPr>
        <p:spPr bwMode="auto">
          <a:xfrm>
            <a:off x="4875213" y="141128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CONTENTS</a:t>
            </a:r>
            <a:endParaRPr lang="zh-CN" altLang="en-US" sz="4000">
              <a:solidFill>
                <a:srgbClr val="D03F8A"/>
              </a:solidFill>
            </a:endParaRPr>
          </a:p>
        </p:txBody>
      </p:sp>
      <p:sp>
        <p:nvSpPr>
          <p:cNvPr id="16387" name="文本框 3"/>
          <p:cNvSpPr txBox="1">
            <a:spLocks noChangeArrowheads="1"/>
          </p:cNvSpPr>
          <p:nvPr/>
        </p:nvSpPr>
        <p:spPr bwMode="auto">
          <a:xfrm>
            <a:off x="5491163" y="893763"/>
            <a:ext cx="1209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a:solidFill>
                  <a:srgbClr val="E9A54E"/>
                </a:solidFill>
                <a:latin typeface="微软雅黑" panose="020B0503020204020204" pitchFamily="34" charset="-122"/>
                <a:ea typeface="微软雅黑" panose="020B0503020204020204" pitchFamily="34" charset="-122"/>
              </a:rPr>
              <a:t>目录</a:t>
            </a:r>
          </a:p>
        </p:txBody>
      </p:sp>
      <p:sp>
        <p:nvSpPr>
          <p:cNvPr id="16388" name="文本框 5"/>
          <p:cNvSpPr txBox="1">
            <a:spLocks noChangeArrowheads="1"/>
          </p:cNvSpPr>
          <p:nvPr/>
        </p:nvSpPr>
        <p:spPr bwMode="auto">
          <a:xfrm>
            <a:off x="125730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16389" name="文本框 6"/>
          <p:cNvSpPr txBox="1">
            <a:spLocks noChangeArrowheads="1"/>
          </p:cNvSpPr>
          <p:nvPr/>
        </p:nvSpPr>
        <p:spPr bwMode="auto">
          <a:xfrm>
            <a:off x="3500438"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02</a:t>
            </a:r>
            <a:endParaRPr lang="zh-CN" altLang="en-US" sz="4000">
              <a:solidFill>
                <a:srgbClr val="D03F8A"/>
              </a:solidFill>
            </a:endParaRPr>
          </a:p>
        </p:txBody>
      </p:sp>
      <p:sp>
        <p:nvSpPr>
          <p:cNvPr id="16390" name="文本框 7"/>
          <p:cNvSpPr txBox="1">
            <a:spLocks noChangeArrowheads="1"/>
          </p:cNvSpPr>
          <p:nvPr/>
        </p:nvSpPr>
        <p:spPr bwMode="auto">
          <a:xfrm>
            <a:off x="5743575"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03</a:t>
            </a:r>
            <a:endParaRPr lang="zh-CN" altLang="en-US" sz="4000">
              <a:solidFill>
                <a:srgbClr val="D03F8A"/>
              </a:solidFill>
            </a:endParaRPr>
          </a:p>
        </p:txBody>
      </p:sp>
      <p:sp>
        <p:nvSpPr>
          <p:cNvPr id="16391" name="文本框 8"/>
          <p:cNvSpPr txBox="1">
            <a:spLocks noChangeArrowheads="1"/>
          </p:cNvSpPr>
          <p:nvPr/>
        </p:nvSpPr>
        <p:spPr bwMode="auto">
          <a:xfrm>
            <a:off x="7986713"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04</a:t>
            </a:r>
            <a:endParaRPr lang="zh-CN" altLang="en-US" sz="4000">
              <a:solidFill>
                <a:srgbClr val="D03F8A"/>
              </a:solidFill>
            </a:endParaRPr>
          </a:p>
        </p:txBody>
      </p:sp>
      <p:sp>
        <p:nvSpPr>
          <p:cNvPr id="16392" name="文本框 9"/>
          <p:cNvSpPr txBox="1">
            <a:spLocks noChangeArrowheads="1"/>
          </p:cNvSpPr>
          <p:nvPr/>
        </p:nvSpPr>
        <p:spPr bwMode="auto">
          <a:xfrm>
            <a:off x="1022985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05</a:t>
            </a:r>
            <a:endParaRPr lang="zh-CN" altLang="en-US" sz="4000">
              <a:solidFill>
                <a:srgbClr val="D03F8A"/>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361950"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60032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838700"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07707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13863"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24"/>
          <p:cNvSpPr/>
          <p:nvPr/>
        </p:nvSpPr>
        <p:spPr>
          <a:xfrm>
            <a:off x="0" y="2306638"/>
            <a:ext cx="12192000" cy="1550987"/>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4" name="Picture 21" descr="C:\Users\Dsgn\Desktop\iPhone_MockUp\iPhone_5C_Yello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7416"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7418"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3" cstate="print">
              <a:extLst>
                <a:ext uri="{28A0092B-C50C-407E-A947-70E740481C1C}">
                  <a14:useLocalDpi xmlns:a14="http://schemas.microsoft.com/office/drawing/2010/main" val="0"/>
                </a:ext>
              </a:extLst>
            </a:blip>
            <a:srcRect/>
            <a:stretch>
              <a:fillRect l="-38000" r="-38000"/>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2"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4" cstate="print">
              <a:extLst>
                <a:ext uri="{28A0092B-C50C-407E-A947-70E740481C1C}">
                  <a14:useLocalDpi xmlns:a14="http://schemas.microsoft.com/office/drawing/2010/main" val="0"/>
                </a:ext>
              </a:extLst>
            </a:blip>
            <a:srcRect/>
            <a:stretch>
              <a:fillRect l="-20000" r="-20000"/>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6"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5" cstate="print">
              <a:extLst>
                <a:ext uri="{28A0092B-C50C-407E-A947-70E740481C1C}">
                  <a14:useLocalDpi xmlns:a14="http://schemas.microsoft.com/office/drawing/2010/main" val="0"/>
                </a:ext>
              </a:extLst>
            </a:blip>
            <a:srcRect/>
            <a:stretch>
              <a:fillRect l="-25000" r="-25000"/>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30"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6" cstate="print">
              <a:extLst>
                <a:ext uri="{28A0092B-C50C-407E-A947-70E740481C1C}">
                  <a14:useLocalDpi xmlns:a14="http://schemas.microsoft.com/office/drawing/2010/main" val="0"/>
                </a:ext>
              </a:extLst>
            </a:blip>
            <a:srcRect/>
            <a:stretch>
              <a:fillRect l="-25000" r="-25000"/>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7434" name="图片 1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Shape 811"/>
          <p:cNvSpPr/>
          <p:nvPr/>
        </p:nvSpPr>
        <p:spPr>
          <a:xfrm>
            <a:off x="1089025" y="2608263"/>
            <a:ext cx="2366963" cy="3157537"/>
          </a:xfrm>
          <a:prstGeom prst="roundRect">
            <a:avLst>
              <a:gd name="adj" fmla="val 3273"/>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44"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52"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60"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8468"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461" name="Shape 539"/>
          <p:cNvSpPr>
            <a:spLocks/>
          </p:cNvSpPr>
          <p:nvPr/>
        </p:nvSpPr>
        <p:spPr bwMode="auto">
          <a:xfrm>
            <a:off x="1476375" y="1936750"/>
            <a:ext cx="2527300" cy="1274763"/>
          </a:xfrm>
          <a:custGeom>
            <a:avLst/>
            <a:gdLst>
              <a:gd name="T0" fmla="*/ 147886481 w 21600"/>
              <a:gd name="T1" fmla="*/ 37657502 h 21600"/>
              <a:gd name="T2" fmla="*/ 147886481 w 21600"/>
              <a:gd name="T3" fmla="*/ 37657502 h 21600"/>
              <a:gd name="T4" fmla="*/ 147886481 w 21600"/>
              <a:gd name="T5" fmla="*/ 37657502 h 21600"/>
              <a:gd name="T6" fmla="*/ 147886481 w 21600"/>
              <a:gd name="T7" fmla="*/ 3765750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5" name="Shape 544"/>
          <p:cNvSpPr>
            <a:spLocks/>
          </p:cNvSpPr>
          <p:nvPr/>
        </p:nvSpPr>
        <p:spPr bwMode="auto">
          <a:xfrm>
            <a:off x="3702050" y="1935163"/>
            <a:ext cx="2528888" cy="1276350"/>
          </a:xfrm>
          <a:custGeom>
            <a:avLst/>
            <a:gdLst>
              <a:gd name="T0" fmla="*/ 147979520 w 21600"/>
              <a:gd name="T1" fmla="*/ 37704384 h 21600"/>
              <a:gd name="T2" fmla="*/ 147979520 w 21600"/>
              <a:gd name="T3" fmla="*/ 37704384 h 21600"/>
              <a:gd name="T4" fmla="*/ 147979520 w 21600"/>
              <a:gd name="T5" fmla="*/ 37704384 h 21600"/>
              <a:gd name="T6" fmla="*/ 147979520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9" name="Shape 549"/>
          <p:cNvSpPr>
            <a:spLocks/>
          </p:cNvSpPr>
          <p:nvPr/>
        </p:nvSpPr>
        <p:spPr bwMode="auto">
          <a:xfrm>
            <a:off x="5932488" y="1935163"/>
            <a:ext cx="2527300" cy="1276350"/>
          </a:xfrm>
          <a:custGeom>
            <a:avLst/>
            <a:gdLst>
              <a:gd name="T0" fmla="*/ 147886598 w 21600"/>
              <a:gd name="T1" fmla="*/ 37704384 h 21600"/>
              <a:gd name="T2" fmla="*/ 147886598 w 21600"/>
              <a:gd name="T3" fmla="*/ 37704384 h 21600"/>
              <a:gd name="T4" fmla="*/ 147886598 w 21600"/>
              <a:gd name="T5" fmla="*/ 37704384 h 21600"/>
              <a:gd name="T6" fmla="*/ 147886598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73" name="Shape 555"/>
          <p:cNvSpPr>
            <a:spLocks/>
          </p:cNvSpPr>
          <p:nvPr/>
        </p:nvSpPr>
        <p:spPr bwMode="auto">
          <a:xfrm>
            <a:off x="8161338" y="1935163"/>
            <a:ext cx="2528887" cy="1276350"/>
          </a:xfrm>
          <a:custGeom>
            <a:avLst/>
            <a:gdLst>
              <a:gd name="T0" fmla="*/ 147979462 w 21600"/>
              <a:gd name="T1" fmla="*/ 37704384 h 21600"/>
              <a:gd name="T2" fmla="*/ 147979462 w 21600"/>
              <a:gd name="T3" fmla="*/ 37704384 h 21600"/>
              <a:gd name="T4" fmla="*/ 147979462 w 21600"/>
              <a:gd name="T5" fmla="*/ 37704384 h 21600"/>
              <a:gd name="T6" fmla="*/ 147979462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24"/>
          <p:cNvSpPr/>
          <p:nvPr/>
        </p:nvSpPr>
        <p:spPr>
          <a:xfrm>
            <a:off x="0" y="1593850"/>
            <a:ext cx="12192000" cy="2901950"/>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486"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3">
              <a:extLst>
                <a:ext uri="{28A0092B-C50C-407E-A947-70E740481C1C}">
                  <a14:useLocalDpi xmlns:a14="http://schemas.microsoft.com/office/drawing/2010/main" val="0"/>
                </a:ext>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0491"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0494" name="Freeform 52"/>
          <p:cNvSpPr>
            <a:spLocks noEditPoints="1"/>
          </p:cNvSpPr>
          <p:nvPr/>
        </p:nvSpPr>
        <p:spPr bwMode="auto">
          <a:xfrm>
            <a:off x="3379788" y="3214688"/>
            <a:ext cx="503237"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2147483646 w 144"/>
              <a:gd name="T41" fmla="*/ 2147483646 h 144"/>
              <a:gd name="T42" fmla="*/ 2147483646 w 144"/>
              <a:gd name="T43" fmla="*/ 2147483646 h 144"/>
              <a:gd name="T44" fmla="*/ 2147483646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5" name="Freeform 44"/>
          <p:cNvSpPr>
            <a:spLocks noEditPoints="1"/>
          </p:cNvSpPr>
          <p:nvPr/>
        </p:nvSpPr>
        <p:spPr bwMode="auto">
          <a:xfrm>
            <a:off x="1266825" y="3209925"/>
            <a:ext cx="509588" cy="511175"/>
          </a:xfrm>
          <a:custGeom>
            <a:avLst/>
            <a:gdLst>
              <a:gd name="T0" fmla="*/ 2147483646 w 146"/>
              <a:gd name="T1" fmla="*/ 0 h 146"/>
              <a:gd name="T2" fmla="*/ 0 w 146"/>
              <a:gd name="T3" fmla="*/ 2147483646 h 146"/>
              <a:gd name="T4" fmla="*/ 2147483646 w 146"/>
              <a:gd name="T5" fmla="*/ 2147483646 h 146"/>
              <a:gd name="T6" fmla="*/ 2147483646 w 146"/>
              <a:gd name="T7" fmla="*/ 2147483646 h 146"/>
              <a:gd name="T8" fmla="*/ 2147483646 w 146"/>
              <a:gd name="T9" fmla="*/ 0 h 146"/>
              <a:gd name="T10" fmla="*/ 2147483646 w 146"/>
              <a:gd name="T11" fmla="*/ 2147483646 h 146"/>
              <a:gd name="T12" fmla="*/ 2147483646 w 146"/>
              <a:gd name="T13" fmla="*/ 2147483646 h 146"/>
              <a:gd name="T14" fmla="*/ 2147483646 w 146"/>
              <a:gd name="T15" fmla="*/ 2147483646 h 146"/>
              <a:gd name="T16" fmla="*/ 2147483646 w 146"/>
              <a:gd name="T17" fmla="*/ 2147483646 h 146"/>
              <a:gd name="T18" fmla="*/ 2147483646 w 146"/>
              <a:gd name="T19" fmla="*/ 2147483646 h 146"/>
              <a:gd name="T20" fmla="*/ 2147483646 w 146"/>
              <a:gd name="T21" fmla="*/ 2147483646 h 146"/>
              <a:gd name="T22" fmla="*/ 2147483646 w 146"/>
              <a:gd name="T23" fmla="*/ 2147483646 h 146"/>
              <a:gd name="T24" fmla="*/ 2147483646 w 146"/>
              <a:gd name="T25" fmla="*/ 2147483646 h 146"/>
              <a:gd name="T26" fmla="*/ 2147483646 w 146"/>
              <a:gd name="T27" fmla="*/ 2147483646 h 146"/>
              <a:gd name="T28" fmla="*/ 2147483646 w 146"/>
              <a:gd name="T29" fmla="*/ 2147483646 h 146"/>
              <a:gd name="T30" fmla="*/ 2147483646 w 146"/>
              <a:gd name="T31" fmla="*/ 2147483646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45"/>
          <p:cNvSpPr>
            <a:spLocks noEditPoints="1"/>
          </p:cNvSpPr>
          <p:nvPr/>
        </p:nvSpPr>
        <p:spPr bwMode="auto">
          <a:xfrm>
            <a:off x="2327275" y="3214688"/>
            <a:ext cx="501650"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545" name="图表" r:id="rId3" imgW="2005758" imgH="2005758" progId="Excel.Chart.8">
                  <p:embed/>
                </p:oleObj>
              </mc:Choice>
              <mc:Fallback>
                <p:oleObj name="图表" r:id="rId3" imgW="2005758" imgH="2005758" progId="Excel.Chart.8">
                  <p:embed/>
                  <p:pic>
                    <p:nvPicPr>
                      <p:cNvPr id="0" name="Chart 56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7"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546" name="图表" r:id="rId5" imgW="2005758" imgH="2005758" progId="Excel.Chart.8">
                  <p:embed/>
                </p:oleObj>
              </mc:Choice>
              <mc:Fallback>
                <p:oleObj name="图表" r:id="rId5" imgW="2005758" imgH="2005758" progId="Excel.Chart.8">
                  <p:embed/>
                  <p:pic>
                    <p:nvPicPr>
                      <p:cNvPr id="0" name="Chart 57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24"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547" name="图表" r:id="rId7" imgW="2005758" imgH="2005758" progId="Excel.Chart.8">
                  <p:embed/>
                </p:oleObj>
              </mc:Choice>
              <mc:Fallback>
                <p:oleObj name="图表" r:id="rId7" imgW="2005758" imgH="2005758" progId="Excel.Chart.8">
                  <p:embed/>
                  <p:pic>
                    <p:nvPicPr>
                      <p:cNvPr id="0" name="Chart 58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31"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548" name="图表" r:id="rId9" imgW="2005758" imgH="2005758" progId="Excel.Chart.8">
                  <p:embed/>
                </p:oleObj>
              </mc:Choice>
              <mc:Fallback>
                <p:oleObj name="图表" r:id="rId9" imgW="2005758" imgH="2005758" progId="Excel.Chart.8">
                  <p:embed/>
                  <p:pic>
                    <p:nvPicPr>
                      <p:cNvPr id="0" name="Chart 589"/>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2537" name="Picture 26" descr="C:\Users\Dsgn\Desktop\iPhone_MockUp\iPhone_5C_Gree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3">
              <a:extLst>
                <a:ext uri="{28A0092B-C50C-407E-A947-70E740481C1C}">
                  <a14:useLocalDpi xmlns:a14="http://schemas.microsoft.com/office/drawing/2010/main" val="0"/>
                </a:ext>
              </a:extLst>
            </a:blip>
            <a:srcRect/>
            <a:stretch>
              <a:fillRect l="-134156" t="-5619" r="-60848" b="-3865"/>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2552" name="Freeform 75"/>
          <p:cNvSpPr>
            <a:spLocks noEditPoints="1"/>
          </p:cNvSpPr>
          <p:nvPr/>
        </p:nvSpPr>
        <p:spPr bwMode="auto">
          <a:xfrm>
            <a:off x="4152900" y="1790700"/>
            <a:ext cx="457200" cy="457200"/>
          </a:xfrm>
          <a:custGeom>
            <a:avLst/>
            <a:gdLst>
              <a:gd name="T0" fmla="*/ 2147483646 w 101"/>
              <a:gd name="T1" fmla="*/ 2147483646 h 101"/>
              <a:gd name="T2" fmla="*/ 2147483646 w 101"/>
              <a:gd name="T3" fmla="*/ 2147483646 h 101"/>
              <a:gd name="T4" fmla="*/ 2147483646 w 101"/>
              <a:gd name="T5" fmla="*/ 2147483646 h 101"/>
              <a:gd name="T6" fmla="*/ 2147483646 w 101"/>
              <a:gd name="T7" fmla="*/ 2147483646 h 101"/>
              <a:gd name="T8" fmla="*/ 2147483646 w 101"/>
              <a:gd name="T9" fmla="*/ 2147483646 h 101"/>
              <a:gd name="T10" fmla="*/ 2147483646 w 101"/>
              <a:gd name="T11" fmla="*/ 2147483646 h 101"/>
              <a:gd name="T12" fmla="*/ 2147483646 w 101"/>
              <a:gd name="T13" fmla="*/ 2147483646 h 101"/>
              <a:gd name="T14" fmla="*/ 2147483646 w 101"/>
              <a:gd name="T15" fmla="*/ 2147483646 h 101"/>
              <a:gd name="T16" fmla="*/ 2147483646 w 101"/>
              <a:gd name="T17" fmla="*/ 2147483646 h 101"/>
              <a:gd name="T18" fmla="*/ 2147483646 w 101"/>
              <a:gd name="T19" fmla="*/ 2147483646 h 101"/>
              <a:gd name="T20" fmla="*/ 2147483646 w 101"/>
              <a:gd name="T21" fmla="*/ 2147483646 h 101"/>
              <a:gd name="T22" fmla="*/ 2147483646 w 101"/>
              <a:gd name="T23" fmla="*/ 2147483646 h 101"/>
              <a:gd name="T24" fmla="*/ 2147483646 w 101"/>
              <a:gd name="T25" fmla="*/ 2147483646 h 101"/>
              <a:gd name="T26" fmla="*/ 2147483646 w 101"/>
              <a:gd name="T27" fmla="*/ 2147483646 h 101"/>
              <a:gd name="T28" fmla="*/ 2147483646 w 101"/>
              <a:gd name="T29" fmla="*/ 2147483646 h 101"/>
              <a:gd name="T30" fmla="*/ 2147483646 w 101"/>
              <a:gd name="T31" fmla="*/ 2147483646 h 101"/>
              <a:gd name="T32" fmla="*/ 0 w 101"/>
              <a:gd name="T33" fmla="*/ 2147483646 h 101"/>
              <a:gd name="T34" fmla="*/ 0 w 101"/>
              <a:gd name="T35" fmla="*/ 2147483646 h 101"/>
              <a:gd name="T36" fmla="*/ 2147483646 w 101"/>
              <a:gd name="T37" fmla="*/ 2147483646 h 101"/>
              <a:gd name="T38" fmla="*/ 2147483646 w 101"/>
              <a:gd name="T39" fmla="*/ 2147483646 h 101"/>
              <a:gd name="T40" fmla="*/ 2147483646 w 101"/>
              <a:gd name="T41" fmla="*/ 2147483646 h 101"/>
              <a:gd name="T42" fmla="*/ 2147483646 w 101"/>
              <a:gd name="T43" fmla="*/ 2147483646 h 101"/>
              <a:gd name="T44" fmla="*/ 2147483646 w 101"/>
              <a:gd name="T45" fmla="*/ 2147483646 h 101"/>
              <a:gd name="T46" fmla="*/ 2147483646 w 101"/>
              <a:gd name="T47" fmla="*/ 2147483646 h 101"/>
              <a:gd name="T48" fmla="*/ 2147483646 w 101"/>
              <a:gd name="T49" fmla="*/ 0 h 101"/>
              <a:gd name="T50" fmla="*/ 2147483646 w 101"/>
              <a:gd name="T51" fmla="*/ 0 h 101"/>
              <a:gd name="T52" fmla="*/ 2147483646 w 101"/>
              <a:gd name="T53" fmla="*/ 2147483646 h 101"/>
              <a:gd name="T54" fmla="*/ 2147483646 w 101"/>
              <a:gd name="T55" fmla="*/ 2147483646 h 101"/>
              <a:gd name="T56" fmla="*/ 2147483646 w 101"/>
              <a:gd name="T57" fmla="*/ 2147483646 h 101"/>
              <a:gd name="T58" fmla="*/ 2147483646 w 101"/>
              <a:gd name="T59" fmla="*/ 2147483646 h 101"/>
              <a:gd name="T60" fmla="*/ 2147483646 w 101"/>
              <a:gd name="T61" fmla="*/ 2147483646 h 101"/>
              <a:gd name="T62" fmla="*/ 2147483646 w 101"/>
              <a:gd name="T63" fmla="*/ 2147483646 h 101"/>
              <a:gd name="T64" fmla="*/ 2147483646 w 101"/>
              <a:gd name="T65" fmla="*/ 2147483646 h 101"/>
              <a:gd name="T66" fmla="*/ 2147483646 w 101"/>
              <a:gd name="T67" fmla="*/ 2147483646 h 101"/>
              <a:gd name="T68" fmla="*/ 2147483646 w 101"/>
              <a:gd name="T69" fmla="*/ 2147483646 h 101"/>
              <a:gd name="T70" fmla="*/ 2147483646 w 101"/>
              <a:gd name="T71" fmla="*/ 2147483646 h 101"/>
              <a:gd name="T72" fmla="*/ 2147483646 w 101"/>
              <a:gd name="T73" fmla="*/ 2147483646 h 101"/>
              <a:gd name="T74" fmla="*/ 2147483646 w 101"/>
              <a:gd name="T75" fmla="*/ 2147483646 h 101"/>
              <a:gd name="T76" fmla="*/ 2147483646 w 101"/>
              <a:gd name="T77" fmla="*/ 2147483646 h 101"/>
              <a:gd name="T78" fmla="*/ 2147483646 w 101"/>
              <a:gd name="T79" fmla="*/ 2147483646 h 101"/>
              <a:gd name="T80" fmla="*/ 2147483646 w 101"/>
              <a:gd name="T81" fmla="*/ 2147483646 h 101"/>
              <a:gd name="T82" fmla="*/ 2147483646 w 101"/>
              <a:gd name="T83" fmla="*/ 2147483646 h 101"/>
              <a:gd name="T84" fmla="*/ 2147483646 w 101"/>
              <a:gd name="T85" fmla="*/ 2147483646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5"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7"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9"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61"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3"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5"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7"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9" name="Freeform 114"/>
          <p:cNvSpPr>
            <a:spLocks noEditPoints="1"/>
          </p:cNvSpPr>
          <p:nvPr/>
        </p:nvSpPr>
        <p:spPr bwMode="auto">
          <a:xfrm>
            <a:off x="7673975" y="1770063"/>
            <a:ext cx="350838" cy="463550"/>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1"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3" cstate="print">
              <a:extLst>
                <a:ext uri="{28A0092B-C50C-407E-A947-70E740481C1C}">
                  <a14:useLocalDpi xmlns:a14="http://schemas.microsoft.com/office/drawing/2010/main" val="0"/>
                </a:ext>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66"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7"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8"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69"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0"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1"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2" name="Freeform 127"/>
          <p:cNvSpPr>
            <a:spLocks noEditPoints="1"/>
          </p:cNvSpPr>
          <p:nvPr/>
        </p:nvSpPr>
        <p:spPr bwMode="auto">
          <a:xfrm>
            <a:off x="2063750" y="2665413"/>
            <a:ext cx="625475" cy="641350"/>
          </a:xfrm>
          <a:custGeom>
            <a:avLst/>
            <a:gdLst>
              <a:gd name="T0" fmla="*/ 2147483646 w 129"/>
              <a:gd name="T1" fmla="*/ 2147483646 h 132"/>
              <a:gd name="T2" fmla="*/ 2147483646 w 129"/>
              <a:gd name="T3" fmla="*/ 2147483646 h 132"/>
              <a:gd name="T4" fmla="*/ 2147483646 w 129"/>
              <a:gd name="T5" fmla="*/ 2147483646 h 132"/>
              <a:gd name="T6" fmla="*/ 2147483646 w 129"/>
              <a:gd name="T7" fmla="*/ 2147483646 h 132"/>
              <a:gd name="T8" fmla="*/ 2147483646 w 129"/>
              <a:gd name="T9" fmla="*/ 2147483646 h 132"/>
              <a:gd name="T10" fmla="*/ 2147483646 w 129"/>
              <a:gd name="T11" fmla="*/ 2147483646 h 132"/>
              <a:gd name="T12" fmla="*/ 2147483646 w 129"/>
              <a:gd name="T13" fmla="*/ 2147483646 h 132"/>
              <a:gd name="T14" fmla="*/ 2147483646 w 129"/>
              <a:gd name="T15" fmla="*/ 2147483646 h 132"/>
              <a:gd name="T16" fmla="*/ 2147483646 w 129"/>
              <a:gd name="T17" fmla="*/ 2147483646 h 132"/>
              <a:gd name="T18" fmla="*/ 2147483646 w 129"/>
              <a:gd name="T19" fmla="*/ 2147483646 h 132"/>
              <a:gd name="T20" fmla="*/ 2147483646 w 129"/>
              <a:gd name="T21" fmla="*/ 2147483646 h 132"/>
              <a:gd name="T22" fmla="*/ 2147483646 w 129"/>
              <a:gd name="T23" fmla="*/ 2147483646 h 132"/>
              <a:gd name="T24" fmla="*/ 2147483646 w 129"/>
              <a:gd name="T25" fmla="*/ 2147483646 h 132"/>
              <a:gd name="T26" fmla="*/ 2147483646 w 129"/>
              <a:gd name="T27" fmla="*/ 2147483646 h 132"/>
              <a:gd name="T28" fmla="*/ 2147483646 w 129"/>
              <a:gd name="T29" fmla="*/ 2147483646 h 132"/>
              <a:gd name="T30" fmla="*/ 2147483646 w 129"/>
              <a:gd name="T31" fmla="*/ 2147483646 h 132"/>
              <a:gd name="T32" fmla="*/ 2147483646 w 129"/>
              <a:gd name="T33" fmla="*/ 2147483646 h 132"/>
              <a:gd name="T34" fmla="*/ 2147483646 w 129"/>
              <a:gd name="T35" fmla="*/ 2147483646 h 132"/>
              <a:gd name="T36" fmla="*/ 2147483646 w 129"/>
              <a:gd name="T37" fmla="*/ 2147483646 h 132"/>
              <a:gd name="T38" fmla="*/ 2147483646 w 129"/>
              <a:gd name="T39" fmla="*/ 2147483646 h 132"/>
              <a:gd name="T40" fmla="*/ 2147483646 w 129"/>
              <a:gd name="T41" fmla="*/ 2147483646 h 132"/>
              <a:gd name="T42" fmla="*/ 2147483646 w 129"/>
              <a:gd name="T43" fmla="*/ 2147483646 h 132"/>
              <a:gd name="T44" fmla="*/ 2147483646 w 129"/>
              <a:gd name="T45" fmla="*/ 2147483646 h 132"/>
              <a:gd name="T46" fmla="*/ 2147483646 w 129"/>
              <a:gd name="T47" fmla="*/ 2147483646 h 132"/>
              <a:gd name="T48" fmla="*/ 2147483646 w 129"/>
              <a:gd name="T49" fmla="*/ 2147483646 h 132"/>
              <a:gd name="T50" fmla="*/ 2147483646 w 129"/>
              <a:gd name="T51" fmla="*/ 2147483646 h 132"/>
              <a:gd name="T52" fmla="*/ 2147483646 w 129"/>
              <a:gd name="T53" fmla="*/ 2147483646 h 132"/>
              <a:gd name="T54" fmla="*/ 2147483646 w 129"/>
              <a:gd name="T55" fmla="*/ 2147483646 h 132"/>
              <a:gd name="T56" fmla="*/ 2147483646 w 129"/>
              <a:gd name="T57" fmla="*/ 2147483646 h 132"/>
              <a:gd name="T58" fmla="*/ 2147483646 w 129"/>
              <a:gd name="T59" fmla="*/ 2147483646 h 132"/>
              <a:gd name="T60" fmla="*/ 2147483646 w 129"/>
              <a:gd name="T61" fmla="*/ 2147483646 h 132"/>
              <a:gd name="T62" fmla="*/ 2147483646 w 129"/>
              <a:gd name="T63" fmla="*/ 2147483646 h 132"/>
              <a:gd name="T64" fmla="*/ 2147483646 w 129"/>
              <a:gd name="T65" fmla="*/ 2147483646 h 132"/>
              <a:gd name="T66" fmla="*/ 2147483646 w 129"/>
              <a:gd name="T67" fmla="*/ 2147483646 h 132"/>
              <a:gd name="T68" fmla="*/ 2147483646 w 129"/>
              <a:gd name="T69" fmla="*/ 2147483646 h 132"/>
              <a:gd name="T70" fmla="*/ 2147483646 w 129"/>
              <a:gd name="T71" fmla="*/ 2147483646 h 132"/>
              <a:gd name="T72" fmla="*/ 2147483646 w 129"/>
              <a:gd name="T73" fmla="*/ 2147483646 h 132"/>
              <a:gd name="T74" fmla="*/ 2147483646 w 129"/>
              <a:gd name="T75" fmla="*/ 2147483646 h 132"/>
              <a:gd name="T76" fmla="*/ 2147483646 w 129"/>
              <a:gd name="T77" fmla="*/ 2147483646 h 132"/>
              <a:gd name="T78" fmla="*/ 2147483646 w 129"/>
              <a:gd name="T79" fmla="*/ 2147483646 h 132"/>
              <a:gd name="T80" fmla="*/ 2147483646 w 129"/>
              <a:gd name="T81" fmla="*/ 2147483646 h 132"/>
              <a:gd name="T82" fmla="*/ 2147483646 w 129"/>
              <a:gd name="T83" fmla="*/ 2147483646 h 132"/>
              <a:gd name="T84" fmla="*/ 2147483646 w 129"/>
              <a:gd name="T85" fmla="*/ 2147483646 h 132"/>
              <a:gd name="T86" fmla="*/ 2147483646 w 129"/>
              <a:gd name="T87" fmla="*/ 2147483646 h 132"/>
              <a:gd name="T88" fmla="*/ 2147483646 w 129"/>
              <a:gd name="T89" fmla="*/ 2147483646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96"/>
          <p:cNvSpPr>
            <a:spLocks noEditPoints="1"/>
          </p:cNvSpPr>
          <p:nvPr/>
        </p:nvSpPr>
        <p:spPr bwMode="auto">
          <a:xfrm>
            <a:off x="9569450" y="2689225"/>
            <a:ext cx="495300" cy="593725"/>
          </a:xfrm>
          <a:custGeom>
            <a:avLst/>
            <a:gdLst>
              <a:gd name="T0" fmla="*/ 2147483646 w 118"/>
              <a:gd name="T1" fmla="*/ 2147483646 h 141"/>
              <a:gd name="T2" fmla="*/ 2147483646 w 118"/>
              <a:gd name="T3" fmla="*/ 2147483646 h 141"/>
              <a:gd name="T4" fmla="*/ 2147483646 w 118"/>
              <a:gd name="T5" fmla="*/ 2147483646 h 141"/>
              <a:gd name="T6" fmla="*/ 2147483646 w 118"/>
              <a:gd name="T7" fmla="*/ 2147483646 h 141"/>
              <a:gd name="T8" fmla="*/ 2147483646 w 118"/>
              <a:gd name="T9" fmla="*/ 2147483646 h 141"/>
              <a:gd name="T10" fmla="*/ 2147483646 w 118"/>
              <a:gd name="T11" fmla="*/ 2147483646 h 141"/>
              <a:gd name="T12" fmla="*/ 2147483646 w 118"/>
              <a:gd name="T13" fmla="*/ 2147483646 h 141"/>
              <a:gd name="T14" fmla="*/ 2147483646 w 118"/>
              <a:gd name="T15" fmla="*/ 2147483646 h 141"/>
              <a:gd name="T16" fmla="*/ 0 w 118"/>
              <a:gd name="T17" fmla="*/ 2147483646 h 141"/>
              <a:gd name="T18" fmla="*/ 2147483646 w 118"/>
              <a:gd name="T19" fmla="*/ 2147483646 h 141"/>
              <a:gd name="T20" fmla="*/ 2147483646 w 118"/>
              <a:gd name="T21" fmla="*/ 2147483646 h 141"/>
              <a:gd name="T22" fmla="*/ 2147483646 w 118"/>
              <a:gd name="T23" fmla="*/ 2147483646 h 141"/>
              <a:gd name="T24" fmla="*/ 2147483646 w 118"/>
              <a:gd name="T25" fmla="*/ 2147483646 h 141"/>
              <a:gd name="T26" fmla="*/ 2147483646 w 118"/>
              <a:gd name="T27" fmla="*/ 2147483646 h 141"/>
              <a:gd name="T28" fmla="*/ 2147483646 w 118"/>
              <a:gd name="T29" fmla="*/ 2147483646 h 141"/>
              <a:gd name="T30" fmla="*/ 2147483646 w 118"/>
              <a:gd name="T31" fmla="*/ 2147483646 h 141"/>
              <a:gd name="T32" fmla="*/ 2147483646 w 118"/>
              <a:gd name="T33" fmla="*/ 2147483646 h 141"/>
              <a:gd name="T34" fmla="*/ 2147483646 w 118"/>
              <a:gd name="T35" fmla="*/ 2147483646 h 141"/>
              <a:gd name="T36" fmla="*/ 2147483646 w 118"/>
              <a:gd name="T37" fmla="*/ 2147483646 h 141"/>
              <a:gd name="T38" fmla="*/ 2147483646 w 118"/>
              <a:gd name="T39" fmla="*/ 2147483646 h 141"/>
              <a:gd name="T40" fmla="*/ 2147483646 w 118"/>
              <a:gd name="T41" fmla="*/ 2147483646 h 141"/>
              <a:gd name="T42" fmla="*/ 2147483646 w 118"/>
              <a:gd name="T43" fmla="*/ 2147483646 h 141"/>
              <a:gd name="T44" fmla="*/ 2147483646 w 118"/>
              <a:gd name="T45" fmla="*/ 2147483646 h 141"/>
              <a:gd name="T46" fmla="*/ 2147483646 w 118"/>
              <a:gd name="T47" fmla="*/ 2147483646 h 141"/>
              <a:gd name="T48" fmla="*/ 2147483646 w 118"/>
              <a:gd name="T49" fmla="*/ 2147483646 h 141"/>
              <a:gd name="T50" fmla="*/ 2147483646 w 118"/>
              <a:gd name="T51" fmla="*/ 2147483646 h 141"/>
              <a:gd name="T52" fmla="*/ 2147483646 w 118"/>
              <a:gd name="T53" fmla="*/ 2147483646 h 141"/>
              <a:gd name="T54" fmla="*/ 2147483646 w 118"/>
              <a:gd name="T55" fmla="*/ 2147483646 h 141"/>
              <a:gd name="T56" fmla="*/ 2147483646 w 118"/>
              <a:gd name="T57" fmla="*/ 2147483646 h 141"/>
              <a:gd name="T58" fmla="*/ 2147483646 w 118"/>
              <a:gd name="T59" fmla="*/ 2147483646 h 141"/>
              <a:gd name="T60" fmla="*/ 2147483646 w 118"/>
              <a:gd name="T61" fmla="*/ 2147483646 h 141"/>
              <a:gd name="T62" fmla="*/ 2147483646 w 118"/>
              <a:gd name="T63" fmla="*/ 2147483646 h 141"/>
              <a:gd name="T64" fmla="*/ 2147483646 w 118"/>
              <a:gd name="T65" fmla="*/ 2147483646 h 141"/>
              <a:gd name="T66" fmla="*/ 2147483646 w 118"/>
              <a:gd name="T67" fmla="*/ 2147483646 h 141"/>
              <a:gd name="T68" fmla="*/ 2147483646 w 118"/>
              <a:gd name="T69" fmla="*/ 2147483646 h 141"/>
              <a:gd name="T70" fmla="*/ 2147483646 w 118"/>
              <a:gd name="T71" fmla="*/ 2147483646 h 141"/>
              <a:gd name="T72" fmla="*/ 2147483646 w 118"/>
              <a:gd name="T73" fmla="*/ 2147483646 h 141"/>
              <a:gd name="T74" fmla="*/ 2147483646 w 118"/>
              <a:gd name="T75" fmla="*/ 2147483646 h 141"/>
              <a:gd name="T76" fmla="*/ 2147483646 w 118"/>
              <a:gd name="T77" fmla="*/ 2147483646 h 141"/>
              <a:gd name="T78" fmla="*/ 2147483646 w 118"/>
              <a:gd name="T79" fmla="*/ 2147483646 h 141"/>
              <a:gd name="T80" fmla="*/ 2147483646 w 118"/>
              <a:gd name="T81" fmla="*/ 2147483646 h 141"/>
              <a:gd name="T82" fmla="*/ 2147483646 w 118"/>
              <a:gd name="T83" fmla="*/ 2147483646 h 141"/>
              <a:gd name="T84" fmla="*/ 2147483646 w 118"/>
              <a:gd name="T85" fmla="*/ 2147483646 h 141"/>
              <a:gd name="T86" fmla="*/ 2147483646 w 118"/>
              <a:gd name="T87" fmla="*/ 2147483646 h 141"/>
              <a:gd name="T88" fmla="*/ 2147483646 w 118"/>
              <a:gd name="T89" fmla="*/ 2147483646 h 141"/>
              <a:gd name="T90" fmla="*/ 2147483646 w 118"/>
              <a:gd name="T91" fmla="*/ 2147483646 h 141"/>
              <a:gd name="T92" fmla="*/ 2147483646 w 118"/>
              <a:gd name="T93" fmla="*/ 2147483646 h 141"/>
              <a:gd name="T94" fmla="*/ 2147483646 w 118"/>
              <a:gd name="T95" fmla="*/ 2147483646 h 141"/>
              <a:gd name="T96" fmla="*/ 2147483646 w 118"/>
              <a:gd name="T97" fmla="*/ 2147483646 h 141"/>
              <a:gd name="T98" fmla="*/ 2147483646 w 118"/>
              <a:gd name="T99" fmla="*/ 2147483646 h 141"/>
              <a:gd name="T100" fmla="*/ 2147483646 w 118"/>
              <a:gd name="T101" fmla="*/ 2147483646 h 141"/>
              <a:gd name="T102" fmla="*/ 2147483646 w 118"/>
              <a:gd name="T103" fmla="*/ 2147483646 h 141"/>
              <a:gd name="T104" fmla="*/ 2147483646 w 118"/>
              <a:gd name="T105" fmla="*/ 2147483646 h 141"/>
              <a:gd name="T106" fmla="*/ 2147483646 w 118"/>
              <a:gd name="T107" fmla="*/ 2147483646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20"/>
          <p:cNvSpPr>
            <a:spLocks noEditPoints="1"/>
          </p:cNvSpPr>
          <p:nvPr/>
        </p:nvSpPr>
        <p:spPr bwMode="auto">
          <a:xfrm>
            <a:off x="20939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0 h 333"/>
              <a:gd name="T10" fmla="*/ 2147483646 w 364"/>
              <a:gd name="T11" fmla="*/ 2147483646 h 333"/>
              <a:gd name="T12" fmla="*/ 2147483646 w 364"/>
              <a:gd name="T13" fmla="*/ 2147483646 h 333"/>
              <a:gd name="T14" fmla="*/ 0 w 364"/>
              <a:gd name="T15" fmla="*/ 2147483646 h 333"/>
              <a:gd name="T16" fmla="*/ 2147483646 w 364"/>
              <a:gd name="T17" fmla="*/ 2147483646 h 333"/>
              <a:gd name="T18" fmla="*/ 2147483646 w 364"/>
              <a:gd name="T19" fmla="*/ 2147483646 h 333"/>
              <a:gd name="T20" fmla="*/ 2147483646 w 364"/>
              <a:gd name="T21" fmla="*/ 2147483646 h 333"/>
              <a:gd name="T22" fmla="*/ 2147483646 w 364"/>
              <a:gd name="T23" fmla="*/ 2147483646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Freeform 21"/>
          <p:cNvSpPr>
            <a:spLocks noEditPoints="1"/>
          </p:cNvSpPr>
          <p:nvPr/>
        </p:nvSpPr>
        <p:spPr bwMode="auto">
          <a:xfrm>
            <a:off x="4645025" y="5072063"/>
            <a:ext cx="500063" cy="455612"/>
          </a:xfrm>
          <a:custGeom>
            <a:avLst/>
            <a:gdLst>
              <a:gd name="T0" fmla="*/ 2147483646 w 365"/>
              <a:gd name="T1" fmla="*/ 2147483646 h 333"/>
              <a:gd name="T2" fmla="*/ 2147483646 w 365"/>
              <a:gd name="T3" fmla="*/ 2147483646 h 333"/>
              <a:gd name="T4" fmla="*/ 2147483646 w 365"/>
              <a:gd name="T5" fmla="*/ 2147483646 h 333"/>
              <a:gd name="T6" fmla="*/ 2147483646 w 365"/>
              <a:gd name="T7" fmla="*/ 2147483646 h 333"/>
              <a:gd name="T8" fmla="*/ 2147483646 w 365"/>
              <a:gd name="T9" fmla="*/ 0 h 333"/>
              <a:gd name="T10" fmla="*/ 2147483646 w 365"/>
              <a:gd name="T11" fmla="*/ 2147483646 h 333"/>
              <a:gd name="T12" fmla="*/ 2147483646 w 365"/>
              <a:gd name="T13" fmla="*/ 2147483646 h 333"/>
              <a:gd name="T14" fmla="*/ 0 w 365"/>
              <a:gd name="T15" fmla="*/ 2147483646 h 333"/>
              <a:gd name="T16" fmla="*/ 2147483646 w 365"/>
              <a:gd name="T17" fmla="*/ 2147483646 h 333"/>
              <a:gd name="T18" fmla="*/ 2147483646 w 365"/>
              <a:gd name="T19" fmla="*/ 2147483646 h 333"/>
              <a:gd name="T20" fmla="*/ 2147483646 w 365"/>
              <a:gd name="T21" fmla="*/ 2147483646 h 333"/>
              <a:gd name="T22" fmla="*/ 2147483646 w 365"/>
              <a:gd name="T23" fmla="*/ 2147483646 h 333"/>
              <a:gd name="T24" fmla="*/ 2147483646 w 365"/>
              <a:gd name="T25" fmla="*/ 2147483646 h 333"/>
              <a:gd name="T26" fmla="*/ 2147483646 w 365"/>
              <a:gd name="T27" fmla="*/ 2147483646 h 333"/>
              <a:gd name="T28" fmla="*/ 2147483646 w 365"/>
              <a:gd name="T29" fmla="*/ 2147483646 h 333"/>
              <a:gd name="T30" fmla="*/ 2147483646 w 365"/>
              <a:gd name="T31" fmla="*/ 2147483646 h 333"/>
              <a:gd name="T32" fmla="*/ 2147483646 w 365"/>
              <a:gd name="T33" fmla="*/ 2147483646 h 333"/>
              <a:gd name="T34" fmla="*/ 2147483646 w 365"/>
              <a:gd name="T35" fmla="*/ 2147483646 h 333"/>
              <a:gd name="T36" fmla="*/ 2147483646 w 365"/>
              <a:gd name="T37" fmla="*/ 2147483646 h 333"/>
              <a:gd name="T38" fmla="*/ 2147483646 w 365"/>
              <a:gd name="T39" fmla="*/ 2147483646 h 333"/>
              <a:gd name="T40" fmla="*/ 2147483646 w 365"/>
              <a:gd name="T41" fmla="*/ 2147483646 h 333"/>
              <a:gd name="T42" fmla="*/ 2147483646 w 365"/>
              <a:gd name="T43" fmla="*/ 2147483646 h 333"/>
              <a:gd name="T44" fmla="*/ 2147483646 w 365"/>
              <a:gd name="T45" fmla="*/ 2147483646 h 333"/>
              <a:gd name="T46" fmla="*/ 2147483646 w 365"/>
              <a:gd name="T47" fmla="*/ 2147483646 h 333"/>
              <a:gd name="T48" fmla="*/ 2147483646 w 365"/>
              <a:gd name="T49" fmla="*/ 2147483646 h 333"/>
              <a:gd name="T50" fmla="*/ 2147483646 w 365"/>
              <a:gd name="T51" fmla="*/ 2147483646 h 333"/>
              <a:gd name="T52" fmla="*/ 2147483646 w 365"/>
              <a:gd name="T53" fmla="*/ 2147483646 h 333"/>
              <a:gd name="T54" fmla="*/ 2147483646 w 365"/>
              <a:gd name="T55" fmla="*/ 2147483646 h 333"/>
              <a:gd name="T56" fmla="*/ 2147483646 w 365"/>
              <a:gd name="T57" fmla="*/ 2147483646 h 333"/>
              <a:gd name="T58" fmla="*/ 2147483646 w 365"/>
              <a:gd name="T59" fmla="*/ 2147483646 h 333"/>
              <a:gd name="T60" fmla="*/ 2147483646 w 365"/>
              <a:gd name="T61" fmla="*/ 2147483646 h 333"/>
              <a:gd name="T62" fmla="*/ 2147483646 w 365"/>
              <a:gd name="T63" fmla="*/ 2147483646 h 333"/>
              <a:gd name="T64" fmla="*/ 2147483646 w 365"/>
              <a:gd name="T65" fmla="*/ 2147483646 h 333"/>
              <a:gd name="T66" fmla="*/ 2147483646 w 365"/>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Freeform 24"/>
          <p:cNvSpPr>
            <a:spLocks noEditPoints="1"/>
          </p:cNvSpPr>
          <p:nvPr/>
        </p:nvSpPr>
        <p:spPr bwMode="auto">
          <a:xfrm>
            <a:off x="70850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2147483646 w 364"/>
              <a:gd name="T19" fmla="*/ 2147483646 h 333"/>
              <a:gd name="T20" fmla="*/ 0 w 364"/>
              <a:gd name="T21" fmla="*/ 2147483646 h 333"/>
              <a:gd name="T22" fmla="*/ 2147483646 w 364"/>
              <a:gd name="T23" fmla="*/ 2147483646 h 333"/>
              <a:gd name="T24" fmla="*/ 2147483646 w 364"/>
              <a:gd name="T25" fmla="*/ 0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Freeform 11"/>
          <p:cNvSpPr>
            <a:spLocks noEditPoints="1"/>
          </p:cNvSpPr>
          <p:nvPr/>
        </p:nvSpPr>
        <p:spPr bwMode="auto">
          <a:xfrm>
            <a:off x="9547225"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0 w 364"/>
              <a:gd name="T19" fmla="*/ 2147483646 h 333"/>
              <a:gd name="T20" fmla="*/ 2147483646 w 364"/>
              <a:gd name="T21" fmla="*/ 2147483646 h 333"/>
              <a:gd name="T22" fmla="*/ 2147483646 w 364"/>
              <a:gd name="T23" fmla="*/ 0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2147483646 w 364"/>
              <a:gd name="T81" fmla="*/ 2147483646 h 333"/>
              <a:gd name="T82" fmla="*/ 2147483646 w 364"/>
              <a:gd name="T83" fmla="*/ 2147483646 h 333"/>
              <a:gd name="T84" fmla="*/ 2147483646 w 364"/>
              <a:gd name="T85" fmla="*/ 2147483646 h 333"/>
              <a:gd name="T86" fmla="*/ 2147483646 w 364"/>
              <a:gd name="T87" fmla="*/ 2147483646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5"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91" name="Freeform 24"/>
          <p:cNvSpPr>
            <a:spLocks/>
          </p:cNvSpPr>
          <p:nvPr/>
        </p:nvSpPr>
        <p:spPr bwMode="auto">
          <a:xfrm>
            <a:off x="5748338" y="1973263"/>
            <a:ext cx="444500" cy="735012"/>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3"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4"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5420" y="4913067"/>
            <a:ext cx="588963" cy="533400"/>
            <a:chOff x="1815420" y="4900367"/>
            <a:chExt cx="588963" cy="533400"/>
          </a:xfrm>
          <a:solidFill>
            <a:srgbClr val="EB5C51"/>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7"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5608" name="Freeform 232"/>
          <p:cNvSpPr>
            <a:spLocks noEditPoints="1"/>
          </p:cNvSpPr>
          <p:nvPr/>
        </p:nvSpPr>
        <p:spPr bwMode="auto">
          <a:xfrm>
            <a:off x="4465638" y="4887913"/>
            <a:ext cx="614362" cy="584200"/>
          </a:xfrm>
          <a:custGeom>
            <a:avLst/>
            <a:gdLst>
              <a:gd name="T0" fmla="*/ 312499121 w 387"/>
              <a:gd name="T1" fmla="*/ 756046875 h 368"/>
              <a:gd name="T2" fmla="*/ 660280400 w 387"/>
              <a:gd name="T3" fmla="*/ 756046875 h 368"/>
              <a:gd name="T4" fmla="*/ 660280400 w 387"/>
              <a:gd name="T5" fmla="*/ 647680950 h 368"/>
              <a:gd name="T6" fmla="*/ 312499121 w 387"/>
              <a:gd name="T7" fmla="*/ 647680950 h 368"/>
              <a:gd name="T8" fmla="*/ 312499121 w 387"/>
              <a:gd name="T9" fmla="*/ 756046875 h 368"/>
              <a:gd name="T10" fmla="*/ 312499121 w 387"/>
              <a:gd name="T11" fmla="*/ 607358450 h 368"/>
              <a:gd name="T12" fmla="*/ 660280400 w 387"/>
              <a:gd name="T13" fmla="*/ 607358450 h 368"/>
              <a:gd name="T14" fmla="*/ 660280400 w 387"/>
              <a:gd name="T15" fmla="*/ 501511888 h 368"/>
              <a:gd name="T16" fmla="*/ 312499121 w 387"/>
              <a:gd name="T17" fmla="*/ 501511888 h 368"/>
              <a:gd name="T18" fmla="*/ 312499121 w 387"/>
              <a:gd name="T19" fmla="*/ 607358450 h 368"/>
              <a:gd name="T20" fmla="*/ 960179544 w 387"/>
              <a:gd name="T21" fmla="*/ 372983125 h 368"/>
              <a:gd name="T22" fmla="*/ 940018310 w 387"/>
              <a:gd name="T23" fmla="*/ 352821875 h 368"/>
              <a:gd name="T24" fmla="*/ 940018310 w 387"/>
              <a:gd name="T25" fmla="*/ 352821875 h 368"/>
              <a:gd name="T26" fmla="*/ 483869606 w 387"/>
              <a:gd name="T27" fmla="*/ 0 h 368"/>
              <a:gd name="T28" fmla="*/ 483869606 w 387"/>
              <a:gd name="T29" fmla="*/ 0 h 368"/>
              <a:gd name="T30" fmla="*/ 483869606 w 387"/>
              <a:gd name="T31" fmla="*/ 0 h 368"/>
              <a:gd name="T32" fmla="*/ 483869606 w 387"/>
              <a:gd name="T33" fmla="*/ 0 h 368"/>
              <a:gd name="T34" fmla="*/ 483869606 w 387"/>
              <a:gd name="T35" fmla="*/ 0 h 368"/>
              <a:gd name="T36" fmla="*/ 35282159 w 387"/>
              <a:gd name="T37" fmla="*/ 352821875 h 368"/>
              <a:gd name="T38" fmla="*/ 35282159 w 387"/>
              <a:gd name="T39" fmla="*/ 352821875 h 368"/>
              <a:gd name="T40" fmla="*/ 15120925 w 387"/>
              <a:gd name="T41" fmla="*/ 372983125 h 368"/>
              <a:gd name="T42" fmla="*/ 0 w 387"/>
              <a:gd name="T43" fmla="*/ 383063750 h 368"/>
              <a:gd name="T44" fmla="*/ 0 w 387"/>
              <a:gd name="T45" fmla="*/ 471270013 h 368"/>
              <a:gd name="T46" fmla="*/ 78125574 w 387"/>
              <a:gd name="T47" fmla="*/ 471270013 h 368"/>
              <a:gd name="T48" fmla="*/ 78125574 w 387"/>
              <a:gd name="T49" fmla="*/ 927417500 h 368"/>
              <a:gd name="T50" fmla="*/ 897174895 w 387"/>
              <a:gd name="T51" fmla="*/ 927417500 h 368"/>
              <a:gd name="T52" fmla="*/ 897174895 w 387"/>
              <a:gd name="T53" fmla="*/ 471270013 h 368"/>
              <a:gd name="T54" fmla="*/ 975300469 w 387"/>
              <a:gd name="T55" fmla="*/ 471270013 h 368"/>
              <a:gd name="T56" fmla="*/ 975300469 w 387"/>
              <a:gd name="T57" fmla="*/ 383063750 h 368"/>
              <a:gd name="T58" fmla="*/ 960179544 w 387"/>
              <a:gd name="T59" fmla="*/ 372983125 h 368"/>
              <a:gd name="T60" fmla="*/ 788809058 w 387"/>
              <a:gd name="T61" fmla="*/ 819051575 h 368"/>
              <a:gd name="T62" fmla="*/ 181451102 w 387"/>
              <a:gd name="T63" fmla="*/ 819051575 h 368"/>
              <a:gd name="T64" fmla="*/ 181451102 w 387"/>
              <a:gd name="T65" fmla="*/ 372983125 h 368"/>
              <a:gd name="T66" fmla="*/ 483869606 w 387"/>
              <a:gd name="T67" fmla="*/ 133569075 h 368"/>
              <a:gd name="T68" fmla="*/ 788809058 w 387"/>
              <a:gd name="T69" fmla="*/ 372983125 h 368"/>
              <a:gd name="T70" fmla="*/ 788809058 w 387"/>
              <a:gd name="T71" fmla="*/ 819051575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0"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5611" name="Freeform 233"/>
          <p:cNvSpPr>
            <a:spLocks noEditPoints="1"/>
          </p:cNvSpPr>
          <p:nvPr/>
        </p:nvSpPr>
        <p:spPr bwMode="auto">
          <a:xfrm>
            <a:off x="7223125" y="4860925"/>
            <a:ext cx="414338" cy="638175"/>
          </a:xfrm>
          <a:custGeom>
            <a:avLst/>
            <a:gdLst>
              <a:gd name="T0" fmla="*/ 1147311198 w 134"/>
              <a:gd name="T1" fmla="*/ 921956316 h 207"/>
              <a:gd name="T2" fmla="*/ 1156871893 w 134"/>
              <a:gd name="T3" fmla="*/ 769882605 h 207"/>
              <a:gd name="T4" fmla="*/ 1156871893 w 134"/>
              <a:gd name="T5" fmla="*/ 627310610 h 207"/>
              <a:gd name="T6" fmla="*/ 994336990 w 134"/>
              <a:gd name="T7" fmla="*/ 152076794 h 207"/>
              <a:gd name="T8" fmla="*/ 631021314 w 134"/>
              <a:gd name="T9" fmla="*/ 0 h 207"/>
              <a:gd name="T10" fmla="*/ 267705637 w 134"/>
              <a:gd name="T11" fmla="*/ 152076794 h 207"/>
              <a:gd name="T12" fmla="*/ 124292124 w 134"/>
              <a:gd name="T13" fmla="*/ 503748215 h 207"/>
              <a:gd name="T14" fmla="*/ 124292124 w 134"/>
              <a:gd name="T15" fmla="*/ 921956316 h 207"/>
              <a:gd name="T16" fmla="*/ 0 w 134"/>
              <a:gd name="T17" fmla="*/ 1007499513 h 207"/>
              <a:gd name="T18" fmla="*/ 0 w 134"/>
              <a:gd name="T19" fmla="*/ 1881931830 h 207"/>
              <a:gd name="T20" fmla="*/ 28682084 w 134"/>
              <a:gd name="T21" fmla="*/ 1938960628 h 207"/>
              <a:gd name="T22" fmla="*/ 86049345 w 134"/>
              <a:gd name="T23" fmla="*/ 1967475027 h 207"/>
              <a:gd name="T24" fmla="*/ 1195114672 w 134"/>
              <a:gd name="T25" fmla="*/ 1967475027 h 207"/>
              <a:gd name="T26" fmla="*/ 1252481933 w 134"/>
              <a:gd name="T27" fmla="*/ 1938960628 h 207"/>
              <a:gd name="T28" fmla="*/ 1281164017 w 134"/>
              <a:gd name="T29" fmla="*/ 1881931830 h 207"/>
              <a:gd name="T30" fmla="*/ 1281164017 w 134"/>
              <a:gd name="T31" fmla="*/ 1007499513 h 207"/>
              <a:gd name="T32" fmla="*/ 1147311198 w 134"/>
              <a:gd name="T33" fmla="*/ 921956316 h 207"/>
              <a:gd name="T34" fmla="*/ 315509111 w 134"/>
              <a:gd name="T35" fmla="*/ 513253014 h 207"/>
              <a:gd name="T36" fmla="*/ 411119150 w 134"/>
              <a:gd name="T37" fmla="*/ 285140906 h 207"/>
              <a:gd name="T38" fmla="*/ 631021314 w 134"/>
              <a:gd name="T39" fmla="*/ 199597709 h 207"/>
              <a:gd name="T40" fmla="*/ 860484172 w 134"/>
              <a:gd name="T41" fmla="*/ 285140906 h 207"/>
              <a:gd name="T42" fmla="*/ 946530424 w 134"/>
              <a:gd name="T43" fmla="*/ 513253014 h 207"/>
              <a:gd name="T44" fmla="*/ 946530424 w 134"/>
              <a:gd name="T45" fmla="*/ 921956316 h 207"/>
              <a:gd name="T46" fmla="*/ 315509111 w 134"/>
              <a:gd name="T47" fmla="*/ 921956316 h 207"/>
              <a:gd name="T48" fmla="*/ 315509111 w 134"/>
              <a:gd name="T49" fmla="*/ 513253014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3"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5614" name="Freeform 197"/>
          <p:cNvSpPr>
            <a:spLocks noEditPoints="1"/>
          </p:cNvSpPr>
          <p:nvPr/>
        </p:nvSpPr>
        <p:spPr bwMode="auto">
          <a:xfrm>
            <a:off x="9788525" y="4894263"/>
            <a:ext cx="595313" cy="595312"/>
          </a:xfrm>
          <a:custGeom>
            <a:avLst/>
            <a:gdLst>
              <a:gd name="T0" fmla="*/ 0 w 193"/>
              <a:gd name="T1" fmla="*/ 913369003 h 193"/>
              <a:gd name="T2" fmla="*/ 913370537 w 193"/>
              <a:gd name="T3" fmla="*/ 0 h 193"/>
              <a:gd name="T4" fmla="*/ 913370537 w 193"/>
              <a:gd name="T5" fmla="*/ 0 h 193"/>
              <a:gd name="T6" fmla="*/ 1836256829 w 193"/>
              <a:gd name="T7" fmla="*/ 913369003 h 193"/>
              <a:gd name="T8" fmla="*/ 1836256829 w 193"/>
              <a:gd name="T9" fmla="*/ 913369003 h 193"/>
              <a:gd name="T10" fmla="*/ 913370537 w 193"/>
              <a:gd name="T11" fmla="*/ 1836253744 h 193"/>
              <a:gd name="T12" fmla="*/ 913370537 w 193"/>
              <a:gd name="T13" fmla="*/ 1836253744 h 193"/>
              <a:gd name="T14" fmla="*/ 0 w 193"/>
              <a:gd name="T15" fmla="*/ 913369003 h 193"/>
              <a:gd name="T16" fmla="*/ 104657876 w 193"/>
              <a:gd name="T17" fmla="*/ 913369003 h 193"/>
              <a:gd name="T18" fmla="*/ 913370537 w 193"/>
              <a:gd name="T19" fmla="*/ 1731596044 h 193"/>
              <a:gd name="T20" fmla="*/ 913370537 w 193"/>
              <a:gd name="T21" fmla="*/ 1731596044 h 193"/>
              <a:gd name="T22" fmla="*/ 1731598953 w 193"/>
              <a:gd name="T23" fmla="*/ 913369003 h 193"/>
              <a:gd name="T24" fmla="*/ 1731598953 w 193"/>
              <a:gd name="T25" fmla="*/ 913369003 h 193"/>
              <a:gd name="T26" fmla="*/ 913370537 w 193"/>
              <a:gd name="T27" fmla="*/ 104657700 h 193"/>
              <a:gd name="T28" fmla="*/ 913370537 w 193"/>
              <a:gd name="T29" fmla="*/ 104657700 h 193"/>
              <a:gd name="T30" fmla="*/ 104657876 w 193"/>
              <a:gd name="T31" fmla="*/ 913369003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98"/>
          <p:cNvSpPr>
            <a:spLocks/>
          </p:cNvSpPr>
          <p:nvPr/>
        </p:nvSpPr>
        <p:spPr bwMode="auto">
          <a:xfrm>
            <a:off x="10086975" y="4967288"/>
            <a:ext cx="0" cy="58737"/>
          </a:xfrm>
          <a:custGeom>
            <a:avLst/>
            <a:gdLst>
              <a:gd name="T0" fmla="*/ 0 h 37"/>
              <a:gd name="T1" fmla="*/ 93245781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200"/>
          <p:cNvSpPr>
            <a:spLocks/>
          </p:cNvSpPr>
          <p:nvPr/>
        </p:nvSpPr>
        <p:spPr bwMode="auto">
          <a:xfrm>
            <a:off x="10075863" y="4951413"/>
            <a:ext cx="20637" cy="90487"/>
          </a:xfrm>
          <a:custGeom>
            <a:avLst/>
            <a:gdLst>
              <a:gd name="T0" fmla="*/ 0 w 7"/>
              <a:gd name="T1" fmla="*/ 48678886 h 29"/>
              <a:gd name="T2" fmla="*/ 0 w 7"/>
              <a:gd name="T3" fmla="*/ 233665516 h 29"/>
              <a:gd name="T4" fmla="*/ 60843772 w 7"/>
              <a:gd name="T5" fmla="*/ 233665516 h 29"/>
              <a:gd name="T6" fmla="*/ 60843772 w 7"/>
              <a:gd name="T7" fmla="*/ 48678886 h 29"/>
              <a:gd name="T8" fmla="*/ 0 w 7"/>
              <a:gd name="T9" fmla="*/ 4867888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201"/>
          <p:cNvSpPr>
            <a:spLocks/>
          </p:cNvSpPr>
          <p:nvPr/>
        </p:nvSpPr>
        <p:spPr bwMode="auto">
          <a:xfrm>
            <a:off x="10086975" y="5365750"/>
            <a:ext cx="0" cy="58738"/>
          </a:xfrm>
          <a:custGeom>
            <a:avLst/>
            <a:gdLst>
              <a:gd name="T0" fmla="*/ 0 h 37"/>
              <a:gd name="T1" fmla="*/ 93247369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3"/>
          <p:cNvSpPr>
            <a:spLocks/>
          </p:cNvSpPr>
          <p:nvPr/>
        </p:nvSpPr>
        <p:spPr bwMode="auto">
          <a:xfrm>
            <a:off x="10075863" y="5349875"/>
            <a:ext cx="20637" cy="88900"/>
          </a:xfrm>
          <a:custGeom>
            <a:avLst/>
            <a:gdLst>
              <a:gd name="T0" fmla="*/ 0 w 7"/>
              <a:gd name="T1" fmla="*/ 46988248 h 29"/>
              <a:gd name="T2" fmla="*/ 0 w 7"/>
              <a:gd name="T3" fmla="*/ 225536234 h 29"/>
              <a:gd name="T4" fmla="*/ 60843772 w 7"/>
              <a:gd name="T5" fmla="*/ 225536234 h 29"/>
              <a:gd name="T6" fmla="*/ 60843772 w 7"/>
              <a:gd name="T7" fmla="*/ 46988248 h 29"/>
              <a:gd name="T8" fmla="*/ 0 w 7"/>
              <a:gd name="T9" fmla="*/ 46988248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04"/>
          <p:cNvSpPr>
            <a:spLocks/>
          </p:cNvSpPr>
          <p:nvPr/>
        </p:nvSpPr>
        <p:spPr bwMode="auto">
          <a:xfrm>
            <a:off x="10253663" y="5189538"/>
            <a:ext cx="58737" cy="0"/>
          </a:xfrm>
          <a:custGeom>
            <a:avLst/>
            <a:gdLst>
              <a:gd name="T0" fmla="*/ 93245781 w 37"/>
              <a:gd name="T1" fmla="*/ 0 w 37"/>
              <a:gd name="T2" fmla="*/ 93245781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07"/>
          <p:cNvSpPr>
            <a:spLocks/>
          </p:cNvSpPr>
          <p:nvPr/>
        </p:nvSpPr>
        <p:spPr bwMode="auto">
          <a:xfrm>
            <a:off x="10244138"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08"/>
          <p:cNvSpPr>
            <a:spLocks/>
          </p:cNvSpPr>
          <p:nvPr/>
        </p:nvSpPr>
        <p:spPr bwMode="auto">
          <a:xfrm>
            <a:off x="9861550" y="5178425"/>
            <a:ext cx="58738" cy="0"/>
          </a:xfrm>
          <a:custGeom>
            <a:avLst/>
            <a:gdLst>
              <a:gd name="T0" fmla="*/ 93247369 w 37"/>
              <a:gd name="T1" fmla="*/ 0 w 37"/>
              <a:gd name="T2" fmla="*/ 93247369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10"/>
          <p:cNvSpPr>
            <a:spLocks/>
          </p:cNvSpPr>
          <p:nvPr/>
        </p:nvSpPr>
        <p:spPr bwMode="auto">
          <a:xfrm>
            <a:off x="9845675"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11"/>
          <p:cNvSpPr>
            <a:spLocks/>
          </p:cNvSpPr>
          <p:nvPr/>
        </p:nvSpPr>
        <p:spPr bwMode="auto">
          <a:xfrm>
            <a:off x="9928225" y="5018088"/>
            <a:ext cx="41275" cy="39687"/>
          </a:xfrm>
          <a:custGeom>
            <a:avLst/>
            <a:gdLst>
              <a:gd name="T0" fmla="*/ 0 w 26"/>
              <a:gd name="T1" fmla="*/ 0 h 25"/>
              <a:gd name="T2" fmla="*/ 65524063 w 26"/>
              <a:gd name="T3" fmla="*/ 63003906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13"/>
          <p:cNvSpPr>
            <a:spLocks/>
          </p:cNvSpPr>
          <p:nvPr/>
        </p:nvSpPr>
        <p:spPr bwMode="auto">
          <a:xfrm>
            <a:off x="9917113" y="5005388"/>
            <a:ext cx="60325" cy="61912"/>
          </a:xfrm>
          <a:custGeom>
            <a:avLst/>
            <a:gdLst>
              <a:gd name="T0" fmla="*/ 18197036 w 20"/>
              <a:gd name="T1" fmla="*/ 47913697 h 20"/>
              <a:gd name="T2" fmla="*/ 145564225 w 20"/>
              <a:gd name="T3" fmla="*/ 172493023 h 20"/>
              <a:gd name="T4" fmla="*/ 163761261 w 20"/>
              <a:gd name="T5" fmla="*/ 153325068 h 20"/>
              <a:gd name="T6" fmla="*/ 45488066 w 20"/>
              <a:gd name="T7" fmla="*/ 19164860 h 20"/>
              <a:gd name="T8" fmla="*/ 18197036 w 20"/>
              <a:gd name="T9" fmla="*/ 4791369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214"/>
          <p:cNvSpPr>
            <a:spLocks/>
          </p:cNvSpPr>
          <p:nvPr/>
        </p:nvSpPr>
        <p:spPr bwMode="auto">
          <a:xfrm>
            <a:off x="10209213" y="5299075"/>
            <a:ext cx="39687" cy="39688"/>
          </a:xfrm>
          <a:custGeom>
            <a:avLst/>
            <a:gdLst>
              <a:gd name="T0" fmla="*/ 0 w 25"/>
              <a:gd name="T1" fmla="*/ 0 h 25"/>
              <a:gd name="T2" fmla="*/ 63003906 w 25"/>
              <a:gd name="T3" fmla="*/ 63005494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216"/>
          <p:cNvSpPr>
            <a:spLocks/>
          </p:cNvSpPr>
          <p:nvPr/>
        </p:nvSpPr>
        <p:spPr bwMode="auto">
          <a:xfrm>
            <a:off x="10196513" y="5286375"/>
            <a:ext cx="61912" cy="61913"/>
          </a:xfrm>
          <a:custGeom>
            <a:avLst/>
            <a:gdLst>
              <a:gd name="T0" fmla="*/ 19164860 w 20"/>
              <a:gd name="T1" fmla="*/ 47914471 h 20"/>
              <a:gd name="T2" fmla="*/ 153325068 w 20"/>
              <a:gd name="T3" fmla="*/ 172495809 h 20"/>
              <a:gd name="T4" fmla="*/ 172493023 w 20"/>
              <a:gd name="T5" fmla="*/ 153327545 h 20"/>
              <a:gd name="T6" fmla="*/ 47913697 w 20"/>
              <a:gd name="T7" fmla="*/ 19165169 h 20"/>
              <a:gd name="T8" fmla="*/ 19164860 w 20"/>
              <a:gd name="T9" fmla="*/ 4791447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217"/>
          <p:cNvSpPr>
            <a:spLocks/>
          </p:cNvSpPr>
          <p:nvPr/>
        </p:nvSpPr>
        <p:spPr bwMode="auto">
          <a:xfrm>
            <a:off x="10209213" y="5018088"/>
            <a:ext cx="39687" cy="39687"/>
          </a:xfrm>
          <a:custGeom>
            <a:avLst/>
            <a:gdLst>
              <a:gd name="T0" fmla="*/ 63003906 w 25"/>
              <a:gd name="T1" fmla="*/ 0 h 25"/>
              <a:gd name="T2" fmla="*/ 0 w 25"/>
              <a:gd name="T3" fmla="*/ 63003906 h 25"/>
              <a:gd name="T4" fmla="*/ 63003906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219"/>
          <p:cNvSpPr>
            <a:spLocks/>
          </p:cNvSpPr>
          <p:nvPr/>
        </p:nvSpPr>
        <p:spPr bwMode="auto">
          <a:xfrm>
            <a:off x="10196513" y="5005388"/>
            <a:ext cx="61912" cy="61912"/>
          </a:xfrm>
          <a:custGeom>
            <a:avLst/>
            <a:gdLst>
              <a:gd name="T0" fmla="*/ 153325068 w 20"/>
              <a:gd name="T1" fmla="*/ 19164860 h 20"/>
              <a:gd name="T2" fmla="*/ 19164860 w 20"/>
              <a:gd name="T3" fmla="*/ 153325068 h 20"/>
              <a:gd name="T4" fmla="*/ 47913697 w 20"/>
              <a:gd name="T5" fmla="*/ 172493023 h 20"/>
              <a:gd name="T6" fmla="*/ 172493023 w 20"/>
              <a:gd name="T7" fmla="*/ 47913697 h 20"/>
              <a:gd name="T8" fmla="*/ 153325068 w 20"/>
              <a:gd name="T9" fmla="*/ 1916486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220"/>
          <p:cNvSpPr>
            <a:spLocks/>
          </p:cNvSpPr>
          <p:nvPr/>
        </p:nvSpPr>
        <p:spPr bwMode="auto">
          <a:xfrm>
            <a:off x="9928225" y="5299075"/>
            <a:ext cx="41275" cy="39688"/>
          </a:xfrm>
          <a:custGeom>
            <a:avLst/>
            <a:gdLst>
              <a:gd name="T0" fmla="*/ 65524063 w 26"/>
              <a:gd name="T1" fmla="*/ 0 h 25"/>
              <a:gd name="T2" fmla="*/ 0 w 26"/>
              <a:gd name="T3" fmla="*/ 63005494 h 25"/>
              <a:gd name="T4" fmla="*/ 65524063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222"/>
          <p:cNvSpPr>
            <a:spLocks/>
          </p:cNvSpPr>
          <p:nvPr/>
        </p:nvSpPr>
        <p:spPr bwMode="auto">
          <a:xfrm>
            <a:off x="9917113" y="5286375"/>
            <a:ext cx="60325" cy="61913"/>
          </a:xfrm>
          <a:custGeom>
            <a:avLst/>
            <a:gdLst>
              <a:gd name="T0" fmla="*/ 145564225 w 20"/>
              <a:gd name="T1" fmla="*/ 19165169 h 20"/>
              <a:gd name="T2" fmla="*/ 18197036 w 20"/>
              <a:gd name="T3" fmla="*/ 153327545 h 20"/>
              <a:gd name="T4" fmla="*/ 45488066 w 20"/>
              <a:gd name="T5" fmla="*/ 172495809 h 20"/>
              <a:gd name="T6" fmla="*/ 163761261 w 20"/>
              <a:gd name="T7" fmla="*/ 47914471 h 20"/>
              <a:gd name="T8" fmla="*/ 145564225 w 20"/>
              <a:gd name="T9" fmla="*/ 19165169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223"/>
          <p:cNvSpPr>
            <a:spLocks/>
          </p:cNvSpPr>
          <p:nvPr/>
        </p:nvSpPr>
        <p:spPr bwMode="auto">
          <a:xfrm>
            <a:off x="10085388" y="4965700"/>
            <a:ext cx="61912" cy="222250"/>
          </a:xfrm>
          <a:custGeom>
            <a:avLst/>
            <a:gdLst>
              <a:gd name="T0" fmla="*/ 98286094 w 39"/>
              <a:gd name="T1" fmla="*/ 0 h 140"/>
              <a:gd name="T2" fmla="*/ 0 w 39"/>
              <a:gd name="T3" fmla="*/ 352821875 h 140"/>
              <a:gd name="T4" fmla="*/ 98286094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225"/>
          <p:cNvSpPr>
            <a:spLocks/>
          </p:cNvSpPr>
          <p:nvPr/>
        </p:nvSpPr>
        <p:spPr bwMode="auto">
          <a:xfrm>
            <a:off x="10071100" y="4946650"/>
            <a:ext cx="95250" cy="260350"/>
          </a:xfrm>
          <a:custGeom>
            <a:avLst/>
            <a:gdLst>
              <a:gd name="T0" fmla="*/ 207697234 w 31"/>
              <a:gd name="T1" fmla="*/ 48031476 h 84"/>
              <a:gd name="T2" fmla="*/ 9442040 w 31"/>
              <a:gd name="T3" fmla="*/ 739685344 h 84"/>
              <a:gd name="T4" fmla="*/ 84966073 w 31"/>
              <a:gd name="T5" fmla="*/ 758898554 h 84"/>
              <a:gd name="T6" fmla="*/ 273782298 w 31"/>
              <a:gd name="T7" fmla="*/ 67244686 h 84"/>
              <a:gd name="T8" fmla="*/ 207697234 w 31"/>
              <a:gd name="T9" fmla="*/ 4803147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226"/>
          <p:cNvSpPr>
            <a:spLocks/>
          </p:cNvSpPr>
          <p:nvPr/>
        </p:nvSpPr>
        <p:spPr bwMode="auto">
          <a:xfrm>
            <a:off x="10085388" y="5187950"/>
            <a:ext cx="127000" cy="0"/>
          </a:xfrm>
          <a:custGeom>
            <a:avLst/>
            <a:gdLst>
              <a:gd name="T0" fmla="*/ 0 w 80"/>
              <a:gd name="T1" fmla="*/ 201612500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228"/>
          <p:cNvSpPr>
            <a:spLocks/>
          </p:cNvSpPr>
          <p:nvPr/>
        </p:nvSpPr>
        <p:spPr bwMode="auto">
          <a:xfrm>
            <a:off x="10071100" y="5175250"/>
            <a:ext cx="157163" cy="25400"/>
          </a:xfrm>
          <a:custGeom>
            <a:avLst/>
            <a:gdLst>
              <a:gd name="T0" fmla="*/ 47481716 w 51"/>
              <a:gd name="T1" fmla="*/ 80645000 h 8"/>
              <a:gd name="T2" fmla="*/ 436836099 w 51"/>
              <a:gd name="T3" fmla="*/ 80645000 h 8"/>
              <a:gd name="T4" fmla="*/ 436836099 w 51"/>
              <a:gd name="T5" fmla="*/ 0 h 8"/>
              <a:gd name="T6" fmla="*/ 47481716 w 51"/>
              <a:gd name="T7" fmla="*/ 0 h 8"/>
              <a:gd name="T8" fmla="*/ 47481716 w 51"/>
              <a:gd name="T9" fmla="*/ 8064500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46"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29" name="Freeform 42"/>
          <p:cNvSpPr>
            <a:spLocks noEditPoints="1"/>
          </p:cNvSpPr>
          <p:nvPr/>
        </p:nvSpPr>
        <p:spPr bwMode="auto">
          <a:xfrm>
            <a:off x="990600" y="2073275"/>
            <a:ext cx="6610350" cy="3573463"/>
          </a:xfrm>
          <a:custGeom>
            <a:avLst/>
            <a:gdLst>
              <a:gd name="T0" fmla="*/ 2147483646 w 3458"/>
              <a:gd name="T1" fmla="*/ 2147483646 h 1870"/>
              <a:gd name="T2" fmla="*/ 2147483646 w 3458"/>
              <a:gd name="T3" fmla="*/ 2147483646 h 1870"/>
              <a:gd name="T4" fmla="*/ 2147483646 w 3458"/>
              <a:gd name="T5" fmla="*/ 2147483646 h 1870"/>
              <a:gd name="T6" fmla="*/ 2147483646 w 3458"/>
              <a:gd name="T7" fmla="*/ 2147483646 h 1870"/>
              <a:gd name="T8" fmla="*/ 2147483646 w 3458"/>
              <a:gd name="T9" fmla="*/ 2147483646 h 1870"/>
              <a:gd name="T10" fmla="*/ 2147483646 w 3458"/>
              <a:gd name="T11" fmla="*/ 2147483646 h 1870"/>
              <a:gd name="T12" fmla="*/ 2147483646 w 3458"/>
              <a:gd name="T13" fmla="*/ 2147483646 h 1870"/>
              <a:gd name="T14" fmla="*/ 2147483646 w 3458"/>
              <a:gd name="T15" fmla="*/ 2147483646 h 1870"/>
              <a:gd name="T16" fmla="*/ 2147483646 w 3458"/>
              <a:gd name="T17" fmla="*/ 2147483646 h 1870"/>
              <a:gd name="T18" fmla="*/ 2147483646 w 3458"/>
              <a:gd name="T19" fmla="*/ 2147483646 h 1870"/>
              <a:gd name="T20" fmla="*/ 2147483646 w 3458"/>
              <a:gd name="T21" fmla="*/ 2147483646 h 1870"/>
              <a:gd name="T22" fmla="*/ 2147483646 w 3458"/>
              <a:gd name="T23" fmla="*/ 2147483646 h 1870"/>
              <a:gd name="T24" fmla="*/ 2147483646 w 3458"/>
              <a:gd name="T25" fmla="*/ 2147483646 h 1870"/>
              <a:gd name="T26" fmla="*/ 2147483646 w 3458"/>
              <a:gd name="T27" fmla="*/ 2147483646 h 1870"/>
              <a:gd name="T28" fmla="*/ 2147483646 w 3458"/>
              <a:gd name="T29" fmla="*/ 2147483646 h 1870"/>
              <a:gd name="T30" fmla="*/ 2147483646 w 3458"/>
              <a:gd name="T31" fmla="*/ 2147483646 h 1870"/>
              <a:gd name="T32" fmla="*/ 2147483646 w 3458"/>
              <a:gd name="T33" fmla="*/ 2147483646 h 1870"/>
              <a:gd name="T34" fmla="*/ 2147483646 w 3458"/>
              <a:gd name="T35" fmla="*/ 2147483646 h 1870"/>
              <a:gd name="T36" fmla="*/ 2147483646 w 3458"/>
              <a:gd name="T37" fmla="*/ 2147483646 h 1870"/>
              <a:gd name="T38" fmla="*/ 2147483646 w 3458"/>
              <a:gd name="T39" fmla="*/ 2147483646 h 1870"/>
              <a:gd name="T40" fmla="*/ 2112024029 w 3458"/>
              <a:gd name="T41" fmla="*/ 2147483646 h 1870"/>
              <a:gd name="T42" fmla="*/ 2147483646 w 3458"/>
              <a:gd name="T43" fmla="*/ 2147483646 h 1870"/>
              <a:gd name="T44" fmla="*/ 2147483646 w 3458"/>
              <a:gd name="T45" fmla="*/ 2147483646 h 1870"/>
              <a:gd name="T46" fmla="*/ 2112024029 w 3458"/>
              <a:gd name="T47" fmla="*/ 2147483646 h 1870"/>
              <a:gd name="T48" fmla="*/ 2147483646 w 3458"/>
              <a:gd name="T49" fmla="*/ 2147483646 h 1870"/>
              <a:gd name="T50" fmla="*/ 2147483646 w 3458"/>
              <a:gd name="T51" fmla="*/ 2147483646 h 1870"/>
              <a:gd name="T52" fmla="*/ 2147483646 w 3458"/>
              <a:gd name="T53" fmla="*/ 2147483646 h 1870"/>
              <a:gd name="T54" fmla="*/ 2147483646 w 3458"/>
              <a:gd name="T55" fmla="*/ 2147483646 h 1870"/>
              <a:gd name="T56" fmla="*/ 2147483646 w 3458"/>
              <a:gd name="T57" fmla="*/ 2147483646 h 1870"/>
              <a:gd name="T58" fmla="*/ 2147483646 w 3458"/>
              <a:gd name="T59" fmla="*/ 2147483646 h 1870"/>
              <a:gd name="T60" fmla="*/ 2147483646 w 3458"/>
              <a:gd name="T61" fmla="*/ 2147483646 h 1870"/>
              <a:gd name="T62" fmla="*/ 2147483646 w 3458"/>
              <a:gd name="T63" fmla="*/ 2147483646 h 1870"/>
              <a:gd name="T64" fmla="*/ 2147483646 w 3458"/>
              <a:gd name="T65" fmla="*/ 2147483646 h 1870"/>
              <a:gd name="T66" fmla="*/ 2147483646 w 3458"/>
              <a:gd name="T67" fmla="*/ 2147483646 h 1870"/>
              <a:gd name="T68" fmla="*/ 2147483646 w 3458"/>
              <a:gd name="T69" fmla="*/ 2111286022 h 1870"/>
              <a:gd name="T70" fmla="*/ 2147483646 w 3458"/>
              <a:gd name="T71" fmla="*/ 2111286022 h 1870"/>
              <a:gd name="T72" fmla="*/ 2147483646 w 3458"/>
              <a:gd name="T73" fmla="*/ 2111286022 h 1870"/>
              <a:gd name="T74" fmla="*/ 2147483646 w 3458"/>
              <a:gd name="T75" fmla="*/ 2111286022 h 1870"/>
              <a:gd name="T76" fmla="*/ 1556613170 w 3458"/>
              <a:gd name="T77" fmla="*/ 2111286022 h 1870"/>
              <a:gd name="T78" fmla="*/ 2147483646 w 3458"/>
              <a:gd name="T79" fmla="*/ 1833677631 h 1870"/>
              <a:gd name="T80" fmla="*/ 2147483646 w 3458"/>
              <a:gd name="T81" fmla="*/ 1833677631 h 1870"/>
              <a:gd name="T82" fmla="*/ 2147483646 w 3458"/>
              <a:gd name="T83" fmla="*/ 1833677631 h 1870"/>
              <a:gd name="T84" fmla="*/ 2147483646 w 3458"/>
              <a:gd name="T85" fmla="*/ 1833677631 h 1870"/>
              <a:gd name="T86" fmla="*/ 449444540 w 3458"/>
              <a:gd name="T87" fmla="*/ 1833677631 h 1870"/>
              <a:gd name="T88" fmla="*/ 2147483646 w 3458"/>
              <a:gd name="T89" fmla="*/ 1556069241 h 1870"/>
              <a:gd name="T90" fmla="*/ 2147483646 w 3458"/>
              <a:gd name="T91" fmla="*/ 1556069241 h 1870"/>
              <a:gd name="T92" fmla="*/ 2147483646 w 3458"/>
              <a:gd name="T93" fmla="*/ 1556069241 h 1870"/>
              <a:gd name="T94" fmla="*/ 2147483646 w 3458"/>
              <a:gd name="T95" fmla="*/ 1556069241 h 1870"/>
              <a:gd name="T96" fmla="*/ 1556613170 w 3458"/>
              <a:gd name="T97" fmla="*/ 1556069241 h 1870"/>
              <a:gd name="T98" fmla="*/ 2147483646 w 3458"/>
              <a:gd name="T99" fmla="*/ 1282112662 h 1870"/>
              <a:gd name="T100" fmla="*/ 2147483646 w 3458"/>
              <a:gd name="T101" fmla="*/ 1282112662 h 1870"/>
              <a:gd name="T102" fmla="*/ 2147483646 w 3458"/>
              <a:gd name="T103" fmla="*/ 1282112662 h 1870"/>
              <a:gd name="T104" fmla="*/ 2147483646 w 3458"/>
              <a:gd name="T105" fmla="*/ 1282112662 h 1870"/>
              <a:gd name="T106" fmla="*/ 1834318600 w 3458"/>
              <a:gd name="T107" fmla="*/ 1282112662 h 1870"/>
              <a:gd name="T108" fmla="*/ 2147483646 w 3458"/>
              <a:gd name="T109" fmla="*/ 1004504271 h 1870"/>
              <a:gd name="T110" fmla="*/ 2147483646 w 3458"/>
              <a:gd name="T111" fmla="*/ 1004504271 h 1870"/>
              <a:gd name="T112" fmla="*/ 2147483646 w 3458"/>
              <a:gd name="T113" fmla="*/ 1004504271 h 1870"/>
              <a:gd name="T114" fmla="*/ 1556613170 w 3458"/>
              <a:gd name="T115" fmla="*/ 1004504271 h 1870"/>
              <a:gd name="T116" fmla="*/ 2147483646 w 3458"/>
              <a:gd name="T117" fmla="*/ 726895881 h 1870"/>
              <a:gd name="T118" fmla="*/ 2147483646 w 3458"/>
              <a:gd name="T119" fmla="*/ 726895881 h 1870"/>
              <a:gd name="T120" fmla="*/ 2147483646 w 3458"/>
              <a:gd name="T121" fmla="*/ 449287490 h 1870"/>
              <a:gd name="T122" fmla="*/ 2147483646 w 3458"/>
              <a:gd name="T123" fmla="*/ 449287490 h 1870"/>
              <a:gd name="T124" fmla="*/ 2147483646 w 3458"/>
              <a:gd name="T125" fmla="*/ 175330911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6091238" y="391636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7668" name="Freeform 16"/>
          <p:cNvSpPr>
            <a:spLocks noChangeAspect="1"/>
          </p:cNvSpPr>
          <p:nvPr/>
        </p:nvSpPr>
        <p:spPr bwMode="auto">
          <a:xfrm>
            <a:off x="11101388" y="3176588"/>
            <a:ext cx="441325" cy="360362"/>
          </a:xfrm>
          <a:custGeom>
            <a:avLst/>
            <a:gdLst>
              <a:gd name="T0" fmla="*/ 988724816 w 197"/>
              <a:gd name="T1" fmla="*/ 96284222 h 160"/>
              <a:gd name="T2" fmla="*/ 873290326 w 197"/>
              <a:gd name="T3" fmla="*/ 126689766 h 160"/>
              <a:gd name="T4" fmla="*/ 963629777 w 197"/>
              <a:gd name="T5" fmla="*/ 15202772 h 160"/>
              <a:gd name="T6" fmla="*/ 833138712 w 197"/>
              <a:gd name="T7" fmla="*/ 65878678 h 160"/>
              <a:gd name="T8" fmla="*/ 682570719 w 197"/>
              <a:gd name="T9" fmla="*/ 0 h 160"/>
              <a:gd name="T10" fmla="*/ 481814889 w 197"/>
              <a:gd name="T11" fmla="*/ 202703625 h 160"/>
              <a:gd name="T12" fmla="*/ 486833000 w 197"/>
              <a:gd name="T13" fmla="*/ 253379531 h 160"/>
              <a:gd name="T14" fmla="*/ 70264765 w 197"/>
              <a:gd name="T15" fmla="*/ 35473134 h 160"/>
              <a:gd name="T16" fmla="*/ 40151614 w 197"/>
              <a:gd name="T17" fmla="*/ 141892538 h 160"/>
              <a:gd name="T18" fmla="*/ 130491066 w 197"/>
              <a:gd name="T19" fmla="*/ 309123028 h 160"/>
              <a:gd name="T20" fmla="*/ 40151614 w 197"/>
              <a:gd name="T21" fmla="*/ 283785075 h 160"/>
              <a:gd name="T22" fmla="*/ 40151614 w 197"/>
              <a:gd name="T23" fmla="*/ 288852666 h 160"/>
              <a:gd name="T24" fmla="*/ 200755830 w 197"/>
              <a:gd name="T25" fmla="*/ 486488700 h 160"/>
              <a:gd name="T26" fmla="*/ 150567993 w 197"/>
              <a:gd name="T27" fmla="*/ 496623881 h 160"/>
              <a:gd name="T28" fmla="*/ 110416379 w 197"/>
              <a:gd name="T29" fmla="*/ 491556291 h 160"/>
              <a:gd name="T30" fmla="*/ 301133745 w 197"/>
              <a:gd name="T31" fmla="*/ 633448828 h 160"/>
              <a:gd name="T32" fmla="*/ 50190078 w 197"/>
              <a:gd name="T33" fmla="*/ 719597869 h 160"/>
              <a:gd name="T34" fmla="*/ 0 w 197"/>
              <a:gd name="T35" fmla="*/ 719597869 h 160"/>
              <a:gd name="T36" fmla="*/ 311172209 w 197"/>
              <a:gd name="T37" fmla="*/ 810814500 h 160"/>
              <a:gd name="T38" fmla="*/ 888346901 w 197"/>
              <a:gd name="T39" fmla="*/ 228041578 h 160"/>
              <a:gd name="T40" fmla="*/ 888346901 w 197"/>
              <a:gd name="T41" fmla="*/ 202703625 h 160"/>
              <a:gd name="T42" fmla="*/ 988724816 w 197"/>
              <a:gd name="T43" fmla="*/ 96284222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24"/>
          <p:cNvSpPr>
            <a:spLocks noChangeAspect="1"/>
          </p:cNvSpPr>
          <p:nvPr/>
        </p:nvSpPr>
        <p:spPr bwMode="auto">
          <a:xfrm>
            <a:off x="7259638" y="3203575"/>
            <a:ext cx="169862" cy="360363"/>
          </a:xfrm>
          <a:custGeom>
            <a:avLst/>
            <a:gdLst>
              <a:gd name="T0" fmla="*/ 323506950 w 89"/>
              <a:gd name="T1" fmla="*/ 219416255 h 193"/>
              <a:gd name="T2" fmla="*/ 214459364 w 89"/>
              <a:gd name="T3" fmla="*/ 219416255 h 193"/>
              <a:gd name="T4" fmla="*/ 214459364 w 89"/>
              <a:gd name="T5" fmla="*/ 149759768 h 193"/>
              <a:gd name="T6" fmla="*/ 243538211 w 89"/>
              <a:gd name="T7" fmla="*/ 114931524 h 193"/>
              <a:gd name="T8" fmla="*/ 323506950 w 89"/>
              <a:gd name="T9" fmla="*/ 114931524 h 193"/>
              <a:gd name="T10" fmla="*/ 323506950 w 89"/>
              <a:gd name="T11" fmla="*/ 0 h 193"/>
              <a:gd name="T12" fmla="*/ 214459364 w 89"/>
              <a:gd name="T13" fmla="*/ 0 h 193"/>
              <a:gd name="T14" fmla="*/ 69063217 w 89"/>
              <a:gd name="T15" fmla="*/ 139311108 h 193"/>
              <a:gd name="T16" fmla="*/ 69063217 w 89"/>
              <a:gd name="T17" fmla="*/ 219416255 h 193"/>
              <a:gd name="T18" fmla="*/ 0 w 89"/>
              <a:gd name="T19" fmla="*/ 219416255 h 193"/>
              <a:gd name="T20" fmla="*/ 0 w 89"/>
              <a:gd name="T21" fmla="*/ 337831910 h 193"/>
              <a:gd name="T22" fmla="*/ 69063217 w 89"/>
              <a:gd name="T23" fmla="*/ 337831910 h 193"/>
              <a:gd name="T24" fmla="*/ 69063217 w 89"/>
              <a:gd name="T25" fmla="*/ 672179689 h 193"/>
              <a:gd name="T26" fmla="*/ 214459364 w 89"/>
              <a:gd name="T27" fmla="*/ 672179689 h 193"/>
              <a:gd name="T28" fmla="*/ 214459364 w 89"/>
              <a:gd name="T29" fmla="*/ 337831910 h 193"/>
              <a:gd name="T30" fmla="*/ 312601428 w 89"/>
              <a:gd name="T31" fmla="*/ 337831910 h 193"/>
              <a:gd name="T32" fmla="*/ 323506950 w 89"/>
              <a:gd name="T33" fmla="*/ 219416255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Freeform 36"/>
          <p:cNvSpPr>
            <a:spLocks noChangeAspect="1"/>
          </p:cNvSpPr>
          <p:nvPr/>
        </p:nvSpPr>
        <p:spPr bwMode="auto">
          <a:xfrm>
            <a:off x="10312400" y="4397375"/>
            <a:ext cx="420688" cy="539750"/>
          </a:xfrm>
          <a:custGeom>
            <a:avLst/>
            <a:gdLst>
              <a:gd name="T0" fmla="*/ 604135109 w 155"/>
              <a:gd name="T1" fmla="*/ 0 h 200"/>
              <a:gd name="T2" fmla="*/ 0 w 155"/>
              <a:gd name="T3" fmla="*/ 524637000 h 200"/>
              <a:gd name="T4" fmla="*/ 176819238 w 155"/>
              <a:gd name="T5" fmla="*/ 837961875 h 200"/>
              <a:gd name="T6" fmla="*/ 221024047 w 155"/>
              <a:gd name="T7" fmla="*/ 816102000 h 200"/>
              <a:gd name="T8" fmla="*/ 235758983 w 155"/>
              <a:gd name="T9" fmla="*/ 750522375 h 200"/>
              <a:gd name="T10" fmla="*/ 221024047 w 155"/>
              <a:gd name="T11" fmla="*/ 706802625 h 200"/>
              <a:gd name="T12" fmla="*/ 169453126 w 155"/>
              <a:gd name="T13" fmla="*/ 539210250 h 200"/>
              <a:gd name="T14" fmla="*/ 582031347 w 155"/>
              <a:gd name="T15" fmla="*/ 145732500 h 200"/>
              <a:gd name="T16" fmla="*/ 935672537 w 155"/>
              <a:gd name="T17" fmla="*/ 459057375 h 200"/>
              <a:gd name="T18" fmla="*/ 663074855 w 155"/>
              <a:gd name="T19" fmla="*/ 903541500 h 200"/>
              <a:gd name="T20" fmla="*/ 530460427 w 155"/>
              <a:gd name="T21" fmla="*/ 743235750 h 200"/>
              <a:gd name="T22" fmla="*/ 604135109 w 155"/>
              <a:gd name="T23" fmla="*/ 451770750 h 200"/>
              <a:gd name="T24" fmla="*/ 493621729 w 155"/>
              <a:gd name="T25" fmla="*/ 320611500 h 200"/>
              <a:gd name="T26" fmla="*/ 331537428 w 155"/>
              <a:gd name="T27" fmla="*/ 539210250 h 200"/>
              <a:gd name="T28" fmla="*/ 361007300 w 155"/>
              <a:gd name="T29" fmla="*/ 670369500 h 200"/>
              <a:gd name="T30" fmla="*/ 250493920 w 155"/>
              <a:gd name="T31" fmla="*/ 1129426875 h 200"/>
              <a:gd name="T32" fmla="*/ 243127809 w 155"/>
              <a:gd name="T33" fmla="*/ 1442751750 h 200"/>
              <a:gd name="T34" fmla="*/ 265228856 w 155"/>
              <a:gd name="T35" fmla="*/ 1450038375 h 200"/>
              <a:gd name="T36" fmla="*/ 419947046 w 155"/>
              <a:gd name="T37" fmla="*/ 1173146625 h 200"/>
              <a:gd name="T38" fmla="*/ 478886792 w 155"/>
              <a:gd name="T39" fmla="*/ 947261250 h 200"/>
              <a:gd name="T40" fmla="*/ 685175903 w 155"/>
              <a:gd name="T41" fmla="*/ 1049274000 h 200"/>
              <a:gd name="T42" fmla="*/ 1141961647 w 155"/>
              <a:gd name="T43" fmla="*/ 480917250 h 200"/>
              <a:gd name="T44" fmla="*/ 604135109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7673" name="Freeform 85"/>
          <p:cNvSpPr>
            <a:spLocks noChangeAspect="1" noEditPoints="1"/>
          </p:cNvSpPr>
          <p:nvPr/>
        </p:nvSpPr>
        <p:spPr bwMode="auto">
          <a:xfrm>
            <a:off x="8755063" y="3392488"/>
            <a:ext cx="361950" cy="360362"/>
          </a:xfrm>
          <a:custGeom>
            <a:avLst/>
            <a:gdLst>
              <a:gd name="T0" fmla="*/ 529783851 w 199"/>
              <a:gd name="T1" fmla="*/ 0 h 198"/>
              <a:gd name="T2" fmla="*/ 129134302 w 199"/>
              <a:gd name="T3" fmla="*/ 0 h 198"/>
              <a:gd name="T4" fmla="*/ 0 w 199"/>
              <a:gd name="T5" fmla="*/ 125746318 h 198"/>
              <a:gd name="T6" fmla="*/ 0 w 199"/>
              <a:gd name="T7" fmla="*/ 261418971 h 198"/>
              <a:gd name="T8" fmla="*/ 0 w 199"/>
              <a:gd name="T9" fmla="*/ 529457318 h 198"/>
              <a:gd name="T10" fmla="*/ 129134302 w 199"/>
              <a:gd name="T11" fmla="*/ 655203636 h 198"/>
              <a:gd name="T12" fmla="*/ 529783851 w 199"/>
              <a:gd name="T13" fmla="*/ 655203636 h 198"/>
              <a:gd name="T14" fmla="*/ 658918153 w 199"/>
              <a:gd name="T15" fmla="*/ 529457318 h 198"/>
              <a:gd name="T16" fmla="*/ 658918153 w 199"/>
              <a:gd name="T17" fmla="*/ 261418971 h 198"/>
              <a:gd name="T18" fmla="*/ 658918153 w 199"/>
              <a:gd name="T19" fmla="*/ 125746318 h 198"/>
              <a:gd name="T20" fmla="*/ 529783851 w 199"/>
              <a:gd name="T21" fmla="*/ 0 h 198"/>
              <a:gd name="T22" fmla="*/ 566206206 w 199"/>
              <a:gd name="T23" fmla="*/ 76109182 h 198"/>
              <a:gd name="T24" fmla="*/ 582761326 w 199"/>
              <a:gd name="T25" fmla="*/ 76109182 h 198"/>
              <a:gd name="T26" fmla="*/ 582761326 w 199"/>
              <a:gd name="T27" fmla="*/ 89346116 h 198"/>
              <a:gd name="T28" fmla="*/ 582761326 w 199"/>
              <a:gd name="T29" fmla="*/ 185309788 h 198"/>
              <a:gd name="T30" fmla="*/ 470182144 w 199"/>
              <a:gd name="T31" fmla="*/ 185309788 h 198"/>
              <a:gd name="T32" fmla="*/ 470182144 w 199"/>
              <a:gd name="T33" fmla="*/ 76109182 h 198"/>
              <a:gd name="T34" fmla="*/ 566206206 w 199"/>
              <a:gd name="T35" fmla="*/ 76109182 h 198"/>
              <a:gd name="T36" fmla="*/ 235091072 w 199"/>
              <a:gd name="T37" fmla="*/ 261418971 h 198"/>
              <a:gd name="T38" fmla="*/ 327803019 w 199"/>
              <a:gd name="T39" fmla="*/ 211783655 h 198"/>
              <a:gd name="T40" fmla="*/ 423827080 w 199"/>
              <a:gd name="T41" fmla="*/ 261418971 h 198"/>
              <a:gd name="T42" fmla="*/ 443694316 w 199"/>
              <a:gd name="T43" fmla="*/ 327601818 h 198"/>
              <a:gd name="T44" fmla="*/ 327803019 w 199"/>
              <a:gd name="T45" fmla="*/ 443419981 h 198"/>
              <a:gd name="T46" fmla="*/ 215223837 w 199"/>
              <a:gd name="T47" fmla="*/ 327601818 h 198"/>
              <a:gd name="T48" fmla="*/ 235091072 w 199"/>
              <a:gd name="T49" fmla="*/ 261418971 h 198"/>
              <a:gd name="T50" fmla="*/ 592695853 w 199"/>
              <a:gd name="T51" fmla="*/ 529457318 h 198"/>
              <a:gd name="T52" fmla="*/ 529783851 w 199"/>
              <a:gd name="T53" fmla="*/ 592331387 h 198"/>
              <a:gd name="T54" fmla="*/ 129134302 w 199"/>
              <a:gd name="T55" fmla="*/ 592331387 h 198"/>
              <a:gd name="T56" fmla="*/ 66222299 w 199"/>
              <a:gd name="T57" fmla="*/ 529457318 h 198"/>
              <a:gd name="T58" fmla="*/ 66222299 w 199"/>
              <a:gd name="T59" fmla="*/ 261418971 h 198"/>
              <a:gd name="T60" fmla="*/ 162246361 w 199"/>
              <a:gd name="T61" fmla="*/ 261418971 h 198"/>
              <a:gd name="T62" fmla="*/ 149001537 w 199"/>
              <a:gd name="T63" fmla="*/ 327601818 h 198"/>
              <a:gd name="T64" fmla="*/ 327803019 w 199"/>
              <a:gd name="T65" fmla="*/ 506294050 h 198"/>
              <a:gd name="T66" fmla="*/ 509916615 w 199"/>
              <a:gd name="T67" fmla="*/ 327601818 h 198"/>
              <a:gd name="T68" fmla="*/ 496671791 w 199"/>
              <a:gd name="T69" fmla="*/ 261418971 h 198"/>
              <a:gd name="T70" fmla="*/ 592695853 w 199"/>
              <a:gd name="T71" fmla="*/ 261418971 h 198"/>
              <a:gd name="T72" fmla="*/ 592695853 w 199"/>
              <a:gd name="T73" fmla="*/ 52945731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677" name="组合 48"/>
          <p:cNvGrpSpPr>
            <a:grpSpLocks/>
          </p:cNvGrpSpPr>
          <p:nvPr/>
        </p:nvGrpSpPr>
        <p:grpSpPr bwMode="auto">
          <a:xfrm>
            <a:off x="2286000" y="3541713"/>
            <a:ext cx="7339013" cy="1119187"/>
            <a:chOff x="2286239" y="3515794"/>
            <a:chExt cx="7339507" cy="1120331"/>
          </a:xfrm>
        </p:grpSpPr>
        <p:sp>
          <p:nvSpPr>
            <p:cNvPr id="28732" name="Freeform 12"/>
            <p:cNvSpPr>
              <a:spLocks/>
            </p:cNvSpPr>
            <p:nvPr/>
          </p:nvSpPr>
          <p:spPr bwMode="auto">
            <a:xfrm>
              <a:off x="2286239" y="3515794"/>
              <a:ext cx="1875503" cy="1114596"/>
            </a:xfrm>
            <a:custGeom>
              <a:avLst/>
              <a:gdLst>
                <a:gd name="T0" fmla="*/ 2147483646 w 981"/>
                <a:gd name="T1" fmla="*/ 87722338 h 583"/>
                <a:gd name="T2" fmla="*/ 51171981 w 981"/>
                <a:gd name="T3" fmla="*/ 2130916369 h 583"/>
                <a:gd name="T4" fmla="*/ 0 w 981"/>
                <a:gd name="T5" fmla="*/ 2043194031 h 583"/>
                <a:gd name="T6" fmla="*/ 2147483646 w 981"/>
                <a:gd name="T7" fmla="*/ 0 h 583"/>
                <a:gd name="T8" fmla="*/ 2147483646 w 981"/>
                <a:gd name="T9" fmla="*/ 87722338 h 583"/>
                <a:gd name="T10" fmla="*/ 2147483646 w 981"/>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3" name="Freeform 13"/>
            <p:cNvSpPr>
              <a:spLocks/>
            </p:cNvSpPr>
            <p:nvPr/>
          </p:nvSpPr>
          <p:spPr bwMode="auto">
            <a:xfrm>
              <a:off x="7748331" y="3515794"/>
              <a:ext cx="1877415" cy="1114596"/>
            </a:xfrm>
            <a:custGeom>
              <a:avLst/>
              <a:gdLst>
                <a:gd name="T0" fmla="*/ 0 w 982"/>
                <a:gd name="T1" fmla="*/ 87722338 h 583"/>
                <a:gd name="T2" fmla="*/ 2147483646 w 982"/>
                <a:gd name="T3" fmla="*/ 2130916369 h 583"/>
                <a:gd name="T4" fmla="*/ 2147483646 w 982"/>
                <a:gd name="T5" fmla="*/ 2043194031 h 583"/>
                <a:gd name="T6" fmla="*/ 43861156 w 982"/>
                <a:gd name="T7" fmla="*/ 0 h 583"/>
                <a:gd name="T8" fmla="*/ 0 w 982"/>
                <a:gd name="T9" fmla="*/ 87722338 h 583"/>
                <a:gd name="T10" fmla="*/ 0 w 982"/>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4" name="Freeform 14"/>
            <p:cNvSpPr>
              <a:spLocks/>
            </p:cNvSpPr>
            <p:nvPr/>
          </p:nvSpPr>
          <p:spPr bwMode="auto">
            <a:xfrm>
              <a:off x="4112035" y="3519617"/>
              <a:ext cx="1877415" cy="1116508"/>
            </a:xfrm>
            <a:custGeom>
              <a:avLst/>
              <a:gdLst>
                <a:gd name="T0" fmla="*/ 0 w 982"/>
                <a:gd name="T1" fmla="*/ 87722351 h 584"/>
                <a:gd name="T2" fmla="*/ 2147483646 w 982"/>
                <a:gd name="T3" fmla="*/ 2134572113 h 584"/>
                <a:gd name="T4" fmla="*/ 2147483646 w 982"/>
                <a:gd name="T5" fmla="*/ 2046849762 h 584"/>
                <a:gd name="T6" fmla="*/ 54825489 w 982"/>
                <a:gd name="T7" fmla="*/ 0 h 584"/>
                <a:gd name="T8" fmla="*/ 0 w 982"/>
                <a:gd name="T9" fmla="*/ 87722351 h 584"/>
                <a:gd name="T10" fmla="*/ 0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5" name="Freeform 15"/>
            <p:cNvSpPr>
              <a:spLocks/>
            </p:cNvSpPr>
            <p:nvPr/>
          </p:nvSpPr>
          <p:spPr bwMode="auto">
            <a:xfrm>
              <a:off x="5916800" y="3519617"/>
              <a:ext cx="1877415" cy="1116508"/>
            </a:xfrm>
            <a:custGeom>
              <a:avLst/>
              <a:gdLst>
                <a:gd name="T0" fmla="*/ 2147483646 w 982"/>
                <a:gd name="T1" fmla="*/ 87722351 h 584"/>
                <a:gd name="T2" fmla="*/ 51171986 w 982"/>
                <a:gd name="T3" fmla="*/ 2134572113 h 584"/>
                <a:gd name="T4" fmla="*/ 0 w 982"/>
                <a:gd name="T5" fmla="*/ 2046849762 h 584"/>
                <a:gd name="T6" fmla="*/ 2147483646 w 982"/>
                <a:gd name="T7" fmla="*/ 0 h 584"/>
                <a:gd name="T8" fmla="*/ 2147483646 w 982"/>
                <a:gd name="T9" fmla="*/ 87722351 h 584"/>
                <a:gd name="T10" fmla="*/ 2147483646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684" name="组合 59"/>
          <p:cNvGrpSpPr>
            <a:grpSpLocks/>
          </p:cNvGrpSpPr>
          <p:nvPr/>
        </p:nvGrpSpPr>
        <p:grpSpPr bwMode="auto">
          <a:xfrm>
            <a:off x="1508125" y="2293938"/>
            <a:ext cx="1636713" cy="2655887"/>
            <a:chOff x="1508125" y="2269282"/>
            <a:chExt cx="1636525" cy="2655529"/>
          </a:xfrm>
        </p:grpSpPr>
        <p:sp>
          <p:nvSpPr>
            <p:cNvPr id="28721" name="Freeform 5"/>
            <p:cNvSpPr>
              <a:spLocks/>
            </p:cNvSpPr>
            <p:nvPr/>
          </p:nvSpPr>
          <p:spPr bwMode="auto">
            <a:xfrm>
              <a:off x="1508125"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491936660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24814231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287565429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2" name="Freeform 6"/>
            <p:cNvSpPr>
              <a:spLocks/>
            </p:cNvSpPr>
            <p:nvPr/>
          </p:nvSpPr>
          <p:spPr bwMode="auto">
            <a:xfrm>
              <a:off x="1557833"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81756168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65703026 w 340"/>
                <a:gd name="T67" fmla="*/ 2147483646 h 219"/>
                <a:gd name="T68" fmla="*/ 960616894 w 340"/>
                <a:gd name="T69" fmla="*/ 1847508241 h 219"/>
                <a:gd name="T70" fmla="*/ 960616894 w 340"/>
                <a:gd name="T71" fmla="*/ 1744872670 h 219"/>
                <a:gd name="T72" fmla="*/ 1144563752 w 340"/>
                <a:gd name="T73" fmla="*/ 1252201087 h 219"/>
                <a:gd name="T74" fmla="*/ 1205880879 w 340"/>
                <a:gd name="T75" fmla="*/ 1170089912 h 219"/>
                <a:gd name="T76" fmla="*/ 1614652679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4" name="Freeform 8"/>
            <p:cNvSpPr>
              <a:spLocks/>
            </p:cNvSpPr>
            <p:nvPr/>
          </p:nvSpPr>
          <p:spPr bwMode="auto">
            <a:xfrm>
              <a:off x="2299622" y="3347553"/>
              <a:ext cx="53531" cy="1319161"/>
            </a:xfrm>
            <a:custGeom>
              <a:avLst/>
              <a:gdLst>
                <a:gd name="T0" fmla="*/ 102341713 w 28"/>
                <a:gd name="T1" fmla="*/ 0 h 690"/>
                <a:gd name="T2" fmla="*/ 102341713 w 28"/>
                <a:gd name="T3" fmla="*/ 2147483646 h 690"/>
                <a:gd name="T4" fmla="*/ 0 w 28"/>
                <a:gd name="T5" fmla="*/ 2147483646 h 690"/>
                <a:gd name="T6" fmla="*/ 0 w 28"/>
                <a:gd name="T7" fmla="*/ 0 h 690"/>
                <a:gd name="T8" fmla="*/ 102341713 w 28"/>
                <a:gd name="T9" fmla="*/ 0 h 690"/>
                <a:gd name="T10" fmla="*/ 102341713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5"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6"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7"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8" name="Freeform 16"/>
            <p:cNvSpPr>
              <a:spLocks/>
            </p:cNvSpPr>
            <p:nvPr/>
          </p:nvSpPr>
          <p:spPr bwMode="auto">
            <a:xfrm>
              <a:off x="1991817" y="4259495"/>
              <a:ext cx="665316" cy="665316"/>
            </a:xfrm>
            <a:custGeom>
              <a:avLst/>
              <a:gdLst>
                <a:gd name="T0" fmla="*/ 2147483646 w 147"/>
                <a:gd name="T1" fmla="*/ 839855090 h 147"/>
                <a:gd name="T2" fmla="*/ 2147483646 w 147"/>
                <a:gd name="T3" fmla="*/ 2147483646 h 147"/>
                <a:gd name="T4" fmla="*/ 368716317 w 147"/>
                <a:gd name="T5" fmla="*/ 2147483646 h 147"/>
                <a:gd name="T6" fmla="*/ 860339581 w 147"/>
                <a:gd name="T7" fmla="*/ 368716317 h 147"/>
                <a:gd name="T8" fmla="*/ 2147483646 w 147"/>
                <a:gd name="T9" fmla="*/ 83985509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9" name="Freeform 17"/>
            <p:cNvSpPr>
              <a:spLocks/>
            </p:cNvSpPr>
            <p:nvPr/>
          </p:nvSpPr>
          <p:spPr bwMode="auto">
            <a:xfrm>
              <a:off x="2054908" y="4318761"/>
              <a:ext cx="542959" cy="546783"/>
            </a:xfrm>
            <a:custGeom>
              <a:avLst/>
              <a:gdLst>
                <a:gd name="T0" fmla="*/ 2147483646 w 120"/>
                <a:gd name="T1" fmla="*/ 694287882 h 121"/>
                <a:gd name="T2" fmla="*/ 1760639575 w 120"/>
                <a:gd name="T3" fmla="*/ 2147483646 h 121"/>
                <a:gd name="T4" fmla="*/ 286614482 w 120"/>
                <a:gd name="T5" fmla="*/ 1776552193 h 121"/>
                <a:gd name="T6" fmla="*/ 675594834 w 120"/>
                <a:gd name="T7" fmla="*/ 285881651 h 121"/>
                <a:gd name="T8" fmla="*/ 2147483646 w 120"/>
                <a:gd name="T9" fmla="*/ 694287882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31"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5" name="组合 71"/>
          <p:cNvGrpSpPr>
            <a:grpSpLocks/>
          </p:cNvGrpSpPr>
          <p:nvPr/>
        </p:nvGrpSpPr>
        <p:grpSpPr bwMode="auto">
          <a:xfrm>
            <a:off x="3321050" y="1266825"/>
            <a:ext cx="1638300" cy="2608263"/>
            <a:chOff x="3320538" y="1240718"/>
            <a:chExt cx="1638437" cy="2609646"/>
          </a:xfrm>
        </p:grpSpPr>
        <p:sp>
          <p:nvSpPr>
            <p:cNvPr id="28713" name="Freeform 19"/>
            <p:cNvSpPr>
              <a:spLocks/>
            </p:cNvSpPr>
            <p:nvPr/>
          </p:nvSpPr>
          <p:spPr bwMode="auto">
            <a:xfrm>
              <a:off x="3320538" y="1240718"/>
              <a:ext cx="1638437"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495426796 w 362"/>
                <a:gd name="T39" fmla="*/ 2147483646 h 242"/>
                <a:gd name="T40" fmla="*/ 1270087396 w 362"/>
                <a:gd name="T41" fmla="*/ 2147483646 h 242"/>
                <a:gd name="T42" fmla="*/ 901353075 w 362"/>
                <a:gd name="T43" fmla="*/ 2147483646 h 242"/>
                <a:gd name="T44" fmla="*/ 696498663 w 362"/>
                <a:gd name="T45" fmla="*/ 2147483646 h 242"/>
                <a:gd name="T46" fmla="*/ 409704297 w 362"/>
                <a:gd name="T47" fmla="*/ 2147483646 h 242"/>
                <a:gd name="T48" fmla="*/ 266309377 w 362"/>
                <a:gd name="T49" fmla="*/ 2147483646 h 242"/>
                <a:gd name="T50" fmla="*/ 102424943 w 362"/>
                <a:gd name="T51" fmla="*/ 2147483646 h 242"/>
                <a:gd name="T52" fmla="*/ 40969977 w 362"/>
                <a:gd name="T53" fmla="*/ 2147483646 h 242"/>
                <a:gd name="T54" fmla="*/ 0 w 362"/>
                <a:gd name="T55" fmla="*/ 2147483646 h 242"/>
                <a:gd name="T56" fmla="*/ 20484989 w 362"/>
                <a:gd name="T57" fmla="*/ 2147483646 h 242"/>
                <a:gd name="T58" fmla="*/ 163884435 w 362"/>
                <a:gd name="T59" fmla="*/ 2147483646 h 242"/>
                <a:gd name="T60" fmla="*/ 225339400 w 362"/>
                <a:gd name="T61" fmla="*/ 2147483646 h 242"/>
                <a:gd name="T62" fmla="*/ 614558709 w 362"/>
                <a:gd name="T63" fmla="*/ 2138570824 h 242"/>
                <a:gd name="T64" fmla="*/ 901353075 w 362"/>
                <a:gd name="T65" fmla="*/ 1953502064 h 242"/>
                <a:gd name="T66" fmla="*/ 962808041 w 362"/>
                <a:gd name="T67" fmla="*/ 1912377184 h 242"/>
                <a:gd name="T68" fmla="*/ 1229117418 w 362"/>
                <a:gd name="T69" fmla="*/ 1295481318 h 242"/>
                <a:gd name="T70" fmla="*/ 1311057373 w 362"/>
                <a:gd name="T71" fmla="*/ 1213227025 h 242"/>
                <a:gd name="T72" fmla="*/ 1700281208 w 362"/>
                <a:gd name="T73" fmla="*/ 904779092 h 242"/>
                <a:gd name="T74" fmla="*/ 1823191139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4" name="Freeform 20"/>
            <p:cNvSpPr>
              <a:spLocks/>
            </p:cNvSpPr>
            <p:nvPr/>
          </p:nvSpPr>
          <p:spPr bwMode="auto">
            <a:xfrm>
              <a:off x="3372157" y="1290426"/>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6" name="Freeform 22"/>
            <p:cNvSpPr>
              <a:spLocks/>
            </p:cNvSpPr>
            <p:nvPr/>
          </p:nvSpPr>
          <p:spPr bwMode="auto">
            <a:xfrm>
              <a:off x="4112035" y="2315165"/>
              <a:ext cx="55443" cy="1340192"/>
            </a:xfrm>
            <a:custGeom>
              <a:avLst/>
              <a:gdLst>
                <a:gd name="T0" fmla="*/ 256160521 w 12"/>
                <a:gd name="T1" fmla="*/ 0 h 296"/>
                <a:gd name="T2" fmla="*/ 256160521 w 12"/>
                <a:gd name="T3" fmla="*/ 2147483646 h 296"/>
                <a:gd name="T4" fmla="*/ 0 w 12"/>
                <a:gd name="T5" fmla="*/ 2147483646 h 296"/>
                <a:gd name="T6" fmla="*/ 0 w 12"/>
                <a:gd name="T7" fmla="*/ 0 h 296"/>
                <a:gd name="T8" fmla="*/ 256160521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7"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8"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0"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6" name="组合 80"/>
          <p:cNvGrpSpPr>
            <a:grpSpLocks/>
          </p:cNvGrpSpPr>
          <p:nvPr/>
        </p:nvGrpSpPr>
        <p:grpSpPr bwMode="auto">
          <a:xfrm>
            <a:off x="5135563" y="2293938"/>
            <a:ext cx="1635125" cy="2616200"/>
            <a:chOff x="5134863" y="2269282"/>
            <a:chExt cx="1636525" cy="2615380"/>
          </a:xfrm>
        </p:grpSpPr>
        <p:sp>
          <p:nvSpPr>
            <p:cNvPr id="28705" name="Freeform 26"/>
            <p:cNvSpPr>
              <a:spLocks/>
            </p:cNvSpPr>
            <p:nvPr/>
          </p:nvSpPr>
          <p:spPr bwMode="auto">
            <a:xfrm>
              <a:off x="5134863"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45248190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6" name="Freeform 27"/>
            <p:cNvSpPr>
              <a:spLocks/>
            </p:cNvSpPr>
            <p:nvPr/>
          </p:nvSpPr>
          <p:spPr bwMode="auto">
            <a:xfrm>
              <a:off x="5184570"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8" name="Freeform 29"/>
            <p:cNvSpPr>
              <a:spLocks/>
            </p:cNvSpPr>
            <p:nvPr/>
          </p:nvSpPr>
          <p:spPr bwMode="auto">
            <a:xfrm>
              <a:off x="5926359" y="3347553"/>
              <a:ext cx="53531" cy="1319161"/>
            </a:xfrm>
            <a:custGeom>
              <a:avLst/>
              <a:gdLst>
                <a:gd name="T0" fmla="*/ 238797330 w 12"/>
                <a:gd name="T1" fmla="*/ 0 h 291"/>
                <a:gd name="T2" fmla="*/ 238797330 w 12"/>
                <a:gd name="T3" fmla="*/ 2147483646 h 291"/>
                <a:gd name="T4" fmla="*/ 0 w 12"/>
                <a:gd name="T5" fmla="*/ 2147483646 h 291"/>
                <a:gd name="T6" fmla="*/ 0 w 12"/>
                <a:gd name="T7" fmla="*/ 0 h 291"/>
                <a:gd name="T8" fmla="*/ 238797330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9"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0"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2"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7" name="组合 89"/>
          <p:cNvGrpSpPr>
            <a:grpSpLocks/>
          </p:cNvGrpSpPr>
          <p:nvPr/>
        </p:nvGrpSpPr>
        <p:grpSpPr bwMode="auto">
          <a:xfrm>
            <a:off x="6948488" y="1266825"/>
            <a:ext cx="1636712" cy="2608263"/>
            <a:chOff x="6949187" y="1240718"/>
            <a:chExt cx="1636525" cy="2609646"/>
          </a:xfrm>
        </p:grpSpPr>
        <p:sp>
          <p:nvSpPr>
            <p:cNvPr id="28697" name="Freeform 33"/>
            <p:cNvSpPr>
              <a:spLocks/>
            </p:cNvSpPr>
            <p:nvPr/>
          </p:nvSpPr>
          <p:spPr bwMode="auto">
            <a:xfrm>
              <a:off x="6949187" y="1240718"/>
              <a:ext cx="1636525"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512375139 w 362"/>
                <a:gd name="T39" fmla="*/ 2147483646 h 242"/>
                <a:gd name="T40" fmla="*/ 1267126950 w 362"/>
                <a:gd name="T41" fmla="*/ 2147483646 h 242"/>
                <a:gd name="T42" fmla="*/ 899252404 w 362"/>
                <a:gd name="T43" fmla="*/ 2147483646 h 242"/>
                <a:gd name="T44" fmla="*/ 694876652 w 362"/>
                <a:gd name="T45" fmla="*/ 2147483646 h 242"/>
                <a:gd name="T46" fmla="*/ 408751504 w 362"/>
                <a:gd name="T47" fmla="*/ 2147483646 h 242"/>
                <a:gd name="T48" fmla="*/ 265686669 w 362"/>
                <a:gd name="T49" fmla="*/ 2147483646 h 242"/>
                <a:gd name="T50" fmla="*/ 102187876 w 362"/>
                <a:gd name="T51" fmla="*/ 2147483646 h 242"/>
                <a:gd name="T52" fmla="*/ 40876959 w 362"/>
                <a:gd name="T53" fmla="*/ 2147483646 h 242"/>
                <a:gd name="T54" fmla="*/ 0 w 362"/>
                <a:gd name="T55" fmla="*/ 2147483646 h 242"/>
                <a:gd name="T56" fmla="*/ 40876959 w 362"/>
                <a:gd name="T57" fmla="*/ 2147483646 h 242"/>
                <a:gd name="T58" fmla="*/ 163498793 w 362"/>
                <a:gd name="T59" fmla="*/ 2147483646 h 242"/>
                <a:gd name="T60" fmla="*/ 245248190 w 362"/>
                <a:gd name="T61" fmla="*/ 2147483646 h 242"/>
                <a:gd name="T62" fmla="*/ 613127256 w 362"/>
                <a:gd name="T63" fmla="*/ 2138570824 h 242"/>
                <a:gd name="T64" fmla="*/ 899252404 w 362"/>
                <a:gd name="T65" fmla="*/ 1953502064 h 242"/>
                <a:gd name="T66" fmla="*/ 981001801 w 362"/>
                <a:gd name="T67" fmla="*/ 1912377184 h 242"/>
                <a:gd name="T68" fmla="*/ 1226249991 w 362"/>
                <a:gd name="T69" fmla="*/ 1295481318 h 242"/>
                <a:gd name="T70" fmla="*/ 1307999387 w 362"/>
                <a:gd name="T71" fmla="*/ 1213227025 h 242"/>
                <a:gd name="T72" fmla="*/ 1696312412 w 362"/>
                <a:gd name="T73" fmla="*/ 904779092 h 242"/>
                <a:gd name="T74" fmla="*/ 1818938767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8" name="Freeform 34"/>
            <p:cNvSpPr>
              <a:spLocks/>
            </p:cNvSpPr>
            <p:nvPr/>
          </p:nvSpPr>
          <p:spPr bwMode="auto">
            <a:xfrm>
              <a:off x="7002719" y="1290426"/>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184116440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0" name="Freeform 36"/>
            <p:cNvSpPr>
              <a:spLocks/>
            </p:cNvSpPr>
            <p:nvPr/>
          </p:nvSpPr>
          <p:spPr bwMode="auto">
            <a:xfrm>
              <a:off x="7738772" y="2315165"/>
              <a:ext cx="55443" cy="1368869"/>
            </a:xfrm>
            <a:custGeom>
              <a:avLst/>
              <a:gdLst>
                <a:gd name="T0" fmla="*/ 256160521 w 12"/>
                <a:gd name="T1" fmla="*/ 0 h 302"/>
                <a:gd name="T2" fmla="*/ 256160521 w 12"/>
                <a:gd name="T3" fmla="*/ 2147483646 h 302"/>
                <a:gd name="T4" fmla="*/ 0 w 12"/>
                <a:gd name="T5" fmla="*/ 2147483646 h 302"/>
                <a:gd name="T6" fmla="*/ 0 w 12"/>
                <a:gd name="T7" fmla="*/ 0 h 302"/>
                <a:gd name="T8" fmla="*/ 256160521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1"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02"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4"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8" name="组合 98"/>
          <p:cNvGrpSpPr>
            <a:grpSpLocks/>
          </p:cNvGrpSpPr>
          <p:nvPr/>
        </p:nvGrpSpPr>
        <p:grpSpPr bwMode="auto">
          <a:xfrm>
            <a:off x="8761413" y="2293938"/>
            <a:ext cx="1636712" cy="2616200"/>
            <a:chOff x="8761600" y="2269282"/>
            <a:chExt cx="1636525" cy="2615380"/>
          </a:xfrm>
        </p:grpSpPr>
        <p:sp>
          <p:nvSpPr>
            <p:cNvPr id="28689" name="Freeform 40"/>
            <p:cNvSpPr>
              <a:spLocks/>
            </p:cNvSpPr>
            <p:nvPr/>
          </p:nvSpPr>
          <p:spPr bwMode="auto">
            <a:xfrm>
              <a:off x="8761600"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86125149 w 362"/>
                <a:gd name="T49" fmla="*/ 2147483646 h 243"/>
                <a:gd name="T50" fmla="*/ 102187876 w 362"/>
                <a:gd name="T51" fmla="*/ 2147483646 h 243"/>
                <a:gd name="T52" fmla="*/ 40876959 w 362"/>
                <a:gd name="T53" fmla="*/ 2147483646 h 243"/>
                <a:gd name="T54" fmla="*/ 0 w 362"/>
                <a:gd name="T55" fmla="*/ 2147483646 h 243"/>
                <a:gd name="T56" fmla="*/ 40876959 w 362"/>
                <a:gd name="T57" fmla="*/ 2147483646 h 243"/>
                <a:gd name="T58" fmla="*/ 163498793 w 362"/>
                <a:gd name="T59" fmla="*/ 2147483646 h 243"/>
                <a:gd name="T60" fmla="*/ 245248190 w 362"/>
                <a:gd name="T61" fmla="*/ 2147483646 h 243"/>
                <a:gd name="T62" fmla="*/ 613127256 w 362"/>
                <a:gd name="T63" fmla="*/ 2147483646 h 243"/>
                <a:gd name="T64" fmla="*/ 919686363 w 362"/>
                <a:gd name="T65" fmla="*/ 1971520214 h 243"/>
                <a:gd name="T66" fmla="*/ 981001801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41"/>
            <p:cNvSpPr>
              <a:spLocks/>
            </p:cNvSpPr>
            <p:nvPr/>
          </p:nvSpPr>
          <p:spPr bwMode="auto">
            <a:xfrm>
              <a:off x="8815131" y="2324725"/>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204573822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2" name="Freeform 43"/>
            <p:cNvSpPr>
              <a:spLocks/>
            </p:cNvSpPr>
            <p:nvPr/>
          </p:nvSpPr>
          <p:spPr bwMode="auto">
            <a:xfrm>
              <a:off x="9553097" y="3347553"/>
              <a:ext cx="53531" cy="1309602"/>
            </a:xfrm>
            <a:custGeom>
              <a:avLst/>
              <a:gdLst>
                <a:gd name="T0" fmla="*/ 102341713 w 28"/>
                <a:gd name="T1" fmla="*/ 0 h 685"/>
                <a:gd name="T2" fmla="*/ 102341713 w 28"/>
                <a:gd name="T3" fmla="*/ 2147483646 h 685"/>
                <a:gd name="T4" fmla="*/ 0 w 28"/>
                <a:gd name="T5" fmla="*/ 2147483646 h 685"/>
                <a:gd name="T6" fmla="*/ 7310805 w 28"/>
                <a:gd name="T7" fmla="*/ 0 h 685"/>
                <a:gd name="T8" fmla="*/ 102341713 w 28"/>
                <a:gd name="T9" fmla="*/ 0 h 685"/>
                <a:gd name="T10" fmla="*/ 102341713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3"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694"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6"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974001" y="1535901"/>
            <a:ext cx="5025160" cy="4152747"/>
            <a:chOff x="653337" y="1916527"/>
            <a:chExt cx="5025160" cy="4152747"/>
          </a:xfrm>
          <a:solidFill>
            <a:srgbClr val="EB5C51"/>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9703"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749" name="Freeform 5"/>
          <p:cNvSpPr>
            <a:spLocks/>
          </p:cNvSpPr>
          <p:nvPr/>
        </p:nvSpPr>
        <p:spPr bwMode="auto">
          <a:xfrm>
            <a:off x="6132513" y="3089275"/>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6"/>
          <p:cNvSpPr>
            <a:spLocks/>
          </p:cNvSpPr>
          <p:nvPr/>
        </p:nvSpPr>
        <p:spPr bwMode="auto">
          <a:xfrm>
            <a:off x="5443538" y="2051050"/>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Freeform 7"/>
          <p:cNvSpPr>
            <a:spLocks/>
          </p:cNvSpPr>
          <p:nvPr/>
        </p:nvSpPr>
        <p:spPr bwMode="auto">
          <a:xfrm>
            <a:off x="4402138" y="2065338"/>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8"/>
          <p:cNvSpPr>
            <a:spLocks/>
          </p:cNvSpPr>
          <p:nvPr/>
        </p:nvSpPr>
        <p:spPr bwMode="auto">
          <a:xfrm>
            <a:off x="4418013" y="3781425"/>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4"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5"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6"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773" name="Freeform 8"/>
          <p:cNvSpPr>
            <a:spLocks/>
          </p:cNvSpPr>
          <p:nvPr/>
        </p:nvSpPr>
        <p:spPr bwMode="auto">
          <a:xfrm>
            <a:off x="4465638" y="209391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9"/>
          <p:cNvSpPr>
            <a:spLocks/>
          </p:cNvSpPr>
          <p:nvPr/>
        </p:nvSpPr>
        <p:spPr bwMode="auto">
          <a:xfrm>
            <a:off x="5060950" y="209391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1"/>
          <p:cNvSpPr>
            <a:spLocks/>
          </p:cNvSpPr>
          <p:nvPr/>
        </p:nvSpPr>
        <p:spPr bwMode="auto">
          <a:xfrm>
            <a:off x="5160963" y="268446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2"/>
          <p:cNvSpPr>
            <a:spLocks/>
          </p:cNvSpPr>
          <p:nvPr/>
        </p:nvSpPr>
        <p:spPr bwMode="auto">
          <a:xfrm>
            <a:off x="5278438" y="266700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8" name="Freeform 14"/>
          <p:cNvSpPr>
            <a:spLocks/>
          </p:cNvSpPr>
          <p:nvPr/>
        </p:nvSpPr>
        <p:spPr bwMode="auto">
          <a:xfrm>
            <a:off x="6321425" y="2647950"/>
            <a:ext cx="1416050" cy="1146175"/>
          </a:xfrm>
          <a:custGeom>
            <a:avLst/>
            <a:gdLst>
              <a:gd name="T0" fmla="*/ 2147483646 w 556"/>
              <a:gd name="T1" fmla="*/ 0 h 482"/>
              <a:gd name="T2" fmla="*/ 2147483646 w 556"/>
              <a:gd name="T3" fmla="*/ 243267321 h 482"/>
              <a:gd name="T4" fmla="*/ 1804302385 w 556"/>
              <a:gd name="T5" fmla="*/ 2070598429 h 482"/>
              <a:gd name="T6" fmla="*/ 590617646 w 556"/>
              <a:gd name="T7" fmla="*/ 243267321 h 482"/>
              <a:gd name="T8" fmla="*/ 0 w 556"/>
              <a:gd name="T9" fmla="*/ 0 h 482"/>
              <a:gd name="T10" fmla="*/ 180430238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5"/>
          <p:cNvSpPr>
            <a:spLocks/>
          </p:cNvSpPr>
          <p:nvPr/>
        </p:nvSpPr>
        <p:spPr bwMode="auto">
          <a:xfrm>
            <a:off x="6321425" y="2074863"/>
            <a:ext cx="1416050" cy="1146175"/>
          </a:xfrm>
          <a:custGeom>
            <a:avLst/>
            <a:gdLst>
              <a:gd name="T0" fmla="*/ 2147483646 w 556"/>
              <a:gd name="T1" fmla="*/ 0 h 482"/>
              <a:gd name="T2" fmla="*/ 1804302385 w 556"/>
              <a:gd name="T3" fmla="*/ 2147483646 h 482"/>
              <a:gd name="T4" fmla="*/ 0 w 556"/>
              <a:gd name="T5" fmla="*/ 0 h 482"/>
              <a:gd name="T6" fmla="*/ 1804302385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p:cNvSpPr>
          <p:nvPr/>
        </p:nvSpPr>
        <p:spPr bwMode="auto">
          <a:xfrm rot="10800000">
            <a:off x="4410075" y="3714750"/>
            <a:ext cx="1244600" cy="1077913"/>
          </a:xfrm>
          <a:custGeom>
            <a:avLst/>
            <a:gdLst>
              <a:gd name="T0" fmla="*/ 2147483646 w 556"/>
              <a:gd name="T1" fmla="*/ 0 h 482"/>
              <a:gd name="T2" fmla="*/ 2147483646 w 556"/>
              <a:gd name="T3" fmla="*/ 215182296 h 482"/>
              <a:gd name="T4" fmla="*/ 1392521605 w 556"/>
              <a:gd name="T5" fmla="*/ 1831555330 h 482"/>
              <a:gd name="T6" fmla="*/ 455825796 w 556"/>
              <a:gd name="T7" fmla="*/ 215182296 h 482"/>
              <a:gd name="T8" fmla="*/ 0 w 556"/>
              <a:gd name="T9" fmla="*/ 0 h 482"/>
              <a:gd name="T10" fmla="*/ 139252160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p:cNvSpPr>
          <p:nvPr/>
        </p:nvSpPr>
        <p:spPr bwMode="auto">
          <a:xfrm rot="10800000">
            <a:off x="4410075" y="4252913"/>
            <a:ext cx="1244600" cy="1079500"/>
          </a:xfrm>
          <a:custGeom>
            <a:avLst/>
            <a:gdLst>
              <a:gd name="T0" fmla="*/ 2147483646 w 556"/>
              <a:gd name="T1" fmla="*/ 0 h 482"/>
              <a:gd name="T2" fmla="*/ 1392521605 w 556"/>
              <a:gd name="T3" fmla="*/ 2147483646 h 482"/>
              <a:gd name="T4" fmla="*/ 0 w 556"/>
              <a:gd name="T5" fmla="*/ 0 h 482"/>
              <a:gd name="T6" fmla="*/ 1392521605 w 556"/>
              <a:gd name="T7" fmla="*/ 651509605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4"/>
          <p:cNvSpPr>
            <a:spLocks/>
          </p:cNvSpPr>
          <p:nvPr/>
        </p:nvSpPr>
        <p:spPr bwMode="auto">
          <a:xfrm rot="5400000">
            <a:off x="5763419" y="4093369"/>
            <a:ext cx="1417637" cy="1146175"/>
          </a:xfrm>
          <a:custGeom>
            <a:avLst/>
            <a:gdLst>
              <a:gd name="T0" fmla="*/ 2147483646 w 556"/>
              <a:gd name="T1" fmla="*/ 0 h 482"/>
              <a:gd name="T2" fmla="*/ 2147483646 w 556"/>
              <a:gd name="T3" fmla="*/ 243267321 h 482"/>
              <a:gd name="T4" fmla="*/ 1806324509 w 556"/>
              <a:gd name="T5" fmla="*/ 2070598429 h 482"/>
              <a:gd name="T6" fmla="*/ 591279565 w 556"/>
              <a:gd name="T7" fmla="*/ 243267321 h 482"/>
              <a:gd name="T8" fmla="*/ 0 w 556"/>
              <a:gd name="T9" fmla="*/ 0 h 482"/>
              <a:gd name="T10" fmla="*/ 1806324509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5"/>
          <p:cNvSpPr>
            <a:spLocks/>
          </p:cNvSpPr>
          <p:nvPr/>
        </p:nvSpPr>
        <p:spPr bwMode="auto">
          <a:xfrm rot="5400000">
            <a:off x="6336507" y="4093369"/>
            <a:ext cx="1417637" cy="1146175"/>
          </a:xfrm>
          <a:custGeom>
            <a:avLst/>
            <a:gdLst>
              <a:gd name="T0" fmla="*/ 2147483646 w 556"/>
              <a:gd name="T1" fmla="*/ 0 h 482"/>
              <a:gd name="T2" fmla="*/ 1806324509 w 556"/>
              <a:gd name="T3" fmla="*/ 2147483646 h 482"/>
              <a:gd name="T4" fmla="*/ 0 w 556"/>
              <a:gd name="T5" fmla="*/ 0 h 482"/>
              <a:gd name="T6" fmla="*/ 1806324509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5"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6"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7"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8" name="Freeform 36"/>
          <p:cNvSpPr>
            <a:spLocks/>
          </p:cNvSpPr>
          <p:nvPr/>
        </p:nvSpPr>
        <p:spPr bwMode="auto">
          <a:xfrm>
            <a:off x="6656388" y="454501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0"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1"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2"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3798" name="Freeform 15"/>
          <p:cNvSpPr>
            <a:spLocks noEditPoints="1"/>
          </p:cNvSpPr>
          <p:nvPr/>
        </p:nvSpPr>
        <p:spPr bwMode="auto">
          <a:xfrm>
            <a:off x="1487488" y="3814763"/>
            <a:ext cx="831850" cy="833437"/>
          </a:xfrm>
          <a:custGeom>
            <a:avLst/>
            <a:gdLst>
              <a:gd name="T0" fmla="*/ 2147483646 w 132"/>
              <a:gd name="T1" fmla="*/ 0 h 132"/>
              <a:gd name="T2" fmla="*/ 952222476 w 132"/>
              <a:gd name="T3" fmla="*/ 0 h 132"/>
              <a:gd name="T4" fmla="*/ 0 w 132"/>
              <a:gd name="T5" fmla="*/ 957297103 h 132"/>
              <a:gd name="T6" fmla="*/ 0 w 132"/>
              <a:gd name="T7" fmla="*/ 2147483646 h 132"/>
              <a:gd name="T8" fmla="*/ 952222476 w 132"/>
              <a:gd name="T9" fmla="*/ 2147483646 h 132"/>
              <a:gd name="T10" fmla="*/ 2147483646 w 132"/>
              <a:gd name="T11" fmla="*/ 2147483646 h 132"/>
              <a:gd name="T12" fmla="*/ 2147483646 w 132"/>
              <a:gd name="T13" fmla="*/ 2147483646 h 132"/>
              <a:gd name="T14" fmla="*/ 2147483646 w 132"/>
              <a:gd name="T15" fmla="*/ 957297103 h 132"/>
              <a:gd name="T16" fmla="*/ 2147483646 w 132"/>
              <a:gd name="T17" fmla="*/ 0 h 132"/>
              <a:gd name="T18" fmla="*/ 2147483646 w 132"/>
              <a:gd name="T19" fmla="*/ 2147483646 h 132"/>
              <a:gd name="T20" fmla="*/ 2147483646 w 132"/>
              <a:gd name="T21" fmla="*/ 2147483646 h 132"/>
              <a:gd name="T22" fmla="*/ 2147483646 w 132"/>
              <a:gd name="T23" fmla="*/ 2147483646 h 132"/>
              <a:gd name="T24" fmla="*/ 2142498996 w 132"/>
              <a:gd name="T25" fmla="*/ 2147483646 h 132"/>
              <a:gd name="T26" fmla="*/ 2142498996 w 132"/>
              <a:gd name="T27" fmla="*/ 2147483646 h 132"/>
              <a:gd name="T28" fmla="*/ 952222476 w 132"/>
              <a:gd name="T29" fmla="*/ 2147483646 h 132"/>
              <a:gd name="T30" fmla="*/ 952222476 w 132"/>
              <a:gd name="T31" fmla="*/ 2147483646 h 132"/>
              <a:gd name="T32" fmla="*/ 2142498996 w 132"/>
              <a:gd name="T33" fmla="*/ 2147483646 h 132"/>
              <a:gd name="T34" fmla="*/ 2142498996 w 132"/>
              <a:gd name="T35" fmla="*/ 957297103 h 132"/>
              <a:gd name="T36" fmla="*/ 2147483646 w 132"/>
              <a:gd name="T37" fmla="*/ 957297103 h 132"/>
              <a:gd name="T38" fmla="*/ 2147483646 w 132"/>
              <a:gd name="T39" fmla="*/ 2147483646 h 132"/>
              <a:gd name="T40" fmla="*/ 2147483646 w 132"/>
              <a:gd name="T41" fmla="*/ 2147483646 h 132"/>
              <a:gd name="T42" fmla="*/ 2147483646 w 132"/>
              <a:gd name="T43" fmla="*/ 2147483646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3801" name="Freeform 31"/>
          <p:cNvSpPr>
            <a:spLocks/>
          </p:cNvSpPr>
          <p:nvPr/>
        </p:nvSpPr>
        <p:spPr bwMode="auto">
          <a:xfrm>
            <a:off x="4775200" y="3113088"/>
            <a:ext cx="509588" cy="509587"/>
          </a:xfrm>
          <a:custGeom>
            <a:avLst/>
            <a:gdLst>
              <a:gd name="T0" fmla="*/ 901666423 w 144"/>
              <a:gd name="T1" fmla="*/ 450832327 h 144"/>
              <a:gd name="T2" fmla="*/ 0 w 144"/>
              <a:gd name="T3" fmla="*/ 763909840 h 144"/>
              <a:gd name="T4" fmla="*/ 525972670 w 144"/>
              <a:gd name="T5" fmla="*/ 1502775602 h 144"/>
              <a:gd name="T6" fmla="*/ 901666423 w 144"/>
              <a:gd name="T7" fmla="*/ 1803329307 h 144"/>
              <a:gd name="T8" fmla="*/ 1277360176 w 144"/>
              <a:gd name="T9" fmla="*/ 1502775602 h 144"/>
              <a:gd name="T10" fmla="*/ 1803332845 w 144"/>
              <a:gd name="T11" fmla="*/ 751386032 h 144"/>
              <a:gd name="T12" fmla="*/ 901666423 w 144"/>
              <a:gd name="T13" fmla="*/ 45083232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845" name="Freeform 12"/>
          <p:cNvSpPr>
            <a:spLocks/>
          </p:cNvSpPr>
          <p:nvPr/>
        </p:nvSpPr>
        <p:spPr bwMode="auto">
          <a:xfrm>
            <a:off x="5400675" y="1751013"/>
            <a:ext cx="2651125" cy="2014537"/>
          </a:xfrm>
          <a:custGeom>
            <a:avLst/>
            <a:gdLst>
              <a:gd name="T0" fmla="*/ 2147483646 w 774"/>
              <a:gd name="T1" fmla="*/ 2147483646 h 588"/>
              <a:gd name="T2" fmla="*/ 2147483646 w 774"/>
              <a:gd name="T3" fmla="*/ 2147483646 h 588"/>
              <a:gd name="T4" fmla="*/ 0 w 774"/>
              <a:gd name="T5" fmla="*/ 2147483646 h 588"/>
              <a:gd name="T6" fmla="*/ 0 w 774"/>
              <a:gd name="T7" fmla="*/ 2147483646 h 588"/>
              <a:gd name="T8" fmla="*/ 0 w 774"/>
              <a:gd name="T9" fmla="*/ 2147483646 h 588"/>
              <a:gd name="T10" fmla="*/ 0 w 774"/>
              <a:gd name="T11" fmla="*/ 2147483646 h 588"/>
              <a:gd name="T12" fmla="*/ 0 w 774"/>
              <a:gd name="T13" fmla="*/ 2147483646 h 588"/>
              <a:gd name="T14" fmla="*/ 2147483646 w 774"/>
              <a:gd name="T15" fmla="*/ 0 h 588"/>
              <a:gd name="T16" fmla="*/ 2147483646 w 774"/>
              <a:gd name="T17" fmla="*/ 0 h 588"/>
              <a:gd name="T18" fmla="*/ 2147483646 w 774"/>
              <a:gd name="T19" fmla="*/ 0 h 588"/>
              <a:gd name="T20" fmla="*/ 2147483646 w 774"/>
              <a:gd name="T21" fmla="*/ 2147483646 h 588"/>
              <a:gd name="T22" fmla="*/ 2147483646 w 774"/>
              <a:gd name="T23" fmla="*/ 2147483646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3"/>
          <p:cNvSpPr>
            <a:spLocks/>
          </p:cNvSpPr>
          <p:nvPr/>
        </p:nvSpPr>
        <p:spPr bwMode="auto">
          <a:xfrm>
            <a:off x="6205538" y="2960688"/>
            <a:ext cx="2014537" cy="2654300"/>
          </a:xfrm>
          <a:custGeom>
            <a:avLst/>
            <a:gdLst>
              <a:gd name="T0" fmla="*/ 2147483646 w 588"/>
              <a:gd name="T1" fmla="*/ 2147483646 h 775"/>
              <a:gd name="T2" fmla="*/ 2147483646 w 588"/>
              <a:gd name="T3" fmla="*/ 2147483646 h 775"/>
              <a:gd name="T4" fmla="*/ 2147483646 w 588"/>
              <a:gd name="T5" fmla="*/ 2147483646 h 775"/>
              <a:gd name="T6" fmla="*/ 2147483646 w 588"/>
              <a:gd name="T7" fmla="*/ 2147483646 h 775"/>
              <a:gd name="T8" fmla="*/ 0 w 588"/>
              <a:gd name="T9" fmla="*/ 0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4"/>
          <p:cNvSpPr>
            <a:spLocks/>
          </p:cNvSpPr>
          <p:nvPr/>
        </p:nvSpPr>
        <p:spPr bwMode="auto">
          <a:xfrm>
            <a:off x="4359275" y="3765550"/>
            <a:ext cx="2654300" cy="2017713"/>
          </a:xfrm>
          <a:custGeom>
            <a:avLst/>
            <a:gdLst>
              <a:gd name="T0" fmla="*/ 2147483646 w 775"/>
              <a:gd name="T1" fmla="*/ 0 h 589"/>
              <a:gd name="T2" fmla="*/ 2147483646 w 775"/>
              <a:gd name="T3" fmla="*/ 2147483646 h 589"/>
              <a:gd name="T4" fmla="*/ 2147483646 w 775"/>
              <a:gd name="T5" fmla="*/ 2147483646 h 589"/>
              <a:gd name="T6" fmla="*/ 2147483646 w 775"/>
              <a:gd name="T7" fmla="*/ 2147483646 h 589"/>
              <a:gd name="T8" fmla="*/ 2147483646 w 775"/>
              <a:gd name="T9" fmla="*/ 2147483646 h 589"/>
              <a:gd name="T10" fmla="*/ 0 w 775"/>
              <a:gd name="T11" fmla="*/ 2147483646 h 589"/>
              <a:gd name="T12" fmla="*/ 2147483646 w 775"/>
              <a:gd name="T13" fmla="*/ 2147483646 h 589"/>
              <a:gd name="T14" fmla="*/ 2147483646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5"/>
          <p:cNvSpPr>
            <a:spLocks/>
          </p:cNvSpPr>
          <p:nvPr/>
        </p:nvSpPr>
        <p:spPr bwMode="auto">
          <a:xfrm>
            <a:off x="4191000" y="1919288"/>
            <a:ext cx="2014538" cy="2654300"/>
          </a:xfrm>
          <a:custGeom>
            <a:avLst/>
            <a:gdLst>
              <a:gd name="T0" fmla="*/ 2147483646 w 588"/>
              <a:gd name="T1" fmla="*/ 2147483646 h 775"/>
              <a:gd name="T2" fmla="*/ 2147483646 w 588"/>
              <a:gd name="T3" fmla="*/ 2147483646 h 775"/>
              <a:gd name="T4" fmla="*/ 0 w 588"/>
              <a:gd name="T5" fmla="*/ 2147483646 h 775"/>
              <a:gd name="T6" fmla="*/ 0 w 588"/>
              <a:gd name="T7" fmla="*/ 2147483646 h 775"/>
              <a:gd name="T8" fmla="*/ 0 w 588"/>
              <a:gd name="T9" fmla="*/ 2147483646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0"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1"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2"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3"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EB5C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5" name="Freeform 12"/>
          <p:cNvSpPr>
            <a:spLocks noEditPoints="1"/>
          </p:cNvSpPr>
          <p:nvPr/>
        </p:nvSpPr>
        <p:spPr bwMode="auto">
          <a:xfrm>
            <a:off x="7519988" y="4513263"/>
            <a:ext cx="434975" cy="576262"/>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7" name="Freeform 29"/>
          <p:cNvSpPr>
            <a:spLocks noEditPoints="1"/>
          </p:cNvSpPr>
          <p:nvPr/>
        </p:nvSpPr>
        <p:spPr bwMode="auto">
          <a:xfrm>
            <a:off x="4422775" y="2228850"/>
            <a:ext cx="554038" cy="561975"/>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882" name="Freeform 226"/>
          <p:cNvSpPr>
            <a:spLocks noEditPoints="1"/>
          </p:cNvSpPr>
          <p:nvPr/>
        </p:nvSpPr>
        <p:spPr bwMode="auto">
          <a:xfrm>
            <a:off x="5621338" y="3333750"/>
            <a:ext cx="930275" cy="846138"/>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897" name="Freeform 36"/>
          <p:cNvSpPr>
            <a:spLocks noEditPoints="1"/>
          </p:cNvSpPr>
          <p:nvPr/>
        </p:nvSpPr>
        <p:spPr bwMode="auto">
          <a:xfrm>
            <a:off x="1695450" y="2705100"/>
            <a:ext cx="876300" cy="666750"/>
          </a:xfrm>
          <a:custGeom>
            <a:avLst/>
            <a:gdLst>
              <a:gd name="T0" fmla="*/ 2147483646 w 286"/>
              <a:gd name="T1" fmla="*/ 2147483646 h 217"/>
              <a:gd name="T2" fmla="*/ 2147483646 w 286"/>
              <a:gd name="T3" fmla="*/ 2147483646 h 217"/>
              <a:gd name="T4" fmla="*/ 2147483646 w 286"/>
              <a:gd name="T5" fmla="*/ 2147483646 h 217"/>
              <a:gd name="T6" fmla="*/ 2147483646 w 286"/>
              <a:gd name="T7" fmla="*/ 2147483646 h 217"/>
              <a:gd name="T8" fmla="*/ 2147483646 w 286"/>
              <a:gd name="T9" fmla="*/ 2147483646 h 217"/>
              <a:gd name="T10" fmla="*/ 2147483646 w 286"/>
              <a:gd name="T11" fmla="*/ 2147483646 h 217"/>
              <a:gd name="T12" fmla="*/ 2147483646 w 286"/>
              <a:gd name="T13" fmla="*/ 2147483646 h 217"/>
              <a:gd name="T14" fmla="*/ 2147483646 w 286"/>
              <a:gd name="T15" fmla="*/ 2147483646 h 217"/>
              <a:gd name="T16" fmla="*/ 2147483646 w 286"/>
              <a:gd name="T17" fmla="*/ 2147483646 h 217"/>
              <a:gd name="T18" fmla="*/ 2147483646 w 286"/>
              <a:gd name="T19" fmla="*/ 2147483646 h 217"/>
              <a:gd name="T20" fmla="*/ 2147483646 w 286"/>
              <a:gd name="T21" fmla="*/ 2147483646 h 217"/>
              <a:gd name="T22" fmla="*/ 2147483646 w 286"/>
              <a:gd name="T23" fmla="*/ 2147483646 h 217"/>
              <a:gd name="T24" fmla="*/ 2147483646 w 286"/>
              <a:gd name="T25" fmla="*/ 2147483646 h 217"/>
              <a:gd name="T26" fmla="*/ 2147483646 w 286"/>
              <a:gd name="T27" fmla="*/ 2147483646 h 217"/>
              <a:gd name="T28" fmla="*/ 2147483646 w 286"/>
              <a:gd name="T29" fmla="*/ 2147483646 h 217"/>
              <a:gd name="T30" fmla="*/ 2147483646 w 286"/>
              <a:gd name="T31" fmla="*/ 0 h 217"/>
              <a:gd name="T32" fmla="*/ 2147483646 w 286"/>
              <a:gd name="T33" fmla="*/ 2147483646 h 217"/>
              <a:gd name="T34" fmla="*/ 2147483646 w 286"/>
              <a:gd name="T35" fmla="*/ 2147483646 h 217"/>
              <a:gd name="T36" fmla="*/ 2147483646 w 286"/>
              <a:gd name="T37" fmla="*/ 2147483646 h 217"/>
              <a:gd name="T38" fmla="*/ 2147483646 w 286"/>
              <a:gd name="T39" fmla="*/ 2147483646 h 217"/>
              <a:gd name="T40" fmla="*/ 2147483646 w 286"/>
              <a:gd name="T41" fmla="*/ 2147483646 h 217"/>
              <a:gd name="T42" fmla="*/ 2147483646 w 286"/>
              <a:gd name="T43" fmla="*/ 2147483646 h 217"/>
              <a:gd name="T44" fmla="*/ 2147483646 w 286"/>
              <a:gd name="T45" fmla="*/ 2147483646 h 217"/>
              <a:gd name="T46" fmla="*/ 2147483646 w 286"/>
              <a:gd name="T47" fmla="*/ 2147483646 h 217"/>
              <a:gd name="T48" fmla="*/ 2147483646 w 286"/>
              <a:gd name="T49" fmla="*/ 2147483646 h 217"/>
              <a:gd name="T50" fmla="*/ 2147483646 w 286"/>
              <a:gd name="T51" fmla="*/ 2147483646 h 217"/>
              <a:gd name="T52" fmla="*/ 2147483646 w 286"/>
              <a:gd name="T53" fmla="*/ 2147483646 h 217"/>
              <a:gd name="T54" fmla="*/ 2147483646 w 286"/>
              <a:gd name="T55" fmla="*/ 2147483646 h 217"/>
              <a:gd name="T56" fmla="*/ 2147483646 w 286"/>
              <a:gd name="T57" fmla="*/ 2147483646 h 217"/>
              <a:gd name="T58" fmla="*/ 2147483646 w 286"/>
              <a:gd name="T59" fmla="*/ 2147483646 h 217"/>
              <a:gd name="T60" fmla="*/ 2147483646 w 286"/>
              <a:gd name="T61" fmla="*/ 2147483646 h 217"/>
              <a:gd name="T62" fmla="*/ 2147483646 w 286"/>
              <a:gd name="T63" fmla="*/ 2147483646 h 217"/>
              <a:gd name="T64" fmla="*/ 2147483646 w 286"/>
              <a:gd name="T65" fmla="*/ 2147483646 h 217"/>
              <a:gd name="T66" fmla="*/ 2147483646 w 286"/>
              <a:gd name="T67" fmla="*/ 2147483646 h 217"/>
              <a:gd name="T68" fmla="*/ 2147483646 w 286"/>
              <a:gd name="T69" fmla="*/ 2147483646 h 217"/>
              <a:gd name="T70" fmla="*/ 2147483646 w 286"/>
              <a:gd name="T71" fmla="*/ 2147483646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28"/>
          <p:cNvSpPr>
            <a:spLocks noEditPoints="1"/>
          </p:cNvSpPr>
          <p:nvPr/>
        </p:nvSpPr>
        <p:spPr bwMode="auto">
          <a:xfrm>
            <a:off x="4502150" y="2649538"/>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noEditPoints="1"/>
          </p:cNvSpPr>
          <p:nvPr/>
        </p:nvSpPr>
        <p:spPr bwMode="auto">
          <a:xfrm>
            <a:off x="7208838" y="2630488"/>
            <a:ext cx="773112" cy="814387"/>
          </a:xfrm>
          <a:custGeom>
            <a:avLst/>
            <a:gdLst>
              <a:gd name="T0" fmla="*/ 2147483646 w 96"/>
              <a:gd name="T1" fmla="*/ 2147483646 h 101"/>
              <a:gd name="T2" fmla="*/ 2147483646 w 96"/>
              <a:gd name="T3" fmla="*/ 2147483646 h 101"/>
              <a:gd name="T4" fmla="*/ 2147483646 w 96"/>
              <a:gd name="T5" fmla="*/ 2147483646 h 101"/>
              <a:gd name="T6" fmla="*/ 2147483646 w 96"/>
              <a:gd name="T7" fmla="*/ 2147483646 h 101"/>
              <a:gd name="T8" fmla="*/ 2147483646 w 96"/>
              <a:gd name="T9" fmla="*/ 2147483646 h 101"/>
              <a:gd name="T10" fmla="*/ 2147483646 w 96"/>
              <a:gd name="T11" fmla="*/ 2147483646 h 101"/>
              <a:gd name="T12" fmla="*/ 2147483646 w 96"/>
              <a:gd name="T13" fmla="*/ 2147483646 h 101"/>
              <a:gd name="T14" fmla="*/ 2147483646 w 96"/>
              <a:gd name="T15" fmla="*/ 2147483646 h 101"/>
              <a:gd name="T16" fmla="*/ 2147483646 w 96"/>
              <a:gd name="T17" fmla="*/ 2147483646 h 101"/>
              <a:gd name="T18" fmla="*/ 2147483646 w 96"/>
              <a:gd name="T19" fmla="*/ 2147483646 h 101"/>
              <a:gd name="T20" fmla="*/ 2147483646 w 96"/>
              <a:gd name="T21" fmla="*/ 2147483646 h 101"/>
              <a:gd name="T22" fmla="*/ 2147483646 w 96"/>
              <a:gd name="T23" fmla="*/ 2147483646 h 101"/>
              <a:gd name="T24" fmla="*/ 2147483646 w 96"/>
              <a:gd name="T25" fmla="*/ 2147483646 h 101"/>
              <a:gd name="T26" fmla="*/ 2147483646 w 96"/>
              <a:gd name="T27" fmla="*/ 2147483646 h 101"/>
              <a:gd name="T28" fmla="*/ 2147483646 w 96"/>
              <a:gd name="T29" fmla="*/ 2147483646 h 101"/>
              <a:gd name="T30" fmla="*/ 2147483646 w 96"/>
              <a:gd name="T31" fmla="*/ 2147483646 h 101"/>
              <a:gd name="T32" fmla="*/ 2147483646 w 96"/>
              <a:gd name="T33" fmla="*/ 2147483646 h 101"/>
              <a:gd name="T34" fmla="*/ 2147483646 w 96"/>
              <a:gd name="T35" fmla="*/ 2147483646 h 101"/>
              <a:gd name="T36" fmla="*/ 2147483646 w 96"/>
              <a:gd name="T37" fmla="*/ 2147483646 h 101"/>
              <a:gd name="T38" fmla="*/ 2147483646 w 96"/>
              <a:gd name="T39" fmla="*/ 2147483646 h 101"/>
              <a:gd name="T40" fmla="*/ 2147483646 w 96"/>
              <a:gd name="T41" fmla="*/ 2147483646 h 101"/>
              <a:gd name="T42" fmla="*/ 2147483646 w 96"/>
              <a:gd name="T43" fmla="*/ 2147483646 h 101"/>
              <a:gd name="T44" fmla="*/ 2147483646 w 96"/>
              <a:gd name="T45" fmla="*/ 2147483646 h 101"/>
              <a:gd name="T46" fmla="*/ 2147483646 w 96"/>
              <a:gd name="T47" fmla="*/ 2147483646 h 101"/>
              <a:gd name="T48" fmla="*/ 2147483646 w 96"/>
              <a:gd name="T49" fmla="*/ 2147483646 h 101"/>
              <a:gd name="T50" fmla="*/ 2147483646 w 96"/>
              <a:gd name="T51" fmla="*/ 2147483646 h 101"/>
              <a:gd name="T52" fmla="*/ 2147483646 w 96"/>
              <a:gd name="T53" fmla="*/ 2147483646 h 101"/>
              <a:gd name="T54" fmla="*/ 2147483646 w 96"/>
              <a:gd name="T55" fmla="*/ 2147483646 h 101"/>
              <a:gd name="T56" fmla="*/ 2147483646 w 96"/>
              <a:gd name="T57" fmla="*/ 2147483646 h 101"/>
              <a:gd name="T58" fmla="*/ 2147483646 w 96"/>
              <a:gd name="T59" fmla="*/ 0 h 101"/>
              <a:gd name="T60" fmla="*/ 2147483646 w 96"/>
              <a:gd name="T61" fmla="*/ 2147483646 h 101"/>
              <a:gd name="T62" fmla="*/ 2147483646 w 96"/>
              <a:gd name="T63" fmla="*/ 2147483646 h 101"/>
              <a:gd name="T64" fmla="*/ 2147483646 w 96"/>
              <a:gd name="T65" fmla="*/ 0 h 101"/>
              <a:gd name="T66" fmla="*/ 2147483646 w 96"/>
              <a:gd name="T67" fmla="*/ 2147483646 h 101"/>
              <a:gd name="T68" fmla="*/ 2147483646 w 96"/>
              <a:gd name="T69" fmla="*/ 2147483646 h 101"/>
              <a:gd name="T70" fmla="*/ 2147483646 w 96"/>
              <a:gd name="T71" fmla="*/ 2147483646 h 101"/>
              <a:gd name="T72" fmla="*/ 2147483646 w 96"/>
              <a:gd name="T73" fmla="*/ 2147483646 h 101"/>
              <a:gd name="T74" fmla="*/ 2147483646 w 96"/>
              <a:gd name="T75" fmla="*/ 2147483646 h 101"/>
              <a:gd name="T76" fmla="*/ 2147483646 w 96"/>
              <a:gd name="T77" fmla="*/ 2147483646 h 101"/>
              <a:gd name="T78" fmla="*/ 2147483646 w 96"/>
              <a:gd name="T79" fmla="*/ 2147483646 h 101"/>
              <a:gd name="T80" fmla="*/ 2147483646 w 96"/>
              <a:gd name="T81" fmla="*/ 2147483646 h 101"/>
              <a:gd name="T82" fmla="*/ 2147483646 w 96"/>
              <a:gd name="T83" fmla="*/ 2147483646 h 101"/>
              <a:gd name="T84" fmla="*/ 2147483646 w 96"/>
              <a:gd name="T85" fmla="*/ 2147483646 h 101"/>
              <a:gd name="T86" fmla="*/ 2147483646 w 96"/>
              <a:gd name="T87" fmla="*/ 2147483646 h 101"/>
              <a:gd name="T88" fmla="*/ 2147483646 w 96"/>
              <a:gd name="T89" fmla="*/ 2147483646 h 101"/>
              <a:gd name="T90" fmla="*/ 2147483646 w 96"/>
              <a:gd name="T91" fmla="*/ 2147483646 h 101"/>
              <a:gd name="T92" fmla="*/ 2147483646 w 96"/>
              <a:gd name="T93" fmla="*/ 2147483646 h 101"/>
              <a:gd name="T94" fmla="*/ 2147483646 w 96"/>
              <a:gd name="T95" fmla="*/ 2147483646 h 101"/>
              <a:gd name="T96" fmla="*/ 2147483646 w 96"/>
              <a:gd name="T97" fmla="*/ 2147483646 h 101"/>
              <a:gd name="T98" fmla="*/ 2147483646 w 96"/>
              <a:gd name="T99" fmla="*/ 2147483646 h 101"/>
              <a:gd name="T100" fmla="*/ 2147483646 w 96"/>
              <a:gd name="T101" fmla="*/ 2147483646 h 101"/>
              <a:gd name="T102" fmla="*/ 2147483646 w 96"/>
              <a:gd name="T103" fmla="*/ 2147483646 h 101"/>
              <a:gd name="T104" fmla="*/ 2147483646 w 96"/>
              <a:gd name="T105" fmla="*/ 2147483646 h 101"/>
              <a:gd name="T106" fmla="*/ 2147483646 w 96"/>
              <a:gd name="T107" fmla="*/ 2147483646 h 101"/>
              <a:gd name="T108" fmla="*/ 2147483646 w 96"/>
              <a:gd name="T109" fmla="*/ 2147483646 h 101"/>
              <a:gd name="T110" fmla="*/ 2147483646 w 96"/>
              <a:gd name="T111" fmla="*/ 2147483646 h 101"/>
              <a:gd name="T112" fmla="*/ 2147483646 w 96"/>
              <a:gd name="T113" fmla="*/ 2147483646 h 101"/>
              <a:gd name="T114" fmla="*/ 2147483646 w 96"/>
              <a:gd name="T115" fmla="*/ 2147483646 h 101"/>
              <a:gd name="T116" fmla="*/ 2147483646 w 96"/>
              <a:gd name="T117" fmla="*/ 2147483646 h 101"/>
              <a:gd name="T118" fmla="*/ 2147483646 w 96"/>
              <a:gd name="T119" fmla="*/ 2147483646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0"/>
          <p:cNvSpPr>
            <a:spLocks noEditPoints="1"/>
          </p:cNvSpPr>
          <p:nvPr/>
        </p:nvSpPr>
        <p:spPr bwMode="auto">
          <a:xfrm>
            <a:off x="9969500" y="2616200"/>
            <a:ext cx="744538" cy="844550"/>
          </a:xfrm>
          <a:custGeom>
            <a:avLst/>
            <a:gdLst>
              <a:gd name="T0" fmla="*/ 2147483646 w 90"/>
              <a:gd name="T1" fmla="*/ 2147483646 h 102"/>
              <a:gd name="T2" fmla="*/ 2147483646 w 90"/>
              <a:gd name="T3" fmla="*/ 2147483646 h 102"/>
              <a:gd name="T4" fmla="*/ 2147483646 w 90"/>
              <a:gd name="T5" fmla="*/ 2147483646 h 102"/>
              <a:gd name="T6" fmla="*/ 2147483646 w 90"/>
              <a:gd name="T7" fmla="*/ 2147483646 h 102"/>
              <a:gd name="T8" fmla="*/ 2147483646 w 90"/>
              <a:gd name="T9" fmla="*/ 2147483646 h 102"/>
              <a:gd name="T10" fmla="*/ 2147483646 w 90"/>
              <a:gd name="T11" fmla="*/ 2147483646 h 102"/>
              <a:gd name="T12" fmla="*/ 2147483646 w 90"/>
              <a:gd name="T13" fmla="*/ 2147483646 h 102"/>
              <a:gd name="T14" fmla="*/ 2147483646 w 90"/>
              <a:gd name="T15" fmla="*/ 2147483646 h 102"/>
              <a:gd name="T16" fmla="*/ 2147483646 w 90"/>
              <a:gd name="T17" fmla="*/ 2147483646 h 102"/>
              <a:gd name="T18" fmla="*/ 0 w 90"/>
              <a:gd name="T19" fmla="*/ 2147483646 h 102"/>
              <a:gd name="T20" fmla="*/ 0 w 90"/>
              <a:gd name="T21" fmla="*/ 2147483646 h 102"/>
              <a:gd name="T22" fmla="*/ 0 w 90"/>
              <a:gd name="T23" fmla="*/ 2147483646 h 102"/>
              <a:gd name="T24" fmla="*/ 2147483646 w 90"/>
              <a:gd name="T25" fmla="*/ 2147483646 h 102"/>
              <a:gd name="T26" fmla="*/ 2147483646 w 90"/>
              <a:gd name="T27" fmla="*/ 2147483646 h 102"/>
              <a:gd name="T28" fmla="*/ 2147483646 w 90"/>
              <a:gd name="T29" fmla="*/ 2147483646 h 102"/>
              <a:gd name="T30" fmla="*/ 2147483646 w 90"/>
              <a:gd name="T31" fmla="*/ 2147483646 h 102"/>
              <a:gd name="T32" fmla="*/ 2147483646 w 90"/>
              <a:gd name="T33" fmla="*/ 2147483646 h 102"/>
              <a:gd name="T34" fmla="*/ 2147483646 w 90"/>
              <a:gd name="T35" fmla="*/ 2147483646 h 102"/>
              <a:gd name="T36" fmla="*/ 2147483646 w 90"/>
              <a:gd name="T37" fmla="*/ 0 h 102"/>
              <a:gd name="T38" fmla="*/ 2147483646 w 90"/>
              <a:gd name="T39" fmla="*/ 2147483646 h 102"/>
              <a:gd name="T40" fmla="*/ 2147483646 w 90"/>
              <a:gd name="T41" fmla="*/ 2147483646 h 102"/>
              <a:gd name="T42" fmla="*/ 2147483646 w 90"/>
              <a:gd name="T43" fmla="*/ 2147483646 h 102"/>
              <a:gd name="T44" fmla="*/ 2147483646 w 90"/>
              <a:gd name="T45" fmla="*/ 2147483646 h 102"/>
              <a:gd name="T46" fmla="*/ 2147483646 w 90"/>
              <a:gd name="T47" fmla="*/ 2147483646 h 102"/>
              <a:gd name="T48" fmla="*/ 2147483646 w 90"/>
              <a:gd name="T49" fmla="*/ 2147483646 h 102"/>
              <a:gd name="T50" fmla="*/ 2147483646 w 90"/>
              <a:gd name="T51" fmla="*/ 2147483646 h 102"/>
              <a:gd name="T52" fmla="*/ 2147483646 w 90"/>
              <a:gd name="T53" fmla="*/ 2147483646 h 102"/>
              <a:gd name="T54" fmla="*/ 2147483646 w 90"/>
              <a:gd name="T55" fmla="*/ 2147483646 h 102"/>
              <a:gd name="T56" fmla="*/ 2147483646 w 90"/>
              <a:gd name="T57" fmla="*/ 2147483646 h 102"/>
              <a:gd name="T58" fmla="*/ 2147483646 w 90"/>
              <a:gd name="T59" fmla="*/ 2147483646 h 102"/>
              <a:gd name="T60" fmla="*/ 2147483646 w 90"/>
              <a:gd name="T61" fmla="*/ 2147483646 h 102"/>
              <a:gd name="T62" fmla="*/ 2147483646 w 90"/>
              <a:gd name="T63" fmla="*/ 2147483646 h 102"/>
              <a:gd name="T64" fmla="*/ 2147483646 w 90"/>
              <a:gd name="T65" fmla="*/ 2147483646 h 102"/>
              <a:gd name="T66" fmla="*/ 2147483646 w 90"/>
              <a:gd name="T67" fmla="*/ 2147483646 h 102"/>
              <a:gd name="T68" fmla="*/ 2147483646 w 90"/>
              <a:gd name="T69" fmla="*/ 2147483646 h 102"/>
              <a:gd name="T70" fmla="*/ 2147483646 w 90"/>
              <a:gd name="T71" fmla="*/ 2147483646 h 102"/>
              <a:gd name="T72" fmla="*/ 2147483646 w 90"/>
              <a:gd name="T73" fmla="*/ 2147483646 h 102"/>
              <a:gd name="T74" fmla="*/ 2147483646 w 90"/>
              <a:gd name="T75" fmla="*/ 2147483646 h 102"/>
              <a:gd name="T76" fmla="*/ 2147483646 w 90"/>
              <a:gd name="T77" fmla="*/ 2147483646 h 102"/>
              <a:gd name="T78" fmla="*/ 2147483646 w 90"/>
              <a:gd name="T79" fmla="*/ 2147483646 h 102"/>
              <a:gd name="T80" fmla="*/ 2147483646 w 90"/>
              <a:gd name="T81" fmla="*/ 2147483646 h 102"/>
              <a:gd name="T82" fmla="*/ 2147483646 w 90"/>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F6B3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921"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2"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3"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4"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43" name="Freeform 28"/>
          <p:cNvSpPr>
            <a:spLocks noEditPoints="1"/>
          </p:cNvSpPr>
          <p:nvPr/>
        </p:nvSpPr>
        <p:spPr bwMode="auto">
          <a:xfrm>
            <a:off x="3436938" y="1911350"/>
            <a:ext cx="792162" cy="79375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0"/>
          <p:cNvSpPr>
            <a:spLocks/>
          </p:cNvSpPr>
          <p:nvPr/>
        </p:nvSpPr>
        <p:spPr bwMode="auto">
          <a:xfrm>
            <a:off x="5437188" y="2576513"/>
            <a:ext cx="708025" cy="669925"/>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3" name="Freeform 33"/>
          <p:cNvSpPr>
            <a:spLocks noEditPoints="1"/>
          </p:cNvSpPr>
          <p:nvPr/>
        </p:nvSpPr>
        <p:spPr bwMode="auto">
          <a:xfrm>
            <a:off x="5048250" y="2579688"/>
            <a:ext cx="542925" cy="650875"/>
          </a:xfrm>
          <a:custGeom>
            <a:avLst/>
            <a:gdLst>
              <a:gd name="T0" fmla="*/ 2086411007 w 120"/>
              <a:gd name="T1" fmla="*/ 1228400003 h 144"/>
              <a:gd name="T2" fmla="*/ 2086411007 w 120"/>
              <a:gd name="T3" fmla="*/ 859878194 h 144"/>
              <a:gd name="T4" fmla="*/ 1227300060 w 120"/>
              <a:gd name="T5" fmla="*/ 0 h 144"/>
              <a:gd name="T6" fmla="*/ 368189113 w 120"/>
              <a:gd name="T7" fmla="*/ 859878194 h 144"/>
              <a:gd name="T8" fmla="*/ 368189113 w 120"/>
              <a:gd name="T9" fmla="*/ 1228400003 h 144"/>
              <a:gd name="T10" fmla="*/ 0 w 120"/>
              <a:gd name="T11" fmla="*/ 1228400003 h 144"/>
              <a:gd name="T12" fmla="*/ 0 w 120"/>
              <a:gd name="T13" fmla="*/ 2147483646 h 144"/>
              <a:gd name="T14" fmla="*/ 2147483646 w 120"/>
              <a:gd name="T15" fmla="*/ 2147483646 h 144"/>
              <a:gd name="T16" fmla="*/ 2147483646 w 120"/>
              <a:gd name="T17" fmla="*/ 1228400003 h 144"/>
              <a:gd name="T18" fmla="*/ 2086411007 w 120"/>
              <a:gd name="T19" fmla="*/ 1228400003 h 144"/>
              <a:gd name="T20" fmla="*/ 1350028256 w 120"/>
              <a:gd name="T21" fmla="*/ 2147483646 h 144"/>
              <a:gd name="T22" fmla="*/ 1350028256 w 120"/>
              <a:gd name="T23" fmla="*/ 2147483646 h 144"/>
              <a:gd name="T24" fmla="*/ 1104571864 w 120"/>
              <a:gd name="T25" fmla="*/ 2147483646 h 144"/>
              <a:gd name="T26" fmla="*/ 1104571864 w 120"/>
              <a:gd name="T27" fmla="*/ 2147483646 h 144"/>
              <a:gd name="T28" fmla="*/ 981839143 w 120"/>
              <a:gd name="T29" fmla="*/ 1965439102 h 144"/>
              <a:gd name="T30" fmla="*/ 1227300060 w 120"/>
              <a:gd name="T31" fmla="*/ 1719756389 h 144"/>
              <a:gd name="T32" fmla="*/ 1472760977 w 120"/>
              <a:gd name="T33" fmla="*/ 1965439102 h 144"/>
              <a:gd name="T34" fmla="*/ 1350028256 w 120"/>
              <a:gd name="T35" fmla="*/ 2147483646 h 144"/>
              <a:gd name="T36" fmla="*/ 1840950090 w 120"/>
              <a:gd name="T37" fmla="*/ 1228400003 h 144"/>
              <a:gd name="T38" fmla="*/ 613650030 w 120"/>
              <a:gd name="T39" fmla="*/ 1228400003 h 144"/>
              <a:gd name="T40" fmla="*/ 613650030 w 120"/>
              <a:gd name="T41" fmla="*/ 859878194 h 144"/>
              <a:gd name="T42" fmla="*/ 1227300060 w 120"/>
              <a:gd name="T43" fmla="*/ 245678193 h 144"/>
              <a:gd name="T44" fmla="*/ 1840950090 w 120"/>
              <a:gd name="T45" fmla="*/ 859878194 h 144"/>
              <a:gd name="T46" fmla="*/ 1840950090 w 120"/>
              <a:gd name="T47" fmla="*/ 1228400003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EB5C51"/>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5" name="Freeform 188"/>
          <p:cNvSpPr>
            <a:spLocks/>
          </p:cNvSpPr>
          <p:nvPr/>
        </p:nvSpPr>
        <p:spPr bwMode="auto">
          <a:xfrm>
            <a:off x="4992688" y="4157663"/>
            <a:ext cx="661987" cy="628650"/>
          </a:xfrm>
          <a:custGeom>
            <a:avLst/>
            <a:gdLst>
              <a:gd name="T0" fmla="*/ 2147483646 w 165"/>
              <a:gd name="T1" fmla="*/ 2125651021 h 156"/>
              <a:gd name="T2" fmla="*/ 2147483646 w 165"/>
              <a:gd name="T3" fmla="*/ 1930934743 h 156"/>
              <a:gd name="T4" fmla="*/ 1916805425 w 165"/>
              <a:gd name="T5" fmla="*/ 1752446501 h 156"/>
              <a:gd name="T6" fmla="*/ 1804050984 w 165"/>
              <a:gd name="T7" fmla="*/ 1719994460 h 156"/>
              <a:gd name="T8" fmla="*/ 1691296544 w 165"/>
              <a:gd name="T9" fmla="*/ 1525278182 h 156"/>
              <a:gd name="T10" fmla="*/ 1626867155 w 165"/>
              <a:gd name="T11" fmla="*/ 1525278182 h 156"/>
              <a:gd name="T12" fmla="*/ 1691296544 w 165"/>
              <a:gd name="T13" fmla="*/ 1379241981 h 156"/>
              <a:gd name="T14" fmla="*/ 1723513245 w 165"/>
              <a:gd name="T15" fmla="*/ 1200749709 h 156"/>
              <a:gd name="T16" fmla="*/ 1804050984 w 165"/>
              <a:gd name="T17" fmla="*/ 1135845626 h 156"/>
              <a:gd name="T18" fmla="*/ 1836267685 w 165"/>
              <a:gd name="T19" fmla="*/ 1022261466 h 156"/>
              <a:gd name="T20" fmla="*/ 1836267685 w 165"/>
              <a:gd name="T21" fmla="*/ 827545188 h 156"/>
              <a:gd name="T22" fmla="*/ 1804050984 w 165"/>
              <a:gd name="T23" fmla="*/ 746413070 h 156"/>
              <a:gd name="T24" fmla="*/ 1820159335 w 165"/>
              <a:gd name="T25" fmla="*/ 486792710 h 156"/>
              <a:gd name="T26" fmla="*/ 1787942634 w 165"/>
              <a:gd name="T27" fmla="*/ 308300438 h 156"/>
              <a:gd name="T28" fmla="*/ 1723513245 w 165"/>
              <a:gd name="T29" fmla="*/ 194716278 h 156"/>
              <a:gd name="T30" fmla="*/ 1642975505 w 165"/>
              <a:gd name="T31" fmla="*/ 178488242 h 156"/>
              <a:gd name="T32" fmla="*/ 1594650454 w 165"/>
              <a:gd name="T33" fmla="*/ 129812195 h 156"/>
              <a:gd name="T34" fmla="*/ 1030886277 w 165"/>
              <a:gd name="T35" fmla="*/ 146036201 h 156"/>
              <a:gd name="T36" fmla="*/ 821485747 w 165"/>
              <a:gd name="T37" fmla="*/ 746413070 h 156"/>
              <a:gd name="T38" fmla="*/ 789273058 w 165"/>
              <a:gd name="T39" fmla="*/ 859997230 h 156"/>
              <a:gd name="T40" fmla="*/ 869810798 w 165"/>
              <a:gd name="T41" fmla="*/ 1168297667 h 156"/>
              <a:gd name="T42" fmla="*/ 934240187 w 165"/>
              <a:gd name="T43" fmla="*/ 1184525703 h 156"/>
              <a:gd name="T44" fmla="*/ 950348537 w 165"/>
              <a:gd name="T45" fmla="*/ 1395465987 h 156"/>
              <a:gd name="T46" fmla="*/ 1014777926 w 165"/>
              <a:gd name="T47" fmla="*/ 1525278182 h 156"/>
              <a:gd name="T48" fmla="*/ 966456888 w 165"/>
              <a:gd name="T49" fmla="*/ 1525278182 h 156"/>
              <a:gd name="T50" fmla="*/ 853702447 w 165"/>
              <a:gd name="T51" fmla="*/ 1719994460 h 156"/>
              <a:gd name="T52" fmla="*/ 740948007 w 165"/>
              <a:gd name="T53" fmla="*/ 1752446501 h 156"/>
              <a:gd name="T54" fmla="*/ 322150958 w 165"/>
              <a:gd name="T55" fmla="*/ 1930934743 h 156"/>
              <a:gd name="T56" fmla="*/ 16108350 w 165"/>
              <a:gd name="T57" fmla="*/ 2125651021 h 156"/>
              <a:gd name="T58" fmla="*/ 0 w 165"/>
              <a:gd name="T59" fmla="*/ 2147483646 h 156"/>
              <a:gd name="T60" fmla="*/ 1159745055 w 165"/>
              <a:gd name="T61" fmla="*/ 2147483646 h 156"/>
              <a:gd name="T62" fmla="*/ 1256391145 w 165"/>
              <a:gd name="T63" fmla="*/ 1947162779 h 156"/>
              <a:gd name="T64" fmla="*/ 1175853406 w 165"/>
              <a:gd name="T65" fmla="*/ 1801126578 h 156"/>
              <a:gd name="T66" fmla="*/ 1336928885 w 165"/>
              <a:gd name="T67" fmla="*/ 1719994460 h 156"/>
              <a:gd name="T68" fmla="*/ 1481900026 w 165"/>
              <a:gd name="T69" fmla="*/ 1801126578 h 156"/>
              <a:gd name="T70" fmla="*/ 1401362286 w 165"/>
              <a:gd name="T71" fmla="*/ 1947162779 h 156"/>
              <a:gd name="T72" fmla="*/ 1546329415 w 165"/>
              <a:gd name="T73" fmla="*/ 2147483646 h 156"/>
              <a:gd name="T74" fmla="*/ 2147483646 w 165"/>
              <a:gd name="T75" fmla="*/ 2147483646 h 156"/>
              <a:gd name="T76" fmla="*/ 2147483646 w 165"/>
              <a:gd name="T77" fmla="*/ 2125651021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374"/>
          <p:cNvSpPr>
            <a:spLocks noEditPoints="1"/>
          </p:cNvSpPr>
          <p:nvPr/>
        </p:nvSpPr>
        <p:spPr bwMode="auto">
          <a:xfrm>
            <a:off x="6461125" y="4164013"/>
            <a:ext cx="660400" cy="647700"/>
          </a:xfrm>
          <a:custGeom>
            <a:avLst/>
            <a:gdLst>
              <a:gd name="T0" fmla="*/ 1945640715 w 142"/>
              <a:gd name="T1" fmla="*/ 195474928 h 139"/>
              <a:gd name="T2" fmla="*/ 2147483646 w 142"/>
              <a:gd name="T3" fmla="*/ 825332890 h 139"/>
              <a:gd name="T4" fmla="*/ 2147483646 w 142"/>
              <a:gd name="T5" fmla="*/ 456106612 h 139"/>
              <a:gd name="T6" fmla="*/ 1642986837 w 142"/>
              <a:gd name="T7" fmla="*/ 130313512 h 139"/>
              <a:gd name="T8" fmla="*/ 1448419975 w 142"/>
              <a:gd name="T9" fmla="*/ 108594594 h 139"/>
              <a:gd name="T10" fmla="*/ 0 w 142"/>
              <a:gd name="T11" fmla="*/ 1563790105 h 139"/>
              <a:gd name="T12" fmla="*/ 1448419975 w 142"/>
              <a:gd name="T13" fmla="*/ 2147483646 h 139"/>
              <a:gd name="T14" fmla="*/ 2147483646 w 142"/>
              <a:gd name="T15" fmla="*/ 1563790105 h 139"/>
              <a:gd name="T16" fmla="*/ 1945640715 w 142"/>
              <a:gd name="T17" fmla="*/ 195474928 h 139"/>
              <a:gd name="T18" fmla="*/ 929582761 w 142"/>
              <a:gd name="T19" fmla="*/ 2147483646 h 139"/>
              <a:gd name="T20" fmla="*/ 540458338 w 142"/>
              <a:gd name="T21" fmla="*/ 2085053473 h 139"/>
              <a:gd name="T22" fmla="*/ 929582761 w 142"/>
              <a:gd name="T23" fmla="*/ 1694103617 h 139"/>
              <a:gd name="T24" fmla="*/ 1318711834 w 142"/>
              <a:gd name="T25" fmla="*/ 2085053473 h 139"/>
              <a:gd name="T26" fmla="*/ 929582761 w 142"/>
              <a:gd name="T27" fmla="*/ 2147483646 h 139"/>
              <a:gd name="T28" fmla="*/ 929582761 w 142"/>
              <a:gd name="T29" fmla="*/ 1433471933 h 139"/>
              <a:gd name="T30" fmla="*/ 540458338 w 142"/>
              <a:gd name="T31" fmla="*/ 1042526737 h 139"/>
              <a:gd name="T32" fmla="*/ 929582761 w 142"/>
              <a:gd name="T33" fmla="*/ 629857962 h 139"/>
              <a:gd name="T34" fmla="*/ 1318711834 w 142"/>
              <a:gd name="T35" fmla="*/ 1042526737 h 139"/>
              <a:gd name="T36" fmla="*/ 929582761 w 142"/>
              <a:gd name="T37" fmla="*/ 1433471933 h 139"/>
              <a:gd name="T38" fmla="*/ 1967261839 w 142"/>
              <a:gd name="T39" fmla="*/ 2147483646 h 139"/>
              <a:gd name="T40" fmla="*/ 1578132766 w 142"/>
              <a:gd name="T41" fmla="*/ 2085053473 h 139"/>
              <a:gd name="T42" fmla="*/ 1967261839 w 142"/>
              <a:gd name="T43" fmla="*/ 1694103617 h 139"/>
              <a:gd name="T44" fmla="*/ 2147483646 w 142"/>
              <a:gd name="T45" fmla="*/ 2085053473 h 139"/>
              <a:gd name="T46" fmla="*/ 1967261839 w 142"/>
              <a:gd name="T47" fmla="*/ 2147483646 h 139"/>
              <a:gd name="T48" fmla="*/ 1967261839 w 142"/>
              <a:gd name="T49" fmla="*/ 1433471933 h 139"/>
              <a:gd name="T50" fmla="*/ 1578132766 w 142"/>
              <a:gd name="T51" fmla="*/ 1042526737 h 139"/>
              <a:gd name="T52" fmla="*/ 1967261839 w 142"/>
              <a:gd name="T53" fmla="*/ 629857962 h 139"/>
              <a:gd name="T54" fmla="*/ 2147483646 w 142"/>
              <a:gd name="T55" fmla="*/ 1042526737 h 139"/>
              <a:gd name="T56" fmla="*/ 1967261839 w 142"/>
              <a:gd name="T57" fmla="*/ 1433471933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0" name="Freeform 8"/>
          <p:cNvSpPr>
            <a:spLocks/>
          </p:cNvSpPr>
          <p:nvPr/>
        </p:nvSpPr>
        <p:spPr bwMode="auto">
          <a:xfrm>
            <a:off x="3675063" y="4791075"/>
            <a:ext cx="25400" cy="22225"/>
          </a:xfrm>
          <a:custGeom>
            <a:avLst/>
            <a:gdLst>
              <a:gd name="T0" fmla="*/ 24803100 w 10"/>
              <a:gd name="T1" fmla="*/ 48485072 h 9"/>
              <a:gd name="T2" fmla="*/ 18602960 w 10"/>
              <a:gd name="T3" fmla="*/ 48485072 h 9"/>
              <a:gd name="T4" fmla="*/ 18602960 w 10"/>
              <a:gd name="T5" fmla="*/ 36362569 h 9"/>
              <a:gd name="T6" fmla="*/ 31005780 w 10"/>
              <a:gd name="T7" fmla="*/ 24242536 h 9"/>
              <a:gd name="T8" fmla="*/ 12402820 w 10"/>
              <a:gd name="T9" fmla="*/ 24242536 h 9"/>
              <a:gd name="T10" fmla="*/ 6200140 w 10"/>
              <a:gd name="T11" fmla="*/ 18182519 h 9"/>
              <a:gd name="T12" fmla="*/ 12402820 w 10"/>
              <a:gd name="T13" fmla="*/ 6060017 h 9"/>
              <a:gd name="T14" fmla="*/ 49606200 w 10"/>
              <a:gd name="T15" fmla="*/ 0 h 9"/>
              <a:gd name="T16" fmla="*/ 62009020 w 10"/>
              <a:gd name="T17" fmla="*/ 6060017 h 9"/>
              <a:gd name="T18" fmla="*/ 62009020 w 10"/>
              <a:gd name="T19" fmla="*/ 18182519 h 9"/>
              <a:gd name="T20" fmla="*/ 37205920 w 10"/>
              <a:gd name="T21" fmla="*/ 48485072 h 9"/>
              <a:gd name="T22" fmla="*/ 24803100 w 10"/>
              <a:gd name="T23" fmla="*/ 48485072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1"/>
          <p:cNvSpPr>
            <a:spLocks/>
          </p:cNvSpPr>
          <p:nvPr/>
        </p:nvSpPr>
        <p:spPr bwMode="auto">
          <a:xfrm>
            <a:off x="2482850" y="3171825"/>
            <a:ext cx="2009775" cy="1441450"/>
          </a:xfrm>
          <a:custGeom>
            <a:avLst/>
            <a:gdLst>
              <a:gd name="T0" fmla="*/ 0 w 834"/>
              <a:gd name="T1" fmla="*/ 1952359659 h 598"/>
              <a:gd name="T2" fmla="*/ 493664841 w 834"/>
              <a:gd name="T3" fmla="*/ 2147483646 h 598"/>
              <a:gd name="T4" fmla="*/ 1562301247 w 834"/>
              <a:gd name="T5" fmla="*/ 2147483646 h 598"/>
              <a:gd name="T6" fmla="*/ 2147483646 w 834"/>
              <a:gd name="T7" fmla="*/ 2147483646 h 598"/>
              <a:gd name="T8" fmla="*/ 2147483646 w 834"/>
              <a:gd name="T9" fmla="*/ 2147483646 h 598"/>
              <a:gd name="T10" fmla="*/ 2147483646 w 834"/>
              <a:gd name="T11" fmla="*/ 2147483646 h 598"/>
              <a:gd name="T12" fmla="*/ 2147483646 w 834"/>
              <a:gd name="T13" fmla="*/ 1946550471 h 598"/>
              <a:gd name="T14" fmla="*/ 2147483646 w 834"/>
              <a:gd name="T15" fmla="*/ 1092392518 h 598"/>
              <a:gd name="T16" fmla="*/ 2147483646 w 834"/>
              <a:gd name="T17" fmla="*/ 418362784 h 598"/>
              <a:gd name="T18" fmla="*/ 2147483646 w 834"/>
              <a:gd name="T19" fmla="*/ 63915532 h 598"/>
              <a:gd name="T20" fmla="*/ 2147483646 w 834"/>
              <a:gd name="T21" fmla="*/ 34864771 h 598"/>
              <a:gd name="T22" fmla="*/ 2147483646 w 834"/>
              <a:gd name="T23" fmla="*/ 197560605 h 598"/>
              <a:gd name="T24" fmla="*/ 2147483646 w 834"/>
              <a:gd name="T25" fmla="*/ 447415956 h 598"/>
              <a:gd name="T26" fmla="*/ 2147483646 w 834"/>
              <a:gd name="T27" fmla="*/ 755377651 h 598"/>
              <a:gd name="T28" fmla="*/ 2147483646 w 834"/>
              <a:gd name="T29" fmla="*/ 784430823 h 598"/>
              <a:gd name="T30" fmla="*/ 2147483646 w 834"/>
              <a:gd name="T31" fmla="*/ 1365489442 h 598"/>
              <a:gd name="T32" fmla="*/ 1417105847 w 834"/>
              <a:gd name="T33" fmla="*/ 1841958570 h 598"/>
              <a:gd name="T34" fmla="*/ 569166352 w 834"/>
              <a:gd name="T35" fmla="*/ 2010466003 h 598"/>
              <a:gd name="T36" fmla="*/ 0 w 834"/>
              <a:gd name="T37" fmla="*/ 1952359659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2"/>
          <p:cNvSpPr>
            <a:spLocks/>
          </p:cNvSpPr>
          <p:nvPr/>
        </p:nvSpPr>
        <p:spPr bwMode="auto">
          <a:xfrm>
            <a:off x="2517775" y="4000500"/>
            <a:ext cx="19050" cy="17463"/>
          </a:xfrm>
          <a:custGeom>
            <a:avLst/>
            <a:gdLst>
              <a:gd name="T0" fmla="*/ 27682031 w 8"/>
              <a:gd name="T1" fmla="*/ 43502828 h 7"/>
              <a:gd name="T2" fmla="*/ 33218438 w 8"/>
              <a:gd name="T3" fmla="*/ 43502828 h 7"/>
              <a:gd name="T4" fmla="*/ 33218438 w 8"/>
              <a:gd name="T5" fmla="*/ 31074161 h 7"/>
              <a:gd name="T6" fmla="*/ 27682031 w 8"/>
              <a:gd name="T7" fmla="*/ 18643000 h 7"/>
              <a:gd name="T8" fmla="*/ 38754844 w 8"/>
              <a:gd name="T9" fmla="*/ 24859828 h 7"/>
              <a:gd name="T10" fmla="*/ 44291250 w 8"/>
              <a:gd name="T11" fmla="*/ 12428667 h 7"/>
              <a:gd name="T12" fmla="*/ 38754844 w 8"/>
              <a:gd name="T13" fmla="*/ 6214333 h 7"/>
              <a:gd name="T14" fmla="*/ 11072813 w 8"/>
              <a:gd name="T15" fmla="*/ 0 h 7"/>
              <a:gd name="T16" fmla="*/ 0 w 8"/>
              <a:gd name="T17" fmla="*/ 6214333 h 7"/>
              <a:gd name="T18" fmla="*/ 0 w 8"/>
              <a:gd name="T19" fmla="*/ 12428667 h 7"/>
              <a:gd name="T20" fmla="*/ 22145625 w 8"/>
              <a:gd name="T21" fmla="*/ 43502828 h 7"/>
              <a:gd name="T22" fmla="*/ 27682031 w 8"/>
              <a:gd name="T23" fmla="*/ 43502828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4" name="Freeform 16"/>
          <p:cNvSpPr>
            <a:spLocks/>
          </p:cNvSpPr>
          <p:nvPr/>
        </p:nvSpPr>
        <p:spPr bwMode="auto">
          <a:xfrm>
            <a:off x="3557588" y="3279775"/>
            <a:ext cx="19050" cy="17463"/>
          </a:xfrm>
          <a:custGeom>
            <a:avLst/>
            <a:gdLst>
              <a:gd name="T0" fmla="*/ 16609219 w 8"/>
              <a:gd name="T1" fmla="*/ 37288494 h 7"/>
              <a:gd name="T2" fmla="*/ 16609219 w 8"/>
              <a:gd name="T3" fmla="*/ 37288494 h 7"/>
              <a:gd name="T4" fmla="*/ 16609219 w 8"/>
              <a:gd name="T5" fmla="*/ 24859828 h 7"/>
              <a:gd name="T6" fmla="*/ 22145625 w 8"/>
              <a:gd name="T7" fmla="*/ 18643000 h 7"/>
              <a:gd name="T8" fmla="*/ 11072813 w 8"/>
              <a:gd name="T9" fmla="*/ 18643000 h 7"/>
              <a:gd name="T10" fmla="*/ 5536406 w 8"/>
              <a:gd name="T11" fmla="*/ 12428667 h 7"/>
              <a:gd name="T12" fmla="*/ 11072813 w 8"/>
              <a:gd name="T13" fmla="*/ 6214333 h 7"/>
              <a:gd name="T14" fmla="*/ 38754844 w 8"/>
              <a:gd name="T15" fmla="*/ 0 h 7"/>
              <a:gd name="T16" fmla="*/ 44291250 w 8"/>
              <a:gd name="T17" fmla="*/ 6214333 h 7"/>
              <a:gd name="T18" fmla="*/ 44291250 w 8"/>
              <a:gd name="T19" fmla="*/ 12428667 h 7"/>
              <a:gd name="T20" fmla="*/ 27682031 w 8"/>
              <a:gd name="T21" fmla="*/ 37288494 h 7"/>
              <a:gd name="T22" fmla="*/ 16609219 w 8"/>
              <a:gd name="T23" fmla="*/ 37288494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Freeform 19"/>
          <p:cNvSpPr>
            <a:spLocks/>
          </p:cNvSpPr>
          <p:nvPr/>
        </p:nvSpPr>
        <p:spPr bwMode="auto">
          <a:xfrm>
            <a:off x="2640013" y="2016125"/>
            <a:ext cx="1568450" cy="1125538"/>
          </a:xfrm>
          <a:custGeom>
            <a:avLst/>
            <a:gdLst>
              <a:gd name="T0" fmla="*/ 0 w 651"/>
              <a:gd name="T1" fmla="*/ 1527422550 h 467"/>
              <a:gd name="T2" fmla="*/ 383342672 w 651"/>
              <a:gd name="T3" fmla="*/ 1951384034 h 467"/>
              <a:gd name="T4" fmla="*/ 1213922477 w 651"/>
              <a:gd name="T5" fmla="*/ 2147483646 h 467"/>
              <a:gd name="T6" fmla="*/ 2147483646 w 651"/>
              <a:gd name="T7" fmla="*/ 2147483646 h 467"/>
              <a:gd name="T8" fmla="*/ 2147483646 w 651"/>
              <a:gd name="T9" fmla="*/ 2147483646 h 467"/>
              <a:gd name="T10" fmla="*/ 2147483646 w 651"/>
              <a:gd name="T11" fmla="*/ 2143038813 h 467"/>
              <a:gd name="T12" fmla="*/ 2147483646 w 651"/>
              <a:gd name="T13" fmla="*/ 1521616509 h 467"/>
              <a:gd name="T14" fmla="*/ 2147483646 w 651"/>
              <a:gd name="T15" fmla="*/ 853731419 h 467"/>
              <a:gd name="T16" fmla="*/ 2147483646 w 651"/>
              <a:gd name="T17" fmla="*/ 331038320 h 467"/>
              <a:gd name="T18" fmla="*/ 2147483646 w 651"/>
              <a:gd name="T19" fmla="*/ 52268828 h 467"/>
              <a:gd name="T20" fmla="*/ 2147483646 w 651"/>
              <a:gd name="T21" fmla="*/ 29037434 h 467"/>
              <a:gd name="T22" fmla="*/ 2147483646 w 651"/>
              <a:gd name="T23" fmla="*/ 156808894 h 467"/>
              <a:gd name="T24" fmla="*/ 2147483646 w 651"/>
              <a:gd name="T25" fmla="*/ 348461262 h 467"/>
              <a:gd name="T26" fmla="*/ 2125813525 w 651"/>
              <a:gd name="T27" fmla="*/ 592384869 h 467"/>
              <a:gd name="T28" fmla="*/ 2108389515 w 651"/>
              <a:gd name="T29" fmla="*/ 615616263 h 467"/>
              <a:gd name="T30" fmla="*/ 1690196414 w 651"/>
              <a:gd name="T31" fmla="*/ 1062806730 h 467"/>
              <a:gd name="T32" fmla="*/ 1109373599 w 651"/>
              <a:gd name="T33" fmla="*/ 1440307837 h 467"/>
              <a:gd name="T34" fmla="*/ 441425917 w 651"/>
              <a:gd name="T35" fmla="*/ 1573885337 h 467"/>
              <a:gd name="T36" fmla="*/ 0 w 651"/>
              <a:gd name="T37" fmla="*/ 152742255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6" name="Freeform 20"/>
          <p:cNvSpPr>
            <a:spLocks/>
          </p:cNvSpPr>
          <p:nvPr/>
        </p:nvSpPr>
        <p:spPr bwMode="auto">
          <a:xfrm>
            <a:off x="2663825" y="2665413"/>
            <a:ext cx="15875" cy="14287"/>
          </a:xfrm>
          <a:custGeom>
            <a:avLst/>
            <a:gdLst>
              <a:gd name="T0" fmla="*/ 26363839 w 7"/>
              <a:gd name="T1" fmla="*/ 27681063 h 6"/>
              <a:gd name="T2" fmla="*/ 26363839 w 7"/>
              <a:gd name="T3" fmla="*/ 27681063 h 6"/>
              <a:gd name="T4" fmla="*/ 26363839 w 7"/>
              <a:gd name="T5" fmla="*/ 22144850 h 6"/>
              <a:gd name="T6" fmla="*/ 21091071 w 7"/>
              <a:gd name="T7" fmla="*/ 16608637 h 6"/>
              <a:gd name="T8" fmla="*/ 31636607 w 7"/>
              <a:gd name="T9" fmla="*/ 16608637 h 6"/>
              <a:gd name="T10" fmla="*/ 36909375 w 7"/>
              <a:gd name="T11" fmla="*/ 11072425 h 6"/>
              <a:gd name="T12" fmla="*/ 31636607 w 7"/>
              <a:gd name="T13" fmla="*/ 5536213 h 6"/>
              <a:gd name="T14" fmla="*/ 10545536 w 7"/>
              <a:gd name="T15" fmla="*/ 0 h 6"/>
              <a:gd name="T16" fmla="*/ 5272768 w 7"/>
              <a:gd name="T17" fmla="*/ 0 h 6"/>
              <a:gd name="T18" fmla="*/ 5272768 w 7"/>
              <a:gd name="T19" fmla="*/ 11072425 h 6"/>
              <a:gd name="T20" fmla="*/ 15818304 w 7"/>
              <a:gd name="T21" fmla="*/ 27681063 h 6"/>
              <a:gd name="T22" fmla="*/ 26363839 w 7"/>
              <a:gd name="T23" fmla="*/ 2768106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7" name="Freeform 22"/>
          <p:cNvSpPr>
            <a:spLocks/>
          </p:cNvSpPr>
          <p:nvPr/>
        </p:nvSpPr>
        <p:spPr bwMode="auto">
          <a:xfrm>
            <a:off x="1758950" y="4144963"/>
            <a:ext cx="390525" cy="285750"/>
          </a:xfrm>
          <a:custGeom>
            <a:avLst/>
            <a:gdLst>
              <a:gd name="T0" fmla="*/ 806182560 w 163"/>
              <a:gd name="T1" fmla="*/ 213515282 h 119"/>
              <a:gd name="T2" fmla="*/ 863767028 w 163"/>
              <a:gd name="T3" fmla="*/ 115414185 h 119"/>
              <a:gd name="T4" fmla="*/ 748598091 w 163"/>
              <a:gd name="T5" fmla="*/ 0 h 119"/>
              <a:gd name="T6" fmla="*/ 633429154 w 163"/>
              <a:gd name="T7" fmla="*/ 115414185 h 119"/>
              <a:gd name="T8" fmla="*/ 691013623 w 163"/>
              <a:gd name="T9" fmla="*/ 213515282 h 119"/>
              <a:gd name="T10" fmla="*/ 627671905 w 163"/>
              <a:gd name="T11" fmla="*/ 300075920 h 119"/>
              <a:gd name="T12" fmla="*/ 558570543 w 163"/>
              <a:gd name="T13" fmla="*/ 173121277 h 119"/>
              <a:gd name="T14" fmla="*/ 472192642 w 163"/>
              <a:gd name="T15" fmla="*/ 213515282 h 119"/>
              <a:gd name="T16" fmla="*/ 558570543 w 163"/>
              <a:gd name="T17" fmla="*/ 386638960 h 119"/>
              <a:gd name="T18" fmla="*/ 472192642 w 163"/>
              <a:gd name="T19" fmla="*/ 473199599 h 119"/>
              <a:gd name="T20" fmla="*/ 385817137 w 163"/>
              <a:gd name="T21" fmla="*/ 386638960 h 119"/>
              <a:gd name="T22" fmla="*/ 472192642 w 163"/>
              <a:gd name="T23" fmla="*/ 213515282 h 119"/>
              <a:gd name="T24" fmla="*/ 391574386 w 163"/>
              <a:gd name="T25" fmla="*/ 173121277 h 119"/>
              <a:gd name="T26" fmla="*/ 316715775 w 163"/>
              <a:gd name="T27" fmla="*/ 305848550 h 119"/>
              <a:gd name="T28" fmla="*/ 247614413 w 163"/>
              <a:gd name="T29" fmla="*/ 213515282 h 119"/>
              <a:gd name="T30" fmla="*/ 305198881 w 163"/>
              <a:gd name="T31" fmla="*/ 115414185 h 119"/>
              <a:gd name="T32" fmla="*/ 190029944 w 163"/>
              <a:gd name="T33" fmla="*/ 0 h 119"/>
              <a:gd name="T34" fmla="*/ 74861007 w 163"/>
              <a:gd name="T35" fmla="*/ 115414185 h 119"/>
              <a:gd name="T36" fmla="*/ 132445476 w 163"/>
              <a:gd name="T37" fmla="*/ 213515282 h 119"/>
              <a:gd name="T38" fmla="*/ 0 w 163"/>
              <a:gd name="T39" fmla="*/ 686714880 h 119"/>
              <a:gd name="T40" fmla="*/ 259131306 w 163"/>
              <a:gd name="T41" fmla="*/ 686714880 h 119"/>
              <a:gd name="T42" fmla="*/ 380057492 w 163"/>
              <a:gd name="T43" fmla="*/ 686714880 h 119"/>
              <a:gd name="T44" fmla="*/ 558570543 w 163"/>
              <a:gd name="T45" fmla="*/ 686714880 h 119"/>
              <a:gd name="T46" fmla="*/ 691013623 w 163"/>
              <a:gd name="T47" fmla="*/ 686714880 h 119"/>
              <a:gd name="T48" fmla="*/ 938628035 w 163"/>
              <a:gd name="T49" fmla="*/ 686714880 h 119"/>
              <a:gd name="T50" fmla="*/ 806182560 w 163"/>
              <a:gd name="T51" fmla="*/ 213515282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8" name="Freeform 23"/>
          <p:cNvSpPr>
            <a:spLocks/>
          </p:cNvSpPr>
          <p:nvPr/>
        </p:nvSpPr>
        <p:spPr bwMode="auto">
          <a:xfrm>
            <a:off x="1901825" y="4108450"/>
            <a:ext cx="109538" cy="109538"/>
          </a:xfrm>
          <a:custGeom>
            <a:avLst/>
            <a:gdLst>
              <a:gd name="T0" fmla="*/ 64330450 w 45"/>
              <a:gd name="T1" fmla="*/ 248266660 h 45"/>
              <a:gd name="T2" fmla="*/ 46784897 w 45"/>
              <a:gd name="T3" fmla="*/ 265999645 h 45"/>
              <a:gd name="T4" fmla="*/ 216386234 w 45"/>
              <a:gd name="T5" fmla="*/ 265999645 h 45"/>
              <a:gd name="T6" fmla="*/ 192991351 w 45"/>
              <a:gd name="T7" fmla="*/ 248266660 h 45"/>
              <a:gd name="T8" fmla="*/ 263171130 w 45"/>
              <a:gd name="T9" fmla="*/ 130043514 h 45"/>
              <a:gd name="T10" fmla="*/ 128660901 w 45"/>
              <a:gd name="T11" fmla="*/ 0 h 45"/>
              <a:gd name="T12" fmla="*/ 0 w 45"/>
              <a:gd name="T13" fmla="*/ 130043514 h 45"/>
              <a:gd name="T14" fmla="*/ 64330450 w 45"/>
              <a:gd name="T15" fmla="*/ 24826666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9" name="Freeform 24"/>
          <p:cNvSpPr>
            <a:spLocks/>
          </p:cNvSpPr>
          <p:nvPr/>
        </p:nvSpPr>
        <p:spPr bwMode="auto">
          <a:xfrm>
            <a:off x="3925888" y="3414713"/>
            <a:ext cx="287337" cy="334962"/>
          </a:xfrm>
          <a:custGeom>
            <a:avLst/>
            <a:gdLst>
              <a:gd name="T0" fmla="*/ 0 w 247"/>
              <a:gd name="T1" fmla="*/ 165732012 h 289"/>
              <a:gd name="T2" fmla="*/ 0 w 247"/>
              <a:gd name="T3" fmla="*/ 389402018 h 289"/>
              <a:gd name="T4" fmla="*/ 112247559 w 247"/>
              <a:gd name="T5" fmla="*/ 389402018 h 289"/>
              <a:gd name="T6" fmla="*/ 112247559 w 247"/>
              <a:gd name="T7" fmla="*/ 382664530 h 289"/>
              <a:gd name="T8" fmla="*/ 112247559 w 247"/>
              <a:gd name="T9" fmla="*/ 382664530 h 289"/>
              <a:gd name="T10" fmla="*/ 112247559 w 247"/>
              <a:gd name="T11" fmla="*/ 220975243 h 289"/>
              <a:gd name="T12" fmla="*/ 221789265 w 247"/>
              <a:gd name="T13" fmla="*/ 220975243 h 289"/>
              <a:gd name="T14" fmla="*/ 221789265 w 247"/>
              <a:gd name="T15" fmla="*/ 382664530 h 289"/>
              <a:gd name="T16" fmla="*/ 224493955 w 247"/>
              <a:gd name="T17" fmla="*/ 382664530 h 289"/>
              <a:gd name="T18" fmla="*/ 224493955 w 247"/>
              <a:gd name="T19" fmla="*/ 389402018 h 289"/>
              <a:gd name="T20" fmla="*/ 334036824 w 247"/>
              <a:gd name="T21" fmla="*/ 389402018 h 289"/>
              <a:gd name="T22" fmla="*/ 334036824 w 247"/>
              <a:gd name="T23" fmla="*/ 165732012 h 289"/>
              <a:gd name="T24" fmla="*/ 167694294 w 247"/>
              <a:gd name="T25" fmla="*/ 0 h 289"/>
              <a:gd name="T26" fmla="*/ 0 w 247"/>
              <a:gd name="T27" fmla="*/ 165732012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0" name="Freeform 25"/>
          <p:cNvSpPr>
            <a:spLocks/>
          </p:cNvSpPr>
          <p:nvPr/>
        </p:nvSpPr>
        <p:spPr bwMode="auto">
          <a:xfrm>
            <a:off x="3854450" y="3346450"/>
            <a:ext cx="431800" cy="236538"/>
          </a:xfrm>
          <a:custGeom>
            <a:avLst/>
            <a:gdLst>
              <a:gd name="T0" fmla="*/ 1022977621 w 179"/>
              <a:gd name="T1" fmla="*/ 484796699 h 98"/>
              <a:gd name="T2" fmla="*/ 557986916 w 179"/>
              <a:gd name="T3" fmla="*/ 17523121 h 98"/>
              <a:gd name="T4" fmla="*/ 482426741 w 179"/>
              <a:gd name="T5" fmla="*/ 17523121 h 98"/>
              <a:gd name="T6" fmla="*/ 23249656 w 179"/>
              <a:gd name="T7" fmla="*/ 484796699 h 98"/>
              <a:gd name="T8" fmla="*/ 23249656 w 179"/>
              <a:gd name="T9" fmla="*/ 554886771 h 98"/>
              <a:gd name="T10" fmla="*/ 92998623 w 179"/>
              <a:gd name="T11" fmla="*/ 554886771 h 98"/>
              <a:gd name="T12" fmla="*/ 110434659 w 179"/>
              <a:gd name="T13" fmla="*/ 549045730 h 98"/>
              <a:gd name="T14" fmla="*/ 523112432 w 179"/>
              <a:gd name="T15" fmla="*/ 128500475 h 98"/>
              <a:gd name="T16" fmla="*/ 935790206 w 179"/>
              <a:gd name="T17" fmla="*/ 549045730 h 98"/>
              <a:gd name="T18" fmla="*/ 953228654 w 179"/>
              <a:gd name="T19" fmla="*/ 554886771 h 98"/>
              <a:gd name="T20" fmla="*/ 982289517 w 179"/>
              <a:gd name="T21" fmla="*/ 572409892 h 98"/>
              <a:gd name="T22" fmla="*/ 1022977621 w 179"/>
              <a:gd name="T23" fmla="*/ 554886771 h 98"/>
              <a:gd name="T24" fmla="*/ 1022977621 w 179"/>
              <a:gd name="T25" fmla="*/ 484796699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1" name="Freeform 26"/>
          <p:cNvSpPr>
            <a:spLocks noEditPoints="1"/>
          </p:cNvSpPr>
          <p:nvPr/>
        </p:nvSpPr>
        <p:spPr bwMode="auto">
          <a:xfrm>
            <a:off x="2249488" y="2789238"/>
            <a:ext cx="87312" cy="95250"/>
          </a:xfrm>
          <a:custGeom>
            <a:avLst/>
            <a:gdLst>
              <a:gd name="T0" fmla="*/ 146851508 w 36"/>
              <a:gd name="T1" fmla="*/ 0 h 39"/>
              <a:gd name="T2" fmla="*/ 64613305 w 36"/>
              <a:gd name="T3" fmla="*/ 0 h 39"/>
              <a:gd name="T4" fmla="*/ 0 w 36"/>
              <a:gd name="T5" fmla="*/ 64865250 h 39"/>
              <a:gd name="T6" fmla="*/ 0 w 36"/>
              <a:gd name="T7" fmla="*/ 165114654 h 39"/>
              <a:gd name="T8" fmla="*/ 64613305 w 36"/>
              <a:gd name="T9" fmla="*/ 229979904 h 39"/>
              <a:gd name="T10" fmla="*/ 146851508 w 36"/>
              <a:gd name="T11" fmla="*/ 229979904 h 39"/>
              <a:gd name="T12" fmla="*/ 211464813 w 36"/>
              <a:gd name="T13" fmla="*/ 165114654 h 39"/>
              <a:gd name="T14" fmla="*/ 211464813 w 36"/>
              <a:gd name="T15" fmla="*/ 64865250 h 39"/>
              <a:gd name="T16" fmla="*/ 146851508 w 36"/>
              <a:gd name="T17" fmla="*/ 0 h 39"/>
              <a:gd name="T18" fmla="*/ 205590656 w 36"/>
              <a:gd name="T19" fmla="*/ 159216481 h 39"/>
              <a:gd name="T20" fmla="*/ 140977351 w 36"/>
              <a:gd name="T21" fmla="*/ 218186000 h 39"/>
              <a:gd name="T22" fmla="*/ 70487463 w 36"/>
              <a:gd name="T23" fmla="*/ 218186000 h 39"/>
              <a:gd name="T24" fmla="*/ 11748315 w 36"/>
              <a:gd name="T25" fmla="*/ 159216481 h 39"/>
              <a:gd name="T26" fmla="*/ 11748315 w 36"/>
              <a:gd name="T27" fmla="*/ 70763423 h 39"/>
              <a:gd name="T28" fmla="*/ 70487463 w 36"/>
              <a:gd name="T29" fmla="*/ 11793904 h 39"/>
              <a:gd name="T30" fmla="*/ 140977351 w 36"/>
              <a:gd name="T31" fmla="*/ 11793904 h 39"/>
              <a:gd name="T32" fmla="*/ 205590656 w 36"/>
              <a:gd name="T33" fmla="*/ 70763423 h 39"/>
              <a:gd name="T34" fmla="*/ 205590656 w 36"/>
              <a:gd name="T35" fmla="*/ 15921648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2" name="Freeform 27"/>
          <p:cNvSpPr>
            <a:spLocks noEditPoints="1"/>
          </p:cNvSpPr>
          <p:nvPr/>
        </p:nvSpPr>
        <p:spPr bwMode="auto">
          <a:xfrm>
            <a:off x="1960563" y="2820988"/>
            <a:ext cx="398462" cy="263525"/>
          </a:xfrm>
          <a:custGeom>
            <a:avLst/>
            <a:gdLst>
              <a:gd name="T0" fmla="*/ 896121719 w 165"/>
              <a:gd name="T1" fmla="*/ 0 h 109"/>
              <a:gd name="T2" fmla="*/ 64009902 w 165"/>
              <a:gd name="T3" fmla="*/ 0 h 109"/>
              <a:gd name="T4" fmla="*/ 0 w 165"/>
              <a:gd name="T5" fmla="*/ 64101852 h 109"/>
              <a:gd name="T6" fmla="*/ 0 w 165"/>
              <a:gd name="T7" fmla="*/ 565263543 h 109"/>
              <a:gd name="T8" fmla="*/ 64009902 w 165"/>
              <a:gd name="T9" fmla="*/ 635191956 h 109"/>
              <a:gd name="T10" fmla="*/ 896121719 w 165"/>
              <a:gd name="T11" fmla="*/ 635191956 h 109"/>
              <a:gd name="T12" fmla="*/ 960131620 w 165"/>
              <a:gd name="T13" fmla="*/ 565263543 h 109"/>
              <a:gd name="T14" fmla="*/ 960131620 w 165"/>
              <a:gd name="T15" fmla="*/ 64101852 h 109"/>
              <a:gd name="T16" fmla="*/ 896121719 w 165"/>
              <a:gd name="T17" fmla="*/ 0 h 109"/>
              <a:gd name="T18" fmla="*/ 290949708 w 165"/>
              <a:gd name="T19" fmla="*/ 541952460 h 109"/>
              <a:gd name="T20" fmla="*/ 58189942 w 165"/>
              <a:gd name="T21" fmla="*/ 308853718 h 109"/>
              <a:gd name="T22" fmla="*/ 290949708 w 165"/>
              <a:gd name="T23" fmla="*/ 69928414 h 109"/>
              <a:gd name="T24" fmla="*/ 523707059 w 165"/>
              <a:gd name="T25" fmla="*/ 308853718 h 109"/>
              <a:gd name="T26" fmla="*/ 290949708 w 165"/>
              <a:gd name="T27" fmla="*/ 54195246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3" name="Freeform 28"/>
          <p:cNvSpPr>
            <a:spLocks noEditPoints="1"/>
          </p:cNvSpPr>
          <p:nvPr/>
        </p:nvSpPr>
        <p:spPr bwMode="auto">
          <a:xfrm>
            <a:off x="3729038" y="2189163"/>
            <a:ext cx="292100" cy="365125"/>
          </a:xfrm>
          <a:custGeom>
            <a:avLst/>
            <a:gdLst>
              <a:gd name="T0" fmla="*/ 704405185 w 121"/>
              <a:gd name="T1" fmla="*/ 151497858 h 151"/>
              <a:gd name="T2" fmla="*/ 704405185 w 121"/>
              <a:gd name="T3" fmla="*/ 134017801 h 151"/>
              <a:gd name="T4" fmla="*/ 698582498 w 121"/>
              <a:gd name="T5" fmla="*/ 128190310 h 151"/>
              <a:gd name="T6" fmla="*/ 698582498 w 121"/>
              <a:gd name="T7" fmla="*/ 128190310 h 151"/>
              <a:gd name="T8" fmla="*/ 698582498 w 121"/>
              <a:gd name="T9" fmla="*/ 64095155 h 151"/>
              <a:gd name="T10" fmla="*/ 634547418 w 121"/>
              <a:gd name="T11" fmla="*/ 0 h 151"/>
              <a:gd name="T12" fmla="*/ 628724731 w 121"/>
              <a:gd name="T13" fmla="*/ 0 h 151"/>
              <a:gd name="T14" fmla="*/ 622904457 w 121"/>
              <a:gd name="T15" fmla="*/ 0 h 151"/>
              <a:gd name="T16" fmla="*/ 593795847 w 121"/>
              <a:gd name="T17" fmla="*/ 0 h 151"/>
              <a:gd name="T18" fmla="*/ 587975574 w 121"/>
              <a:gd name="T19" fmla="*/ 0 h 151"/>
              <a:gd name="T20" fmla="*/ 64037493 w 121"/>
              <a:gd name="T21" fmla="*/ 5827492 h 151"/>
              <a:gd name="T22" fmla="*/ 0 w 121"/>
              <a:gd name="T23" fmla="*/ 69922647 h 151"/>
              <a:gd name="T24" fmla="*/ 5822688 w 121"/>
              <a:gd name="T25" fmla="*/ 821586865 h 151"/>
              <a:gd name="T26" fmla="*/ 64037493 w 121"/>
              <a:gd name="T27" fmla="*/ 879854528 h 151"/>
              <a:gd name="T28" fmla="*/ 640367692 w 121"/>
              <a:gd name="T29" fmla="*/ 879854528 h 151"/>
              <a:gd name="T30" fmla="*/ 704405185 w 121"/>
              <a:gd name="T31" fmla="*/ 815759373 h 151"/>
              <a:gd name="T32" fmla="*/ 698582498 w 121"/>
              <a:gd name="T33" fmla="*/ 227247997 h 151"/>
              <a:gd name="T34" fmla="*/ 704405185 w 121"/>
              <a:gd name="T35" fmla="*/ 221420505 h 151"/>
              <a:gd name="T36" fmla="*/ 704405185 w 121"/>
              <a:gd name="T37" fmla="*/ 180632899 h 151"/>
              <a:gd name="T38" fmla="*/ 698582498 w 121"/>
              <a:gd name="T39" fmla="*/ 174805407 h 151"/>
              <a:gd name="T40" fmla="*/ 698582498 w 121"/>
              <a:gd name="T41" fmla="*/ 157325350 h 151"/>
              <a:gd name="T42" fmla="*/ 698582498 w 121"/>
              <a:gd name="T43" fmla="*/ 157325350 h 151"/>
              <a:gd name="T44" fmla="*/ 704405185 w 121"/>
              <a:gd name="T45" fmla="*/ 151497858 h 151"/>
              <a:gd name="T46" fmla="*/ 296899131 w 121"/>
              <a:gd name="T47" fmla="*/ 862374471 h 151"/>
              <a:gd name="T48" fmla="*/ 279433482 w 121"/>
              <a:gd name="T49" fmla="*/ 839066922 h 151"/>
              <a:gd name="T50" fmla="*/ 296899131 w 121"/>
              <a:gd name="T51" fmla="*/ 815759373 h 151"/>
              <a:gd name="T52" fmla="*/ 320185053 w 121"/>
              <a:gd name="T53" fmla="*/ 839066922 h 151"/>
              <a:gd name="T54" fmla="*/ 296899131 w 121"/>
              <a:gd name="T55" fmla="*/ 862374471 h 151"/>
              <a:gd name="T56" fmla="*/ 349291249 w 121"/>
              <a:gd name="T57" fmla="*/ 862374471 h 151"/>
              <a:gd name="T58" fmla="*/ 331828014 w 121"/>
              <a:gd name="T59" fmla="*/ 839066922 h 151"/>
              <a:gd name="T60" fmla="*/ 349291249 w 121"/>
              <a:gd name="T61" fmla="*/ 815759373 h 151"/>
              <a:gd name="T62" fmla="*/ 372577171 w 121"/>
              <a:gd name="T63" fmla="*/ 839066922 h 151"/>
              <a:gd name="T64" fmla="*/ 349291249 w 121"/>
              <a:gd name="T65" fmla="*/ 862374471 h 151"/>
              <a:gd name="T66" fmla="*/ 401685781 w 121"/>
              <a:gd name="T67" fmla="*/ 862374471 h 151"/>
              <a:gd name="T68" fmla="*/ 384220132 w 121"/>
              <a:gd name="T69" fmla="*/ 839066922 h 151"/>
              <a:gd name="T70" fmla="*/ 401685781 w 121"/>
              <a:gd name="T71" fmla="*/ 815759373 h 151"/>
              <a:gd name="T72" fmla="*/ 424971703 w 121"/>
              <a:gd name="T73" fmla="*/ 839066922 h 151"/>
              <a:gd name="T74" fmla="*/ 401685781 w 121"/>
              <a:gd name="T75" fmla="*/ 862374471 h 151"/>
              <a:gd name="T76" fmla="*/ 93143689 w 121"/>
              <a:gd name="T77" fmla="*/ 809931882 h 151"/>
              <a:gd name="T78" fmla="*/ 93143689 w 121"/>
              <a:gd name="T79" fmla="*/ 110710252 h 151"/>
              <a:gd name="T80" fmla="*/ 611261496 w 121"/>
              <a:gd name="T81" fmla="*/ 110710252 h 151"/>
              <a:gd name="T82" fmla="*/ 617081769 w 121"/>
              <a:gd name="T83" fmla="*/ 804104390 h 151"/>
              <a:gd name="T84" fmla="*/ 93143689 w 121"/>
              <a:gd name="T85" fmla="*/ 80993188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017"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8"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9"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20"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5066"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7"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8"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9"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EA510D"/>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45148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THANK YOU</a:t>
            </a:r>
            <a:endParaRPr lang="zh-CN" altLang="en-US" sz="4800">
              <a:solidFill>
                <a:srgbClr val="D03F8A"/>
              </a:solidFill>
            </a:endParaRPr>
          </a:p>
        </p:txBody>
      </p:sp>
      <p:cxnSp>
        <p:nvCxnSpPr>
          <p:cNvPr id="4" name="直接连接符 3"/>
          <p:cNvCxnSpPr/>
          <p:nvPr/>
        </p:nvCxnSpPr>
        <p:spPr>
          <a:xfrm>
            <a:off x="2276475" y="3140075"/>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6475" y="2266950"/>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4101497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3149</Words>
  <Application>Microsoft Office PowerPoint</Application>
  <PresentationFormat>宽屏</PresentationFormat>
  <Paragraphs>433</Paragraphs>
  <Slides>37</Slides>
  <Notes>1</Notes>
  <HiddenSlides>0</HiddenSlides>
  <MMClips>0</MMClips>
  <ScaleCrop>false</ScaleCrop>
  <HeadingPairs>
    <vt:vector size="8" baseType="variant">
      <vt:variant>
        <vt:lpstr>已用的字体</vt:lpstr>
      </vt:variant>
      <vt:variant>
        <vt:i4>16</vt:i4>
      </vt:variant>
      <vt:variant>
        <vt:lpstr>主题</vt:lpstr>
      </vt:variant>
      <vt:variant>
        <vt:i4>3</vt:i4>
      </vt:variant>
      <vt:variant>
        <vt:lpstr>嵌入 OLE 服务器</vt:lpstr>
      </vt:variant>
      <vt:variant>
        <vt:i4>1</vt:i4>
      </vt:variant>
      <vt:variant>
        <vt:lpstr>幻灯片标题</vt:lpstr>
      </vt:variant>
      <vt:variant>
        <vt:i4>37</vt:i4>
      </vt:variant>
    </vt:vector>
  </HeadingPairs>
  <TitlesOfParts>
    <vt:vector size="57" baseType="lpstr">
      <vt:lpstr>HelveticaNeueLT Pro 43 LtEx</vt:lpstr>
      <vt:lpstr>HelveticaNeueLTPro-Lt</vt:lpstr>
      <vt:lpstr>Malgun Gothic</vt:lpstr>
      <vt:lpstr>Meiryo</vt:lpstr>
      <vt:lpstr>Oswald Light</vt:lpstr>
      <vt:lpstr>Oswald Regular</vt:lpstr>
      <vt:lpstr>新細明體</vt:lpstr>
      <vt:lpstr>Source Sans Pro</vt:lpstr>
      <vt:lpstr>宋体</vt:lpstr>
      <vt:lpstr>微软雅黑</vt:lpstr>
      <vt:lpstr>Adobe Naskh Medium</vt:lpstr>
      <vt:lpstr>Arial</vt:lpstr>
      <vt:lpstr>Calibri</vt:lpstr>
      <vt:lpstr>Calibri Light</vt:lpstr>
      <vt:lpstr>Impact</vt:lpstr>
      <vt:lpstr>Segoe UI</vt:lpstr>
      <vt:lpstr>Office 主题</vt:lpstr>
      <vt:lpstr>自定义设计方案</vt:lpstr>
      <vt:lpstr>Office Theme</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23</cp:revision>
  <dcterms:created xsi:type="dcterms:W3CDTF">2015-05-13T09:03:40Z</dcterms:created>
  <dcterms:modified xsi:type="dcterms:W3CDTF">2016-03-28T05:06:12Z</dcterms:modified>
</cp:coreProperties>
</file>