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86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9" r:id="rId34"/>
    <p:sldId id="288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4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FC954-9A4E-4D59-A85E-ED80AB4E6F46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0AB0A-45A6-4513-BFD4-173701D9F9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82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347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972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0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825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173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207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153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793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508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26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027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595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573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7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914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508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698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823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8236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408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088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4186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641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7427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168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993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6870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7319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8560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0AB0A-45A6-4513-BFD4-173701D9F98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2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237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86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52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71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14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01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3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82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3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77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03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333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14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96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37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44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83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564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00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06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821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9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6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9B122-E38F-42C3-BBD0-1B7D5E4BF3EA}" type="datetimeFigureOut">
              <a:rPr lang="zh-CN" altLang="en-US" smtClean="0"/>
              <a:t>2017/4/20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6D735-EFCA-4D9F-9124-DE19BEBF1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6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6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06021" y="3784669"/>
            <a:ext cx="65550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创意</a:t>
            </a:r>
            <a:r>
              <a:rPr lang="zh-CN" altLang="en-US" sz="9600" dirty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纯</a:t>
            </a:r>
            <a:r>
              <a:rPr lang="zh-CN" altLang="en-US" sz="96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手绘商务演示</a:t>
            </a:r>
            <a:endParaRPr lang="zh-CN" altLang="en-US" sz="96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0722" y="4892665"/>
            <a:ext cx="45255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b="1" dirty="0"/>
              <a:t>Creative pure hand painted business </a:t>
            </a:r>
            <a:r>
              <a:rPr lang="zh-CN" altLang="en-US" sz="800" b="1" dirty="0" smtClean="0"/>
              <a:t>presentations Creative </a:t>
            </a:r>
            <a:r>
              <a:rPr lang="zh-CN" altLang="en-US" sz="800" b="1" dirty="0"/>
              <a:t>pure hand painted business presentations</a:t>
            </a:r>
          </a:p>
          <a:p>
            <a:endParaRPr lang="zh-CN" altLang="en-US" sz="8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365829" y="5231219"/>
            <a:ext cx="1184940" cy="24622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83521" y="5231219"/>
            <a:ext cx="1210588" cy="24622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部门：创意设计部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Ingrid Michaelson-Everybod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94109" y="7562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27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2" grpId="0"/>
      <p:bldP spid="3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39" y="948790"/>
            <a:ext cx="1495028" cy="14950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872" y="1529806"/>
            <a:ext cx="914011" cy="9140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88" y="1581184"/>
            <a:ext cx="793019" cy="8918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94" y="1581184"/>
            <a:ext cx="939215" cy="10123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154" y="1927961"/>
            <a:ext cx="610951" cy="6655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124" y="1835431"/>
            <a:ext cx="756377" cy="8506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071" y="1572757"/>
            <a:ext cx="939215" cy="10123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695" y="1338063"/>
            <a:ext cx="811838" cy="97447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148659" y="841256"/>
            <a:ext cx="11304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目录</a:t>
            </a:r>
            <a:endParaRPr lang="zh-CN" altLang="en-US" sz="72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34183" y="3032827"/>
            <a:ext cx="1981633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、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企 业 概 况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二、主 要 产 品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三、服 务 保 障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四、合 作 伙 伴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五、市 场 布 局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六、成 功 案 例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七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. 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ngsana New" panose="02020603050405020304" pitchFamily="18" charset="-34"/>
              </a:rPr>
              <a:t>联 系 我 们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081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50211" y="1923468"/>
            <a:ext cx="358463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一、公司概况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39979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20673" y="2470024"/>
            <a:ext cx="5772150" cy="228009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 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公司创建于一九九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年末，是专业生产各种规格高频直缝碳钢焊管的现代化</a:t>
            </a:r>
            <a:r>
              <a:rPr kumimoji="0" lang="zh-CN" altLang="en-US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企业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endParaRPr kumimoji="0" lang="en-US" altLang="zh-CN" sz="1200" b="0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是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集团、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B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集团、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公司共同投资的中外合资企业。公司以巨资引进美国、德国、台湾等国家</a:t>
            </a:r>
            <a:endParaRPr kumimoji="0" lang="en-US" altLang="zh-CN" sz="1200" b="0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 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和地区九十年代先进水平的焊管生产技术及设备，聘请焊管生产高级专家和高级管理专家，建立完善的符合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ISO9002-94《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质量体系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-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生产和安装的质量保证模式</a:t>
            </a: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》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标准的质量体系产品除外销外，尚顾及国内市场需求。</a:t>
            </a:r>
            <a:r>
              <a:rPr kumimoji="0" lang="zh-CN" sz="1200" b="0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1436808" y="1146585"/>
            <a:ext cx="270458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公司概况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4283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54314" y="1305092"/>
            <a:ext cx="23487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团队介绍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227258" y="2539537"/>
            <a:ext cx="4392492" cy="15414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 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成员来自不同学院多个专业，合理搭配能力，具有一定的经济学、管理学、市场分析及营销方面的基础知识技能，组员多次获得一等奖学金、国奖等。责任心上进心强，具有很好的团队协作能力与社会实践能力。</a:t>
            </a:r>
            <a:endParaRPr kumimoji="0" lang="zh-CN" sz="1200" b="0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035316" y="1036508"/>
            <a:ext cx="1032347" cy="1213092"/>
            <a:chOff x="3213101" y="3067051"/>
            <a:chExt cx="541337" cy="720725"/>
          </a:xfrm>
          <a:solidFill>
            <a:schemeClr val="tx1"/>
          </a:solidFill>
        </p:grpSpPr>
        <p:sp>
          <p:nvSpPr>
            <p:cNvPr id="12" name="Freeform 873"/>
            <p:cNvSpPr>
              <a:spLocks/>
            </p:cNvSpPr>
            <p:nvPr/>
          </p:nvSpPr>
          <p:spPr bwMode="auto">
            <a:xfrm>
              <a:off x="3225801" y="3094038"/>
              <a:ext cx="158750" cy="142875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3" y="0"/>
                </a:cxn>
                <a:cxn ang="0">
                  <a:pos x="381" y="3"/>
                </a:cxn>
                <a:cxn ang="0">
                  <a:pos x="369" y="5"/>
                </a:cxn>
                <a:cxn ang="0">
                  <a:pos x="358" y="10"/>
                </a:cxn>
                <a:cxn ang="0">
                  <a:pos x="347" y="16"/>
                </a:cxn>
                <a:cxn ang="0">
                  <a:pos x="326" y="27"/>
                </a:cxn>
                <a:cxn ang="0">
                  <a:pos x="307" y="42"/>
                </a:cxn>
                <a:cxn ang="0">
                  <a:pos x="307" y="42"/>
                </a:cxn>
                <a:cxn ang="0">
                  <a:pos x="252" y="86"/>
                </a:cxn>
                <a:cxn ang="0">
                  <a:pos x="224" y="108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72" y="157"/>
                </a:cxn>
                <a:cxn ang="0">
                  <a:pos x="146" y="183"/>
                </a:cxn>
                <a:cxn ang="0">
                  <a:pos x="122" y="210"/>
                </a:cxn>
                <a:cxn ang="0">
                  <a:pos x="97" y="238"/>
                </a:cxn>
                <a:cxn ang="0">
                  <a:pos x="50" y="294"/>
                </a:cxn>
                <a:cxn ang="0">
                  <a:pos x="2" y="349"/>
                </a:cxn>
                <a:cxn ang="0">
                  <a:pos x="2" y="349"/>
                </a:cxn>
                <a:cxn ang="0">
                  <a:pos x="0" y="352"/>
                </a:cxn>
                <a:cxn ang="0">
                  <a:pos x="0" y="353"/>
                </a:cxn>
                <a:cxn ang="0">
                  <a:pos x="2" y="357"/>
                </a:cxn>
                <a:cxn ang="0">
                  <a:pos x="6" y="360"/>
                </a:cxn>
                <a:cxn ang="0">
                  <a:pos x="8" y="358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55" y="306"/>
                </a:cxn>
                <a:cxn ang="0">
                  <a:pos x="99" y="254"/>
                </a:cxn>
                <a:cxn ang="0">
                  <a:pos x="144" y="203"/>
                </a:cxn>
                <a:cxn ang="0">
                  <a:pos x="167" y="178"/>
                </a:cxn>
                <a:cxn ang="0">
                  <a:pos x="190" y="154"/>
                </a:cxn>
                <a:cxn ang="0">
                  <a:pos x="190" y="154"/>
                </a:cxn>
                <a:cxn ang="0">
                  <a:pos x="215" y="131"/>
                </a:cxn>
                <a:cxn ang="0">
                  <a:pos x="240" y="110"/>
                </a:cxn>
                <a:cxn ang="0">
                  <a:pos x="266" y="89"/>
                </a:cxn>
                <a:cxn ang="0">
                  <a:pos x="292" y="68"/>
                </a:cxn>
                <a:cxn ang="0">
                  <a:pos x="292" y="68"/>
                </a:cxn>
                <a:cxn ang="0">
                  <a:pos x="316" y="50"/>
                </a:cxn>
                <a:cxn ang="0">
                  <a:pos x="341" y="33"/>
                </a:cxn>
                <a:cxn ang="0">
                  <a:pos x="354" y="25"/>
                </a:cxn>
                <a:cxn ang="0">
                  <a:pos x="367" y="20"/>
                </a:cxn>
                <a:cxn ang="0">
                  <a:pos x="381" y="14"/>
                </a:cxn>
                <a:cxn ang="0">
                  <a:pos x="395" y="10"/>
                </a:cxn>
                <a:cxn ang="0">
                  <a:pos x="395" y="10"/>
                </a:cxn>
                <a:cxn ang="0">
                  <a:pos x="398" y="9"/>
                </a:cxn>
                <a:cxn ang="0">
                  <a:pos x="399" y="8"/>
                </a:cxn>
                <a:cxn ang="0">
                  <a:pos x="399" y="6"/>
                </a:cxn>
                <a:cxn ang="0">
                  <a:pos x="399" y="4"/>
                </a:cxn>
                <a:cxn ang="0">
                  <a:pos x="397" y="0"/>
                </a:cxn>
                <a:cxn ang="0">
                  <a:pos x="395" y="0"/>
                </a:cxn>
                <a:cxn ang="0">
                  <a:pos x="393" y="0"/>
                </a:cxn>
                <a:cxn ang="0">
                  <a:pos x="393" y="0"/>
                </a:cxn>
              </a:cxnLst>
              <a:rect l="0" t="0" r="r" b="b"/>
              <a:pathLst>
                <a:path w="399" h="360">
                  <a:moveTo>
                    <a:pt x="393" y="0"/>
                  </a:moveTo>
                  <a:lnTo>
                    <a:pt x="393" y="0"/>
                  </a:lnTo>
                  <a:lnTo>
                    <a:pt x="381" y="3"/>
                  </a:lnTo>
                  <a:lnTo>
                    <a:pt x="369" y="5"/>
                  </a:lnTo>
                  <a:lnTo>
                    <a:pt x="358" y="10"/>
                  </a:lnTo>
                  <a:lnTo>
                    <a:pt x="347" y="16"/>
                  </a:lnTo>
                  <a:lnTo>
                    <a:pt x="326" y="27"/>
                  </a:lnTo>
                  <a:lnTo>
                    <a:pt x="307" y="42"/>
                  </a:lnTo>
                  <a:lnTo>
                    <a:pt x="307" y="42"/>
                  </a:lnTo>
                  <a:lnTo>
                    <a:pt x="252" y="86"/>
                  </a:lnTo>
                  <a:lnTo>
                    <a:pt x="224" y="108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72" y="157"/>
                  </a:lnTo>
                  <a:lnTo>
                    <a:pt x="146" y="183"/>
                  </a:lnTo>
                  <a:lnTo>
                    <a:pt x="122" y="210"/>
                  </a:lnTo>
                  <a:lnTo>
                    <a:pt x="97" y="238"/>
                  </a:lnTo>
                  <a:lnTo>
                    <a:pt x="50" y="294"/>
                  </a:lnTo>
                  <a:lnTo>
                    <a:pt x="2" y="349"/>
                  </a:lnTo>
                  <a:lnTo>
                    <a:pt x="2" y="349"/>
                  </a:lnTo>
                  <a:lnTo>
                    <a:pt x="0" y="352"/>
                  </a:lnTo>
                  <a:lnTo>
                    <a:pt x="0" y="353"/>
                  </a:lnTo>
                  <a:lnTo>
                    <a:pt x="2" y="357"/>
                  </a:lnTo>
                  <a:lnTo>
                    <a:pt x="6" y="360"/>
                  </a:lnTo>
                  <a:lnTo>
                    <a:pt x="8" y="358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55" y="306"/>
                  </a:lnTo>
                  <a:lnTo>
                    <a:pt x="99" y="254"/>
                  </a:lnTo>
                  <a:lnTo>
                    <a:pt x="144" y="203"/>
                  </a:lnTo>
                  <a:lnTo>
                    <a:pt x="167" y="17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215" y="131"/>
                  </a:lnTo>
                  <a:lnTo>
                    <a:pt x="240" y="110"/>
                  </a:lnTo>
                  <a:lnTo>
                    <a:pt x="266" y="89"/>
                  </a:lnTo>
                  <a:lnTo>
                    <a:pt x="292" y="68"/>
                  </a:lnTo>
                  <a:lnTo>
                    <a:pt x="292" y="68"/>
                  </a:lnTo>
                  <a:lnTo>
                    <a:pt x="316" y="50"/>
                  </a:lnTo>
                  <a:lnTo>
                    <a:pt x="341" y="33"/>
                  </a:lnTo>
                  <a:lnTo>
                    <a:pt x="354" y="25"/>
                  </a:lnTo>
                  <a:lnTo>
                    <a:pt x="367" y="20"/>
                  </a:lnTo>
                  <a:lnTo>
                    <a:pt x="381" y="14"/>
                  </a:lnTo>
                  <a:lnTo>
                    <a:pt x="395" y="10"/>
                  </a:lnTo>
                  <a:lnTo>
                    <a:pt x="395" y="10"/>
                  </a:lnTo>
                  <a:lnTo>
                    <a:pt x="398" y="9"/>
                  </a:lnTo>
                  <a:lnTo>
                    <a:pt x="399" y="8"/>
                  </a:lnTo>
                  <a:lnTo>
                    <a:pt x="399" y="6"/>
                  </a:lnTo>
                  <a:lnTo>
                    <a:pt x="399" y="4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3" y="0"/>
                  </a:lnTo>
                  <a:lnTo>
                    <a:pt x="39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Freeform 874"/>
            <p:cNvSpPr>
              <a:spLocks/>
            </p:cNvSpPr>
            <p:nvPr/>
          </p:nvSpPr>
          <p:spPr bwMode="auto">
            <a:xfrm>
              <a:off x="3244851" y="3078163"/>
              <a:ext cx="209550" cy="179388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3" y="0"/>
                </a:cxn>
                <a:cxn ang="0">
                  <a:pos x="505" y="8"/>
                </a:cxn>
                <a:cxn ang="0">
                  <a:pos x="487" y="16"/>
                </a:cxn>
                <a:cxn ang="0">
                  <a:pos x="452" y="34"/>
                </a:cxn>
                <a:cxn ang="0">
                  <a:pos x="383" y="76"/>
                </a:cxn>
                <a:cxn ang="0">
                  <a:pos x="383" y="76"/>
                </a:cxn>
                <a:cxn ang="0">
                  <a:pos x="364" y="88"/>
                </a:cxn>
                <a:cxn ang="0">
                  <a:pos x="347" y="101"/>
                </a:cxn>
                <a:cxn ang="0">
                  <a:pos x="330" y="115"/>
                </a:cxn>
                <a:cxn ang="0">
                  <a:pos x="313" y="131"/>
                </a:cxn>
                <a:cxn ang="0">
                  <a:pos x="280" y="163"/>
                </a:cxn>
                <a:cxn ang="0">
                  <a:pos x="249" y="193"/>
                </a:cxn>
                <a:cxn ang="0">
                  <a:pos x="249" y="193"/>
                </a:cxn>
                <a:cxn ang="0">
                  <a:pos x="215" y="223"/>
                </a:cxn>
                <a:cxn ang="0">
                  <a:pos x="183" y="254"/>
                </a:cxn>
                <a:cxn ang="0">
                  <a:pos x="118" y="317"/>
                </a:cxn>
                <a:cxn ang="0">
                  <a:pos x="118" y="317"/>
                </a:cxn>
                <a:cxn ang="0">
                  <a:pos x="88" y="347"/>
                </a:cxn>
                <a:cxn ang="0">
                  <a:pos x="56" y="377"/>
                </a:cxn>
                <a:cxn ang="0">
                  <a:pos x="28" y="410"/>
                </a:cxn>
                <a:cxn ang="0">
                  <a:pos x="13" y="425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5"/>
                </a:cxn>
                <a:cxn ang="0">
                  <a:pos x="0" y="446"/>
                </a:cxn>
                <a:cxn ang="0">
                  <a:pos x="2" y="449"/>
                </a:cxn>
                <a:cxn ang="0">
                  <a:pos x="3" y="450"/>
                </a:cxn>
                <a:cxn ang="0">
                  <a:pos x="7" y="450"/>
                </a:cxn>
                <a:cxn ang="0">
                  <a:pos x="9" y="450"/>
                </a:cxn>
                <a:cxn ang="0">
                  <a:pos x="11" y="449"/>
                </a:cxn>
                <a:cxn ang="0">
                  <a:pos x="11" y="449"/>
                </a:cxn>
                <a:cxn ang="0">
                  <a:pos x="24" y="432"/>
                </a:cxn>
                <a:cxn ang="0">
                  <a:pos x="37" y="415"/>
                </a:cxn>
                <a:cxn ang="0">
                  <a:pos x="66" y="384"/>
                </a:cxn>
                <a:cxn ang="0">
                  <a:pos x="96" y="353"/>
                </a:cxn>
                <a:cxn ang="0">
                  <a:pos x="127" y="325"/>
                </a:cxn>
                <a:cxn ang="0">
                  <a:pos x="127" y="325"/>
                </a:cxn>
                <a:cxn ang="0">
                  <a:pos x="187" y="266"/>
                </a:cxn>
                <a:cxn ang="0">
                  <a:pos x="217" y="236"/>
                </a:cxn>
                <a:cxn ang="0">
                  <a:pos x="249" y="207"/>
                </a:cxn>
                <a:cxn ang="0">
                  <a:pos x="249" y="207"/>
                </a:cxn>
                <a:cxn ang="0">
                  <a:pos x="313" y="151"/>
                </a:cxn>
                <a:cxn ang="0">
                  <a:pos x="344" y="122"/>
                </a:cxn>
                <a:cxn ang="0">
                  <a:pos x="378" y="96"/>
                </a:cxn>
                <a:cxn ang="0">
                  <a:pos x="412" y="71"/>
                </a:cxn>
                <a:cxn ang="0">
                  <a:pos x="431" y="59"/>
                </a:cxn>
                <a:cxn ang="0">
                  <a:pos x="449" y="47"/>
                </a:cxn>
                <a:cxn ang="0">
                  <a:pos x="467" y="37"/>
                </a:cxn>
                <a:cxn ang="0">
                  <a:pos x="487" y="28"/>
                </a:cxn>
                <a:cxn ang="0">
                  <a:pos x="506" y="19"/>
                </a:cxn>
                <a:cxn ang="0">
                  <a:pos x="527" y="12"/>
                </a:cxn>
                <a:cxn ang="0">
                  <a:pos x="527" y="12"/>
                </a:cxn>
                <a:cxn ang="0">
                  <a:pos x="529" y="11"/>
                </a:cxn>
                <a:cxn ang="0">
                  <a:pos x="530" y="8"/>
                </a:cxn>
                <a:cxn ang="0">
                  <a:pos x="530" y="4"/>
                </a:cxn>
                <a:cxn ang="0">
                  <a:pos x="530" y="2"/>
                </a:cxn>
                <a:cxn ang="0">
                  <a:pos x="529" y="0"/>
                </a:cxn>
                <a:cxn ang="0">
                  <a:pos x="526" y="0"/>
                </a:cxn>
                <a:cxn ang="0">
                  <a:pos x="523" y="0"/>
                </a:cxn>
                <a:cxn ang="0">
                  <a:pos x="523" y="0"/>
                </a:cxn>
              </a:cxnLst>
              <a:rect l="0" t="0" r="r" b="b"/>
              <a:pathLst>
                <a:path w="530" h="450">
                  <a:moveTo>
                    <a:pt x="523" y="0"/>
                  </a:moveTo>
                  <a:lnTo>
                    <a:pt x="523" y="0"/>
                  </a:lnTo>
                  <a:lnTo>
                    <a:pt x="505" y="8"/>
                  </a:lnTo>
                  <a:lnTo>
                    <a:pt x="487" y="16"/>
                  </a:lnTo>
                  <a:lnTo>
                    <a:pt x="452" y="34"/>
                  </a:lnTo>
                  <a:lnTo>
                    <a:pt x="383" y="76"/>
                  </a:lnTo>
                  <a:lnTo>
                    <a:pt x="383" y="76"/>
                  </a:lnTo>
                  <a:lnTo>
                    <a:pt x="364" y="88"/>
                  </a:lnTo>
                  <a:lnTo>
                    <a:pt x="347" y="101"/>
                  </a:lnTo>
                  <a:lnTo>
                    <a:pt x="330" y="115"/>
                  </a:lnTo>
                  <a:lnTo>
                    <a:pt x="313" y="131"/>
                  </a:lnTo>
                  <a:lnTo>
                    <a:pt x="280" y="163"/>
                  </a:lnTo>
                  <a:lnTo>
                    <a:pt x="249" y="193"/>
                  </a:lnTo>
                  <a:lnTo>
                    <a:pt x="249" y="193"/>
                  </a:lnTo>
                  <a:lnTo>
                    <a:pt x="215" y="223"/>
                  </a:lnTo>
                  <a:lnTo>
                    <a:pt x="183" y="254"/>
                  </a:lnTo>
                  <a:lnTo>
                    <a:pt x="118" y="317"/>
                  </a:lnTo>
                  <a:lnTo>
                    <a:pt x="118" y="317"/>
                  </a:lnTo>
                  <a:lnTo>
                    <a:pt x="88" y="347"/>
                  </a:lnTo>
                  <a:lnTo>
                    <a:pt x="56" y="377"/>
                  </a:lnTo>
                  <a:lnTo>
                    <a:pt x="28" y="410"/>
                  </a:lnTo>
                  <a:lnTo>
                    <a:pt x="13" y="425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5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50"/>
                  </a:lnTo>
                  <a:lnTo>
                    <a:pt x="7" y="450"/>
                  </a:lnTo>
                  <a:lnTo>
                    <a:pt x="9" y="450"/>
                  </a:lnTo>
                  <a:lnTo>
                    <a:pt x="11" y="449"/>
                  </a:lnTo>
                  <a:lnTo>
                    <a:pt x="11" y="449"/>
                  </a:lnTo>
                  <a:lnTo>
                    <a:pt x="24" y="432"/>
                  </a:lnTo>
                  <a:lnTo>
                    <a:pt x="37" y="415"/>
                  </a:lnTo>
                  <a:lnTo>
                    <a:pt x="66" y="384"/>
                  </a:lnTo>
                  <a:lnTo>
                    <a:pt x="96" y="353"/>
                  </a:lnTo>
                  <a:lnTo>
                    <a:pt x="127" y="325"/>
                  </a:lnTo>
                  <a:lnTo>
                    <a:pt x="127" y="325"/>
                  </a:lnTo>
                  <a:lnTo>
                    <a:pt x="187" y="266"/>
                  </a:lnTo>
                  <a:lnTo>
                    <a:pt x="217" y="236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313" y="151"/>
                  </a:lnTo>
                  <a:lnTo>
                    <a:pt x="344" y="122"/>
                  </a:lnTo>
                  <a:lnTo>
                    <a:pt x="378" y="96"/>
                  </a:lnTo>
                  <a:lnTo>
                    <a:pt x="412" y="71"/>
                  </a:lnTo>
                  <a:lnTo>
                    <a:pt x="431" y="59"/>
                  </a:lnTo>
                  <a:lnTo>
                    <a:pt x="449" y="47"/>
                  </a:lnTo>
                  <a:lnTo>
                    <a:pt x="467" y="37"/>
                  </a:lnTo>
                  <a:lnTo>
                    <a:pt x="487" y="28"/>
                  </a:lnTo>
                  <a:lnTo>
                    <a:pt x="506" y="19"/>
                  </a:lnTo>
                  <a:lnTo>
                    <a:pt x="527" y="12"/>
                  </a:lnTo>
                  <a:lnTo>
                    <a:pt x="527" y="12"/>
                  </a:lnTo>
                  <a:lnTo>
                    <a:pt x="529" y="11"/>
                  </a:lnTo>
                  <a:lnTo>
                    <a:pt x="530" y="8"/>
                  </a:lnTo>
                  <a:lnTo>
                    <a:pt x="530" y="4"/>
                  </a:lnTo>
                  <a:lnTo>
                    <a:pt x="530" y="2"/>
                  </a:lnTo>
                  <a:lnTo>
                    <a:pt x="529" y="0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875"/>
            <p:cNvSpPr>
              <a:spLocks/>
            </p:cNvSpPr>
            <p:nvPr/>
          </p:nvSpPr>
          <p:spPr bwMode="auto">
            <a:xfrm>
              <a:off x="3276601" y="3081338"/>
              <a:ext cx="225425" cy="176213"/>
            </a:xfrm>
            <a:custGeom>
              <a:avLst/>
              <a:gdLst/>
              <a:ahLst/>
              <a:cxnLst>
                <a:cxn ang="0">
                  <a:pos x="560" y="4"/>
                </a:cxn>
                <a:cxn ang="0">
                  <a:pos x="557" y="5"/>
                </a:cxn>
                <a:cxn ang="0">
                  <a:pos x="547" y="5"/>
                </a:cxn>
                <a:cxn ang="0">
                  <a:pos x="539" y="8"/>
                </a:cxn>
                <a:cxn ang="0">
                  <a:pos x="518" y="23"/>
                </a:cxn>
                <a:cxn ang="0">
                  <a:pos x="479" y="52"/>
                </a:cxn>
                <a:cxn ang="0">
                  <a:pos x="440" y="81"/>
                </a:cxn>
                <a:cxn ang="0">
                  <a:pos x="323" y="159"/>
                </a:cxn>
                <a:cxn ang="0">
                  <a:pos x="286" y="187"/>
                </a:cxn>
                <a:cxn ang="0">
                  <a:pos x="177" y="276"/>
                </a:cxn>
                <a:cxn ang="0">
                  <a:pos x="141" y="309"/>
                </a:cxn>
                <a:cxn ang="0">
                  <a:pos x="75" y="373"/>
                </a:cxn>
                <a:cxn ang="0">
                  <a:pos x="56" y="388"/>
                </a:cxn>
                <a:cxn ang="0">
                  <a:pos x="38" y="404"/>
                </a:cxn>
                <a:cxn ang="0">
                  <a:pos x="13" y="428"/>
                </a:cxn>
                <a:cxn ang="0">
                  <a:pos x="4" y="433"/>
                </a:cxn>
                <a:cxn ang="0">
                  <a:pos x="3" y="434"/>
                </a:cxn>
                <a:cxn ang="0">
                  <a:pos x="0" y="441"/>
                </a:cxn>
                <a:cxn ang="0">
                  <a:pos x="5" y="445"/>
                </a:cxn>
                <a:cxn ang="0">
                  <a:pos x="7" y="445"/>
                </a:cxn>
                <a:cxn ang="0">
                  <a:pos x="20" y="438"/>
                </a:cxn>
                <a:cxn ang="0">
                  <a:pos x="43" y="416"/>
                </a:cxn>
                <a:cxn ang="0">
                  <a:pos x="54" y="407"/>
                </a:cxn>
                <a:cxn ang="0">
                  <a:pos x="127" y="337"/>
                </a:cxn>
                <a:cxn ang="0">
                  <a:pos x="166" y="301"/>
                </a:cxn>
                <a:cxn ang="0">
                  <a:pos x="286" y="201"/>
                </a:cxn>
                <a:cxn ang="0">
                  <a:pos x="307" y="186"/>
                </a:cxn>
                <a:cxn ang="0">
                  <a:pos x="373" y="139"/>
                </a:cxn>
                <a:cxn ang="0">
                  <a:pos x="462" y="80"/>
                </a:cxn>
                <a:cxn ang="0">
                  <a:pos x="500" y="51"/>
                </a:cxn>
                <a:cxn ang="0">
                  <a:pos x="538" y="22"/>
                </a:cxn>
                <a:cxn ang="0">
                  <a:pos x="543" y="21"/>
                </a:cxn>
                <a:cxn ang="0">
                  <a:pos x="557" y="18"/>
                </a:cxn>
                <a:cxn ang="0">
                  <a:pos x="565" y="14"/>
                </a:cxn>
                <a:cxn ang="0">
                  <a:pos x="570" y="6"/>
                </a:cxn>
                <a:cxn ang="0">
                  <a:pos x="570" y="4"/>
                </a:cxn>
                <a:cxn ang="0">
                  <a:pos x="566" y="0"/>
                </a:cxn>
                <a:cxn ang="0">
                  <a:pos x="561" y="1"/>
                </a:cxn>
                <a:cxn ang="0">
                  <a:pos x="560" y="4"/>
                </a:cxn>
              </a:cxnLst>
              <a:rect l="0" t="0" r="r" b="b"/>
              <a:pathLst>
                <a:path w="570" h="445">
                  <a:moveTo>
                    <a:pt x="560" y="4"/>
                  </a:moveTo>
                  <a:lnTo>
                    <a:pt x="560" y="4"/>
                  </a:lnTo>
                  <a:lnTo>
                    <a:pt x="559" y="4"/>
                  </a:lnTo>
                  <a:lnTo>
                    <a:pt x="557" y="5"/>
                  </a:lnTo>
                  <a:lnTo>
                    <a:pt x="553" y="5"/>
                  </a:lnTo>
                  <a:lnTo>
                    <a:pt x="547" y="5"/>
                  </a:lnTo>
                  <a:lnTo>
                    <a:pt x="547" y="5"/>
                  </a:lnTo>
                  <a:lnTo>
                    <a:pt x="539" y="8"/>
                  </a:lnTo>
                  <a:lnTo>
                    <a:pt x="531" y="13"/>
                  </a:lnTo>
                  <a:lnTo>
                    <a:pt x="518" y="23"/>
                  </a:lnTo>
                  <a:lnTo>
                    <a:pt x="518" y="23"/>
                  </a:lnTo>
                  <a:lnTo>
                    <a:pt x="479" y="52"/>
                  </a:lnTo>
                  <a:lnTo>
                    <a:pt x="440" y="81"/>
                  </a:lnTo>
                  <a:lnTo>
                    <a:pt x="440" y="81"/>
                  </a:lnTo>
                  <a:lnTo>
                    <a:pt x="361" y="132"/>
                  </a:lnTo>
                  <a:lnTo>
                    <a:pt x="323" y="159"/>
                  </a:lnTo>
                  <a:lnTo>
                    <a:pt x="286" y="187"/>
                  </a:lnTo>
                  <a:lnTo>
                    <a:pt x="286" y="187"/>
                  </a:lnTo>
                  <a:lnTo>
                    <a:pt x="212" y="246"/>
                  </a:lnTo>
                  <a:lnTo>
                    <a:pt x="177" y="276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07" y="340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56" y="388"/>
                  </a:lnTo>
                  <a:lnTo>
                    <a:pt x="38" y="404"/>
                  </a:lnTo>
                  <a:lnTo>
                    <a:pt x="38" y="404"/>
                  </a:lnTo>
                  <a:lnTo>
                    <a:pt x="22" y="421"/>
                  </a:lnTo>
                  <a:lnTo>
                    <a:pt x="13" y="428"/>
                  </a:lnTo>
                  <a:lnTo>
                    <a:pt x="9" y="431"/>
                  </a:lnTo>
                  <a:lnTo>
                    <a:pt x="4" y="433"/>
                  </a:lnTo>
                  <a:lnTo>
                    <a:pt x="4" y="433"/>
                  </a:lnTo>
                  <a:lnTo>
                    <a:pt x="3" y="434"/>
                  </a:lnTo>
                  <a:lnTo>
                    <a:pt x="1" y="435"/>
                  </a:lnTo>
                  <a:lnTo>
                    <a:pt x="0" y="441"/>
                  </a:lnTo>
                  <a:lnTo>
                    <a:pt x="3" y="443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4" y="441"/>
                  </a:lnTo>
                  <a:lnTo>
                    <a:pt x="20" y="438"/>
                  </a:lnTo>
                  <a:lnTo>
                    <a:pt x="33" y="428"/>
                  </a:lnTo>
                  <a:lnTo>
                    <a:pt x="43" y="416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92" y="371"/>
                  </a:lnTo>
                  <a:lnTo>
                    <a:pt x="127" y="337"/>
                  </a:lnTo>
                  <a:lnTo>
                    <a:pt x="127" y="337"/>
                  </a:lnTo>
                  <a:lnTo>
                    <a:pt x="166" y="301"/>
                  </a:lnTo>
                  <a:lnTo>
                    <a:pt x="205" y="268"/>
                  </a:lnTo>
                  <a:lnTo>
                    <a:pt x="286" y="201"/>
                  </a:lnTo>
                  <a:lnTo>
                    <a:pt x="286" y="201"/>
                  </a:lnTo>
                  <a:lnTo>
                    <a:pt x="307" y="186"/>
                  </a:lnTo>
                  <a:lnTo>
                    <a:pt x="328" y="169"/>
                  </a:lnTo>
                  <a:lnTo>
                    <a:pt x="373" y="139"/>
                  </a:lnTo>
                  <a:lnTo>
                    <a:pt x="462" y="80"/>
                  </a:lnTo>
                  <a:lnTo>
                    <a:pt x="462" y="80"/>
                  </a:lnTo>
                  <a:lnTo>
                    <a:pt x="481" y="65"/>
                  </a:lnTo>
                  <a:lnTo>
                    <a:pt x="500" y="51"/>
                  </a:lnTo>
                  <a:lnTo>
                    <a:pt x="519" y="37"/>
                  </a:lnTo>
                  <a:lnTo>
                    <a:pt x="538" y="22"/>
                  </a:lnTo>
                  <a:lnTo>
                    <a:pt x="538" y="22"/>
                  </a:lnTo>
                  <a:lnTo>
                    <a:pt x="543" y="21"/>
                  </a:lnTo>
                  <a:lnTo>
                    <a:pt x="548" y="20"/>
                  </a:lnTo>
                  <a:lnTo>
                    <a:pt x="557" y="18"/>
                  </a:lnTo>
                  <a:lnTo>
                    <a:pt x="561" y="17"/>
                  </a:lnTo>
                  <a:lnTo>
                    <a:pt x="565" y="14"/>
                  </a:lnTo>
                  <a:lnTo>
                    <a:pt x="569" y="12"/>
                  </a:lnTo>
                  <a:lnTo>
                    <a:pt x="570" y="6"/>
                  </a:lnTo>
                  <a:lnTo>
                    <a:pt x="570" y="6"/>
                  </a:lnTo>
                  <a:lnTo>
                    <a:pt x="570" y="4"/>
                  </a:lnTo>
                  <a:lnTo>
                    <a:pt x="570" y="1"/>
                  </a:lnTo>
                  <a:lnTo>
                    <a:pt x="566" y="0"/>
                  </a:lnTo>
                  <a:lnTo>
                    <a:pt x="562" y="0"/>
                  </a:lnTo>
                  <a:lnTo>
                    <a:pt x="561" y="1"/>
                  </a:lnTo>
                  <a:lnTo>
                    <a:pt x="560" y="4"/>
                  </a:lnTo>
                  <a:lnTo>
                    <a:pt x="56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876"/>
            <p:cNvSpPr>
              <a:spLocks/>
            </p:cNvSpPr>
            <p:nvPr/>
          </p:nvSpPr>
          <p:spPr bwMode="auto">
            <a:xfrm>
              <a:off x="3311526" y="3082926"/>
              <a:ext cx="227013" cy="171450"/>
            </a:xfrm>
            <a:custGeom>
              <a:avLst/>
              <a:gdLst/>
              <a:ahLst/>
              <a:cxnLst>
                <a:cxn ang="0">
                  <a:pos x="567" y="0"/>
                </a:cxn>
                <a:cxn ang="0">
                  <a:pos x="551" y="4"/>
                </a:cxn>
                <a:cxn ang="0">
                  <a:pos x="524" y="20"/>
                </a:cxn>
                <a:cxn ang="0">
                  <a:pos x="510" y="29"/>
                </a:cxn>
                <a:cxn ang="0">
                  <a:pos x="424" y="96"/>
                </a:cxn>
                <a:cxn ang="0">
                  <a:pos x="275" y="213"/>
                </a:cxn>
                <a:cxn ang="0">
                  <a:pos x="224" y="251"/>
                </a:cxn>
                <a:cxn ang="0">
                  <a:pos x="100" y="343"/>
                </a:cxn>
                <a:cxn ang="0">
                  <a:pos x="57" y="372"/>
                </a:cxn>
                <a:cxn ang="0">
                  <a:pos x="29" y="389"/>
                </a:cxn>
                <a:cxn ang="0">
                  <a:pos x="11" y="403"/>
                </a:cxn>
                <a:cxn ang="0">
                  <a:pos x="2" y="416"/>
                </a:cxn>
                <a:cxn ang="0">
                  <a:pos x="0" y="426"/>
                </a:cxn>
                <a:cxn ang="0">
                  <a:pos x="2" y="430"/>
                </a:cxn>
                <a:cxn ang="0">
                  <a:pos x="7" y="433"/>
                </a:cxn>
                <a:cxn ang="0">
                  <a:pos x="13" y="433"/>
                </a:cxn>
                <a:cxn ang="0">
                  <a:pos x="17" y="432"/>
                </a:cxn>
                <a:cxn ang="0">
                  <a:pos x="17" y="424"/>
                </a:cxn>
                <a:cxn ang="0">
                  <a:pos x="13" y="423"/>
                </a:cxn>
                <a:cxn ang="0">
                  <a:pos x="11" y="421"/>
                </a:cxn>
                <a:cxn ang="0">
                  <a:pos x="12" y="419"/>
                </a:cxn>
                <a:cxn ang="0">
                  <a:pos x="21" y="411"/>
                </a:cxn>
                <a:cxn ang="0">
                  <a:pos x="49" y="391"/>
                </a:cxn>
                <a:cxn ang="0">
                  <a:pos x="88" y="364"/>
                </a:cxn>
                <a:cxn ang="0">
                  <a:pos x="131" y="335"/>
                </a:cxn>
                <a:cxn ang="0">
                  <a:pos x="257" y="242"/>
                </a:cxn>
                <a:cxn ang="0">
                  <a:pos x="333" y="183"/>
                </a:cxn>
                <a:cxn ang="0">
                  <a:pos x="407" y="124"/>
                </a:cxn>
                <a:cxn ang="0">
                  <a:pos x="484" y="63"/>
                </a:cxn>
                <a:cxn ang="0">
                  <a:pos x="522" y="32"/>
                </a:cxn>
                <a:cxn ang="0">
                  <a:pos x="544" y="18"/>
                </a:cxn>
                <a:cxn ang="0">
                  <a:pos x="567" y="11"/>
                </a:cxn>
                <a:cxn ang="0">
                  <a:pos x="569" y="11"/>
                </a:cxn>
                <a:cxn ang="0">
                  <a:pos x="572" y="5"/>
                </a:cxn>
                <a:cxn ang="0">
                  <a:pos x="571" y="1"/>
                </a:cxn>
                <a:cxn ang="0">
                  <a:pos x="567" y="0"/>
                </a:cxn>
              </a:cxnLst>
              <a:rect l="0" t="0" r="r" b="b"/>
              <a:pathLst>
                <a:path w="572" h="433">
                  <a:moveTo>
                    <a:pt x="567" y="0"/>
                  </a:moveTo>
                  <a:lnTo>
                    <a:pt x="567" y="0"/>
                  </a:lnTo>
                  <a:lnTo>
                    <a:pt x="559" y="1"/>
                  </a:lnTo>
                  <a:lnTo>
                    <a:pt x="551" y="4"/>
                  </a:lnTo>
                  <a:lnTo>
                    <a:pt x="537" y="11"/>
                  </a:lnTo>
                  <a:lnTo>
                    <a:pt x="524" y="20"/>
                  </a:lnTo>
                  <a:lnTo>
                    <a:pt x="510" y="29"/>
                  </a:lnTo>
                  <a:lnTo>
                    <a:pt x="510" y="29"/>
                  </a:lnTo>
                  <a:lnTo>
                    <a:pt x="424" y="96"/>
                  </a:lnTo>
                  <a:lnTo>
                    <a:pt x="424" y="96"/>
                  </a:lnTo>
                  <a:lnTo>
                    <a:pt x="325" y="174"/>
                  </a:lnTo>
                  <a:lnTo>
                    <a:pt x="275" y="213"/>
                  </a:lnTo>
                  <a:lnTo>
                    <a:pt x="224" y="251"/>
                  </a:lnTo>
                  <a:lnTo>
                    <a:pt x="224" y="251"/>
                  </a:lnTo>
                  <a:lnTo>
                    <a:pt x="142" y="313"/>
                  </a:lnTo>
                  <a:lnTo>
                    <a:pt x="100" y="343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40" y="382"/>
                  </a:lnTo>
                  <a:lnTo>
                    <a:pt x="29" y="389"/>
                  </a:lnTo>
                  <a:lnTo>
                    <a:pt x="20" y="395"/>
                  </a:lnTo>
                  <a:lnTo>
                    <a:pt x="11" y="403"/>
                  </a:lnTo>
                  <a:lnTo>
                    <a:pt x="4" y="412"/>
                  </a:lnTo>
                  <a:lnTo>
                    <a:pt x="2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" y="430"/>
                  </a:lnTo>
                  <a:lnTo>
                    <a:pt x="2" y="430"/>
                  </a:lnTo>
                  <a:lnTo>
                    <a:pt x="4" y="433"/>
                  </a:lnTo>
                  <a:lnTo>
                    <a:pt x="7" y="433"/>
                  </a:lnTo>
                  <a:lnTo>
                    <a:pt x="13" y="433"/>
                  </a:lnTo>
                  <a:lnTo>
                    <a:pt x="13" y="433"/>
                  </a:lnTo>
                  <a:lnTo>
                    <a:pt x="15" y="433"/>
                  </a:lnTo>
                  <a:lnTo>
                    <a:pt x="17" y="432"/>
                  </a:lnTo>
                  <a:lnTo>
                    <a:pt x="19" y="428"/>
                  </a:lnTo>
                  <a:lnTo>
                    <a:pt x="17" y="424"/>
                  </a:lnTo>
                  <a:lnTo>
                    <a:pt x="15" y="423"/>
                  </a:lnTo>
                  <a:lnTo>
                    <a:pt x="13" y="423"/>
                  </a:lnTo>
                  <a:lnTo>
                    <a:pt x="13" y="423"/>
                  </a:lnTo>
                  <a:lnTo>
                    <a:pt x="11" y="421"/>
                  </a:lnTo>
                  <a:lnTo>
                    <a:pt x="9" y="421"/>
                  </a:lnTo>
                  <a:lnTo>
                    <a:pt x="12" y="419"/>
                  </a:lnTo>
                  <a:lnTo>
                    <a:pt x="21" y="411"/>
                  </a:lnTo>
                  <a:lnTo>
                    <a:pt x="21" y="411"/>
                  </a:lnTo>
                  <a:lnTo>
                    <a:pt x="34" y="400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88" y="364"/>
                  </a:lnTo>
                  <a:lnTo>
                    <a:pt x="88" y="364"/>
                  </a:lnTo>
                  <a:lnTo>
                    <a:pt x="131" y="335"/>
                  </a:lnTo>
                  <a:lnTo>
                    <a:pt x="173" y="304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333" y="183"/>
                  </a:lnTo>
                  <a:lnTo>
                    <a:pt x="407" y="124"/>
                  </a:lnTo>
                  <a:lnTo>
                    <a:pt x="407" y="124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503" y="49"/>
                  </a:lnTo>
                  <a:lnTo>
                    <a:pt x="522" y="32"/>
                  </a:lnTo>
                  <a:lnTo>
                    <a:pt x="534" y="24"/>
                  </a:lnTo>
                  <a:lnTo>
                    <a:pt x="544" y="18"/>
                  </a:lnTo>
                  <a:lnTo>
                    <a:pt x="555" y="13"/>
                  </a:lnTo>
                  <a:lnTo>
                    <a:pt x="567" y="11"/>
                  </a:lnTo>
                  <a:lnTo>
                    <a:pt x="567" y="11"/>
                  </a:lnTo>
                  <a:lnTo>
                    <a:pt x="569" y="11"/>
                  </a:lnTo>
                  <a:lnTo>
                    <a:pt x="571" y="9"/>
                  </a:lnTo>
                  <a:lnTo>
                    <a:pt x="572" y="5"/>
                  </a:lnTo>
                  <a:lnTo>
                    <a:pt x="572" y="3"/>
                  </a:lnTo>
                  <a:lnTo>
                    <a:pt x="571" y="1"/>
                  </a:lnTo>
                  <a:lnTo>
                    <a:pt x="569" y="0"/>
                  </a:lnTo>
                  <a:lnTo>
                    <a:pt x="567" y="0"/>
                  </a:lnTo>
                  <a:lnTo>
                    <a:pt x="5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Freeform 877"/>
            <p:cNvSpPr>
              <a:spLocks/>
            </p:cNvSpPr>
            <p:nvPr/>
          </p:nvSpPr>
          <p:spPr bwMode="auto">
            <a:xfrm>
              <a:off x="3371851" y="3092451"/>
              <a:ext cx="185738" cy="153988"/>
            </a:xfrm>
            <a:custGeom>
              <a:avLst/>
              <a:gdLst/>
              <a:ahLst/>
              <a:cxnLst>
                <a:cxn ang="0">
                  <a:pos x="458" y="2"/>
                </a:cxn>
                <a:cxn ang="0">
                  <a:pos x="437" y="20"/>
                </a:cxn>
                <a:cxn ang="0">
                  <a:pos x="414" y="38"/>
                </a:cxn>
                <a:cxn ang="0">
                  <a:pos x="400" y="53"/>
                </a:cxn>
                <a:cxn ang="0">
                  <a:pos x="353" y="93"/>
                </a:cxn>
                <a:cxn ang="0">
                  <a:pos x="234" y="199"/>
                </a:cxn>
                <a:cxn ang="0">
                  <a:pos x="202" y="227"/>
                </a:cxn>
                <a:cxn ang="0">
                  <a:pos x="102" y="300"/>
                </a:cxn>
                <a:cxn ang="0">
                  <a:pos x="76" y="319"/>
                </a:cxn>
                <a:cxn ang="0">
                  <a:pos x="52" y="339"/>
                </a:cxn>
                <a:cxn ang="0">
                  <a:pos x="43" y="347"/>
                </a:cxn>
                <a:cxn ang="0">
                  <a:pos x="13" y="367"/>
                </a:cxn>
                <a:cxn ang="0">
                  <a:pos x="10" y="369"/>
                </a:cxn>
                <a:cxn ang="0">
                  <a:pos x="6" y="376"/>
                </a:cxn>
                <a:cxn ang="0">
                  <a:pos x="2" y="377"/>
                </a:cxn>
                <a:cxn ang="0">
                  <a:pos x="0" y="381"/>
                </a:cxn>
                <a:cxn ang="0">
                  <a:pos x="0" y="387"/>
                </a:cxn>
                <a:cxn ang="0">
                  <a:pos x="4" y="389"/>
                </a:cxn>
                <a:cxn ang="0">
                  <a:pos x="6" y="389"/>
                </a:cxn>
                <a:cxn ang="0">
                  <a:pos x="21" y="378"/>
                </a:cxn>
                <a:cxn ang="0">
                  <a:pos x="36" y="365"/>
                </a:cxn>
                <a:cxn ang="0">
                  <a:pos x="52" y="353"/>
                </a:cxn>
                <a:cxn ang="0">
                  <a:pos x="99" y="317"/>
                </a:cxn>
                <a:cxn ang="0">
                  <a:pos x="132" y="293"/>
                </a:cxn>
                <a:cxn ang="0">
                  <a:pos x="196" y="246"/>
                </a:cxn>
                <a:cxn ang="0">
                  <a:pos x="227" y="220"/>
                </a:cxn>
                <a:cxn ang="0">
                  <a:pos x="353" y="108"/>
                </a:cxn>
                <a:cxn ang="0">
                  <a:pos x="409" y="59"/>
                </a:cxn>
                <a:cxn ang="0">
                  <a:pos x="465" y="11"/>
                </a:cxn>
                <a:cxn ang="0">
                  <a:pos x="467" y="8"/>
                </a:cxn>
                <a:cxn ang="0">
                  <a:pos x="465" y="3"/>
                </a:cxn>
                <a:cxn ang="0">
                  <a:pos x="459" y="0"/>
                </a:cxn>
                <a:cxn ang="0">
                  <a:pos x="458" y="2"/>
                </a:cxn>
              </a:cxnLst>
              <a:rect l="0" t="0" r="r" b="b"/>
              <a:pathLst>
                <a:path w="467" h="389">
                  <a:moveTo>
                    <a:pt x="458" y="2"/>
                  </a:moveTo>
                  <a:lnTo>
                    <a:pt x="458" y="2"/>
                  </a:lnTo>
                  <a:lnTo>
                    <a:pt x="447" y="12"/>
                  </a:lnTo>
                  <a:lnTo>
                    <a:pt x="437" y="20"/>
                  </a:lnTo>
                  <a:lnTo>
                    <a:pt x="425" y="29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53"/>
                  </a:lnTo>
                  <a:lnTo>
                    <a:pt x="384" y="66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234" y="199"/>
                  </a:lnTo>
                  <a:lnTo>
                    <a:pt x="234" y="199"/>
                  </a:lnTo>
                  <a:lnTo>
                    <a:pt x="202" y="227"/>
                  </a:lnTo>
                  <a:lnTo>
                    <a:pt x="168" y="25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76" y="319"/>
                  </a:lnTo>
                  <a:lnTo>
                    <a:pt x="64" y="329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43" y="347"/>
                  </a:lnTo>
                  <a:lnTo>
                    <a:pt x="32" y="353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10" y="369"/>
                  </a:lnTo>
                  <a:lnTo>
                    <a:pt x="9" y="372"/>
                  </a:lnTo>
                  <a:lnTo>
                    <a:pt x="6" y="376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1" y="378"/>
                  </a:lnTo>
                  <a:lnTo>
                    <a:pt x="0" y="381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4" y="389"/>
                  </a:lnTo>
                  <a:lnTo>
                    <a:pt x="6" y="389"/>
                  </a:lnTo>
                  <a:lnTo>
                    <a:pt x="6" y="389"/>
                  </a:lnTo>
                  <a:lnTo>
                    <a:pt x="14" y="384"/>
                  </a:lnTo>
                  <a:lnTo>
                    <a:pt x="21" y="378"/>
                  </a:lnTo>
                  <a:lnTo>
                    <a:pt x="28" y="370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52" y="353"/>
                  </a:lnTo>
                  <a:lnTo>
                    <a:pt x="68" y="340"/>
                  </a:lnTo>
                  <a:lnTo>
                    <a:pt x="99" y="317"/>
                  </a:lnTo>
                  <a:lnTo>
                    <a:pt x="99" y="317"/>
                  </a:lnTo>
                  <a:lnTo>
                    <a:pt x="132" y="293"/>
                  </a:lnTo>
                  <a:lnTo>
                    <a:pt x="165" y="270"/>
                  </a:lnTo>
                  <a:lnTo>
                    <a:pt x="196" y="246"/>
                  </a:lnTo>
                  <a:lnTo>
                    <a:pt x="227" y="220"/>
                  </a:lnTo>
                  <a:lnTo>
                    <a:pt x="227" y="220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80" y="84"/>
                  </a:lnTo>
                  <a:lnTo>
                    <a:pt x="409" y="59"/>
                  </a:lnTo>
                  <a:lnTo>
                    <a:pt x="438" y="36"/>
                  </a:lnTo>
                  <a:lnTo>
                    <a:pt x="465" y="11"/>
                  </a:lnTo>
                  <a:lnTo>
                    <a:pt x="465" y="11"/>
                  </a:lnTo>
                  <a:lnTo>
                    <a:pt x="467" y="8"/>
                  </a:lnTo>
                  <a:lnTo>
                    <a:pt x="467" y="6"/>
                  </a:lnTo>
                  <a:lnTo>
                    <a:pt x="465" y="3"/>
                  </a:lnTo>
                  <a:lnTo>
                    <a:pt x="461" y="0"/>
                  </a:lnTo>
                  <a:lnTo>
                    <a:pt x="459" y="0"/>
                  </a:lnTo>
                  <a:lnTo>
                    <a:pt x="458" y="2"/>
                  </a:lnTo>
                  <a:lnTo>
                    <a:pt x="45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Freeform 878"/>
            <p:cNvSpPr>
              <a:spLocks/>
            </p:cNvSpPr>
            <p:nvPr/>
          </p:nvSpPr>
          <p:spPr bwMode="auto">
            <a:xfrm>
              <a:off x="3521076" y="3098801"/>
              <a:ext cx="65088" cy="63500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0"/>
                </a:cxn>
                <a:cxn ang="0">
                  <a:pos x="145" y="7"/>
                </a:cxn>
                <a:cxn ang="0">
                  <a:pos x="134" y="15"/>
                </a:cxn>
                <a:cxn ang="0">
                  <a:pos x="122" y="24"/>
                </a:cxn>
                <a:cxn ang="0">
                  <a:pos x="111" y="34"/>
                </a:cxn>
                <a:cxn ang="0">
                  <a:pos x="90" y="55"/>
                </a:cxn>
                <a:cxn ang="0">
                  <a:pos x="71" y="76"/>
                </a:cxn>
                <a:cxn ang="0">
                  <a:pos x="71" y="76"/>
                </a:cxn>
                <a:cxn ang="0">
                  <a:pos x="62" y="85"/>
                </a:cxn>
                <a:cxn ang="0">
                  <a:pos x="51" y="95"/>
                </a:cxn>
                <a:cxn ang="0">
                  <a:pos x="30" y="110"/>
                </a:cxn>
                <a:cxn ang="0">
                  <a:pos x="21" y="119"/>
                </a:cxn>
                <a:cxn ang="0">
                  <a:pos x="12" y="129"/>
                </a:cxn>
                <a:cxn ang="0">
                  <a:pos x="5" y="140"/>
                </a:cxn>
                <a:cxn ang="0">
                  <a:pos x="1" y="153"/>
                </a:cxn>
                <a:cxn ang="0">
                  <a:pos x="1" y="153"/>
                </a:cxn>
                <a:cxn ang="0">
                  <a:pos x="0" y="156"/>
                </a:cxn>
                <a:cxn ang="0">
                  <a:pos x="1" y="157"/>
                </a:cxn>
                <a:cxn ang="0">
                  <a:pos x="5" y="160"/>
                </a:cxn>
                <a:cxn ang="0">
                  <a:pos x="9" y="160"/>
                </a:cxn>
                <a:cxn ang="0">
                  <a:pos x="11" y="159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6" y="146"/>
                </a:cxn>
                <a:cxn ang="0">
                  <a:pos x="21" y="135"/>
                </a:cxn>
                <a:cxn ang="0">
                  <a:pos x="29" y="126"/>
                </a:cxn>
                <a:cxn ang="0">
                  <a:pos x="38" y="118"/>
                </a:cxn>
                <a:cxn ang="0">
                  <a:pos x="56" y="102"/>
                </a:cxn>
                <a:cxn ang="0">
                  <a:pos x="75" y="88"/>
                </a:cxn>
                <a:cxn ang="0">
                  <a:pos x="75" y="88"/>
                </a:cxn>
                <a:cxn ang="0">
                  <a:pos x="86" y="79"/>
                </a:cxn>
                <a:cxn ang="0">
                  <a:pos x="96" y="68"/>
                </a:cxn>
                <a:cxn ang="0">
                  <a:pos x="115" y="46"/>
                </a:cxn>
                <a:cxn ang="0">
                  <a:pos x="126" y="36"/>
                </a:cxn>
                <a:cxn ang="0">
                  <a:pos x="136" y="27"/>
                </a:cxn>
                <a:cxn ang="0">
                  <a:pos x="148" y="19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4" y="11"/>
                </a:cxn>
                <a:cxn ang="0">
                  <a:pos x="165" y="8"/>
                </a:cxn>
                <a:cxn ang="0">
                  <a:pos x="165" y="4"/>
                </a:cxn>
                <a:cxn ang="0">
                  <a:pos x="165" y="3"/>
                </a:cxn>
                <a:cxn ang="0">
                  <a:pos x="164" y="2"/>
                </a:cxn>
                <a:cxn ang="0">
                  <a:pos x="161" y="0"/>
                </a:cxn>
                <a:cxn ang="0">
                  <a:pos x="158" y="0"/>
                </a:cxn>
                <a:cxn ang="0">
                  <a:pos x="158" y="0"/>
                </a:cxn>
              </a:cxnLst>
              <a:rect l="0" t="0" r="r" b="b"/>
              <a:pathLst>
                <a:path w="165" h="160">
                  <a:moveTo>
                    <a:pt x="158" y="0"/>
                  </a:moveTo>
                  <a:lnTo>
                    <a:pt x="158" y="0"/>
                  </a:lnTo>
                  <a:lnTo>
                    <a:pt x="145" y="7"/>
                  </a:lnTo>
                  <a:lnTo>
                    <a:pt x="134" y="15"/>
                  </a:lnTo>
                  <a:lnTo>
                    <a:pt x="122" y="24"/>
                  </a:lnTo>
                  <a:lnTo>
                    <a:pt x="111" y="34"/>
                  </a:lnTo>
                  <a:lnTo>
                    <a:pt x="90" y="55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2" y="85"/>
                  </a:lnTo>
                  <a:lnTo>
                    <a:pt x="51" y="95"/>
                  </a:lnTo>
                  <a:lnTo>
                    <a:pt x="30" y="110"/>
                  </a:lnTo>
                  <a:lnTo>
                    <a:pt x="21" y="119"/>
                  </a:lnTo>
                  <a:lnTo>
                    <a:pt x="12" y="129"/>
                  </a:lnTo>
                  <a:lnTo>
                    <a:pt x="5" y="140"/>
                  </a:lnTo>
                  <a:lnTo>
                    <a:pt x="1" y="153"/>
                  </a:lnTo>
                  <a:lnTo>
                    <a:pt x="1" y="153"/>
                  </a:lnTo>
                  <a:lnTo>
                    <a:pt x="0" y="156"/>
                  </a:lnTo>
                  <a:lnTo>
                    <a:pt x="1" y="157"/>
                  </a:lnTo>
                  <a:lnTo>
                    <a:pt x="5" y="160"/>
                  </a:lnTo>
                  <a:lnTo>
                    <a:pt x="9" y="160"/>
                  </a:lnTo>
                  <a:lnTo>
                    <a:pt x="11" y="159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46"/>
                  </a:lnTo>
                  <a:lnTo>
                    <a:pt x="21" y="135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6" y="102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86" y="79"/>
                  </a:lnTo>
                  <a:lnTo>
                    <a:pt x="96" y="68"/>
                  </a:lnTo>
                  <a:lnTo>
                    <a:pt x="115" y="46"/>
                  </a:lnTo>
                  <a:lnTo>
                    <a:pt x="126" y="36"/>
                  </a:lnTo>
                  <a:lnTo>
                    <a:pt x="136" y="27"/>
                  </a:lnTo>
                  <a:lnTo>
                    <a:pt x="148" y="19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4" y="11"/>
                  </a:lnTo>
                  <a:lnTo>
                    <a:pt x="165" y="8"/>
                  </a:lnTo>
                  <a:lnTo>
                    <a:pt x="165" y="4"/>
                  </a:lnTo>
                  <a:lnTo>
                    <a:pt x="165" y="3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158" y="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879"/>
            <p:cNvSpPr>
              <a:spLocks/>
            </p:cNvSpPr>
            <p:nvPr/>
          </p:nvSpPr>
          <p:spPr bwMode="auto">
            <a:xfrm>
              <a:off x="3532188" y="3103563"/>
              <a:ext cx="90488" cy="82550"/>
            </a:xfrm>
            <a:custGeom>
              <a:avLst/>
              <a:gdLst/>
              <a:ahLst/>
              <a:cxnLst>
                <a:cxn ang="0">
                  <a:pos x="220" y="1"/>
                </a:cxn>
                <a:cxn ang="0">
                  <a:pos x="220" y="1"/>
                </a:cxn>
                <a:cxn ang="0">
                  <a:pos x="191" y="20"/>
                </a:cxn>
                <a:cxn ang="0">
                  <a:pos x="163" y="39"/>
                </a:cxn>
                <a:cxn ang="0">
                  <a:pos x="150" y="50"/>
                </a:cxn>
                <a:cxn ang="0">
                  <a:pos x="139" y="62"/>
                </a:cxn>
                <a:cxn ang="0">
                  <a:pos x="127" y="73"/>
                </a:cxn>
                <a:cxn ang="0">
                  <a:pos x="115" y="86"/>
                </a:cxn>
                <a:cxn ang="0">
                  <a:pos x="115" y="86"/>
                </a:cxn>
                <a:cxn ang="0">
                  <a:pos x="102" y="101"/>
                </a:cxn>
                <a:cxn ang="0">
                  <a:pos x="88" y="114"/>
                </a:cxn>
                <a:cxn ang="0">
                  <a:pos x="73" y="126"/>
                </a:cxn>
                <a:cxn ang="0">
                  <a:pos x="60" y="139"/>
                </a:cxn>
                <a:cxn ang="0">
                  <a:pos x="60" y="139"/>
                </a:cxn>
                <a:cxn ang="0">
                  <a:pos x="31" y="170"/>
                </a:cxn>
                <a:cxn ang="0">
                  <a:pos x="1" y="202"/>
                </a:cxn>
                <a:cxn ang="0">
                  <a:pos x="1" y="202"/>
                </a:cxn>
                <a:cxn ang="0">
                  <a:pos x="0" y="204"/>
                </a:cxn>
                <a:cxn ang="0">
                  <a:pos x="0" y="205"/>
                </a:cxn>
                <a:cxn ang="0">
                  <a:pos x="3" y="209"/>
                </a:cxn>
                <a:cxn ang="0">
                  <a:pos x="5" y="211"/>
                </a:cxn>
                <a:cxn ang="0">
                  <a:pos x="8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37" y="182"/>
                </a:cxn>
                <a:cxn ang="0">
                  <a:pos x="61" y="153"/>
                </a:cxn>
                <a:cxn ang="0">
                  <a:pos x="89" y="127"/>
                </a:cxn>
                <a:cxn ang="0">
                  <a:pos x="102" y="114"/>
                </a:cxn>
                <a:cxn ang="0">
                  <a:pos x="118" y="102"/>
                </a:cxn>
                <a:cxn ang="0">
                  <a:pos x="118" y="102"/>
                </a:cxn>
                <a:cxn ang="0">
                  <a:pos x="127" y="93"/>
                </a:cxn>
                <a:cxn ang="0">
                  <a:pos x="136" y="83"/>
                </a:cxn>
                <a:cxn ang="0">
                  <a:pos x="145" y="71"/>
                </a:cxn>
                <a:cxn ang="0">
                  <a:pos x="154" y="62"/>
                </a:cxn>
                <a:cxn ang="0">
                  <a:pos x="154" y="62"/>
                </a:cxn>
                <a:cxn ang="0">
                  <a:pos x="171" y="47"/>
                </a:cxn>
                <a:cxn ang="0">
                  <a:pos x="188" y="34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9"/>
                </a:cxn>
                <a:cxn ang="0">
                  <a:pos x="229" y="7"/>
                </a:cxn>
                <a:cxn ang="0">
                  <a:pos x="228" y="3"/>
                </a:cxn>
                <a:cxn ang="0">
                  <a:pos x="226" y="1"/>
                </a:cxn>
                <a:cxn ang="0">
                  <a:pos x="225" y="0"/>
                </a:cxn>
                <a:cxn ang="0">
                  <a:pos x="222" y="0"/>
                </a:cxn>
                <a:cxn ang="0">
                  <a:pos x="220" y="1"/>
                </a:cxn>
                <a:cxn ang="0">
                  <a:pos x="220" y="1"/>
                </a:cxn>
              </a:cxnLst>
              <a:rect l="0" t="0" r="r" b="b"/>
              <a:pathLst>
                <a:path w="229" h="211">
                  <a:moveTo>
                    <a:pt x="220" y="1"/>
                  </a:moveTo>
                  <a:lnTo>
                    <a:pt x="220" y="1"/>
                  </a:lnTo>
                  <a:lnTo>
                    <a:pt x="191" y="20"/>
                  </a:lnTo>
                  <a:lnTo>
                    <a:pt x="163" y="39"/>
                  </a:lnTo>
                  <a:lnTo>
                    <a:pt x="150" y="50"/>
                  </a:lnTo>
                  <a:lnTo>
                    <a:pt x="139" y="62"/>
                  </a:lnTo>
                  <a:lnTo>
                    <a:pt x="127" y="7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02" y="101"/>
                  </a:lnTo>
                  <a:lnTo>
                    <a:pt x="88" y="114"/>
                  </a:lnTo>
                  <a:lnTo>
                    <a:pt x="73" y="126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31" y="170"/>
                  </a:lnTo>
                  <a:lnTo>
                    <a:pt x="1" y="202"/>
                  </a:lnTo>
                  <a:lnTo>
                    <a:pt x="1" y="202"/>
                  </a:lnTo>
                  <a:lnTo>
                    <a:pt x="0" y="204"/>
                  </a:lnTo>
                  <a:lnTo>
                    <a:pt x="0" y="205"/>
                  </a:lnTo>
                  <a:lnTo>
                    <a:pt x="3" y="209"/>
                  </a:lnTo>
                  <a:lnTo>
                    <a:pt x="5" y="211"/>
                  </a:lnTo>
                  <a:lnTo>
                    <a:pt x="8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37" y="182"/>
                  </a:lnTo>
                  <a:lnTo>
                    <a:pt x="61" y="153"/>
                  </a:lnTo>
                  <a:lnTo>
                    <a:pt x="89" y="127"/>
                  </a:lnTo>
                  <a:lnTo>
                    <a:pt x="102" y="114"/>
                  </a:lnTo>
                  <a:lnTo>
                    <a:pt x="118" y="102"/>
                  </a:lnTo>
                  <a:lnTo>
                    <a:pt x="118" y="102"/>
                  </a:lnTo>
                  <a:lnTo>
                    <a:pt x="127" y="93"/>
                  </a:lnTo>
                  <a:lnTo>
                    <a:pt x="136" y="83"/>
                  </a:lnTo>
                  <a:lnTo>
                    <a:pt x="145" y="71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71" y="47"/>
                  </a:lnTo>
                  <a:lnTo>
                    <a:pt x="188" y="34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9"/>
                  </a:lnTo>
                  <a:lnTo>
                    <a:pt x="229" y="7"/>
                  </a:lnTo>
                  <a:lnTo>
                    <a:pt x="228" y="3"/>
                  </a:lnTo>
                  <a:lnTo>
                    <a:pt x="226" y="1"/>
                  </a:lnTo>
                  <a:lnTo>
                    <a:pt x="225" y="0"/>
                  </a:lnTo>
                  <a:lnTo>
                    <a:pt x="222" y="0"/>
                  </a:lnTo>
                  <a:lnTo>
                    <a:pt x="220" y="1"/>
                  </a:lnTo>
                  <a:lnTo>
                    <a:pt x="22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880"/>
            <p:cNvSpPr>
              <a:spLocks/>
            </p:cNvSpPr>
            <p:nvPr/>
          </p:nvSpPr>
          <p:spPr bwMode="auto">
            <a:xfrm>
              <a:off x="3559176" y="3119438"/>
              <a:ext cx="95250" cy="85725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230" y="0"/>
                </a:cxn>
                <a:cxn ang="0">
                  <a:pos x="217" y="8"/>
                </a:cxn>
                <a:cxn ang="0">
                  <a:pos x="206" y="17"/>
                </a:cxn>
                <a:cxn ang="0">
                  <a:pos x="194" y="27"/>
                </a:cxn>
                <a:cxn ang="0">
                  <a:pos x="182" y="39"/>
                </a:cxn>
                <a:cxn ang="0">
                  <a:pos x="161" y="61"/>
                </a:cxn>
                <a:cxn ang="0">
                  <a:pos x="140" y="85"/>
                </a:cxn>
                <a:cxn ang="0">
                  <a:pos x="140" y="85"/>
                </a:cxn>
                <a:cxn ang="0">
                  <a:pos x="110" y="115"/>
                </a:cxn>
                <a:cxn ang="0">
                  <a:pos x="77" y="145"/>
                </a:cxn>
                <a:cxn ang="0">
                  <a:pos x="45" y="172"/>
                </a:cxn>
                <a:cxn ang="0">
                  <a:pos x="11" y="200"/>
                </a:cxn>
                <a:cxn ang="0">
                  <a:pos x="11" y="200"/>
                </a:cxn>
                <a:cxn ang="0">
                  <a:pos x="8" y="200"/>
                </a:cxn>
                <a:cxn ang="0">
                  <a:pos x="5" y="202"/>
                </a:cxn>
                <a:cxn ang="0">
                  <a:pos x="5" y="202"/>
                </a:cxn>
                <a:cxn ang="0">
                  <a:pos x="3" y="205"/>
                </a:cxn>
                <a:cxn ang="0">
                  <a:pos x="3" y="205"/>
                </a:cxn>
                <a:cxn ang="0">
                  <a:pos x="0" y="209"/>
                </a:cxn>
                <a:cxn ang="0">
                  <a:pos x="0" y="212"/>
                </a:cxn>
                <a:cxn ang="0">
                  <a:pos x="2" y="215"/>
                </a:cxn>
                <a:cxn ang="0">
                  <a:pos x="3" y="215"/>
                </a:cxn>
                <a:cxn ang="0">
                  <a:pos x="5" y="215"/>
                </a:cxn>
                <a:cxn ang="0">
                  <a:pos x="5" y="215"/>
                </a:cxn>
                <a:cxn ang="0">
                  <a:pos x="9" y="215"/>
                </a:cxn>
                <a:cxn ang="0">
                  <a:pos x="13" y="214"/>
                </a:cxn>
                <a:cxn ang="0">
                  <a:pos x="15" y="212"/>
                </a:cxn>
                <a:cxn ang="0">
                  <a:pos x="16" y="209"/>
                </a:cxn>
                <a:cxn ang="0">
                  <a:pos x="16" y="209"/>
                </a:cxn>
                <a:cxn ang="0">
                  <a:pos x="45" y="187"/>
                </a:cxn>
                <a:cxn ang="0">
                  <a:pos x="72" y="163"/>
                </a:cxn>
                <a:cxn ang="0">
                  <a:pos x="100" y="140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155" y="86"/>
                </a:cxn>
                <a:cxn ang="0">
                  <a:pos x="182" y="56"/>
                </a:cxn>
                <a:cxn ang="0">
                  <a:pos x="182" y="56"/>
                </a:cxn>
                <a:cxn ang="0">
                  <a:pos x="195" y="43"/>
                </a:cxn>
                <a:cxn ang="0">
                  <a:pos x="208" y="31"/>
                </a:cxn>
                <a:cxn ang="0">
                  <a:pos x="221" y="19"/>
                </a:cxn>
                <a:cxn ang="0">
                  <a:pos x="237" y="10"/>
                </a:cxn>
                <a:cxn ang="0">
                  <a:pos x="237" y="10"/>
                </a:cxn>
                <a:cxn ang="0">
                  <a:pos x="238" y="8"/>
                </a:cxn>
                <a:cxn ang="0">
                  <a:pos x="240" y="6"/>
                </a:cxn>
                <a:cxn ang="0">
                  <a:pos x="238" y="2"/>
                </a:cxn>
                <a:cxn ang="0">
                  <a:pos x="236" y="0"/>
                </a:cxn>
                <a:cxn ang="0">
                  <a:pos x="233" y="0"/>
                </a:cxn>
                <a:cxn ang="0">
                  <a:pos x="230" y="0"/>
                </a:cxn>
                <a:cxn ang="0">
                  <a:pos x="230" y="0"/>
                </a:cxn>
              </a:cxnLst>
              <a:rect l="0" t="0" r="r" b="b"/>
              <a:pathLst>
                <a:path w="240" h="215">
                  <a:moveTo>
                    <a:pt x="230" y="0"/>
                  </a:moveTo>
                  <a:lnTo>
                    <a:pt x="230" y="0"/>
                  </a:lnTo>
                  <a:lnTo>
                    <a:pt x="217" y="8"/>
                  </a:lnTo>
                  <a:lnTo>
                    <a:pt x="206" y="17"/>
                  </a:lnTo>
                  <a:lnTo>
                    <a:pt x="194" y="27"/>
                  </a:lnTo>
                  <a:lnTo>
                    <a:pt x="182" y="39"/>
                  </a:lnTo>
                  <a:lnTo>
                    <a:pt x="161" y="61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10" y="115"/>
                  </a:lnTo>
                  <a:lnTo>
                    <a:pt x="77" y="145"/>
                  </a:lnTo>
                  <a:lnTo>
                    <a:pt x="45" y="172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8" y="200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3" y="205"/>
                  </a:lnTo>
                  <a:lnTo>
                    <a:pt x="3" y="205"/>
                  </a:lnTo>
                  <a:lnTo>
                    <a:pt x="0" y="209"/>
                  </a:lnTo>
                  <a:lnTo>
                    <a:pt x="0" y="212"/>
                  </a:lnTo>
                  <a:lnTo>
                    <a:pt x="2" y="215"/>
                  </a:lnTo>
                  <a:lnTo>
                    <a:pt x="3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9" y="215"/>
                  </a:lnTo>
                  <a:lnTo>
                    <a:pt x="13" y="214"/>
                  </a:lnTo>
                  <a:lnTo>
                    <a:pt x="15" y="212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45" y="187"/>
                  </a:lnTo>
                  <a:lnTo>
                    <a:pt x="72" y="163"/>
                  </a:lnTo>
                  <a:lnTo>
                    <a:pt x="100" y="140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155" y="8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95" y="43"/>
                  </a:lnTo>
                  <a:lnTo>
                    <a:pt x="208" y="31"/>
                  </a:lnTo>
                  <a:lnTo>
                    <a:pt x="221" y="19"/>
                  </a:lnTo>
                  <a:lnTo>
                    <a:pt x="237" y="10"/>
                  </a:lnTo>
                  <a:lnTo>
                    <a:pt x="237" y="10"/>
                  </a:lnTo>
                  <a:lnTo>
                    <a:pt x="238" y="8"/>
                  </a:lnTo>
                  <a:lnTo>
                    <a:pt x="240" y="6"/>
                  </a:lnTo>
                  <a:lnTo>
                    <a:pt x="238" y="2"/>
                  </a:lnTo>
                  <a:lnTo>
                    <a:pt x="236" y="0"/>
                  </a:lnTo>
                  <a:lnTo>
                    <a:pt x="233" y="0"/>
                  </a:lnTo>
                  <a:lnTo>
                    <a:pt x="230" y="0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881"/>
            <p:cNvSpPr>
              <a:spLocks/>
            </p:cNvSpPr>
            <p:nvPr/>
          </p:nvSpPr>
          <p:spPr bwMode="auto">
            <a:xfrm>
              <a:off x="3589338" y="3135313"/>
              <a:ext cx="92075" cy="92075"/>
            </a:xfrm>
            <a:custGeom>
              <a:avLst/>
              <a:gdLst/>
              <a:ahLst/>
              <a:cxnLst>
                <a:cxn ang="0">
                  <a:pos x="225" y="1"/>
                </a:cxn>
                <a:cxn ang="0">
                  <a:pos x="225" y="1"/>
                </a:cxn>
                <a:cxn ang="0">
                  <a:pos x="205" y="22"/>
                </a:cxn>
                <a:cxn ang="0">
                  <a:pos x="194" y="31"/>
                </a:cxn>
                <a:cxn ang="0">
                  <a:pos x="185" y="43"/>
                </a:cxn>
                <a:cxn ang="0">
                  <a:pos x="185" y="43"/>
                </a:cxn>
                <a:cxn ang="0">
                  <a:pos x="171" y="59"/>
                </a:cxn>
                <a:cxn ang="0">
                  <a:pos x="155" y="74"/>
                </a:cxn>
                <a:cxn ang="0">
                  <a:pos x="140" y="89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114" y="123"/>
                </a:cxn>
                <a:cxn ang="0">
                  <a:pos x="100" y="139"/>
                </a:cxn>
                <a:cxn ang="0">
                  <a:pos x="86" y="154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53" y="184"/>
                </a:cxn>
                <a:cxn ang="0">
                  <a:pos x="36" y="197"/>
                </a:cxn>
                <a:cxn ang="0">
                  <a:pos x="19" y="210"/>
                </a:cxn>
                <a:cxn ang="0">
                  <a:pos x="3" y="225"/>
                </a:cxn>
                <a:cxn ang="0">
                  <a:pos x="3" y="225"/>
                </a:cxn>
                <a:cxn ang="0">
                  <a:pos x="0" y="226"/>
                </a:cxn>
                <a:cxn ang="0">
                  <a:pos x="0" y="229"/>
                </a:cxn>
                <a:cxn ang="0">
                  <a:pos x="3" y="233"/>
                </a:cxn>
                <a:cxn ang="0">
                  <a:pos x="6" y="234"/>
                </a:cxn>
                <a:cxn ang="0">
                  <a:pos x="8" y="234"/>
                </a:cxn>
                <a:cxn ang="0">
                  <a:pos x="11" y="233"/>
                </a:cxn>
                <a:cxn ang="0">
                  <a:pos x="11" y="233"/>
                </a:cxn>
                <a:cxn ang="0">
                  <a:pos x="25" y="220"/>
                </a:cxn>
                <a:cxn ang="0">
                  <a:pos x="41" y="208"/>
                </a:cxn>
                <a:cxn ang="0">
                  <a:pos x="55" y="197"/>
                </a:cxn>
                <a:cxn ang="0">
                  <a:pos x="71" y="184"/>
                </a:cxn>
                <a:cxn ang="0">
                  <a:pos x="71" y="184"/>
                </a:cxn>
                <a:cxn ang="0">
                  <a:pos x="99" y="157"/>
                </a:cxn>
                <a:cxn ang="0">
                  <a:pos x="113" y="142"/>
                </a:cxn>
                <a:cxn ang="0">
                  <a:pos x="125" y="128"/>
                </a:cxn>
                <a:cxn ang="0">
                  <a:pos x="125" y="128"/>
                </a:cxn>
                <a:cxn ang="0">
                  <a:pos x="151" y="97"/>
                </a:cxn>
                <a:cxn ang="0">
                  <a:pos x="177" y="67"/>
                </a:cxn>
                <a:cxn ang="0">
                  <a:pos x="205" y="38"/>
                </a:cxn>
                <a:cxn ang="0">
                  <a:pos x="233" y="10"/>
                </a:cxn>
                <a:cxn ang="0">
                  <a:pos x="233" y="10"/>
                </a:cxn>
                <a:cxn ang="0">
                  <a:pos x="235" y="8"/>
                </a:cxn>
                <a:cxn ang="0">
                  <a:pos x="235" y="5"/>
                </a:cxn>
                <a:cxn ang="0">
                  <a:pos x="233" y="1"/>
                </a:cxn>
                <a:cxn ang="0">
                  <a:pos x="229" y="0"/>
                </a:cxn>
                <a:cxn ang="0">
                  <a:pos x="227" y="0"/>
                </a:cxn>
                <a:cxn ang="0">
                  <a:pos x="225" y="1"/>
                </a:cxn>
                <a:cxn ang="0">
                  <a:pos x="225" y="1"/>
                </a:cxn>
              </a:cxnLst>
              <a:rect l="0" t="0" r="r" b="b"/>
              <a:pathLst>
                <a:path w="235" h="234">
                  <a:moveTo>
                    <a:pt x="225" y="1"/>
                  </a:moveTo>
                  <a:lnTo>
                    <a:pt x="225" y="1"/>
                  </a:lnTo>
                  <a:lnTo>
                    <a:pt x="205" y="22"/>
                  </a:lnTo>
                  <a:lnTo>
                    <a:pt x="194" y="31"/>
                  </a:lnTo>
                  <a:lnTo>
                    <a:pt x="185" y="43"/>
                  </a:lnTo>
                  <a:lnTo>
                    <a:pt x="185" y="43"/>
                  </a:lnTo>
                  <a:lnTo>
                    <a:pt x="171" y="59"/>
                  </a:lnTo>
                  <a:lnTo>
                    <a:pt x="155" y="74"/>
                  </a:lnTo>
                  <a:lnTo>
                    <a:pt x="140" y="89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14" y="123"/>
                  </a:lnTo>
                  <a:lnTo>
                    <a:pt x="100" y="139"/>
                  </a:lnTo>
                  <a:lnTo>
                    <a:pt x="86" y="15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53" y="184"/>
                  </a:lnTo>
                  <a:lnTo>
                    <a:pt x="36" y="197"/>
                  </a:lnTo>
                  <a:lnTo>
                    <a:pt x="19" y="210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0" y="226"/>
                  </a:lnTo>
                  <a:lnTo>
                    <a:pt x="0" y="229"/>
                  </a:lnTo>
                  <a:lnTo>
                    <a:pt x="3" y="233"/>
                  </a:lnTo>
                  <a:lnTo>
                    <a:pt x="6" y="234"/>
                  </a:lnTo>
                  <a:lnTo>
                    <a:pt x="8" y="234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25" y="220"/>
                  </a:lnTo>
                  <a:lnTo>
                    <a:pt x="41" y="208"/>
                  </a:lnTo>
                  <a:lnTo>
                    <a:pt x="55" y="197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99" y="157"/>
                  </a:lnTo>
                  <a:lnTo>
                    <a:pt x="113" y="142"/>
                  </a:lnTo>
                  <a:lnTo>
                    <a:pt x="125" y="128"/>
                  </a:lnTo>
                  <a:lnTo>
                    <a:pt x="125" y="128"/>
                  </a:lnTo>
                  <a:lnTo>
                    <a:pt x="151" y="97"/>
                  </a:lnTo>
                  <a:lnTo>
                    <a:pt x="177" y="67"/>
                  </a:lnTo>
                  <a:lnTo>
                    <a:pt x="205" y="3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8"/>
                  </a:lnTo>
                  <a:lnTo>
                    <a:pt x="235" y="5"/>
                  </a:lnTo>
                  <a:lnTo>
                    <a:pt x="233" y="1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5" y="1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882"/>
            <p:cNvSpPr>
              <a:spLocks/>
            </p:cNvSpPr>
            <p:nvPr/>
          </p:nvSpPr>
          <p:spPr bwMode="auto">
            <a:xfrm>
              <a:off x="3629026" y="3171826"/>
              <a:ext cx="68263" cy="60325"/>
            </a:xfrm>
            <a:custGeom>
              <a:avLst/>
              <a:gdLst/>
              <a:ahLst/>
              <a:cxnLst>
                <a:cxn ang="0">
                  <a:pos x="161" y="2"/>
                </a:cxn>
                <a:cxn ang="0">
                  <a:pos x="161" y="2"/>
                </a:cxn>
                <a:cxn ang="0">
                  <a:pos x="120" y="36"/>
                </a:cxn>
                <a:cxn ang="0">
                  <a:pos x="80" y="71"/>
                </a:cxn>
                <a:cxn ang="0">
                  <a:pos x="40" y="108"/>
                </a:cxn>
                <a:cxn ang="0">
                  <a:pos x="1" y="144"/>
                </a:cxn>
                <a:cxn ang="0">
                  <a:pos x="1" y="144"/>
                </a:cxn>
                <a:cxn ang="0">
                  <a:pos x="0" y="147"/>
                </a:cxn>
                <a:cxn ang="0">
                  <a:pos x="0" y="148"/>
                </a:cxn>
                <a:cxn ang="0">
                  <a:pos x="1" y="152"/>
                </a:cxn>
                <a:cxn ang="0">
                  <a:pos x="5" y="155"/>
                </a:cxn>
                <a:cxn ang="0">
                  <a:pos x="8" y="153"/>
                </a:cxn>
                <a:cxn ang="0">
                  <a:pos x="9" y="152"/>
                </a:cxn>
                <a:cxn ang="0">
                  <a:pos x="9" y="152"/>
                </a:cxn>
                <a:cxn ang="0">
                  <a:pos x="48" y="116"/>
                </a:cxn>
                <a:cxn ang="0">
                  <a:pos x="87" y="79"/>
                </a:cxn>
                <a:cxn ang="0">
                  <a:pos x="128" y="44"/>
                </a:cxn>
                <a:cxn ang="0">
                  <a:pos x="170" y="10"/>
                </a:cxn>
                <a:cxn ang="0">
                  <a:pos x="170" y="10"/>
                </a:cxn>
                <a:cxn ang="0">
                  <a:pos x="171" y="8"/>
                </a:cxn>
                <a:cxn ang="0">
                  <a:pos x="171" y="6"/>
                </a:cxn>
                <a:cxn ang="0">
                  <a:pos x="171" y="4"/>
                </a:cxn>
                <a:cxn ang="0">
                  <a:pos x="170" y="3"/>
                </a:cxn>
                <a:cxn ang="0">
                  <a:pos x="166" y="0"/>
                </a:cxn>
                <a:cxn ang="0">
                  <a:pos x="163" y="0"/>
                </a:cxn>
                <a:cxn ang="0">
                  <a:pos x="161" y="2"/>
                </a:cxn>
                <a:cxn ang="0">
                  <a:pos x="161" y="2"/>
                </a:cxn>
              </a:cxnLst>
              <a:rect l="0" t="0" r="r" b="b"/>
              <a:pathLst>
                <a:path w="171" h="155">
                  <a:moveTo>
                    <a:pt x="161" y="2"/>
                  </a:moveTo>
                  <a:lnTo>
                    <a:pt x="161" y="2"/>
                  </a:lnTo>
                  <a:lnTo>
                    <a:pt x="120" y="36"/>
                  </a:lnTo>
                  <a:lnTo>
                    <a:pt x="80" y="71"/>
                  </a:lnTo>
                  <a:lnTo>
                    <a:pt x="40" y="108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1" y="152"/>
                  </a:lnTo>
                  <a:lnTo>
                    <a:pt x="5" y="155"/>
                  </a:lnTo>
                  <a:lnTo>
                    <a:pt x="8" y="153"/>
                  </a:lnTo>
                  <a:lnTo>
                    <a:pt x="9" y="152"/>
                  </a:lnTo>
                  <a:lnTo>
                    <a:pt x="9" y="152"/>
                  </a:lnTo>
                  <a:lnTo>
                    <a:pt x="48" y="116"/>
                  </a:lnTo>
                  <a:lnTo>
                    <a:pt x="87" y="79"/>
                  </a:lnTo>
                  <a:lnTo>
                    <a:pt x="128" y="44"/>
                  </a:lnTo>
                  <a:lnTo>
                    <a:pt x="170" y="10"/>
                  </a:lnTo>
                  <a:lnTo>
                    <a:pt x="170" y="10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71" y="4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0"/>
                  </a:lnTo>
                  <a:lnTo>
                    <a:pt x="161" y="2"/>
                  </a:lnTo>
                  <a:lnTo>
                    <a:pt x="16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Freeform 883"/>
            <p:cNvSpPr>
              <a:spLocks/>
            </p:cNvSpPr>
            <p:nvPr/>
          </p:nvSpPr>
          <p:spPr bwMode="auto">
            <a:xfrm>
              <a:off x="3644901" y="3186113"/>
              <a:ext cx="73025" cy="68263"/>
            </a:xfrm>
            <a:custGeom>
              <a:avLst/>
              <a:gdLst/>
              <a:ahLst/>
              <a:cxnLst>
                <a:cxn ang="0">
                  <a:pos x="174" y="2"/>
                </a:cxn>
                <a:cxn ang="0">
                  <a:pos x="174" y="2"/>
                </a:cxn>
                <a:cxn ang="0">
                  <a:pos x="157" y="22"/>
                </a:cxn>
                <a:cxn ang="0">
                  <a:pos x="149" y="31"/>
                </a:cxn>
                <a:cxn ang="0">
                  <a:pos x="140" y="40"/>
                </a:cxn>
                <a:cxn ang="0">
                  <a:pos x="140" y="40"/>
                </a:cxn>
                <a:cxn ang="0">
                  <a:pos x="128" y="49"/>
                </a:cxn>
                <a:cxn ang="0">
                  <a:pos x="115" y="59"/>
                </a:cxn>
                <a:cxn ang="0">
                  <a:pos x="103" y="68"/>
                </a:cxn>
                <a:cxn ang="0">
                  <a:pos x="92" y="78"/>
                </a:cxn>
                <a:cxn ang="0">
                  <a:pos x="92" y="78"/>
                </a:cxn>
                <a:cxn ang="0">
                  <a:pos x="68" y="98"/>
                </a:cxn>
                <a:cxn ang="0">
                  <a:pos x="45" y="119"/>
                </a:cxn>
                <a:cxn ang="0">
                  <a:pos x="31" y="129"/>
                </a:cxn>
                <a:cxn ang="0">
                  <a:pos x="21" y="140"/>
                </a:cxn>
                <a:cxn ang="0">
                  <a:pos x="11" y="151"/>
                </a:cxn>
                <a:cxn ang="0">
                  <a:pos x="1" y="163"/>
                </a:cxn>
                <a:cxn ang="0">
                  <a:pos x="1" y="163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3" y="171"/>
                </a:cxn>
                <a:cxn ang="0">
                  <a:pos x="8" y="171"/>
                </a:cxn>
                <a:cxn ang="0">
                  <a:pos x="9" y="171"/>
                </a:cxn>
                <a:cxn ang="0">
                  <a:pos x="12" y="168"/>
                </a:cxn>
                <a:cxn ang="0">
                  <a:pos x="12" y="168"/>
                </a:cxn>
                <a:cxn ang="0">
                  <a:pos x="18" y="159"/>
                </a:cxn>
                <a:cxn ang="0">
                  <a:pos x="28" y="150"/>
                </a:cxn>
                <a:cxn ang="0">
                  <a:pos x="47" y="134"/>
                </a:cxn>
                <a:cxn ang="0">
                  <a:pos x="47" y="134"/>
                </a:cxn>
                <a:cxn ang="0">
                  <a:pos x="73" y="110"/>
                </a:cxn>
                <a:cxn ang="0">
                  <a:pos x="99" y="86"/>
                </a:cxn>
                <a:cxn ang="0">
                  <a:pos x="99" y="86"/>
                </a:cxn>
                <a:cxn ang="0">
                  <a:pos x="111" y="76"/>
                </a:cxn>
                <a:cxn ang="0">
                  <a:pos x="124" y="66"/>
                </a:cxn>
                <a:cxn ang="0">
                  <a:pos x="148" y="48"/>
                </a:cxn>
                <a:cxn ang="0">
                  <a:pos x="148" y="48"/>
                </a:cxn>
                <a:cxn ang="0">
                  <a:pos x="157" y="39"/>
                </a:cxn>
                <a:cxn ang="0">
                  <a:pos x="166" y="30"/>
                </a:cxn>
                <a:cxn ang="0">
                  <a:pos x="182" y="10"/>
                </a:cxn>
                <a:cxn ang="0">
                  <a:pos x="182" y="10"/>
                </a:cxn>
                <a:cxn ang="0">
                  <a:pos x="183" y="8"/>
                </a:cxn>
                <a:cxn ang="0">
                  <a:pos x="183" y="6"/>
                </a:cxn>
                <a:cxn ang="0">
                  <a:pos x="181" y="2"/>
                </a:cxn>
                <a:cxn ang="0">
                  <a:pos x="179" y="1"/>
                </a:cxn>
                <a:cxn ang="0">
                  <a:pos x="178" y="0"/>
                </a:cxn>
                <a:cxn ang="0">
                  <a:pos x="175" y="1"/>
                </a:cxn>
                <a:cxn ang="0">
                  <a:pos x="174" y="2"/>
                </a:cxn>
                <a:cxn ang="0">
                  <a:pos x="174" y="2"/>
                </a:cxn>
              </a:cxnLst>
              <a:rect l="0" t="0" r="r" b="b"/>
              <a:pathLst>
                <a:path w="183" h="171">
                  <a:moveTo>
                    <a:pt x="174" y="2"/>
                  </a:moveTo>
                  <a:lnTo>
                    <a:pt x="174" y="2"/>
                  </a:lnTo>
                  <a:lnTo>
                    <a:pt x="157" y="22"/>
                  </a:lnTo>
                  <a:lnTo>
                    <a:pt x="149" y="31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28" y="49"/>
                  </a:lnTo>
                  <a:lnTo>
                    <a:pt x="115" y="59"/>
                  </a:lnTo>
                  <a:lnTo>
                    <a:pt x="103" y="6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68" y="98"/>
                  </a:lnTo>
                  <a:lnTo>
                    <a:pt x="45" y="119"/>
                  </a:lnTo>
                  <a:lnTo>
                    <a:pt x="31" y="129"/>
                  </a:lnTo>
                  <a:lnTo>
                    <a:pt x="21" y="140"/>
                  </a:lnTo>
                  <a:lnTo>
                    <a:pt x="11" y="151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3" y="171"/>
                  </a:lnTo>
                  <a:lnTo>
                    <a:pt x="8" y="171"/>
                  </a:lnTo>
                  <a:lnTo>
                    <a:pt x="9" y="171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59"/>
                  </a:lnTo>
                  <a:lnTo>
                    <a:pt x="28" y="150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73" y="110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11" y="76"/>
                  </a:lnTo>
                  <a:lnTo>
                    <a:pt x="124" y="66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7" y="39"/>
                  </a:lnTo>
                  <a:lnTo>
                    <a:pt x="166" y="3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3" y="8"/>
                  </a:lnTo>
                  <a:lnTo>
                    <a:pt x="183" y="6"/>
                  </a:lnTo>
                  <a:lnTo>
                    <a:pt x="181" y="2"/>
                  </a:lnTo>
                  <a:lnTo>
                    <a:pt x="179" y="1"/>
                  </a:lnTo>
                  <a:lnTo>
                    <a:pt x="178" y="0"/>
                  </a:lnTo>
                  <a:lnTo>
                    <a:pt x="175" y="1"/>
                  </a:lnTo>
                  <a:lnTo>
                    <a:pt x="174" y="2"/>
                  </a:lnTo>
                  <a:lnTo>
                    <a:pt x="17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Freeform 884"/>
            <p:cNvSpPr>
              <a:spLocks/>
            </p:cNvSpPr>
            <p:nvPr/>
          </p:nvSpPr>
          <p:spPr bwMode="auto">
            <a:xfrm>
              <a:off x="3673476" y="3219451"/>
              <a:ext cx="49213" cy="42863"/>
            </a:xfrm>
            <a:custGeom>
              <a:avLst/>
              <a:gdLst/>
              <a:ahLst/>
              <a:cxnLst>
                <a:cxn ang="0">
                  <a:pos x="116" y="1"/>
                </a:cxn>
                <a:cxn ang="0">
                  <a:pos x="116" y="1"/>
                </a:cxn>
                <a:cxn ang="0">
                  <a:pos x="110" y="5"/>
                </a:cxn>
                <a:cxn ang="0">
                  <a:pos x="102" y="8"/>
                </a:cxn>
                <a:cxn ang="0">
                  <a:pos x="96" y="10"/>
                </a:cxn>
                <a:cxn ang="0">
                  <a:pos x="91" y="15"/>
                </a:cxn>
                <a:cxn ang="0">
                  <a:pos x="91" y="15"/>
                </a:cxn>
                <a:cxn ang="0">
                  <a:pos x="76" y="30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45" y="55"/>
                </a:cxn>
                <a:cxn ang="0">
                  <a:pos x="29" y="68"/>
                </a:cxn>
                <a:cxn ang="0">
                  <a:pos x="15" y="82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3" y="106"/>
                </a:cxn>
                <a:cxn ang="0">
                  <a:pos x="4" y="107"/>
                </a:cxn>
                <a:cxn ang="0">
                  <a:pos x="6" y="108"/>
                </a:cxn>
                <a:cxn ang="0">
                  <a:pos x="8" y="107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25" y="89"/>
                </a:cxn>
                <a:cxn ang="0">
                  <a:pos x="41" y="73"/>
                </a:cxn>
                <a:cxn ang="0">
                  <a:pos x="59" y="59"/>
                </a:cxn>
                <a:cxn ang="0">
                  <a:pos x="78" y="44"/>
                </a:cxn>
                <a:cxn ang="0">
                  <a:pos x="78" y="44"/>
                </a:cxn>
                <a:cxn ang="0">
                  <a:pos x="88" y="34"/>
                </a:cxn>
                <a:cxn ang="0">
                  <a:pos x="98" y="23"/>
                </a:cxn>
                <a:cxn ang="0">
                  <a:pos x="98" y="23"/>
                </a:cxn>
                <a:cxn ang="0">
                  <a:pos x="104" y="19"/>
                </a:cxn>
                <a:cxn ang="0">
                  <a:pos x="110" y="15"/>
                </a:cxn>
                <a:cxn ang="0">
                  <a:pos x="118" y="13"/>
                </a:cxn>
                <a:cxn ang="0">
                  <a:pos x="125" y="9"/>
                </a:cxn>
                <a:cxn ang="0">
                  <a:pos x="125" y="9"/>
                </a:cxn>
                <a:cxn ang="0">
                  <a:pos x="126" y="8"/>
                </a:cxn>
                <a:cxn ang="0">
                  <a:pos x="126" y="5"/>
                </a:cxn>
                <a:cxn ang="0">
                  <a:pos x="126" y="4"/>
                </a:cxn>
                <a:cxn ang="0">
                  <a:pos x="125" y="1"/>
                </a:cxn>
                <a:cxn ang="0">
                  <a:pos x="121" y="0"/>
                </a:cxn>
                <a:cxn ang="0">
                  <a:pos x="118" y="0"/>
                </a:cxn>
                <a:cxn ang="0">
                  <a:pos x="116" y="1"/>
                </a:cxn>
                <a:cxn ang="0">
                  <a:pos x="116" y="1"/>
                </a:cxn>
              </a:cxnLst>
              <a:rect l="0" t="0" r="r" b="b"/>
              <a:pathLst>
                <a:path w="126" h="108">
                  <a:moveTo>
                    <a:pt x="116" y="1"/>
                  </a:moveTo>
                  <a:lnTo>
                    <a:pt x="116" y="1"/>
                  </a:lnTo>
                  <a:lnTo>
                    <a:pt x="110" y="5"/>
                  </a:lnTo>
                  <a:lnTo>
                    <a:pt x="102" y="8"/>
                  </a:lnTo>
                  <a:lnTo>
                    <a:pt x="9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76" y="30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45" y="55"/>
                  </a:lnTo>
                  <a:lnTo>
                    <a:pt x="29" y="68"/>
                  </a:lnTo>
                  <a:lnTo>
                    <a:pt x="15" y="82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3" y="106"/>
                  </a:lnTo>
                  <a:lnTo>
                    <a:pt x="4" y="107"/>
                  </a:lnTo>
                  <a:lnTo>
                    <a:pt x="6" y="108"/>
                  </a:lnTo>
                  <a:lnTo>
                    <a:pt x="8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5" y="89"/>
                  </a:lnTo>
                  <a:lnTo>
                    <a:pt x="41" y="73"/>
                  </a:lnTo>
                  <a:lnTo>
                    <a:pt x="59" y="59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8" y="34"/>
                  </a:lnTo>
                  <a:lnTo>
                    <a:pt x="98" y="23"/>
                  </a:lnTo>
                  <a:lnTo>
                    <a:pt x="98" y="23"/>
                  </a:lnTo>
                  <a:lnTo>
                    <a:pt x="104" y="19"/>
                  </a:lnTo>
                  <a:lnTo>
                    <a:pt x="110" y="15"/>
                  </a:lnTo>
                  <a:lnTo>
                    <a:pt x="118" y="13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6" y="5"/>
                  </a:lnTo>
                  <a:lnTo>
                    <a:pt x="126" y="4"/>
                  </a:lnTo>
                  <a:lnTo>
                    <a:pt x="125" y="1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6" y="1"/>
                  </a:lnTo>
                  <a:lnTo>
                    <a:pt x="11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Freeform 885"/>
            <p:cNvSpPr>
              <a:spLocks/>
            </p:cNvSpPr>
            <p:nvPr/>
          </p:nvSpPr>
          <p:spPr bwMode="auto">
            <a:xfrm>
              <a:off x="3289301" y="3514726"/>
              <a:ext cx="87313" cy="93663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12" y="0"/>
                </a:cxn>
                <a:cxn ang="0">
                  <a:pos x="204" y="1"/>
                </a:cxn>
                <a:cxn ang="0">
                  <a:pos x="196" y="3"/>
                </a:cxn>
                <a:cxn ang="0">
                  <a:pos x="190" y="6"/>
                </a:cxn>
                <a:cxn ang="0">
                  <a:pos x="184" y="10"/>
                </a:cxn>
                <a:cxn ang="0">
                  <a:pos x="173" y="19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45" y="47"/>
                </a:cxn>
                <a:cxn ang="0">
                  <a:pos x="127" y="62"/>
                </a:cxn>
                <a:cxn ang="0">
                  <a:pos x="110" y="79"/>
                </a:cxn>
                <a:cxn ang="0">
                  <a:pos x="93" y="96"/>
                </a:cxn>
                <a:cxn ang="0">
                  <a:pos x="93" y="96"/>
                </a:cxn>
                <a:cxn ang="0">
                  <a:pos x="65" y="129"/>
                </a:cxn>
                <a:cxn ang="0">
                  <a:pos x="39" y="163"/>
                </a:cxn>
                <a:cxn ang="0">
                  <a:pos x="39" y="163"/>
                </a:cxn>
                <a:cxn ang="0">
                  <a:pos x="17" y="194"/>
                </a:cxn>
                <a:cxn ang="0">
                  <a:pos x="8" y="210"/>
                </a:cxn>
                <a:cxn ang="0">
                  <a:pos x="0" y="227"/>
                </a:cxn>
                <a:cxn ang="0">
                  <a:pos x="0" y="227"/>
                </a:cxn>
                <a:cxn ang="0">
                  <a:pos x="0" y="230"/>
                </a:cxn>
                <a:cxn ang="0">
                  <a:pos x="1" y="231"/>
                </a:cxn>
                <a:cxn ang="0">
                  <a:pos x="3" y="232"/>
                </a:cxn>
                <a:cxn ang="0">
                  <a:pos x="4" y="234"/>
                </a:cxn>
                <a:cxn ang="0">
                  <a:pos x="8" y="234"/>
                </a:cxn>
                <a:cxn ang="0">
                  <a:pos x="10" y="232"/>
                </a:cxn>
                <a:cxn ang="0">
                  <a:pos x="12" y="230"/>
                </a:cxn>
                <a:cxn ang="0">
                  <a:pos x="12" y="230"/>
                </a:cxn>
                <a:cxn ang="0">
                  <a:pos x="18" y="214"/>
                </a:cxn>
                <a:cxn ang="0">
                  <a:pos x="27" y="198"/>
                </a:cxn>
                <a:cxn ang="0">
                  <a:pos x="38" y="183"/>
                </a:cxn>
                <a:cxn ang="0">
                  <a:pos x="48" y="168"/>
                </a:cxn>
                <a:cxn ang="0">
                  <a:pos x="72" y="139"/>
                </a:cxn>
                <a:cxn ang="0">
                  <a:pos x="96" y="111"/>
                </a:cxn>
                <a:cxn ang="0">
                  <a:pos x="96" y="111"/>
                </a:cxn>
                <a:cxn ang="0">
                  <a:pos x="106" y="99"/>
                </a:cxn>
                <a:cxn ang="0">
                  <a:pos x="118" y="86"/>
                </a:cxn>
                <a:cxn ang="0">
                  <a:pos x="143" y="64"/>
                </a:cxn>
                <a:cxn ang="0">
                  <a:pos x="143" y="64"/>
                </a:cxn>
                <a:cxn ang="0">
                  <a:pos x="157" y="48"/>
                </a:cxn>
                <a:cxn ang="0">
                  <a:pos x="174" y="32"/>
                </a:cxn>
                <a:cxn ang="0">
                  <a:pos x="183" y="24"/>
                </a:cxn>
                <a:cxn ang="0">
                  <a:pos x="192" y="18"/>
                </a:cxn>
                <a:cxn ang="0">
                  <a:pos x="201" y="14"/>
                </a:cxn>
                <a:cxn ang="0">
                  <a:pos x="212" y="11"/>
                </a:cxn>
                <a:cxn ang="0">
                  <a:pos x="212" y="11"/>
                </a:cxn>
                <a:cxn ang="0">
                  <a:pos x="213" y="10"/>
                </a:cxn>
                <a:cxn ang="0">
                  <a:pos x="216" y="9"/>
                </a:cxn>
                <a:cxn ang="0">
                  <a:pos x="217" y="5"/>
                </a:cxn>
                <a:cxn ang="0">
                  <a:pos x="217" y="3"/>
                </a:cxn>
                <a:cxn ang="0">
                  <a:pos x="216" y="1"/>
                </a:cxn>
                <a:cxn ang="0">
                  <a:pos x="213" y="0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17" h="234">
                  <a:moveTo>
                    <a:pt x="212" y="0"/>
                  </a:moveTo>
                  <a:lnTo>
                    <a:pt x="212" y="0"/>
                  </a:lnTo>
                  <a:lnTo>
                    <a:pt x="204" y="1"/>
                  </a:lnTo>
                  <a:lnTo>
                    <a:pt x="196" y="3"/>
                  </a:lnTo>
                  <a:lnTo>
                    <a:pt x="190" y="6"/>
                  </a:lnTo>
                  <a:lnTo>
                    <a:pt x="184" y="10"/>
                  </a:lnTo>
                  <a:lnTo>
                    <a:pt x="173" y="19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45" y="47"/>
                  </a:lnTo>
                  <a:lnTo>
                    <a:pt x="127" y="62"/>
                  </a:lnTo>
                  <a:lnTo>
                    <a:pt x="110" y="79"/>
                  </a:lnTo>
                  <a:lnTo>
                    <a:pt x="93" y="96"/>
                  </a:lnTo>
                  <a:lnTo>
                    <a:pt x="93" y="96"/>
                  </a:lnTo>
                  <a:lnTo>
                    <a:pt x="65" y="129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17" y="194"/>
                  </a:lnTo>
                  <a:lnTo>
                    <a:pt x="8" y="210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30"/>
                  </a:lnTo>
                  <a:lnTo>
                    <a:pt x="1" y="231"/>
                  </a:lnTo>
                  <a:lnTo>
                    <a:pt x="3" y="232"/>
                  </a:lnTo>
                  <a:lnTo>
                    <a:pt x="4" y="234"/>
                  </a:lnTo>
                  <a:lnTo>
                    <a:pt x="8" y="234"/>
                  </a:lnTo>
                  <a:lnTo>
                    <a:pt x="10" y="232"/>
                  </a:lnTo>
                  <a:lnTo>
                    <a:pt x="12" y="230"/>
                  </a:lnTo>
                  <a:lnTo>
                    <a:pt x="12" y="230"/>
                  </a:lnTo>
                  <a:lnTo>
                    <a:pt x="18" y="214"/>
                  </a:lnTo>
                  <a:lnTo>
                    <a:pt x="27" y="198"/>
                  </a:lnTo>
                  <a:lnTo>
                    <a:pt x="38" y="183"/>
                  </a:lnTo>
                  <a:lnTo>
                    <a:pt x="48" y="168"/>
                  </a:lnTo>
                  <a:lnTo>
                    <a:pt x="72" y="139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106" y="99"/>
                  </a:lnTo>
                  <a:lnTo>
                    <a:pt x="118" y="86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57" y="48"/>
                  </a:lnTo>
                  <a:lnTo>
                    <a:pt x="174" y="32"/>
                  </a:lnTo>
                  <a:lnTo>
                    <a:pt x="183" y="24"/>
                  </a:lnTo>
                  <a:lnTo>
                    <a:pt x="192" y="18"/>
                  </a:lnTo>
                  <a:lnTo>
                    <a:pt x="201" y="14"/>
                  </a:lnTo>
                  <a:lnTo>
                    <a:pt x="212" y="11"/>
                  </a:lnTo>
                  <a:lnTo>
                    <a:pt x="212" y="11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17" y="5"/>
                  </a:lnTo>
                  <a:lnTo>
                    <a:pt x="217" y="3"/>
                  </a:lnTo>
                  <a:lnTo>
                    <a:pt x="216" y="1"/>
                  </a:lnTo>
                  <a:lnTo>
                    <a:pt x="213" y="0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886"/>
            <p:cNvSpPr>
              <a:spLocks/>
            </p:cNvSpPr>
            <p:nvPr/>
          </p:nvSpPr>
          <p:spPr bwMode="auto">
            <a:xfrm>
              <a:off x="3252788" y="3548063"/>
              <a:ext cx="125413" cy="130175"/>
            </a:xfrm>
            <a:custGeom>
              <a:avLst/>
              <a:gdLst/>
              <a:ahLst/>
              <a:cxnLst>
                <a:cxn ang="0">
                  <a:pos x="305" y="1"/>
                </a:cxn>
                <a:cxn ang="0">
                  <a:pos x="305" y="1"/>
                </a:cxn>
                <a:cxn ang="0">
                  <a:pos x="296" y="6"/>
                </a:cxn>
                <a:cxn ang="0">
                  <a:pos x="287" y="13"/>
                </a:cxn>
                <a:cxn ang="0">
                  <a:pos x="278" y="18"/>
                </a:cxn>
                <a:cxn ang="0">
                  <a:pos x="270" y="24"/>
                </a:cxn>
                <a:cxn ang="0">
                  <a:pos x="270" y="24"/>
                </a:cxn>
                <a:cxn ang="0">
                  <a:pos x="249" y="45"/>
                </a:cxn>
                <a:cxn ang="0">
                  <a:pos x="227" y="65"/>
                </a:cxn>
                <a:cxn ang="0">
                  <a:pos x="227" y="65"/>
                </a:cxn>
                <a:cxn ang="0">
                  <a:pos x="181" y="107"/>
                </a:cxn>
                <a:cxn ang="0">
                  <a:pos x="159" y="129"/>
                </a:cxn>
                <a:cxn ang="0">
                  <a:pos x="138" y="151"/>
                </a:cxn>
                <a:cxn ang="0">
                  <a:pos x="138" y="151"/>
                </a:cxn>
                <a:cxn ang="0">
                  <a:pos x="95" y="200"/>
                </a:cxn>
                <a:cxn ang="0">
                  <a:pos x="50" y="247"/>
                </a:cxn>
                <a:cxn ang="0">
                  <a:pos x="50" y="247"/>
                </a:cxn>
                <a:cxn ang="0">
                  <a:pos x="36" y="264"/>
                </a:cxn>
                <a:cxn ang="0">
                  <a:pos x="21" y="282"/>
                </a:cxn>
                <a:cxn ang="0">
                  <a:pos x="10" y="302"/>
                </a:cxn>
                <a:cxn ang="0">
                  <a:pos x="4" y="312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25"/>
                </a:cxn>
                <a:cxn ang="0">
                  <a:pos x="2" y="327"/>
                </a:cxn>
                <a:cxn ang="0">
                  <a:pos x="4" y="329"/>
                </a:cxn>
                <a:cxn ang="0">
                  <a:pos x="10" y="329"/>
                </a:cxn>
                <a:cxn ang="0">
                  <a:pos x="11" y="328"/>
                </a:cxn>
                <a:cxn ang="0">
                  <a:pos x="12" y="325"/>
                </a:cxn>
                <a:cxn ang="0">
                  <a:pos x="12" y="325"/>
                </a:cxn>
                <a:cxn ang="0">
                  <a:pos x="17" y="313"/>
                </a:cxn>
                <a:cxn ang="0">
                  <a:pos x="23" y="302"/>
                </a:cxn>
                <a:cxn ang="0">
                  <a:pos x="31" y="290"/>
                </a:cxn>
                <a:cxn ang="0">
                  <a:pos x="38" y="279"/>
                </a:cxn>
                <a:cxn ang="0">
                  <a:pos x="55" y="259"/>
                </a:cxn>
                <a:cxn ang="0">
                  <a:pos x="74" y="239"/>
                </a:cxn>
                <a:cxn ang="0">
                  <a:pos x="74" y="239"/>
                </a:cxn>
                <a:cxn ang="0">
                  <a:pos x="113" y="196"/>
                </a:cxn>
                <a:cxn ang="0">
                  <a:pos x="154" y="151"/>
                </a:cxn>
                <a:cxn ang="0">
                  <a:pos x="154" y="151"/>
                </a:cxn>
                <a:cxn ang="0">
                  <a:pos x="172" y="130"/>
                </a:cxn>
                <a:cxn ang="0">
                  <a:pos x="193" y="111"/>
                </a:cxn>
                <a:cxn ang="0">
                  <a:pos x="235" y="73"/>
                </a:cxn>
                <a:cxn ang="0">
                  <a:pos x="235" y="73"/>
                </a:cxn>
                <a:cxn ang="0">
                  <a:pos x="271" y="39"/>
                </a:cxn>
                <a:cxn ang="0">
                  <a:pos x="271" y="39"/>
                </a:cxn>
                <a:cxn ang="0">
                  <a:pos x="280" y="31"/>
                </a:cxn>
                <a:cxn ang="0">
                  <a:pos x="292" y="23"/>
                </a:cxn>
                <a:cxn ang="0">
                  <a:pos x="303" y="17"/>
                </a:cxn>
                <a:cxn ang="0">
                  <a:pos x="313" y="9"/>
                </a:cxn>
                <a:cxn ang="0">
                  <a:pos x="313" y="9"/>
                </a:cxn>
                <a:cxn ang="0">
                  <a:pos x="314" y="6"/>
                </a:cxn>
                <a:cxn ang="0">
                  <a:pos x="316" y="5"/>
                </a:cxn>
                <a:cxn ang="0">
                  <a:pos x="314" y="2"/>
                </a:cxn>
                <a:cxn ang="0">
                  <a:pos x="313" y="1"/>
                </a:cxn>
                <a:cxn ang="0">
                  <a:pos x="309" y="0"/>
                </a:cxn>
                <a:cxn ang="0">
                  <a:pos x="308" y="0"/>
                </a:cxn>
                <a:cxn ang="0">
                  <a:pos x="305" y="1"/>
                </a:cxn>
                <a:cxn ang="0">
                  <a:pos x="305" y="1"/>
                </a:cxn>
              </a:cxnLst>
              <a:rect l="0" t="0" r="r" b="b"/>
              <a:pathLst>
                <a:path w="316" h="329">
                  <a:moveTo>
                    <a:pt x="305" y="1"/>
                  </a:moveTo>
                  <a:lnTo>
                    <a:pt x="305" y="1"/>
                  </a:lnTo>
                  <a:lnTo>
                    <a:pt x="296" y="6"/>
                  </a:lnTo>
                  <a:lnTo>
                    <a:pt x="287" y="13"/>
                  </a:lnTo>
                  <a:lnTo>
                    <a:pt x="278" y="18"/>
                  </a:lnTo>
                  <a:lnTo>
                    <a:pt x="270" y="24"/>
                  </a:lnTo>
                  <a:lnTo>
                    <a:pt x="270" y="24"/>
                  </a:lnTo>
                  <a:lnTo>
                    <a:pt x="249" y="45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181" y="107"/>
                  </a:lnTo>
                  <a:lnTo>
                    <a:pt x="159" y="129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95" y="200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36" y="264"/>
                  </a:lnTo>
                  <a:lnTo>
                    <a:pt x="21" y="282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4" y="329"/>
                  </a:lnTo>
                  <a:lnTo>
                    <a:pt x="10" y="329"/>
                  </a:lnTo>
                  <a:lnTo>
                    <a:pt x="11" y="328"/>
                  </a:lnTo>
                  <a:lnTo>
                    <a:pt x="12" y="325"/>
                  </a:lnTo>
                  <a:lnTo>
                    <a:pt x="12" y="325"/>
                  </a:lnTo>
                  <a:lnTo>
                    <a:pt x="17" y="313"/>
                  </a:lnTo>
                  <a:lnTo>
                    <a:pt x="23" y="302"/>
                  </a:lnTo>
                  <a:lnTo>
                    <a:pt x="31" y="290"/>
                  </a:lnTo>
                  <a:lnTo>
                    <a:pt x="38" y="279"/>
                  </a:lnTo>
                  <a:lnTo>
                    <a:pt x="55" y="259"/>
                  </a:lnTo>
                  <a:lnTo>
                    <a:pt x="74" y="239"/>
                  </a:lnTo>
                  <a:lnTo>
                    <a:pt x="74" y="239"/>
                  </a:lnTo>
                  <a:lnTo>
                    <a:pt x="113" y="196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72" y="130"/>
                  </a:lnTo>
                  <a:lnTo>
                    <a:pt x="193" y="111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71" y="39"/>
                  </a:lnTo>
                  <a:lnTo>
                    <a:pt x="271" y="39"/>
                  </a:lnTo>
                  <a:lnTo>
                    <a:pt x="280" y="31"/>
                  </a:lnTo>
                  <a:lnTo>
                    <a:pt x="292" y="23"/>
                  </a:lnTo>
                  <a:lnTo>
                    <a:pt x="303" y="17"/>
                  </a:lnTo>
                  <a:lnTo>
                    <a:pt x="313" y="9"/>
                  </a:lnTo>
                  <a:lnTo>
                    <a:pt x="313" y="9"/>
                  </a:lnTo>
                  <a:lnTo>
                    <a:pt x="314" y="6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3" y="1"/>
                  </a:lnTo>
                  <a:lnTo>
                    <a:pt x="309" y="0"/>
                  </a:lnTo>
                  <a:lnTo>
                    <a:pt x="308" y="0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887"/>
            <p:cNvSpPr>
              <a:spLocks/>
            </p:cNvSpPr>
            <p:nvPr/>
          </p:nvSpPr>
          <p:spPr bwMode="auto">
            <a:xfrm>
              <a:off x="3255963" y="3578226"/>
              <a:ext cx="133350" cy="146050"/>
            </a:xfrm>
            <a:custGeom>
              <a:avLst/>
              <a:gdLst/>
              <a:ahLst/>
              <a:cxnLst>
                <a:cxn ang="0">
                  <a:pos x="328" y="1"/>
                </a:cxn>
                <a:cxn ang="0">
                  <a:pos x="277" y="42"/>
                </a:cxn>
                <a:cxn ang="0">
                  <a:pos x="230" y="86"/>
                </a:cxn>
                <a:cxn ang="0">
                  <a:pos x="186" y="136"/>
                </a:cxn>
                <a:cxn ang="0">
                  <a:pos x="144" y="184"/>
                </a:cxn>
                <a:cxn ang="0">
                  <a:pos x="122" y="208"/>
                </a:cxn>
                <a:cxn ang="0">
                  <a:pos x="73" y="252"/>
                </a:cxn>
                <a:cxn ang="0">
                  <a:pos x="50" y="275"/>
                </a:cxn>
                <a:cxn ang="0">
                  <a:pos x="26" y="303"/>
                </a:cxn>
                <a:cxn ang="0">
                  <a:pos x="12" y="324"/>
                </a:cxn>
                <a:cxn ang="0">
                  <a:pos x="3" y="348"/>
                </a:cxn>
                <a:cxn ang="0">
                  <a:pos x="0" y="360"/>
                </a:cxn>
                <a:cxn ang="0">
                  <a:pos x="3" y="365"/>
                </a:cxn>
                <a:cxn ang="0">
                  <a:pos x="9" y="365"/>
                </a:cxn>
                <a:cxn ang="0">
                  <a:pos x="16" y="358"/>
                </a:cxn>
                <a:cxn ang="0">
                  <a:pos x="17" y="353"/>
                </a:cxn>
                <a:cxn ang="0">
                  <a:pos x="13" y="349"/>
                </a:cxn>
                <a:cxn ang="0">
                  <a:pos x="17" y="337"/>
                </a:cxn>
                <a:cxn ang="0">
                  <a:pos x="30" y="315"/>
                </a:cxn>
                <a:cxn ang="0">
                  <a:pos x="55" y="285"/>
                </a:cxn>
                <a:cxn ang="0">
                  <a:pos x="72" y="268"/>
                </a:cxn>
                <a:cxn ang="0">
                  <a:pos x="116" y="228"/>
                </a:cxn>
                <a:cxn ang="0">
                  <a:pos x="149" y="196"/>
                </a:cxn>
                <a:cxn ang="0">
                  <a:pos x="158" y="186"/>
                </a:cxn>
                <a:cxn ang="0">
                  <a:pos x="220" y="115"/>
                </a:cxn>
                <a:cxn ang="0">
                  <a:pos x="263" y="71"/>
                </a:cxn>
                <a:cxn ang="0">
                  <a:pos x="309" y="30"/>
                </a:cxn>
                <a:cxn ang="0">
                  <a:pos x="334" y="12"/>
                </a:cxn>
                <a:cxn ang="0">
                  <a:pos x="336" y="8"/>
                </a:cxn>
                <a:cxn ang="0">
                  <a:pos x="334" y="1"/>
                </a:cxn>
                <a:cxn ang="0">
                  <a:pos x="330" y="0"/>
                </a:cxn>
                <a:cxn ang="0">
                  <a:pos x="328" y="1"/>
                </a:cxn>
              </a:cxnLst>
              <a:rect l="0" t="0" r="r" b="b"/>
              <a:pathLst>
                <a:path w="336" h="366">
                  <a:moveTo>
                    <a:pt x="328" y="1"/>
                  </a:moveTo>
                  <a:lnTo>
                    <a:pt x="328" y="1"/>
                  </a:lnTo>
                  <a:lnTo>
                    <a:pt x="302" y="21"/>
                  </a:lnTo>
                  <a:lnTo>
                    <a:pt x="277" y="42"/>
                  </a:lnTo>
                  <a:lnTo>
                    <a:pt x="252" y="64"/>
                  </a:lnTo>
                  <a:lnTo>
                    <a:pt x="230" y="86"/>
                  </a:lnTo>
                  <a:lnTo>
                    <a:pt x="208" y="111"/>
                  </a:lnTo>
                  <a:lnTo>
                    <a:pt x="186" y="136"/>
                  </a:lnTo>
                  <a:lnTo>
                    <a:pt x="144" y="184"/>
                  </a:lnTo>
                  <a:lnTo>
                    <a:pt x="144" y="184"/>
                  </a:lnTo>
                  <a:lnTo>
                    <a:pt x="133" y="198"/>
                  </a:lnTo>
                  <a:lnTo>
                    <a:pt x="122" y="208"/>
                  </a:lnTo>
                  <a:lnTo>
                    <a:pt x="98" y="230"/>
                  </a:lnTo>
                  <a:lnTo>
                    <a:pt x="73" y="252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34" y="293"/>
                  </a:lnTo>
                  <a:lnTo>
                    <a:pt x="26" y="303"/>
                  </a:lnTo>
                  <a:lnTo>
                    <a:pt x="18" y="314"/>
                  </a:lnTo>
                  <a:lnTo>
                    <a:pt x="12" y="324"/>
                  </a:lnTo>
                  <a:lnTo>
                    <a:pt x="7" y="336"/>
                  </a:lnTo>
                  <a:lnTo>
                    <a:pt x="3" y="348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3" y="365"/>
                  </a:lnTo>
                  <a:lnTo>
                    <a:pt x="7" y="366"/>
                  </a:lnTo>
                  <a:lnTo>
                    <a:pt x="9" y="365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7" y="356"/>
                  </a:lnTo>
                  <a:lnTo>
                    <a:pt x="17" y="353"/>
                  </a:lnTo>
                  <a:lnTo>
                    <a:pt x="16" y="352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7" y="337"/>
                  </a:lnTo>
                  <a:lnTo>
                    <a:pt x="24" y="327"/>
                  </a:lnTo>
                  <a:lnTo>
                    <a:pt x="30" y="315"/>
                  </a:lnTo>
                  <a:lnTo>
                    <a:pt x="38" y="305"/>
                  </a:lnTo>
                  <a:lnTo>
                    <a:pt x="55" y="285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94" y="247"/>
                  </a:lnTo>
                  <a:lnTo>
                    <a:pt x="116" y="228"/>
                  </a:lnTo>
                  <a:lnTo>
                    <a:pt x="139" y="207"/>
                  </a:lnTo>
                  <a:lnTo>
                    <a:pt x="149" y="19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99" y="139"/>
                  </a:lnTo>
                  <a:lnTo>
                    <a:pt x="220" y="115"/>
                  </a:lnTo>
                  <a:lnTo>
                    <a:pt x="241" y="93"/>
                  </a:lnTo>
                  <a:lnTo>
                    <a:pt x="263" y="71"/>
                  </a:lnTo>
                  <a:lnTo>
                    <a:pt x="285" y="50"/>
                  </a:lnTo>
                  <a:lnTo>
                    <a:pt x="309" y="30"/>
                  </a:lnTo>
                  <a:lnTo>
                    <a:pt x="334" y="12"/>
                  </a:lnTo>
                  <a:lnTo>
                    <a:pt x="334" y="12"/>
                  </a:lnTo>
                  <a:lnTo>
                    <a:pt x="335" y="9"/>
                  </a:lnTo>
                  <a:lnTo>
                    <a:pt x="336" y="8"/>
                  </a:lnTo>
                  <a:lnTo>
                    <a:pt x="335" y="3"/>
                  </a:lnTo>
                  <a:lnTo>
                    <a:pt x="334" y="1"/>
                  </a:lnTo>
                  <a:lnTo>
                    <a:pt x="332" y="0"/>
                  </a:lnTo>
                  <a:lnTo>
                    <a:pt x="330" y="0"/>
                  </a:ln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888"/>
            <p:cNvSpPr>
              <a:spLocks/>
            </p:cNvSpPr>
            <p:nvPr/>
          </p:nvSpPr>
          <p:spPr bwMode="auto">
            <a:xfrm>
              <a:off x="3267076" y="3592513"/>
              <a:ext cx="152400" cy="169863"/>
            </a:xfrm>
            <a:custGeom>
              <a:avLst/>
              <a:gdLst/>
              <a:ahLst/>
              <a:cxnLst>
                <a:cxn ang="0">
                  <a:pos x="371" y="2"/>
                </a:cxn>
                <a:cxn ang="0">
                  <a:pos x="371" y="2"/>
                </a:cxn>
                <a:cxn ang="0">
                  <a:pos x="319" y="51"/>
                </a:cxn>
                <a:cxn ang="0">
                  <a:pos x="293" y="76"/>
                </a:cxn>
                <a:cxn ang="0">
                  <a:pos x="267" y="100"/>
                </a:cxn>
                <a:cxn ang="0">
                  <a:pos x="267" y="100"/>
                </a:cxn>
                <a:cxn ang="0">
                  <a:pos x="212" y="147"/>
                </a:cxn>
                <a:cxn ang="0">
                  <a:pos x="186" y="172"/>
                </a:cxn>
                <a:cxn ang="0">
                  <a:pos x="161" y="199"/>
                </a:cxn>
                <a:cxn ang="0">
                  <a:pos x="161" y="199"/>
                </a:cxn>
                <a:cxn ang="0">
                  <a:pos x="149" y="212"/>
                </a:cxn>
                <a:cxn ang="0">
                  <a:pos x="138" y="228"/>
                </a:cxn>
                <a:cxn ang="0">
                  <a:pos x="119" y="258"/>
                </a:cxn>
                <a:cxn ang="0">
                  <a:pos x="99" y="289"/>
                </a:cxn>
                <a:cxn ang="0">
                  <a:pos x="81" y="321"/>
                </a:cxn>
                <a:cxn ang="0">
                  <a:pos x="81" y="321"/>
                </a:cxn>
                <a:cxn ang="0">
                  <a:pos x="63" y="346"/>
                </a:cxn>
                <a:cxn ang="0">
                  <a:pos x="46" y="372"/>
                </a:cxn>
                <a:cxn ang="0">
                  <a:pos x="46" y="372"/>
                </a:cxn>
                <a:cxn ang="0">
                  <a:pos x="38" y="385"/>
                </a:cxn>
                <a:cxn ang="0">
                  <a:pos x="29" y="399"/>
                </a:cxn>
                <a:cxn ang="0">
                  <a:pos x="22" y="406"/>
                </a:cxn>
                <a:cxn ang="0">
                  <a:pos x="17" y="411"/>
                </a:cxn>
                <a:cxn ang="0">
                  <a:pos x="10" y="415"/>
                </a:cxn>
                <a:cxn ang="0">
                  <a:pos x="4" y="416"/>
                </a:cxn>
                <a:cxn ang="0">
                  <a:pos x="4" y="416"/>
                </a:cxn>
                <a:cxn ang="0">
                  <a:pos x="1" y="418"/>
                </a:cxn>
                <a:cxn ang="0">
                  <a:pos x="0" y="419"/>
                </a:cxn>
                <a:cxn ang="0">
                  <a:pos x="0" y="421"/>
                </a:cxn>
                <a:cxn ang="0">
                  <a:pos x="0" y="423"/>
                </a:cxn>
                <a:cxn ang="0">
                  <a:pos x="2" y="427"/>
                </a:cxn>
                <a:cxn ang="0">
                  <a:pos x="4" y="428"/>
                </a:cxn>
                <a:cxn ang="0">
                  <a:pos x="6" y="428"/>
                </a:cxn>
                <a:cxn ang="0">
                  <a:pos x="6" y="428"/>
                </a:cxn>
                <a:cxn ang="0">
                  <a:pos x="15" y="425"/>
                </a:cxn>
                <a:cxn ang="0">
                  <a:pos x="25" y="419"/>
                </a:cxn>
                <a:cxn ang="0">
                  <a:pos x="31" y="412"/>
                </a:cxn>
                <a:cxn ang="0">
                  <a:pos x="39" y="403"/>
                </a:cxn>
                <a:cxn ang="0">
                  <a:pos x="51" y="385"/>
                </a:cxn>
                <a:cxn ang="0">
                  <a:pos x="61" y="368"/>
                </a:cxn>
                <a:cxn ang="0">
                  <a:pos x="61" y="368"/>
                </a:cxn>
                <a:cxn ang="0">
                  <a:pos x="153" y="229"/>
                </a:cxn>
                <a:cxn ang="0">
                  <a:pos x="153" y="229"/>
                </a:cxn>
                <a:cxn ang="0">
                  <a:pos x="163" y="212"/>
                </a:cxn>
                <a:cxn ang="0">
                  <a:pos x="176" y="197"/>
                </a:cxn>
                <a:cxn ang="0">
                  <a:pos x="191" y="182"/>
                </a:cxn>
                <a:cxn ang="0">
                  <a:pos x="205" y="168"/>
                </a:cxn>
                <a:cxn ang="0">
                  <a:pos x="235" y="140"/>
                </a:cxn>
                <a:cxn ang="0">
                  <a:pos x="267" y="114"/>
                </a:cxn>
                <a:cxn ang="0">
                  <a:pos x="267" y="114"/>
                </a:cxn>
                <a:cxn ang="0">
                  <a:pos x="295" y="89"/>
                </a:cxn>
                <a:cxn ang="0">
                  <a:pos x="324" y="63"/>
                </a:cxn>
                <a:cxn ang="0">
                  <a:pos x="380" y="10"/>
                </a:cxn>
                <a:cxn ang="0">
                  <a:pos x="380" y="10"/>
                </a:cxn>
                <a:cxn ang="0">
                  <a:pos x="382" y="8"/>
                </a:cxn>
                <a:cxn ang="0">
                  <a:pos x="382" y="6"/>
                </a:cxn>
                <a:cxn ang="0">
                  <a:pos x="380" y="2"/>
                </a:cxn>
                <a:cxn ang="0">
                  <a:pos x="377" y="0"/>
                </a:cxn>
                <a:cxn ang="0">
                  <a:pos x="374" y="0"/>
                </a:cxn>
                <a:cxn ang="0">
                  <a:pos x="371" y="2"/>
                </a:cxn>
                <a:cxn ang="0">
                  <a:pos x="371" y="2"/>
                </a:cxn>
              </a:cxnLst>
              <a:rect l="0" t="0" r="r" b="b"/>
              <a:pathLst>
                <a:path w="382" h="428">
                  <a:moveTo>
                    <a:pt x="371" y="2"/>
                  </a:moveTo>
                  <a:lnTo>
                    <a:pt x="371" y="2"/>
                  </a:lnTo>
                  <a:lnTo>
                    <a:pt x="319" y="51"/>
                  </a:lnTo>
                  <a:lnTo>
                    <a:pt x="293" y="76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12" y="147"/>
                  </a:lnTo>
                  <a:lnTo>
                    <a:pt x="186" y="17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49" y="212"/>
                  </a:lnTo>
                  <a:lnTo>
                    <a:pt x="138" y="228"/>
                  </a:lnTo>
                  <a:lnTo>
                    <a:pt x="119" y="258"/>
                  </a:lnTo>
                  <a:lnTo>
                    <a:pt x="99" y="289"/>
                  </a:lnTo>
                  <a:lnTo>
                    <a:pt x="81" y="321"/>
                  </a:lnTo>
                  <a:lnTo>
                    <a:pt x="81" y="321"/>
                  </a:lnTo>
                  <a:lnTo>
                    <a:pt x="63" y="346"/>
                  </a:lnTo>
                  <a:lnTo>
                    <a:pt x="46" y="372"/>
                  </a:lnTo>
                  <a:lnTo>
                    <a:pt x="46" y="372"/>
                  </a:lnTo>
                  <a:lnTo>
                    <a:pt x="38" y="385"/>
                  </a:lnTo>
                  <a:lnTo>
                    <a:pt x="29" y="399"/>
                  </a:lnTo>
                  <a:lnTo>
                    <a:pt x="22" y="406"/>
                  </a:lnTo>
                  <a:lnTo>
                    <a:pt x="17" y="411"/>
                  </a:lnTo>
                  <a:lnTo>
                    <a:pt x="10" y="415"/>
                  </a:lnTo>
                  <a:lnTo>
                    <a:pt x="4" y="416"/>
                  </a:lnTo>
                  <a:lnTo>
                    <a:pt x="4" y="416"/>
                  </a:lnTo>
                  <a:lnTo>
                    <a:pt x="1" y="418"/>
                  </a:lnTo>
                  <a:lnTo>
                    <a:pt x="0" y="419"/>
                  </a:lnTo>
                  <a:lnTo>
                    <a:pt x="0" y="421"/>
                  </a:lnTo>
                  <a:lnTo>
                    <a:pt x="0" y="423"/>
                  </a:lnTo>
                  <a:lnTo>
                    <a:pt x="2" y="427"/>
                  </a:lnTo>
                  <a:lnTo>
                    <a:pt x="4" y="428"/>
                  </a:lnTo>
                  <a:lnTo>
                    <a:pt x="6" y="428"/>
                  </a:lnTo>
                  <a:lnTo>
                    <a:pt x="6" y="428"/>
                  </a:lnTo>
                  <a:lnTo>
                    <a:pt x="15" y="425"/>
                  </a:lnTo>
                  <a:lnTo>
                    <a:pt x="25" y="419"/>
                  </a:lnTo>
                  <a:lnTo>
                    <a:pt x="31" y="412"/>
                  </a:lnTo>
                  <a:lnTo>
                    <a:pt x="39" y="403"/>
                  </a:lnTo>
                  <a:lnTo>
                    <a:pt x="51" y="385"/>
                  </a:lnTo>
                  <a:lnTo>
                    <a:pt x="61" y="368"/>
                  </a:lnTo>
                  <a:lnTo>
                    <a:pt x="61" y="368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63" y="212"/>
                  </a:lnTo>
                  <a:lnTo>
                    <a:pt x="176" y="197"/>
                  </a:lnTo>
                  <a:lnTo>
                    <a:pt x="191" y="182"/>
                  </a:lnTo>
                  <a:lnTo>
                    <a:pt x="205" y="168"/>
                  </a:lnTo>
                  <a:lnTo>
                    <a:pt x="235" y="140"/>
                  </a:lnTo>
                  <a:lnTo>
                    <a:pt x="267" y="114"/>
                  </a:lnTo>
                  <a:lnTo>
                    <a:pt x="267" y="114"/>
                  </a:lnTo>
                  <a:lnTo>
                    <a:pt x="295" y="89"/>
                  </a:lnTo>
                  <a:lnTo>
                    <a:pt x="324" y="63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2" y="8"/>
                  </a:lnTo>
                  <a:lnTo>
                    <a:pt x="382" y="6"/>
                  </a:lnTo>
                  <a:lnTo>
                    <a:pt x="380" y="2"/>
                  </a:lnTo>
                  <a:lnTo>
                    <a:pt x="377" y="0"/>
                  </a:lnTo>
                  <a:lnTo>
                    <a:pt x="374" y="0"/>
                  </a:lnTo>
                  <a:lnTo>
                    <a:pt x="371" y="2"/>
                  </a:lnTo>
                  <a:lnTo>
                    <a:pt x="37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889"/>
            <p:cNvSpPr>
              <a:spLocks/>
            </p:cNvSpPr>
            <p:nvPr/>
          </p:nvSpPr>
          <p:spPr bwMode="auto">
            <a:xfrm>
              <a:off x="3327401" y="3587751"/>
              <a:ext cx="139700" cy="176213"/>
            </a:xfrm>
            <a:custGeom>
              <a:avLst/>
              <a:gdLst/>
              <a:ahLst/>
              <a:cxnLst>
                <a:cxn ang="0">
                  <a:pos x="340" y="1"/>
                </a:cxn>
                <a:cxn ang="0">
                  <a:pos x="323" y="15"/>
                </a:cxn>
                <a:cxn ang="0">
                  <a:pos x="310" y="34"/>
                </a:cxn>
                <a:cxn ang="0">
                  <a:pos x="298" y="49"/>
                </a:cxn>
                <a:cxn ang="0">
                  <a:pos x="264" y="94"/>
                </a:cxn>
                <a:cxn ang="0">
                  <a:pos x="214" y="162"/>
                </a:cxn>
                <a:cxn ang="0">
                  <a:pos x="161" y="227"/>
                </a:cxn>
                <a:cxn ang="0">
                  <a:pos x="110" y="285"/>
                </a:cxn>
                <a:cxn ang="0">
                  <a:pos x="74" y="329"/>
                </a:cxn>
                <a:cxn ang="0">
                  <a:pos x="64" y="345"/>
                </a:cxn>
                <a:cxn ang="0">
                  <a:pos x="25" y="405"/>
                </a:cxn>
                <a:cxn ang="0">
                  <a:pos x="9" y="421"/>
                </a:cxn>
                <a:cxn ang="0">
                  <a:pos x="2" y="429"/>
                </a:cxn>
                <a:cxn ang="0">
                  <a:pos x="0" y="439"/>
                </a:cxn>
                <a:cxn ang="0">
                  <a:pos x="1" y="442"/>
                </a:cxn>
                <a:cxn ang="0">
                  <a:pos x="6" y="444"/>
                </a:cxn>
                <a:cxn ang="0">
                  <a:pos x="12" y="442"/>
                </a:cxn>
                <a:cxn ang="0">
                  <a:pos x="12" y="439"/>
                </a:cxn>
                <a:cxn ang="0">
                  <a:pos x="16" y="431"/>
                </a:cxn>
                <a:cxn ang="0">
                  <a:pos x="33" y="412"/>
                </a:cxn>
                <a:cxn ang="0">
                  <a:pos x="40" y="402"/>
                </a:cxn>
                <a:cxn ang="0">
                  <a:pos x="65" y="363"/>
                </a:cxn>
                <a:cxn ang="0">
                  <a:pos x="74" y="350"/>
                </a:cxn>
                <a:cxn ang="0">
                  <a:pos x="123" y="289"/>
                </a:cxn>
                <a:cxn ang="0">
                  <a:pos x="175" y="227"/>
                </a:cxn>
                <a:cxn ang="0">
                  <a:pos x="217" y="176"/>
                </a:cxn>
                <a:cxn ang="0">
                  <a:pos x="256" y="124"/>
                </a:cxn>
                <a:cxn ang="0">
                  <a:pos x="301" y="65"/>
                </a:cxn>
                <a:cxn ang="0">
                  <a:pos x="311" y="51"/>
                </a:cxn>
                <a:cxn ang="0">
                  <a:pos x="327" y="28"/>
                </a:cxn>
                <a:cxn ang="0">
                  <a:pos x="339" y="15"/>
                </a:cxn>
                <a:cxn ang="0">
                  <a:pos x="345" y="10"/>
                </a:cxn>
                <a:cxn ang="0">
                  <a:pos x="349" y="6"/>
                </a:cxn>
                <a:cxn ang="0">
                  <a:pos x="344" y="0"/>
                </a:cxn>
                <a:cxn ang="0">
                  <a:pos x="340" y="1"/>
                </a:cxn>
              </a:cxnLst>
              <a:rect l="0" t="0" r="r" b="b"/>
              <a:pathLst>
                <a:path w="349" h="444">
                  <a:moveTo>
                    <a:pt x="340" y="1"/>
                  </a:moveTo>
                  <a:lnTo>
                    <a:pt x="340" y="1"/>
                  </a:lnTo>
                  <a:lnTo>
                    <a:pt x="329" y="7"/>
                  </a:lnTo>
                  <a:lnTo>
                    <a:pt x="323" y="15"/>
                  </a:lnTo>
                  <a:lnTo>
                    <a:pt x="316" y="23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298" y="49"/>
                  </a:lnTo>
                  <a:lnTo>
                    <a:pt x="286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14" y="162"/>
                  </a:lnTo>
                  <a:lnTo>
                    <a:pt x="188" y="194"/>
                  </a:lnTo>
                  <a:lnTo>
                    <a:pt x="161" y="227"/>
                  </a:lnTo>
                  <a:lnTo>
                    <a:pt x="161" y="227"/>
                  </a:lnTo>
                  <a:lnTo>
                    <a:pt x="110" y="285"/>
                  </a:lnTo>
                  <a:lnTo>
                    <a:pt x="86" y="313"/>
                  </a:lnTo>
                  <a:lnTo>
                    <a:pt x="74" y="329"/>
                  </a:lnTo>
                  <a:lnTo>
                    <a:pt x="64" y="345"/>
                  </a:lnTo>
                  <a:lnTo>
                    <a:pt x="64" y="345"/>
                  </a:lnTo>
                  <a:lnTo>
                    <a:pt x="25" y="405"/>
                  </a:lnTo>
                  <a:lnTo>
                    <a:pt x="25" y="405"/>
                  </a:lnTo>
                  <a:lnTo>
                    <a:pt x="18" y="413"/>
                  </a:lnTo>
                  <a:lnTo>
                    <a:pt x="9" y="421"/>
                  </a:lnTo>
                  <a:lnTo>
                    <a:pt x="6" y="425"/>
                  </a:lnTo>
                  <a:lnTo>
                    <a:pt x="2" y="429"/>
                  </a:lnTo>
                  <a:lnTo>
                    <a:pt x="1" y="434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1" y="442"/>
                  </a:lnTo>
                  <a:lnTo>
                    <a:pt x="2" y="443"/>
                  </a:lnTo>
                  <a:lnTo>
                    <a:pt x="6" y="444"/>
                  </a:lnTo>
                  <a:lnTo>
                    <a:pt x="10" y="443"/>
                  </a:lnTo>
                  <a:lnTo>
                    <a:pt x="12" y="442"/>
                  </a:lnTo>
                  <a:lnTo>
                    <a:pt x="12" y="439"/>
                  </a:lnTo>
                  <a:lnTo>
                    <a:pt x="12" y="439"/>
                  </a:lnTo>
                  <a:lnTo>
                    <a:pt x="13" y="435"/>
                  </a:lnTo>
                  <a:lnTo>
                    <a:pt x="16" y="431"/>
                  </a:lnTo>
                  <a:lnTo>
                    <a:pt x="23" y="421"/>
                  </a:lnTo>
                  <a:lnTo>
                    <a:pt x="33" y="41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56" y="376"/>
                  </a:lnTo>
                  <a:lnTo>
                    <a:pt x="65" y="363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98" y="319"/>
                  </a:lnTo>
                  <a:lnTo>
                    <a:pt x="123" y="289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96" y="202"/>
                  </a:lnTo>
                  <a:lnTo>
                    <a:pt x="217" y="176"/>
                  </a:lnTo>
                  <a:lnTo>
                    <a:pt x="256" y="124"/>
                  </a:lnTo>
                  <a:lnTo>
                    <a:pt x="256" y="124"/>
                  </a:lnTo>
                  <a:lnTo>
                    <a:pt x="278" y="94"/>
                  </a:lnTo>
                  <a:lnTo>
                    <a:pt x="301" y="65"/>
                  </a:lnTo>
                  <a:lnTo>
                    <a:pt x="301" y="65"/>
                  </a:lnTo>
                  <a:lnTo>
                    <a:pt x="311" y="51"/>
                  </a:lnTo>
                  <a:lnTo>
                    <a:pt x="322" y="35"/>
                  </a:lnTo>
                  <a:lnTo>
                    <a:pt x="327" y="28"/>
                  </a:lnTo>
                  <a:lnTo>
                    <a:pt x="332" y="21"/>
                  </a:lnTo>
                  <a:lnTo>
                    <a:pt x="339" y="15"/>
                  </a:lnTo>
                  <a:lnTo>
                    <a:pt x="345" y="10"/>
                  </a:lnTo>
                  <a:lnTo>
                    <a:pt x="345" y="10"/>
                  </a:lnTo>
                  <a:lnTo>
                    <a:pt x="348" y="9"/>
                  </a:lnTo>
                  <a:lnTo>
                    <a:pt x="349" y="6"/>
                  </a:lnTo>
                  <a:lnTo>
                    <a:pt x="348" y="2"/>
                  </a:lnTo>
                  <a:lnTo>
                    <a:pt x="344" y="0"/>
                  </a:lnTo>
                  <a:lnTo>
                    <a:pt x="343" y="0"/>
                  </a:lnTo>
                  <a:lnTo>
                    <a:pt x="340" y="1"/>
                  </a:lnTo>
                  <a:lnTo>
                    <a:pt x="34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890"/>
            <p:cNvSpPr>
              <a:spLocks/>
            </p:cNvSpPr>
            <p:nvPr/>
          </p:nvSpPr>
          <p:spPr bwMode="auto">
            <a:xfrm>
              <a:off x="3362326" y="3660776"/>
              <a:ext cx="88900" cy="106363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31"/>
                </a:cxn>
                <a:cxn ang="0">
                  <a:pos x="156" y="62"/>
                </a:cxn>
                <a:cxn ang="0">
                  <a:pos x="128" y="94"/>
                </a:cxn>
                <a:cxn ang="0">
                  <a:pos x="102" y="127"/>
                </a:cxn>
                <a:cxn ang="0">
                  <a:pos x="102" y="127"/>
                </a:cxn>
                <a:cxn ang="0">
                  <a:pos x="75" y="163"/>
                </a:cxn>
                <a:cxn ang="0">
                  <a:pos x="47" y="201"/>
                </a:cxn>
                <a:cxn ang="0">
                  <a:pos x="47" y="201"/>
                </a:cxn>
                <a:cxn ang="0">
                  <a:pos x="35" y="215"/>
                </a:cxn>
                <a:cxn ang="0">
                  <a:pos x="22" y="229"/>
                </a:cxn>
                <a:cxn ang="0">
                  <a:pos x="11" y="243"/>
                </a:cxn>
                <a:cxn ang="0">
                  <a:pos x="0" y="259"/>
                </a:cxn>
                <a:cxn ang="0">
                  <a:pos x="0" y="259"/>
                </a:cxn>
                <a:cxn ang="0">
                  <a:pos x="0" y="261"/>
                </a:cxn>
                <a:cxn ang="0">
                  <a:pos x="0" y="264"/>
                </a:cxn>
                <a:cxn ang="0">
                  <a:pos x="3" y="266"/>
                </a:cxn>
                <a:cxn ang="0">
                  <a:pos x="7" y="268"/>
                </a:cxn>
                <a:cxn ang="0">
                  <a:pos x="9" y="266"/>
                </a:cxn>
                <a:cxn ang="0">
                  <a:pos x="11" y="265"/>
                </a:cxn>
                <a:cxn ang="0">
                  <a:pos x="11" y="265"/>
                </a:cxn>
                <a:cxn ang="0">
                  <a:pos x="16" y="256"/>
                </a:cxn>
                <a:cxn ang="0">
                  <a:pos x="22" y="247"/>
                </a:cxn>
                <a:cxn ang="0">
                  <a:pos x="34" y="231"/>
                </a:cxn>
                <a:cxn ang="0">
                  <a:pos x="49" y="217"/>
                </a:cxn>
                <a:cxn ang="0">
                  <a:pos x="62" y="201"/>
                </a:cxn>
                <a:cxn ang="0">
                  <a:pos x="62" y="201"/>
                </a:cxn>
                <a:cxn ang="0">
                  <a:pos x="84" y="171"/>
                </a:cxn>
                <a:cxn ang="0">
                  <a:pos x="106" y="141"/>
                </a:cxn>
                <a:cxn ang="0">
                  <a:pos x="106" y="141"/>
                </a:cxn>
                <a:cxn ang="0">
                  <a:pos x="132" y="107"/>
                </a:cxn>
                <a:cxn ang="0">
                  <a:pos x="161" y="73"/>
                </a:cxn>
                <a:cxn ang="0">
                  <a:pos x="191" y="40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3" y="8"/>
                </a:cxn>
                <a:cxn ang="0">
                  <a:pos x="223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3" h="268">
                  <a:moveTo>
                    <a:pt x="213" y="1"/>
                  </a:moveTo>
                  <a:lnTo>
                    <a:pt x="213" y="1"/>
                  </a:lnTo>
                  <a:lnTo>
                    <a:pt x="185" y="31"/>
                  </a:lnTo>
                  <a:lnTo>
                    <a:pt x="156" y="62"/>
                  </a:lnTo>
                  <a:lnTo>
                    <a:pt x="128" y="94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75" y="163"/>
                  </a:lnTo>
                  <a:lnTo>
                    <a:pt x="47" y="201"/>
                  </a:lnTo>
                  <a:lnTo>
                    <a:pt x="47" y="201"/>
                  </a:lnTo>
                  <a:lnTo>
                    <a:pt x="35" y="215"/>
                  </a:lnTo>
                  <a:lnTo>
                    <a:pt x="22" y="229"/>
                  </a:lnTo>
                  <a:lnTo>
                    <a:pt x="11" y="243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0" y="261"/>
                  </a:lnTo>
                  <a:lnTo>
                    <a:pt x="0" y="264"/>
                  </a:lnTo>
                  <a:lnTo>
                    <a:pt x="3" y="266"/>
                  </a:lnTo>
                  <a:lnTo>
                    <a:pt x="7" y="268"/>
                  </a:lnTo>
                  <a:lnTo>
                    <a:pt x="9" y="266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6" y="256"/>
                  </a:lnTo>
                  <a:lnTo>
                    <a:pt x="22" y="247"/>
                  </a:lnTo>
                  <a:lnTo>
                    <a:pt x="34" y="231"/>
                  </a:lnTo>
                  <a:lnTo>
                    <a:pt x="49" y="217"/>
                  </a:lnTo>
                  <a:lnTo>
                    <a:pt x="62" y="201"/>
                  </a:lnTo>
                  <a:lnTo>
                    <a:pt x="62" y="201"/>
                  </a:lnTo>
                  <a:lnTo>
                    <a:pt x="84" y="17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32" y="107"/>
                  </a:lnTo>
                  <a:lnTo>
                    <a:pt x="161" y="73"/>
                  </a:lnTo>
                  <a:lnTo>
                    <a:pt x="191" y="40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3" y="8"/>
                  </a:lnTo>
                  <a:lnTo>
                    <a:pt x="223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891"/>
            <p:cNvSpPr>
              <a:spLocks/>
            </p:cNvSpPr>
            <p:nvPr/>
          </p:nvSpPr>
          <p:spPr bwMode="auto">
            <a:xfrm>
              <a:off x="3398838" y="3705226"/>
              <a:ext cx="47625" cy="66675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108" y="4"/>
                </a:cxn>
                <a:cxn ang="0">
                  <a:pos x="106" y="14"/>
                </a:cxn>
                <a:cxn ang="0">
                  <a:pos x="102" y="21"/>
                </a:cxn>
                <a:cxn ang="0">
                  <a:pos x="97" y="29"/>
                </a:cxn>
                <a:cxn ang="0">
                  <a:pos x="90" y="37"/>
                </a:cxn>
                <a:cxn ang="0">
                  <a:pos x="76" y="53"/>
                </a:cxn>
                <a:cxn ang="0">
                  <a:pos x="64" y="67"/>
                </a:cxn>
                <a:cxn ang="0">
                  <a:pos x="64" y="67"/>
                </a:cxn>
                <a:cxn ang="0">
                  <a:pos x="48" y="89"/>
                </a:cxn>
                <a:cxn ang="0">
                  <a:pos x="34" y="113"/>
                </a:cxn>
                <a:cxn ang="0">
                  <a:pos x="18" y="135"/>
                </a:cxn>
                <a:cxn ang="0">
                  <a:pos x="10" y="146"/>
                </a:cxn>
                <a:cxn ang="0">
                  <a:pos x="1" y="156"/>
                </a:cxn>
                <a:cxn ang="0">
                  <a:pos x="1" y="156"/>
                </a:cxn>
                <a:cxn ang="0">
                  <a:pos x="0" y="159"/>
                </a:cxn>
                <a:cxn ang="0">
                  <a:pos x="0" y="160"/>
                </a:cxn>
                <a:cxn ang="0">
                  <a:pos x="1" y="164"/>
                </a:cxn>
                <a:cxn ang="0">
                  <a:pos x="5" y="167"/>
                </a:cxn>
                <a:cxn ang="0">
                  <a:pos x="8" y="165"/>
                </a:cxn>
                <a:cxn ang="0">
                  <a:pos x="9" y="164"/>
                </a:cxn>
                <a:cxn ang="0">
                  <a:pos x="9" y="164"/>
                </a:cxn>
                <a:cxn ang="0">
                  <a:pos x="26" y="144"/>
                </a:cxn>
                <a:cxn ang="0">
                  <a:pos x="40" y="123"/>
                </a:cxn>
                <a:cxn ang="0">
                  <a:pos x="68" y="80"/>
                </a:cxn>
                <a:cxn ang="0">
                  <a:pos x="68" y="80"/>
                </a:cxn>
                <a:cxn ang="0">
                  <a:pos x="74" y="71"/>
                </a:cxn>
                <a:cxn ang="0">
                  <a:pos x="82" y="63"/>
                </a:cxn>
                <a:cxn ang="0">
                  <a:pos x="98" y="46"/>
                </a:cxn>
                <a:cxn ang="0">
                  <a:pos x="104" y="37"/>
                </a:cxn>
                <a:cxn ang="0">
                  <a:pos x="111" y="28"/>
                </a:cxn>
                <a:cxn ang="0">
                  <a:pos x="116" y="17"/>
                </a:cxn>
                <a:cxn ang="0">
                  <a:pos x="119" y="7"/>
                </a:cxn>
                <a:cxn ang="0">
                  <a:pos x="119" y="7"/>
                </a:cxn>
                <a:cxn ang="0">
                  <a:pos x="119" y="6"/>
                </a:cxn>
                <a:cxn ang="0">
                  <a:pos x="117" y="3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108" y="2"/>
                </a:cxn>
                <a:cxn ang="0">
                  <a:pos x="108" y="4"/>
                </a:cxn>
                <a:cxn ang="0">
                  <a:pos x="108" y="4"/>
                </a:cxn>
              </a:cxnLst>
              <a:rect l="0" t="0" r="r" b="b"/>
              <a:pathLst>
                <a:path w="119" h="167">
                  <a:moveTo>
                    <a:pt x="108" y="4"/>
                  </a:moveTo>
                  <a:lnTo>
                    <a:pt x="108" y="4"/>
                  </a:lnTo>
                  <a:lnTo>
                    <a:pt x="106" y="14"/>
                  </a:lnTo>
                  <a:lnTo>
                    <a:pt x="102" y="21"/>
                  </a:lnTo>
                  <a:lnTo>
                    <a:pt x="97" y="29"/>
                  </a:lnTo>
                  <a:lnTo>
                    <a:pt x="90" y="37"/>
                  </a:lnTo>
                  <a:lnTo>
                    <a:pt x="76" y="5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48" y="89"/>
                  </a:lnTo>
                  <a:lnTo>
                    <a:pt x="34" y="113"/>
                  </a:lnTo>
                  <a:lnTo>
                    <a:pt x="18" y="135"/>
                  </a:lnTo>
                  <a:lnTo>
                    <a:pt x="10" y="14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59"/>
                  </a:lnTo>
                  <a:lnTo>
                    <a:pt x="0" y="160"/>
                  </a:lnTo>
                  <a:lnTo>
                    <a:pt x="1" y="164"/>
                  </a:lnTo>
                  <a:lnTo>
                    <a:pt x="5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26" y="144"/>
                  </a:lnTo>
                  <a:lnTo>
                    <a:pt x="40" y="123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4" y="71"/>
                  </a:lnTo>
                  <a:lnTo>
                    <a:pt x="82" y="63"/>
                  </a:lnTo>
                  <a:lnTo>
                    <a:pt x="98" y="46"/>
                  </a:lnTo>
                  <a:lnTo>
                    <a:pt x="104" y="37"/>
                  </a:lnTo>
                  <a:lnTo>
                    <a:pt x="111" y="28"/>
                  </a:lnTo>
                  <a:lnTo>
                    <a:pt x="116" y="1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7" y="3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08" y="2"/>
                  </a:lnTo>
                  <a:lnTo>
                    <a:pt x="108" y="4"/>
                  </a:lnTo>
                  <a:lnTo>
                    <a:pt x="10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Freeform 892"/>
            <p:cNvSpPr>
              <a:spLocks/>
            </p:cNvSpPr>
            <p:nvPr/>
          </p:nvSpPr>
          <p:spPr bwMode="auto">
            <a:xfrm>
              <a:off x="3432176" y="3724276"/>
              <a:ext cx="47625" cy="53975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110" y="2"/>
                </a:cxn>
                <a:cxn ang="0">
                  <a:pos x="74" y="38"/>
                </a:cxn>
                <a:cxn ang="0">
                  <a:pos x="57" y="56"/>
                </a:cxn>
                <a:cxn ang="0">
                  <a:pos x="42" y="76"/>
                </a:cxn>
                <a:cxn ang="0">
                  <a:pos x="42" y="76"/>
                </a:cxn>
                <a:cxn ang="0">
                  <a:pos x="30" y="89"/>
                </a:cxn>
                <a:cxn ang="0">
                  <a:pos x="18" y="101"/>
                </a:cxn>
                <a:cxn ang="0">
                  <a:pos x="13" y="107"/>
                </a:cxn>
                <a:cxn ang="0">
                  <a:pos x="8" y="114"/>
                </a:cxn>
                <a:cxn ang="0">
                  <a:pos x="4" y="122"/>
                </a:cxn>
                <a:cxn ang="0">
                  <a:pos x="0" y="130"/>
                </a:cxn>
                <a:cxn ang="0">
                  <a:pos x="0" y="130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4" y="136"/>
                </a:cxn>
                <a:cxn ang="0">
                  <a:pos x="8" y="136"/>
                </a:cxn>
                <a:cxn ang="0">
                  <a:pos x="10" y="135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4"/>
                </a:cxn>
                <a:cxn ang="0">
                  <a:pos x="19" y="117"/>
                </a:cxn>
                <a:cxn ang="0">
                  <a:pos x="25" y="109"/>
                </a:cxn>
                <a:cxn ang="0">
                  <a:pos x="31" y="102"/>
                </a:cxn>
                <a:cxn ang="0">
                  <a:pos x="43" y="89"/>
                </a:cxn>
                <a:cxn ang="0">
                  <a:pos x="56" y="76"/>
                </a:cxn>
                <a:cxn ang="0">
                  <a:pos x="56" y="76"/>
                </a:cxn>
                <a:cxn ang="0">
                  <a:pos x="70" y="59"/>
                </a:cxn>
                <a:cxn ang="0">
                  <a:pos x="86" y="42"/>
                </a:cxn>
                <a:cxn ang="0">
                  <a:pos x="119" y="9"/>
                </a:cxn>
                <a:cxn ang="0">
                  <a:pos x="119" y="9"/>
                </a:cxn>
                <a:cxn ang="0">
                  <a:pos x="120" y="8"/>
                </a:cxn>
                <a:cxn ang="0">
                  <a:pos x="120" y="5"/>
                </a:cxn>
                <a:cxn ang="0">
                  <a:pos x="117" y="2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0" y="2"/>
                </a:cxn>
                <a:cxn ang="0">
                  <a:pos x="110" y="2"/>
                </a:cxn>
              </a:cxnLst>
              <a:rect l="0" t="0" r="r" b="b"/>
              <a:pathLst>
                <a:path w="120" h="136">
                  <a:moveTo>
                    <a:pt x="110" y="2"/>
                  </a:moveTo>
                  <a:lnTo>
                    <a:pt x="110" y="2"/>
                  </a:lnTo>
                  <a:lnTo>
                    <a:pt x="74" y="38"/>
                  </a:lnTo>
                  <a:lnTo>
                    <a:pt x="57" y="56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30" y="89"/>
                  </a:lnTo>
                  <a:lnTo>
                    <a:pt x="18" y="101"/>
                  </a:lnTo>
                  <a:lnTo>
                    <a:pt x="13" y="107"/>
                  </a:lnTo>
                  <a:lnTo>
                    <a:pt x="8" y="114"/>
                  </a:lnTo>
                  <a:lnTo>
                    <a:pt x="4" y="122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4" y="136"/>
                  </a:lnTo>
                  <a:lnTo>
                    <a:pt x="8" y="136"/>
                  </a:lnTo>
                  <a:lnTo>
                    <a:pt x="10" y="135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9" y="117"/>
                  </a:lnTo>
                  <a:lnTo>
                    <a:pt x="25" y="109"/>
                  </a:lnTo>
                  <a:lnTo>
                    <a:pt x="31" y="102"/>
                  </a:lnTo>
                  <a:lnTo>
                    <a:pt x="43" y="89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70" y="59"/>
                  </a:lnTo>
                  <a:lnTo>
                    <a:pt x="86" y="42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20" y="8"/>
                  </a:lnTo>
                  <a:lnTo>
                    <a:pt x="120" y="5"/>
                  </a:lnTo>
                  <a:lnTo>
                    <a:pt x="117" y="2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0" y="2"/>
                  </a:lnTo>
                  <a:lnTo>
                    <a:pt x="11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893"/>
            <p:cNvSpPr>
              <a:spLocks/>
            </p:cNvSpPr>
            <p:nvPr/>
          </p:nvSpPr>
          <p:spPr bwMode="auto">
            <a:xfrm>
              <a:off x="3463926" y="3732213"/>
              <a:ext cx="38100" cy="47625"/>
            </a:xfrm>
            <a:custGeom>
              <a:avLst/>
              <a:gdLst/>
              <a:ahLst/>
              <a:cxnLst>
                <a:cxn ang="0">
                  <a:pos x="86" y="3"/>
                </a:cxn>
                <a:cxn ang="0">
                  <a:pos x="86" y="3"/>
                </a:cxn>
                <a:cxn ang="0">
                  <a:pos x="74" y="23"/>
                </a:cxn>
                <a:cxn ang="0">
                  <a:pos x="60" y="41"/>
                </a:cxn>
                <a:cxn ang="0">
                  <a:pos x="44" y="58"/>
                </a:cxn>
                <a:cxn ang="0">
                  <a:pos x="27" y="74"/>
                </a:cxn>
                <a:cxn ang="0">
                  <a:pos x="27" y="74"/>
                </a:cxn>
                <a:cxn ang="0">
                  <a:pos x="18" y="82"/>
                </a:cxn>
                <a:cxn ang="0">
                  <a:pos x="7" y="92"/>
                </a:cxn>
                <a:cxn ang="0">
                  <a:pos x="3" y="99"/>
                </a:cxn>
                <a:cxn ang="0">
                  <a:pos x="1" y="104"/>
                </a:cxn>
                <a:cxn ang="0">
                  <a:pos x="0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1" y="118"/>
                </a:cxn>
                <a:cxn ang="0">
                  <a:pos x="3" y="119"/>
                </a:cxn>
                <a:cxn ang="0">
                  <a:pos x="7" y="121"/>
                </a:cxn>
                <a:cxn ang="0">
                  <a:pos x="10" y="118"/>
                </a:cxn>
                <a:cxn ang="0">
                  <a:pos x="11" y="116"/>
                </a:cxn>
                <a:cxn ang="0">
                  <a:pos x="11" y="113"/>
                </a:cxn>
                <a:cxn ang="0">
                  <a:pos x="11" y="113"/>
                </a:cxn>
                <a:cxn ang="0">
                  <a:pos x="11" y="109"/>
                </a:cxn>
                <a:cxn ang="0">
                  <a:pos x="14" y="102"/>
                </a:cxn>
                <a:cxn ang="0">
                  <a:pos x="18" y="97"/>
                </a:cxn>
                <a:cxn ang="0">
                  <a:pos x="23" y="92"/>
                </a:cxn>
                <a:cxn ang="0">
                  <a:pos x="35" y="82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58" y="59"/>
                </a:cxn>
                <a:cxn ang="0">
                  <a:pos x="73" y="44"/>
                </a:cxn>
                <a:cxn ang="0">
                  <a:pos x="86" y="27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4" y="2"/>
                </a:cxn>
                <a:cxn ang="0">
                  <a:pos x="90" y="0"/>
                </a:cxn>
                <a:cxn ang="0">
                  <a:pos x="88" y="2"/>
                </a:cxn>
                <a:cxn ang="0">
                  <a:pos x="86" y="3"/>
                </a:cxn>
                <a:cxn ang="0">
                  <a:pos x="86" y="3"/>
                </a:cxn>
              </a:cxnLst>
              <a:rect l="0" t="0" r="r" b="b"/>
              <a:pathLst>
                <a:path w="96" h="121">
                  <a:moveTo>
                    <a:pt x="86" y="3"/>
                  </a:moveTo>
                  <a:lnTo>
                    <a:pt x="86" y="3"/>
                  </a:lnTo>
                  <a:lnTo>
                    <a:pt x="74" y="23"/>
                  </a:lnTo>
                  <a:lnTo>
                    <a:pt x="60" y="41"/>
                  </a:lnTo>
                  <a:lnTo>
                    <a:pt x="44" y="58"/>
                  </a:lnTo>
                  <a:lnTo>
                    <a:pt x="27" y="74"/>
                  </a:lnTo>
                  <a:lnTo>
                    <a:pt x="27" y="74"/>
                  </a:lnTo>
                  <a:lnTo>
                    <a:pt x="18" y="82"/>
                  </a:lnTo>
                  <a:lnTo>
                    <a:pt x="7" y="92"/>
                  </a:lnTo>
                  <a:lnTo>
                    <a:pt x="3" y="99"/>
                  </a:lnTo>
                  <a:lnTo>
                    <a:pt x="1" y="104"/>
                  </a:lnTo>
                  <a:lnTo>
                    <a:pt x="0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8"/>
                  </a:lnTo>
                  <a:lnTo>
                    <a:pt x="3" y="119"/>
                  </a:lnTo>
                  <a:lnTo>
                    <a:pt x="7" y="121"/>
                  </a:lnTo>
                  <a:lnTo>
                    <a:pt x="10" y="118"/>
                  </a:lnTo>
                  <a:lnTo>
                    <a:pt x="11" y="116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09"/>
                  </a:lnTo>
                  <a:lnTo>
                    <a:pt x="14" y="102"/>
                  </a:lnTo>
                  <a:lnTo>
                    <a:pt x="18" y="97"/>
                  </a:lnTo>
                  <a:lnTo>
                    <a:pt x="23" y="92"/>
                  </a:lnTo>
                  <a:lnTo>
                    <a:pt x="35" y="82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58" y="59"/>
                  </a:lnTo>
                  <a:lnTo>
                    <a:pt x="73" y="44"/>
                  </a:lnTo>
                  <a:lnTo>
                    <a:pt x="86" y="27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3"/>
                  </a:lnTo>
                  <a:lnTo>
                    <a:pt x="8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Freeform 894"/>
            <p:cNvSpPr>
              <a:spLocks/>
            </p:cNvSpPr>
            <p:nvPr/>
          </p:nvSpPr>
          <p:spPr bwMode="auto">
            <a:xfrm>
              <a:off x="3511551" y="3668713"/>
              <a:ext cx="79375" cy="104775"/>
            </a:xfrm>
            <a:custGeom>
              <a:avLst/>
              <a:gdLst/>
              <a:ahLst/>
              <a:cxnLst>
                <a:cxn ang="0">
                  <a:pos x="190" y="1"/>
                </a:cxn>
                <a:cxn ang="0">
                  <a:pos x="190" y="1"/>
                </a:cxn>
                <a:cxn ang="0">
                  <a:pos x="161" y="33"/>
                </a:cxn>
                <a:cxn ang="0">
                  <a:pos x="132" y="65"/>
                </a:cxn>
                <a:cxn ang="0">
                  <a:pos x="106" y="98"/>
                </a:cxn>
                <a:cxn ang="0">
                  <a:pos x="80" y="132"/>
                </a:cxn>
                <a:cxn ang="0">
                  <a:pos x="80" y="132"/>
                </a:cxn>
                <a:cxn ang="0">
                  <a:pos x="67" y="153"/>
                </a:cxn>
                <a:cxn ang="0">
                  <a:pos x="54" y="174"/>
                </a:cxn>
                <a:cxn ang="0">
                  <a:pos x="40" y="193"/>
                </a:cxn>
                <a:cxn ang="0">
                  <a:pos x="33" y="204"/>
                </a:cxn>
                <a:cxn ang="0">
                  <a:pos x="25" y="213"/>
                </a:cxn>
                <a:cxn ang="0">
                  <a:pos x="25" y="213"/>
                </a:cxn>
                <a:cxn ang="0">
                  <a:pos x="16" y="222"/>
                </a:cxn>
                <a:cxn ang="0">
                  <a:pos x="9" y="233"/>
                </a:cxn>
                <a:cxn ang="0">
                  <a:pos x="3" y="244"/>
                </a:cxn>
                <a:cxn ang="0">
                  <a:pos x="0" y="258"/>
                </a:cxn>
                <a:cxn ang="0">
                  <a:pos x="0" y="258"/>
                </a:cxn>
                <a:cxn ang="0">
                  <a:pos x="0" y="259"/>
                </a:cxn>
                <a:cxn ang="0">
                  <a:pos x="1" y="261"/>
                </a:cxn>
                <a:cxn ang="0">
                  <a:pos x="3" y="261"/>
                </a:cxn>
                <a:cxn ang="0">
                  <a:pos x="5" y="263"/>
                </a:cxn>
                <a:cxn ang="0">
                  <a:pos x="9" y="261"/>
                </a:cxn>
                <a:cxn ang="0">
                  <a:pos x="10" y="259"/>
                </a:cxn>
                <a:cxn ang="0">
                  <a:pos x="12" y="258"/>
                </a:cxn>
                <a:cxn ang="0">
                  <a:pos x="12" y="258"/>
                </a:cxn>
                <a:cxn ang="0">
                  <a:pos x="13" y="248"/>
                </a:cxn>
                <a:cxn ang="0">
                  <a:pos x="17" y="241"/>
                </a:cxn>
                <a:cxn ang="0">
                  <a:pos x="22" y="233"/>
                </a:cxn>
                <a:cxn ang="0">
                  <a:pos x="27" y="225"/>
                </a:cxn>
                <a:cxn ang="0">
                  <a:pos x="40" y="210"/>
                </a:cxn>
                <a:cxn ang="0">
                  <a:pos x="51" y="196"/>
                </a:cxn>
                <a:cxn ang="0">
                  <a:pos x="51" y="196"/>
                </a:cxn>
                <a:cxn ang="0">
                  <a:pos x="76" y="159"/>
                </a:cxn>
                <a:cxn ang="0">
                  <a:pos x="88" y="141"/>
                </a:cxn>
                <a:cxn ang="0">
                  <a:pos x="101" y="124"/>
                </a:cxn>
                <a:cxn ang="0">
                  <a:pos x="101" y="124"/>
                </a:cxn>
                <a:cxn ang="0">
                  <a:pos x="148" y="65"/>
                </a:cxn>
                <a:cxn ang="0">
                  <a:pos x="173" y="37"/>
                </a:cxn>
                <a:cxn ang="0">
                  <a:pos x="197" y="10"/>
                </a:cxn>
                <a:cxn ang="0">
                  <a:pos x="197" y="10"/>
                </a:cxn>
                <a:cxn ang="0">
                  <a:pos x="199" y="8"/>
                </a:cxn>
                <a:cxn ang="0">
                  <a:pos x="200" y="5"/>
                </a:cxn>
                <a:cxn ang="0">
                  <a:pos x="197" y="1"/>
                </a:cxn>
                <a:cxn ang="0">
                  <a:pos x="193" y="0"/>
                </a:cxn>
                <a:cxn ang="0">
                  <a:pos x="192" y="0"/>
                </a:cxn>
                <a:cxn ang="0">
                  <a:pos x="190" y="1"/>
                </a:cxn>
                <a:cxn ang="0">
                  <a:pos x="190" y="1"/>
                </a:cxn>
              </a:cxnLst>
              <a:rect l="0" t="0" r="r" b="b"/>
              <a:pathLst>
                <a:path w="200" h="263">
                  <a:moveTo>
                    <a:pt x="190" y="1"/>
                  </a:moveTo>
                  <a:lnTo>
                    <a:pt x="190" y="1"/>
                  </a:lnTo>
                  <a:lnTo>
                    <a:pt x="161" y="33"/>
                  </a:lnTo>
                  <a:lnTo>
                    <a:pt x="132" y="65"/>
                  </a:lnTo>
                  <a:lnTo>
                    <a:pt x="106" y="98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67" y="153"/>
                  </a:lnTo>
                  <a:lnTo>
                    <a:pt x="54" y="174"/>
                  </a:lnTo>
                  <a:lnTo>
                    <a:pt x="40" y="193"/>
                  </a:lnTo>
                  <a:lnTo>
                    <a:pt x="33" y="204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6" y="222"/>
                  </a:lnTo>
                  <a:lnTo>
                    <a:pt x="9" y="233"/>
                  </a:lnTo>
                  <a:lnTo>
                    <a:pt x="3" y="244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9"/>
                  </a:lnTo>
                  <a:lnTo>
                    <a:pt x="1" y="261"/>
                  </a:lnTo>
                  <a:lnTo>
                    <a:pt x="3" y="261"/>
                  </a:lnTo>
                  <a:lnTo>
                    <a:pt x="5" y="263"/>
                  </a:lnTo>
                  <a:lnTo>
                    <a:pt x="9" y="261"/>
                  </a:lnTo>
                  <a:lnTo>
                    <a:pt x="10" y="259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3" y="248"/>
                  </a:lnTo>
                  <a:lnTo>
                    <a:pt x="17" y="241"/>
                  </a:lnTo>
                  <a:lnTo>
                    <a:pt x="22" y="233"/>
                  </a:lnTo>
                  <a:lnTo>
                    <a:pt x="27" y="225"/>
                  </a:lnTo>
                  <a:lnTo>
                    <a:pt x="40" y="210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76" y="159"/>
                  </a:lnTo>
                  <a:lnTo>
                    <a:pt x="88" y="141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48" y="65"/>
                  </a:lnTo>
                  <a:lnTo>
                    <a:pt x="173" y="37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9" y="8"/>
                  </a:lnTo>
                  <a:lnTo>
                    <a:pt x="200" y="5"/>
                  </a:lnTo>
                  <a:lnTo>
                    <a:pt x="197" y="1"/>
                  </a:lnTo>
                  <a:lnTo>
                    <a:pt x="193" y="0"/>
                  </a:lnTo>
                  <a:lnTo>
                    <a:pt x="192" y="0"/>
                  </a:lnTo>
                  <a:lnTo>
                    <a:pt x="190" y="1"/>
                  </a:lnTo>
                  <a:lnTo>
                    <a:pt x="19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Freeform 895"/>
            <p:cNvSpPr>
              <a:spLocks/>
            </p:cNvSpPr>
            <p:nvPr/>
          </p:nvSpPr>
          <p:spPr bwMode="auto">
            <a:xfrm>
              <a:off x="3559176" y="3678238"/>
              <a:ext cx="74613" cy="98425"/>
            </a:xfrm>
            <a:custGeom>
              <a:avLst/>
              <a:gdLst/>
              <a:ahLst/>
              <a:cxnLst>
                <a:cxn ang="0">
                  <a:pos x="178" y="2"/>
                </a:cxn>
                <a:cxn ang="0">
                  <a:pos x="178" y="2"/>
                </a:cxn>
                <a:cxn ang="0">
                  <a:pos x="165" y="12"/>
                </a:cxn>
                <a:cxn ang="0">
                  <a:pos x="151" y="24"/>
                </a:cxn>
                <a:cxn ang="0">
                  <a:pos x="136" y="36"/>
                </a:cxn>
                <a:cxn ang="0">
                  <a:pos x="131" y="42"/>
                </a:cxn>
                <a:cxn ang="0">
                  <a:pos x="126" y="49"/>
                </a:cxn>
                <a:cxn ang="0">
                  <a:pos x="126" y="49"/>
                </a:cxn>
                <a:cxn ang="0">
                  <a:pos x="104" y="82"/>
                </a:cxn>
                <a:cxn ang="0">
                  <a:pos x="80" y="116"/>
                </a:cxn>
                <a:cxn ang="0">
                  <a:pos x="80" y="116"/>
                </a:cxn>
                <a:cxn ang="0">
                  <a:pos x="68" y="133"/>
                </a:cxn>
                <a:cxn ang="0">
                  <a:pos x="56" y="151"/>
                </a:cxn>
                <a:cxn ang="0">
                  <a:pos x="34" y="189"/>
                </a:cxn>
                <a:cxn ang="0">
                  <a:pos x="34" y="189"/>
                </a:cxn>
                <a:cxn ang="0">
                  <a:pos x="25" y="201"/>
                </a:cxn>
                <a:cxn ang="0">
                  <a:pos x="15" y="212"/>
                </a:cxn>
                <a:cxn ang="0">
                  <a:pos x="5" y="224"/>
                </a:cxn>
                <a:cxn ang="0">
                  <a:pos x="2" y="231"/>
                </a:cxn>
                <a:cxn ang="0">
                  <a:pos x="0" y="238"/>
                </a:cxn>
                <a:cxn ang="0">
                  <a:pos x="0" y="238"/>
                </a:cxn>
                <a:cxn ang="0">
                  <a:pos x="0" y="241"/>
                </a:cxn>
                <a:cxn ang="0">
                  <a:pos x="0" y="242"/>
                </a:cxn>
                <a:cxn ang="0">
                  <a:pos x="4" y="245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3" y="235"/>
                </a:cxn>
                <a:cxn ang="0">
                  <a:pos x="17" y="228"/>
                </a:cxn>
                <a:cxn ang="0">
                  <a:pos x="29" y="219"/>
                </a:cxn>
                <a:cxn ang="0">
                  <a:pos x="29" y="219"/>
                </a:cxn>
                <a:cxn ang="0">
                  <a:pos x="33" y="214"/>
                </a:cxn>
                <a:cxn ang="0">
                  <a:pos x="37" y="207"/>
                </a:cxn>
                <a:cxn ang="0">
                  <a:pos x="45" y="195"/>
                </a:cxn>
                <a:cxn ang="0">
                  <a:pos x="45" y="195"/>
                </a:cxn>
                <a:cxn ang="0">
                  <a:pos x="84" y="129"/>
                </a:cxn>
                <a:cxn ang="0">
                  <a:pos x="84" y="129"/>
                </a:cxn>
                <a:cxn ang="0">
                  <a:pos x="94" y="114"/>
                </a:cxn>
                <a:cxn ang="0">
                  <a:pos x="104" y="100"/>
                </a:cxn>
                <a:cxn ang="0">
                  <a:pos x="124" y="72"/>
                </a:cxn>
                <a:cxn ang="0">
                  <a:pos x="124" y="72"/>
                </a:cxn>
                <a:cxn ang="0">
                  <a:pos x="131" y="63"/>
                </a:cxn>
                <a:cxn ang="0">
                  <a:pos x="138" y="54"/>
                </a:cxn>
                <a:cxn ang="0">
                  <a:pos x="153" y="40"/>
                </a:cxn>
                <a:cxn ang="0">
                  <a:pos x="186" y="10"/>
                </a:cxn>
                <a:cxn ang="0">
                  <a:pos x="186" y="10"/>
                </a:cxn>
                <a:cxn ang="0">
                  <a:pos x="187" y="7"/>
                </a:cxn>
                <a:cxn ang="0">
                  <a:pos x="189" y="6"/>
                </a:cxn>
                <a:cxn ang="0">
                  <a:pos x="186" y="2"/>
                </a:cxn>
                <a:cxn ang="0">
                  <a:pos x="182" y="0"/>
                </a:cxn>
                <a:cxn ang="0">
                  <a:pos x="181" y="0"/>
                </a:cxn>
                <a:cxn ang="0">
                  <a:pos x="178" y="2"/>
                </a:cxn>
                <a:cxn ang="0">
                  <a:pos x="178" y="2"/>
                </a:cxn>
              </a:cxnLst>
              <a:rect l="0" t="0" r="r" b="b"/>
              <a:pathLst>
                <a:path w="189" h="245">
                  <a:moveTo>
                    <a:pt x="178" y="2"/>
                  </a:moveTo>
                  <a:lnTo>
                    <a:pt x="178" y="2"/>
                  </a:lnTo>
                  <a:lnTo>
                    <a:pt x="165" y="12"/>
                  </a:lnTo>
                  <a:lnTo>
                    <a:pt x="151" y="24"/>
                  </a:lnTo>
                  <a:lnTo>
                    <a:pt x="136" y="36"/>
                  </a:lnTo>
                  <a:lnTo>
                    <a:pt x="131" y="42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04" y="82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68" y="133"/>
                  </a:lnTo>
                  <a:lnTo>
                    <a:pt x="56" y="151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5" y="201"/>
                  </a:lnTo>
                  <a:lnTo>
                    <a:pt x="15" y="212"/>
                  </a:lnTo>
                  <a:lnTo>
                    <a:pt x="5" y="224"/>
                  </a:lnTo>
                  <a:lnTo>
                    <a:pt x="2" y="231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41"/>
                  </a:lnTo>
                  <a:lnTo>
                    <a:pt x="0" y="242"/>
                  </a:lnTo>
                  <a:lnTo>
                    <a:pt x="4" y="245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3" y="235"/>
                  </a:lnTo>
                  <a:lnTo>
                    <a:pt x="17" y="228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3" y="214"/>
                  </a:lnTo>
                  <a:lnTo>
                    <a:pt x="37" y="207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84" y="129"/>
                  </a:lnTo>
                  <a:lnTo>
                    <a:pt x="84" y="129"/>
                  </a:lnTo>
                  <a:lnTo>
                    <a:pt x="94" y="114"/>
                  </a:lnTo>
                  <a:lnTo>
                    <a:pt x="104" y="100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31" y="63"/>
                  </a:lnTo>
                  <a:lnTo>
                    <a:pt x="138" y="54"/>
                  </a:lnTo>
                  <a:lnTo>
                    <a:pt x="153" y="4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7" y="7"/>
                  </a:lnTo>
                  <a:lnTo>
                    <a:pt x="189" y="6"/>
                  </a:lnTo>
                  <a:lnTo>
                    <a:pt x="186" y="2"/>
                  </a:lnTo>
                  <a:lnTo>
                    <a:pt x="182" y="0"/>
                  </a:lnTo>
                  <a:lnTo>
                    <a:pt x="181" y="0"/>
                  </a:lnTo>
                  <a:lnTo>
                    <a:pt x="178" y="2"/>
                  </a:lnTo>
                  <a:lnTo>
                    <a:pt x="17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896"/>
            <p:cNvSpPr>
              <a:spLocks/>
            </p:cNvSpPr>
            <p:nvPr/>
          </p:nvSpPr>
          <p:spPr bwMode="auto">
            <a:xfrm>
              <a:off x="3594101" y="3630613"/>
              <a:ext cx="122238" cy="152400"/>
            </a:xfrm>
            <a:custGeom>
              <a:avLst/>
              <a:gdLst/>
              <a:ahLst/>
              <a:cxnLst>
                <a:cxn ang="0">
                  <a:pos x="298" y="1"/>
                </a:cxn>
                <a:cxn ang="0">
                  <a:pos x="298" y="1"/>
                </a:cxn>
                <a:cxn ang="0">
                  <a:pos x="280" y="22"/>
                </a:cxn>
                <a:cxn ang="0">
                  <a:pos x="263" y="43"/>
                </a:cxn>
                <a:cxn ang="0">
                  <a:pos x="228" y="86"/>
                </a:cxn>
                <a:cxn ang="0">
                  <a:pos x="228" y="86"/>
                </a:cxn>
                <a:cxn ang="0">
                  <a:pos x="190" y="132"/>
                </a:cxn>
                <a:cxn ang="0">
                  <a:pos x="173" y="154"/>
                </a:cxn>
                <a:cxn ang="0">
                  <a:pos x="156" y="179"/>
                </a:cxn>
                <a:cxn ang="0">
                  <a:pos x="156" y="179"/>
                </a:cxn>
                <a:cxn ang="0">
                  <a:pos x="135" y="205"/>
                </a:cxn>
                <a:cxn ang="0">
                  <a:pos x="114" y="230"/>
                </a:cxn>
                <a:cxn ang="0">
                  <a:pos x="70" y="280"/>
                </a:cxn>
                <a:cxn ang="0">
                  <a:pos x="70" y="280"/>
                </a:cxn>
                <a:cxn ang="0">
                  <a:pos x="53" y="302"/>
                </a:cxn>
                <a:cxn ang="0">
                  <a:pos x="36" y="327"/>
                </a:cxn>
                <a:cxn ang="0">
                  <a:pos x="20" y="351"/>
                </a:cxn>
                <a:cxn ang="0">
                  <a:pos x="11" y="361"/>
                </a:cxn>
                <a:cxn ang="0">
                  <a:pos x="2" y="373"/>
                </a:cxn>
                <a:cxn ang="0">
                  <a:pos x="2" y="373"/>
                </a:cxn>
                <a:cxn ang="0">
                  <a:pos x="0" y="375"/>
                </a:cxn>
                <a:cxn ang="0">
                  <a:pos x="0" y="377"/>
                </a:cxn>
                <a:cxn ang="0">
                  <a:pos x="3" y="381"/>
                </a:cxn>
                <a:cxn ang="0">
                  <a:pos x="5" y="382"/>
                </a:cxn>
                <a:cxn ang="0">
                  <a:pos x="8" y="382"/>
                </a:cxn>
                <a:cxn ang="0">
                  <a:pos x="9" y="381"/>
                </a:cxn>
                <a:cxn ang="0">
                  <a:pos x="9" y="381"/>
                </a:cxn>
                <a:cxn ang="0">
                  <a:pos x="26" y="360"/>
                </a:cxn>
                <a:cxn ang="0">
                  <a:pos x="41" y="339"/>
                </a:cxn>
                <a:cxn ang="0">
                  <a:pos x="55" y="317"/>
                </a:cxn>
                <a:cxn ang="0">
                  <a:pos x="71" y="296"/>
                </a:cxn>
                <a:cxn ang="0">
                  <a:pos x="71" y="296"/>
                </a:cxn>
                <a:cxn ang="0">
                  <a:pos x="91" y="272"/>
                </a:cxn>
                <a:cxn ang="0">
                  <a:pos x="111" y="250"/>
                </a:cxn>
                <a:cxn ang="0">
                  <a:pos x="153" y="204"/>
                </a:cxn>
                <a:cxn ang="0">
                  <a:pos x="153" y="204"/>
                </a:cxn>
                <a:cxn ang="0">
                  <a:pos x="161" y="194"/>
                </a:cxn>
                <a:cxn ang="0">
                  <a:pos x="169" y="182"/>
                </a:cxn>
                <a:cxn ang="0">
                  <a:pos x="183" y="158"/>
                </a:cxn>
                <a:cxn ang="0">
                  <a:pos x="183" y="158"/>
                </a:cxn>
                <a:cxn ang="0">
                  <a:pos x="206" y="130"/>
                </a:cxn>
                <a:cxn ang="0">
                  <a:pos x="229" y="102"/>
                </a:cxn>
                <a:cxn ang="0">
                  <a:pos x="229" y="102"/>
                </a:cxn>
                <a:cxn ang="0">
                  <a:pos x="267" y="55"/>
                </a:cxn>
                <a:cxn ang="0">
                  <a:pos x="287" y="32"/>
                </a:cxn>
                <a:cxn ang="0">
                  <a:pos x="306" y="9"/>
                </a:cxn>
                <a:cxn ang="0">
                  <a:pos x="306" y="9"/>
                </a:cxn>
                <a:cxn ang="0">
                  <a:pos x="308" y="8"/>
                </a:cxn>
                <a:cxn ang="0">
                  <a:pos x="309" y="5"/>
                </a:cxn>
                <a:cxn ang="0">
                  <a:pos x="306" y="1"/>
                </a:cxn>
                <a:cxn ang="0">
                  <a:pos x="302" y="0"/>
                </a:cxn>
                <a:cxn ang="0">
                  <a:pos x="301" y="0"/>
                </a:cxn>
                <a:cxn ang="0">
                  <a:pos x="298" y="1"/>
                </a:cxn>
                <a:cxn ang="0">
                  <a:pos x="298" y="1"/>
                </a:cxn>
              </a:cxnLst>
              <a:rect l="0" t="0" r="r" b="b"/>
              <a:pathLst>
                <a:path w="309" h="382">
                  <a:moveTo>
                    <a:pt x="298" y="1"/>
                  </a:moveTo>
                  <a:lnTo>
                    <a:pt x="298" y="1"/>
                  </a:lnTo>
                  <a:lnTo>
                    <a:pt x="280" y="22"/>
                  </a:lnTo>
                  <a:lnTo>
                    <a:pt x="263" y="43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190" y="132"/>
                  </a:lnTo>
                  <a:lnTo>
                    <a:pt x="173" y="154"/>
                  </a:lnTo>
                  <a:lnTo>
                    <a:pt x="156" y="179"/>
                  </a:lnTo>
                  <a:lnTo>
                    <a:pt x="156" y="179"/>
                  </a:lnTo>
                  <a:lnTo>
                    <a:pt x="135" y="205"/>
                  </a:lnTo>
                  <a:lnTo>
                    <a:pt x="114" y="230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3" y="302"/>
                  </a:lnTo>
                  <a:lnTo>
                    <a:pt x="36" y="327"/>
                  </a:lnTo>
                  <a:lnTo>
                    <a:pt x="20" y="351"/>
                  </a:lnTo>
                  <a:lnTo>
                    <a:pt x="11" y="361"/>
                  </a:lnTo>
                  <a:lnTo>
                    <a:pt x="2" y="373"/>
                  </a:lnTo>
                  <a:lnTo>
                    <a:pt x="2" y="373"/>
                  </a:lnTo>
                  <a:lnTo>
                    <a:pt x="0" y="375"/>
                  </a:lnTo>
                  <a:lnTo>
                    <a:pt x="0" y="377"/>
                  </a:lnTo>
                  <a:lnTo>
                    <a:pt x="3" y="381"/>
                  </a:lnTo>
                  <a:lnTo>
                    <a:pt x="5" y="382"/>
                  </a:lnTo>
                  <a:lnTo>
                    <a:pt x="8" y="382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26" y="360"/>
                  </a:lnTo>
                  <a:lnTo>
                    <a:pt x="41" y="339"/>
                  </a:lnTo>
                  <a:lnTo>
                    <a:pt x="55" y="317"/>
                  </a:lnTo>
                  <a:lnTo>
                    <a:pt x="71" y="296"/>
                  </a:lnTo>
                  <a:lnTo>
                    <a:pt x="71" y="296"/>
                  </a:lnTo>
                  <a:lnTo>
                    <a:pt x="91" y="272"/>
                  </a:lnTo>
                  <a:lnTo>
                    <a:pt x="111" y="250"/>
                  </a:lnTo>
                  <a:lnTo>
                    <a:pt x="153" y="204"/>
                  </a:lnTo>
                  <a:lnTo>
                    <a:pt x="153" y="204"/>
                  </a:lnTo>
                  <a:lnTo>
                    <a:pt x="161" y="194"/>
                  </a:lnTo>
                  <a:lnTo>
                    <a:pt x="169" y="182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206" y="130"/>
                  </a:lnTo>
                  <a:lnTo>
                    <a:pt x="229" y="102"/>
                  </a:lnTo>
                  <a:lnTo>
                    <a:pt x="229" y="102"/>
                  </a:lnTo>
                  <a:lnTo>
                    <a:pt x="267" y="55"/>
                  </a:lnTo>
                  <a:lnTo>
                    <a:pt x="287" y="32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8" y="8"/>
                  </a:lnTo>
                  <a:lnTo>
                    <a:pt x="309" y="5"/>
                  </a:lnTo>
                  <a:lnTo>
                    <a:pt x="306" y="1"/>
                  </a:lnTo>
                  <a:lnTo>
                    <a:pt x="302" y="0"/>
                  </a:lnTo>
                  <a:lnTo>
                    <a:pt x="301" y="0"/>
                  </a:lnTo>
                  <a:lnTo>
                    <a:pt x="298" y="1"/>
                  </a:lnTo>
                  <a:lnTo>
                    <a:pt x="29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897"/>
            <p:cNvSpPr>
              <a:spLocks/>
            </p:cNvSpPr>
            <p:nvPr/>
          </p:nvSpPr>
          <p:spPr bwMode="auto">
            <a:xfrm>
              <a:off x="3629026" y="3665538"/>
              <a:ext cx="88900" cy="111125"/>
            </a:xfrm>
            <a:custGeom>
              <a:avLst/>
              <a:gdLst/>
              <a:ahLst/>
              <a:cxnLst>
                <a:cxn ang="0">
                  <a:pos x="222" y="5"/>
                </a:cxn>
                <a:cxn ang="0">
                  <a:pos x="220" y="1"/>
                </a:cxn>
                <a:cxn ang="0">
                  <a:pos x="216" y="1"/>
                </a:cxn>
                <a:cxn ang="0">
                  <a:pos x="212" y="5"/>
                </a:cxn>
                <a:cxn ang="0">
                  <a:pos x="212" y="8"/>
                </a:cxn>
                <a:cxn ang="0">
                  <a:pos x="210" y="13"/>
                </a:cxn>
                <a:cxn ang="0">
                  <a:pos x="201" y="28"/>
                </a:cxn>
                <a:cxn ang="0">
                  <a:pos x="180" y="50"/>
                </a:cxn>
                <a:cxn ang="0">
                  <a:pos x="170" y="60"/>
                </a:cxn>
                <a:cxn ang="0">
                  <a:pos x="124" y="123"/>
                </a:cxn>
                <a:cxn ang="0">
                  <a:pos x="107" y="144"/>
                </a:cxn>
                <a:cxn ang="0">
                  <a:pos x="51" y="207"/>
                </a:cxn>
                <a:cxn ang="0">
                  <a:pos x="39" y="219"/>
                </a:cxn>
                <a:cxn ang="0">
                  <a:pos x="29" y="232"/>
                </a:cxn>
                <a:cxn ang="0">
                  <a:pos x="23" y="242"/>
                </a:cxn>
                <a:cxn ang="0">
                  <a:pos x="12" y="262"/>
                </a:cxn>
                <a:cxn ang="0">
                  <a:pos x="2" y="270"/>
                </a:cxn>
                <a:cxn ang="0">
                  <a:pos x="0" y="273"/>
                </a:cxn>
                <a:cxn ang="0">
                  <a:pos x="2" y="280"/>
                </a:cxn>
                <a:cxn ang="0">
                  <a:pos x="6" y="280"/>
                </a:cxn>
                <a:cxn ang="0">
                  <a:pos x="8" y="280"/>
                </a:cxn>
                <a:cxn ang="0">
                  <a:pos x="21" y="267"/>
                </a:cxn>
                <a:cxn ang="0">
                  <a:pos x="40" y="237"/>
                </a:cxn>
                <a:cxn ang="0">
                  <a:pos x="51" y="222"/>
                </a:cxn>
                <a:cxn ang="0">
                  <a:pos x="129" y="136"/>
                </a:cxn>
                <a:cxn ang="0">
                  <a:pos x="138" y="124"/>
                </a:cxn>
                <a:cxn ang="0">
                  <a:pos x="162" y="90"/>
                </a:cxn>
                <a:cxn ang="0">
                  <a:pos x="187" y="56"/>
                </a:cxn>
                <a:cxn ang="0">
                  <a:pos x="197" y="46"/>
                </a:cxn>
                <a:cxn ang="0">
                  <a:pos x="216" y="28"/>
                </a:cxn>
                <a:cxn ang="0">
                  <a:pos x="221" y="17"/>
                </a:cxn>
                <a:cxn ang="0">
                  <a:pos x="222" y="5"/>
                </a:cxn>
              </a:cxnLst>
              <a:rect l="0" t="0" r="r" b="b"/>
              <a:pathLst>
                <a:path w="222" h="280">
                  <a:moveTo>
                    <a:pt x="222" y="5"/>
                  </a:moveTo>
                  <a:lnTo>
                    <a:pt x="222" y="5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6" y="1"/>
                  </a:lnTo>
                  <a:lnTo>
                    <a:pt x="212" y="3"/>
                  </a:lnTo>
                  <a:lnTo>
                    <a:pt x="212" y="5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2" y="11"/>
                  </a:lnTo>
                  <a:lnTo>
                    <a:pt x="210" y="13"/>
                  </a:lnTo>
                  <a:lnTo>
                    <a:pt x="206" y="20"/>
                  </a:lnTo>
                  <a:lnTo>
                    <a:pt x="201" y="28"/>
                  </a:lnTo>
                  <a:lnTo>
                    <a:pt x="195" y="35"/>
                  </a:lnTo>
                  <a:lnTo>
                    <a:pt x="180" y="50"/>
                  </a:lnTo>
                  <a:lnTo>
                    <a:pt x="170" y="60"/>
                  </a:lnTo>
                  <a:lnTo>
                    <a:pt x="170" y="60"/>
                  </a:lnTo>
                  <a:lnTo>
                    <a:pt x="140" y="102"/>
                  </a:lnTo>
                  <a:lnTo>
                    <a:pt x="124" y="123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80" y="175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39" y="219"/>
                  </a:lnTo>
                  <a:lnTo>
                    <a:pt x="34" y="225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3" y="242"/>
                  </a:lnTo>
                  <a:lnTo>
                    <a:pt x="18" y="253"/>
                  </a:lnTo>
                  <a:lnTo>
                    <a:pt x="12" y="26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1" y="271"/>
                  </a:lnTo>
                  <a:lnTo>
                    <a:pt x="0" y="273"/>
                  </a:lnTo>
                  <a:lnTo>
                    <a:pt x="1" y="277"/>
                  </a:lnTo>
                  <a:lnTo>
                    <a:pt x="2" y="280"/>
                  </a:lnTo>
                  <a:lnTo>
                    <a:pt x="4" y="280"/>
                  </a:lnTo>
                  <a:lnTo>
                    <a:pt x="6" y="280"/>
                  </a:lnTo>
                  <a:lnTo>
                    <a:pt x="8" y="280"/>
                  </a:lnTo>
                  <a:lnTo>
                    <a:pt x="8" y="280"/>
                  </a:lnTo>
                  <a:lnTo>
                    <a:pt x="16" y="273"/>
                  </a:lnTo>
                  <a:lnTo>
                    <a:pt x="21" y="267"/>
                  </a:lnTo>
                  <a:lnTo>
                    <a:pt x="31" y="253"/>
                  </a:lnTo>
                  <a:lnTo>
                    <a:pt x="40" y="237"/>
                  </a:lnTo>
                  <a:lnTo>
                    <a:pt x="51" y="222"/>
                  </a:lnTo>
                  <a:lnTo>
                    <a:pt x="51" y="222"/>
                  </a:lnTo>
                  <a:lnTo>
                    <a:pt x="90" y="179"/>
                  </a:lnTo>
                  <a:lnTo>
                    <a:pt x="129" y="136"/>
                  </a:lnTo>
                  <a:lnTo>
                    <a:pt x="129" y="136"/>
                  </a:lnTo>
                  <a:lnTo>
                    <a:pt x="138" y="124"/>
                  </a:lnTo>
                  <a:lnTo>
                    <a:pt x="146" y="114"/>
                  </a:lnTo>
                  <a:lnTo>
                    <a:pt x="162" y="90"/>
                  </a:lnTo>
                  <a:lnTo>
                    <a:pt x="178" y="67"/>
                  </a:lnTo>
                  <a:lnTo>
                    <a:pt x="187" y="56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06" y="37"/>
                  </a:lnTo>
                  <a:lnTo>
                    <a:pt x="216" y="28"/>
                  </a:lnTo>
                  <a:lnTo>
                    <a:pt x="218" y="22"/>
                  </a:lnTo>
                  <a:lnTo>
                    <a:pt x="221" y="17"/>
                  </a:lnTo>
                  <a:lnTo>
                    <a:pt x="222" y="12"/>
                  </a:lnTo>
                  <a:lnTo>
                    <a:pt x="222" y="5"/>
                  </a:lnTo>
                  <a:lnTo>
                    <a:pt x="2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Freeform 898"/>
            <p:cNvSpPr>
              <a:spLocks/>
            </p:cNvSpPr>
            <p:nvPr/>
          </p:nvSpPr>
          <p:spPr bwMode="auto">
            <a:xfrm>
              <a:off x="3668713" y="3692526"/>
              <a:ext cx="60325" cy="80963"/>
            </a:xfrm>
            <a:custGeom>
              <a:avLst/>
              <a:gdLst/>
              <a:ahLst/>
              <a:cxnLst>
                <a:cxn ang="0">
                  <a:pos x="142" y="4"/>
                </a:cxn>
                <a:cxn ang="0">
                  <a:pos x="142" y="4"/>
                </a:cxn>
                <a:cxn ang="0">
                  <a:pos x="141" y="8"/>
                </a:cxn>
                <a:cxn ang="0">
                  <a:pos x="138" y="14"/>
                </a:cxn>
                <a:cxn ang="0">
                  <a:pos x="130" y="24"/>
                </a:cxn>
                <a:cxn ang="0">
                  <a:pos x="121" y="34"/>
                </a:cxn>
                <a:cxn ang="0">
                  <a:pos x="115" y="42"/>
                </a:cxn>
                <a:cxn ang="0">
                  <a:pos x="115" y="42"/>
                </a:cxn>
                <a:cxn ang="0">
                  <a:pos x="95" y="70"/>
                </a:cxn>
                <a:cxn ang="0">
                  <a:pos x="77" y="97"/>
                </a:cxn>
                <a:cxn ang="0">
                  <a:pos x="77" y="97"/>
                </a:cxn>
                <a:cxn ang="0">
                  <a:pos x="68" y="110"/>
                </a:cxn>
                <a:cxn ang="0">
                  <a:pos x="58" y="122"/>
                </a:cxn>
                <a:cxn ang="0">
                  <a:pos x="38" y="147"/>
                </a:cxn>
                <a:cxn ang="0">
                  <a:pos x="18" y="170"/>
                </a:cxn>
                <a:cxn ang="0">
                  <a:pos x="9" y="184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0" y="202"/>
                </a:cxn>
                <a:cxn ang="0">
                  <a:pos x="2" y="204"/>
                </a:cxn>
                <a:cxn ang="0">
                  <a:pos x="6" y="206"/>
                </a:cxn>
                <a:cxn ang="0">
                  <a:pos x="9" y="204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19" y="189"/>
                </a:cxn>
                <a:cxn ang="0">
                  <a:pos x="30" y="177"/>
                </a:cxn>
                <a:cxn ang="0">
                  <a:pos x="51" y="152"/>
                </a:cxn>
                <a:cxn ang="0">
                  <a:pos x="51" y="152"/>
                </a:cxn>
                <a:cxn ang="0">
                  <a:pos x="69" y="129"/>
                </a:cxn>
                <a:cxn ang="0">
                  <a:pos x="87" y="102"/>
                </a:cxn>
                <a:cxn ang="0">
                  <a:pos x="87" y="102"/>
                </a:cxn>
                <a:cxn ang="0">
                  <a:pos x="124" y="49"/>
                </a:cxn>
                <a:cxn ang="0">
                  <a:pos x="124" y="49"/>
                </a:cxn>
                <a:cxn ang="0">
                  <a:pos x="133" y="38"/>
                </a:cxn>
                <a:cxn ang="0">
                  <a:pos x="141" y="29"/>
                </a:cxn>
                <a:cxn ang="0">
                  <a:pos x="149" y="19"/>
                </a:cxn>
                <a:cxn ang="0">
                  <a:pos x="151" y="14"/>
                </a:cxn>
                <a:cxn ang="0">
                  <a:pos x="154" y="7"/>
                </a:cxn>
                <a:cxn ang="0">
                  <a:pos x="154" y="7"/>
                </a:cxn>
                <a:cxn ang="0">
                  <a:pos x="154" y="4"/>
                </a:cxn>
                <a:cxn ang="0">
                  <a:pos x="153" y="3"/>
                </a:cxn>
                <a:cxn ang="0">
                  <a:pos x="149" y="0"/>
                </a:cxn>
                <a:cxn ang="0">
                  <a:pos x="145" y="0"/>
                </a:cxn>
                <a:cxn ang="0">
                  <a:pos x="144" y="2"/>
                </a:cxn>
                <a:cxn ang="0">
                  <a:pos x="142" y="4"/>
                </a:cxn>
                <a:cxn ang="0">
                  <a:pos x="142" y="4"/>
                </a:cxn>
              </a:cxnLst>
              <a:rect l="0" t="0" r="r" b="b"/>
              <a:pathLst>
                <a:path w="154" h="206">
                  <a:moveTo>
                    <a:pt x="142" y="4"/>
                  </a:moveTo>
                  <a:lnTo>
                    <a:pt x="142" y="4"/>
                  </a:lnTo>
                  <a:lnTo>
                    <a:pt x="141" y="8"/>
                  </a:lnTo>
                  <a:lnTo>
                    <a:pt x="138" y="14"/>
                  </a:lnTo>
                  <a:lnTo>
                    <a:pt x="130" y="24"/>
                  </a:lnTo>
                  <a:lnTo>
                    <a:pt x="121" y="3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95" y="7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68" y="110"/>
                  </a:lnTo>
                  <a:lnTo>
                    <a:pt x="58" y="122"/>
                  </a:lnTo>
                  <a:lnTo>
                    <a:pt x="38" y="147"/>
                  </a:lnTo>
                  <a:lnTo>
                    <a:pt x="18" y="170"/>
                  </a:lnTo>
                  <a:lnTo>
                    <a:pt x="9" y="184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2" y="204"/>
                  </a:lnTo>
                  <a:lnTo>
                    <a:pt x="6" y="206"/>
                  </a:lnTo>
                  <a:lnTo>
                    <a:pt x="9" y="204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9" y="189"/>
                  </a:lnTo>
                  <a:lnTo>
                    <a:pt x="30" y="17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9" y="129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33" y="38"/>
                  </a:lnTo>
                  <a:lnTo>
                    <a:pt x="141" y="29"/>
                  </a:lnTo>
                  <a:lnTo>
                    <a:pt x="149" y="19"/>
                  </a:lnTo>
                  <a:lnTo>
                    <a:pt x="151" y="14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4"/>
                  </a:lnTo>
                  <a:lnTo>
                    <a:pt x="153" y="3"/>
                  </a:lnTo>
                  <a:lnTo>
                    <a:pt x="149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Freeform 899"/>
            <p:cNvSpPr>
              <a:spLocks/>
            </p:cNvSpPr>
            <p:nvPr/>
          </p:nvSpPr>
          <p:spPr bwMode="auto">
            <a:xfrm>
              <a:off x="3697288" y="3721101"/>
              <a:ext cx="41275" cy="50800"/>
            </a:xfrm>
            <a:custGeom>
              <a:avLst/>
              <a:gdLst/>
              <a:ahLst/>
              <a:cxnLst>
                <a:cxn ang="0">
                  <a:pos x="93" y="2"/>
                </a:cxn>
                <a:cxn ang="0">
                  <a:pos x="93" y="2"/>
                </a:cxn>
                <a:cxn ang="0">
                  <a:pos x="80" y="15"/>
                </a:cxn>
                <a:cxn ang="0">
                  <a:pos x="68" y="30"/>
                </a:cxn>
                <a:cxn ang="0">
                  <a:pos x="46" y="59"/>
                </a:cxn>
                <a:cxn ang="0">
                  <a:pos x="24" y="87"/>
                </a:cxn>
                <a:cxn ang="0">
                  <a:pos x="1" y="116"/>
                </a:cxn>
                <a:cxn ang="0">
                  <a:pos x="1" y="116"/>
                </a:cxn>
                <a:cxn ang="0">
                  <a:pos x="0" y="119"/>
                </a:cxn>
                <a:cxn ang="0">
                  <a:pos x="0" y="120"/>
                </a:cxn>
                <a:cxn ang="0">
                  <a:pos x="1" y="124"/>
                </a:cxn>
                <a:cxn ang="0">
                  <a:pos x="4" y="125"/>
                </a:cxn>
                <a:cxn ang="0">
                  <a:pos x="5" y="127"/>
                </a:cxn>
                <a:cxn ang="0">
                  <a:pos x="8" y="125"/>
                </a:cxn>
                <a:cxn ang="0">
                  <a:pos x="9" y="124"/>
                </a:cxn>
                <a:cxn ang="0">
                  <a:pos x="9" y="124"/>
                </a:cxn>
                <a:cxn ang="0">
                  <a:pos x="32" y="95"/>
                </a:cxn>
                <a:cxn ang="0">
                  <a:pos x="54" y="66"/>
                </a:cxn>
                <a:cxn ang="0">
                  <a:pos x="76" y="38"/>
                </a:cxn>
                <a:cxn ang="0">
                  <a:pos x="89" y="23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8"/>
                </a:cxn>
                <a:cxn ang="0">
                  <a:pos x="102" y="6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3" y="2"/>
                </a:cxn>
                <a:cxn ang="0">
                  <a:pos x="93" y="2"/>
                </a:cxn>
              </a:cxnLst>
              <a:rect l="0" t="0" r="r" b="b"/>
              <a:pathLst>
                <a:path w="102" h="127">
                  <a:moveTo>
                    <a:pt x="93" y="2"/>
                  </a:moveTo>
                  <a:lnTo>
                    <a:pt x="93" y="2"/>
                  </a:lnTo>
                  <a:lnTo>
                    <a:pt x="80" y="15"/>
                  </a:lnTo>
                  <a:lnTo>
                    <a:pt x="68" y="30"/>
                  </a:lnTo>
                  <a:lnTo>
                    <a:pt x="46" y="59"/>
                  </a:lnTo>
                  <a:lnTo>
                    <a:pt x="24" y="87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0" y="119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4" y="125"/>
                  </a:lnTo>
                  <a:lnTo>
                    <a:pt x="5" y="127"/>
                  </a:lnTo>
                  <a:lnTo>
                    <a:pt x="8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32" y="95"/>
                  </a:lnTo>
                  <a:lnTo>
                    <a:pt x="54" y="66"/>
                  </a:lnTo>
                  <a:lnTo>
                    <a:pt x="76" y="38"/>
                  </a:lnTo>
                  <a:lnTo>
                    <a:pt x="89" y="23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3" y="2"/>
                  </a:lnTo>
                  <a:lnTo>
                    <a:pt x="9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Freeform 900"/>
            <p:cNvSpPr>
              <a:spLocks/>
            </p:cNvSpPr>
            <p:nvPr/>
          </p:nvSpPr>
          <p:spPr bwMode="auto">
            <a:xfrm>
              <a:off x="3511551" y="3597276"/>
              <a:ext cx="38100" cy="52388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68" y="35"/>
                </a:cxn>
                <a:cxn ang="0">
                  <a:pos x="48" y="65"/>
                </a:cxn>
                <a:cxn ang="0">
                  <a:pos x="26" y="95"/>
                </a:cxn>
                <a:cxn ang="0">
                  <a:pos x="1" y="121"/>
                </a:cxn>
                <a:cxn ang="0">
                  <a:pos x="1" y="121"/>
                </a:cxn>
                <a:cxn ang="0">
                  <a:pos x="0" y="124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5" y="132"/>
                </a:cxn>
                <a:cxn ang="0">
                  <a:pos x="8" y="132"/>
                </a:cxn>
                <a:cxn ang="0">
                  <a:pos x="9" y="131"/>
                </a:cxn>
                <a:cxn ang="0">
                  <a:pos x="9" y="131"/>
                </a:cxn>
                <a:cxn ang="0">
                  <a:pos x="35" y="102"/>
                </a:cxn>
                <a:cxn ang="0">
                  <a:pos x="57" y="73"/>
                </a:cxn>
                <a:cxn ang="0">
                  <a:pos x="78" y="42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97" y="6"/>
                </a:cxn>
                <a:cxn ang="0">
                  <a:pos x="97" y="4"/>
                </a:cxn>
                <a:cxn ang="0">
                  <a:pos x="94" y="1"/>
                </a:cxn>
                <a:cxn ang="0">
                  <a:pos x="90" y="0"/>
                </a:cxn>
                <a:cxn ang="0">
                  <a:pos x="88" y="1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7" h="132">
                  <a:moveTo>
                    <a:pt x="86" y="4"/>
                  </a:moveTo>
                  <a:lnTo>
                    <a:pt x="86" y="4"/>
                  </a:lnTo>
                  <a:lnTo>
                    <a:pt x="68" y="35"/>
                  </a:lnTo>
                  <a:lnTo>
                    <a:pt x="48" y="65"/>
                  </a:lnTo>
                  <a:lnTo>
                    <a:pt x="26" y="95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5" y="132"/>
                  </a:lnTo>
                  <a:lnTo>
                    <a:pt x="8" y="132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35" y="102"/>
                  </a:lnTo>
                  <a:lnTo>
                    <a:pt x="57" y="73"/>
                  </a:lnTo>
                  <a:lnTo>
                    <a:pt x="78" y="42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4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8" y="1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Freeform 901"/>
            <p:cNvSpPr>
              <a:spLocks/>
            </p:cNvSpPr>
            <p:nvPr/>
          </p:nvSpPr>
          <p:spPr bwMode="auto">
            <a:xfrm>
              <a:off x="3522663" y="3532188"/>
              <a:ext cx="114300" cy="157163"/>
            </a:xfrm>
            <a:custGeom>
              <a:avLst/>
              <a:gdLst/>
              <a:ahLst/>
              <a:cxnLst>
                <a:cxn ang="0">
                  <a:pos x="273" y="4"/>
                </a:cxn>
                <a:cxn ang="0">
                  <a:pos x="267" y="18"/>
                </a:cxn>
                <a:cxn ang="0">
                  <a:pos x="233" y="55"/>
                </a:cxn>
                <a:cxn ang="0">
                  <a:pos x="223" y="65"/>
                </a:cxn>
                <a:cxn ang="0">
                  <a:pos x="200" y="98"/>
                </a:cxn>
                <a:cxn ang="0">
                  <a:pos x="163" y="157"/>
                </a:cxn>
                <a:cxn ang="0">
                  <a:pos x="127" y="216"/>
                </a:cxn>
                <a:cxn ang="0">
                  <a:pos x="89" y="264"/>
                </a:cxn>
                <a:cxn ang="0">
                  <a:pos x="62" y="300"/>
                </a:cxn>
                <a:cxn ang="0">
                  <a:pos x="53" y="313"/>
                </a:cxn>
                <a:cxn ang="0">
                  <a:pos x="25" y="358"/>
                </a:cxn>
                <a:cxn ang="0">
                  <a:pos x="14" y="375"/>
                </a:cxn>
                <a:cxn ang="0">
                  <a:pos x="6" y="387"/>
                </a:cxn>
                <a:cxn ang="0">
                  <a:pos x="5" y="388"/>
                </a:cxn>
                <a:cxn ang="0">
                  <a:pos x="1" y="390"/>
                </a:cxn>
                <a:cxn ang="0">
                  <a:pos x="1" y="398"/>
                </a:cxn>
                <a:cxn ang="0">
                  <a:pos x="5" y="399"/>
                </a:cxn>
                <a:cxn ang="0">
                  <a:pos x="11" y="398"/>
                </a:cxn>
                <a:cxn ang="0">
                  <a:pos x="22" y="387"/>
                </a:cxn>
                <a:cxn ang="0">
                  <a:pos x="35" y="364"/>
                </a:cxn>
                <a:cxn ang="0">
                  <a:pos x="43" y="352"/>
                </a:cxn>
                <a:cxn ang="0">
                  <a:pos x="52" y="340"/>
                </a:cxn>
                <a:cxn ang="0">
                  <a:pos x="73" y="302"/>
                </a:cxn>
                <a:cxn ang="0">
                  <a:pos x="79" y="293"/>
                </a:cxn>
                <a:cxn ang="0">
                  <a:pos x="95" y="277"/>
                </a:cxn>
                <a:cxn ang="0">
                  <a:pos x="103" y="269"/>
                </a:cxn>
                <a:cxn ang="0">
                  <a:pos x="119" y="246"/>
                </a:cxn>
                <a:cxn ang="0">
                  <a:pos x="141" y="213"/>
                </a:cxn>
                <a:cxn ang="0">
                  <a:pos x="204" y="114"/>
                </a:cxn>
                <a:cxn ang="0">
                  <a:pos x="215" y="96"/>
                </a:cxn>
                <a:cxn ang="0">
                  <a:pos x="255" y="48"/>
                </a:cxn>
                <a:cxn ang="0">
                  <a:pos x="272" y="29"/>
                </a:cxn>
                <a:cxn ang="0">
                  <a:pos x="282" y="13"/>
                </a:cxn>
                <a:cxn ang="0">
                  <a:pos x="285" y="7"/>
                </a:cxn>
                <a:cxn ang="0">
                  <a:pos x="284" y="3"/>
                </a:cxn>
                <a:cxn ang="0">
                  <a:pos x="277" y="0"/>
                </a:cxn>
                <a:cxn ang="0">
                  <a:pos x="273" y="4"/>
                </a:cxn>
              </a:cxnLst>
              <a:rect l="0" t="0" r="r" b="b"/>
              <a:pathLst>
                <a:path w="285" h="399">
                  <a:moveTo>
                    <a:pt x="273" y="4"/>
                  </a:moveTo>
                  <a:lnTo>
                    <a:pt x="273" y="4"/>
                  </a:lnTo>
                  <a:lnTo>
                    <a:pt x="270" y="11"/>
                  </a:lnTo>
                  <a:lnTo>
                    <a:pt x="267" y="18"/>
                  </a:lnTo>
                  <a:lnTo>
                    <a:pt x="256" y="31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223" y="65"/>
                  </a:lnTo>
                  <a:lnTo>
                    <a:pt x="215" y="76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163" y="157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08" y="241"/>
                  </a:lnTo>
                  <a:lnTo>
                    <a:pt x="89" y="264"/>
                  </a:lnTo>
                  <a:lnTo>
                    <a:pt x="70" y="288"/>
                  </a:lnTo>
                  <a:lnTo>
                    <a:pt x="62" y="300"/>
                  </a:lnTo>
                  <a:lnTo>
                    <a:pt x="53" y="313"/>
                  </a:lnTo>
                  <a:lnTo>
                    <a:pt x="53" y="313"/>
                  </a:lnTo>
                  <a:lnTo>
                    <a:pt x="40" y="336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14" y="375"/>
                  </a:lnTo>
                  <a:lnTo>
                    <a:pt x="9" y="385"/>
                  </a:lnTo>
                  <a:lnTo>
                    <a:pt x="6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2" y="388"/>
                  </a:lnTo>
                  <a:lnTo>
                    <a:pt x="1" y="390"/>
                  </a:lnTo>
                  <a:lnTo>
                    <a:pt x="0" y="394"/>
                  </a:lnTo>
                  <a:lnTo>
                    <a:pt x="1" y="398"/>
                  </a:lnTo>
                  <a:lnTo>
                    <a:pt x="2" y="399"/>
                  </a:lnTo>
                  <a:lnTo>
                    <a:pt x="5" y="399"/>
                  </a:lnTo>
                  <a:lnTo>
                    <a:pt x="5" y="399"/>
                  </a:lnTo>
                  <a:lnTo>
                    <a:pt x="11" y="398"/>
                  </a:lnTo>
                  <a:lnTo>
                    <a:pt x="17" y="394"/>
                  </a:lnTo>
                  <a:lnTo>
                    <a:pt x="22" y="387"/>
                  </a:lnTo>
                  <a:lnTo>
                    <a:pt x="27" y="379"/>
                  </a:lnTo>
                  <a:lnTo>
                    <a:pt x="35" y="364"/>
                  </a:lnTo>
                  <a:lnTo>
                    <a:pt x="39" y="357"/>
                  </a:lnTo>
                  <a:lnTo>
                    <a:pt x="43" y="352"/>
                  </a:lnTo>
                  <a:lnTo>
                    <a:pt x="43" y="352"/>
                  </a:lnTo>
                  <a:lnTo>
                    <a:pt x="52" y="340"/>
                  </a:lnTo>
                  <a:lnTo>
                    <a:pt x="60" y="327"/>
                  </a:lnTo>
                  <a:lnTo>
                    <a:pt x="73" y="302"/>
                  </a:lnTo>
                  <a:lnTo>
                    <a:pt x="73" y="302"/>
                  </a:lnTo>
                  <a:lnTo>
                    <a:pt x="79" y="293"/>
                  </a:lnTo>
                  <a:lnTo>
                    <a:pt x="87" y="285"/>
                  </a:lnTo>
                  <a:lnTo>
                    <a:pt x="95" y="277"/>
                  </a:lnTo>
                  <a:lnTo>
                    <a:pt x="103" y="269"/>
                  </a:lnTo>
                  <a:lnTo>
                    <a:pt x="103" y="269"/>
                  </a:lnTo>
                  <a:lnTo>
                    <a:pt x="111" y="258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41" y="213"/>
                  </a:lnTo>
                  <a:lnTo>
                    <a:pt x="162" y="181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15" y="96"/>
                  </a:lnTo>
                  <a:lnTo>
                    <a:pt x="227" y="80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72" y="29"/>
                  </a:lnTo>
                  <a:lnTo>
                    <a:pt x="280" y="18"/>
                  </a:lnTo>
                  <a:lnTo>
                    <a:pt x="282" y="13"/>
                  </a:lnTo>
                  <a:lnTo>
                    <a:pt x="285" y="7"/>
                  </a:lnTo>
                  <a:lnTo>
                    <a:pt x="285" y="7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81" y="0"/>
                  </a:lnTo>
                  <a:lnTo>
                    <a:pt x="277" y="0"/>
                  </a:lnTo>
                  <a:lnTo>
                    <a:pt x="274" y="1"/>
                  </a:lnTo>
                  <a:lnTo>
                    <a:pt x="273" y="4"/>
                  </a:lnTo>
                  <a:lnTo>
                    <a:pt x="27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Freeform 902"/>
            <p:cNvSpPr>
              <a:spLocks/>
            </p:cNvSpPr>
            <p:nvPr/>
          </p:nvSpPr>
          <p:spPr bwMode="auto">
            <a:xfrm>
              <a:off x="3600451" y="3543301"/>
              <a:ext cx="68263" cy="95250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62" y="1"/>
                </a:cxn>
                <a:cxn ang="0">
                  <a:pos x="152" y="12"/>
                </a:cxn>
                <a:cxn ang="0">
                  <a:pos x="144" y="23"/>
                </a:cxn>
                <a:cxn ang="0">
                  <a:pos x="128" y="46"/>
                </a:cxn>
                <a:cxn ang="0">
                  <a:pos x="114" y="70"/>
                </a:cxn>
                <a:cxn ang="0">
                  <a:pos x="100" y="95"/>
                </a:cxn>
                <a:cxn ang="0">
                  <a:pos x="100" y="95"/>
                </a:cxn>
                <a:cxn ang="0">
                  <a:pos x="92" y="108"/>
                </a:cxn>
                <a:cxn ang="0">
                  <a:pos x="81" y="121"/>
                </a:cxn>
                <a:cxn ang="0">
                  <a:pos x="60" y="148"/>
                </a:cxn>
                <a:cxn ang="0">
                  <a:pos x="60" y="148"/>
                </a:cxn>
                <a:cxn ang="0">
                  <a:pos x="38" y="175"/>
                </a:cxn>
                <a:cxn ang="0">
                  <a:pos x="17" y="203"/>
                </a:cxn>
                <a:cxn ang="0">
                  <a:pos x="17" y="203"/>
                </a:cxn>
                <a:cxn ang="0">
                  <a:pos x="5" y="217"/>
                </a:cxn>
                <a:cxn ang="0">
                  <a:pos x="2" y="227"/>
                </a:cxn>
                <a:cxn ang="0">
                  <a:pos x="0" y="231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2" y="237"/>
                </a:cxn>
                <a:cxn ang="0">
                  <a:pos x="4" y="238"/>
                </a:cxn>
                <a:cxn ang="0">
                  <a:pos x="8" y="239"/>
                </a:cxn>
                <a:cxn ang="0">
                  <a:pos x="9" y="238"/>
                </a:cxn>
                <a:cxn ang="0">
                  <a:pos x="12" y="237"/>
                </a:cxn>
                <a:cxn ang="0">
                  <a:pos x="12" y="234"/>
                </a:cxn>
                <a:cxn ang="0">
                  <a:pos x="12" y="231"/>
                </a:cxn>
                <a:cxn ang="0">
                  <a:pos x="12" y="231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22" y="213"/>
                </a:cxn>
                <a:cxn ang="0">
                  <a:pos x="37" y="195"/>
                </a:cxn>
                <a:cxn ang="0">
                  <a:pos x="37" y="195"/>
                </a:cxn>
                <a:cxn ang="0">
                  <a:pos x="58" y="169"/>
                </a:cxn>
                <a:cxn ang="0">
                  <a:pos x="79" y="144"/>
                </a:cxn>
                <a:cxn ang="0">
                  <a:pos x="79" y="144"/>
                </a:cxn>
                <a:cxn ang="0">
                  <a:pos x="91" y="127"/>
                </a:cxn>
                <a:cxn ang="0">
                  <a:pos x="102" y="110"/>
                </a:cxn>
                <a:cxn ang="0">
                  <a:pos x="123" y="76"/>
                </a:cxn>
                <a:cxn ang="0">
                  <a:pos x="134" y="59"/>
                </a:cxn>
                <a:cxn ang="0">
                  <a:pos x="144" y="40"/>
                </a:cxn>
                <a:cxn ang="0">
                  <a:pos x="157" y="25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2" y="8"/>
                </a:cxn>
                <a:cxn ang="0">
                  <a:pos x="172" y="5"/>
                </a:cxn>
                <a:cxn ang="0">
                  <a:pos x="170" y="1"/>
                </a:cxn>
                <a:cxn ang="0">
                  <a:pos x="166" y="0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62" y="1"/>
                </a:cxn>
              </a:cxnLst>
              <a:rect l="0" t="0" r="r" b="b"/>
              <a:pathLst>
                <a:path w="172" h="239">
                  <a:moveTo>
                    <a:pt x="162" y="1"/>
                  </a:moveTo>
                  <a:lnTo>
                    <a:pt x="162" y="1"/>
                  </a:lnTo>
                  <a:lnTo>
                    <a:pt x="152" y="12"/>
                  </a:lnTo>
                  <a:lnTo>
                    <a:pt x="144" y="23"/>
                  </a:lnTo>
                  <a:lnTo>
                    <a:pt x="128" y="46"/>
                  </a:lnTo>
                  <a:lnTo>
                    <a:pt x="114" y="7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2" y="108"/>
                  </a:lnTo>
                  <a:lnTo>
                    <a:pt x="81" y="121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38" y="175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5" y="217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2" y="237"/>
                  </a:lnTo>
                  <a:lnTo>
                    <a:pt x="4" y="238"/>
                  </a:lnTo>
                  <a:lnTo>
                    <a:pt x="8" y="239"/>
                  </a:lnTo>
                  <a:lnTo>
                    <a:pt x="9" y="238"/>
                  </a:lnTo>
                  <a:lnTo>
                    <a:pt x="12" y="237"/>
                  </a:lnTo>
                  <a:lnTo>
                    <a:pt x="12" y="234"/>
                  </a:lnTo>
                  <a:lnTo>
                    <a:pt x="12" y="231"/>
                  </a:lnTo>
                  <a:lnTo>
                    <a:pt x="12" y="231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22" y="213"/>
                  </a:lnTo>
                  <a:lnTo>
                    <a:pt x="37" y="195"/>
                  </a:lnTo>
                  <a:lnTo>
                    <a:pt x="37" y="195"/>
                  </a:lnTo>
                  <a:lnTo>
                    <a:pt x="58" y="169"/>
                  </a:lnTo>
                  <a:lnTo>
                    <a:pt x="79" y="144"/>
                  </a:lnTo>
                  <a:lnTo>
                    <a:pt x="79" y="144"/>
                  </a:lnTo>
                  <a:lnTo>
                    <a:pt x="91" y="127"/>
                  </a:lnTo>
                  <a:lnTo>
                    <a:pt x="102" y="110"/>
                  </a:lnTo>
                  <a:lnTo>
                    <a:pt x="123" y="76"/>
                  </a:lnTo>
                  <a:lnTo>
                    <a:pt x="134" y="59"/>
                  </a:lnTo>
                  <a:lnTo>
                    <a:pt x="144" y="40"/>
                  </a:lnTo>
                  <a:lnTo>
                    <a:pt x="157" y="25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2" y="8"/>
                  </a:lnTo>
                  <a:lnTo>
                    <a:pt x="172" y="5"/>
                  </a:lnTo>
                  <a:lnTo>
                    <a:pt x="170" y="1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6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Freeform 903"/>
            <p:cNvSpPr>
              <a:spLocks/>
            </p:cNvSpPr>
            <p:nvPr/>
          </p:nvSpPr>
          <p:spPr bwMode="auto">
            <a:xfrm>
              <a:off x="3633788" y="3560763"/>
              <a:ext cx="53975" cy="80963"/>
            </a:xfrm>
            <a:custGeom>
              <a:avLst/>
              <a:gdLst/>
              <a:ahLst/>
              <a:cxnLst>
                <a:cxn ang="0">
                  <a:pos x="125" y="2"/>
                </a:cxn>
                <a:cxn ang="0">
                  <a:pos x="125" y="2"/>
                </a:cxn>
                <a:cxn ang="0">
                  <a:pos x="119" y="17"/>
                </a:cxn>
                <a:cxn ang="0">
                  <a:pos x="111" y="31"/>
                </a:cxn>
                <a:cxn ang="0">
                  <a:pos x="94" y="58"/>
                </a:cxn>
                <a:cxn ang="0">
                  <a:pos x="57" y="113"/>
                </a:cxn>
                <a:cxn ang="0">
                  <a:pos x="57" y="113"/>
                </a:cxn>
                <a:cxn ang="0">
                  <a:pos x="22" y="164"/>
                </a:cxn>
                <a:cxn ang="0">
                  <a:pos x="22" y="164"/>
                </a:cxn>
                <a:cxn ang="0">
                  <a:pos x="15" y="172"/>
                </a:cxn>
                <a:cxn ang="0">
                  <a:pos x="9" y="180"/>
                </a:cxn>
                <a:cxn ang="0">
                  <a:pos x="4" y="188"/>
                </a:cxn>
                <a:cxn ang="0">
                  <a:pos x="1" y="192"/>
                </a:cxn>
                <a:cxn ang="0">
                  <a:pos x="0" y="197"/>
                </a:cxn>
                <a:cxn ang="0">
                  <a:pos x="0" y="197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4" y="204"/>
                </a:cxn>
                <a:cxn ang="0">
                  <a:pos x="6" y="205"/>
                </a:cxn>
                <a:cxn ang="0">
                  <a:pos x="7" y="204"/>
                </a:cxn>
                <a:cxn ang="0">
                  <a:pos x="9" y="202"/>
                </a:cxn>
                <a:cxn ang="0">
                  <a:pos x="10" y="201"/>
                </a:cxn>
                <a:cxn ang="0">
                  <a:pos x="10" y="201"/>
                </a:cxn>
                <a:cxn ang="0">
                  <a:pos x="11" y="196"/>
                </a:cxn>
                <a:cxn ang="0">
                  <a:pos x="14" y="192"/>
                </a:cxn>
                <a:cxn ang="0">
                  <a:pos x="22" y="180"/>
                </a:cxn>
                <a:cxn ang="0">
                  <a:pos x="31" y="171"/>
                </a:cxn>
                <a:cxn ang="0">
                  <a:pos x="38" y="162"/>
                </a:cxn>
                <a:cxn ang="0">
                  <a:pos x="38" y="162"/>
                </a:cxn>
                <a:cxn ang="0">
                  <a:pos x="56" y="136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07" y="60"/>
                </a:cxn>
                <a:cxn ang="0">
                  <a:pos x="123" y="3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4"/>
                </a:cxn>
                <a:cxn ang="0">
                  <a:pos x="133" y="0"/>
                </a:cxn>
                <a:cxn ang="0">
                  <a:pos x="130" y="0"/>
                </a:cxn>
                <a:cxn ang="0">
                  <a:pos x="129" y="0"/>
                </a:cxn>
                <a:cxn ang="0">
                  <a:pos x="126" y="0"/>
                </a:cxn>
                <a:cxn ang="0">
                  <a:pos x="125" y="2"/>
                </a:cxn>
                <a:cxn ang="0">
                  <a:pos x="125" y="2"/>
                </a:cxn>
              </a:cxnLst>
              <a:rect l="0" t="0" r="r" b="b"/>
              <a:pathLst>
                <a:path w="136" h="205">
                  <a:moveTo>
                    <a:pt x="125" y="2"/>
                  </a:moveTo>
                  <a:lnTo>
                    <a:pt x="125" y="2"/>
                  </a:lnTo>
                  <a:lnTo>
                    <a:pt x="119" y="17"/>
                  </a:lnTo>
                  <a:lnTo>
                    <a:pt x="111" y="31"/>
                  </a:lnTo>
                  <a:lnTo>
                    <a:pt x="94" y="58"/>
                  </a:lnTo>
                  <a:lnTo>
                    <a:pt x="57" y="113"/>
                  </a:lnTo>
                  <a:lnTo>
                    <a:pt x="57" y="113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15" y="172"/>
                  </a:lnTo>
                  <a:lnTo>
                    <a:pt x="9" y="180"/>
                  </a:lnTo>
                  <a:lnTo>
                    <a:pt x="4" y="188"/>
                  </a:lnTo>
                  <a:lnTo>
                    <a:pt x="1" y="192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5"/>
                  </a:lnTo>
                  <a:lnTo>
                    <a:pt x="7" y="204"/>
                  </a:lnTo>
                  <a:lnTo>
                    <a:pt x="9" y="202"/>
                  </a:lnTo>
                  <a:lnTo>
                    <a:pt x="10" y="201"/>
                  </a:lnTo>
                  <a:lnTo>
                    <a:pt x="10" y="201"/>
                  </a:lnTo>
                  <a:lnTo>
                    <a:pt x="11" y="196"/>
                  </a:lnTo>
                  <a:lnTo>
                    <a:pt x="14" y="192"/>
                  </a:lnTo>
                  <a:lnTo>
                    <a:pt x="22" y="180"/>
                  </a:lnTo>
                  <a:lnTo>
                    <a:pt x="31" y="17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56" y="136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107" y="60"/>
                  </a:lnTo>
                  <a:lnTo>
                    <a:pt x="123" y="3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4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2"/>
                  </a:lnTo>
                  <a:lnTo>
                    <a:pt x="12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904"/>
            <p:cNvSpPr>
              <a:spLocks/>
            </p:cNvSpPr>
            <p:nvPr/>
          </p:nvSpPr>
          <p:spPr bwMode="auto">
            <a:xfrm>
              <a:off x="3668713" y="3586163"/>
              <a:ext cx="38100" cy="55563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75" y="25"/>
                </a:cxn>
                <a:cxn ang="0">
                  <a:pos x="64" y="46"/>
                </a:cxn>
                <a:cxn ang="0">
                  <a:pos x="49" y="64"/>
                </a:cxn>
                <a:cxn ang="0">
                  <a:pos x="34" y="83"/>
                </a:cxn>
                <a:cxn ang="0">
                  <a:pos x="34" y="83"/>
                </a:cxn>
                <a:cxn ang="0">
                  <a:pos x="22" y="95"/>
                </a:cxn>
                <a:cxn ang="0">
                  <a:pos x="13" y="106"/>
                </a:cxn>
                <a:cxn ang="0">
                  <a:pos x="5" y="121"/>
                </a:cxn>
                <a:cxn ang="0">
                  <a:pos x="2" y="127"/>
                </a:cxn>
                <a:cxn ang="0">
                  <a:pos x="0" y="135"/>
                </a:cxn>
                <a:cxn ang="0">
                  <a:pos x="0" y="135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4" y="142"/>
                </a:cxn>
                <a:cxn ang="0">
                  <a:pos x="9" y="142"/>
                </a:cxn>
                <a:cxn ang="0">
                  <a:pos x="10" y="140"/>
                </a:cxn>
                <a:cxn ang="0">
                  <a:pos x="11" y="139"/>
                </a:cxn>
                <a:cxn ang="0">
                  <a:pos x="11" y="139"/>
                </a:cxn>
                <a:cxn ang="0">
                  <a:pos x="14" y="129"/>
                </a:cxn>
                <a:cxn ang="0">
                  <a:pos x="19" y="118"/>
                </a:cxn>
                <a:cxn ang="0">
                  <a:pos x="24" y="110"/>
                </a:cxn>
                <a:cxn ang="0">
                  <a:pos x="31" y="101"/>
                </a:cxn>
                <a:cxn ang="0">
                  <a:pos x="45" y="87"/>
                </a:cxn>
                <a:cxn ang="0">
                  <a:pos x="61" y="71"/>
                </a:cxn>
                <a:cxn ang="0">
                  <a:pos x="61" y="71"/>
                </a:cxn>
                <a:cxn ang="0">
                  <a:pos x="72" y="57"/>
                </a:cxn>
                <a:cxn ang="0">
                  <a:pos x="81" y="41"/>
                </a:cxn>
                <a:cxn ang="0">
                  <a:pos x="90" y="24"/>
                </a:cxn>
                <a:cxn ang="0">
                  <a:pos x="96" y="7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6" y="3"/>
                </a:cxn>
                <a:cxn ang="0">
                  <a:pos x="95" y="2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7" y="2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6" h="142">
                  <a:moveTo>
                    <a:pt x="86" y="4"/>
                  </a:moveTo>
                  <a:lnTo>
                    <a:pt x="86" y="4"/>
                  </a:lnTo>
                  <a:lnTo>
                    <a:pt x="75" y="25"/>
                  </a:lnTo>
                  <a:lnTo>
                    <a:pt x="64" y="46"/>
                  </a:lnTo>
                  <a:lnTo>
                    <a:pt x="49" y="64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22" y="95"/>
                  </a:lnTo>
                  <a:lnTo>
                    <a:pt x="13" y="106"/>
                  </a:lnTo>
                  <a:lnTo>
                    <a:pt x="5" y="121"/>
                  </a:lnTo>
                  <a:lnTo>
                    <a:pt x="2" y="127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4" y="142"/>
                  </a:lnTo>
                  <a:lnTo>
                    <a:pt x="9" y="142"/>
                  </a:lnTo>
                  <a:lnTo>
                    <a:pt x="10" y="140"/>
                  </a:lnTo>
                  <a:lnTo>
                    <a:pt x="11" y="139"/>
                  </a:lnTo>
                  <a:lnTo>
                    <a:pt x="11" y="139"/>
                  </a:lnTo>
                  <a:lnTo>
                    <a:pt x="14" y="129"/>
                  </a:lnTo>
                  <a:lnTo>
                    <a:pt x="19" y="118"/>
                  </a:lnTo>
                  <a:lnTo>
                    <a:pt x="24" y="110"/>
                  </a:lnTo>
                  <a:lnTo>
                    <a:pt x="31" y="101"/>
                  </a:lnTo>
                  <a:lnTo>
                    <a:pt x="45" y="87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72" y="57"/>
                  </a:lnTo>
                  <a:lnTo>
                    <a:pt x="81" y="41"/>
                  </a:lnTo>
                  <a:lnTo>
                    <a:pt x="90" y="2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6" y="3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Freeform 905"/>
            <p:cNvSpPr>
              <a:spLocks/>
            </p:cNvSpPr>
            <p:nvPr/>
          </p:nvSpPr>
          <p:spPr bwMode="auto">
            <a:xfrm>
              <a:off x="3271838" y="3430588"/>
              <a:ext cx="15875" cy="174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4" y="2"/>
                </a:cxn>
                <a:cxn ang="0">
                  <a:pos x="25" y="8"/>
                </a:cxn>
                <a:cxn ang="0">
                  <a:pos x="16" y="16"/>
                </a:cxn>
                <a:cxn ang="0">
                  <a:pos x="8" y="25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3" y="41"/>
                </a:cxn>
                <a:cxn ang="0">
                  <a:pos x="7" y="42"/>
                </a:cxn>
                <a:cxn ang="0">
                  <a:pos x="9" y="42"/>
                </a:cxn>
                <a:cxn ang="0">
                  <a:pos x="11" y="40"/>
                </a:cxn>
                <a:cxn ang="0">
                  <a:pos x="11" y="40"/>
                </a:cxn>
                <a:cxn ang="0">
                  <a:pos x="17" y="32"/>
                </a:cxn>
                <a:cxn ang="0">
                  <a:pos x="24" y="24"/>
                </a:cxn>
                <a:cxn ang="0">
                  <a:pos x="32" y="17"/>
                </a:cxn>
                <a:cxn ang="0">
                  <a:pos x="39" y="11"/>
                </a:cxn>
                <a:cxn ang="0">
                  <a:pos x="39" y="11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1" y="3"/>
                </a:cxn>
                <a:cxn ang="0">
                  <a:pos x="39" y="2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2"/>
                </a:cxn>
                <a:cxn ang="0">
                  <a:pos x="34" y="2"/>
                </a:cxn>
              </a:cxnLst>
              <a:rect l="0" t="0" r="r" b="b"/>
              <a:pathLst>
                <a:path w="42" h="42">
                  <a:moveTo>
                    <a:pt x="34" y="2"/>
                  </a:moveTo>
                  <a:lnTo>
                    <a:pt x="34" y="2"/>
                  </a:lnTo>
                  <a:lnTo>
                    <a:pt x="25" y="8"/>
                  </a:lnTo>
                  <a:lnTo>
                    <a:pt x="16" y="16"/>
                  </a:lnTo>
                  <a:lnTo>
                    <a:pt x="8" y="2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7" y="42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7" y="32"/>
                  </a:lnTo>
                  <a:lnTo>
                    <a:pt x="24" y="24"/>
                  </a:lnTo>
                  <a:lnTo>
                    <a:pt x="32" y="17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0"/>
                  </a:lnTo>
                  <a:lnTo>
                    <a:pt x="42" y="8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Freeform 906"/>
            <p:cNvSpPr>
              <a:spLocks/>
            </p:cNvSpPr>
            <p:nvPr/>
          </p:nvSpPr>
          <p:spPr bwMode="auto">
            <a:xfrm>
              <a:off x="3295651" y="3446463"/>
              <a:ext cx="20638" cy="2063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28" y="7"/>
                </a:cxn>
                <a:cxn ang="0">
                  <a:pos x="17" y="19"/>
                </a:cxn>
                <a:cxn ang="0">
                  <a:pos x="8" y="31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2" y="52"/>
                </a:cxn>
                <a:cxn ang="0">
                  <a:pos x="6" y="52"/>
                </a:cxn>
                <a:cxn ang="0">
                  <a:pos x="9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7" y="38"/>
                </a:cxn>
                <a:cxn ang="0">
                  <a:pos x="25" y="27"/>
                </a:cxn>
                <a:cxn ang="0">
                  <a:pos x="35" y="17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48" y="7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9" h="52">
                  <a:moveTo>
                    <a:pt x="40" y="0"/>
                  </a:moveTo>
                  <a:lnTo>
                    <a:pt x="40" y="0"/>
                  </a:lnTo>
                  <a:lnTo>
                    <a:pt x="28" y="7"/>
                  </a:lnTo>
                  <a:lnTo>
                    <a:pt x="17" y="19"/>
                  </a:lnTo>
                  <a:lnTo>
                    <a:pt x="8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6" y="52"/>
                  </a:lnTo>
                  <a:lnTo>
                    <a:pt x="9" y="51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7" y="38"/>
                  </a:lnTo>
                  <a:lnTo>
                    <a:pt x="25" y="27"/>
                  </a:lnTo>
                  <a:lnTo>
                    <a:pt x="35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Freeform 907"/>
            <p:cNvSpPr>
              <a:spLocks/>
            </p:cNvSpPr>
            <p:nvPr/>
          </p:nvSpPr>
          <p:spPr bwMode="auto">
            <a:xfrm>
              <a:off x="3322638" y="3460751"/>
              <a:ext cx="19050" cy="20638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1" y="7"/>
                </a:cxn>
                <a:cxn ang="0">
                  <a:pos x="27" y="13"/>
                </a:cxn>
                <a:cxn ang="0">
                  <a:pos x="18" y="22"/>
                </a:cxn>
                <a:cxn ang="0">
                  <a:pos x="8" y="32"/>
                </a:cxn>
                <a:cxn ang="0">
                  <a:pos x="4" y="3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4" y="52"/>
                </a:cxn>
                <a:cxn ang="0">
                  <a:pos x="5" y="52"/>
                </a:cxn>
                <a:cxn ang="0">
                  <a:pos x="8" y="52"/>
                </a:cxn>
                <a:cxn ang="0">
                  <a:pos x="9" y="52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4" y="43"/>
                </a:cxn>
                <a:cxn ang="0">
                  <a:pos x="18" y="37"/>
                </a:cxn>
                <a:cxn ang="0">
                  <a:pos x="27" y="28"/>
                </a:cxn>
                <a:cxn ang="0">
                  <a:pos x="36" y="19"/>
                </a:cxn>
                <a:cxn ang="0">
                  <a:pos x="42" y="14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6" h="52">
                  <a:moveTo>
                    <a:pt x="35" y="2"/>
                  </a:moveTo>
                  <a:lnTo>
                    <a:pt x="35" y="2"/>
                  </a:lnTo>
                  <a:lnTo>
                    <a:pt x="31" y="7"/>
                  </a:lnTo>
                  <a:lnTo>
                    <a:pt x="27" y="13"/>
                  </a:lnTo>
                  <a:lnTo>
                    <a:pt x="18" y="22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1" y="44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8" y="52"/>
                  </a:lnTo>
                  <a:lnTo>
                    <a:pt x="9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4" y="43"/>
                  </a:lnTo>
                  <a:lnTo>
                    <a:pt x="18" y="37"/>
                  </a:lnTo>
                  <a:lnTo>
                    <a:pt x="27" y="28"/>
                  </a:lnTo>
                  <a:lnTo>
                    <a:pt x="36" y="19"/>
                  </a:lnTo>
                  <a:lnTo>
                    <a:pt x="42" y="14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Freeform 908"/>
            <p:cNvSpPr>
              <a:spLocks/>
            </p:cNvSpPr>
            <p:nvPr/>
          </p:nvSpPr>
          <p:spPr bwMode="auto">
            <a:xfrm>
              <a:off x="3348038" y="3482976"/>
              <a:ext cx="23813" cy="26988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3" y="8"/>
                </a:cxn>
                <a:cxn ang="0">
                  <a:pos x="36" y="14"/>
                </a:cxn>
                <a:cxn ang="0">
                  <a:pos x="29" y="22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9" y="46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2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1" y="64"/>
                </a:cxn>
                <a:cxn ang="0">
                  <a:pos x="11" y="64"/>
                </a:cxn>
                <a:cxn ang="0">
                  <a:pos x="15" y="57"/>
                </a:cxn>
                <a:cxn ang="0">
                  <a:pos x="20" y="51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36" y="31"/>
                </a:cxn>
                <a:cxn ang="0">
                  <a:pos x="42" y="23"/>
                </a:cxn>
                <a:cxn ang="0">
                  <a:pos x="50" y="17"/>
                </a:cxn>
                <a:cxn ang="0">
                  <a:pos x="58" y="10"/>
                </a:cxn>
                <a:cxn ang="0">
                  <a:pos x="58" y="10"/>
                </a:cxn>
                <a:cxn ang="0">
                  <a:pos x="59" y="9"/>
                </a:cxn>
                <a:cxn ang="0">
                  <a:pos x="60" y="6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0" h="68">
                  <a:moveTo>
                    <a:pt x="53" y="1"/>
                  </a:moveTo>
                  <a:lnTo>
                    <a:pt x="53" y="1"/>
                  </a:lnTo>
                  <a:lnTo>
                    <a:pt x="43" y="8"/>
                  </a:lnTo>
                  <a:lnTo>
                    <a:pt x="36" y="14"/>
                  </a:lnTo>
                  <a:lnTo>
                    <a:pt x="29" y="2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9" y="46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57"/>
                  </a:lnTo>
                  <a:lnTo>
                    <a:pt x="20" y="5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6" y="31"/>
                  </a:lnTo>
                  <a:lnTo>
                    <a:pt x="42" y="23"/>
                  </a:lnTo>
                  <a:lnTo>
                    <a:pt x="50" y="17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6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909"/>
            <p:cNvSpPr>
              <a:spLocks/>
            </p:cNvSpPr>
            <p:nvPr/>
          </p:nvSpPr>
          <p:spPr bwMode="auto">
            <a:xfrm>
              <a:off x="3398838" y="3498851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31" y="20"/>
                </a:cxn>
                <a:cxn ang="0">
                  <a:pos x="31" y="20"/>
                </a:cxn>
                <a:cxn ang="0">
                  <a:pos x="25" y="31"/>
                </a:cxn>
                <a:cxn ang="0">
                  <a:pos x="22" y="37"/>
                </a:cxn>
                <a:cxn ang="0">
                  <a:pos x="18" y="42"/>
                </a:cxn>
                <a:cxn ang="0">
                  <a:pos x="18" y="42"/>
                </a:cxn>
                <a:cxn ang="0">
                  <a:pos x="6" y="54"/>
                </a:cxn>
                <a:cxn ang="0">
                  <a:pos x="2" y="60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1" y="72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1"/>
                </a:cxn>
                <a:cxn ang="0">
                  <a:pos x="10" y="71"/>
                </a:cxn>
                <a:cxn ang="0">
                  <a:pos x="11" y="67"/>
                </a:cxn>
                <a:cxn ang="0">
                  <a:pos x="13" y="64"/>
                </a:cxn>
                <a:cxn ang="0">
                  <a:pos x="18" y="58"/>
                </a:cxn>
                <a:cxn ang="0">
                  <a:pos x="25" y="52"/>
                </a:cxn>
                <a:cxn ang="0">
                  <a:pos x="28" y="46"/>
                </a:cxn>
                <a:cxn ang="0">
                  <a:pos x="28" y="46"/>
                </a:cxn>
                <a:cxn ang="0">
                  <a:pos x="40" y="26"/>
                </a:cxn>
                <a:cxn ang="0">
                  <a:pos x="52" y="8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2" y="4"/>
                </a:cxn>
                <a:cxn ang="0">
                  <a:pos x="49" y="0"/>
                </a:cxn>
                <a:cxn ang="0">
                  <a:pos x="46" y="0"/>
                </a:cxn>
                <a:cxn ang="0">
                  <a:pos x="44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3" h="75">
                  <a:moveTo>
                    <a:pt x="42" y="1"/>
                  </a:moveTo>
                  <a:lnTo>
                    <a:pt x="42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31"/>
                  </a:lnTo>
                  <a:lnTo>
                    <a:pt x="22" y="37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6" y="54"/>
                  </a:lnTo>
                  <a:lnTo>
                    <a:pt x="2" y="6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1" y="67"/>
                  </a:lnTo>
                  <a:lnTo>
                    <a:pt x="13" y="64"/>
                  </a:lnTo>
                  <a:lnTo>
                    <a:pt x="18" y="58"/>
                  </a:lnTo>
                  <a:lnTo>
                    <a:pt x="25" y="52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40" y="2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3" y="5"/>
                  </a:lnTo>
                  <a:lnTo>
                    <a:pt x="52" y="4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Freeform 910"/>
            <p:cNvSpPr>
              <a:spLocks/>
            </p:cNvSpPr>
            <p:nvPr/>
          </p:nvSpPr>
          <p:spPr bwMode="auto">
            <a:xfrm>
              <a:off x="3460751" y="3505201"/>
              <a:ext cx="17463" cy="26988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27" y="16"/>
                </a:cxn>
                <a:cxn ang="0">
                  <a:pos x="17" y="30"/>
                </a:cxn>
                <a:cxn ang="0">
                  <a:pos x="11" y="46"/>
                </a:cxn>
                <a:cxn ang="0">
                  <a:pos x="2" y="61"/>
                </a:cxn>
                <a:cxn ang="0">
                  <a:pos x="2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6"/>
                </a:cxn>
                <a:cxn ang="0">
                  <a:pos x="3" y="67"/>
                </a:cxn>
                <a:cxn ang="0">
                  <a:pos x="7" y="68"/>
                </a:cxn>
                <a:cxn ang="0">
                  <a:pos x="10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20" y="53"/>
                </a:cxn>
                <a:cxn ang="0">
                  <a:pos x="27" y="37"/>
                </a:cxn>
                <a:cxn ang="0">
                  <a:pos x="34" y="23"/>
                </a:cxn>
                <a:cxn ang="0">
                  <a:pos x="40" y="16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4" y="2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2"/>
                </a:cxn>
                <a:cxn ang="0">
                  <a:pos x="36" y="2"/>
                </a:cxn>
              </a:cxnLst>
              <a:rect l="0" t="0" r="r" b="b"/>
              <a:pathLst>
                <a:path w="46" h="68">
                  <a:moveTo>
                    <a:pt x="36" y="2"/>
                  </a:moveTo>
                  <a:lnTo>
                    <a:pt x="36" y="2"/>
                  </a:lnTo>
                  <a:lnTo>
                    <a:pt x="30" y="8"/>
                  </a:lnTo>
                  <a:lnTo>
                    <a:pt x="27" y="16"/>
                  </a:lnTo>
                  <a:lnTo>
                    <a:pt x="17" y="30"/>
                  </a:lnTo>
                  <a:lnTo>
                    <a:pt x="11" y="46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3" y="67"/>
                  </a:lnTo>
                  <a:lnTo>
                    <a:pt x="7" y="68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20" y="53"/>
                  </a:lnTo>
                  <a:lnTo>
                    <a:pt x="27" y="37"/>
                  </a:lnTo>
                  <a:lnTo>
                    <a:pt x="34" y="23"/>
                  </a:lnTo>
                  <a:lnTo>
                    <a:pt x="40" y="16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Freeform 911"/>
            <p:cNvSpPr>
              <a:spLocks/>
            </p:cNvSpPr>
            <p:nvPr/>
          </p:nvSpPr>
          <p:spPr bwMode="auto">
            <a:xfrm>
              <a:off x="3506788" y="3503613"/>
              <a:ext cx="25400" cy="317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43" y="8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2"/>
                </a:cxn>
                <a:cxn ang="0">
                  <a:pos x="13" y="42"/>
                </a:cxn>
                <a:cxn ang="0">
                  <a:pos x="9" y="51"/>
                </a:cxn>
                <a:cxn ang="0">
                  <a:pos x="4" y="6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9" y="80"/>
                </a:cxn>
                <a:cxn ang="0">
                  <a:pos x="11" y="79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8" y="57"/>
                </a:cxn>
                <a:cxn ang="0">
                  <a:pos x="24" y="48"/>
                </a:cxn>
                <a:cxn ang="0">
                  <a:pos x="29" y="40"/>
                </a:cxn>
                <a:cxn ang="0">
                  <a:pos x="35" y="31"/>
                </a:cxn>
                <a:cxn ang="0">
                  <a:pos x="42" y="24"/>
                </a:cxn>
                <a:cxn ang="0">
                  <a:pos x="50" y="17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0" y="10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62" h="80">
                  <a:moveTo>
                    <a:pt x="52" y="2"/>
                  </a:moveTo>
                  <a:lnTo>
                    <a:pt x="52" y="2"/>
                  </a:lnTo>
                  <a:lnTo>
                    <a:pt x="43" y="8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2"/>
                  </a:lnTo>
                  <a:lnTo>
                    <a:pt x="13" y="42"/>
                  </a:lnTo>
                  <a:lnTo>
                    <a:pt x="9" y="51"/>
                  </a:lnTo>
                  <a:lnTo>
                    <a:pt x="4" y="6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9" y="80"/>
                  </a:lnTo>
                  <a:lnTo>
                    <a:pt x="11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8" y="57"/>
                  </a:lnTo>
                  <a:lnTo>
                    <a:pt x="24" y="48"/>
                  </a:lnTo>
                  <a:lnTo>
                    <a:pt x="29" y="40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50" y="17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Freeform 912"/>
            <p:cNvSpPr>
              <a:spLocks/>
            </p:cNvSpPr>
            <p:nvPr/>
          </p:nvSpPr>
          <p:spPr bwMode="auto">
            <a:xfrm>
              <a:off x="3549651" y="3498851"/>
              <a:ext cx="23813" cy="34925"/>
            </a:xfrm>
            <a:custGeom>
              <a:avLst/>
              <a:gdLst/>
              <a:ahLst/>
              <a:cxnLst>
                <a:cxn ang="0">
                  <a:pos x="49" y="6"/>
                </a:cxn>
                <a:cxn ang="0">
                  <a:pos x="49" y="6"/>
                </a:cxn>
                <a:cxn ang="0">
                  <a:pos x="46" y="14"/>
                </a:cxn>
                <a:cxn ang="0">
                  <a:pos x="41" y="23"/>
                </a:cxn>
                <a:cxn ang="0">
                  <a:pos x="34" y="32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20" y="48"/>
                </a:cxn>
                <a:cxn ang="0">
                  <a:pos x="13" y="59"/>
                </a:cxn>
                <a:cxn ang="0">
                  <a:pos x="7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3" y="87"/>
                </a:cxn>
                <a:cxn ang="0">
                  <a:pos x="7" y="87"/>
                </a:cxn>
                <a:cxn ang="0">
                  <a:pos x="10" y="87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7" y="73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33" y="52"/>
                </a:cxn>
                <a:cxn ang="0">
                  <a:pos x="38" y="47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54" y="25"/>
                </a:cxn>
                <a:cxn ang="0">
                  <a:pos x="58" y="15"/>
                </a:cxn>
                <a:cxn ang="0">
                  <a:pos x="59" y="11"/>
                </a:cxn>
                <a:cxn ang="0">
                  <a:pos x="61" y="6"/>
                </a:cxn>
                <a:cxn ang="0">
                  <a:pos x="61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5" y="0"/>
                </a:cxn>
                <a:cxn ang="0">
                  <a:pos x="51" y="2"/>
                </a:cxn>
                <a:cxn ang="0">
                  <a:pos x="50" y="4"/>
                </a:cxn>
                <a:cxn ang="0">
                  <a:pos x="49" y="6"/>
                </a:cxn>
                <a:cxn ang="0">
                  <a:pos x="49" y="6"/>
                </a:cxn>
              </a:cxnLst>
              <a:rect l="0" t="0" r="r" b="b"/>
              <a:pathLst>
                <a:path w="61" h="87">
                  <a:moveTo>
                    <a:pt x="49" y="6"/>
                  </a:moveTo>
                  <a:lnTo>
                    <a:pt x="49" y="6"/>
                  </a:lnTo>
                  <a:lnTo>
                    <a:pt x="46" y="14"/>
                  </a:lnTo>
                  <a:lnTo>
                    <a:pt x="41" y="23"/>
                  </a:lnTo>
                  <a:lnTo>
                    <a:pt x="34" y="3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0" y="48"/>
                  </a:lnTo>
                  <a:lnTo>
                    <a:pt x="13" y="59"/>
                  </a:lnTo>
                  <a:lnTo>
                    <a:pt x="7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3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33" y="52"/>
                  </a:lnTo>
                  <a:lnTo>
                    <a:pt x="38" y="4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54" y="25"/>
                  </a:lnTo>
                  <a:lnTo>
                    <a:pt x="58" y="15"/>
                  </a:lnTo>
                  <a:lnTo>
                    <a:pt x="59" y="11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5" y="0"/>
                  </a:lnTo>
                  <a:lnTo>
                    <a:pt x="51" y="2"/>
                  </a:lnTo>
                  <a:lnTo>
                    <a:pt x="50" y="4"/>
                  </a:lnTo>
                  <a:lnTo>
                    <a:pt x="49" y="6"/>
                  </a:lnTo>
                  <a:lnTo>
                    <a:pt x="4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Freeform 913"/>
            <p:cNvSpPr>
              <a:spLocks/>
            </p:cNvSpPr>
            <p:nvPr/>
          </p:nvSpPr>
          <p:spPr bwMode="auto">
            <a:xfrm>
              <a:off x="3594101" y="3487738"/>
              <a:ext cx="28575" cy="36513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45" y="19"/>
                </a:cxn>
                <a:cxn ang="0">
                  <a:pos x="29" y="39"/>
                </a:cxn>
                <a:cxn ang="0">
                  <a:pos x="15" y="60"/>
                </a:cxn>
                <a:cxn ang="0">
                  <a:pos x="2" y="82"/>
                </a:cxn>
                <a:cxn ang="0">
                  <a:pos x="2" y="82"/>
                </a:cxn>
                <a:cxn ang="0">
                  <a:pos x="0" y="85"/>
                </a:cxn>
                <a:cxn ang="0">
                  <a:pos x="0" y="87"/>
                </a:cxn>
                <a:cxn ang="0">
                  <a:pos x="3" y="90"/>
                </a:cxn>
                <a:cxn ang="0">
                  <a:pos x="8" y="91"/>
                </a:cxn>
                <a:cxn ang="0">
                  <a:pos x="9" y="90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24" y="66"/>
                </a:cxn>
                <a:cxn ang="0">
                  <a:pos x="38" y="47"/>
                </a:cxn>
                <a:cxn ang="0">
                  <a:pos x="54" y="27"/>
                </a:cxn>
                <a:cxn ang="0">
                  <a:pos x="71" y="9"/>
                </a:cxn>
                <a:cxn ang="0">
                  <a:pos x="71" y="9"/>
                </a:cxn>
                <a:cxn ang="0">
                  <a:pos x="72" y="7"/>
                </a:cxn>
                <a:cxn ang="0">
                  <a:pos x="72" y="5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63" y="1"/>
                </a:cxn>
                <a:cxn ang="0">
                  <a:pos x="63" y="1"/>
                </a:cxn>
              </a:cxnLst>
              <a:rect l="0" t="0" r="r" b="b"/>
              <a:pathLst>
                <a:path w="72" h="91">
                  <a:moveTo>
                    <a:pt x="63" y="1"/>
                  </a:moveTo>
                  <a:lnTo>
                    <a:pt x="63" y="1"/>
                  </a:lnTo>
                  <a:lnTo>
                    <a:pt x="45" y="19"/>
                  </a:lnTo>
                  <a:lnTo>
                    <a:pt x="29" y="39"/>
                  </a:lnTo>
                  <a:lnTo>
                    <a:pt x="15" y="60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3" y="90"/>
                  </a:lnTo>
                  <a:lnTo>
                    <a:pt x="8" y="91"/>
                  </a:lnTo>
                  <a:lnTo>
                    <a:pt x="9" y="90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24" y="66"/>
                  </a:lnTo>
                  <a:lnTo>
                    <a:pt x="38" y="47"/>
                  </a:lnTo>
                  <a:lnTo>
                    <a:pt x="54" y="27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7"/>
                  </a:lnTo>
                  <a:lnTo>
                    <a:pt x="72" y="5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Freeform 914"/>
            <p:cNvSpPr>
              <a:spLocks/>
            </p:cNvSpPr>
            <p:nvPr/>
          </p:nvSpPr>
          <p:spPr bwMode="auto">
            <a:xfrm>
              <a:off x="3641726" y="3463926"/>
              <a:ext cx="25400" cy="36513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50" y="11"/>
                </a:cxn>
                <a:cxn ang="0">
                  <a:pos x="44" y="18"/>
                </a:cxn>
                <a:cxn ang="0">
                  <a:pos x="34" y="35"/>
                </a:cxn>
                <a:cxn ang="0">
                  <a:pos x="34" y="35"/>
                </a:cxn>
                <a:cxn ang="0">
                  <a:pos x="27" y="48"/>
                </a:cxn>
                <a:cxn ang="0">
                  <a:pos x="20" y="60"/>
                </a:cxn>
                <a:cxn ang="0">
                  <a:pos x="1" y="82"/>
                </a:cxn>
                <a:cxn ang="0">
                  <a:pos x="1" y="82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3" y="90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2"/>
                </a:cxn>
                <a:cxn ang="0">
                  <a:pos x="10" y="90"/>
                </a:cxn>
                <a:cxn ang="0">
                  <a:pos x="10" y="90"/>
                </a:cxn>
                <a:cxn ang="0">
                  <a:pos x="25" y="71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44" y="41"/>
                </a:cxn>
                <a:cxn ang="0">
                  <a:pos x="51" y="30"/>
                </a:cxn>
                <a:cxn ang="0">
                  <a:pos x="56" y="2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5"/>
                </a:cxn>
                <a:cxn ang="0">
                  <a:pos x="63" y="3"/>
                </a:cxn>
                <a:cxn ang="0">
                  <a:pos x="61" y="1"/>
                </a:cxn>
                <a:cxn ang="0">
                  <a:pos x="59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92">
                  <a:moveTo>
                    <a:pt x="55" y="3"/>
                  </a:moveTo>
                  <a:lnTo>
                    <a:pt x="55" y="3"/>
                  </a:lnTo>
                  <a:lnTo>
                    <a:pt x="50" y="11"/>
                  </a:lnTo>
                  <a:lnTo>
                    <a:pt x="44" y="18"/>
                  </a:lnTo>
                  <a:lnTo>
                    <a:pt x="34" y="35"/>
                  </a:lnTo>
                  <a:lnTo>
                    <a:pt x="34" y="35"/>
                  </a:lnTo>
                  <a:lnTo>
                    <a:pt x="27" y="48"/>
                  </a:lnTo>
                  <a:lnTo>
                    <a:pt x="20" y="60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3" y="90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5" y="71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4" y="41"/>
                  </a:lnTo>
                  <a:lnTo>
                    <a:pt x="51" y="30"/>
                  </a:lnTo>
                  <a:lnTo>
                    <a:pt x="56" y="2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Freeform 915"/>
            <p:cNvSpPr>
              <a:spLocks/>
            </p:cNvSpPr>
            <p:nvPr/>
          </p:nvSpPr>
          <p:spPr bwMode="auto">
            <a:xfrm>
              <a:off x="3375026" y="3309938"/>
              <a:ext cx="42863" cy="4445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2" y="2"/>
                </a:cxn>
                <a:cxn ang="0">
                  <a:pos x="32" y="6"/>
                </a:cxn>
                <a:cxn ang="0">
                  <a:pos x="22" y="11"/>
                </a:cxn>
                <a:cxn ang="0">
                  <a:pos x="15" y="19"/>
                </a:cxn>
                <a:cxn ang="0">
                  <a:pos x="8" y="26"/>
                </a:cxn>
                <a:cxn ang="0">
                  <a:pos x="4" y="37"/>
                </a:cxn>
                <a:cxn ang="0">
                  <a:pos x="2" y="47"/>
                </a:cxn>
                <a:cxn ang="0">
                  <a:pos x="0" y="58"/>
                </a:cxn>
                <a:cxn ang="0">
                  <a:pos x="2" y="68"/>
                </a:cxn>
                <a:cxn ang="0">
                  <a:pos x="4" y="79"/>
                </a:cxn>
                <a:cxn ang="0">
                  <a:pos x="8" y="88"/>
                </a:cxn>
                <a:cxn ang="0">
                  <a:pos x="15" y="97"/>
                </a:cxn>
                <a:cxn ang="0">
                  <a:pos x="22" y="104"/>
                </a:cxn>
                <a:cxn ang="0">
                  <a:pos x="32" y="110"/>
                </a:cxn>
                <a:cxn ang="0">
                  <a:pos x="42" y="113"/>
                </a:cxn>
                <a:cxn ang="0">
                  <a:pos x="55" y="114"/>
                </a:cxn>
                <a:cxn ang="0">
                  <a:pos x="55" y="114"/>
                </a:cxn>
                <a:cxn ang="0">
                  <a:pos x="68" y="113"/>
                </a:cxn>
                <a:cxn ang="0">
                  <a:pos x="80" y="110"/>
                </a:cxn>
                <a:cxn ang="0">
                  <a:pos x="89" y="104"/>
                </a:cxn>
                <a:cxn ang="0">
                  <a:pos x="97" y="97"/>
                </a:cxn>
                <a:cxn ang="0">
                  <a:pos x="104" y="88"/>
                </a:cxn>
                <a:cxn ang="0">
                  <a:pos x="108" y="79"/>
                </a:cxn>
                <a:cxn ang="0">
                  <a:pos x="110" y="68"/>
                </a:cxn>
                <a:cxn ang="0">
                  <a:pos x="111" y="58"/>
                </a:cxn>
                <a:cxn ang="0">
                  <a:pos x="110" y="47"/>
                </a:cxn>
                <a:cxn ang="0">
                  <a:pos x="108" y="37"/>
                </a:cxn>
                <a:cxn ang="0">
                  <a:pos x="104" y="26"/>
                </a:cxn>
                <a:cxn ang="0">
                  <a:pos x="97" y="19"/>
                </a:cxn>
                <a:cxn ang="0">
                  <a:pos x="89" y="11"/>
                </a:cxn>
                <a:cxn ang="0">
                  <a:pos x="80" y="6"/>
                </a:cxn>
                <a:cxn ang="0">
                  <a:pos x="68" y="2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111" h="114">
                  <a:moveTo>
                    <a:pt x="55" y="0"/>
                  </a:moveTo>
                  <a:lnTo>
                    <a:pt x="55" y="0"/>
                  </a:lnTo>
                  <a:lnTo>
                    <a:pt x="42" y="2"/>
                  </a:lnTo>
                  <a:lnTo>
                    <a:pt x="32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8" y="88"/>
                  </a:lnTo>
                  <a:lnTo>
                    <a:pt x="15" y="97"/>
                  </a:lnTo>
                  <a:lnTo>
                    <a:pt x="22" y="104"/>
                  </a:lnTo>
                  <a:lnTo>
                    <a:pt x="32" y="110"/>
                  </a:lnTo>
                  <a:lnTo>
                    <a:pt x="42" y="113"/>
                  </a:lnTo>
                  <a:lnTo>
                    <a:pt x="55" y="114"/>
                  </a:lnTo>
                  <a:lnTo>
                    <a:pt x="55" y="114"/>
                  </a:lnTo>
                  <a:lnTo>
                    <a:pt x="68" y="113"/>
                  </a:lnTo>
                  <a:lnTo>
                    <a:pt x="80" y="110"/>
                  </a:lnTo>
                  <a:lnTo>
                    <a:pt x="89" y="104"/>
                  </a:lnTo>
                  <a:lnTo>
                    <a:pt x="97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0" y="68"/>
                  </a:lnTo>
                  <a:lnTo>
                    <a:pt x="111" y="58"/>
                  </a:lnTo>
                  <a:lnTo>
                    <a:pt x="110" y="47"/>
                  </a:lnTo>
                  <a:lnTo>
                    <a:pt x="108" y="37"/>
                  </a:lnTo>
                  <a:lnTo>
                    <a:pt x="104" y="26"/>
                  </a:lnTo>
                  <a:lnTo>
                    <a:pt x="97" y="19"/>
                  </a:lnTo>
                  <a:lnTo>
                    <a:pt x="89" y="11"/>
                  </a:lnTo>
                  <a:lnTo>
                    <a:pt x="80" y="6"/>
                  </a:lnTo>
                  <a:lnTo>
                    <a:pt x="68" y="2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916"/>
            <p:cNvSpPr>
              <a:spLocks/>
            </p:cNvSpPr>
            <p:nvPr/>
          </p:nvSpPr>
          <p:spPr bwMode="auto">
            <a:xfrm>
              <a:off x="3533776" y="3309938"/>
              <a:ext cx="42863" cy="44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1" y="2"/>
                </a:cxn>
                <a:cxn ang="0">
                  <a:pos x="30" y="6"/>
                </a:cxn>
                <a:cxn ang="0">
                  <a:pos x="20" y="11"/>
                </a:cxn>
                <a:cxn ang="0">
                  <a:pos x="13" y="19"/>
                </a:cxn>
                <a:cxn ang="0">
                  <a:pos x="7" y="26"/>
                </a:cxn>
                <a:cxn ang="0">
                  <a:pos x="2" y="37"/>
                </a:cxn>
                <a:cxn ang="0">
                  <a:pos x="0" y="47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2" y="79"/>
                </a:cxn>
                <a:cxn ang="0">
                  <a:pos x="7" y="88"/>
                </a:cxn>
                <a:cxn ang="0">
                  <a:pos x="13" y="97"/>
                </a:cxn>
                <a:cxn ang="0">
                  <a:pos x="20" y="104"/>
                </a:cxn>
                <a:cxn ang="0">
                  <a:pos x="30" y="110"/>
                </a:cxn>
                <a:cxn ang="0">
                  <a:pos x="41" y="113"/>
                </a:cxn>
                <a:cxn ang="0">
                  <a:pos x="54" y="114"/>
                </a:cxn>
                <a:cxn ang="0">
                  <a:pos x="54" y="114"/>
                </a:cxn>
                <a:cxn ang="0">
                  <a:pos x="68" y="113"/>
                </a:cxn>
                <a:cxn ang="0">
                  <a:pos x="78" y="110"/>
                </a:cxn>
                <a:cxn ang="0">
                  <a:pos x="88" y="104"/>
                </a:cxn>
                <a:cxn ang="0">
                  <a:pos x="95" y="97"/>
                </a:cxn>
                <a:cxn ang="0">
                  <a:pos x="102" y="88"/>
                </a:cxn>
                <a:cxn ang="0">
                  <a:pos x="105" y="79"/>
                </a:cxn>
                <a:cxn ang="0">
                  <a:pos x="108" y="68"/>
                </a:cxn>
                <a:cxn ang="0">
                  <a:pos x="109" y="58"/>
                </a:cxn>
                <a:cxn ang="0">
                  <a:pos x="108" y="47"/>
                </a:cxn>
                <a:cxn ang="0">
                  <a:pos x="105" y="37"/>
                </a:cxn>
                <a:cxn ang="0">
                  <a:pos x="102" y="26"/>
                </a:cxn>
                <a:cxn ang="0">
                  <a:pos x="95" y="19"/>
                </a:cxn>
                <a:cxn ang="0">
                  <a:pos x="88" y="11"/>
                </a:cxn>
                <a:cxn ang="0">
                  <a:pos x="78" y="6"/>
                </a:cxn>
                <a:cxn ang="0">
                  <a:pos x="68" y="2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9" h="114">
                  <a:moveTo>
                    <a:pt x="54" y="0"/>
                  </a:moveTo>
                  <a:lnTo>
                    <a:pt x="54" y="0"/>
                  </a:lnTo>
                  <a:lnTo>
                    <a:pt x="41" y="2"/>
                  </a:lnTo>
                  <a:lnTo>
                    <a:pt x="30" y="6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7" y="26"/>
                  </a:lnTo>
                  <a:lnTo>
                    <a:pt x="2" y="37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2" y="79"/>
                  </a:lnTo>
                  <a:lnTo>
                    <a:pt x="7" y="88"/>
                  </a:lnTo>
                  <a:lnTo>
                    <a:pt x="13" y="97"/>
                  </a:lnTo>
                  <a:lnTo>
                    <a:pt x="20" y="104"/>
                  </a:lnTo>
                  <a:lnTo>
                    <a:pt x="30" y="110"/>
                  </a:lnTo>
                  <a:lnTo>
                    <a:pt x="41" y="113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68" y="113"/>
                  </a:lnTo>
                  <a:lnTo>
                    <a:pt x="78" y="110"/>
                  </a:lnTo>
                  <a:lnTo>
                    <a:pt x="88" y="104"/>
                  </a:lnTo>
                  <a:lnTo>
                    <a:pt x="95" y="97"/>
                  </a:lnTo>
                  <a:lnTo>
                    <a:pt x="102" y="88"/>
                  </a:lnTo>
                  <a:lnTo>
                    <a:pt x="105" y="79"/>
                  </a:lnTo>
                  <a:lnTo>
                    <a:pt x="108" y="68"/>
                  </a:lnTo>
                  <a:lnTo>
                    <a:pt x="109" y="58"/>
                  </a:lnTo>
                  <a:lnTo>
                    <a:pt x="108" y="47"/>
                  </a:lnTo>
                  <a:lnTo>
                    <a:pt x="105" y="37"/>
                  </a:lnTo>
                  <a:lnTo>
                    <a:pt x="102" y="26"/>
                  </a:lnTo>
                  <a:lnTo>
                    <a:pt x="95" y="19"/>
                  </a:lnTo>
                  <a:lnTo>
                    <a:pt x="88" y="11"/>
                  </a:lnTo>
                  <a:lnTo>
                    <a:pt x="78" y="6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Freeform 917"/>
            <p:cNvSpPr>
              <a:spLocks noEditPoints="1"/>
            </p:cNvSpPr>
            <p:nvPr/>
          </p:nvSpPr>
          <p:spPr bwMode="auto">
            <a:xfrm>
              <a:off x="3213101" y="3067051"/>
              <a:ext cx="527050" cy="474663"/>
            </a:xfrm>
            <a:custGeom>
              <a:avLst/>
              <a:gdLst/>
              <a:ahLst/>
              <a:cxnLst>
                <a:cxn ang="0">
                  <a:pos x="509" y="1190"/>
                </a:cxn>
                <a:cxn ang="0">
                  <a:pos x="373" y="1160"/>
                </a:cxn>
                <a:cxn ang="0">
                  <a:pos x="292" y="1118"/>
                </a:cxn>
                <a:cxn ang="0">
                  <a:pos x="163" y="1012"/>
                </a:cxn>
                <a:cxn ang="0">
                  <a:pos x="97" y="938"/>
                </a:cxn>
                <a:cxn ang="0">
                  <a:pos x="45" y="821"/>
                </a:cxn>
                <a:cxn ang="0">
                  <a:pos x="16" y="706"/>
                </a:cxn>
                <a:cxn ang="0">
                  <a:pos x="2" y="565"/>
                </a:cxn>
                <a:cxn ang="0">
                  <a:pos x="8" y="433"/>
                </a:cxn>
                <a:cxn ang="0">
                  <a:pos x="33" y="331"/>
                </a:cxn>
                <a:cxn ang="0">
                  <a:pos x="87" y="218"/>
                </a:cxn>
                <a:cxn ang="0">
                  <a:pos x="164" y="131"/>
                </a:cxn>
                <a:cxn ang="0">
                  <a:pos x="242" y="78"/>
                </a:cxn>
                <a:cxn ang="0">
                  <a:pos x="363" y="33"/>
                </a:cxn>
                <a:cxn ang="0">
                  <a:pos x="541" y="9"/>
                </a:cxn>
                <a:cxn ang="0">
                  <a:pos x="671" y="6"/>
                </a:cxn>
                <a:cxn ang="0">
                  <a:pos x="709" y="0"/>
                </a:cxn>
                <a:cxn ang="0">
                  <a:pos x="902" y="27"/>
                </a:cxn>
                <a:cxn ang="0">
                  <a:pos x="1042" y="78"/>
                </a:cxn>
                <a:cxn ang="0">
                  <a:pos x="1140" y="137"/>
                </a:cxn>
                <a:cxn ang="0">
                  <a:pos x="1222" y="213"/>
                </a:cxn>
                <a:cxn ang="0">
                  <a:pos x="1293" y="309"/>
                </a:cxn>
                <a:cxn ang="0">
                  <a:pos x="1318" y="379"/>
                </a:cxn>
                <a:cxn ang="0">
                  <a:pos x="1329" y="493"/>
                </a:cxn>
                <a:cxn ang="0">
                  <a:pos x="1323" y="731"/>
                </a:cxn>
                <a:cxn ang="0">
                  <a:pos x="1310" y="850"/>
                </a:cxn>
                <a:cxn ang="0">
                  <a:pos x="1286" y="926"/>
                </a:cxn>
                <a:cxn ang="0">
                  <a:pos x="1217" y="1033"/>
                </a:cxn>
                <a:cxn ang="0">
                  <a:pos x="1148" y="1095"/>
                </a:cxn>
                <a:cxn ang="0">
                  <a:pos x="1046" y="1148"/>
                </a:cxn>
                <a:cxn ang="0">
                  <a:pos x="923" y="1182"/>
                </a:cxn>
                <a:cxn ang="0">
                  <a:pos x="780" y="1195"/>
                </a:cxn>
                <a:cxn ang="0">
                  <a:pos x="648" y="1197"/>
                </a:cxn>
                <a:cxn ang="0">
                  <a:pos x="465" y="60"/>
                </a:cxn>
                <a:cxn ang="0">
                  <a:pos x="331" y="89"/>
                </a:cxn>
                <a:cxn ang="0">
                  <a:pos x="210" y="153"/>
                </a:cxn>
                <a:cxn ang="0">
                  <a:pos x="155" y="203"/>
                </a:cxn>
                <a:cxn ang="0">
                  <a:pos x="97" y="290"/>
                </a:cxn>
                <a:cxn ang="0">
                  <a:pos x="53" y="447"/>
                </a:cxn>
                <a:cxn ang="0">
                  <a:pos x="49" y="590"/>
                </a:cxn>
                <a:cxn ang="0">
                  <a:pos x="67" y="718"/>
                </a:cxn>
                <a:cxn ang="0">
                  <a:pos x="118" y="888"/>
                </a:cxn>
                <a:cxn ang="0">
                  <a:pos x="215" y="1003"/>
                </a:cxn>
                <a:cxn ang="0">
                  <a:pos x="300" y="1068"/>
                </a:cxn>
                <a:cxn ang="0">
                  <a:pos x="363" y="1105"/>
                </a:cxn>
                <a:cxn ang="0">
                  <a:pos x="463" y="1134"/>
                </a:cxn>
                <a:cxn ang="0">
                  <a:pos x="641" y="1149"/>
                </a:cxn>
                <a:cxn ang="0">
                  <a:pos x="817" y="1147"/>
                </a:cxn>
                <a:cxn ang="0">
                  <a:pos x="983" y="1121"/>
                </a:cxn>
                <a:cxn ang="0">
                  <a:pos x="1110" y="1066"/>
                </a:cxn>
                <a:cxn ang="0">
                  <a:pos x="1184" y="999"/>
                </a:cxn>
                <a:cxn ang="0">
                  <a:pos x="1256" y="866"/>
                </a:cxn>
                <a:cxn ang="0">
                  <a:pos x="1277" y="707"/>
                </a:cxn>
                <a:cxn ang="0">
                  <a:pos x="1284" y="507"/>
                </a:cxn>
                <a:cxn ang="0">
                  <a:pos x="1263" y="362"/>
                </a:cxn>
                <a:cxn ang="0">
                  <a:pos x="1237" y="305"/>
                </a:cxn>
                <a:cxn ang="0">
                  <a:pos x="1144" y="193"/>
                </a:cxn>
                <a:cxn ang="0">
                  <a:pos x="1033" y="124"/>
                </a:cxn>
                <a:cxn ang="0">
                  <a:pos x="814" y="55"/>
                </a:cxn>
                <a:cxn ang="0">
                  <a:pos x="725" y="48"/>
                </a:cxn>
                <a:cxn ang="0">
                  <a:pos x="709" y="54"/>
                </a:cxn>
              </a:cxnLst>
              <a:rect l="0" t="0" r="r" b="b"/>
              <a:pathLst>
                <a:path w="1329" h="1197">
                  <a:moveTo>
                    <a:pt x="648" y="1197"/>
                  </a:moveTo>
                  <a:lnTo>
                    <a:pt x="648" y="1197"/>
                  </a:lnTo>
                  <a:lnTo>
                    <a:pt x="602" y="1197"/>
                  </a:lnTo>
                  <a:lnTo>
                    <a:pt x="556" y="1195"/>
                  </a:lnTo>
                  <a:lnTo>
                    <a:pt x="509" y="1190"/>
                  </a:lnTo>
                  <a:lnTo>
                    <a:pt x="462" y="1183"/>
                  </a:lnTo>
                  <a:lnTo>
                    <a:pt x="440" y="1180"/>
                  </a:lnTo>
                  <a:lnTo>
                    <a:pt x="418" y="1174"/>
                  </a:lnTo>
                  <a:lnTo>
                    <a:pt x="395" y="1168"/>
                  </a:lnTo>
                  <a:lnTo>
                    <a:pt x="373" y="1160"/>
                  </a:lnTo>
                  <a:lnTo>
                    <a:pt x="352" y="1151"/>
                  </a:lnTo>
                  <a:lnTo>
                    <a:pt x="331" y="1142"/>
                  </a:lnTo>
                  <a:lnTo>
                    <a:pt x="312" y="1130"/>
                  </a:lnTo>
                  <a:lnTo>
                    <a:pt x="292" y="1118"/>
                  </a:lnTo>
                  <a:lnTo>
                    <a:pt x="292" y="1118"/>
                  </a:lnTo>
                  <a:lnTo>
                    <a:pt x="246" y="1084"/>
                  </a:lnTo>
                  <a:lnTo>
                    <a:pt x="224" y="1067"/>
                  </a:lnTo>
                  <a:lnTo>
                    <a:pt x="203" y="1049"/>
                  </a:lnTo>
                  <a:lnTo>
                    <a:pt x="182" y="1030"/>
                  </a:lnTo>
                  <a:lnTo>
                    <a:pt x="163" y="1012"/>
                  </a:lnTo>
                  <a:lnTo>
                    <a:pt x="143" y="993"/>
                  </a:lnTo>
                  <a:lnTo>
                    <a:pt x="125" y="972"/>
                  </a:lnTo>
                  <a:lnTo>
                    <a:pt x="125" y="972"/>
                  </a:lnTo>
                  <a:lnTo>
                    <a:pt x="110" y="955"/>
                  </a:lnTo>
                  <a:lnTo>
                    <a:pt x="97" y="938"/>
                  </a:lnTo>
                  <a:lnTo>
                    <a:pt x="87" y="921"/>
                  </a:lnTo>
                  <a:lnTo>
                    <a:pt x="76" y="904"/>
                  </a:lnTo>
                  <a:lnTo>
                    <a:pt x="68" y="885"/>
                  </a:lnTo>
                  <a:lnTo>
                    <a:pt x="61" y="866"/>
                  </a:lnTo>
                  <a:lnTo>
                    <a:pt x="45" y="821"/>
                  </a:lnTo>
                  <a:lnTo>
                    <a:pt x="45" y="821"/>
                  </a:lnTo>
                  <a:lnTo>
                    <a:pt x="37" y="792"/>
                  </a:lnTo>
                  <a:lnTo>
                    <a:pt x="29" y="764"/>
                  </a:lnTo>
                  <a:lnTo>
                    <a:pt x="23" y="735"/>
                  </a:lnTo>
                  <a:lnTo>
                    <a:pt x="16" y="706"/>
                  </a:lnTo>
                  <a:lnTo>
                    <a:pt x="12" y="677"/>
                  </a:lnTo>
                  <a:lnTo>
                    <a:pt x="8" y="649"/>
                  </a:lnTo>
                  <a:lnTo>
                    <a:pt x="4" y="621"/>
                  </a:lnTo>
                  <a:lnTo>
                    <a:pt x="3" y="594"/>
                  </a:lnTo>
                  <a:lnTo>
                    <a:pt x="2" y="565"/>
                  </a:lnTo>
                  <a:lnTo>
                    <a:pt x="0" y="537"/>
                  </a:lnTo>
                  <a:lnTo>
                    <a:pt x="2" y="511"/>
                  </a:lnTo>
                  <a:lnTo>
                    <a:pt x="3" y="484"/>
                  </a:lnTo>
                  <a:lnTo>
                    <a:pt x="6" y="458"/>
                  </a:lnTo>
                  <a:lnTo>
                    <a:pt x="8" y="433"/>
                  </a:lnTo>
                  <a:lnTo>
                    <a:pt x="14" y="407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5" y="356"/>
                  </a:lnTo>
                  <a:lnTo>
                    <a:pt x="33" y="331"/>
                  </a:lnTo>
                  <a:lnTo>
                    <a:pt x="42" y="307"/>
                  </a:lnTo>
                  <a:lnTo>
                    <a:pt x="51" y="284"/>
                  </a:lnTo>
                  <a:lnTo>
                    <a:pt x="62" y="260"/>
                  </a:lnTo>
                  <a:lnTo>
                    <a:pt x="74" y="239"/>
                  </a:lnTo>
                  <a:lnTo>
                    <a:pt x="87" y="218"/>
                  </a:lnTo>
                  <a:lnTo>
                    <a:pt x="100" y="199"/>
                  </a:lnTo>
                  <a:lnTo>
                    <a:pt x="114" y="180"/>
                  </a:lnTo>
                  <a:lnTo>
                    <a:pt x="130" y="163"/>
                  </a:lnTo>
                  <a:lnTo>
                    <a:pt x="146" y="146"/>
                  </a:lnTo>
                  <a:lnTo>
                    <a:pt x="164" y="131"/>
                  </a:lnTo>
                  <a:lnTo>
                    <a:pt x="182" y="116"/>
                  </a:lnTo>
                  <a:lnTo>
                    <a:pt x="201" y="102"/>
                  </a:lnTo>
                  <a:lnTo>
                    <a:pt x="221" y="90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66" y="67"/>
                  </a:lnTo>
                  <a:lnTo>
                    <a:pt x="290" y="56"/>
                  </a:lnTo>
                  <a:lnTo>
                    <a:pt x="313" y="47"/>
                  </a:lnTo>
                  <a:lnTo>
                    <a:pt x="338" y="39"/>
                  </a:lnTo>
                  <a:lnTo>
                    <a:pt x="363" y="33"/>
                  </a:lnTo>
                  <a:lnTo>
                    <a:pt x="388" y="27"/>
                  </a:lnTo>
                  <a:lnTo>
                    <a:pt x="412" y="22"/>
                  </a:lnTo>
                  <a:lnTo>
                    <a:pt x="437" y="18"/>
                  </a:lnTo>
                  <a:lnTo>
                    <a:pt x="488" y="13"/>
                  </a:lnTo>
                  <a:lnTo>
                    <a:pt x="541" y="9"/>
                  </a:lnTo>
                  <a:lnTo>
                    <a:pt x="594" y="8"/>
                  </a:lnTo>
                  <a:lnTo>
                    <a:pt x="649" y="8"/>
                  </a:lnTo>
                  <a:lnTo>
                    <a:pt x="670" y="8"/>
                  </a:lnTo>
                  <a:lnTo>
                    <a:pt x="671" y="6"/>
                  </a:lnTo>
                  <a:lnTo>
                    <a:pt x="671" y="6"/>
                  </a:lnTo>
                  <a:lnTo>
                    <a:pt x="678" y="3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9" y="0"/>
                  </a:lnTo>
                  <a:lnTo>
                    <a:pt x="709" y="0"/>
                  </a:lnTo>
                  <a:lnTo>
                    <a:pt x="747" y="1"/>
                  </a:lnTo>
                  <a:lnTo>
                    <a:pt x="785" y="4"/>
                  </a:lnTo>
                  <a:lnTo>
                    <a:pt x="825" y="9"/>
                  </a:lnTo>
                  <a:lnTo>
                    <a:pt x="862" y="17"/>
                  </a:lnTo>
                  <a:lnTo>
                    <a:pt x="902" y="27"/>
                  </a:lnTo>
                  <a:lnTo>
                    <a:pt x="941" y="39"/>
                  </a:lnTo>
                  <a:lnTo>
                    <a:pt x="980" y="52"/>
                  </a:lnTo>
                  <a:lnTo>
                    <a:pt x="1019" y="69"/>
                  </a:lnTo>
                  <a:lnTo>
                    <a:pt x="1019" y="69"/>
                  </a:lnTo>
                  <a:lnTo>
                    <a:pt x="1042" y="78"/>
                  </a:lnTo>
                  <a:lnTo>
                    <a:pt x="1063" y="89"/>
                  </a:lnTo>
                  <a:lnTo>
                    <a:pt x="1084" y="101"/>
                  </a:lnTo>
                  <a:lnTo>
                    <a:pt x="1102" y="111"/>
                  </a:lnTo>
                  <a:lnTo>
                    <a:pt x="1121" y="124"/>
                  </a:lnTo>
                  <a:lnTo>
                    <a:pt x="1140" y="137"/>
                  </a:lnTo>
                  <a:lnTo>
                    <a:pt x="1157" y="150"/>
                  </a:lnTo>
                  <a:lnTo>
                    <a:pt x="1174" y="165"/>
                  </a:lnTo>
                  <a:lnTo>
                    <a:pt x="1191" y="180"/>
                  </a:lnTo>
                  <a:lnTo>
                    <a:pt x="1206" y="196"/>
                  </a:lnTo>
                  <a:lnTo>
                    <a:pt x="1222" y="213"/>
                  </a:lnTo>
                  <a:lnTo>
                    <a:pt x="1237" y="230"/>
                  </a:lnTo>
                  <a:lnTo>
                    <a:pt x="1251" y="248"/>
                  </a:lnTo>
                  <a:lnTo>
                    <a:pt x="1265" y="268"/>
                  </a:lnTo>
                  <a:lnTo>
                    <a:pt x="1280" y="288"/>
                  </a:lnTo>
                  <a:lnTo>
                    <a:pt x="1293" y="309"/>
                  </a:lnTo>
                  <a:lnTo>
                    <a:pt x="1293" y="309"/>
                  </a:lnTo>
                  <a:lnTo>
                    <a:pt x="1298" y="319"/>
                  </a:lnTo>
                  <a:lnTo>
                    <a:pt x="1303" y="329"/>
                  </a:lnTo>
                  <a:lnTo>
                    <a:pt x="1312" y="354"/>
                  </a:lnTo>
                  <a:lnTo>
                    <a:pt x="1318" y="379"/>
                  </a:lnTo>
                  <a:lnTo>
                    <a:pt x="1323" y="405"/>
                  </a:lnTo>
                  <a:lnTo>
                    <a:pt x="1326" y="431"/>
                  </a:lnTo>
                  <a:lnTo>
                    <a:pt x="1328" y="455"/>
                  </a:lnTo>
                  <a:lnTo>
                    <a:pt x="1329" y="493"/>
                  </a:lnTo>
                  <a:lnTo>
                    <a:pt x="1329" y="493"/>
                  </a:lnTo>
                  <a:lnTo>
                    <a:pt x="1329" y="552"/>
                  </a:lnTo>
                  <a:lnTo>
                    <a:pt x="1329" y="612"/>
                  </a:lnTo>
                  <a:lnTo>
                    <a:pt x="1327" y="671"/>
                  </a:lnTo>
                  <a:lnTo>
                    <a:pt x="1326" y="701"/>
                  </a:lnTo>
                  <a:lnTo>
                    <a:pt x="1323" y="731"/>
                  </a:lnTo>
                  <a:lnTo>
                    <a:pt x="1323" y="731"/>
                  </a:lnTo>
                  <a:lnTo>
                    <a:pt x="1319" y="772"/>
                  </a:lnTo>
                  <a:lnTo>
                    <a:pt x="1319" y="772"/>
                  </a:lnTo>
                  <a:lnTo>
                    <a:pt x="1315" y="811"/>
                  </a:lnTo>
                  <a:lnTo>
                    <a:pt x="1310" y="850"/>
                  </a:lnTo>
                  <a:lnTo>
                    <a:pt x="1306" y="868"/>
                  </a:lnTo>
                  <a:lnTo>
                    <a:pt x="1301" y="888"/>
                  </a:lnTo>
                  <a:lnTo>
                    <a:pt x="1294" y="906"/>
                  </a:lnTo>
                  <a:lnTo>
                    <a:pt x="1286" y="926"/>
                  </a:lnTo>
                  <a:lnTo>
                    <a:pt x="1286" y="926"/>
                  </a:lnTo>
                  <a:lnTo>
                    <a:pt x="1273" y="949"/>
                  </a:lnTo>
                  <a:lnTo>
                    <a:pt x="1260" y="972"/>
                  </a:lnTo>
                  <a:lnTo>
                    <a:pt x="1247" y="994"/>
                  </a:lnTo>
                  <a:lnTo>
                    <a:pt x="1231" y="1013"/>
                  </a:lnTo>
                  <a:lnTo>
                    <a:pt x="1217" y="1033"/>
                  </a:lnTo>
                  <a:lnTo>
                    <a:pt x="1200" y="1050"/>
                  </a:lnTo>
                  <a:lnTo>
                    <a:pt x="1183" y="1067"/>
                  </a:lnTo>
                  <a:lnTo>
                    <a:pt x="1166" y="1081"/>
                  </a:lnTo>
                  <a:lnTo>
                    <a:pt x="1166" y="1081"/>
                  </a:lnTo>
                  <a:lnTo>
                    <a:pt x="1148" y="1095"/>
                  </a:lnTo>
                  <a:lnTo>
                    <a:pt x="1129" y="1106"/>
                  </a:lnTo>
                  <a:lnTo>
                    <a:pt x="1110" y="1118"/>
                  </a:lnTo>
                  <a:lnTo>
                    <a:pt x="1089" y="1129"/>
                  </a:lnTo>
                  <a:lnTo>
                    <a:pt x="1068" y="1139"/>
                  </a:lnTo>
                  <a:lnTo>
                    <a:pt x="1046" y="1148"/>
                  </a:lnTo>
                  <a:lnTo>
                    <a:pt x="1023" y="1156"/>
                  </a:lnTo>
                  <a:lnTo>
                    <a:pt x="1000" y="1164"/>
                  </a:lnTo>
                  <a:lnTo>
                    <a:pt x="975" y="1170"/>
                  </a:lnTo>
                  <a:lnTo>
                    <a:pt x="949" y="1177"/>
                  </a:lnTo>
                  <a:lnTo>
                    <a:pt x="923" y="1182"/>
                  </a:lnTo>
                  <a:lnTo>
                    <a:pt x="896" y="1186"/>
                  </a:lnTo>
                  <a:lnTo>
                    <a:pt x="868" y="1189"/>
                  </a:lnTo>
                  <a:lnTo>
                    <a:pt x="840" y="1193"/>
                  </a:lnTo>
                  <a:lnTo>
                    <a:pt x="810" y="1194"/>
                  </a:lnTo>
                  <a:lnTo>
                    <a:pt x="780" y="1195"/>
                  </a:lnTo>
                  <a:lnTo>
                    <a:pt x="780" y="1195"/>
                  </a:lnTo>
                  <a:lnTo>
                    <a:pt x="743" y="1195"/>
                  </a:lnTo>
                  <a:lnTo>
                    <a:pt x="743" y="1195"/>
                  </a:lnTo>
                  <a:lnTo>
                    <a:pt x="648" y="1197"/>
                  </a:lnTo>
                  <a:lnTo>
                    <a:pt x="648" y="1197"/>
                  </a:lnTo>
                  <a:close/>
                  <a:moveTo>
                    <a:pt x="630" y="54"/>
                  </a:moveTo>
                  <a:lnTo>
                    <a:pt x="630" y="54"/>
                  </a:lnTo>
                  <a:lnTo>
                    <a:pt x="575" y="54"/>
                  </a:lnTo>
                  <a:lnTo>
                    <a:pt x="520" y="56"/>
                  </a:lnTo>
                  <a:lnTo>
                    <a:pt x="465" y="60"/>
                  </a:lnTo>
                  <a:lnTo>
                    <a:pt x="437" y="64"/>
                  </a:lnTo>
                  <a:lnTo>
                    <a:pt x="410" y="69"/>
                  </a:lnTo>
                  <a:lnTo>
                    <a:pt x="384" y="74"/>
                  </a:lnTo>
                  <a:lnTo>
                    <a:pt x="358" y="81"/>
                  </a:lnTo>
                  <a:lnTo>
                    <a:pt x="331" y="89"/>
                  </a:lnTo>
                  <a:lnTo>
                    <a:pt x="305" y="98"/>
                  </a:lnTo>
                  <a:lnTo>
                    <a:pt x="280" y="110"/>
                  </a:lnTo>
                  <a:lnTo>
                    <a:pt x="257" y="122"/>
                  </a:lnTo>
                  <a:lnTo>
                    <a:pt x="232" y="136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194" y="165"/>
                  </a:lnTo>
                  <a:lnTo>
                    <a:pt x="181" y="176"/>
                  </a:lnTo>
                  <a:lnTo>
                    <a:pt x="168" y="190"/>
                  </a:lnTo>
                  <a:lnTo>
                    <a:pt x="155" y="203"/>
                  </a:lnTo>
                  <a:lnTo>
                    <a:pt x="143" y="217"/>
                  </a:lnTo>
                  <a:lnTo>
                    <a:pt x="133" y="230"/>
                  </a:lnTo>
                  <a:lnTo>
                    <a:pt x="123" y="244"/>
                  </a:lnTo>
                  <a:lnTo>
                    <a:pt x="114" y="260"/>
                  </a:lnTo>
                  <a:lnTo>
                    <a:pt x="97" y="290"/>
                  </a:lnTo>
                  <a:lnTo>
                    <a:pt x="84" y="322"/>
                  </a:lnTo>
                  <a:lnTo>
                    <a:pt x="74" y="353"/>
                  </a:lnTo>
                  <a:lnTo>
                    <a:pt x="65" y="384"/>
                  </a:lnTo>
                  <a:lnTo>
                    <a:pt x="58" y="416"/>
                  </a:lnTo>
                  <a:lnTo>
                    <a:pt x="53" y="447"/>
                  </a:lnTo>
                  <a:lnTo>
                    <a:pt x="49" y="479"/>
                  </a:lnTo>
                  <a:lnTo>
                    <a:pt x="48" y="507"/>
                  </a:lnTo>
                  <a:lnTo>
                    <a:pt x="48" y="536"/>
                  </a:lnTo>
                  <a:lnTo>
                    <a:pt x="48" y="564"/>
                  </a:lnTo>
                  <a:lnTo>
                    <a:pt x="49" y="590"/>
                  </a:lnTo>
                  <a:lnTo>
                    <a:pt x="50" y="613"/>
                  </a:lnTo>
                  <a:lnTo>
                    <a:pt x="50" y="613"/>
                  </a:lnTo>
                  <a:lnTo>
                    <a:pt x="53" y="638"/>
                  </a:lnTo>
                  <a:lnTo>
                    <a:pt x="57" y="663"/>
                  </a:lnTo>
                  <a:lnTo>
                    <a:pt x="67" y="718"/>
                  </a:lnTo>
                  <a:lnTo>
                    <a:pt x="80" y="777"/>
                  </a:lnTo>
                  <a:lnTo>
                    <a:pt x="99" y="841"/>
                  </a:lnTo>
                  <a:lnTo>
                    <a:pt x="99" y="841"/>
                  </a:lnTo>
                  <a:lnTo>
                    <a:pt x="106" y="864"/>
                  </a:lnTo>
                  <a:lnTo>
                    <a:pt x="118" y="888"/>
                  </a:lnTo>
                  <a:lnTo>
                    <a:pt x="133" y="913"/>
                  </a:lnTo>
                  <a:lnTo>
                    <a:pt x="150" y="936"/>
                  </a:lnTo>
                  <a:lnTo>
                    <a:pt x="169" y="960"/>
                  </a:lnTo>
                  <a:lnTo>
                    <a:pt x="191" y="982"/>
                  </a:lnTo>
                  <a:lnTo>
                    <a:pt x="215" y="1003"/>
                  </a:lnTo>
                  <a:lnTo>
                    <a:pt x="241" y="1023"/>
                  </a:lnTo>
                  <a:lnTo>
                    <a:pt x="241" y="1023"/>
                  </a:lnTo>
                  <a:lnTo>
                    <a:pt x="271" y="1046"/>
                  </a:lnTo>
                  <a:lnTo>
                    <a:pt x="271" y="1046"/>
                  </a:lnTo>
                  <a:lnTo>
                    <a:pt x="300" y="1068"/>
                  </a:lnTo>
                  <a:lnTo>
                    <a:pt x="314" y="1079"/>
                  </a:lnTo>
                  <a:lnTo>
                    <a:pt x="330" y="1088"/>
                  </a:lnTo>
                  <a:lnTo>
                    <a:pt x="330" y="1088"/>
                  </a:lnTo>
                  <a:lnTo>
                    <a:pt x="346" y="1097"/>
                  </a:lnTo>
                  <a:lnTo>
                    <a:pt x="363" y="1105"/>
                  </a:lnTo>
                  <a:lnTo>
                    <a:pt x="380" y="1112"/>
                  </a:lnTo>
                  <a:lnTo>
                    <a:pt x="397" y="1117"/>
                  </a:lnTo>
                  <a:lnTo>
                    <a:pt x="431" y="1126"/>
                  </a:lnTo>
                  <a:lnTo>
                    <a:pt x="463" y="1134"/>
                  </a:lnTo>
                  <a:lnTo>
                    <a:pt x="463" y="1134"/>
                  </a:lnTo>
                  <a:lnTo>
                    <a:pt x="494" y="1138"/>
                  </a:lnTo>
                  <a:lnTo>
                    <a:pt x="522" y="1142"/>
                  </a:lnTo>
                  <a:lnTo>
                    <a:pt x="552" y="1146"/>
                  </a:lnTo>
                  <a:lnTo>
                    <a:pt x="581" y="1147"/>
                  </a:lnTo>
                  <a:lnTo>
                    <a:pt x="641" y="1149"/>
                  </a:lnTo>
                  <a:lnTo>
                    <a:pt x="704" y="1149"/>
                  </a:lnTo>
                  <a:lnTo>
                    <a:pt x="739" y="1149"/>
                  </a:lnTo>
                  <a:lnTo>
                    <a:pt x="739" y="1149"/>
                  </a:lnTo>
                  <a:lnTo>
                    <a:pt x="779" y="1149"/>
                  </a:lnTo>
                  <a:lnTo>
                    <a:pt x="817" y="1147"/>
                  </a:lnTo>
                  <a:lnTo>
                    <a:pt x="853" y="1144"/>
                  </a:lnTo>
                  <a:lnTo>
                    <a:pt x="889" y="1140"/>
                  </a:lnTo>
                  <a:lnTo>
                    <a:pt x="921" y="1135"/>
                  </a:lnTo>
                  <a:lnTo>
                    <a:pt x="953" y="1129"/>
                  </a:lnTo>
                  <a:lnTo>
                    <a:pt x="983" y="1121"/>
                  </a:lnTo>
                  <a:lnTo>
                    <a:pt x="1012" y="1113"/>
                  </a:lnTo>
                  <a:lnTo>
                    <a:pt x="1038" y="1102"/>
                  </a:lnTo>
                  <a:lnTo>
                    <a:pt x="1064" y="1091"/>
                  </a:lnTo>
                  <a:lnTo>
                    <a:pt x="1087" y="1079"/>
                  </a:lnTo>
                  <a:lnTo>
                    <a:pt x="1110" y="1066"/>
                  </a:lnTo>
                  <a:lnTo>
                    <a:pt x="1131" y="1050"/>
                  </a:lnTo>
                  <a:lnTo>
                    <a:pt x="1150" y="1034"/>
                  </a:lnTo>
                  <a:lnTo>
                    <a:pt x="1169" y="1017"/>
                  </a:lnTo>
                  <a:lnTo>
                    <a:pt x="1184" y="999"/>
                  </a:lnTo>
                  <a:lnTo>
                    <a:pt x="1184" y="999"/>
                  </a:lnTo>
                  <a:lnTo>
                    <a:pt x="1204" y="974"/>
                  </a:lnTo>
                  <a:lnTo>
                    <a:pt x="1221" y="948"/>
                  </a:lnTo>
                  <a:lnTo>
                    <a:pt x="1235" y="922"/>
                  </a:lnTo>
                  <a:lnTo>
                    <a:pt x="1247" y="894"/>
                  </a:lnTo>
                  <a:lnTo>
                    <a:pt x="1256" y="866"/>
                  </a:lnTo>
                  <a:lnTo>
                    <a:pt x="1264" y="836"/>
                  </a:lnTo>
                  <a:lnTo>
                    <a:pt x="1269" y="802"/>
                  </a:lnTo>
                  <a:lnTo>
                    <a:pt x="1273" y="766"/>
                  </a:lnTo>
                  <a:lnTo>
                    <a:pt x="1273" y="766"/>
                  </a:lnTo>
                  <a:lnTo>
                    <a:pt x="1277" y="707"/>
                  </a:lnTo>
                  <a:lnTo>
                    <a:pt x="1281" y="649"/>
                  </a:lnTo>
                  <a:lnTo>
                    <a:pt x="1282" y="590"/>
                  </a:lnTo>
                  <a:lnTo>
                    <a:pt x="1284" y="532"/>
                  </a:lnTo>
                  <a:lnTo>
                    <a:pt x="1284" y="532"/>
                  </a:lnTo>
                  <a:lnTo>
                    <a:pt x="1284" y="507"/>
                  </a:lnTo>
                  <a:lnTo>
                    <a:pt x="1282" y="481"/>
                  </a:lnTo>
                  <a:lnTo>
                    <a:pt x="1280" y="452"/>
                  </a:lnTo>
                  <a:lnTo>
                    <a:pt x="1277" y="422"/>
                  </a:lnTo>
                  <a:lnTo>
                    <a:pt x="1271" y="392"/>
                  </a:lnTo>
                  <a:lnTo>
                    <a:pt x="1263" y="362"/>
                  </a:lnTo>
                  <a:lnTo>
                    <a:pt x="1257" y="346"/>
                  </a:lnTo>
                  <a:lnTo>
                    <a:pt x="1251" y="332"/>
                  </a:lnTo>
                  <a:lnTo>
                    <a:pt x="1244" y="318"/>
                  </a:lnTo>
                  <a:lnTo>
                    <a:pt x="1237" y="305"/>
                  </a:lnTo>
                  <a:lnTo>
                    <a:pt x="1237" y="305"/>
                  </a:lnTo>
                  <a:lnTo>
                    <a:pt x="1222" y="280"/>
                  </a:lnTo>
                  <a:lnTo>
                    <a:pt x="1204" y="256"/>
                  </a:lnTo>
                  <a:lnTo>
                    <a:pt x="1186" y="234"/>
                  </a:lnTo>
                  <a:lnTo>
                    <a:pt x="1165" y="213"/>
                  </a:lnTo>
                  <a:lnTo>
                    <a:pt x="1144" y="193"/>
                  </a:lnTo>
                  <a:lnTo>
                    <a:pt x="1121" y="175"/>
                  </a:lnTo>
                  <a:lnTo>
                    <a:pt x="1099" y="159"/>
                  </a:lnTo>
                  <a:lnTo>
                    <a:pt x="1076" y="146"/>
                  </a:lnTo>
                  <a:lnTo>
                    <a:pt x="1076" y="146"/>
                  </a:lnTo>
                  <a:lnTo>
                    <a:pt x="1033" y="124"/>
                  </a:lnTo>
                  <a:lnTo>
                    <a:pt x="989" y="105"/>
                  </a:lnTo>
                  <a:lnTo>
                    <a:pt x="946" y="89"/>
                  </a:lnTo>
                  <a:lnTo>
                    <a:pt x="902" y="74"/>
                  </a:lnTo>
                  <a:lnTo>
                    <a:pt x="859" y="64"/>
                  </a:lnTo>
                  <a:lnTo>
                    <a:pt x="814" y="55"/>
                  </a:lnTo>
                  <a:lnTo>
                    <a:pt x="771" y="50"/>
                  </a:lnTo>
                  <a:lnTo>
                    <a:pt x="729" y="46"/>
                  </a:lnTo>
                  <a:lnTo>
                    <a:pt x="726" y="46"/>
                  </a:lnTo>
                  <a:lnTo>
                    <a:pt x="725" y="48"/>
                  </a:lnTo>
                  <a:lnTo>
                    <a:pt x="725" y="48"/>
                  </a:lnTo>
                  <a:lnTo>
                    <a:pt x="721" y="51"/>
                  </a:lnTo>
                  <a:lnTo>
                    <a:pt x="717" y="52"/>
                  </a:lnTo>
                  <a:lnTo>
                    <a:pt x="713" y="54"/>
                  </a:lnTo>
                  <a:lnTo>
                    <a:pt x="709" y="54"/>
                  </a:lnTo>
                  <a:lnTo>
                    <a:pt x="709" y="54"/>
                  </a:lnTo>
                  <a:lnTo>
                    <a:pt x="670" y="54"/>
                  </a:lnTo>
                  <a:lnTo>
                    <a:pt x="670" y="54"/>
                  </a:lnTo>
                  <a:lnTo>
                    <a:pt x="630" y="54"/>
                  </a:lnTo>
                  <a:lnTo>
                    <a:pt x="63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Freeform 918"/>
            <p:cNvSpPr>
              <a:spLocks/>
            </p:cNvSpPr>
            <p:nvPr/>
          </p:nvSpPr>
          <p:spPr bwMode="auto">
            <a:xfrm>
              <a:off x="3213101" y="3149601"/>
              <a:ext cx="519113" cy="127000"/>
            </a:xfrm>
            <a:custGeom>
              <a:avLst/>
              <a:gdLst/>
              <a:ahLst/>
              <a:cxnLst>
                <a:cxn ang="0">
                  <a:pos x="103" y="321"/>
                </a:cxn>
                <a:cxn ang="0">
                  <a:pos x="15" y="309"/>
                </a:cxn>
                <a:cxn ang="0">
                  <a:pos x="6" y="306"/>
                </a:cxn>
                <a:cxn ang="0">
                  <a:pos x="0" y="292"/>
                </a:cxn>
                <a:cxn ang="0">
                  <a:pos x="2" y="281"/>
                </a:cxn>
                <a:cxn ang="0">
                  <a:pos x="14" y="268"/>
                </a:cxn>
                <a:cxn ang="0">
                  <a:pos x="23" y="265"/>
                </a:cxn>
                <a:cxn ang="0">
                  <a:pos x="55" y="270"/>
                </a:cxn>
                <a:cxn ang="0">
                  <a:pos x="137" y="277"/>
                </a:cxn>
                <a:cxn ang="0">
                  <a:pos x="202" y="273"/>
                </a:cxn>
                <a:cxn ang="0">
                  <a:pos x="308" y="256"/>
                </a:cxn>
                <a:cxn ang="0">
                  <a:pos x="430" y="224"/>
                </a:cxn>
                <a:cxn ang="0">
                  <a:pos x="481" y="206"/>
                </a:cxn>
                <a:cxn ang="0">
                  <a:pos x="548" y="173"/>
                </a:cxn>
                <a:cxn ang="0">
                  <a:pos x="608" y="128"/>
                </a:cxn>
                <a:cxn ang="0">
                  <a:pos x="625" y="113"/>
                </a:cxn>
                <a:cxn ang="0">
                  <a:pos x="660" y="92"/>
                </a:cxn>
                <a:cxn ang="0">
                  <a:pos x="718" y="48"/>
                </a:cxn>
                <a:cxn ang="0">
                  <a:pos x="765" y="10"/>
                </a:cxn>
                <a:cxn ang="0">
                  <a:pos x="766" y="9"/>
                </a:cxn>
                <a:cxn ang="0">
                  <a:pos x="781" y="0"/>
                </a:cxn>
                <a:cxn ang="0">
                  <a:pos x="791" y="0"/>
                </a:cxn>
                <a:cxn ang="0">
                  <a:pos x="802" y="6"/>
                </a:cxn>
                <a:cxn ang="0">
                  <a:pos x="806" y="15"/>
                </a:cxn>
                <a:cxn ang="0">
                  <a:pos x="821" y="48"/>
                </a:cxn>
                <a:cxn ang="0">
                  <a:pos x="846" y="74"/>
                </a:cxn>
                <a:cxn ang="0">
                  <a:pos x="883" y="100"/>
                </a:cxn>
                <a:cxn ang="0">
                  <a:pos x="942" y="142"/>
                </a:cxn>
                <a:cxn ang="0">
                  <a:pos x="1020" y="190"/>
                </a:cxn>
                <a:cxn ang="0">
                  <a:pos x="1066" y="218"/>
                </a:cxn>
                <a:cxn ang="0">
                  <a:pos x="1114" y="238"/>
                </a:cxn>
                <a:cxn ang="0">
                  <a:pos x="1148" y="243"/>
                </a:cxn>
                <a:cxn ang="0">
                  <a:pos x="1218" y="247"/>
                </a:cxn>
                <a:cxn ang="0">
                  <a:pos x="1286" y="249"/>
                </a:cxn>
                <a:cxn ang="0">
                  <a:pos x="1300" y="255"/>
                </a:cxn>
                <a:cxn ang="0">
                  <a:pos x="1307" y="265"/>
                </a:cxn>
                <a:cxn ang="0">
                  <a:pos x="1307" y="282"/>
                </a:cxn>
                <a:cxn ang="0">
                  <a:pos x="1296" y="294"/>
                </a:cxn>
                <a:cxn ang="0">
                  <a:pos x="1287" y="295"/>
                </a:cxn>
                <a:cxn ang="0">
                  <a:pos x="1250" y="295"/>
                </a:cxn>
                <a:cxn ang="0">
                  <a:pos x="1142" y="290"/>
                </a:cxn>
                <a:cxn ang="0">
                  <a:pos x="1109" y="283"/>
                </a:cxn>
                <a:cxn ang="0">
                  <a:pos x="1055" y="261"/>
                </a:cxn>
                <a:cxn ang="0">
                  <a:pos x="1004" y="232"/>
                </a:cxn>
                <a:cxn ang="0">
                  <a:pos x="940" y="196"/>
                </a:cxn>
                <a:cxn ang="0">
                  <a:pos x="876" y="151"/>
                </a:cxn>
                <a:cxn ang="0">
                  <a:pos x="817" y="109"/>
                </a:cxn>
                <a:cxn ang="0">
                  <a:pos x="785" y="79"/>
                </a:cxn>
                <a:cxn ang="0">
                  <a:pos x="768" y="65"/>
                </a:cxn>
                <a:cxn ang="0">
                  <a:pos x="673" y="139"/>
                </a:cxn>
                <a:cxn ang="0">
                  <a:pos x="605" y="192"/>
                </a:cxn>
                <a:cxn ang="0">
                  <a:pos x="547" y="230"/>
                </a:cxn>
                <a:cxn ang="0">
                  <a:pos x="484" y="255"/>
                </a:cxn>
                <a:cxn ang="0">
                  <a:pos x="371" y="287"/>
                </a:cxn>
                <a:cxn ang="0">
                  <a:pos x="256" y="312"/>
                </a:cxn>
                <a:cxn ang="0">
                  <a:pos x="134" y="321"/>
                </a:cxn>
              </a:cxnLst>
              <a:rect l="0" t="0" r="r" b="b"/>
              <a:pathLst>
                <a:path w="1308" h="321">
                  <a:moveTo>
                    <a:pt x="134" y="321"/>
                  </a:moveTo>
                  <a:lnTo>
                    <a:pt x="134" y="321"/>
                  </a:lnTo>
                  <a:lnTo>
                    <a:pt x="103" y="321"/>
                  </a:lnTo>
                  <a:lnTo>
                    <a:pt x="73" y="319"/>
                  </a:lnTo>
                  <a:lnTo>
                    <a:pt x="44" y="315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8"/>
                  </a:lnTo>
                  <a:lnTo>
                    <a:pt x="6" y="306"/>
                  </a:lnTo>
                  <a:lnTo>
                    <a:pt x="4" y="303"/>
                  </a:lnTo>
                  <a:lnTo>
                    <a:pt x="1" y="299"/>
                  </a:lnTo>
                  <a:lnTo>
                    <a:pt x="0" y="292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2" y="281"/>
                  </a:lnTo>
                  <a:lnTo>
                    <a:pt x="8" y="273"/>
                  </a:lnTo>
                  <a:lnTo>
                    <a:pt x="10" y="270"/>
                  </a:lnTo>
                  <a:lnTo>
                    <a:pt x="14" y="268"/>
                  </a:lnTo>
                  <a:lnTo>
                    <a:pt x="18" y="266"/>
                  </a:lnTo>
                  <a:lnTo>
                    <a:pt x="23" y="265"/>
                  </a:lnTo>
                  <a:lnTo>
                    <a:pt x="23" y="265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55" y="270"/>
                  </a:lnTo>
                  <a:lnTo>
                    <a:pt x="81" y="274"/>
                  </a:lnTo>
                  <a:lnTo>
                    <a:pt x="108" y="275"/>
                  </a:lnTo>
                  <a:lnTo>
                    <a:pt x="137" y="277"/>
                  </a:lnTo>
                  <a:lnTo>
                    <a:pt x="137" y="277"/>
                  </a:lnTo>
                  <a:lnTo>
                    <a:pt x="168" y="275"/>
                  </a:lnTo>
                  <a:lnTo>
                    <a:pt x="202" y="273"/>
                  </a:lnTo>
                  <a:lnTo>
                    <a:pt x="236" y="269"/>
                  </a:lnTo>
                  <a:lnTo>
                    <a:pt x="272" y="264"/>
                  </a:lnTo>
                  <a:lnTo>
                    <a:pt x="308" y="256"/>
                  </a:lnTo>
                  <a:lnTo>
                    <a:pt x="348" y="247"/>
                  </a:lnTo>
                  <a:lnTo>
                    <a:pt x="387" y="236"/>
                  </a:lnTo>
                  <a:lnTo>
                    <a:pt x="430" y="224"/>
                  </a:lnTo>
                  <a:lnTo>
                    <a:pt x="430" y="224"/>
                  </a:lnTo>
                  <a:lnTo>
                    <a:pt x="456" y="215"/>
                  </a:lnTo>
                  <a:lnTo>
                    <a:pt x="481" y="206"/>
                  </a:lnTo>
                  <a:lnTo>
                    <a:pt x="505" y="197"/>
                  </a:lnTo>
                  <a:lnTo>
                    <a:pt x="527" y="187"/>
                  </a:lnTo>
                  <a:lnTo>
                    <a:pt x="548" y="173"/>
                  </a:lnTo>
                  <a:lnTo>
                    <a:pt x="569" y="160"/>
                  </a:lnTo>
                  <a:lnTo>
                    <a:pt x="588" y="145"/>
                  </a:lnTo>
                  <a:lnTo>
                    <a:pt x="608" y="128"/>
                  </a:lnTo>
                  <a:lnTo>
                    <a:pt x="608" y="128"/>
                  </a:lnTo>
                  <a:lnTo>
                    <a:pt x="616" y="120"/>
                  </a:lnTo>
                  <a:lnTo>
                    <a:pt x="625" y="113"/>
                  </a:lnTo>
                  <a:lnTo>
                    <a:pt x="646" y="100"/>
                  </a:lnTo>
                  <a:lnTo>
                    <a:pt x="646" y="100"/>
                  </a:lnTo>
                  <a:lnTo>
                    <a:pt x="660" y="92"/>
                  </a:lnTo>
                  <a:lnTo>
                    <a:pt x="673" y="83"/>
                  </a:lnTo>
                  <a:lnTo>
                    <a:pt x="673" y="83"/>
                  </a:lnTo>
                  <a:lnTo>
                    <a:pt x="718" y="48"/>
                  </a:lnTo>
                  <a:lnTo>
                    <a:pt x="760" y="14"/>
                  </a:lnTo>
                  <a:lnTo>
                    <a:pt x="760" y="1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66" y="9"/>
                  </a:lnTo>
                  <a:lnTo>
                    <a:pt x="766" y="9"/>
                  </a:lnTo>
                  <a:lnTo>
                    <a:pt x="770" y="5"/>
                  </a:lnTo>
                  <a:lnTo>
                    <a:pt x="775" y="2"/>
                  </a:lnTo>
                  <a:lnTo>
                    <a:pt x="781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91" y="0"/>
                  </a:lnTo>
                  <a:lnTo>
                    <a:pt x="796" y="2"/>
                  </a:lnTo>
                  <a:lnTo>
                    <a:pt x="799" y="3"/>
                  </a:lnTo>
                  <a:lnTo>
                    <a:pt x="802" y="6"/>
                  </a:lnTo>
                  <a:lnTo>
                    <a:pt x="804" y="10"/>
                  </a:lnTo>
                  <a:lnTo>
                    <a:pt x="806" y="15"/>
                  </a:lnTo>
                  <a:lnTo>
                    <a:pt x="806" y="15"/>
                  </a:lnTo>
                  <a:lnTo>
                    <a:pt x="809" y="27"/>
                  </a:lnTo>
                  <a:lnTo>
                    <a:pt x="815" y="39"/>
                  </a:lnTo>
                  <a:lnTo>
                    <a:pt x="821" y="48"/>
                  </a:lnTo>
                  <a:lnTo>
                    <a:pt x="829" y="57"/>
                  </a:lnTo>
                  <a:lnTo>
                    <a:pt x="837" y="66"/>
                  </a:lnTo>
                  <a:lnTo>
                    <a:pt x="846" y="74"/>
                  </a:lnTo>
                  <a:lnTo>
                    <a:pt x="866" y="88"/>
                  </a:lnTo>
                  <a:lnTo>
                    <a:pt x="866" y="88"/>
                  </a:lnTo>
                  <a:lnTo>
                    <a:pt x="883" y="100"/>
                  </a:lnTo>
                  <a:lnTo>
                    <a:pt x="883" y="100"/>
                  </a:lnTo>
                  <a:lnTo>
                    <a:pt x="913" y="122"/>
                  </a:lnTo>
                  <a:lnTo>
                    <a:pt x="942" y="142"/>
                  </a:lnTo>
                  <a:lnTo>
                    <a:pt x="1002" y="179"/>
                  </a:lnTo>
                  <a:lnTo>
                    <a:pt x="1002" y="179"/>
                  </a:lnTo>
                  <a:lnTo>
                    <a:pt x="1020" y="190"/>
                  </a:lnTo>
                  <a:lnTo>
                    <a:pt x="1020" y="190"/>
                  </a:lnTo>
                  <a:lnTo>
                    <a:pt x="1050" y="209"/>
                  </a:lnTo>
                  <a:lnTo>
                    <a:pt x="1066" y="218"/>
                  </a:lnTo>
                  <a:lnTo>
                    <a:pt x="1082" y="226"/>
                  </a:lnTo>
                  <a:lnTo>
                    <a:pt x="1097" y="232"/>
                  </a:lnTo>
                  <a:lnTo>
                    <a:pt x="1114" y="238"/>
                  </a:lnTo>
                  <a:lnTo>
                    <a:pt x="1131" y="240"/>
                  </a:lnTo>
                  <a:lnTo>
                    <a:pt x="1148" y="243"/>
                  </a:lnTo>
                  <a:lnTo>
                    <a:pt x="1148" y="243"/>
                  </a:lnTo>
                  <a:lnTo>
                    <a:pt x="1184" y="244"/>
                  </a:lnTo>
                  <a:lnTo>
                    <a:pt x="1218" y="247"/>
                  </a:lnTo>
                  <a:lnTo>
                    <a:pt x="1218" y="247"/>
                  </a:lnTo>
                  <a:lnTo>
                    <a:pt x="1252" y="248"/>
                  </a:lnTo>
                  <a:lnTo>
                    <a:pt x="1286" y="249"/>
                  </a:lnTo>
                  <a:lnTo>
                    <a:pt x="1286" y="249"/>
                  </a:lnTo>
                  <a:lnTo>
                    <a:pt x="1291" y="251"/>
                  </a:lnTo>
                  <a:lnTo>
                    <a:pt x="1296" y="252"/>
                  </a:lnTo>
                  <a:lnTo>
                    <a:pt x="1300" y="255"/>
                  </a:lnTo>
                  <a:lnTo>
                    <a:pt x="1303" y="257"/>
                  </a:lnTo>
                  <a:lnTo>
                    <a:pt x="1305" y="261"/>
                  </a:lnTo>
                  <a:lnTo>
                    <a:pt x="1307" y="265"/>
                  </a:lnTo>
                  <a:lnTo>
                    <a:pt x="1308" y="274"/>
                  </a:lnTo>
                  <a:lnTo>
                    <a:pt x="1308" y="274"/>
                  </a:lnTo>
                  <a:lnTo>
                    <a:pt x="1307" y="282"/>
                  </a:lnTo>
                  <a:lnTo>
                    <a:pt x="1303" y="289"/>
                  </a:lnTo>
                  <a:lnTo>
                    <a:pt x="1300" y="291"/>
                  </a:lnTo>
                  <a:lnTo>
                    <a:pt x="1296" y="294"/>
                  </a:lnTo>
                  <a:lnTo>
                    <a:pt x="1292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50" y="295"/>
                  </a:lnTo>
                  <a:lnTo>
                    <a:pt x="1250" y="295"/>
                  </a:lnTo>
                  <a:lnTo>
                    <a:pt x="1214" y="295"/>
                  </a:lnTo>
                  <a:lnTo>
                    <a:pt x="1177" y="294"/>
                  </a:lnTo>
                  <a:lnTo>
                    <a:pt x="1142" y="290"/>
                  </a:lnTo>
                  <a:lnTo>
                    <a:pt x="1125" y="287"/>
                  </a:lnTo>
                  <a:lnTo>
                    <a:pt x="1109" y="283"/>
                  </a:lnTo>
                  <a:lnTo>
                    <a:pt x="1109" y="283"/>
                  </a:lnTo>
                  <a:lnTo>
                    <a:pt x="1095" y="279"/>
                  </a:lnTo>
                  <a:lnTo>
                    <a:pt x="1082" y="274"/>
                  </a:lnTo>
                  <a:lnTo>
                    <a:pt x="1055" y="261"/>
                  </a:lnTo>
                  <a:lnTo>
                    <a:pt x="1029" y="248"/>
                  </a:lnTo>
                  <a:lnTo>
                    <a:pt x="1004" y="232"/>
                  </a:lnTo>
                  <a:lnTo>
                    <a:pt x="1004" y="232"/>
                  </a:lnTo>
                  <a:lnTo>
                    <a:pt x="962" y="209"/>
                  </a:lnTo>
                  <a:lnTo>
                    <a:pt x="962" y="209"/>
                  </a:lnTo>
                  <a:lnTo>
                    <a:pt x="940" y="196"/>
                  </a:lnTo>
                  <a:lnTo>
                    <a:pt x="918" y="181"/>
                  </a:lnTo>
                  <a:lnTo>
                    <a:pt x="876" y="151"/>
                  </a:lnTo>
                  <a:lnTo>
                    <a:pt x="876" y="151"/>
                  </a:lnTo>
                  <a:lnTo>
                    <a:pt x="847" y="130"/>
                  </a:lnTo>
                  <a:lnTo>
                    <a:pt x="817" y="109"/>
                  </a:lnTo>
                  <a:lnTo>
                    <a:pt x="817" y="109"/>
                  </a:lnTo>
                  <a:lnTo>
                    <a:pt x="806" y="100"/>
                  </a:lnTo>
                  <a:lnTo>
                    <a:pt x="794" y="91"/>
                  </a:lnTo>
                  <a:lnTo>
                    <a:pt x="785" y="79"/>
                  </a:lnTo>
                  <a:lnTo>
                    <a:pt x="777" y="68"/>
                  </a:lnTo>
                  <a:lnTo>
                    <a:pt x="773" y="61"/>
                  </a:lnTo>
                  <a:lnTo>
                    <a:pt x="768" y="65"/>
                  </a:lnTo>
                  <a:lnTo>
                    <a:pt x="768" y="65"/>
                  </a:lnTo>
                  <a:lnTo>
                    <a:pt x="720" y="103"/>
                  </a:lnTo>
                  <a:lnTo>
                    <a:pt x="673" y="139"/>
                  </a:lnTo>
                  <a:lnTo>
                    <a:pt x="673" y="139"/>
                  </a:lnTo>
                  <a:lnTo>
                    <a:pt x="605" y="192"/>
                  </a:lnTo>
                  <a:lnTo>
                    <a:pt x="605" y="192"/>
                  </a:lnTo>
                  <a:lnTo>
                    <a:pt x="586" y="206"/>
                  </a:lnTo>
                  <a:lnTo>
                    <a:pt x="566" y="218"/>
                  </a:lnTo>
                  <a:lnTo>
                    <a:pt x="547" y="230"/>
                  </a:lnTo>
                  <a:lnTo>
                    <a:pt x="526" y="239"/>
                  </a:lnTo>
                  <a:lnTo>
                    <a:pt x="505" y="247"/>
                  </a:lnTo>
                  <a:lnTo>
                    <a:pt x="484" y="255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371" y="287"/>
                  </a:lnTo>
                  <a:lnTo>
                    <a:pt x="333" y="296"/>
                  </a:lnTo>
                  <a:lnTo>
                    <a:pt x="295" y="304"/>
                  </a:lnTo>
                  <a:lnTo>
                    <a:pt x="256" y="312"/>
                  </a:lnTo>
                  <a:lnTo>
                    <a:pt x="216" y="317"/>
                  </a:lnTo>
                  <a:lnTo>
                    <a:pt x="175" y="320"/>
                  </a:lnTo>
                  <a:lnTo>
                    <a:pt x="134" y="321"/>
                  </a:lnTo>
                  <a:lnTo>
                    <a:pt x="134" y="3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Freeform 919"/>
            <p:cNvSpPr>
              <a:spLocks/>
            </p:cNvSpPr>
            <p:nvPr/>
          </p:nvSpPr>
          <p:spPr bwMode="auto">
            <a:xfrm>
              <a:off x="3368676" y="3514726"/>
              <a:ext cx="252413" cy="92075"/>
            </a:xfrm>
            <a:custGeom>
              <a:avLst/>
              <a:gdLst/>
              <a:ahLst/>
              <a:cxnLst>
                <a:cxn ang="0">
                  <a:pos x="112" y="229"/>
                </a:cxn>
                <a:cxn ang="0">
                  <a:pos x="92" y="223"/>
                </a:cxn>
                <a:cxn ang="0">
                  <a:pos x="69" y="206"/>
                </a:cxn>
                <a:cxn ang="0">
                  <a:pos x="51" y="181"/>
                </a:cxn>
                <a:cxn ang="0">
                  <a:pos x="19" y="100"/>
                </a:cxn>
                <a:cxn ang="0">
                  <a:pos x="1" y="50"/>
                </a:cxn>
                <a:cxn ang="0">
                  <a:pos x="0" y="36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30" y="15"/>
                </a:cxn>
                <a:cxn ang="0">
                  <a:pos x="40" y="25"/>
                </a:cxn>
                <a:cxn ang="0">
                  <a:pos x="54" y="68"/>
                </a:cxn>
                <a:cxn ang="0">
                  <a:pos x="65" y="101"/>
                </a:cxn>
                <a:cxn ang="0">
                  <a:pos x="92" y="158"/>
                </a:cxn>
                <a:cxn ang="0">
                  <a:pos x="105" y="175"/>
                </a:cxn>
                <a:cxn ang="0">
                  <a:pos x="119" y="182"/>
                </a:cxn>
                <a:cxn ang="0">
                  <a:pos x="132" y="182"/>
                </a:cxn>
                <a:cxn ang="0">
                  <a:pos x="153" y="170"/>
                </a:cxn>
                <a:cxn ang="0">
                  <a:pos x="177" y="149"/>
                </a:cxn>
                <a:cxn ang="0">
                  <a:pos x="198" y="127"/>
                </a:cxn>
                <a:cxn ang="0">
                  <a:pos x="228" y="92"/>
                </a:cxn>
                <a:cxn ang="0">
                  <a:pos x="260" y="63"/>
                </a:cxn>
                <a:cxn ang="0">
                  <a:pos x="279" y="54"/>
                </a:cxn>
                <a:cxn ang="0">
                  <a:pos x="285" y="46"/>
                </a:cxn>
                <a:cxn ang="0">
                  <a:pos x="302" y="38"/>
                </a:cxn>
                <a:cxn ang="0">
                  <a:pos x="315" y="42"/>
                </a:cxn>
                <a:cxn ang="0">
                  <a:pos x="324" y="54"/>
                </a:cxn>
                <a:cxn ang="0">
                  <a:pos x="327" y="58"/>
                </a:cxn>
                <a:cxn ang="0">
                  <a:pos x="379" y="107"/>
                </a:cxn>
                <a:cxn ang="0">
                  <a:pos x="413" y="141"/>
                </a:cxn>
                <a:cxn ang="0">
                  <a:pos x="451" y="172"/>
                </a:cxn>
                <a:cxn ang="0">
                  <a:pos x="465" y="175"/>
                </a:cxn>
                <a:cxn ang="0">
                  <a:pos x="494" y="165"/>
                </a:cxn>
                <a:cxn ang="0">
                  <a:pos x="525" y="136"/>
                </a:cxn>
                <a:cxn ang="0">
                  <a:pos x="578" y="62"/>
                </a:cxn>
                <a:cxn ang="0">
                  <a:pos x="591" y="30"/>
                </a:cxn>
                <a:cxn ang="0">
                  <a:pos x="592" y="17"/>
                </a:cxn>
                <a:cxn ang="0">
                  <a:pos x="600" y="5"/>
                </a:cxn>
                <a:cxn ang="0">
                  <a:pos x="616" y="0"/>
                </a:cxn>
                <a:cxn ang="0">
                  <a:pos x="625" y="3"/>
                </a:cxn>
                <a:cxn ang="0">
                  <a:pos x="631" y="7"/>
                </a:cxn>
                <a:cxn ang="0">
                  <a:pos x="637" y="17"/>
                </a:cxn>
                <a:cxn ang="0">
                  <a:pos x="637" y="33"/>
                </a:cxn>
                <a:cxn ang="0">
                  <a:pos x="629" y="63"/>
                </a:cxn>
                <a:cxn ang="0">
                  <a:pos x="595" y="121"/>
                </a:cxn>
                <a:cxn ang="0">
                  <a:pos x="554" y="168"/>
                </a:cxn>
                <a:cxn ang="0">
                  <a:pos x="545" y="178"/>
                </a:cxn>
                <a:cxn ang="0">
                  <a:pos x="502" y="219"/>
                </a:cxn>
                <a:cxn ang="0">
                  <a:pos x="473" y="229"/>
                </a:cxn>
                <a:cxn ang="0">
                  <a:pos x="464" y="228"/>
                </a:cxn>
                <a:cxn ang="0">
                  <a:pos x="435" y="216"/>
                </a:cxn>
                <a:cxn ang="0">
                  <a:pos x="388" y="182"/>
                </a:cxn>
                <a:cxn ang="0">
                  <a:pos x="349" y="145"/>
                </a:cxn>
                <a:cxn ang="0">
                  <a:pos x="329" y="128"/>
                </a:cxn>
                <a:cxn ang="0">
                  <a:pos x="298" y="98"/>
                </a:cxn>
                <a:cxn ang="0">
                  <a:pos x="289" y="100"/>
                </a:cxn>
                <a:cxn ang="0">
                  <a:pos x="273" y="110"/>
                </a:cxn>
                <a:cxn ang="0">
                  <a:pos x="256" y="134"/>
                </a:cxn>
                <a:cxn ang="0">
                  <a:pos x="240" y="155"/>
                </a:cxn>
                <a:cxn ang="0">
                  <a:pos x="215" y="177"/>
                </a:cxn>
                <a:cxn ang="0">
                  <a:pos x="185" y="202"/>
                </a:cxn>
                <a:cxn ang="0">
                  <a:pos x="146" y="226"/>
                </a:cxn>
                <a:cxn ang="0">
                  <a:pos x="124" y="230"/>
                </a:cxn>
              </a:cxnLst>
              <a:rect l="0" t="0" r="r" b="b"/>
              <a:pathLst>
                <a:path w="637" h="230">
                  <a:moveTo>
                    <a:pt x="124" y="230"/>
                  </a:moveTo>
                  <a:lnTo>
                    <a:pt x="124" y="230"/>
                  </a:lnTo>
                  <a:lnTo>
                    <a:pt x="112" y="229"/>
                  </a:lnTo>
                  <a:lnTo>
                    <a:pt x="112" y="229"/>
                  </a:lnTo>
                  <a:lnTo>
                    <a:pt x="103" y="226"/>
                  </a:lnTo>
                  <a:lnTo>
                    <a:pt x="92" y="223"/>
                  </a:lnTo>
                  <a:lnTo>
                    <a:pt x="85" y="217"/>
                  </a:lnTo>
                  <a:lnTo>
                    <a:pt x="77" y="212"/>
                  </a:lnTo>
                  <a:lnTo>
                    <a:pt x="69" y="206"/>
                  </a:lnTo>
                  <a:lnTo>
                    <a:pt x="62" y="198"/>
                  </a:lnTo>
                  <a:lnTo>
                    <a:pt x="57" y="190"/>
                  </a:lnTo>
                  <a:lnTo>
                    <a:pt x="51" y="181"/>
                  </a:lnTo>
                  <a:lnTo>
                    <a:pt x="41" y="161"/>
                  </a:lnTo>
                  <a:lnTo>
                    <a:pt x="32" y="141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0" y="73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30" y="15"/>
                  </a:lnTo>
                  <a:lnTo>
                    <a:pt x="34" y="17"/>
                  </a:lnTo>
                  <a:lnTo>
                    <a:pt x="37" y="21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8" y="47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73" y="119"/>
                  </a:lnTo>
                  <a:lnTo>
                    <a:pt x="82" y="139"/>
                  </a:lnTo>
                  <a:lnTo>
                    <a:pt x="92" y="158"/>
                  </a:lnTo>
                  <a:lnTo>
                    <a:pt x="99" y="168"/>
                  </a:lnTo>
                  <a:lnTo>
                    <a:pt x="105" y="175"/>
                  </a:lnTo>
                  <a:lnTo>
                    <a:pt x="105" y="175"/>
                  </a:lnTo>
                  <a:lnTo>
                    <a:pt x="109" y="178"/>
                  </a:lnTo>
                  <a:lnTo>
                    <a:pt x="115" y="181"/>
                  </a:lnTo>
                  <a:lnTo>
                    <a:pt x="119" y="182"/>
                  </a:lnTo>
                  <a:lnTo>
                    <a:pt x="124" y="182"/>
                  </a:lnTo>
                  <a:lnTo>
                    <a:pt x="124" y="182"/>
                  </a:lnTo>
                  <a:lnTo>
                    <a:pt x="132" y="182"/>
                  </a:lnTo>
                  <a:lnTo>
                    <a:pt x="138" y="179"/>
                  </a:lnTo>
                  <a:lnTo>
                    <a:pt x="146" y="175"/>
                  </a:lnTo>
                  <a:lnTo>
                    <a:pt x="153" y="170"/>
                  </a:lnTo>
                  <a:lnTo>
                    <a:pt x="166" y="160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4" y="143"/>
                  </a:lnTo>
                  <a:lnTo>
                    <a:pt x="184" y="143"/>
                  </a:lnTo>
                  <a:lnTo>
                    <a:pt x="198" y="127"/>
                  </a:lnTo>
                  <a:lnTo>
                    <a:pt x="214" y="109"/>
                  </a:lnTo>
                  <a:lnTo>
                    <a:pt x="214" y="109"/>
                  </a:lnTo>
                  <a:lnTo>
                    <a:pt x="228" y="92"/>
                  </a:lnTo>
                  <a:lnTo>
                    <a:pt x="243" y="76"/>
                  </a:lnTo>
                  <a:lnTo>
                    <a:pt x="251" y="68"/>
                  </a:lnTo>
                  <a:lnTo>
                    <a:pt x="260" y="63"/>
                  </a:lnTo>
                  <a:lnTo>
                    <a:pt x="268" y="58"/>
                  </a:lnTo>
                  <a:lnTo>
                    <a:pt x="277" y="55"/>
                  </a:lnTo>
                  <a:lnTo>
                    <a:pt x="279" y="54"/>
                  </a:lnTo>
                  <a:lnTo>
                    <a:pt x="281" y="51"/>
                  </a:lnTo>
                  <a:lnTo>
                    <a:pt x="281" y="51"/>
                  </a:lnTo>
                  <a:lnTo>
                    <a:pt x="285" y="46"/>
                  </a:lnTo>
                  <a:lnTo>
                    <a:pt x="290" y="42"/>
                  </a:lnTo>
                  <a:lnTo>
                    <a:pt x="296" y="39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308" y="39"/>
                  </a:lnTo>
                  <a:lnTo>
                    <a:pt x="315" y="42"/>
                  </a:lnTo>
                  <a:lnTo>
                    <a:pt x="321" y="47"/>
                  </a:lnTo>
                  <a:lnTo>
                    <a:pt x="323" y="50"/>
                  </a:lnTo>
                  <a:lnTo>
                    <a:pt x="324" y="54"/>
                  </a:lnTo>
                  <a:lnTo>
                    <a:pt x="325" y="56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40" y="68"/>
                  </a:lnTo>
                  <a:lnTo>
                    <a:pt x="353" y="81"/>
                  </a:lnTo>
                  <a:lnTo>
                    <a:pt x="379" y="107"/>
                  </a:lnTo>
                  <a:lnTo>
                    <a:pt x="379" y="107"/>
                  </a:lnTo>
                  <a:lnTo>
                    <a:pt x="396" y="124"/>
                  </a:lnTo>
                  <a:lnTo>
                    <a:pt x="413" y="141"/>
                  </a:lnTo>
                  <a:lnTo>
                    <a:pt x="431" y="158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7" y="174"/>
                  </a:lnTo>
                  <a:lnTo>
                    <a:pt x="465" y="175"/>
                  </a:lnTo>
                  <a:lnTo>
                    <a:pt x="465" y="175"/>
                  </a:lnTo>
                  <a:lnTo>
                    <a:pt x="474" y="174"/>
                  </a:lnTo>
                  <a:lnTo>
                    <a:pt x="484" y="170"/>
                  </a:lnTo>
                  <a:lnTo>
                    <a:pt x="494" y="165"/>
                  </a:lnTo>
                  <a:lnTo>
                    <a:pt x="504" y="157"/>
                  </a:lnTo>
                  <a:lnTo>
                    <a:pt x="515" y="148"/>
                  </a:lnTo>
                  <a:lnTo>
                    <a:pt x="525" y="136"/>
                  </a:lnTo>
                  <a:lnTo>
                    <a:pt x="545" y="113"/>
                  </a:lnTo>
                  <a:lnTo>
                    <a:pt x="563" y="87"/>
                  </a:lnTo>
                  <a:lnTo>
                    <a:pt x="578" y="62"/>
                  </a:lnTo>
                  <a:lnTo>
                    <a:pt x="583" y="50"/>
                  </a:lnTo>
                  <a:lnTo>
                    <a:pt x="588" y="39"/>
                  </a:lnTo>
                  <a:lnTo>
                    <a:pt x="591" y="30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17"/>
                  </a:lnTo>
                  <a:lnTo>
                    <a:pt x="593" y="13"/>
                  </a:lnTo>
                  <a:lnTo>
                    <a:pt x="596" y="9"/>
                  </a:lnTo>
                  <a:lnTo>
                    <a:pt x="600" y="5"/>
                  </a:lnTo>
                  <a:lnTo>
                    <a:pt x="603" y="4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2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1" y="7"/>
                  </a:lnTo>
                  <a:lnTo>
                    <a:pt x="631" y="7"/>
                  </a:lnTo>
                  <a:lnTo>
                    <a:pt x="634" y="11"/>
                  </a:lnTo>
                  <a:lnTo>
                    <a:pt x="637" y="13"/>
                  </a:lnTo>
                  <a:lnTo>
                    <a:pt x="637" y="17"/>
                  </a:lnTo>
                  <a:lnTo>
                    <a:pt x="637" y="22"/>
                  </a:lnTo>
                  <a:lnTo>
                    <a:pt x="637" y="22"/>
                  </a:lnTo>
                  <a:lnTo>
                    <a:pt x="637" y="33"/>
                  </a:lnTo>
                  <a:lnTo>
                    <a:pt x="634" y="43"/>
                  </a:lnTo>
                  <a:lnTo>
                    <a:pt x="631" y="53"/>
                  </a:lnTo>
                  <a:lnTo>
                    <a:pt x="629" y="63"/>
                  </a:lnTo>
                  <a:lnTo>
                    <a:pt x="620" y="83"/>
                  </a:lnTo>
                  <a:lnTo>
                    <a:pt x="608" y="102"/>
                  </a:lnTo>
                  <a:lnTo>
                    <a:pt x="595" y="121"/>
                  </a:lnTo>
                  <a:lnTo>
                    <a:pt x="582" y="138"/>
                  </a:lnTo>
                  <a:lnTo>
                    <a:pt x="567" y="153"/>
                  </a:lnTo>
                  <a:lnTo>
                    <a:pt x="554" y="168"/>
                  </a:lnTo>
                  <a:lnTo>
                    <a:pt x="554" y="168"/>
                  </a:lnTo>
                  <a:lnTo>
                    <a:pt x="545" y="178"/>
                  </a:lnTo>
                  <a:lnTo>
                    <a:pt x="545" y="178"/>
                  </a:lnTo>
                  <a:lnTo>
                    <a:pt x="529" y="195"/>
                  </a:lnTo>
                  <a:lnTo>
                    <a:pt x="511" y="211"/>
                  </a:lnTo>
                  <a:lnTo>
                    <a:pt x="502" y="219"/>
                  </a:lnTo>
                  <a:lnTo>
                    <a:pt x="493" y="224"/>
                  </a:lnTo>
                  <a:lnTo>
                    <a:pt x="482" y="228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64" y="228"/>
                  </a:lnTo>
                  <a:lnTo>
                    <a:pt x="464" y="228"/>
                  </a:lnTo>
                  <a:lnTo>
                    <a:pt x="450" y="223"/>
                  </a:lnTo>
                  <a:lnTo>
                    <a:pt x="435" y="216"/>
                  </a:lnTo>
                  <a:lnTo>
                    <a:pt x="423" y="209"/>
                  </a:lnTo>
                  <a:lnTo>
                    <a:pt x="412" y="200"/>
                  </a:lnTo>
                  <a:lnTo>
                    <a:pt x="388" y="182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49" y="145"/>
                  </a:lnTo>
                  <a:lnTo>
                    <a:pt x="332" y="130"/>
                  </a:lnTo>
                  <a:lnTo>
                    <a:pt x="329" y="128"/>
                  </a:lnTo>
                  <a:lnTo>
                    <a:pt x="329" y="128"/>
                  </a:lnTo>
                  <a:lnTo>
                    <a:pt x="313" y="115"/>
                  </a:lnTo>
                  <a:lnTo>
                    <a:pt x="299" y="101"/>
                  </a:lnTo>
                  <a:lnTo>
                    <a:pt x="298" y="98"/>
                  </a:lnTo>
                  <a:lnTo>
                    <a:pt x="295" y="98"/>
                  </a:lnTo>
                  <a:lnTo>
                    <a:pt x="295" y="98"/>
                  </a:lnTo>
                  <a:lnTo>
                    <a:pt x="289" y="100"/>
                  </a:lnTo>
                  <a:lnTo>
                    <a:pt x="283" y="102"/>
                  </a:lnTo>
                  <a:lnTo>
                    <a:pt x="277" y="106"/>
                  </a:lnTo>
                  <a:lnTo>
                    <a:pt x="273" y="110"/>
                  </a:lnTo>
                  <a:lnTo>
                    <a:pt x="264" y="122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47" y="147"/>
                  </a:lnTo>
                  <a:lnTo>
                    <a:pt x="247" y="147"/>
                  </a:lnTo>
                  <a:lnTo>
                    <a:pt x="240" y="155"/>
                  </a:lnTo>
                  <a:lnTo>
                    <a:pt x="232" y="162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185" y="202"/>
                  </a:lnTo>
                  <a:lnTo>
                    <a:pt x="167" y="216"/>
                  </a:lnTo>
                  <a:lnTo>
                    <a:pt x="157" y="221"/>
                  </a:lnTo>
                  <a:lnTo>
                    <a:pt x="146" y="226"/>
                  </a:lnTo>
                  <a:lnTo>
                    <a:pt x="134" y="229"/>
                  </a:lnTo>
                  <a:lnTo>
                    <a:pt x="124" y="230"/>
                  </a:lnTo>
                  <a:lnTo>
                    <a:pt x="124" y="2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Freeform 920"/>
            <p:cNvSpPr>
              <a:spLocks/>
            </p:cNvSpPr>
            <p:nvPr/>
          </p:nvSpPr>
          <p:spPr bwMode="auto">
            <a:xfrm>
              <a:off x="3444876" y="3551238"/>
              <a:ext cx="80963" cy="52388"/>
            </a:xfrm>
            <a:custGeom>
              <a:avLst/>
              <a:gdLst/>
              <a:ahLst/>
              <a:cxnLst>
                <a:cxn ang="0">
                  <a:pos x="204" y="100"/>
                </a:cxn>
                <a:cxn ang="0">
                  <a:pos x="197" y="63"/>
                </a:cxn>
                <a:cxn ang="0">
                  <a:pos x="188" y="26"/>
                </a:cxn>
                <a:cxn ang="0">
                  <a:pos x="187" y="21"/>
                </a:cxn>
                <a:cxn ang="0">
                  <a:pos x="182" y="14"/>
                </a:cxn>
                <a:cxn ang="0">
                  <a:pos x="174" y="10"/>
                </a:cxn>
                <a:cxn ang="0">
                  <a:pos x="162" y="10"/>
                </a:cxn>
                <a:cxn ang="0">
                  <a:pos x="150" y="17"/>
                </a:cxn>
                <a:cxn ang="0">
                  <a:pos x="145" y="23"/>
                </a:cxn>
                <a:cxn ang="0">
                  <a:pos x="144" y="32"/>
                </a:cxn>
                <a:cxn ang="0">
                  <a:pos x="144" y="38"/>
                </a:cxn>
                <a:cxn ang="0">
                  <a:pos x="157" y="86"/>
                </a:cxn>
                <a:cxn ang="0">
                  <a:pos x="142" y="87"/>
                </a:cxn>
                <a:cxn ang="0">
                  <a:pos x="101" y="85"/>
                </a:cxn>
                <a:cxn ang="0">
                  <a:pos x="77" y="85"/>
                </a:cxn>
                <a:cxn ang="0">
                  <a:pos x="53" y="85"/>
                </a:cxn>
                <a:cxn ang="0">
                  <a:pos x="48" y="83"/>
                </a:cxn>
                <a:cxn ang="0">
                  <a:pos x="50" y="74"/>
                </a:cxn>
                <a:cxn ang="0">
                  <a:pos x="57" y="52"/>
                </a:cxn>
                <a:cxn ang="0">
                  <a:pos x="64" y="29"/>
                </a:cxn>
                <a:cxn ang="0">
                  <a:pos x="64" y="23"/>
                </a:cxn>
                <a:cxn ang="0">
                  <a:pos x="63" y="14"/>
                </a:cxn>
                <a:cxn ang="0">
                  <a:pos x="53" y="4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3" y="8"/>
                </a:cxn>
                <a:cxn ang="0">
                  <a:pos x="21" y="17"/>
                </a:cxn>
                <a:cxn ang="0">
                  <a:pos x="17" y="32"/>
                </a:cxn>
                <a:cxn ang="0">
                  <a:pos x="5" y="70"/>
                </a:cxn>
                <a:cxn ang="0">
                  <a:pos x="0" y="98"/>
                </a:cxn>
                <a:cxn ang="0">
                  <a:pos x="2" y="112"/>
                </a:cxn>
                <a:cxn ang="0">
                  <a:pos x="12" y="123"/>
                </a:cxn>
                <a:cxn ang="0">
                  <a:pos x="30" y="129"/>
                </a:cxn>
                <a:cxn ang="0">
                  <a:pos x="42" y="129"/>
                </a:cxn>
                <a:cxn ang="0">
                  <a:pos x="102" y="129"/>
                </a:cxn>
                <a:cxn ang="0">
                  <a:pos x="161" y="131"/>
                </a:cxn>
                <a:cxn ang="0">
                  <a:pos x="174" y="129"/>
                </a:cxn>
                <a:cxn ang="0">
                  <a:pos x="187" y="125"/>
                </a:cxn>
                <a:cxn ang="0">
                  <a:pos x="195" y="121"/>
                </a:cxn>
                <a:cxn ang="0">
                  <a:pos x="191" y="121"/>
                </a:cxn>
                <a:cxn ang="0">
                  <a:pos x="193" y="120"/>
                </a:cxn>
                <a:cxn ang="0">
                  <a:pos x="196" y="117"/>
                </a:cxn>
                <a:cxn ang="0">
                  <a:pos x="203" y="110"/>
                </a:cxn>
                <a:cxn ang="0">
                  <a:pos x="204" y="100"/>
                </a:cxn>
              </a:cxnLst>
              <a:rect l="0" t="0" r="r" b="b"/>
              <a:pathLst>
                <a:path w="204" h="131">
                  <a:moveTo>
                    <a:pt x="204" y="100"/>
                  </a:moveTo>
                  <a:lnTo>
                    <a:pt x="204" y="100"/>
                  </a:lnTo>
                  <a:lnTo>
                    <a:pt x="201" y="82"/>
                  </a:lnTo>
                  <a:lnTo>
                    <a:pt x="197" y="63"/>
                  </a:lnTo>
                  <a:lnTo>
                    <a:pt x="192" y="44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7" y="21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78" y="12"/>
                  </a:lnTo>
                  <a:lnTo>
                    <a:pt x="174" y="10"/>
                  </a:lnTo>
                  <a:lnTo>
                    <a:pt x="170" y="9"/>
                  </a:lnTo>
                  <a:lnTo>
                    <a:pt x="162" y="10"/>
                  </a:lnTo>
                  <a:lnTo>
                    <a:pt x="154" y="14"/>
                  </a:lnTo>
                  <a:lnTo>
                    <a:pt x="150" y="17"/>
                  </a:lnTo>
                  <a:lnTo>
                    <a:pt x="148" y="19"/>
                  </a:lnTo>
                  <a:lnTo>
                    <a:pt x="145" y="23"/>
                  </a:lnTo>
                  <a:lnTo>
                    <a:pt x="144" y="27"/>
                  </a:lnTo>
                  <a:lnTo>
                    <a:pt x="144" y="32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50" y="61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42" y="87"/>
                  </a:lnTo>
                  <a:lnTo>
                    <a:pt x="128" y="86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77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3" y="63"/>
                  </a:lnTo>
                  <a:lnTo>
                    <a:pt x="57" y="52"/>
                  </a:lnTo>
                  <a:lnTo>
                    <a:pt x="61" y="40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3" y="14"/>
                  </a:lnTo>
                  <a:lnTo>
                    <a:pt x="60" y="10"/>
                  </a:lnTo>
                  <a:lnTo>
                    <a:pt x="53" y="4"/>
                  </a:lnTo>
                  <a:lnTo>
                    <a:pt x="46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6" y="4"/>
                  </a:lnTo>
                  <a:lnTo>
                    <a:pt x="23" y="8"/>
                  </a:lnTo>
                  <a:lnTo>
                    <a:pt x="22" y="1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7" y="32"/>
                  </a:lnTo>
                  <a:lnTo>
                    <a:pt x="10" y="51"/>
                  </a:lnTo>
                  <a:lnTo>
                    <a:pt x="5" y="70"/>
                  </a:lnTo>
                  <a:lnTo>
                    <a:pt x="1" y="89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2" y="112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9" y="127"/>
                  </a:lnTo>
                  <a:lnTo>
                    <a:pt x="30" y="12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72" y="128"/>
                  </a:lnTo>
                  <a:lnTo>
                    <a:pt x="102" y="129"/>
                  </a:lnTo>
                  <a:lnTo>
                    <a:pt x="132" y="131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74" y="129"/>
                  </a:lnTo>
                  <a:lnTo>
                    <a:pt x="180" y="128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95" y="121"/>
                  </a:lnTo>
                  <a:lnTo>
                    <a:pt x="196" y="120"/>
                  </a:lnTo>
                  <a:lnTo>
                    <a:pt x="191" y="121"/>
                  </a:lnTo>
                  <a:lnTo>
                    <a:pt x="191" y="121"/>
                  </a:lnTo>
                  <a:lnTo>
                    <a:pt x="193" y="120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200" y="114"/>
                  </a:lnTo>
                  <a:lnTo>
                    <a:pt x="203" y="110"/>
                  </a:lnTo>
                  <a:lnTo>
                    <a:pt x="204" y="104"/>
                  </a:lnTo>
                  <a:lnTo>
                    <a:pt x="204" y="100"/>
                  </a:lnTo>
                  <a:lnTo>
                    <a:pt x="204" y="1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Freeform 921"/>
            <p:cNvSpPr>
              <a:spLocks/>
            </p:cNvSpPr>
            <p:nvPr/>
          </p:nvSpPr>
          <p:spPr bwMode="auto">
            <a:xfrm>
              <a:off x="3436938" y="3586163"/>
              <a:ext cx="96838" cy="152400"/>
            </a:xfrm>
            <a:custGeom>
              <a:avLst/>
              <a:gdLst/>
              <a:ahLst/>
              <a:cxnLst>
                <a:cxn ang="0">
                  <a:pos x="228" y="124"/>
                </a:cxn>
                <a:cxn ang="0">
                  <a:pos x="218" y="80"/>
                </a:cxn>
                <a:cxn ang="0">
                  <a:pos x="206" y="41"/>
                </a:cxn>
                <a:cxn ang="0">
                  <a:pos x="206" y="30"/>
                </a:cxn>
                <a:cxn ang="0">
                  <a:pos x="205" y="16"/>
                </a:cxn>
                <a:cxn ang="0">
                  <a:pos x="188" y="1"/>
                </a:cxn>
                <a:cxn ang="0">
                  <a:pos x="172" y="3"/>
                </a:cxn>
                <a:cxn ang="0">
                  <a:pos x="163" y="13"/>
                </a:cxn>
                <a:cxn ang="0">
                  <a:pos x="160" y="26"/>
                </a:cxn>
                <a:cxn ang="0">
                  <a:pos x="167" y="61"/>
                </a:cxn>
                <a:cxn ang="0">
                  <a:pos x="177" y="105"/>
                </a:cxn>
                <a:cxn ang="0">
                  <a:pos x="188" y="190"/>
                </a:cxn>
                <a:cxn ang="0">
                  <a:pos x="193" y="234"/>
                </a:cxn>
                <a:cxn ang="0">
                  <a:pos x="192" y="268"/>
                </a:cxn>
                <a:cxn ang="0">
                  <a:pos x="189" y="276"/>
                </a:cxn>
                <a:cxn ang="0">
                  <a:pos x="137" y="327"/>
                </a:cxn>
                <a:cxn ang="0">
                  <a:pos x="120" y="335"/>
                </a:cxn>
                <a:cxn ang="0">
                  <a:pos x="82" y="298"/>
                </a:cxn>
                <a:cxn ang="0">
                  <a:pos x="60" y="275"/>
                </a:cxn>
                <a:cxn ang="0">
                  <a:pos x="47" y="267"/>
                </a:cxn>
                <a:cxn ang="0">
                  <a:pos x="57" y="225"/>
                </a:cxn>
                <a:cxn ang="0">
                  <a:pos x="62" y="199"/>
                </a:cxn>
                <a:cxn ang="0">
                  <a:pos x="73" y="118"/>
                </a:cxn>
                <a:cxn ang="0">
                  <a:pos x="87" y="46"/>
                </a:cxn>
                <a:cxn ang="0">
                  <a:pos x="91" y="17"/>
                </a:cxn>
                <a:cxn ang="0">
                  <a:pos x="86" y="5"/>
                </a:cxn>
                <a:cxn ang="0">
                  <a:pos x="70" y="0"/>
                </a:cxn>
                <a:cxn ang="0">
                  <a:pos x="51" y="8"/>
                </a:cxn>
                <a:cxn ang="0">
                  <a:pos x="45" y="22"/>
                </a:cxn>
                <a:cxn ang="0">
                  <a:pos x="34" y="84"/>
                </a:cxn>
                <a:cxn ang="0">
                  <a:pos x="20" y="145"/>
                </a:cxn>
                <a:cxn ang="0">
                  <a:pos x="2" y="247"/>
                </a:cxn>
                <a:cxn ang="0">
                  <a:pos x="0" y="265"/>
                </a:cxn>
                <a:cxn ang="0">
                  <a:pos x="10" y="292"/>
                </a:cxn>
                <a:cxn ang="0">
                  <a:pos x="45" y="331"/>
                </a:cxn>
                <a:cxn ang="0">
                  <a:pos x="90" y="369"/>
                </a:cxn>
                <a:cxn ang="0">
                  <a:pos x="103" y="375"/>
                </a:cxn>
                <a:cxn ang="0">
                  <a:pos x="109" y="382"/>
                </a:cxn>
                <a:cxn ang="0">
                  <a:pos x="121" y="383"/>
                </a:cxn>
                <a:cxn ang="0">
                  <a:pos x="149" y="374"/>
                </a:cxn>
                <a:cxn ang="0">
                  <a:pos x="197" y="341"/>
                </a:cxn>
                <a:cxn ang="0">
                  <a:pos x="228" y="305"/>
                </a:cxn>
                <a:cxn ang="0">
                  <a:pos x="240" y="279"/>
                </a:cxn>
                <a:cxn ang="0">
                  <a:pos x="240" y="238"/>
                </a:cxn>
                <a:cxn ang="0">
                  <a:pos x="230" y="140"/>
                </a:cxn>
              </a:cxnLst>
              <a:rect l="0" t="0" r="r" b="b"/>
              <a:pathLst>
                <a:path w="242" h="383">
                  <a:moveTo>
                    <a:pt x="230" y="140"/>
                  </a:moveTo>
                  <a:lnTo>
                    <a:pt x="230" y="140"/>
                  </a:lnTo>
                  <a:lnTo>
                    <a:pt x="228" y="124"/>
                  </a:lnTo>
                  <a:lnTo>
                    <a:pt x="226" y="110"/>
                  </a:lnTo>
                  <a:lnTo>
                    <a:pt x="218" y="80"/>
                  </a:lnTo>
                  <a:lnTo>
                    <a:pt x="218" y="80"/>
                  </a:lnTo>
                  <a:lnTo>
                    <a:pt x="215" y="68"/>
                  </a:lnTo>
                  <a:lnTo>
                    <a:pt x="210" y="54"/>
                  </a:lnTo>
                  <a:lnTo>
                    <a:pt x="206" y="41"/>
                  </a:lnTo>
                  <a:lnTo>
                    <a:pt x="206" y="34"/>
                  </a:lnTo>
                  <a:lnTo>
                    <a:pt x="206" y="30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6" y="20"/>
                  </a:lnTo>
                  <a:lnTo>
                    <a:pt x="205" y="16"/>
                  </a:lnTo>
                  <a:lnTo>
                    <a:pt x="202" y="12"/>
                  </a:lnTo>
                  <a:lnTo>
                    <a:pt x="196" y="5"/>
                  </a:lnTo>
                  <a:lnTo>
                    <a:pt x="188" y="1"/>
                  </a:lnTo>
                  <a:lnTo>
                    <a:pt x="180" y="1"/>
                  </a:lnTo>
                  <a:lnTo>
                    <a:pt x="175" y="1"/>
                  </a:lnTo>
                  <a:lnTo>
                    <a:pt x="172" y="3"/>
                  </a:lnTo>
                  <a:lnTo>
                    <a:pt x="168" y="5"/>
                  </a:lnTo>
                  <a:lnTo>
                    <a:pt x="166" y="8"/>
                  </a:lnTo>
                  <a:lnTo>
                    <a:pt x="163" y="13"/>
                  </a:lnTo>
                  <a:lnTo>
                    <a:pt x="162" y="17"/>
                  </a:lnTo>
                  <a:lnTo>
                    <a:pt x="162" y="17"/>
                  </a:lnTo>
                  <a:lnTo>
                    <a:pt x="160" y="26"/>
                  </a:lnTo>
                  <a:lnTo>
                    <a:pt x="162" y="33"/>
                  </a:lnTo>
                  <a:lnTo>
                    <a:pt x="163" y="47"/>
                  </a:lnTo>
                  <a:lnTo>
                    <a:pt x="167" y="61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7" y="105"/>
                  </a:lnTo>
                  <a:lnTo>
                    <a:pt x="181" y="133"/>
                  </a:lnTo>
                  <a:lnTo>
                    <a:pt x="185" y="161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89" y="208"/>
                  </a:lnTo>
                  <a:lnTo>
                    <a:pt x="193" y="234"/>
                  </a:lnTo>
                  <a:lnTo>
                    <a:pt x="194" y="247"/>
                  </a:lnTo>
                  <a:lnTo>
                    <a:pt x="194" y="259"/>
                  </a:lnTo>
                  <a:lnTo>
                    <a:pt x="192" y="268"/>
                  </a:lnTo>
                  <a:lnTo>
                    <a:pt x="191" y="272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64" y="303"/>
                  </a:lnTo>
                  <a:lnTo>
                    <a:pt x="151" y="316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29" y="331"/>
                  </a:lnTo>
                  <a:lnTo>
                    <a:pt x="120" y="335"/>
                  </a:lnTo>
                  <a:lnTo>
                    <a:pt x="120" y="335"/>
                  </a:lnTo>
                  <a:lnTo>
                    <a:pt x="94" y="311"/>
                  </a:lnTo>
                  <a:lnTo>
                    <a:pt x="82" y="298"/>
                  </a:lnTo>
                  <a:lnTo>
                    <a:pt x="70" y="285"/>
                  </a:lnTo>
                  <a:lnTo>
                    <a:pt x="70" y="285"/>
                  </a:lnTo>
                  <a:lnTo>
                    <a:pt x="60" y="275"/>
                  </a:lnTo>
                  <a:lnTo>
                    <a:pt x="51" y="267"/>
                  </a:lnTo>
                  <a:lnTo>
                    <a:pt x="48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0" y="212"/>
                  </a:lnTo>
                  <a:lnTo>
                    <a:pt x="62" y="199"/>
                  </a:lnTo>
                  <a:lnTo>
                    <a:pt x="65" y="171"/>
                  </a:lnTo>
                  <a:lnTo>
                    <a:pt x="68" y="144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83" y="69"/>
                  </a:lnTo>
                  <a:lnTo>
                    <a:pt x="87" y="46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17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5"/>
                  </a:lnTo>
                  <a:lnTo>
                    <a:pt x="82" y="3"/>
                  </a:lnTo>
                  <a:lnTo>
                    <a:pt x="78" y="1"/>
                  </a:lnTo>
                  <a:lnTo>
                    <a:pt x="70" y="0"/>
                  </a:lnTo>
                  <a:lnTo>
                    <a:pt x="62" y="1"/>
                  </a:lnTo>
                  <a:lnTo>
                    <a:pt x="54" y="5"/>
                  </a:lnTo>
                  <a:lnTo>
                    <a:pt x="51" y="8"/>
                  </a:lnTo>
                  <a:lnTo>
                    <a:pt x="48" y="12"/>
                  </a:lnTo>
                  <a:lnTo>
                    <a:pt x="47" y="1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0" y="52"/>
                  </a:lnTo>
                  <a:lnTo>
                    <a:pt x="34" y="84"/>
                  </a:lnTo>
                  <a:lnTo>
                    <a:pt x="27" y="11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14" y="196"/>
                  </a:lnTo>
                  <a:lnTo>
                    <a:pt x="9" y="222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56"/>
                  </a:lnTo>
                  <a:lnTo>
                    <a:pt x="0" y="265"/>
                  </a:lnTo>
                  <a:lnTo>
                    <a:pt x="2" y="275"/>
                  </a:lnTo>
                  <a:lnTo>
                    <a:pt x="5" y="284"/>
                  </a:lnTo>
                  <a:lnTo>
                    <a:pt x="10" y="292"/>
                  </a:lnTo>
                  <a:lnTo>
                    <a:pt x="15" y="299"/>
                  </a:lnTo>
                  <a:lnTo>
                    <a:pt x="30" y="316"/>
                  </a:lnTo>
                  <a:lnTo>
                    <a:pt x="45" y="331"/>
                  </a:lnTo>
                  <a:lnTo>
                    <a:pt x="61" y="345"/>
                  </a:lnTo>
                  <a:lnTo>
                    <a:pt x="77" y="357"/>
                  </a:lnTo>
                  <a:lnTo>
                    <a:pt x="90" y="369"/>
                  </a:lnTo>
                  <a:lnTo>
                    <a:pt x="90" y="369"/>
                  </a:lnTo>
                  <a:lnTo>
                    <a:pt x="96" y="374"/>
                  </a:lnTo>
                  <a:lnTo>
                    <a:pt x="103" y="375"/>
                  </a:lnTo>
                  <a:lnTo>
                    <a:pt x="103" y="375"/>
                  </a:lnTo>
                  <a:lnTo>
                    <a:pt x="105" y="379"/>
                  </a:lnTo>
                  <a:lnTo>
                    <a:pt x="109" y="382"/>
                  </a:lnTo>
                  <a:lnTo>
                    <a:pt x="115" y="383"/>
                  </a:lnTo>
                  <a:lnTo>
                    <a:pt x="121" y="383"/>
                  </a:lnTo>
                  <a:lnTo>
                    <a:pt x="121" y="383"/>
                  </a:lnTo>
                  <a:lnTo>
                    <a:pt x="129" y="382"/>
                  </a:lnTo>
                  <a:lnTo>
                    <a:pt x="138" y="378"/>
                  </a:lnTo>
                  <a:lnTo>
                    <a:pt x="149" y="374"/>
                  </a:lnTo>
                  <a:lnTo>
                    <a:pt x="158" y="369"/>
                  </a:lnTo>
                  <a:lnTo>
                    <a:pt x="177" y="357"/>
                  </a:lnTo>
                  <a:lnTo>
                    <a:pt x="197" y="341"/>
                  </a:lnTo>
                  <a:lnTo>
                    <a:pt x="214" y="323"/>
                  </a:lnTo>
                  <a:lnTo>
                    <a:pt x="222" y="314"/>
                  </a:lnTo>
                  <a:lnTo>
                    <a:pt x="228" y="305"/>
                  </a:lnTo>
                  <a:lnTo>
                    <a:pt x="234" y="296"/>
                  </a:lnTo>
                  <a:lnTo>
                    <a:pt x="238" y="286"/>
                  </a:lnTo>
                  <a:lnTo>
                    <a:pt x="240" y="279"/>
                  </a:lnTo>
                  <a:lnTo>
                    <a:pt x="242" y="269"/>
                  </a:lnTo>
                  <a:lnTo>
                    <a:pt x="242" y="269"/>
                  </a:lnTo>
                  <a:lnTo>
                    <a:pt x="240" y="238"/>
                  </a:lnTo>
                  <a:lnTo>
                    <a:pt x="238" y="205"/>
                  </a:lnTo>
                  <a:lnTo>
                    <a:pt x="230" y="140"/>
                  </a:lnTo>
                  <a:lnTo>
                    <a:pt x="230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Freeform 922"/>
            <p:cNvSpPr>
              <a:spLocks/>
            </p:cNvSpPr>
            <p:nvPr/>
          </p:nvSpPr>
          <p:spPr bwMode="auto">
            <a:xfrm>
              <a:off x="3230563" y="3502026"/>
              <a:ext cx="523875" cy="285750"/>
            </a:xfrm>
            <a:custGeom>
              <a:avLst/>
              <a:gdLst/>
              <a:ahLst/>
              <a:cxnLst>
                <a:cxn ang="0">
                  <a:pos x="1287" y="425"/>
                </a:cxn>
                <a:cxn ang="0">
                  <a:pos x="1255" y="322"/>
                </a:cxn>
                <a:cxn ang="0">
                  <a:pos x="1205" y="201"/>
                </a:cxn>
                <a:cxn ang="0">
                  <a:pos x="1140" y="98"/>
                </a:cxn>
                <a:cxn ang="0">
                  <a:pos x="1061" y="17"/>
                </a:cxn>
                <a:cxn ang="0">
                  <a:pos x="1028" y="0"/>
                </a:cxn>
                <a:cxn ang="0">
                  <a:pos x="1009" y="19"/>
                </a:cxn>
                <a:cxn ang="0">
                  <a:pos x="1015" y="40"/>
                </a:cxn>
                <a:cxn ang="0">
                  <a:pos x="1074" y="90"/>
                </a:cxn>
                <a:cxn ang="0">
                  <a:pos x="1143" y="189"/>
                </a:cxn>
                <a:cxn ang="0">
                  <a:pos x="1201" y="305"/>
                </a:cxn>
                <a:cxn ang="0">
                  <a:pos x="1223" y="384"/>
                </a:cxn>
                <a:cxn ang="0">
                  <a:pos x="1255" y="503"/>
                </a:cxn>
                <a:cxn ang="0">
                  <a:pos x="1269" y="594"/>
                </a:cxn>
                <a:cxn ang="0">
                  <a:pos x="1234" y="650"/>
                </a:cxn>
                <a:cxn ang="0">
                  <a:pos x="1126" y="660"/>
                </a:cxn>
                <a:cxn ang="0">
                  <a:pos x="935" y="667"/>
                </a:cxn>
                <a:cxn ang="0">
                  <a:pos x="665" y="675"/>
                </a:cxn>
                <a:cxn ang="0">
                  <a:pos x="659" y="675"/>
                </a:cxn>
                <a:cxn ang="0">
                  <a:pos x="585" y="675"/>
                </a:cxn>
                <a:cxn ang="0">
                  <a:pos x="382" y="667"/>
                </a:cxn>
                <a:cxn ang="0">
                  <a:pos x="191" y="660"/>
                </a:cxn>
                <a:cxn ang="0">
                  <a:pos x="47" y="647"/>
                </a:cxn>
                <a:cxn ang="0">
                  <a:pos x="51" y="575"/>
                </a:cxn>
                <a:cxn ang="0">
                  <a:pos x="64" y="482"/>
                </a:cxn>
                <a:cxn ang="0">
                  <a:pos x="100" y="365"/>
                </a:cxn>
                <a:cxn ang="0">
                  <a:pos x="126" y="285"/>
                </a:cxn>
                <a:cxn ang="0">
                  <a:pos x="186" y="169"/>
                </a:cxn>
                <a:cxn ang="0">
                  <a:pos x="261" y="73"/>
                </a:cxn>
                <a:cxn ang="0">
                  <a:pos x="306" y="36"/>
                </a:cxn>
                <a:cxn ang="0">
                  <a:pos x="305" y="12"/>
                </a:cxn>
                <a:cxn ang="0">
                  <a:pos x="284" y="0"/>
                </a:cxn>
                <a:cxn ang="0">
                  <a:pos x="240" y="31"/>
                </a:cxn>
                <a:cxn ang="0">
                  <a:pos x="165" y="116"/>
                </a:cxn>
                <a:cxn ang="0">
                  <a:pos x="100" y="225"/>
                </a:cxn>
                <a:cxn ang="0">
                  <a:pos x="63" y="322"/>
                </a:cxn>
                <a:cxn ang="0">
                  <a:pos x="25" y="446"/>
                </a:cxn>
                <a:cxn ang="0">
                  <a:pos x="12" y="533"/>
                </a:cxn>
                <a:cxn ang="0">
                  <a:pos x="2" y="651"/>
                </a:cxn>
                <a:cxn ang="0">
                  <a:pos x="12" y="681"/>
                </a:cxn>
                <a:cxn ang="0">
                  <a:pos x="26" y="692"/>
                </a:cxn>
                <a:cxn ang="0">
                  <a:pos x="105" y="697"/>
                </a:cxn>
                <a:cxn ang="0">
                  <a:pos x="268" y="706"/>
                </a:cxn>
                <a:cxn ang="0">
                  <a:pos x="402" y="714"/>
                </a:cxn>
                <a:cxn ang="0">
                  <a:pos x="659" y="720"/>
                </a:cxn>
                <a:cxn ang="0">
                  <a:pos x="879" y="716"/>
                </a:cxn>
                <a:cxn ang="0">
                  <a:pos x="1001" y="707"/>
                </a:cxn>
                <a:cxn ang="0">
                  <a:pos x="1179" y="701"/>
                </a:cxn>
                <a:cxn ang="0">
                  <a:pos x="1286" y="693"/>
                </a:cxn>
                <a:cxn ang="0">
                  <a:pos x="1302" y="685"/>
                </a:cxn>
                <a:cxn ang="0">
                  <a:pos x="1315" y="662"/>
                </a:cxn>
                <a:cxn ang="0">
                  <a:pos x="1314" y="580"/>
                </a:cxn>
              </a:cxnLst>
              <a:rect l="0" t="0" r="r" b="b"/>
              <a:pathLst>
                <a:path w="1317" h="720">
                  <a:moveTo>
                    <a:pt x="1300" y="489"/>
                  </a:moveTo>
                  <a:lnTo>
                    <a:pt x="1300" y="489"/>
                  </a:lnTo>
                  <a:lnTo>
                    <a:pt x="1298" y="467"/>
                  </a:lnTo>
                  <a:lnTo>
                    <a:pt x="1293" y="446"/>
                  </a:lnTo>
                  <a:lnTo>
                    <a:pt x="1287" y="425"/>
                  </a:lnTo>
                  <a:lnTo>
                    <a:pt x="1280" y="405"/>
                  </a:lnTo>
                  <a:lnTo>
                    <a:pt x="1265" y="363"/>
                  </a:lnTo>
                  <a:lnTo>
                    <a:pt x="1260" y="342"/>
                  </a:lnTo>
                  <a:lnTo>
                    <a:pt x="1255" y="322"/>
                  </a:lnTo>
                  <a:lnTo>
                    <a:pt x="1255" y="322"/>
                  </a:lnTo>
                  <a:lnTo>
                    <a:pt x="1248" y="299"/>
                  </a:lnTo>
                  <a:lnTo>
                    <a:pt x="1240" y="274"/>
                  </a:lnTo>
                  <a:lnTo>
                    <a:pt x="1230" y="250"/>
                  </a:lnTo>
                  <a:lnTo>
                    <a:pt x="1218" y="225"/>
                  </a:lnTo>
                  <a:lnTo>
                    <a:pt x="1205" y="201"/>
                  </a:lnTo>
                  <a:lnTo>
                    <a:pt x="1192" y="178"/>
                  </a:lnTo>
                  <a:lnTo>
                    <a:pt x="1166" y="136"/>
                  </a:lnTo>
                  <a:lnTo>
                    <a:pt x="1166" y="136"/>
                  </a:lnTo>
                  <a:lnTo>
                    <a:pt x="1153" y="116"/>
                  </a:lnTo>
                  <a:lnTo>
                    <a:pt x="1140" y="98"/>
                  </a:lnTo>
                  <a:lnTo>
                    <a:pt x="1125" y="81"/>
                  </a:lnTo>
                  <a:lnTo>
                    <a:pt x="1111" y="64"/>
                  </a:lnTo>
                  <a:lnTo>
                    <a:pt x="1095" y="47"/>
                  </a:lnTo>
                  <a:lnTo>
                    <a:pt x="1078" y="31"/>
                  </a:lnTo>
                  <a:lnTo>
                    <a:pt x="1061" y="17"/>
                  </a:lnTo>
                  <a:lnTo>
                    <a:pt x="1041" y="4"/>
                  </a:lnTo>
                  <a:lnTo>
                    <a:pt x="1041" y="4"/>
                  </a:lnTo>
                  <a:lnTo>
                    <a:pt x="1038" y="1"/>
                  </a:lnTo>
                  <a:lnTo>
                    <a:pt x="1034" y="0"/>
                  </a:lnTo>
                  <a:lnTo>
                    <a:pt x="1028" y="0"/>
                  </a:lnTo>
                  <a:lnTo>
                    <a:pt x="1024" y="1"/>
                  </a:lnTo>
                  <a:lnTo>
                    <a:pt x="1021" y="2"/>
                  </a:lnTo>
                  <a:lnTo>
                    <a:pt x="1018" y="5"/>
                  </a:lnTo>
                  <a:lnTo>
                    <a:pt x="1013" y="12"/>
                  </a:lnTo>
                  <a:lnTo>
                    <a:pt x="1009" y="19"/>
                  </a:lnTo>
                  <a:lnTo>
                    <a:pt x="1009" y="23"/>
                  </a:lnTo>
                  <a:lnTo>
                    <a:pt x="1009" y="27"/>
                  </a:lnTo>
                  <a:lnTo>
                    <a:pt x="1010" y="33"/>
                  </a:lnTo>
                  <a:lnTo>
                    <a:pt x="1011" y="36"/>
                  </a:lnTo>
                  <a:lnTo>
                    <a:pt x="1015" y="40"/>
                  </a:lnTo>
                  <a:lnTo>
                    <a:pt x="1019" y="43"/>
                  </a:lnTo>
                  <a:lnTo>
                    <a:pt x="1019" y="43"/>
                  </a:lnTo>
                  <a:lnTo>
                    <a:pt x="1039" y="57"/>
                  </a:lnTo>
                  <a:lnTo>
                    <a:pt x="1057" y="73"/>
                  </a:lnTo>
                  <a:lnTo>
                    <a:pt x="1074" y="90"/>
                  </a:lnTo>
                  <a:lnTo>
                    <a:pt x="1091" y="108"/>
                  </a:lnTo>
                  <a:lnTo>
                    <a:pt x="1106" y="128"/>
                  </a:lnTo>
                  <a:lnTo>
                    <a:pt x="1120" y="148"/>
                  </a:lnTo>
                  <a:lnTo>
                    <a:pt x="1132" y="169"/>
                  </a:lnTo>
                  <a:lnTo>
                    <a:pt x="1143" y="189"/>
                  </a:lnTo>
                  <a:lnTo>
                    <a:pt x="1143" y="189"/>
                  </a:lnTo>
                  <a:lnTo>
                    <a:pt x="1163" y="227"/>
                  </a:lnTo>
                  <a:lnTo>
                    <a:pt x="1183" y="265"/>
                  </a:lnTo>
                  <a:lnTo>
                    <a:pt x="1192" y="285"/>
                  </a:lnTo>
                  <a:lnTo>
                    <a:pt x="1201" y="305"/>
                  </a:lnTo>
                  <a:lnTo>
                    <a:pt x="1208" y="325"/>
                  </a:lnTo>
                  <a:lnTo>
                    <a:pt x="1213" y="345"/>
                  </a:lnTo>
                  <a:lnTo>
                    <a:pt x="1213" y="345"/>
                  </a:lnTo>
                  <a:lnTo>
                    <a:pt x="1218" y="365"/>
                  </a:lnTo>
                  <a:lnTo>
                    <a:pt x="1223" y="384"/>
                  </a:lnTo>
                  <a:lnTo>
                    <a:pt x="1238" y="424"/>
                  </a:lnTo>
                  <a:lnTo>
                    <a:pt x="1243" y="443"/>
                  </a:lnTo>
                  <a:lnTo>
                    <a:pt x="1249" y="463"/>
                  </a:lnTo>
                  <a:lnTo>
                    <a:pt x="1253" y="482"/>
                  </a:lnTo>
                  <a:lnTo>
                    <a:pt x="1255" y="503"/>
                  </a:lnTo>
                  <a:lnTo>
                    <a:pt x="1255" y="503"/>
                  </a:lnTo>
                  <a:lnTo>
                    <a:pt x="1256" y="520"/>
                  </a:lnTo>
                  <a:lnTo>
                    <a:pt x="1260" y="537"/>
                  </a:lnTo>
                  <a:lnTo>
                    <a:pt x="1266" y="575"/>
                  </a:lnTo>
                  <a:lnTo>
                    <a:pt x="1269" y="594"/>
                  </a:lnTo>
                  <a:lnTo>
                    <a:pt x="1272" y="612"/>
                  </a:lnTo>
                  <a:lnTo>
                    <a:pt x="1272" y="630"/>
                  </a:lnTo>
                  <a:lnTo>
                    <a:pt x="1270" y="647"/>
                  </a:lnTo>
                  <a:lnTo>
                    <a:pt x="1270" y="647"/>
                  </a:lnTo>
                  <a:lnTo>
                    <a:pt x="1234" y="650"/>
                  </a:lnTo>
                  <a:lnTo>
                    <a:pt x="1198" y="654"/>
                  </a:lnTo>
                  <a:lnTo>
                    <a:pt x="1162" y="658"/>
                  </a:lnTo>
                  <a:lnTo>
                    <a:pt x="1143" y="659"/>
                  </a:lnTo>
                  <a:lnTo>
                    <a:pt x="1126" y="660"/>
                  </a:lnTo>
                  <a:lnTo>
                    <a:pt x="1126" y="660"/>
                  </a:lnTo>
                  <a:lnTo>
                    <a:pt x="1078" y="660"/>
                  </a:lnTo>
                  <a:lnTo>
                    <a:pt x="1031" y="662"/>
                  </a:lnTo>
                  <a:lnTo>
                    <a:pt x="984" y="663"/>
                  </a:lnTo>
                  <a:lnTo>
                    <a:pt x="935" y="667"/>
                  </a:lnTo>
                  <a:lnTo>
                    <a:pt x="935" y="667"/>
                  </a:lnTo>
                  <a:lnTo>
                    <a:pt x="901" y="669"/>
                  </a:lnTo>
                  <a:lnTo>
                    <a:pt x="867" y="672"/>
                  </a:lnTo>
                  <a:lnTo>
                    <a:pt x="801" y="673"/>
                  </a:lnTo>
                  <a:lnTo>
                    <a:pt x="733" y="675"/>
                  </a:lnTo>
                  <a:lnTo>
                    <a:pt x="665" y="675"/>
                  </a:lnTo>
                  <a:lnTo>
                    <a:pt x="665" y="675"/>
                  </a:lnTo>
                  <a:lnTo>
                    <a:pt x="663" y="675"/>
                  </a:lnTo>
                  <a:lnTo>
                    <a:pt x="663" y="675"/>
                  </a:lnTo>
                  <a:lnTo>
                    <a:pt x="659" y="675"/>
                  </a:lnTo>
                  <a:lnTo>
                    <a:pt x="659" y="675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3" y="675"/>
                  </a:lnTo>
                  <a:lnTo>
                    <a:pt x="653" y="675"/>
                  </a:lnTo>
                  <a:lnTo>
                    <a:pt x="585" y="675"/>
                  </a:lnTo>
                  <a:lnTo>
                    <a:pt x="517" y="673"/>
                  </a:lnTo>
                  <a:lnTo>
                    <a:pt x="450" y="672"/>
                  </a:lnTo>
                  <a:lnTo>
                    <a:pt x="416" y="669"/>
                  </a:lnTo>
                  <a:lnTo>
                    <a:pt x="382" y="667"/>
                  </a:lnTo>
                  <a:lnTo>
                    <a:pt x="382" y="667"/>
                  </a:lnTo>
                  <a:lnTo>
                    <a:pt x="334" y="663"/>
                  </a:lnTo>
                  <a:lnTo>
                    <a:pt x="287" y="662"/>
                  </a:lnTo>
                  <a:lnTo>
                    <a:pt x="240" y="660"/>
                  </a:lnTo>
                  <a:lnTo>
                    <a:pt x="191" y="660"/>
                  </a:lnTo>
                  <a:lnTo>
                    <a:pt x="191" y="660"/>
                  </a:lnTo>
                  <a:lnTo>
                    <a:pt x="174" y="659"/>
                  </a:lnTo>
                  <a:lnTo>
                    <a:pt x="156" y="658"/>
                  </a:lnTo>
                  <a:lnTo>
                    <a:pt x="119" y="654"/>
                  </a:lnTo>
                  <a:lnTo>
                    <a:pt x="84" y="650"/>
                  </a:lnTo>
                  <a:lnTo>
                    <a:pt x="47" y="647"/>
                  </a:lnTo>
                  <a:lnTo>
                    <a:pt x="47" y="647"/>
                  </a:lnTo>
                  <a:lnTo>
                    <a:pt x="46" y="630"/>
                  </a:lnTo>
                  <a:lnTo>
                    <a:pt x="46" y="612"/>
                  </a:lnTo>
                  <a:lnTo>
                    <a:pt x="49" y="594"/>
                  </a:lnTo>
                  <a:lnTo>
                    <a:pt x="51" y="575"/>
                  </a:lnTo>
                  <a:lnTo>
                    <a:pt x="58" y="537"/>
                  </a:lnTo>
                  <a:lnTo>
                    <a:pt x="62" y="520"/>
                  </a:lnTo>
                  <a:lnTo>
                    <a:pt x="63" y="503"/>
                  </a:lnTo>
                  <a:lnTo>
                    <a:pt x="63" y="503"/>
                  </a:lnTo>
                  <a:lnTo>
                    <a:pt x="64" y="482"/>
                  </a:lnTo>
                  <a:lnTo>
                    <a:pt x="68" y="463"/>
                  </a:lnTo>
                  <a:lnTo>
                    <a:pt x="75" y="443"/>
                  </a:lnTo>
                  <a:lnTo>
                    <a:pt x="80" y="424"/>
                  </a:lnTo>
                  <a:lnTo>
                    <a:pt x="94" y="384"/>
                  </a:lnTo>
                  <a:lnTo>
                    <a:pt x="100" y="365"/>
                  </a:lnTo>
                  <a:lnTo>
                    <a:pt x="105" y="345"/>
                  </a:lnTo>
                  <a:lnTo>
                    <a:pt x="105" y="345"/>
                  </a:lnTo>
                  <a:lnTo>
                    <a:pt x="110" y="325"/>
                  </a:lnTo>
                  <a:lnTo>
                    <a:pt x="118" y="305"/>
                  </a:lnTo>
                  <a:lnTo>
                    <a:pt x="126" y="285"/>
                  </a:lnTo>
                  <a:lnTo>
                    <a:pt x="135" y="265"/>
                  </a:lnTo>
                  <a:lnTo>
                    <a:pt x="155" y="227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86" y="169"/>
                  </a:lnTo>
                  <a:lnTo>
                    <a:pt x="198" y="148"/>
                  </a:lnTo>
                  <a:lnTo>
                    <a:pt x="212" y="128"/>
                  </a:lnTo>
                  <a:lnTo>
                    <a:pt x="227" y="108"/>
                  </a:lnTo>
                  <a:lnTo>
                    <a:pt x="244" y="90"/>
                  </a:lnTo>
                  <a:lnTo>
                    <a:pt x="261" y="73"/>
                  </a:lnTo>
                  <a:lnTo>
                    <a:pt x="279" y="57"/>
                  </a:lnTo>
                  <a:lnTo>
                    <a:pt x="298" y="43"/>
                  </a:lnTo>
                  <a:lnTo>
                    <a:pt x="298" y="43"/>
                  </a:lnTo>
                  <a:lnTo>
                    <a:pt x="302" y="40"/>
                  </a:lnTo>
                  <a:lnTo>
                    <a:pt x="306" y="36"/>
                  </a:lnTo>
                  <a:lnTo>
                    <a:pt x="308" y="33"/>
                  </a:lnTo>
                  <a:lnTo>
                    <a:pt x="309" y="27"/>
                  </a:lnTo>
                  <a:lnTo>
                    <a:pt x="309" y="23"/>
                  </a:lnTo>
                  <a:lnTo>
                    <a:pt x="309" y="19"/>
                  </a:lnTo>
                  <a:lnTo>
                    <a:pt x="305" y="12"/>
                  </a:lnTo>
                  <a:lnTo>
                    <a:pt x="300" y="5"/>
                  </a:lnTo>
                  <a:lnTo>
                    <a:pt x="297" y="2"/>
                  </a:lnTo>
                  <a:lnTo>
                    <a:pt x="293" y="1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80" y="1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57" y="17"/>
                  </a:lnTo>
                  <a:lnTo>
                    <a:pt x="240" y="31"/>
                  </a:lnTo>
                  <a:lnTo>
                    <a:pt x="223" y="47"/>
                  </a:lnTo>
                  <a:lnTo>
                    <a:pt x="207" y="64"/>
                  </a:lnTo>
                  <a:lnTo>
                    <a:pt x="192" y="81"/>
                  </a:lnTo>
                  <a:lnTo>
                    <a:pt x="178" y="98"/>
                  </a:lnTo>
                  <a:lnTo>
                    <a:pt x="165" y="11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26" y="178"/>
                  </a:lnTo>
                  <a:lnTo>
                    <a:pt x="113" y="201"/>
                  </a:lnTo>
                  <a:lnTo>
                    <a:pt x="100" y="225"/>
                  </a:lnTo>
                  <a:lnTo>
                    <a:pt x="88" y="250"/>
                  </a:lnTo>
                  <a:lnTo>
                    <a:pt x="77" y="274"/>
                  </a:lnTo>
                  <a:lnTo>
                    <a:pt x="70" y="299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8" y="342"/>
                  </a:lnTo>
                  <a:lnTo>
                    <a:pt x="53" y="363"/>
                  </a:lnTo>
                  <a:lnTo>
                    <a:pt x="38" y="405"/>
                  </a:lnTo>
                  <a:lnTo>
                    <a:pt x="30" y="425"/>
                  </a:lnTo>
                  <a:lnTo>
                    <a:pt x="25" y="446"/>
                  </a:lnTo>
                  <a:lnTo>
                    <a:pt x="20" y="467"/>
                  </a:lnTo>
                  <a:lnTo>
                    <a:pt x="17" y="489"/>
                  </a:lnTo>
                  <a:lnTo>
                    <a:pt x="17" y="489"/>
                  </a:lnTo>
                  <a:lnTo>
                    <a:pt x="16" y="510"/>
                  </a:lnTo>
                  <a:lnTo>
                    <a:pt x="12" y="533"/>
                  </a:lnTo>
                  <a:lnTo>
                    <a:pt x="4" y="580"/>
                  </a:lnTo>
                  <a:lnTo>
                    <a:pt x="0" y="605"/>
                  </a:lnTo>
                  <a:lnTo>
                    <a:pt x="0" y="629"/>
                  </a:lnTo>
                  <a:lnTo>
                    <a:pt x="0" y="641"/>
                  </a:lnTo>
                  <a:lnTo>
                    <a:pt x="2" y="651"/>
                  </a:lnTo>
                  <a:lnTo>
                    <a:pt x="3" y="662"/>
                  </a:lnTo>
                  <a:lnTo>
                    <a:pt x="7" y="672"/>
                  </a:lnTo>
                  <a:lnTo>
                    <a:pt x="7" y="672"/>
                  </a:lnTo>
                  <a:lnTo>
                    <a:pt x="9" y="677"/>
                  </a:lnTo>
                  <a:lnTo>
                    <a:pt x="12" y="681"/>
                  </a:lnTo>
                  <a:lnTo>
                    <a:pt x="16" y="685"/>
                  </a:lnTo>
                  <a:lnTo>
                    <a:pt x="20" y="686"/>
                  </a:lnTo>
                  <a:lnTo>
                    <a:pt x="20" y="686"/>
                  </a:lnTo>
                  <a:lnTo>
                    <a:pt x="24" y="689"/>
                  </a:lnTo>
                  <a:lnTo>
                    <a:pt x="26" y="692"/>
                  </a:lnTo>
                  <a:lnTo>
                    <a:pt x="32" y="693"/>
                  </a:lnTo>
                  <a:lnTo>
                    <a:pt x="36" y="693"/>
                  </a:lnTo>
                  <a:lnTo>
                    <a:pt x="36" y="693"/>
                  </a:lnTo>
                  <a:lnTo>
                    <a:pt x="70" y="694"/>
                  </a:lnTo>
                  <a:lnTo>
                    <a:pt x="105" y="697"/>
                  </a:lnTo>
                  <a:lnTo>
                    <a:pt x="139" y="701"/>
                  </a:lnTo>
                  <a:lnTo>
                    <a:pt x="173" y="705"/>
                  </a:lnTo>
                  <a:lnTo>
                    <a:pt x="173" y="705"/>
                  </a:lnTo>
                  <a:lnTo>
                    <a:pt x="221" y="706"/>
                  </a:lnTo>
                  <a:lnTo>
                    <a:pt x="268" y="706"/>
                  </a:lnTo>
                  <a:lnTo>
                    <a:pt x="317" y="707"/>
                  </a:lnTo>
                  <a:lnTo>
                    <a:pt x="340" y="709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402" y="714"/>
                  </a:lnTo>
                  <a:lnTo>
                    <a:pt x="438" y="716"/>
                  </a:lnTo>
                  <a:lnTo>
                    <a:pt x="475" y="719"/>
                  </a:lnTo>
                  <a:lnTo>
                    <a:pt x="512" y="719"/>
                  </a:lnTo>
                  <a:lnTo>
                    <a:pt x="585" y="720"/>
                  </a:lnTo>
                  <a:lnTo>
                    <a:pt x="659" y="720"/>
                  </a:lnTo>
                  <a:lnTo>
                    <a:pt x="659" y="720"/>
                  </a:lnTo>
                  <a:lnTo>
                    <a:pt x="733" y="720"/>
                  </a:lnTo>
                  <a:lnTo>
                    <a:pt x="806" y="719"/>
                  </a:lnTo>
                  <a:lnTo>
                    <a:pt x="843" y="719"/>
                  </a:lnTo>
                  <a:lnTo>
                    <a:pt x="879" y="716"/>
                  </a:lnTo>
                  <a:lnTo>
                    <a:pt x="916" y="714"/>
                  </a:lnTo>
                  <a:lnTo>
                    <a:pt x="954" y="711"/>
                  </a:lnTo>
                  <a:lnTo>
                    <a:pt x="954" y="711"/>
                  </a:lnTo>
                  <a:lnTo>
                    <a:pt x="977" y="709"/>
                  </a:lnTo>
                  <a:lnTo>
                    <a:pt x="1001" y="707"/>
                  </a:lnTo>
                  <a:lnTo>
                    <a:pt x="1049" y="706"/>
                  </a:lnTo>
                  <a:lnTo>
                    <a:pt x="1098" y="706"/>
                  </a:lnTo>
                  <a:lnTo>
                    <a:pt x="1145" y="705"/>
                  </a:lnTo>
                  <a:lnTo>
                    <a:pt x="1145" y="705"/>
                  </a:lnTo>
                  <a:lnTo>
                    <a:pt x="1179" y="701"/>
                  </a:lnTo>
                  <a:lnTo>
                    <a:pt x="1213" y="697"/>
                  </a:lnTo>
                  <a:lnTo>
                    <a:pt x="1248" y="694"/>
                  </a:lnTo>
                  <a:lnTo>
                    <a:pt x="1282" y="693"/>
                  </a:lnTo>
                  <a:lnTo>
                    <a:pt x="1282" y="693"/>
                  </a:lnTo>
                  <a:lnTo>
                    <a:pt x="1286" y="693"/>
                  </a:lnTo>
                  <a:lnTo>
                    <a:pt x="1291" y="692"/>
                  </a:lnTo>
                  <a:lnTo>
                    <a:pt x="1294" y="689"/>
                  </a:lnTo>
                  <a:lnTo>
                    <a:pt x="1298" y="686"/>
                  </a:lnTo>
                  <a:lnTo>
                    <a:pt x="1298" y="686"/>
                  </a:lnTo>
                  <a:lnTo>
                    <a:pt x="1302" y="685"/>
                  </a:lnTo>
                  <a:lnTo>
                    <a:pt x="1306" y="681"/>
                  </a:lnTo>
                  <a:lnTo>
                    <a:pt x="1308" y="677"/>
                  </a:lnTo>
                  <a:lnTo>
                    <a:pt x="1311" y="672"/>
                  </a:lnTo>
                  <a:lnTo>
                    <a:pt x="1311" y="672"/>
                  </a:lnTo>
                  <a:lnTo>
                    <a:pt x="1315" y="662"/>
                  </a:lnTo>
                  <a:lnTo>
                    <a:pt x="1316" y="651"/>
                  </a:lnTo>
                  <a:lnTo>
                    <a:pt x="1317" y="641"/>
                  </a:lnTo>
                  <a:lnTo>
                    <a:pt x="1317" y="629"/>
                  </a:lnTo>
                  <a:lnTo>
                    <a:pt x="1317" y="605"/>
                  </a:lnTo>
                  <a:lnTo>
                    <a:pt x="1314" y="580"/>
                  </a:lnTo>
                  <a:lnTo>
                    <a:pt x="1306" y="533"/>
                  </a:lnTo>
                  <a:lnTo>
                    <a:pt x="1302" y="510"/>
                  </a:lnTo>
                  <a:lnTo>
                    <a:pt x="1300" y="489"/>
                  </a:lnTo>
                  <a:lnTo>
                    <a:pt x="1300" y="4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Freeform 923"/>
            <p:cNvSpPr>
              <a:spLocks noEditPoints="1"/>
            </p:cNvSpPr>
            <p:nvPr/>
          </p:nvSpPr>
          <p:spPr bwMode="auto">
            <a:xfrm>
              <a:off x="3565526" y="3633788"/>
              <a:ext cx="120650" cy="47625"/>
            </a:xfrm>
            <a:custGeom>
              <a:avLst/>
              <a:gdLst/>
              <a:ahLst/>
              <a:cxnLst>
                <a:cxn ang="0">
                  <a:pos x="300" y="30"/>
                </a:cxn>
                <a:cxn ang="0">
                  <a:pos x="298" y="21"/>
                </a:cxn>
                <a:cxn ang="0">
                  <a:pos x="294" y="14"/>
                </a:cxn>
                <a:cxn ang="0">
                  <a:pos x="280" y="8"/>
                </a:cxn>
                <a:cxn ang="0">
                  <a:pos x="274" y="8"/>
                </a:cxn>
                <a:cxn ang="0">
                  <a:pos x="214" y="3"/>
                </a:cxn>
                <a:cxn ang="0">
                  <a:pos x="94" y="0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8" y="1"/>
                </a:cxn>
                <a:cxn ang="0">
                  <a:pos x="9" y="5"/>
                </a:cxn>
                <a:cxn ang="0">
                  <a:pos x="2" y="12"/>
                </a:cxn>
                <a:cxn ang="0">
                  <a:pos x="0" y="22"/>
                </a:cxn>
                <a:cxn ang="0">
                  <a:pos x="1" y="41"/>
                </a:cxn>
                <a:cxn ang="0">
                  <a:pos x="7" y="76"/>
                </a:cxn>
                <a:cxn ang="0">
                  <a:pos x="14" y="92"/>
                </a:cxn>
                <a:cxn ang="0">
                  <a:pos x="18" y="95"/>
                </a:cxn>
                <a:cxn ang="0">
                  <a:pos x="28" y="103"/>
                </a:cxn>
                <a:cxn ang="0">
                  <a:pos x="48" y="109"/>
                </a:cxn>
                <a:cxn ang="0">
                  <a:pos x="95" y="112"/>
                </a:cxn>
                <a:cxn ang="0">
                  <a:pos x="121" y="114"/>
                </a:cxn>
                <a:cxn ang="0">
                  <a:pos x="201" y="119"/>
                </a:cxn>
                <a:cxn ang="0">
                  <a:pos x="242" y="116"/>
                </a:cxn>
                <a:cxn ang="0">
                  <a:pos x="280" y="109"/>
                </a:cxn>
                <a:cxn ang="0">
                  <a:pos x="285" y="107"/>
                </a:cxn>
                <a:cxn ang="0">
                  <a:pos x="294" y="101"/>
                </a:cxn>
                <a:cxn ang="0">
                  <a:pos x="300" y="86"/>
                </a:cxn>
                <a:cxn ang="0">
                  <a:pos x="303" y="63"/>
                </a:cxn>
                <a:cxn ang="0">
                  <a:pos x="300" y="30"/>
                </a:cxn>
                <a:cxn ang="0">
                  <a:pos x="121" y="68"/>
                </a:cxn>
                <a:cxn ang="0">
                  <a:pos x="87" y="64"/>
                </a:cxn>
                <a:cxn ang="0">
                  <a:pos x="53" y="60"/>
                </a:cxn>
                <a:cxn ang="0">
                  <a:pos x="49" y="56"/>
                </a:cxn>
                <a:cxn ang="0">
                  <a:pos x="47" y="46"/>
                </a:cxn>
                <a:cxn ang="0">
                  <a:pos x="205" y="48"/>
                </a:cxn>
                <a:cxn ang="0">
                  <a:pos x="257" y="52"/>
                </a:cxn>
                <a:cxn ang="0">
                  <a:pos x="257" y="67"/>
                </a:cxn>
                <a:cxn ang="0">
                  <a:pos x="223" y="69"/>
                </a:cxn>
                <a:cxn ang="0">
                  <a:pos x="155" y="71"/>
                </a:cxn>
                <a:cxn ang="0">
                  <a:pos x="121" y="68"/>
                </a:cxn>
              </a:cxnLst>
              <a:rect l="0" t="0" r="r" b="b"/>
              <a:pathLst>
                <a:path w="303" h="119">
                  <a:moveTo>
                    <a:pt x="300" y="30"/>
                  </a:moveTo>
                  <a:lnTo>
                    <a:pt x="300" y="30"/>
                  </a:lnTo>
                  <a:lnTo>
                    <a:pt x="300" y="25"/>
                  </a:lnTo>
                  <a:lnTo>
                    <a:pt x="298" y="21"/>
                  </a:lnTo>
                  <a:lnTo>
                    <a:pt x="297" y="18"/>
                  </a:lnTo>
                  <a:lnTo>
                    <a:pt x="294" y="14"/>
                  </a:lnTo>
                  <a:lnTo>
                    <a:pt x="287" y="10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14" y="3"/>
                  </a:lnTo>
                  <a:lnTo>
                    <a:pt x="154" y="1"/>
                  </a:lnTo>
                  <a:lnTo>
                    <a:pt x="9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5" y="8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2" y="58"/>
                  </a:lnTo>
                  <a:lnTo>
                    <a:pt x="7" y="76"/>
                  </a:lnTo>
                  <a:lnTo>
                    <a:pt x="10" y="8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8" y="95"/>
                  </a:lnTo>
                  <a:lnTo>
                    <a:pt x="23" y="99"/>
                  </a:lnTo>
                  <a:lnTo>
                    <a:pt x="28" y="103"/>
                  </a:lnTo>
                  <a:lnTo>
                    <a:pt x="34" y="106"/>
                  </a:lnTo>
                  <a:lnTo>
                    <a:pt x="48" y="109"/>
                  </a:lnTo>
                  <a:lnTo>
                    <a:pt x="64" y="111"/>
                  </a:lnTo>
                  <a:lnTo>
                    <a:pt x="95" y="112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61" y="116"/>
                  </a:lnTo>
                  <a:lnTo>
                    <a:pt x="201" y="119"/>
                  </a:lnTo>
                  <a:lnTo>
                    <a:pt x="221" y="118"/>
                  </a:lnTo>
                  <a:lnTo>
                    <a:pt x="242" y="116"/>
                  </a:lnTo>
                  <a:lnTo>
                    <a:pt x="261" y="114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5" y="107"/>
                  </a:lnTo>
                  <a:lnTo>
                    <a:pt x="290" y="105"/>
                  </a:lnTo>
                  <a:lnTo>
                    <a:pt x="294" y="101"/>
                  </a:lnTo>
                  <a:lnTo>
                    <a:pt x="297" y="97"/>
                  </a:lnTo>
                  <a:lnTo>
                    <a:pt x="300" y="86"/>
                  </a:lnTo>
                  <a:lnTo>
                    <a:pt x="302" y="75"/>
                  </a:lnTo>
                  <a:lnTo>
                    <a:pt x="303" y="63"/>
                  </a:lnTo>
                  <a:lnTo>
                    <a:pt x="302" y="51"/>
                  </a:lnTo>
                  <a:lnTo>
                    <a:pt x="300" y="30"/>
                  </a:lnTo>
                  <a:lnTo>
                    <a:pt x="300" y="30"/>
                  </a:lnTo>
                  <a:close/>
                  <a:moveTo>
                    <a:pt x="121" y="68"/>
                  </a:moveTo>
                  <a:lnTo>
                    <a:pt x="121" y="68"/>
                  </a:lnTo>
                  <a:lnTo>
                    <a:pt x="87" y="64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1" y="59"/>
                  </a:lnTo>
                  <a:lnTo>
                    <a:pt x="49" y="5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153" y="47"/>
                  </a:lnTo>
                  <a:lnTo>
                    <a:pt x="205" y="48"/>
                  </a:lnTo>
                  <a:lnTo>
                    <a:pt x="257" y="52"/>
                  </a:lnTo>
                  <a:lnTo>
                    <a:pt x="257" y="52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7" y="67"/>
                  </a:lnTo>
                  <a:lnTo>
                    <a:pt x="223" y="69"/>
                  </a:lnTo>
                  <a:lnTo>
                    <a:pt x="189" y="71"/>
                  </a:lnTo>
                  <a:lnTo>
                    <a:pt x="155" y="71"/>
                  </a:lnTo>
                  <a:lnTo>
                    <a:pt x="121" y="68"/>
                  </a:lnTo>
                  <a:lnTo>
                    <a:pt x="121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851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94558" y="828842"/>
            <a:ext cx="230223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企业文化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705307" y="1887573"/>
            <a:ext cx="5249568" cy="15414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团队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文化是社会文化与团队长期形成的传统文化观念的产物，包含价值观、最高目标、行为准则、管理制度、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道德等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内容。它以全体员工为工作对象，通过宣传、教育、培训和文化娱乐、交心联谊等方式，以最大限度地统一员工意志，规范员工行为，凝聚员工力量，为团队总目标服务。</a:t>
            </a:r>
            <a:endParaRPr kumimoji="0" lang="zh-CN" sz="1200" b="0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504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03458" y="1067428"/>
            <a:ext cx="23086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企业</a:t>
            </a:r>
            <a:r>
              <a:rPr lang="zh-CN" altLang="en-US" sz="8000" dirty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理念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081333" y="2615849"/>
            <a:ext cx="3324393" cy="33554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团队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文化是社会文化与团队长期形成的传统文化观念的产物，包含价值观、最高目标、行为准则、管理制度、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道德等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内容。它以全体员工为工作对象，通过宣传、教育、培训和文化娱乐、交心联谊等方式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以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最大限度地统一员工意志，规范员工行为，凝聚员工力量，为团队总目标服务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培训和文化娱乐、交心联谊等方式，以最大限度地统一员工意志，规范员工行为，凝聚员工力量，为团队总目标服务。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18366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0"/>
            <a:ext cx="12192000" cy="68630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645540" y="713935"/>
            <a:ext cx="23487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发展历程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185960" y="1987376"/>
            <a:ext cx="2030292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2010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 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公司成立于北京</a:t>
            </a:r>
            <a:endParaRPr kumimoji="0" lang="zh-CN" b="1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0" y="3054564"/>
            <a:ext cx="6548586" cy="241086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0" y="2756328"/>
            <a:ext cx="6548586" cy="241086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987731" y="1891327"/>
            <a:ext cx="1004160" cy="101880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69" name="Freeform 719"/>
            <p:cNvSpPr>
              <a:spLocks/>
            </p:cNvSpPr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0" name="Freeform 720"/>
            <p:cNvSpPr>
              <a:spLocks/>
            </p:cNvSpPr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1" name="Freeform 721"/>
            <p:cNvSpPr>
              <a:spLocks/>
            </p:cNvSpPr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2" name="Freeform 722"/>
            <p:cNvSpPr>
              <a:spLocks/>
            </p:cNvSpPr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3" name="Freeform 723"/>
            <p:cNvSpPr>
              <a:spLocks/>
            </p:cNvSpPr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4" name="Freeform 724"/>
            <p:cNvSpPr>
              <a:spLocks/>
            </p:cNvSpPr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5" name="Freeform 725"/>
            <p:cNvSpPr>
              <a:spLocks/>
            </p:cNvSpPr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6" name="Freeform 726"/>
            <p:cNvSpPr>
              <a:spLocks/>
            </p:cNvSpPr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7" name="Freeform 727"/>
            <p:cNvSpPr>
              <a:spLocks/>
            </p:cNvSpPr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8" name="Freeform 728"/>
            <p:cNvSpPr>
              <a:spLocks/>
            </p:cNvSpPr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9" name="Freeform 729"/>
            <p:cNvSpPr>
              <a:spLocks/>
            </p:cNvSpPr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0" name="Freeform 730"/>
            <p:cNvSpPr>
              <a:spLocks/>
            </p:cNvSpPr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1" name="Freeform 731"/>
            <p:cNvSpPr>
              <a:spLocks/>
            </p:cNvSpPr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2" name="Freeform 732"/>
            <p:cNvSpPr>
              <a:spLocks/>
            </p:cNvSpPr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3" name="Freeform 733"/>
            <p:cNvSpPr>
              <a:spLocks/>
            </p:cNvSpPr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4" name="Freeform 734"/>
            <p:cNvSpPr>
              <a:spLocks/>
            </p:cNvSpPr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5" name="Freeform 735"/>
            <p:cNvSpPr>
              <a:spLocks/>
            </p:cNvSpPr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6" name="Freeform 736"/>
            <p:cNvSpPr>
              <a:spLocks/>
            </p:cNvSpPr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7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8" name="Freeform 738"/>
            <p:cNvSpPr>
              <a:spLocks/>
            </p:cNvSpPr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8" name="组合 27"/>
          <p:cNvGrpSpPr/>
          <p:nvPr/>
        </p:nvGrpSpPr>
        <p:grpSpPr>
          <a:xfrm rot="7114281">
            <a:off x="4629483" y="3134573"/>
            <a:ext cx="1004160" cy="101880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29" name="Freeform 719"/>
            <p:cNvSpPr>
              <a:spLocks/>
            </p:cNvSpPr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Freeform 720"/>
            <p:cNvSpPr>
              <a:spLocks/>
            </p:cNvSpPr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Freeform 721"/>
            <p:cNvSpPr>
              <a:spLocks/>
            </p:cNvSpPr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Freeform 722"/>
            <p:cNvSpPr>
              <a:spLocks/>
            </p:cNvSpPr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3" name="Freeform 723"/>
            <p:cNvSpPr>
              <a:spLocks/>
            </p:cNvSpPr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4" name="Freeform 724"/>
            <p:cNvSpPr>
              <a:spLocks/>
            </p:cNvSpPr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5" name="Freeform 725"/>
            <p:cNvSpPr>
              <a:spLocks/>
            </p:cNvSpPr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726"/>
            <p:cNvSpPr>
              <a:spLocks/>
            </p:cNvSpPr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7" name="Freeform 727"/>
            <p:cNvSpPr>
              <a:spLocks/>
            </p:cNvSpPr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8" name="Freeform 728"/>
            <p:cNvSpPr>
              <a:spLocks/>
            </p:cNvSpPr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9" name="Freeform 729"/>
            <p:cNvSpPr>
              <a:spLocks/>
            </p:cNvSpPr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0" name="Freeform 730"/>
            <p:cNvSpPr>
              <a:spLocks/>
            </p:cNvSpPr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1" name="Freeform 731"/>
            <p:cNvSpPr>
              <a:spLocks/>
            </p:cNvSpPr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2" name="Freeform 732"/>
            <p:cNvSpPr>
              <a:spLocks/>
            </p:cNvSpPr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3" name="Freeform 733"/>
            <p:cNvSpPr>
              <a:spLocks/>
            </p:cNvSpPr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4" name="Freeform 734"/>
            <p:cNvSpPr>
              <a:spLocks/>
            </p:cNvSpPr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5" name="Freeform 735"/>
            <p:cNvSpPr>
              <a:spLocks/>
            </p:cNvSpPr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6" name="Freeform 736"/>
            <p:cNvSpPr>
              <a:spLocks/>
            </p:cNvSpPr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7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8" name="Freeform 738"/>
            <p:cNvSpPr>
              <a:spLocks/>
            </p:cNvSpPr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4341720" y="4404192"/>
            <a:ext cx="2030292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2012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 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公司成立分公司</a:t>
            </a:r>
            <a:endParaRPr kumimoji="0" lang="zh-CN" b="1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32456" y="2104791"/>
            <a:ext cx="1004160" cy="101880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51" name="Freeform 719"/>
            <p:cNvSpPr>
              <a:spLocks/>
            </p:cNvSpPr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2" name="Freeform 720"/>
            <p:cNvSpPr>
              <a:spLocks/>
            </p:cNvSpPr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3" name="Freeform 721"/>
            <p:cNvSpPr>
              <a:spLocks/>
            </p:cNvSpPr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4" name="Freeform 722"/>
            <p:cNvSpPr>
              <a:spLocks/>
            </p:cNvSpPr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5" name="Freeform 723"/>
            <p:cNvSpPr>
              <a:spLocks/>
            </p:cNvSpPr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6" name="Freeform 724"/>
            <p:cNvSpPr>
              <a:spLocks/>
            </p:cNvSpPr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7" name="Freeform 725"/>
            <p:cNvSpPr>
              <a:spLocks/>
            </p:cNvSpPr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8" name="Freeform 726"/>
            <p:cNvSpPr>
              <a:spLocks/>
            </p:cNvSpPr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9" name="Freeform 727"/>
            <p:cNvSpPr>
              <a:spLocks/>
            </p:cNvSpPr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0" name="Freeform 728"/>
            <p:cNvSpPr>
              <a:spLocks/>
            </p:cNvSpPr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1" name="Freeform 729"/>
            <p:cNvSpPr>
              <a:spLocks/>
            </p:cNvSpPr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2" name="Freeform 730"/>
            <p:cNvSpPr>
              <a:spLocks/>
            </p:cNvSpPr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3" name="Freeform 731"/>
            <p:cNvSpPr>
              <a:spLocks/>
            </p:cNvSpPr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5" name="Freeform 732"/>
            <p:cNvSpPr>
              <a:spLocks/>
            </p:cNvSpPr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6" name="Freeform 733"/>
            <p:cNvSpPr>
              <a:spLocks/>
            </p:cNvSpPr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9" name="Freeform 734"/>
            <p:cNvSpPr>
              <a:spLocks/>
            </p:cNvSpPr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0" name="Freeform 735"/>
            <p:cNvSpPr>
              <a:spLocks/>
            </p:cNvSpPr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1" name="Freeform 736"/>
            <p:cNvSpPr>
              <a:spLocks/>
            </p:cNvSpPr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2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3" name="Freeform 738"/>
            <p:cNvSpPr>
              <a:spLocks/>
            </p:cNvSpPr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94" name="组合 93"/>
          <p:cNvGrpSpPr/>
          <p:nvPr/>
        </p:nvGrpSpPr>
        <p:grpSpPr>
          <a:xfrm rot="7114281">
            <a:off x="2656694" y="3279350"/>
            <a:ext cx="1004160" cy="101880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95" name="Freeform 719"/>
            <p:cNvSpPr>
              <a:spLocks/>
            </p:cNvSpPr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6" name="Freeform 720"/>
            <p:cNvSpPr>
              <a:spLocks/>
            </p:cNvSpPr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7" name="Freeform 721"/>
            <p:cNvSpPr>
              <a:spLocks/>
            </p:cNvSpPr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8" name="Freeform 722"/>
            <p:cNvSpPr>
              <a:spLocks/>
            </p:cNvSpPr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9" name="Freeform 723"/>
            <p:cNvSpPr>
              <a:spLocks/>
            </p:cNvSpPr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0" name="Freeform 724"/>
            <p:cNvSpPr>
              <a:spLocks/>
            </p:cNvSpPr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1" name="Freeform 725"/>
            <p:cNvSpPr>
              <a:spLocks/>
            </p:cNvSpPr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2" name="Freeform 726"/>
            <p:cNvSpPr>
              <a:spLocks/>
            </p:cNvSpPr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3" name="Freeform 727"/>
            <p:cNvSpPr>
              <a:spLocks/>
            </p:cNvSpPr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4" name="Freeform 728"/>
            <p:cNvSpPr>
              <a:spLocks/>
            </p:cNvSpPr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Freeform 729"/>
            <p:cNvSpPr>
              <a:spLocks/>
            </p:cNvSpPr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6" name="Freeform 730"/>
            <p:cNvSpPr>
              <a:spLocks/>
            </p:cNvSpPr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7" name="Freeform 731"/>
            <p:cNvSpPr>
              <a:spLocks/>
            </p:cNvSpPr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Freeform 732"/>
            <p:cNvSpPr>
              <a:spLocks/>
            </p:cNvSpPr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9" name="Freeform 733"/>
            <p:cNvSpPr>
              <a:spLocks/>
            </p:cNvSpPr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0" name="Freeform 734"/>
            <p:cNvSpPr>
              <a:spLocks/>
            </p:cNvSpPr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Freeform 735"/>
            <p:cNvSpPr>
              <a:spLocks/>
            </p:cNvSpPr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2" name="Freeform 736"/>
            <p:cNvSpPr>
              <a:spLocks/>
            </p:cNvSpPr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3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Freeform 738"/>
            <p:cNvSpPr>
              <a:spLocks/>
            </p:cNvSpPr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15" name="Rectangle 1"/>
          <p:cNvSpPr>
            <a:spLocks noChangeArrowheads="1"/>
          </p:cNvSpPr>
          <p:nvPr/>
        </p:nvSpPr>
        <p:spPr bwMode="auto">
          <a:xfrm>
            <a:off x="2268835" y="4526433"/>
            <a:ext cx="2030292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 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公司规模人数达到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1000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</a:t>
            </a:r>
            <a:endParaRPr kumimoji="0" lang="zh-CN" b="1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Rectangle 1"/>
          <p:cNvSpPr>
            <a:spLocks noChangeArrowheads="1"/>
          </p:cNvSpPr>
          <p:nvPr/>
        </p:nvSpPr>
        <p:spPr bwMode="auto">
          <a:xfrm>
            <a:off x="979089" y="1254403"/>
            <a:ext cx="2030292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 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公司产值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500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亿</a:t>
            </a:r>
            <a:endParaRPr kumimoji="0" lang="zh-CN" b="1" i="0" u="none" strike="noStrike" cap="none" normalizeH="0" baseline="0" dirty="0" smtClean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954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8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8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4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4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35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3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64" grpId="0" animBg="1"/>
      <p:bldP spid="67" grpId="0" animBg="1"/>
      <p:bldP spid="49" grpId="0"/>
      <p:bldP spid="115" grpId="0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50211" y="1923468"/>
            <a:ext cx="32015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二、主要产品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6919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0"/>
            <a:ext cx="12192000" cy="68630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254909" y="1177490"/>
            <a:ext cx="24529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主打产品一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096000" y="4607010"/>
            <a:ext cx="5249568" cy="15414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所谓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企业产品是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指企业中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有目的的劳动生产物，既包括生产企业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的有形产品，又包括服务行业的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无形产品。</a:t>
            </a: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企业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产品包括各种不同的形态、性能，用途万千。但它们有一个共同的特征，即都是人们在一定时期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内生产经营活动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的直接有效成果。</a:t>
            </a:r>
          </a:p>
        </p:txBody>
      </p:sp>
      <p:pic>
        <p:nvPicPr>
          <p:cNvPr id="11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238335"/>
            <a:ext cx="6485848" cy="504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23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0"/>
            <a:ext cx="12192000" cy="68630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88020" y="1406090"/>
            <a:ext cx="251062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主打产品二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350286" y="5522785"/>
            <a:ext cx="4684010" cy="8027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所谓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企业产品是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指企业中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有目的的劳动生产物，既包括生产企业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的有形产品，又包括服务行业的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无形产品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75172" y="201509"/>
            <a:ext cx="6378004" cy="5591590"/>
            <a:chOff x="11799892" y="2323580"/>
            <a:chExt cx="11813291" cy="10356700"/>
          </a:xfrm>
        </p:grpSpPr>
        <p:pic>
          <p:nvPicPr>
            <p:cNvPr id="8" name="Picture 26" descr="iMac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9892" y="2323580"/>
              <a:ext cx="11813291" cy="10356700"/>
            </a:xfrm>
            <a:prstGeom prst="rect">
              <a:avLst/>
            </a:prstGeom>
          </p:spPr>
        </p:pic>
        <p:pic>
          <p:nvPicPr>
            <p:cNvPr id="9" name="图片占位符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" r="971"/>
            <a:stretch>
              <a:fillRect/>
            </a:stretch>
          </p:blipFill>
          <p:spPr>
            <a:xfrm>
              <a:off x="13420725" y="3752850"/>
              <a:ext cx="8675688" cy="4981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469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0"/>
            <a:ext cx="12192000" cy="68630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54231" y="760856"/>
            <a:ext cx="24929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主打产品三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35594" y="1960002"/>
            <a:ext cx="4054699" cy="8027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所谓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企业产品是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指企业中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有目的的劳动生产物，既包括生产企业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的有形产品，又包括服务行业的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无形产品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80791" y="760856"/>
            <a:ext cx="5192059" cy="5359432"/>
            <a:chOff x="7809489" y="3031318"/>
            <a:chExt cx="8576668" cy="8853148"/>
          </a:xfrm>
        </p:grpSpPr>
        <p:pic>
          <p:nvPicPr>
            <p:cNvPr id="9" name="Pictur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79038" y="3767110"/>
              <a:ext cx="3207119" cy="6828484"/>
            </a:xfrm>
            <a:prstGeom prst="rect">
              <a:avLst/>
            </a:prstGeom>
          </p:spPr>
        </p:pic>
        <p:pic>
          <p:nvPicPr>
            <p:cNvPr id="11" name="Picture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09489" y="3767110"/>
              <a:ext cx="3207119" cy="6828484"/>
            </a:xfrm>
            <a:prstGeom prst="rect">
              <a:avLst/>
            </a:prstGeom>
          </p:spPr>
        </p:pic>
        <p:pic>
          <p:nvPicPr>
            <p:cNvPr id="12" name="Picture 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2267" y="3031318"/>
              <a:ext cx="4158039" cy="8853148"/>
            </a:xfrm>
            <a:prstGeom prst="rect">
              <a:avLst/>
            </a:prstGeom>
          </p:spPr>
        </p:pic>
        <p:pic>
          <p:nvPicPr>
            <p:cNvPr id="13" name="图片占位符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" r="616"/>
            <a:stretch>
              <a:fillRect/>
            </a:stretch>
          </p:blipFill>
          <p:spPr>
            <a:xfrm>
              <a:off x="8093075" y="4787900"/>
              <a:ext cx="1841500" cy="4770438"/>
            </a:xfrm>
            <a:prstGeom prst="rect">
              <a:avLst/>
            </a:prstGeom>
          </p:spPr>
        </p:pic>
        <p:pic>
          <p:nvPicPr>
            <p:cNvPr id="14" name="图片占位符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" b="169"/>
            <a:stretch>
              <a:fillRect/>
            </a:stretch>
          </p:blipFill>
          <p:spPr>
            <a:xfrm>
              <a:off x="10279063" y="4349750"/>
              <a:ext cx="3492500" cy="6229350"/>
            </a:xfrm>
            <a:prstGeom prst="rect">
              <a:avLst/>
            </a:prstGeom>
          </p:spPr>
        </p:pic>
        <p:pic>
          <p:nvPicPr>
            <p:cNvPr id="15" name="图片占位符 4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" r="489"/>
            <a:stretch>
              <a:fillRect/>
            </a:stretch>
          </p:blipFill>
          <p:spPr>
            <a:xfrm>
              <a:off x="14070013" y="4789488"/>
              <a:ext cx="2012950" cy="4768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4134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34"/>
            <a:ext cx="12192000" cy="688727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9883" y="427367"/>
            <a:ext cx="23695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产品特点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2390" y="1750452"/>
            <a:ext cx="2956368" cy="2087131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25" name="Freeform 12"/>
              <p:cNvSpPr>
                <a:spLocks/>
              </p:cNvSpPr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9" name="Freeform 16"/>
              <p:cNvSpPr>
                <a:spLocks/>
              </p:cNvSpPr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0" name="Freeform 17"/>
              <p:cNvSpPr>
                <a:spLocks/>
              </p:cNvSpPr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1" name="Freeform 18"/>
              <p:cNvSpPr>
                <a:spLocks/>
              </p:cNvSpPr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6" name="Freeform 23"/>
              <p:cNvSpPr>
                <a:spLocks/>
              </p:cNvSpPr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7" name="Freeform 24"/>
              <p:cNvSpPr>
                <a:spLocks/>
              </p:cNvSpPr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8" name="Freeform 25"/>
              <p:cNvSpPr>
                <a:spLocks/>
              </p:cNvSpPr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39" name="Freeform 26"/>
              <p:cNvSpPr>
                <a:spLocks/>
              </p:cNvSpPr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0" name="Freeform 27"/>
              <p:cNvSpPr>
                <a:spLocks/>
              </p:cNvSpPr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1" name="Freeform 28"/>
              <p:cNvSpPr>
                <a:spLocks/>
              </p:cNvSpPr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2" name="Freeform 29"/>
              <p:cNvSpPr>
                <a:spLocks/>
              </p:cNvSpPr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3" name="Freeform 30"/>
              <p:cNvSpPr>
                <a:spLocks/>
              </p:cNvSpPr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4" name="Freeform 31"/>
              <p:cNvSpPr>
                <a:spLocks/>
              </p:cNvSpPr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5" name="Freeform 32"/>
              <p:cNvSpPr>
                <a:spLocks/>
              </p:cNvSpPr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6" name="Freeform 33"/>
              <p:cNvSpPr>
                <a:spLocks/>
              </p:cNvSpPr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7" name="Freeform 34"/>
              <p:cNvSpPr>
                <a:spLocks/>
              </p:cNvSpPr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8" name="Freeform 35"/>
              <p:cNvSpPr>
                <a:spLocks/>
              </p:cNvSpPr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49" name="Freeform 36"/>
              <p:cNvSpPr>
                <a:spLocks/>
              </p:cNvSpPr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0" name="Freeform 37"/>
              <p:cNvSpPr>
                <a:spLocks/>
              </p:cNvSpPr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1" name="Freeform 38"/>
              <p:cNvSpPr>
                <a:spLocks/>
              </p:cNvSpPr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2" name="Freeform 39"/>
              <p:cNvSpPr>
                <a:spLocks/>
              </p:cNvSpPr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3" name="Freeform 40"/>
              <p:cNvSpPr>
                <a:spLocks/>
              </p:cNvSpPr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4" name="Freeform 41"/>
              <p:cNvSpPr>
                <a:spLocks/>
              </p:cNvSpPr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5" name="Freeform 42"/>
              <p:cNvSpPr>
                <a:spLocks/>
              </p:cNvSpPr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6" name="Freeform 43"/>
              <p:cNvSpPr>
                <a:spLocks/>
              </p:cNvSpPr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7" name="Freeform 44"/>
              <p:cNvSpPr>
                <a:spLocks/>
              </p:cNvSpPr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8" name="Freeform 45"/>
              <p:cNvSpPr>
                <a:spLocks/>
              </p:cNvSpPr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0" name="Freeform 47"/>
              <p:cNvSpPr>
                <a:spLocks/>
              </p:cNvSpPr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1" name="Freeform 48"/>
              <p:cNvSpPr>
                <a:spLocks/>
              </p:cNvSpPr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2" name="Freeform 49"/>
              <p:cNvSpPr>
                <a:spLocks/>
              </p:cNvSpPr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3" name="Freeform 50"/>
              <p:cNvSpPr>
                <a:spLocks/>
              </p:cNvSpPr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4" name="Freeform 51"/>
              <p:cNvSpPr>
                <a:spLocks/>
              </p:cNvSpPr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5" name="Freeform 52"/>
              <p:cNvSpPr>
                <a:spLocks/>
              </p:cNvSpPr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6" name="Freeform 53"/>
              <p:cNvSpPr>
                <a:spLocks/>
              </p:cNvSpPr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7" name="Freeform 54"/>
              <p:cNvSpPr>
                <a:spLocks/>
              </p:cNvSpPr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8" name="Freeform 55"/>
              <p:cNvSpPr>
                <a:spLocks/>
              </p:cNvSpPr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69" name="Freeform 56"/>
              <p:cNvSpPr>
                <a:spLocks/>
              </p:cNvSpPr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0" name="Freeform 57"/>
              <p:cNvSpPr>
                <a:spLocks/>
              </p:cNvSpPr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1" name="Freeform 58"/>
              <p:cNvSpPr>
                <a:spLocks/>
              </p:cNvSpPr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2" name="Freeform 59"/>
              <p:cNvSpPr>
                <a:spLocks/>
              </p:cNvSpPr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3" name="Freeform 60"/>
              <p:cNvSpPr>
                <a:spLocks/>
              </p:cNvSpPr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4" name="Freeform 61"/>
              <p:cNvSpPr>
                <a:spLocks/>
              </p:cNvSpPr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5" name="Freeform 62"/>
              <p:cNvSpPr>
                <a:spLocks/>
              </p:cNvSpPr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6" name="Freeform 63"/>
              <p:cNvSpPr>
                <a:spLocks/>
              </p:cNvSpPr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7" name="Freeform 64"/>
              <p:cNvSpPr>
                <a:spLocks/>
              </p:cNvSpPr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8" name="Freeform 65"/>
              <p:cNvSpPr>
                <a:spLocks/>
              </p:cNvSpPr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79" name="Freeform 66"/>
              <p:cNvSpPr>
                <a:spLocks/>
              </p:cNvSpPr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0" name="Freeform 67"/>
              <p:cNvSpPr>
                <a:spLocks/>
              </p:cNvSpPr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1" name="Freeform 68"/>
              <p:cNvSpPr>
                <a:spLocks/>
              </p:cNvSpPr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2" name="Freeform 69"/>
              <p:cNvSpPr>
                <a:spLocks/>
              </p:cNvSpPr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3" name="Freeform 70"/>
              <p:cNvSpPr>
                <a:spLocks/>
              </p:cNvSpPr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4" name="Freeform 71"/>
              <p:cNvSpPr>
                <a:spLocks/>
              </p:cNvSpPr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5" name="Freeform 72"/>
              <p:cNvSpPr>
                <a:spLocks/>
              </p:cNvSpPr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6" name="Freeform 73"/>
              <p:cNvSpPr>
                <a:spLocks/>
              </p:cNvSpPr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7" name="Freeform 74"/>
              <p:cNvSpPr>
                <a:spLocks/>
              </p:cNvSpPr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8" name="Freeform 75"/>
              <p:cNvSpPr>
                <a:spLocks/>
              </p:cNvSpPr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89" name="Freeform 76"/>
              <p:cNvSpPr>
                <a:spLocks/>
              </p:cNvSpPr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0" name="Freeform 77"/>
              <p:cNvSpPr>
                <a:spLocks/>
              </p:cNvSpPr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1" name="Freeform 78"/>
              <p:cNvSpPr>
                <a:spLocks/>
              </p:cNvSpPr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2" name="Freeform 79"/>
              <p:cNvSpPr>
                <a:spLocks/>
              </p:cNvSpPr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3" name="Freeform 80"/>
              <p:cNvSpPr>
                <a:spLocks/>
              </p:cNvSpPr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4" name="Freeform 81"/>
              <p:cNvSpPr>
                <a:spLocks/>
              </p:cNvSpPr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5" name="Freeform 82"/>
              <p:cNvSpPr>
                <a:spLocks/>
              </p:cNvSpPr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6" name="Freeform 83"/>
              <p:cNvSpPr>
                <a:spLocks/>
              </p:cNvSpPr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7" name="Freeform 84"/>
              <p:cNvSpPr>
                <a:spLocks/>
              </p:cNvSpPr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8" name="Freeform 85"/>
              <p:cNvSpPr>
                <a:spLocks/>
              </p:cNvSpPr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9" name="Freeform 86"/>
              <p:cNvSpPr>
                <a:spLocks/>
              </p:cNvSpPr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0" name="Freeform 87"/>
              <p:cNvSpPr>
                <a:spLocks/>
              </p:cNvSpPr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1" name="Freeform 88"/>
              <p:cNvSpPr>
                <a:spLocks/>
              </p:cNvSpPr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2" name="Freeform 89"/>
              <p:cNvSpPr>
                <a:spLocks/>
              </p:cNvSpPr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3" name="Freeform 90"/>
              <p:cNvSpPr>
                <a:spLocks/>
              </p:cNvSpPr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4" name="Freeform 91"/>
              <p:cNvSpPr>
                <a:spLocks/>
              </p:cNvSpPr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5" name="Freeform 92"/>
              <p:cNvSpPr>
                <a:spLocks/>
              </p:cNvSpPr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6096000" y="672514"/>
            <a:ext cx="2956368" cy="2087131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07" name="Freeform 5"/>
            <p:cNvSpPr>
              <a:spLocks/>
            </p:cNvSpPr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08" name="Freeform 6"/>
            <p:cNvSpPr>
              <a:spLocks/>
            </p:cNvSpPr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3" name="Freeform 11"/>
            <p:cNvSpPr>
              <a:spLocks/>
            </p:cNvSpPr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15" name="Freeform 12"/>
              <p:cNvSpPr>
                <a:spLocks/>
              </p:cNvSpPr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16" name="Freeform 13"/>
              <p:cNvSpPr>
                <a:spLocks/>
              </p:cNvSpPr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17" name="Freeform 14"/>
              <p:cNvSpPr>
                <a:spLocks/>
              </p:cNvSpPr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18" name="Freeform 15"/>
              <p:cNvSpPr>
                <a:spLocks/>
              </p:cNvSpPr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19" name="Freeform 16"/>
              <p:cNvSpPr>
                <a:spLocks/>
              </p:cNvSpPr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0" name="Freeform 17"/>
              <p:cNvSpPr>
                <a:spLocks/>
              </p:cNvSpPr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1" name="Freeform 18"/>
              <p:cNvSpPr>
                <a:spLocks/>
              </p:cNvSpPr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2" name="Freeform 19"/>
              <p:cNvSpPr>
                <a:spLocks/>
              </p:cNvSpPr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3" name="Freeform 20"/>
              <p:cNvSpPr>
                <a:spLocks/>
              </p:cNvSpPr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4" name="Freeform 21"/>
              <p:cNvSpPr>
                <a:spLocks/>
              </p:cNvSpPr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5" name="Freeform 22"/>
              <p:cNvSpPr>
                <a:spLocks/>
              </p:cNvSpPr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6" name="Freeform 23"/>
              <p:cNvSpPr>
                <a:spLocks/>
              </p:cNvSpPr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7" name="Freeform 24"/>
              <p:cNvSpPr>
                <a:spLocks/>
              </p:cNvSpPr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8" name="Freeform 25"/>
              <p:cNvSpPr>
                <a:spLocks/>
              </p:cNvSpPr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9" name="Freeform 26"/>
              <p:cNvSpPr>
                <a:spLocks/>
              </p:cNvSpPr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0" name="Freeform 27"/>
              <p:cNvSpPr>
                <a:spLocks/>
              </p:cNvSpPr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1" name="Freeform 28"/>
              <p:cNvSpPr>
                <a:spLocks/>
              </p:cNvSpPr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2" name="Freeform 29"/>
              <p:cNvSpPr>
                <a:spLocks/>
              </p:cNvSpPr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3" name="Freeform 30"/>
              <p:cNvSpPr>
                <a:spLocks/>
              </p:cNvSpPr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4" name="Freeform 31"/>
              <p:cNvSpPr>
                <a:spLocks/>
              </p:cNvSpPr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5" name="Freeform 32"/>
              <p:cNvSpPr>
                <a:spLocks/>
              </p:cNvSpPr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6" name="Freeform 33"/>
              <p:cNvSpPr>
                <a:spLocks/>
              </p:cNvSpPr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7" name="Freeform 34"/>
              <p:cNvSpPr>
                <a:spLocks/>
              </p:cNvSpPr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8" name="Freeform 35"/>
              <p:cNvSpPr>
                <a:spLocks/>
              </p:cNvSpPr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9" name="Freeform 36"/>
              <p:cNvSpPr>
                <a:spLocks/>
              </p:cNvSpPr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0" name="Freeform 37"/>
              <p:cNvSpPr>
                <a:spLocks/>
              </p:cNvSpPr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1" name="Freeform 38"/>
              <p:cNvSpPr>
                <a:spLocks/>
              </p:cNvSpPr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2" name="Freeform 39"/>
              <p:cNvSpPr>
                <a:spLocks/>
              </p:cNvSpPr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3" name="Freeform 40"/>
              <p:cNvSpPr>
                <a:spLocks/>
              </p:cNvSpPr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4" name="Freeform 41"/>
              <p:cNvSpPr>
                <a:spLocks/>
              </p:cNvSpPr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5" name="Freeform 42"/>
              <p:cNvSpPr>
                <a:spLocks/>
              </p:cNvSpPr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6" name="Freeform 43"/>
              <p:cNvSpPr>
                <a:spLocks/>
              </p:cNvSpPr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7" name="Freeform 44"/>
              <p:cNvSpPr>
                <a:spLocks/>
              </p:cNvSpPr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8" name="Freeform 45"/>
              <p:cNvSpPr>
                <a:spLocks/>
              </p:cNvSpPr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9" name="Freeform 46"/>
              <p:cNvSpPr>
                <a:spLocks/>
              </p:cNvSpPr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0" name="Freeform 47"/>
              <p:cNvSpPr>
                <a:spLocks/>
              </p:cNvSpPr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1" name="Freeform 48"/>
              <p:cNvSpPr>
                <a:spLocks/>
              </p:cNvSpPr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2" name="Freeform 49"/>
              <p:cNvSpPr>
                <a:spLocks/>
              </p:cNvSpPr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3" name="Freeform 50"/>
              <p:cNvSpPr>
                <a:spLocks/>
              </p:cNvSpPr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4" name="Freeform 51"/>
              <p:cNvSpPr>
                <a:spLocks/>
              </p:cNvSpPr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5" name="Freeform 52"/>
              <p:cNvSpPr>
                <a:spLocks/>
              </p:cNvSpPr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6" name="Freeform 53"/>
              <p:cNvSpPr>
                <a:spLocks/>
              </p:cNvSpPr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7" name="Freeform 54"/>
              <p:cNvSpPr>
                <a:spLocks/>
              </p:cNvSpPr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8" name="Freeform 55"/>
              <p:cNvSpPr>
                <a:spLocks/>
              </p:cNvSpPr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9" name="Freeform 56"/>
              <p:cNvSpPr>
                <a:spLocks/>
              </p:cNvSpPr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0" name="Freeform 57"/>
              <p:cNvSpPr>
                <a:spLocks/>
              </p:cNvSpPr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1" name="Freeform 58"/>
              <p:cNvSpPr>
                <a:spLocks/>
              </p:cNvSpPr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2" name="Freeform 59"/>
              <p:cNvSpPr>
                <a:spLocks/>
              </p:cNvSpPr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3" name="Freeform 60"/>
              <p:cNvSpPr>
                <a:spLocks/>
              </p:cNvSpPr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4" name="Freeform 61"/>
              <p:cNvSpPr>
                <a:spLocks/>
              </p:cNvSpPr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5" name="Freeform 62"/>
              <p:cNvSpPr>
                <a:spLocks/>
              </p:cNvSpPr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6" name="Freeform 63"/>
              <p:cNvSpPr>
                <a:spLocks/>
              </p:cNvSpPr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7" name="Freeform 64"/>
              <p:cNvSpPr>
                <a:spLocks/>
              </p:cNvSpPr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8" name="Freeform 65"/>
              <p:cNvSpPr>
                <a:spLocks/>
              </p:cNvSpPr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9" name="Freeform 66"/>
              <p:cNvSpPr>
                <a:spLocks/>
              </p:cNvSpPr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0" name="Freeform 67"/>
              <p:cNvSpPr>
                <a:spLocks/>
              </p:cNvSpPr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1" name="Freeform 68"/>
              <p:cNvSpPr>
                <a:spLocks/>
              </p:cNvSpPr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2" name="Freeform 69"/>
              <p:cNvSpPr>
                <a:spLocks/>
              </p:cNvSpPr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3" name="Freeform 70"/>
              <p:cNvSpPr>
                <a:spLocks/>
              </p:cNvSpPr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4" name="Freeform 71"/>
              <p:cNvSpPr>
                <a:spLocks/>
              </p:cNvSpPr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5" name="Freeform 72"/>
              <p:cNvSpPr>
                <a:spLocks/>
              </p:cNvSpPr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6" name="Freeform 73"/>
              <p:cNvSpPr>
                <a:spLocks/>
              </p:cNvSpPr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7" name="Freeform 74"/>
              <p:cNvSpPr>
                <a:spLocks/>
              </p:cNvSpPr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8" name="Freeform 75"/>
              <p:cNvSpPr>
                <a:spLocks/>
              </p:cNvSpPr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9" name="Freeform 76"/>
              <p:cNvSpPr>
                <a:spLocks/>
              </p:cNvSpPr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0" name="Freeform 77"/>
              <p:cNvSpPr>
                <a:spLocks/>
              </p:cNvSpPr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1" name="Freeform 78"/>
              <p:cNvSpPr>
                <a:spLocks/>
              </p:cNvSpPr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2" name="Freeform 79"/>
              <p:cNvSpPr>
                <a:spLocks/>
              </p:cNvSpPr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3" name="Freeform 80"/>
              <p:cNvSpPr>
                <a:spLocks/>
              </p:cNvSpPr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4" name="Freeform 81"/>
              <p:cNvSpPr>
                <a:spLocks/>
              </p:cNvSpPr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5" name="Freeform 82"/>
              <p:cNvSpPr>
                <a:spLocks/>
              </p:cNvSpPr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6" name="Freeform 83"/>
              <p:cNvSpPr>
                <a:spLocks/>
              </p:cNvSpPr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7" name="Freeform 84"/>
              <p:cNvSpPr>
                <a:spLocks/>
              </p:cNvSpPr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8" name="Freeform 85"/>
              <p:cNvSpPr>
                <a:spLocks/>
              </p:cNvSpPr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9" name="Freeform 86"/>
              <p:cNvSpPr>
                <a:spLocks/>
              </p:cNvSpPr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0" name="Freeform 87"/>
              <p:cNvSpPr>
                <a:spLocks/>
              </p:cNvSpPr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1" name="Freeform 88"/>
              <p:cNvSpPr>
                <a:spLocks/>
              </p:cNvSpPr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2" name="Freeform 89"/>
              <p:cNvSpPr>
                <a:spLocks/>
              </p:cNvSpPr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3" name="Freeform 90"/>
              <p:cNvSpPr>
                <a:spLocks/>
              </p:cNvSpPr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4" name="Freeform 91"/>
              <p:cNvSpPr>
                <a:spLocks/>
              </p:cNvSpPr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5" name="Freeform 92"/>
              <p:cNvSpPr>
                <a:spLocks/>
              </p:cNvSpPr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</p:grpSp>
      <p:grpSp>
        <p:nvGrpSpPr>
          <p:cNvPr id="196" name="组合 195"/>
          <p:cNvGrpSpPr/>
          <p:nvPr/>
        </p:nvGrpSpPr>
        <p:grpSpPr>
          <a:xfrm>
            <a:off x="2002625" y="4017177"/>
            <a:ext cx="2956368" cy="2087131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97" name="Freeform 5"/>
            <p:cNvSpPr>
              <a:spLocks/>
            </p:cNvSpPr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98" name="Freeform 6"/>
            <p:cNvSpPr>
              <a:spLocks/>
            </p:cNvSpPr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99" name="Freeform 7"/>
            <p:cNvSpPr>
              <a:spLocks/>
            </p:cNvSpPr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0" name="Freeform 8"/>
            <p:cNvSpPr>
              <a:spLocks/>
            </p:cNvSpPr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1" name="Freeform 9"/>
            <p:cNvSpPr>
              <a:spLocks/>
            </p:cNvSpPr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2" name="Freeform 10"/>
            <p:cNvSpPr>
              <a:spLocks/>
            </p:cNvSpPr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3" name="Freeform 11"/>
            <p:cNvSpPr>
              <a:spLocks/>
            </p:cNvSpPr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204" name="组合 203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205" name="Freeform 12"/>
              <p:cNvSpPr>
                <a:spLocks/>
              </p:cNvSpPr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06" name="Freeform 13"/>
              <p:cNvSpPr>
                <a:spLocks/>
              </p:cNvSpPr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07" name="Freeform 14"/>
              <p:cNvSpPr>
                <a:spLocks/>
              </p:cNvSpPr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08" name="Freeform 15"/>
              <p:cNvSpPr>
                <a:spLocks/>
              </p:cNvSpPr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09" name="Freeform 16"/>
              <p:cNvSpPr>
                <a:spLocks/>
              </p:cNvSpPr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0" name="Freeform 17"/>
              <p:cNvSpPr>
                <a:spLocks/>
              </p:cNvSpPr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1" name="Freeform 18"/>
              <p:cNvSpPr>
                <a:spLocks/>
              </p:cNvSpPr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2" name="Freeform 19"/>
              <p:cNvSpPr>
                <a:spLocks/>
              </p:cNvSpPr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3" name="Freeform 20"/>
              <p:cNvSpPr>
                <a:spLocks/>
              </p:cNvSpPr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4" name="Freeform 21"/>
              <p:cNvSpPr>
                <a:spLocks/>
              </p:cNvSpPr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5" name="Freeform 22"/>
              <p:cNvSpPr>
                <a:spLocks/>
              </p:cNvSpPr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6" name="Freeform 23"/>
              <p:cNvSpPr>
                <a:spLocks/>
              </p:cNvSpPr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7" name="Freeform 24"/>
              <p:cNvSpPr>
                <a:spLocks/>
              </p:cNvSpPr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8" name="Freeform 25"/>
              <p:cNvSpPr>
                <a:spLocks/>
              </p:cNvSpPr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9" name="Freeform 26"/>
              <p:cNvSpPr>
                <a:spLocks/>
              </p:cNvSpPr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0" name="Freeform 27"/>
              <p:cNvSpPr>
                <a:spLocks/>
              </p:cNvSpPr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1" name="Freeform 28"/>
              <p:cNvSpPr>
                <a:spLocks/>
              </p:cNvSpPr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2" name="Freeform 29"/>
              <p:cNvSpPr>
                <a:spLocks/>
              </p:cNvSpPr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3" name="Freeform 30"/>
              <p:cNvSpPr>
                <a:spLocks/>
              </p:cNvSpPr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4" name="Freeform 31"/>
              <p:cNvSpPr>
                <a:spLocks/>
              </p:cNvSpPr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5" name="Freeform 32"/>
              <p:cNvSpPr>
                <a:spLocks/>
              </p:cNvSpPr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6" name="Freeform 33"/>
              <p:cNvSpPr>
                <a:spLocks/>
              </p:cNvSpPr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7" name="Freeform 34"/>
              <p:cNvSpPr>
                <a:spLocks/>
              </p:cNvSpPr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8" name="Freeform 35"/>
              <p:cNvSpPr>
                <a:spLocks/>
              </p:cNvSpPr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9" name="Freeform 36"/>
              <p:cNvSpPr>
                <a:spLocks/>
              </p:cNvSpPr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0" name="Freeform 37"/>
              <p:cNvSpPr>
                <a:spLocks/>
              </p:cNvSpPr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1" name="Freeform 38"/>
              <p:cNvSpPr>
                <a:spLocks/>
              </p:cNvSpPr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2" name="Freeform 39"/>
              <p:cNvSpPr>
                <a:spLocks/>
              </p:cNvSpPr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3" name="Freeform 40"/>
              <p:cNvSpPr>
                <a:spLocks/>
              </p:cNvSpPr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4" name="Freeform 41"/>
              <p:cNvSpPr>
                <a:spLocks/>
              </p:cNvSpPr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5" name="Freeform 42"/>
              <p:cNvSpPr>
                <a:spLocks/>
              </p:cNvSpPr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6" name="Freeform 43"/>
              <p:cNvSpPr>
                <a:spLocks/>
              </p:cNvSpPr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7" name="Freeform 44"/>
              <p:cNvSpPr>
                <a:spLocks/>
              </p:cNvSpPr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8" name="Freeform 45"/>
              <p:cNvSpPr>
                <a:spLocks/>
              </p:cNvSpPr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9" name="Freeform 46"/>
              <p:cNvSpPr>
                <a:spLocks/>
              </p:cNvSpPr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0" name="Freeform 47"/>
              <p:cNvSpPr>
                <a:spLocks/>
              </p:cNvSpPr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1" name="Freeform 48"/>
              <p:cNvSpPr>
                <a:spLocks/>
              </p:cNvSpPr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2" name="Freeform 49"/>
              <p:cNvSpPr>
                <a:spLocks/>
              </p:cNvSpPr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3" name="Freeform 50"/>
              <p:cNvSpPr>
                <a:spLocks/>
              </p:cNvSpPr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4" name="Freeform 51"/>
              <p:cNvSpPr>
                <a:spLocks/>
              </p:cNvSpPr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5" name="Freeform 52"/>
              <p:cNvSpPr>
                <a:spLocks/>
              </p:cNvSpPr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6" name="Freeform 53"/>
              <p:cNvSpPr>
                <a:spLocks/>
              </p:cNvSpPr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7" name="Freeform 54"/>
              <p:cNvSpPr>
                <a:spLocks/>
              </p:cNvSpPr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8" name="Freeform 55"/>
              <p:cNvSpPr>
                <a:spLocks/>
              </p:cNvSpPr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9" name="Freeform 56"/>
              <p:cNvSpPr>
                <a:spLocks/>
              </p:cNvSpPr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0" name="Freeform 57"/>
              <p:cNvSpPr>
                <a:spLocks/>
              </p:cNvSpPr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1" name="Freeform 58"/>
              <p:cNvSpPr>
                <a:spLocks/>
              </p:cNvSpPr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2" name="Freeform 59"/>
              <p:cNvSpPr>
                <a:spLocks/>
              </p:cNvSpPr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3" name="Freeform 60"/>
              <p:cNvSpPr>
                <a:spLocks/>
              </p:cNvSpPr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4" name="Freeform 61"/>
              <p:cNvSpPr>
                <a:spLocks/>
              </p:cNvSpPr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5" name="Freeform 62"/>
              <p:cNvSpPr>
                <a:spLocks/>
              </p:cNvSpPr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6" name="Freeform 63"/>
              <p:cNvSpPr>
                <a:spLocks/>
              </p:cNvSpPr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7" name="Freeform 64"/>
              <p:cNvSpPr>
                <a:spLocks/>
              </p:cNvSpPr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8" name="Freeform 65"/>
              <p:cNvSpPr>
                <a:spLocks/>
              </p:cNvSpPr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9" name="Freeform 66"/>
              <p:cNvSpPr>
                <a:spLocks/>
              </p:cNvSpPr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0" name="Freeform 67"/>
              <p:cNvSpPr>
                <a:spLocks/>
              </p:cNvSpPr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1" name="Freeform 68"/>
              <p:cNvSpPr>
                <a:spLocks/>
              </p:cNvSpPr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2" name="Freeform 69"/>
              <p:cNvSpPr>
                <a:spLocks/>
              </p:cNvSpPr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3" name="Freeform 70"/>
              <p:cNvSpPr>
                <a:spLocks/>
              </p:cNvSpPr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4" name="Freeform 71"/>
              <p:cNvSpPr>
                <a:spLocks/>
              </p:cNvSpPr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5" name="Freeform 72"/>
              <p:cNvSpPr>
                <a:spLocks/>
              </p:cNvSpPr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6" name="Freeform 73"/>
              <p:cNvSpPr>
                <a:spLocks/>
              </p:cNvSpPr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7" name="Freeform 74"/>
              <p:cNvSpPr>
                <a:spLocks/>
              </p:cNvSpPr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8" name="Freeform 75"/>
              <p:cNvSpPr>
                <a:spLocks/>
              </p:cNvSpPr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9" name="Freeform 76"/>
              <p:cNvSpPr>
                <a:spLocks/>
              </p:cNvSpPr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0" name="Freeform 77"/>
              <p:cNvSpPr>
                <a:spLocks/>
              </p:cNvSpPr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1" name="Freeform 78"/>
              <p:cNvSpPr>
                <a:spLocks/>
              </p:cNvSpPr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2" name="Freeform 79"/>
              <p:cNvSpPr>
                <a:spLocks/>
              </p:cNvSpPr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3" name="Freeform 80"/>
              <p:cNvSpPr>
                <a:spLocks/>
              </p:cNvSpPr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4" name="Freeform 81"/>
              <p:cNvSpPr>
                <a:spLocks/>
              </p:cNvSpPr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5" name="Freeform 82"/>
              <p:cNvSpPr>
                <a:spLocks/>
              </p:cNvSpPr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6" name="Freeform 83"/>
              <p:cNvSpPr>
                <a:spLocks/>
              </p:cNvSpPr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7" name="Freeform 84"/>
              <p:cNvSpPr>
                <a:spLocks/>
              </p:cNvSpPr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8" name="Freeform 85"/>
              <p:cNvSpPr>
                <a:spLocks/>
              </p:cNvSpPr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9" name="Freeform 86"/>
              <p:cNvSpPr>
                <a:spLocks/>
              </p:cNvSpPr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0" name="Freeform 87"/>
              <p:cNvSpPr>
                <a:spLocks/>
              </p:cNvSpPr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1" name="Freeform 88"/>
              <p:cNvSpPr>
                <a:spLocks/>
              </p:cNvSpPr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2" name="Freeform 89"/>
              <p:cNvSpPr>
                <a:spLocks/>
              </p:cNvSpPr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3" name="Freeform 90"/>
              <p:cNvSpPr>
                <a:spLocks/>
              </p:cNvSpPr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4" name="Freeform 91"/>
              <p:cNvSpPr>
                <a:spLocks/>
              </p:cNvSpPr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85" name="Freeform 92"/>
              <p:cNvSpPr>
                <a:spLocks/>
              </p:cNvSpPr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</p:grpSp>
      <p:sp>
        <p:nvSpPr>
          <p:cNvPr id="286" name="Rectangle 1"/>
          <p:cNvSpPr>
            <a:spLocks noChangeArrowheads="1"/>
          </p:cNvSpPr>
          <p:nvPr/>
        </p:nvSpPr>
        <p:spPr bwMode="auto">
          <a:xfrm>
            <a:off x="1385586" y="2553055"/>
            <a:ext cx="2023266" cy="7294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产品特点主要是要突出其产品的优势和不同于其他产品的优势所在。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1702841" y="1870972"/>
            <a:ext cx="14574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速度快</a:t>
            </a:r>
            <a:endParaRPr lang="en-US" altLang="zh-CN" sz="54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88" name="Rectangle 1"/>
          <p:cNvSpPr>
            <a:spLocks noChangeArrowheads="1"/>
          </p:cNvSpPr>
          <p:nvPr/>
        </p:nvSpPr>
        <p:spPr bwMode="auto">
          <a:xfrm>
            <a:off x="6761553" y="1574036"/>
            <a:ext cx="1724960" cy="7565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产品特点主要是要突出其产品的优势和不同于其他产品的优势所在。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9" name="矩形 288"/>
          <p:cNvSpPr/>
          <p:nvPr/>
        </p:nvSpPr>
        <p:spPr>
          <a:xfrm>
            <a:off x="6691525" y="964116"/>
            <a:ext cx="18806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灵活方便</a:t>
            </a:r>
            <a:endParaRPr lang="en-US" altLang="zh-CN" sz="54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0" name="Rectangle 1"/>
          <p:cNvSpPr>
            <a:spLocks noChangeArrowheads="1"/>
          </p:cNvSpPr>
          <p:nvPr/>
        </p:nvSpPr>
        <p:spPr bwMode="auto">
          <a:xfrm>
            <a:off x="2500900" y="4933771"/>
            <a:ext cx="1724960" cy="7565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产品特点主要是要突出其产品的优势和不同于其他产品的优势所在。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2430872" y="4323851"/>
            <a:ext cx="16514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持久耐用</a:t>
            </a:r>
            <a:endParaRPr lang="en-US" altLang="zh-CN" sz="54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2741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2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6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2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25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6" grpId="0"/>
      <p:bldP spid="287" grpId="0"/>
      <p:bldP spid="288" grpId="0"/>
      <p:bldP spid="289" grpId="0"/>
      <p:bldP spid="290" grpId="0"/>
      <p:bldP spid="2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70"/>
            <a:ext cx="12192000" cy="688727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9883" y="427367"/>
            <a:ext cx="269496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产品优势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3907433" y="4218317"/>
            <a:ext cx="9300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简单</a:t>
            </a:r>
            <a:endParaRPr lang="en-US" altLang="zh-CN" sz="6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3" name="矩形 292"/>
          <p:cNvSpPr/>
          <p:nvPr/>
        </p:nvSpPr>
        <p:spPr>
          <a:xfrm>
            <a:off x="9508133" y="2065667"/>
            <a:ext cx="891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便捷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3678833" y="2160917"/>
            <a:ext cx="6832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漂亮</a:t>
            </a:r>
            <a:endParaRPr lang="en-US" altLang="zh-CN" sz="32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5" name="矩形 294"/>
          <p:cNvSpPr/>
          <p:nvPr/>
        </p:nvSpPr>
        <p:spPr>
          <a:xfrm>
            <a:off x="10174883" y="853848"/>
            <a:ext cx="758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逼格</a:t>
            </a:r>
            <a:endParaRPr lang="en-US" altLang="zh-CN" sz="32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6" name="矩形 295"/>
          <p:cNvSpPr/>
          <p:nvPr/>
        </p:nvSpPr>
        <p:spPr>
          <a:xfrm>
            <a:off x="10381127" y="3400597"/>
            <a:ext cx="7008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经济</a:t>
            </a:r>
            <a:endParaRPr lang="en-US" altLang="zh-CN" sz="32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7" name="矩形 296"/>
          <p:cNvSpPr/>
          <p:nvPr/>
        </p:nvSpPr>
        <p:spPr>
          <a:xfrm>
            <a:off x="3557016" y="5973845"/>
            <a:ext cx="5934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实用</a:t>
            </a:r>
            <a:endParaRPr lang="en-US" altLang="zh-CN" sz="32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761305" y="2056090"/>
            <a:ext cx="2472123" cy="33880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产品优势主要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是要突出其产品的优势和不同于其他产品的优势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所在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产品特点主要是要突出其产品的优势和不同于其他产品的优势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所在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产品特点主要是要突出其产品的优势和不同于其他产品的优势所在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特点主要是要突出其产品的优势和不同于其他产品的优势所在。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2756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2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25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2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2" grpId="0"/>
      <p:bldP spid="293" grpId="0"/>
      <p:bldP spid="294" grpId="0"/>
      <p:bldP spid="295" grpId="0"/>
      <p:bldP spid="296" grpId="0"/>
      <p:bldP spid="297" grpId="0"/>
      <p:bldP spid="29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78761" y="1894893"/>
            <a:ext cx="38779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三、服务保障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2777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5374" y="732167"/>
            <a:ext cx="29514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优质服务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824417" y="4690249"/>
            <a:ext cx="2023266" cy="11163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56720" y="722529"/>
            <a:ext cx="1887030" cy="1623449"/>
            <a:chOff x="4151313" y="2036763"/>
            <a:chExt cx="792163" cy="700087"/>
          </a:xfrm>
          <a:solidFill>
            <a:schemeClr val="tx1"/>
          </a:solidFill>
        </p:grpSpPr>
        <p:sp>
          <p:nvSpPr>
            <p:cNvPr id="14" name="Freeform 596"/>
            <p:cNvSpPr>
              <a:spLocks/>
            </p:cNvSpPr>
            <p:nvPr/>
          </p:nvSpPr>
          <p:spPr bwMode="auto">
            <a:xfrm>
              <a:off x="4214813" y="2354263"/>
              <a:ext cx="23813" cy="22225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9" y="3"/>
                </a:cxn>
                <a:cxn ang="0">
                  <a:pos x="45" y="5"/>
                </a:cxn>
                <a:cxn ang="0">
                  <a:pos x="41" y="7"/>
                </a:cxn>
                <a:cxn ang="0">
                  <a:pos x="37" y="9"/>
                </a:cxn>
                <a:cxn ang="0">
                  <a:pos x="37" y="9"/>
                </a:cxn>
                <a:cxn ang="0">
                  <a:pos x="30" y="17"/>
                </a:cxn>
                <a:cxn ang="0">
                  <a:pos x="27" y="21"/>
                </a:cxn>
                <a:cxn ang="0">
                  <a:pos x="23" y="24"/>
                </a:cxn>
                <a:cxn ang="0">
                  <a:pos x="23" y="24"/>
                </a:cxn>
                <a:cxn ang="0">
                  <a:pos x="15" y="29"/>
                </a:cxn>
                <a:cxn ang="0">
                  <a:pos x="8" y="35"/>
                </a:cxn>
                <a:cxn ang="0">
                  <a:pos x="3" y="43"/>
                </a:cxn>
                <a:cxn ang="0">
                  <a:pos x="2" y="47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4" y="56"/>
                </a:cxn>
                <a:cxn ang="0">
                  <a:pos x="6" y="58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3" y="48"/>
                </a:cxn>
                <a:cxn ang="0">
                  <a:pos x="15" y="45"/>
                </a:cxn>
                <a:cxn ang="0">
                  <a:pos x="20" y="39"/>
                </a:cxn>
                <a:cxn ang="0">
                  <a:pos x="33" y="30"/>
                </a:cxn>
                <a:cxn ang="0">
                  <a:pos x="33" y="30"/>
                </a:cxn>
                <a:cxn ang="0">
                  <a:pos x="38" y="25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6" y="17"/>
                </a:cxn>
                <a:cxn ang="0">
                  <a:pos x="50" y="14"/>
                </a:cxn>
                <a:cxn ang="0">
                  <a:pos x="54" y="13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1" y="9"/>
                </a:cxn>
                <a:cxn ang="0">
                  <a:pos x="61" y="7"/>
                </a:cxn>
                <a:cxn ang="0">
                  <a:pos x="61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1" h="58">
                  <a:moveTo>
                    <a:pt x="53" y="1"/>
                  </a:moveTo>
                  <a:lnTo>
                    <a:pt x="53" y="1"/>
                  </a:lnTo>
                  <a:lnTo>
                    <a:pt x="49" y="3"/>
                  </a:lnTo>
                  <a:lnTo>
                    <a:pt x="45" y="5"/>
                  </a:lnTo>
                  <a:lnTo>
                    <a:pt x="41" y="7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0" y="17"/>
                  </a:lnTo>
                  <a:lnTo>
                    <a:pt x="27" y="21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15" y="29"/>
                  </a:lnTo>
                  <a:lnTo>
                    <a:pt x="8" y="35"/>
                  </a:lnTo>
                  <a:lnTo>
                    <a:pt x="3" y="43"/>
                  </a:lnTo>
                  <a:lnTo>
                    <a:pt x="2" y="47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4" y="56"/>
                  </a:lnTo>
                  <a:lnTo>
                    <a:pt x="6" y="58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3" y="48"/>
                  </a:lnTo>
                  <a:lnTo>
                    <a:pt x="15" y="45"/>
                  </a:lnTo>
                  <a:lnTo>
                    <a:pt x="20" y="3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8" y="25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6" y="17"/>
                  </a:lnTo>
                  <a:lnTo>
                    <a:pt x="50" y="14"/>
                  </a:lnTo>
                  <a:lnTo>
                    <a:pt x="54" y="13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1" y="9"/>
                  </a:lnTo>
                  <a:lnTo>
                    <a:pt x="61" y="7"/>
                  </a:lnTo>
                  <a:lnTo>
                    <a:pt x="61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" name="Freeform 597"/>
            <p:cNvSpPr>
              <a:spLocks/>
            </p:cNvSpPr>
            <p:nvPr/>
          </p:nvSpPr>
          <p:spPr bwMode="auto">
            <a:xfrm>
              <a:off x="4232276" y="2370138"/>
              <a:ext cx="31750" cy="26988"/>
            </a:xfrm>
            <a:custGeom>
              <a:avLst/>
              <a:gdLst/>
              <a:ahLst/>
              <a:cxnLst>
                <a:cxn ang="0">
                  <a:pos x="72" y="1"/>
                </a:cxn>
                <a:cxn ang="0">
                  <a:pos x="72" y="1"/>
                </a:cxn>
                <a:cxn ang="0">
                  <a:pos x="60" y="8"/>
                </a:cxn>
                <a:cxn ang="0">
                  <a:pos x="51" y="14"/>
                </a:cxn>
                <a:cxn ang="0">
                  <a:pos x="30" y="30"/>
                </a:cxn>
                <a:cxn ang="0">
                  <a:pos x="30" y="30"/>
                </a:cxn>
                <a:cxn ang="0">
                  <a:pos x="21" y="37"/>
                </a:cxn>
                <a:cxn ang="0">
                  <a:pos x="13" y="43"/>
                </a:cxn>
                <a:cxn ang="0">
                  <a:pos x="7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5"/>
                </a:cxn>
                <a:cxn ang="0">
                  <a:pos x="3" y="68"/>
                </a:cxn>
                <a:cxn ang="0">
                  <a:pos x="7" y="68"/>
                </a:cxn>
                <a:cxn ang="0">
                  <a:pos x="11" y="67"/>
                </a:cxn>
                <a:cxn ang="0">
                  <a:pos x="15" y="63"/>
                </a:cxn>
                <a:cxn ang="0">
                  <a:pos x="15" y="63"/>
                </a:cxn>
                <a:cxn ang="0">
                  <a:pos x="16" y="60"/>
                </a:cxn>
                <a:cxn ang="0">
                  <a:pos x="16" y="57"/>
                </a:cxn>
                <a:cxn ang="0">
                  <a:pos x="16" y="57"/>
                </a:cxn>
                <a:cxn ang="0">
                  <a:pos x="21" y="52"/>
                </a:cxn>
                <a:cxn ang="0">
                  <a:pos x="28" y="47"/>
                </a:cxn>
                <a:cxn ang="0">
                  <a:pos x="34" y="42"/>
                </a:cxn>
                <a:cxn ang="0">
                  <a:pos x="41" y="37"/>
                </a:cxn>
                <a:cxn ang="0">
                  <a:pos x="41" y="37"/>
                </a:cxn>
                <a:cxn ang="0">
                  <a:pos x="49" y="29"/>
                </a:cxn>
                <a:cxn ang="0">
                  <a:pos x="58" y="22"/>
                </a:cxn>
                <a:cxn ang="0">
                  <a:pos x="77" y="10"/>
                </a:cxn>
                <a:cxn ang="0">
                  <a:pos x="77" y="10"/>
                </a:cxn>
                <a:cxn ang="0">
                  <a:pos x="80" y="9"/>
                </a:cxn>
                <a:cxn ang="0">
                  <a:pos x="80" y="8"/>
                </a:cxn>
                <a:cxn ang="0">
                  <a:pos x="80" y="4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2" y="1"/>
                </a:cxn>
                <a:cxn ang="0">
                  <a:pos x="72" y="1"/>
                </a:cxn>
              </a:cxnLst>
              <a:rect l="0" t="0" r="r" b="b"/>
              <a:pathLst>
                <a:path w="80" h="68">
                  <a:moveTo>
                    <a:pt x="72" y="1"/>
                  </a:moveTo>
                  <a:lnTo>
                    <a:pt x="72" y="1"/>
                  </a:lnTo>
                  <a:lnTo>
                    <a:pt x="60" y="8"/>
                  </a:lnTo>
                  <a:lnTo>
                    <a:pt x="51" y="1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1" y="37"/>
                  </a:lnTo>
                  <a:lnTo>
                    <a:pt x="13" y="43"/>
                  </a:lnTo>
                  <a:lnTo>
                    <a:pt x="7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3" y="68"/>
                  </a:lnTo>
                  <a:lnTo>
                    <a:pt x="7" y="68"/>
                  </a:lnTo>
                  <a:lnTo>
                    <a:pt x="11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6" y="60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21" y="52"/>
                  </a:lnTo>
                  <a:lnTo>
                    <a:pt x="28" y="47"/>
                  </a:lnTo>
                  <a:lnTo>
                    <a:pt x="34" y="42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9" y="29"/>
                  </a:lnTo>
                  <a:lnTo>
                    <a:pt x="58" y="22"/>
                  </a:lnTo>
                  <a:lnTo>
                    <a:pt x="77" y="10"/>
                  </a:lnTo>
                  <a:lnTo>
                    <a:pt x="77" y="10"/>
                  </a:lnTo>
                  <a:lnTo>
                    <a:pt x="80" y="9"/>
                  </a:lnTo>
                  <a:lnTo>
                    <a:pt x="80" y="8"/>
                  </a:lnTo>
                  <a:lnTo>
                    <a:pt x="80" y="4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2" y="1"/>
                  </a:lnTo>
                  <a:lnTo>
                    <a:pt x="7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" name="Freeform 598"/>
            <p:cNvSpPr>
              <a:spLocks/>
            </p:cNvSpPr>
            <p:nvPr/>
          </p:nvSpPr>
          <p:spPr bwMode="auto">
            <a:xfrm>
              <a:off x="4260851" y="2381250"/>
              <a:ext cx="36513" cy="28575"/>
            </a:xfrm>
            <a:custGeom>
              <a:avLst/>
              <a:gdLst/>
              <a:ahLst/>
              <a:cxnLst>
                <a:cxn ang="0">
                  <a:pos x="84" y="1"/>
                </a:cxn>
                <a:cxn ang="0">
                  <a:pos x="84" y="1"/>
                </a:cxn>
                <a:cxn ang="0">
                  <a:pos x="76" y="4"/>
                </a:cxn>
                <a:cxn ang="0">
                  <a:pos x="68" y="7"/>
                </a:cxn>
                <a:cxn ang="0">
                  <a:pos x="55" y="16"/>
                </a:cxn>
                <a:cxn ang="0">
                  <a:pos x="41" y="25"/>
                </a:cxn>
                <a:cxn ang="0">
                  <a:pos x="27" y="33"/>
                </a:cxn>
                <a:cxn ang="0">
                  <a:pos x="27" y="33"/>
                </a:cxn>
                <a:cxn ang="0">
                  <a:pos x="17" y="39"/>
                </a:cxn>
                <a:cxn ang="0">
                  <a:pos x="8" y="47"/>
                </a:cxn>
                <a:cxn ang="0">
                  <a:pos x="4" y="52"/>
                </a:cxn>
                <a:cxn ang="0">
                  <a:pos x="2" y="58"/>
                </a:cxn>
                <a:cxn ang="0">
                  <a:pos x="0" y="63"/>
                </a:cxn>
                <a:cxn ang="0">
                  <a:pos x="0" y="69"/>
                </a:cxn>
                <a:cxn ang="0">
                  <a:pos x="0" y="69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4" y="73"/>
                </a:cxn>
                <a:cxn ang="0">
                  <a:pos x="7" y="73"/>
                </a:cxn>
                <a:cxn ang="0">
                  <a:pos x="10" y="71"/>
                </a:cxn>
                <a:cxn ang="0">
                  <a:pos x="11" y="68"/>
                </a:cxn>
                <a:cxn ang="0">
                  <a:pos x="11" y="65"/>
                </a:cxn>
                <a:cxn ang="0">
                  <a:pos x="11" y="65"/>
                </a:cxn>
                <a:cxn ang="0">
                  <a:pos x="11" y="62"/>
                </a:cxn>
                <a:cxn ang="0">
                  <a:pos x="14" y="56"/>
                </a:cxn>
                <a:cxn ang="0">
                  <a:pos x="17" y="52"/>
                </a:cxn>
                <a:cxn ang="0">
                  <a:pos x="23" y="48"/>
                </a:cxn>
                <a:cxn ang="0">
                  <a:pos x="33" y="43"/>
                </a:cxn>
                <a:cxn ang="0">
                  <a:pos x="42" y="38"/>
                </a:cxn>
                <a:cxn ang="0">
                  <a:pos x="42" y="38"/>
                </a:cxn>
                <a:cxn ang="0">
                  <a:pos x="63" y="24"/>
                </a:cxn>
                <a:cxn ang="0">
                  <a:pos x="75" y="17"/>
                </a:cxn>
                <a:cxn ang="0">
                  <a:pos x="87" y="12"/>
                </a:cxn>
                <a:cxn ang="0">
                  <a:pos x="87" y="12"/>
                </a:cxn>
                <a:cxn ang="0">
                  <a:pos x="89" y="11"/>
                </a:cxn>
                <a:cxn ang="0">
                  <a:pos x="91" y="9"/>
                </a:cxn>
                <a:cxn ang="0">
                  <a:pos x="91" y="5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4" y="1"/>
                </a:cxn>
                <a:cxn ang="0">
                  <a:pos x="84" y="1"/>
                </a:cxn>
              </a:cxnLst>
              <a:rect l="0" t="0" r="r" b="b"/>
              <a:pathLst>
                <a:path w="91" h="73">
                  <a:moveTo>
                    <a:pt x="84" y="1"/>
                  </a:moveTo>
                  <a:lnTo>
                    <a:pt x="84" y="1"/>
                  </a:lnTo>
                  <a:lnTo>
                    <a:pt x="76" y="4"/>
                  </a:lnTo>
                  <a:lnTo>
                    <a:pt x="68" y="7"/>
                  </a:lnTo>
                  <a:lnTo>
                    <a:pt x="55" y="16"/>
                  </a:lnTo>
                  <a:lnTo>
                    <a:pt x="41" y="2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17" y="39"/>
                  </a:lnTo>
                  <a:lnTo>
                    <a:pt x="8" y="47"/>
                  </a:lnTo>
                  <a:lnTo>
                    <a:pt x="4" y="52"/>
                  </a:lnTo>
                  <a:lnTo>
                    <a:pt x="2" y="58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4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1" y="68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2"/>
                  </a:lnTo>
                  <a:lnTo>
                    <a:pt x="14" y="56"/>
                  </a:lnTo>
                  <a:lnTo>
                    <a:pt x="17" y="52"/>
                  </a:lnTo>
                  <a:lnTo>
                    <a:pt x="23" y="48"/>
                  </a:lnTo>
                  <a:lnTo>
                    <a:pt x="33" y="43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63" y="24"/>
                  </a:lnTo>
                  <a:lnTo>
                    <a:pt x="75" y="17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9" y="11"/>
                  </a:lnTo>
                  <a:lnTo>
                    <a:pt x="91" y="9"/>
                  </a:lnTo>
                  <a:lnTo>
                    <a:pt x="91" y="5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4" y="1"/>
                  </a:lnTo>
                  <a:lnTo>
                    <a:pt x="8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" name="Freeform 599"/>
            <p:cNvSpPr>
              <a:spLocks/>
            </p:cNvSpPr>
            <p:nvPr/>
          </p:nvSpPr>
          <p:spPr bwMode="auto">
            <a:xfrm>
              <a:off x="4284663" y="2398713"/>
              <a:ext cx="34925" cy="25400"/>
            </a:xfrm>
            <a:custGeom>
              <a:avLst/>
              <a:gdLst/>
              <a:ahLst/>
              <a:cxnLst>
                <a:cxn ang="0">
                  <a:pos x="78" y="1"/>
                </a:cxn>
                <a:cxn ang="0">
                  <a:pos x="78" y="1"/>
                </a:cxn>
                <a:cxn ang="0">
                  <a:pos x="39" y="25"/>
                </a:cxn>
                <a:cxn ang="0">
                  <a:pos x="19" y="38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0" y="60"/>
                </a:cxn>
                <a:cxn ang="0">
                  <a:pos x="27" y="46"/>
                </a:cxn>
                <a:cxn ang="0">
                  <a:pos x="45" y="34"/>
                </a:cxn>
                <a:cxn ang="0">
                  <a:pos x="85" y="10"/>
                </a:cxn>
                <a:cxn ang="0">
                  <a:pos x="85" y="10"/>
                </a:cxn>
                <a:cxn ang="0">
                  <a:pos x="86" y="9"/>
                </a:cxn>
                <a:cxn ang="0">
                  <a:pos x="87" y="8"/>
                </a:cxn>
                <a:cxn ang="0">
                  <a:pos x="86" y="4"/>
                </a:cxn>
                <a:cxn ang="0">
                  <a:pos x="83" y="1"/>
                </a:cxn>
                <a:cxn ang="0">
                  <a:pos x="81" y="0"/>
                </a:cxn>
                <a:cxn ang="0">
                  <a:pos x="78" y="1"/>
                </a:cxn>
                <a:cxn ang="0">
                  <a:pos x="78" y="1"/>
                </a:cxn>
              </a:cxnLst>
              <a:rect l="0" t="0" r="r" b="b"/>
              <a:pathLst>
                <a:path w="87" h="61">
                  <a:moveTo>
                    <a:pt x="78" y="1"/>
                  </a:moveTo>
                  <a:lnTo>
                    <a:pt x="78" y="1"/>
                  </a:lnTo>
                  <a:lnTo>
                    <a:pt x="39" y="25"/>
                  </a:lnTo>
                  <a:lnTo>
                    <a:pt x="19" y="38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27" y="46"/>
                  </a:lnTo>
                  <a:lnTo>
                    <a:pt x="45" y="34"/>
                  </a:lnTo>
                  <a:lnTo>
                    <a:pt x="85" y="10"/>
                  </a:lnTo>
                  <a:lnTo>
                    <a:pt x="85" y="10"/>
                  </a:lnTo>
                  <a:lnTo>
                    <a:pt x="86" y="9"/>
                  </a:lnTo>
                  <a:lnTo>
                    <a:pt x="87" y="8"/>
                  </a:lnTo>
                  <a:lnTo>
                    <a:pt x="86" y="4"/>
                  </a:lnTo>
                  <a:lnTo>
                    <a:pt x="83" y="1"/>
                  </a:lnTo>
                  <a:lnTo>
                    <a:pt x="81" y="0"/>
                  </a:lnTo>
                  <a:lnTo>
                    <a:pt x="78" y="1"/>
                  </a:lnTo>
                  <a:lnTo>
                    <a:pt x="7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" name="Freeform 600"/>
            <p:cNvSpPr>
              <a:spLocks/>
            </p:cNvSpPr>
            <p:nvPr/>
          </p:nvSpPr>
          <p:spPr bwMode="auto">
            <a:xfrm>
              <a:off x="4310063" y="2420938"/>
              <a:ext cx="42863" cy="25400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02" y="0"/>
                </a:cxn>
                <a:cxn ang="0">
                  <a:pos x="88" y="8"/>
                </a:cxn>
                <a:cxn ang="0">
                  <a:pos x="72" y="16"/>
                </a:cxn>
                <a:cxn ang="0">
                  <a:pos x="58" y="25"/>
                </a:cxn>
                <a:cxn ang="0">
                  <a:pos x="42" y="33"/>
                </a:cxn>
                <a:cxn ang="0">
                  <a:pos x="42" y="33"/>
                </a:cxn>
                <a:cxn ang="0">
                  <a:pos x="33" y="38"/>
                </a:cxn>
                <a:cxn ang="0">
                  <a:pos x="24" y="45"/>
                </a:cxn>
                <a:cxn ang="0">
                  <a:pos x="14" y="50"/>
                </a:cxn>
                <a:cxn ang="0">
                  <a:pos x="9" y="53"/>
                </a:cxn>
                <a:cxn ang="0">
                  <a:pos x="4" y="54"/>
                </a:cxn>
                <a:cxn ang="0">
                  <a:pos x="4" y="54"/>
                </a:cxn>
                <a:cxn ang="0">
                  <a:pos x="1" y="55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7" y="65"/>
                </a:cxn>
                <a:cxn ang="0">
                  <a:pos x="17" y="62"/>
                </a:cxn>
                <a:cxn ang="0">
                  <a:pos x="26" y="57"/>
                </a:cxn>
                <a:cxn ang="0">
                  <a:pos x="43" y="45"/>
                </a:cxn>
                <a:cxn ang="0">
                  <a:pos x="43" y="45"/>
                </a:cxn>
                <a:cxn ang="0">
                  <a:pos x="73" y="27"/>
                </a:cxn>
                <a:cxn ang="0">
                  <a:pos x="90" y="19"/>
                </a:cxn>
                <a:cxn ang="0">
                  <a:pos x="106" y="12"/>
                </a:cxn>
                <a:cxn ang="0">
                  <a:pos x="106" y="12"/>
                </a:cxn>
                <a:cxn ang="0">
                  <a:pos x="107" y="11"/>
                </a:cxn>
                <a:cxn ang="0">
                  <a:pos x="109" y="8"/>
                </a:cxn>
                <a:cxn ang="0">
                  <a:pos x="109" y="4"/>
                </a:cxn>
                <a:cxn ang="0">
                  <a:pos x="109" y="2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9" h="65">
                  <a:moveTo>
                    <a:pt x="102" y="0"/>
                  </a:moveTo>
                  <a:lnTo>
                    <a:pt x="102" y="0"/>
                  </a:lnTo>
                  <a:lnTo>
                    <a:pt x="88" y="8"/>
                  </a:lnTo>
                  <a:lnTo>
                    <a:pt x="72" y="16"/>
                  </a:lnTo>
                  <a:lnTo>
                    <a:pt x="58" y="25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33" y="38"/>
                  </a:lnTo>
                  <a:lnTo>
                    <a:pt x="24" y="45"/>
                  </a:lnTo>
                  <a:lnTo>
                    <a:pt x="14" y="50"/>
                  </a:lnTo>
                  <a:lnTo>
                    <a:pt x="9" y="53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1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17" y="62"/>
                  </a:lnTo>
                  <a:lnTo>
                    <a:pt x="26" y="57"/>
                  </a:lnTo>
                  <a:lnTo>
                    <a:pt x="43" y="45"/>
                  </a:lnTo>
                  <a:lnTo>
                    <a:pt x="43" y="45"/>
                  </a:lnTo>
                  <a:lnTo>
                    <a:pt x="73" y="27"/>
                  </a:lnTo>
                  <a:lnTo>
                    <a:pt x="90" y="19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107" y="11"/>
                  </a:lnTo>
                  <a:lnTo>
                    <a:pt x="109" y="8"/>
                  </a:lnTo>
                  <a:lnTo>
                    <a:pt x="109" y="4"/>
                  </a:lnTo>
                  <a:lnTo>
                    <a:pt x="109" y="2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" name="Freeform 601"/>
            <p:cNvSpPr>
              <a:spLocks/>
            </p:cNvSpPr>
            <p:nvPr/>
          </p:nvSpPr>
          <p:spPr bwMode="auto">
            <a:xfrm>
              <a:off x="4337051" y="2435225"/>
              <a:ext cx="44450" cy="25400"/>
            </a:xfrm>
            <a:custGeom>
              <a:avLst/>
              <a:gdLst/>
              <a:ahLst/>
              <a:cxnLst>
                <a:cxn ang="0">
                  <a:pos x="106" y="2"/>
                </a:cxn>
                <a:cxn ang="0">
                  <a:pos x="106" y="2"/>
                </a:cxn>
                <a:cxn ang="0">
                  <a:pos x="81" y="15"/>
                </a:cxn>
                <a:cxn ang="0">
                  <a:pos x="56" y="28"/>
                </a:cxn>
                <a:cxn ang="0">
                  <a:pos x="30" y="40"/>
                </a:cxn>
                <a:cxn ang="0">
                  <a:pos x="4" y="50"/>
                </a:cxn>
                <a:cxn ang="0">
                  <a:pos x="4" y="50"/>
                </a:cxn>
                <a:cxn ang="0">
                  <a:pos x="3" y="51"/>
                </a:cxn>
                <a:cxn ang="0">
                  <a:pos x="1" y="54"/>
                </a:cxn>
                <a:cxn ang="0">
                  <a:pos x="0" y="58"/>
                </a:cxn>
                <a:cxn ang="0">
                  <a:pos x="1" y="59"/>
                </a:cxn>
                <a:cxn ang="0">
                  <a:pos x="3" y="61"/>
                </a:cxn>
                <a:cxn ang="0">
                  <a:pos x="5" y="62"/>
                </a:cxn>
                <a:cxn ang="0">
                  <a:pos x="8" y="62"/>
                </a:cxn>
                <a:cxn ang="0">
                  <a:pos x="8" y="62"/>
                </a:cxn>
                <a:cxn ang="0">
                  <a:pos x="34" y="51"/>
                </a:cxn>
                <a:cxn ang="0">
                  <a:pos x="60" y="38"/>
                </a:cxn>
                <a:cxn ang="0">
                  <a:pos x="86" y="25"/>
                </a:cxn>
                <a:cxn ang="0">
                  <a:pos x="111" y="11"/>
                </a:cxn>
                <a:cxn ang="0">
                  <a:pos x="111" y="11"/>
                </a:cxn>
                <a:cxn ang="0">
                  <a:pos x="114" y="10"/>
                </a:cxn>
                <a:cxn ang="0">
                  <a:pos x="114" y="8"/>
                </a:cxn>
                <a:cxn ang="0">
                  <a:pos x="114" y="4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6" y="2"/>
                </a:cxn>
                <a:cxn ang="0">
                  <a:pos x="106" y="2"/>
                </a:cxn>
              </a:cxnLst>
              <a:rect l="0" t="0" r="r" b="b"/>
              <a:pathLst>
                <a:path w="114" h="62">
                  <a:moveTo>
                    <a:pt x="106" y="2"/>
                  </a:moveTo>
                  <a:lnTo>
                    <a:pt x="106" y="2"/>
                  </a:lnTo>
                  <a:lnTo>
                    <a:pt x="81" y="15"/>
                  </a:lnTo>
                  <a:lnTo>
                    <a:pt x="56" y="28"/>
                  </a:lnTo>
                  <a:lnTo>
                    <a:pt x="30" y="4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3" y="51"/>
                  </a:lnTo>
                  <a:lnTo>
                    <a:pt x="1" y="54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3" y="61"/>
                  </a:lnTo>
                  <a:lnTo>
                    <a:pt x="5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34" y="51"/>
                  </a:lnTo>
                  <a:lnTo>
                    <a:pt x="60" y="38"/>
                  </a:lnTo>
                  <a:lnTo>
                    <a:pt x="86" y="25"/>
                  </a:lnTo>
                  <a:lnTo>
                    <a:pt x="111" y="11"/>
                  </a:lnTo>
                  <a:lnTo>
                    <a:pt x="111" y="11"/>
                  </a:lnTo>
                  <a:lnTo>
                    <a:pt x="114" y="10"/>
                  </a:lnTo>
                  <a:lnTo>
                    <a:pt x="114" y="8"/>
                  </a:lnTo>
                  <a:lnTo>
                    <a:pt x="114" y="4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6" y="2"/>
                  </a:lnTo>
                  <a:lnTo>
                    <a:pt x="10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" name="Freeform 602"/>
            <p:cNvSpPr>
              <a:spLocks/>
            </p:cNvSpPr>
            <p:nvPr/>
          </p:nvSpPr>
          <p:spPr bwMode="auto">
            <a:xfrm>
              <a:off x="4367213" y="2444750"/>
              <a:ext cx="46038" cy="25400"/>
            </a:xfrm>
            <a:custGeom>
              <a:avLst/>
              <a:gdLst/>
              <a:ahLst/>
              <a:cxnLst>
                <a:cxn ang="0">
                  <a:pos x="109" y="1"/>
                </a:cxn>
                <a:cxn ang="0">
                  <a:pos x="109" y="1"/>
                </a:cxn>
                <a:cxn ang="0">
                  <a:pos x="84" y="18"/>
                </a:cxn>
                <a:cxn ang="0">
                  <a:pos x="58" y="32"/>
                </a:cxn>
                <a:cxn ang="0">
                  <a:pos x="32" y="44"/>
                </a:cxn>
                <a:cxn ang="0">
                  <a:pos x="3" y="55"/>
                </a:cxn>
                <a:cxn ang="0">
                  <a:pos x="3" y="55"/>
                </a:cxn>
                <a:cxn ang="0">
                  <a:pos x="2" y="55"/>
                </a:cxn>
                <a:cxn ang="0">
                  <a:pos x="0" y="57"/>
                </a:cxn>
                <a:cxn ang="0">
                  <a:pos x="0" y="61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7" y="65"/>
                </a:cxn>
                <a:cxn ang="0">
                  <a:pos x="36" y="55"/>
                </a:cxn>
                <a:cxn ang="0">
                  <a:pos x="63" y="43"/>
                </a:cxn>
                <a:cxn ang="0">
                  <a:pos x="89" y="28"/>
                </a:cxn>
                <a:cxn ang="0">
                  <a:pos x="114" y="11"/>
                </a:cxn>
                <a:cxn ang="0">
                  <a:pos x="114" y="11"/>
                </a:cxn>
                <a:cxn ang="0">
                  <a:pos x="117" y="9"/>
                </a:cxn>
                <a:cxn ang="0">
                  <a:pos x="117" y="7"/>
                </a:cxn>
                <a:cxn ang="0">
                  <a:pos x="115" y="4"/>
                </a:cxn>
                <a:cxn ang="0">
                  <a:pos x="114" y="1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9" y="1"/>
                </a:cxn>
                <a:cxn ang="0">
                  <a:pos x="109" y="1"/>
                </a:cxn>
              </a:cxnLst>
              <a:rect l="0" t="0" r="r" b="b"/>
              <a:pathLst>
                <a:path w="117" h="65">
                  <a:moveTo>
                    <a:pt x="109" y="1"/>
                  </a:moveTo>
                  <a:lnTo>
                    <a:pt x="109" y="1"/>
                  </a:lnTo>
                  <a:lnTo>
                    <a:pt x="84" y="18"/>
                  </a:lnTo>
                  <a:lnTo>
                    <a:pt x="58" y="32"/>
                  </a:lnTo>
                  <a:lnTo>
                    <a:pt x="32" y="44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2" y="55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6" y="55"/>
                  </a:lnTo>
                  <a:lnTo>
                    <a:pt x="63" y="43"/>
                  </a:lnTo>
                  <a:lnTo>
                    <a:pt x="89" y="28"/>
                  </a:lnTo>
                  <a:lnTo>
                    <a:pt x="114" y="11"/>
                  </a:lnTo>
                  <a:lnTo>
                    <a:pt x="114" y="11"/>
                  </a:lnTo>
                  <a:lnTo>
                    <a:pt x="117" y="9"/>
                  </a:lnTo>
                  <a:lnTo>
                    <a:pt x="117" y="7"/>
                  </a:lnTo>
                  <a:lnTo>
                    <a:pt x="115" y="4"/>
                  </a:lnTo>
                  <a:lnTo>
                    <a:pt x="114" y="1"/>
                  </a:lnTo>
                  <a:lnTo>
                    <a:pt x="113" y="1"/>
                  </a:lnTo>
                  <a:lnTo>
                    <a:pt x="110" y="0"/>
                  </a:lnTo>
                  <a:lnTo>
                    <a:pt x="109" y="1"/>
                  </a:lnTo>
                  <a:lnTo>
                    <a:pt x="10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" name="Freeform 603"/>
            <p:cNvSpPr>
              <a:spLocks/>
            </p:cNvSpPr>
            <p:nvPr/>
          </p:nvSpPr>
          <p:spPr bwMode="auto">
            <a:xfrm>
              <a:off x="4341813" y="2081213"/>
              <a:ext cx="34925" cy="12700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81" y="0"/>
                </a:cxn>
                <a:cxn ang="0">
                  <a:pos x="72" y="1"/>
                </a:cxn>
                <a:cxn ang="0">
                  <a:pos x="61" y="4"/>
                </a:cxn>
                <a:cxn ang="0">
                  <a:pos x="43" y="10"/>
                </a:cxn>
                <a:cxn ang="0">
                  <a:pos x="25" y="16"/>
                </a:cxn>
                <a:cxn ang="0">
                  <a:pos x="14" y="18"/>
                </a:cxn>
                <a:cxn ang="0">
                  <a:pos x="5" y="19"/>
                </a:cxn>
                <a:cxn ang="0">
                  <a:pos x="5" y="19"/>
                </a:cxn>
                <a:cxn ang="0">
                  <a:pos x="2" y="19"/>
                </a:cxn>
                <a:cxn ang="0">
                  <a:pos x="1" y="21"/>
                </a:cxn>
                <a:cxn ang="0">
                  <a:pos x="0" y="25"/>
                </a:cxn>
                <a:cxn ang="0">
                  <a:pos x="1" y="29"/>
                </a:cxn>
                <a:cxn ang="0">
                  <a:pos x="2" y="30"/>
                </a:cxn>
                <a:cxn ang="0">
                  <a:pos x="5" y="31"/>
                </a:cxn>
                <a:cxn ang="0">
                  <a:pos x="5" y="31"/>
                </a:cxn>
                <a:cxn ang="0">
                  <a:pos x="16" y="30"/>
                </a:cxn>
                <a:cxn ang="0">
                  <a:pos x="25" y="27"/>
                </a:cxn>
                <a:cxn ang="0">
                  <a:pos x="43" y="21"/>
                </a:cxn>
                <a:cxn ang="0">
                  <a:pos x="61" y="16"/>
                </a:cxn>
                <a:cxn ang="0">
                  <a:pos x="72" y="13"/>
                </a:cxn>
                <a:cxn ang="0">
                  <a:pos x="81" y="12"/>
                </a:cxn>
                <a:cxn ang="0">
                  <a:pos x="81" y="12"/>
                </a:cxn>
                <a:cxn ang="0">
                  <a:pos x="84" y="12"/>
                </a:cxn>
                <a:cxn ang="0">
                  <a:pos x="85" y="10"/>
                </a:cxn>
                <a:cxn ang="0">
                  <a:pos x="86" y="6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1" y="0"/>
                </a:cxn>
                <a:cxn ang="0">
                  <a:pos x="81" y="0"/>
                </a:cxn>
              </a:cxnLst>
              <a:rect l="0" t="0" r="r" b="b"/>
              <a:pathLst>
                <a:path w="86" h="31">
                  <a:moveTo>
                    <a:pt x="81" y="0"/>
                  </a:moveTo>
                  <a:lnTo>
                    <a:pt x="81" y="0"/>
                  </a:lnTo>
                  <a:lnTo>
                    <a:pt x="72" y="1"/>
                  </a:lnTo>
                  <a:lnTo>
                    <a:pt x="61" y="4"/>
                  </a:lnTo>
                  <a:lnTo>
                    <a:pt x="43" y="10"/>
                  </a:lnTo>
                  <a:lnTo>
                    <a:pt x="25" y="16"/>
                  </a:lnTo>
                  <a:lnTo>
                    <a:pt x="14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1" y="21"/>
                  </a:lnTo>
                  <a:lnTo>
                    <a:pt x="0" y="25"/>
                  </a:lnTo>
                  <a:lnTo>
                    <a:pt x="1" y="29"/>
                  </a:lnTo>
                  <a:lnTo>
                    <a:pt x="2" y="30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16" y="30"/>
                  </a:lnTo>
                  <a:lnTo>
                    <a:pt x="25" y="27"/>
                  </a:lnTo>
                  <a:lnTo>
                    <a:pt x="43" y="21"/>
                  </a:lnTo>
                  <a:lnTo>
                    <a:pt x="61" y="16"/>
                  </a:lnTo>
                  <a:lnTo>
                    <a:pt x="72" y="13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4" y="12"/>
                  </a:lnTo>
                  <a:lnTo>
                    <a:pt x="85" y="10"/>
                  </a:lnTo>
                  <a:lnTo>
                    <a:pt x="86" y="6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" name="Freeform 604"/>
            <p:cNvSpPr>
              <a:spLocks/>
            </p:cNvSpPr>
            <p:nvPr/>
          </p:nvSpPr>
          <p:spPr bwMode="auto">
            <a:xfrm>
              <a:off x="4381501" y="2097088"/>
              <a:ext cx="26988" cy="17463"/>
            </a:xfrm>
            <a:custGeom>
              <a:avLst/>
              <a:gdLst/>
              <a:ahLst/>
              <a:cxnLst>
                <a:cxn ang="0">
                  <a:pos x="61" y="1"/>
                </a:cxn>
                <a:cxn ang="0">
                  <a:pos x="61" y="1"/>
                </a:cxn>
                <a:cxn ang="0">
                  <a:pos x="47" y="8"/>
                </a:cxn>
                <a:cxn ang="0">
                  <a:pos x="31" y="15"/>
                </a:cxn>
                <a:cxn ang="0">
                  <a:pos x="3" y="31"/>
                </a:cxn>
                <a:cxn ang="0">
                  <a:pos x="3" y="31"/>
                </a:cxn>
                <a:cxn ang="0">
                  <a:pos x="1" y="34"/>
                </a:cxn>
                <a:cxn ang="0">
                  <a:pos x="0" y="35"/>
                </a:cxn>
                <a:cxn ang="0">
                  <a:pos x="1" y="39"/>
                </a:cxn>
                <a:cxn ang="0">
                  <a:pos x="4" y="42"/>
                </a:cxn>
                <a:cxn ang="0">
                  <a:pos x="6" y="42"/>
                </a:cxn>
                <a:cxn ang="0">
                  <a:pos x="9" y="42"/>
                </a:cxn>
                <a:cxn ang="0">
                  <a:pos x="9" y="42"/>
                </a:cxn>
                <a:cxn ang="0">
                  <a:pos x="37" y="26"/>
                </a:cxn>
                <a:cxn ang="0">
                  <a:pos x="50" y="18"/>
                </a:cxn>
                <a:cxn ang="0">
                  <a:pos x="64" y="11"/>
                </a:cxn>
                <a:cxn ang="0">
                  <a:pos x="64" y="11"/>
                </a:cxn>
                <a:cxn ang="0">
                  <a:pos x="67" y="10"/>
                </a:cxn>
                <a:cxn ang="0">
                  <a:pos x="68" y="8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5" y="1"/>
                </a:cxn>
                <a:cxn ang="0">
                  <a:pos x="64" y="0"/>
                </a:cxn>
                <a:cxn ang="0">
                  <a:pos x="61" y="1"/>
                </a:cxn>
                <a:cxn ang="0">
                  <a:pos x="61" y="1"/>
                </a:cxn>
              </a:cxnLst>
              <a:rect l="0" t="0" r="r" b="b"/>
              <a:pathLst>
                <a:path w="68" h="42">
                  <a:moveTo>
                    <a:pt x="61" y="1"/>
                  </a:moveTo>
                  <a:lnTo>
                    <a:pt x="61" y="1"/>
                  </a:lnTo>
                  <a:lnTo>
                    <a:pt x="47" y="8"/>
                  </a:lnTo>
                  <a:lnTo>
                    <a:pt x="31" y="15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4"/>
                  </a:lnTo>
                  <a:lnTo>
                    <a:pt x="0" y="35"/>
                  </a:lnTo>
                  <a:lnTo>
                    <a:pt x="1" y="39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37" y="26"/>
                  </a:lnTo>
                  <a:lnTo>
                    <a:pt x="50" y="18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7" y="10"/>
                  </a:lnTo>
                  <a:lnTo>
                    <a:pt x="68" y="8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5" y="1"/>
                  </a:lnTo>
                  <a:lnTo>
                    <a:pt x="64" y="0"/>
                  </a:lnTo>
                  <a:lnTo>
                    <a:pt x="61" y="1"/>
                  </a:lnTo>
                  <a:lnTo>
                    <a:pt x="61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" name="Freeform 605"/>
            <p:cNvSpPr>
              <a:spLocks/>
            </p:cNvSpPr>
            <p:nvPr/>
          </p:nvSpPr>
          <p:spPr bwMode="auto">
            <a:xfrm>
              <a:off x="4405313" y="2112963"/>
              <a:ext cx="30163" cy="1270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61" y="1"/>
                </a:cxn>
                <a:cxn ang="0">
                  <a:pos x="53" y="5"/>
                </a:cxn>
                <a:cxn ang="0">
                  <a:pos x="38" y="12"/>
                </a:cxn>
                <a:cxn ang="0">
                  <a:pos x="23" y="18"/>
                </a:cxn>
                <a:cxn ang="0">
                  <a:pos x="15" y="21"/>
                </a:cxn>
                <a:cxn ang="0">
                  <a:pos x="6" y="22"/>
                </a:cxn>
                <a:cxn ang="0">
                  <a:pos x="6" y="22"/>
                </a:cxn>
                <a:cxn ang="0">
                  <a:pos x="3" y="22"/>
                </a:cxn>
                <a:cxn ang="0">
                  <a:pos x="2" y="23"/>
                </a:cxn>
                <a:cxn ang="0">
                  <a:pos x="0" y="29"/>
                </a:cxn>
                <a:cxn ang="0">
                  <a:pos x="2" y="31"/>
                </a:cxn>
                <a:cxn ang="0">
                  <a:pos x="3" y="33"/>
                </a:cxn>
                <a:cxn ang="0">
                  <a:pos x="6" y="34"/>
                </a:cxn>
                <a:cxn ang="0">
                  <a:pos x="6" y="34"/>
                </a:cxn>
                <a:cxn ang="0">
                  <a:pos x="15" y="33"/>
                </a:cxn>
                <a:cxn ang="0">
                  <a:pos x="23" y="30"/>
                </a:cxn>
                <a:cxn ang="0">
                  <a:pos x="40" y="23"/>
                </a:cxn>
                <a:cxn ang="0">
                  <a:pos x="55" y="16"/>
                </a:cxn>
                <a:cxn ang="0">
                  <a:pos x="63" y="13"/>
                </a:cxn>
                <a:cxn ang="0">
                  <a:pos x="72" y="10"/>
                </a:cxn>
                <a:cxn ang="0">
                  <a:pos x="72" y="10"/>
                </a:cxn>
                <a:cxn ang="0">
                  <a:pos x="75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0"/>
                </a:cxn>
                <a:cxn ang="0">
                  <a:pos x="71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76" h="34">
                  <a:moveTo>
                    <a:pt x="70" y="0"/>
                  </a:moveTo>
                  <a:lnTo>
                    <a:pt x="70" y="0"/>
                  </a:lnTo>
                  <a:lnTo>
                    <a:pt x="61" y="1"/>
                  </a:lnTo>
                  <a:lnTo>
                    <a:pt x="53" y="5"/>
                  </a:lnTo>
                  <a:lnTo>
                    <a:pt x="38" y="12"/>
                  </a:lnTo>
                  <a:lnTo>
                    <a:pt x="23" y="18"/>
                  </a:lnTo>
                  <a:lnTo>
                    <a:pt x="15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0" y="29"/>
                  </a:lnTo>
                  <a:lnTo>
                    <a:pt x="2" y="31"/>
                  </a:lnTo>
                  <a:lnTo>
                    <a:pt x="3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5" y="33"/>
                  </a:lnTo>
                  <a:lnTo>
                    <a:pt x="23" y="30"/>
                  </a:lnTo>
                  <a:lnTo>
                    <a:pt x="40" y="23"/>
                  </a:lnTo>
                  <a:lnTo>
                    <a:pt x="55" y="16"/>
                  </a:lnTo>
                  <a:lnTo>
                    <a:pt x="63" y="13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5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" name="Freeform 606"/>
            <p:cNvSpPr>
              <a:spLocks/>
            </p:cNvSpPr>
            <p:nvPr/>
          </p:nvSpPr>
          <p:spPr bwMode="auto">
            <a:xfrm>
              <a:off x="4440238" y="2130425"/>
              <a:ext cx="31750" cy="14288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2" y="0"/>
                </a:cxn>
                <a:cxn ang="0">
                  <a:pos x="55" y="4"/>
                </a:cxn>
                <a:cxn ang="0">
                  <a:pos x="38" y="9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23"/>
                </a:cxn>
                <a:cxn ang="0">
                  <a:pos x="0" y="25"/>
                </a:cxn>
                <a:cxn ang="0">
                  <a:pos x="0" y="30"/>
                </a:cxn>
                <a:cxn ang="0">
                  <a:pos x="1" y="31"/>
                </a:cxn>
                <a:cxn ang="0">
                  <a:pos x="3" y="32"/>
                </a:cxn>
                <a:cxn ang="0">
                  <a:pos x="4" y="34"/>
                </a:cxn>
                <a:cxn ang="0">
                  <a:pos x="7" y="32"/>
                </a:cxn>
                <a:cxn ang="0">
                  <a:pos x="7" y="32"/>
                </a:cxn>
                <a:cxn ang="0">
                  <a:pos x="41" y="21"/>
                </a:cxn>
                <a:cxn ang="0">
                  <a:pos x="58" y="14"/>
                </a:cxn>
                <a:cxn ang="0">
                  <a:pos x="76" y="10"/>
                </a:cxn>
                <a:cxn ang="0">
                  <a:pos x="76" y="10"/>
                </a:cxn>
                <a:cxn ang="0">
                  <a:pos x="77" y="9"/>
                </a:cxn>
                <a:cxn ang="0">
                  <a:pos x="79" y="8"/>
                </a:cxn>
                <a:cxn ang="0">
                  <a:pos x="80" y="6"/>
                </a:cxn>
                <a:cxn ang="0">
                  <a:pos x="80" y="4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2" y="0"/>
                </a:cxn>
                <a:cxn ang="0">
                  <a:pos x="72" y="0"/>
                </a:cxn>
              </a:cxnLst>
              <a:rect l="0" t="0" r="r" b="b"/>
              <a:pathLst>
                <a:path w="80" h="34">
                  <a:moveTo>
                    <a:pt x="72" y="0"/>
                  </a:moveTo>
                  <a:lnTo>
                    <a:pt x="72" y="0"/>
                  </a:lnTo>
                  <a:lnTo>
                    <a:pt x="55" y="4"/>
                  </a:lnTo>
                  <a:lnTo>
                    <a:pt x="38" y="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23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1" y="31"/>
                  </a:lnTo>
                  <a:lnTo>
                    <a:pt x="3" y="32"/>
                  </a:lnTo>
                  <a:lnTo>
                    <a:pt x="4" y="34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1" y="21"/>
                  </a:lnTo>
                  <a:lnTo>
                    <a:pt x="58" y="14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7" y="9"/>
                  </a:lnTo>
                  <a:lnTo>
                    <a:pt x="79" y="8"/>
                  </a:lnTo>
                  <a:lnTo>
                    <a:pt x="80" y="6"/>
                  </a:lnTo>
                  <a:lnTo>
                    <a:pt x="80" y="4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Freeform 608"/>
            <p:cNvSpPr>
              <a:spLocks/>
            </p:cNvSpPr>
            <p:nvPr/>
          </p:nvSpPr>
          <p:spPr bwMode="auto">
            <a:xfrm>
              <a:off x="4465638" y="2152650"/>
              <a:ext cx="31750" cy="1111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56" y="7"/>
                </a:cxn>
                <a:cxn ang="0">
                  <a:pos x="41" y="13"/>
                </a:cxn>
                <a:cxn ang="0">
                  <a:pos x="24" y="17"/>
                </a:cxn>
                <a:cxn ang="0">
                  <a:pos x="7" y="20"/>
                </a:cxn>
                <a:cxn ang="0">
                  <a:pos x="7" y="20"/>
                </a:cxn>
                <a:cxn ang="0">
                  <a:pos x="4" y="20"/>
                </a:cxn>
                <a:cxn ang="0">
                  <a:pos x="1" y="21"/>
                </a:cxn>
                <a:cxn ang="0">
                  <a:pos x="0" y="25"/>
                </a:cxn>
                <a:cxn ang="0">
                  <a:pos x="1" y="29"/>
                </a:cxn>
                <a:cxn ang="0">
                  <a:pos x="4" y="30"/>
                </a:cxn>
                <a:cxn ang="0">
                  <a:pos x="7" y="30"/>
                </a:cxn>
                <a:cxn ang="0">
                  <a:pos x="7" y="30"/>
                </a:cxn>
                <a:cxn ang="0">
                  <a:pos x="24" y="29"/>
                </a:cxn>
                <a:cxn ang="0">
                  <a:pos x="42" y="24"/>
                </a:cxn>
                <a:cxn ang="0">
                  <a:pos x="59" y="18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9" y="10"/>
                </a:cxn>
                <a:cxn ang="0">
                  <a:pos x="80" y="8"/>
                </a:cxn>
                <a:cxn ang="0">
                  <a:pos x="80" y="4"/>
                </a:cxn>
                <a:cxn ang="0">
                  <a:pos x="79" y="3"/>
                </a:cxn>
                <a:cxn ang="0">
                  <a:pos x="77" y="0"/>
                </a:cxn>
                <a:cxn ang="0">
                  <a:pos x="76" y="0"/>
                </a:cxn>
                <a:cxn ang="0">
                  <a:pos x="73" y="0"/>
                </a:cxn>
                <a:cxn ang="0">
                  <a:pos x="73" y="0"/>
                </a:cxn>
              </a:cxnLst>
              <a:rect l="0" t="0" r="r" b="b"/>
              <a:pathLst>
                <a:path w="80" h="30">
                  <a:moveTo>
                    <a:pt x="73" y="0"/>
                  </a:moveTo>
                  <a:lnTo>
                    <a:pt x="73" y="0"/>
                  </a:lnTo>
                  <a:lnTo>
                    <a:pt x="56" y="7"/>
                  </a:lnTo>
                  <a:lnTo>
                    <a:pt x="41" y="13"/>
                  </a:lnTo>
                  <a:lnTo>
                    <a:pt x="24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4" y="20"/>
                  </a:lnTo>
                  <a:lnTo>
                    <a:pt x="1" y="21"/>
                  </a:lnTo>
                  <a:lnTo>
                    <a:pt x="0" y="25"/>
                  </a:lnTo>
                  <a:lnTo>
                    <a:pt x="1" y="29"/>
                  </a:lnTo>
                  <a:lnTo>
                    <a:pt x="4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24" y="29"/>
                  </a:lnTo>
                  <a:lnTo>
                    <a:pt x="42" y="24"/>
                  </a:lnTo>
                  <a:lnTo>
                    <a:pt x="59" y="18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9" y="10"/>
                  </a:lnTo>
                  <a:lnTo>
                    <a:pt x="80" y="8"/>
                  </a:lnTo>
                  <a:lnTo>
                    <a:pt x="80" y="4"/>
                  </a:lnTo>
                  <a:lnTo>
                    <a:pt x="79" y="3"/>
                  </a:lnTo>
                  <a:lnTo>
                    <a:pt x="77" y="0"/>
                  </a:lnTo>
                  <a:lnTo>
                    <a:pt x="76" y="0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6" name="Freeform 609"/>
            <p:cNvSpPr>
              <a:spLocks/>
            </p:cNvSpPr>
            <p:nvPr/>
          </p:nvSpPr>
          <p:spPr bwMode="auto">
            <a:xfrm>
              <a:off x="4491038" y="2170113"/>
              <a:ext cx="34925" cy="12700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68" y="4"/>
                </a:cxn>
                <a:cxn ang="0">
                  <a:pos x="60" y="5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30" y="17"/>
                </a:cxn>
                <a:cxn ang="0">
                  <a:pos x="18" y="21"/>
                </a:cxn>
                <a:cxn ang="0">
                  <a:pos x="5" y="23"/>
                </a:cxn>
                <a:cxn ang="0">
                  <a:pos x="5" y="23"/>
                </a:cxn>
                <a:cxn ang="0">
                  <a:pos x="2" y="23"/>
                </a:cxn>
                <a:cxn ang="0">
                  <a:pos x="1" y="25"/>
                </a:cxn>
                <a:cxn ang="0">
                  <a:pos x="0" y="29"/>
                </a:cxn>
                <a:cxn ang="0">
                  <a:pos x="1" y="32"/>
                </a:cxn>
                <a:cxn ang="0">
                  <a:pos x="2" y="34"/>
                </a:cxn>
                <a:cxn ang="0">
                  <a:pos x="5" y="34"/>
                </a:cxn>
                <a:cxn ang="0">
                  <a:pos x="5" y="34"/>
                </a:cxn>
                <a:cxn ang="0">
                  <a:pos x="15" y="32"/>
                </a:cxn>
                <a:cxn ang="0">
                  <a:pos x="24" y="31"/>
                </a:cxn>
                <a:cxn ang="0">
                  <a:pos x="44" y="25"/>
                </a:cxn>
                <a:cxn ang="0">
                  <a:pos x="44" y="25"/>
                </a:cxn>
                <a:cxn ang="0">
                  <a:pos x="65" y="17"/>
                </a:cxn>
                <a:cxn ang="0">
                  <a:pos x="86" y="12"/>
                </a:cxn>
                <a:cxn ang="0">
                  <a:pos x="86" y="12"/>
                </a:cxn>
                <a:cxn ang="0">
                  <a:pos x="89" y="10"/>
                </a:cxn>
                <a:cxn ang="0">
                  <a:pos x="90" y="9"/>
                </a:cxn>
                <a:cxn ang="0">
                  <a:pos x="90" y="5"/>
                </a:cxn>
                <a:cxn ang="0">
                  <a:pos x="89" y="1"/>
                </a:cxn>
                <a:cxn ang="0">
                  <a:pos x="86" y="0"/>
                </a:cxn>
                <a:cxn ang="0">
                  <a:pos x="83" y="0"/>
                </a:cxn>
                <a:cxn ang="0">
                  <a:pos x="83" y="0"/>
                </a:cxn>
              </a:cxnLst>
              <a:rect l="0" t="0" r="r" b="b"/>
              <a:pathLst>
                <a:path w="90" h="34">
                  <a:moveTo>
                    <a:pt x="83" y="0"/>
                  </a:moveTo>
                  <a:lnTo>
                    <a:pt x="83" y="0"/>
                  </a:lnTo>
                  <a:lnTo>
                    <a:pt x="68" y="4"/>
                  </a:lnTo>
                  <a:lnTo>
                    <a:pt x="60" y="5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30" y="17"/>
                  </a:lnTo>
                  <a:lnTo>
                    <a:pt x="18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2" y="23"/>
                  </a:lnTo>
                  <a:lnTo>
                    <a:pt x="1" y="25"/>
                  </a:lnTo>
                  <a:lnTo>
                    <a:pt x="0" y="29"/>
                  </a:lnTo>
                  <a:lnTo>
                    <a:pt x="1" y="32"/>
                  </a:lnTo>
                  <a:lnTo>
                    <a:pt x="2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5" y="32"/>
                  </a:lnTo>
                  <a:lnTo>
                    <a:pt x="24" y="31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65" y="17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9" y="10"/>
                  </a:lnTo>
                  <a:lnTo>
                    <a:pt x="90" y="9"/>
                  </a:lnTo>
                  <a:lnTo>
                    <a:pt x="90" y="5"/>
                  </a:lnTo>
                  <a:lnTo>
                    <a:pt x="89" y="1"/>
                  </a:lnTo>
                  <a:lnTo>
                    <a:pt x="86" y="0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" name="Freeform 610"/>
            <p:cNvSpPr>
              <a:spLocks/>
            </p:cNvSpPr>
            <p:nvPr/>
          </p:nvSpPr>
          <p:spPr bwMode="auto">
            <a:xfrm>
              <a:off x="4510088" y="2185988"/>
              <a:ext cx="38100" cy="11113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88" y="0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26" y="13"/>
                </a:cxn>
                <a:cxn ang="0">
                  <a:pos x="16" y="13"/>
                </a:cxn>
                <a:cxn ang="0">
                  <a:pos x="7" y="11"/>
                </a:cxn>
                <a:cxn ang="0">
                  <a:pos x="7" y="11"/>
                </a:cxn>
                <a:cxn ang="0">
                  <a:pos x="4" y="11"/>
                </a:cxn>
                <a:cxn ang="0">
                  <a:pos x="3" y="11"/>
                </a:cxn>
                <a:cxn ang="0">
                  <a:pos x="2" y="13"/>
                </a:cxn>
                <a:cxn ang="0">
                  <a:pos x="0" y="15"/>
                </a:cxn>
                <a:cxn ang="0">
                  <a:pos x="0" y="19"/>
                </a:cxn>
                <a:cxn ang="0">
                  <a:pos x="2" y="21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2" y="24"/>
                </a:cxn>
                <a:cxn ang="0">
                  <a:pos x="20" y="24"/>
                </a:cxn>
                <a:cxn ang="0">
                  <a:pos x="36" y="23"/>
                </a:cxn>
                <a:cxn ang="0">
                  <a:pos x="36" y="23"/>
                </a:cxn>
                <a:cxn ang="0">
                  <a:pos x="50" y="21"/>
                </a:cxn>
                <a:cxn ang="0">
                  <a:pos x="63" y="18"/>
                </a:cxn>
                <a:cxn ang="0">
                  <a:pos x="91" y="11"/>
                </a:cxn>
                <a:cxn ang="0">
                  <a:pos x="91" y="11"/>
                </a:cxn>
                <a:cxn ang="0">
                  <a:pos x="93" y="10"/>
                </a:cxn>
                <a:cxn ang="0">
                  <a:pos x="95" y="9"/>
                </a:cxn>
                <a:cxn ang="0">
                  <a:pos x="95" y="6"/>
                </a:cxn>
                <a:cxn ang="0">
                  <a:pos x="95" y="5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88" y="0"/>
                </a:cxn>
                <a:cxn ang="0">
                  <a:pos x="88" y="0"/>
                </a:cxn>
              </a:cxnLst>
              <a:rect l="0" t="0" r="r" b="b"/>
              <a:pathLst>
                <a:path w="95" h="24">
                  <a:moveTo>
                    <a:pt x="88" y="0"/>
                  </a:moveTo>
                  <a:lnTo>
                    <a:pt x="88" y="0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26" y="13"/>
                  </a:lnTo>
                  <a:lnTo>
                    <a:pt x="16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2" y="13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2" y="24"/>
                  </a:lnTo>
                  <a:lnTo>
                    <a:pt x="20" y="24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50" y="21"/>
                  </a:lnTo>
                  <a:lnTo>
                    <a:pt x="63" y="18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3" y="10"/>
                  </a:lnTo>
                  <a:lnTo>
                    <a:pt x="95" y="9"/>
                  </a:lnTo>
                  <a:lnTo>
                    <a:pt x="95" y="6"/>
                  </a:lnTo>
                  <a:lnTo>
                    <a:pt x="95" y="5"/>
                  </a:lnTo>
                  <a:lnTo>
                    <a:pt x="92" y="1"/>
                  </a:lnTo>
                  <a:lnTo>
                    <a:pt x="91" y="0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Freeform 611"/>
            <p:cNvSpPr>
              <a:spLocks/>
            </p:cNvSpPr>
            <p:nvPr/>
          </p:nvSpPr>
          <p:spPr bwMode="auto">
            <a:xfrm>
              <a:off x="4165601" y="2630488"/>
              <a:ext cx="28575" cy="4921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5" y="0"/>
                </a:cxn>
                <a:cxn ang="0">
                  <a:pos x="60" y="1"/>
                </a:cxn>
                <a:cxn ang="0">
                  <a:pos x="55" y="5"/>
                </a:cxn>
                <a:cxn ang="0">
                  <a:pos x="49" y="9"/>
                </a:cxn>
                <a:cxn ang="0">
                  <a:pos x="46" y="14"/>
                </a:cxn>
                <a:cxn ang="0">
                  <a:pos x="39" y="26"/>
                </a:cxn>
                <a:cxn ang="0">
                  <a:pos x="34" y="37"/>
                </a:cxn>
                <a:cxn ang="0">
                  <a:pos x="34" y="37"/>
                </a:cxn>
                <a:cxn ang="0">
                  <a:pos x="25" y="56"/>
                </a:cxn>
                <a:cxn ang="0">
                  <a:pos x="14" y="75"/>
                </a:cxn>
                <a:cxn ang="0">
                  <a:pos x="6" y="93"/>
                </a:cxn>
                <a:cxn ang="0">
                  <a:pos x="2" y="103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9"/>
                </a:cxn>
                <a:cxn ang="0">
                  <a:pos x="5" y="120"/>
                </a:cxn>
                <a:cxn ang="0">
                  <a:pos x="6" y="122"/>
                </a:cxn>
                <a:cxn ang="0">
                  <a:pos x="9" y="120"/>
                </a:cxn>
                <a:cxn ang="0">
                  <a:pos x="10" y="119"/>
                </a:cxn>
                <a:cxn ang="0">
                  <a:pos x="12" y="116"/>
                </a:cxn>
                <a:cxn ang="0">
                  <a:pos x="12" y="116"/>
                </a:cxn>
                <a:cxn ang="0">
                  <a:pos x="15" y="101"/>
                </a:cxn>
                <a:cxn ang="0">
                  <a:pos x="22" y="85"/>
                </a:cxn>
                <a:cxn ang="0">
                  <a:pos x="30" y="69"/>
                </a:cxn>
                <a:cxn ang="0">
                  <a:pos x="38" y="55"/>
                </a:cxn>
                <a:cxn ang="0">
                  <a:pos x="38" y="55"/>
                </a:cxn>
                <a:cxn ang="0">
                  <a:pos x="43" y="43"/>
                </a:cxn>
                <a:cxn ang="0">
                  <a:pos x="49" y="30"/>
                </a:cxn>
                <a:cxn ang="0">
                  <a:pos x="53" y="24"/>
                </a:cxn>
                <a:cxn ang="0">
                  <a:pos x="57" y="17"/>
                </a:cxn>
                <a:cxn ang="0">
                  <a:pos x="63" y="13"/>
                </a:cxn>
                <a:cxn ang="0">
                  <a:pos x="68" y="11"/>
                </a:cxn>
                <a:cxn ang="0">
                  <a:pos x="68" y="11"/>
                </a:cxn>
                <a:cxn ang="0">
                  <a:pos x="70" y="9"/>
                </a:cxn>
                <a:cxn ang="0">
                  <a:pos x="72" y="8"/>
                </a:cxn>
                <a:cxn ang="0">
                  <a:pos x="72" y="4"/>
                </a:cxn>
                <a:cxn ang="0">
                  <a:pos x="69" y="0"/>
                </a:cxn>
                <a:cxn ang="0">
                  <a:pos x="68" y="0"/>
                </a:cxn>
                <a:cxn ang="0">
                  <a:pos x="65" y="0"/>
                </a:cxn>
                <a:cxn ang="0">
                  <a:pos x="65" y="0"/>
                </a:cxn>
              </a:cxnLst>
              <a:rect l="0" t="0" r="r" b="b"/>
              <a:pathLst>
                <a:path w="72" h="122">
                  <a:moveTo>
                    <a:pt x="65" y="0"/>
                  </a:moveTo>
                  <a:lnTo>
                    <a:pt x="65" y="0"/>
                  </a:lnTo>
                  <a:lnTo>
                    <a:pt x="60" y="1"/>
                  </a:lnTo>
                  <a:lnTo>
                    <a:pt x="55" y="5"/>
                  </a:lnTo>
                  <a:lnTo>
                    <a:pt x="49" y="9"/>
                  </a:lnTo>
                  <a:lnTo>
                    <a:pt x="46" y="14"/>
                  </a:lnTo>
                  <a:lnTo>
                    <a:pt x="39" y="26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25" y="56"/>
                  </a:lnTo>
                  <a:lnTo>
                    <a:pt x="14" y="75"/>
                  </a:lnTo>
                  <a:lnTo>
                    <a:pt x="6" y="93"/>
                  </a:lnTo>
                  <a:lnTo>
                    <a:pt x="2" y="103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9"/>
                  </a:lnTo>
                  <a:lnTo>
                    <a:pt x="5" y="120"/>
                  </a:lnTo>
                  <a:lnTo>
                    <a:pt x="6" y="122"/>
                  </a:lnTo>
                  <a:lnTo>
                    <a:pt x="9" y="120"/>
                  </a:lnTo>
                  <a:lnTo>
                    <a:pt x="10" y="119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15" y="101"/>
                  </a:lnTo>
                  <a:lnTo>
                    <a:pt x="22" y="85"/>
                  </a:lnTo>
                  <a:lnTo>
                    <a:pt x="30" y="69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43" y="43"/>
                  </a:lnTo>
                  <a:lnTo>
                    <a:pt x="49" y="30"/>
                  </a:lnTo>
                  <a:lnTo>
                    <a:pt x="53" y="24"/>
                  </a:lnTo>
                  <a:lnTo>
                    <a:pt x="57" y="17"/>
                  </a:lnTo>
                  <a:lnTo>
                    <a:pt x="63" y="13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4"/>
                  </a:lnTo>
                  <a:lnTo>
                    <a:pt x="69" y="0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9" name="Freeform 612"/>
            <p:cNvSpPr>
              <a:spLocks/>
            </p:cNvSpPr>
            <p:nvPr/>
          </p:nvSpPr>
          <p:spPr bwMode="auto">
            <a:xfrm>
              <a:off x="4208463" y="2643188"/>
              <a:ext cx="23813" cy="36513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42" y="8"/>
                </a:cxn>
                <a:cxn ang="0">
                  <a:pos x="33" y="18"/>
                </a:cxn>
                <a:cxn ang="0">
                  <a:pos x="26" y="29"/>
                </a:cxn>
                <a:cxn ang="0">
                  <a:pos x="21" y="39"/>
                </a:cxn>
                <a:cxn ang="0">
                  <a:pos x="12" y="64"/>
                </a:cxn>
                <a:cxn ang="0">
                  <a:pos x="7" y="76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3" y="94"/>
                </a:cxn>
                <a:cxn ang="0">
                  <a:pos x="7" y="94"/>
                </a:cxn>
                <a:cxn ang="0">
                  <a:pos x="9" y="94"/>
                </a:cxn>
                <a:cxn ang="0">
                  <a:pos x="10" y="92"/>
                </a:cxn>
                <a:cxn ang="0">
                  <a:pos x="10" y="92"/>
                </a:cxn>
                <a:cxn ang="0">
                  <a:pos x="16" y="81"/>
                </a:cxn>
                <a:cxn ang="0">
                  <a:pos x="20" y="71"/>
                </a:cxn>
                <a:cxn ang="0">
                  <a:pos x="29" y="49"/>
                </a:cxn>
                <a:cxn ang="0">
                  <a:pos x="34" y="37"/>
                </a:cxn>
                <a:cxn ang="0">
                  <a:pos x="41" y="26"/>
                </a:cxn>
                <a:cxn ang="0">
                  <a:pos x="48" y="18"/>
                </a:cxn>
                <a:cxn ang="0">
                  <a:pos x="58" y="11"/>
                </a:cxn>
                <a:cxn ang="0">
                  <a:pos x="58" y="11"/>
                </a:cxn>
                <a:cxn ang="0">
                  <a:pos x="59" y="9"/>
                </a:cxn>
                <a:cxn ang="0">
                  <a:pos x="60" y="7"/>
                </a:cxn>
                <a:cxn ang="0">
                  <a:pos x="59" y="3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60" h="94">
                  <a:moveTo>
                    <a:pt x="52" y="0"/>
                  </a:moveTo>
                  <a:lnTo>
                    <a:pt x="52" y="0"/>
                  </a:lnTo>
                  <a:lnTo>
                    <a:pt x="42" y="8"/>
                  </a:lnTo>
                  <a:lnTo>
                    <a:pt x="33" y="18"/>
                  </a:lnTo>
                  <a:lnTo>
                    <a:pt x="26" y="29"/>
                  </a:lnTo>
                  <a:lnTo>
                    <a:pt x="21" y="39"/>
                  </a:lnTo>
                  <a:lnTo>
                    <a:pt x="12" y="64"/>
                  </a:lnTo>
                  <a:lnTo>
                    <a:pt x="7" y="7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3" y="94"/>
                  </a:lnTo>
                  <a:lnTo>
                    <a:pt x="7" y="94"/>
                  </a:lnTo>
                  <a:lnTo>
                    <a:pt x="9" y="94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6" y="81"/>
                  </a:lnTo>
                  <a:lnTo>
                    <a:pt x="20" y="71"/>
                  </a:lnTo>
                  <a:lnTo>
                    <a:pt x="29" y="49"/>
                  </a:lnTo>
                  <a:lnTo>
                    <a:pt x="34" y="37"/>
                  </a:lnTo>
                  <a:lnTo>
                    <a:pt x="41" y="26"/>
                  </a:lnTo>
                  <a:lnTo>
                    <a:pt x="48" y="18"/>
                  </a:lnTo>
                  <a:lnTo>
                    <a:pt x="58" y="11"/>
                  </a:lnTo>
                  <a:lnTo>
                    <a:pt x="58" y="11"/>
                  </a:lnTo>
                  <a:lnTo>
                    <a:pt x="59" y="9"/>
                  </a:lnTo>
                  <a:lnTo>
                    <a:pt x="60" y="7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Freeform 613"/>
            <p:cNvSpPr>
              <a:spLocks/>
            </p:cNvSpPr>
            <p:nvPr/>
          </p:nvSpPr>
          <p:spPr bwMode="auto">
            <a:xfrm>
              <a:off x="4244976" y="2641600"/>
              <a:ext cx="23813" cy="36513"/>
            </a:xfrm>
            <a:custGeom>
              <a:avLst/>
              <a:gdLst/>
              <a:ahLst/>
              <a:cxnLst>
                <a:cxn ang="0">
                  <a:pos x="49" y="2"/>
                </a:cxn>
                <a:cxn ang="0">
                  <a:pos x="49" y="2"/>
                </a:cxn>
                <a:cxn ang="0">
                  <a:pos x="41" y="11"/>
                </a:cxn>
                <a:cxn ang="0">
                  <a:pos x="34" y="21"/>
                </a:cxn>
                <a:cxn ang="0">
                  <a:pos x="25" y="42"/>
                </a:cxn>
                <a:cxn ang="0">
                  <a:pos x="16" y="63"/>
                </a:cxn>
                <a:cxn ang="0">
                  <a:pos x="9" y="72"/>
                </a:cxn>
                <a:cxn ang="0">
                  <a:pos x="3" y="81"/>
                </a:cxn>
                <a:cxn ang="0">
                  <a:pos x="3" y="81"/>
                </a:cxn>
                <a:cxn ang="0">
                  <a:pos x="2" y="84"/>
                </a:cxn>
                <a:cxn ang="0">
                  <a:pos x="0" y="87"/>
                </a:cxn>
                <a:cxn ang="0">
                  <a:pos x="3" y="89"/>
                </a:cxn>
                <a:cxn ang="0">
                  <a:pos x="7" y="92"/>
                </a:cxn>
                <a:cxn ang="0">
                  <a:pos x="8" y="92"/>
                </a:cxn>
                <a:cxn ang="0">
                  <a:pos x="11" y="89"/>
                </a:cxn>
                <a:cxn ang="0">
                  <a:pos x="11" y="89"/>
                </a:cxn>
                <a:cxn ang="0">
                  <a:pos x="17" y="80"/>
                </a:cxn>
                <a:cxn ang="0">
                  <a:pos x="24" y="71"/>
                </a:cxn>
                <a:cxn ang="0">
                  <a:pos x="33" y="50"/>
                </a:cxn>
                <a:cxn ang="0">
                  <a:pos x="43" y="29"/>
                </a:cxn>
                <a:cxn ang="0">
                  <a:pos x="49" y="19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8" y="8"/>
                </a:cxn>
                <a:cxn ang="0">
                  <a:pos x="58" y="5"/>
                </a:cxn>
                <a:cxn ang="0">
                  <a:pos x="56" y="2"/>
                </a:cxn>
                <a:cxn ang="0">
                  <a:pos x="53" y="0"/>
                </a:cxn>
                <a:cxn ang="0">
                  <a:pos x="50" y="0"/>
                </a:cxn>
                <a:cxn ang="0">
                  <a:pos x="49" y="2"/>
                </a:cxn>
                <a:cxn ang="0">
                  <a:pos x="49" y="2"/>
                </a:cxn>
              </a:cxnLst>
              <a:rect l="0" t="0" r="r" b="b"/>
              <a:pathLst>
                <a:path w="58" h="92">
                  <a:moveTo>
                    <a:pt x="49" y="2"/>
                  </a:moveTo>
                  <a:lnTo>
                    <a:pt x="49" y="2"/>
                  </a:lnTo>
                  <a:lnTo>
                    <a:pt x="41" y="11"/>
                  </a:lnTo>
                  <a:lnTo>
                    <a:pt x="34" y="21"/>
                  </a:lnTo>
                  <a:lnTo>
                    <a:pt x="25" y="42"/>
                  </a:lnTo>
                  <a:lnTo>
                    <a:pt x="16" y="63"/>
                  </a:lnTo>
                  <a:lnTo>
                    <a:pt x="9" y="72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2" y="84"/>
                  </a:lnTo>
                  <a:lnTo>
                    <a:pt x="0" y="87"/>
                  </a:lnTo>
                  <a:lnTo>
                    <a:pt x="3" y="89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11" y="89"/>
                  </a:lnTo>
                  <a:lnTo>
                    <a:pt x="11" y="89"/>
                  </a:lnTo>
                  <a:lnTo>
                    <a:pt x="17" y="80"/>
                  </a:lnTo>
                  <a:lnTo>
                    <a:pt x="24" y="71"/>
                  </a:lnTo>
                  <a:lnTo>
                    <a:pt x="33" y="50"/>
                  </a:lnTo>
                  <a:lnTo>
                    <a:pt x="43" y="29"/>
                  </a:lnTo>
                  <a:lnTo>
                    <a:pt x="49" y="1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8" y="8"/>
                  </a:lnTo>
                  <a:lnTo>
                    <a:pt x="58" y="5"/>
                  </a:lnTo>
                  <a:lnTo>
                    <a:pt x="56" y="2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49" y="2"/>
                  </a:lnTo>
                  <a:lnTo>
                    <a:pt x="4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Freeform 614"/>
            <p:cNvSpPr>
              <a:spLocks/>
            </p:cNvSpPr>
            <p:nvPr/>
          </p:nvSpPr>
          <p:spPr bwMode="auto">
            <a:xfrm>
              <a:off x="4287838" y="2641600"/>
              <a:ext cx="26988" cy="33338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4" y="19"/>
                </a:cxn>
                <a:cxn ang="0">
                  <a:pos x="28" y="37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3" y="83"/>
                </a:cxn>
                <a:cxn ang="0">
                  <a:pos x="7" y="84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37" y="45"/>
                </a:cxn>
                <a:cxn ang="0">
                  <a:pos x="51" y="26"/>
                </a:cxn>
                <a:cxn ang="0">
                  <a:pos x="67" y="9"/>
                </a:cxn>
                <a:cxn ang="0">
                  <a:pos x="67" y="9"/>
                </a:cxn>
                <a:cxn ang="0">
                  <a:pos x="68" y="8"/>
                </a:cxn>
                <a:cxn ang="0">
                  <a:pos x="68" y="5"/>
                </a:cxn>
                <a:cxn ang="0">
                  <a:pos x="67" y="2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68" h="84">
                  <a:moveTo>
                    <a:pt x="59" y="2"/>
                  </a:moveTo>
                  <a:lnTo>
                    <a:pt x="59" y="2"/>
                  </a:lnTo>
                  <a:lnTo>
                    <a:pt x="44" y="19"/>
                  </a:lnTo>
                  <a:lnTo>
                    <a:pt x="28" y="37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3" y="83"/>
                  </a:lnTo>
                  <a:lnTo>
                    <a:pt x="7" y="84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37" y="45"/>
                  </a:lnTo>
                  <a:lnTo>
                    <a:pt x="51" y="26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Freeform 615"/>
            <p:cNvSpPr>
              <a:spLocks/>
            </p:cNvSpPr>
            <p:nvPr/>
          </p:nvSpPr>
          <p:spPr bwMode="auto">
            <a:xfrm>
              <a:off x="4330701" y="2638425"/>
              <a:ext cx="31750" cy="3651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68" y="2"/>
                </a:cxn>
                <a:cxn ang="0">
                  <a:pos x="63" y="3"/>
                </a:cxn>
                <a:cxn ang="0">
                  <a:pos x="59" y="7"/>
                </a:cxn>
                <a:cxn ang="0">
                  <a:pos x="55" y="10"/>
                </a:cxn>
                <a:cxn ang="0">
                  <a:pos x="47" y="19"/>
                </a:cxn>
                <a:cxn ang="0">
                  <a:pos x="42" y="28"/>
                </a:cxn>
                <a:cxn ang="0">
                  <a:pos x="42" y="28"/>
                </a:cxn>
                <a:cxn ang="0">
                  <a:pos x="36" y="34"/>
                </a:cxn>
                <a:cxn ang="0">
                  <a:pos x="31" y="42"/>
                </a:cxn>
                <a:cxn ang="0">
                  <a:pos x="19" y="55"/>
                </a:cxn>
                <a:cxn ang="0">
                  <a:pos x="9" y="68"/>
                </a:cxn>
                <a:cxn ang="0">
                  <a:pos x="4" y="75"/>
                </a:cxn>
                <a:cxn ang="0">
                  <a:pos x="0" y="83"/>
                </a:cxn>
                <a:cxn ang="0">
                  <a:pos x="0" y="83"/>
                </a:cxn>
                <a:cxn ang="0">
                  <a:pos x="0" y="85"/>
                </a:cxn>
                <a:cxn ang="0">
                  <a:pos x="0" y="88"/>
                </a:cxn>
                <a:cxn ang="0">
                  <a:pos x="2" y="91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1"/>
                </a:cxn>
                <a:cxn ang="0">
                  <a:pos x="9" y="89"/>
                </a:cxn>
                <a:cxn ang="0">
                  <a:pos x="9" y="89"/>
                </a:cxn>
                <a:cxn ang="0">
                  <a:pos x="15" y="78"/>
                </a:cxn>
                <a:cxn ang="0">
                  <a:pos x="23" y="67"/>
                </a:cxn>
                <a:cxn ang="0">
                  <a:pos x="42" y="47"/>
                </a:cxn>
                <a:cxn ang="0">
                  <a:pos x="42" y="47"/>
                </a:cxn>
                <a:cxn ang="0">
                  <a:pos x="48" y="38"/>
                </a:cxn>
                <a:cxn ang="0">
                  <a:pos x="55" y="27"/>
                </a:cxn>
                <a:cxn ang="0">
                  <a:pos x="59" y="21"/>
                </a:cxn>
                <a:cxn ang="0">
                  <a:pos x="63" y="16"/>
                </a:cxn>
                <a:cxn ang="0">
                  <a:pos x="68" y="13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76" y="11"/>
                </a:cxn>
                <a:cxn ang="0">
                  <a:pos x="77" y="10"/>
                </a:cxn>
                <a:cxn ang="0">
                  <a:pos x="78" y="6"/>
                </a:cxn>
                <a:cxn ang="0">
                  <a:pos x="78" y="3"/>
                </a:cxn>
                <a:cxn ang="0">
                  <a:pos x="77" y="2"/>
                </a:cxn>
                <a:cxn ang="0">
                  <a:pos x="76" y="0"/>
                </a:cxn>
                <a:cxn ang="0">
                  <a:pos x="73" y="0"/>
                </a:cxn>
                <a:cxn ang="0">
                  <a:pos x="73" y="0"/>
                </a:cxn>
              </a:cxnLst>
              <a:rect l="0" t="0" r="r" b="b"/>
              <a:pathLst>
                <a:path w="78" h="92">
                  <a:moveTo>
                    <a:pt x="73" y="0"/>
                  </a:moveTo>
                  <a:lnTo>
                    <a:pt x="73" y="0"/>
                  </a:lnTo>
                  <a:lnTo>
                    <a:pt x="68" y="2"/>
                  </a:lnTo>
                  <a:lnTo>
                    <a:pt x="63" y="3"/>
                  </a:lnTo>
                  <a:lnTo>
                    <a:pt x="59" y="7"/>
                  </a:lnTo>
                  <a:lnTo>
                    <a:pt x="55" y="10"/>
                  </a:lnTo>
                  <a:lnTo>
                    <a:pt x="47" y="19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6" y="34"/>
                  </a:lnTo>
                  <a:lnTo>
                    <a:pt x="31" y="42"/>
                  </a:lnTo>
                  <a:lnTo>
                    <a:pt x="19" y="55"/>
                  </a:lnTo>
                  <a:lnTo>
                    <a:pt x="9" y="68"/>
                  </a:lnTo>
                  <a:lnTo>
                    <a:pt x="4" y="75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2" y="91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15" y="78"/>
                  </a:lnTo>
                  <a:lnTo>
                    <a:pt x="23" y="67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8" y="38"/>
                  </a:lnTo>
                  <a:lnTo>
                    <a:pt x="55" y="27"/>
                  </a:lnTo>
                  <a:lnTo>
                    <a:pt x="59" y="21"/>
                  </a:lnTo>
                  <a:lnTo>
                    <a:pt x="63" y="16"/>
                  </a:lnTo>
                  <a:lnTo>
                    <a:pt x="68" y="13"/>
                  </a:lnTo>
                  <a:lnTo>
                    <a:pt x="73" y="12"/>
                  </a:lnTo>
                  <a:lnTo>
                    <a:pt x="73" y="12"/>
                  </a:lnTo>
                  <a:lnTo>
                    <a:pt x="76" y="11"/>
                  </a:lnTo>
                  <a:lnTo>
                    <a:pt x="77" y="10"/>
                  </a:lnTo>
                  <a:lnTo>
                    <a:pt x="78" y="6"/>
                  </a:lnTo>
                  <a:lnTo>
                    <a:pt x="78" y="3"/>
                  </a:lnTo>
                  <a:lnTo>
                    <a:pt x="77" y="2"/>
                  </a:lnTo>
                  <a:lnTo>
                    <a:pt x="76" y="0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3" name="Freeform 616"/>
            <p:cNvSpPr>
              <a:spLocks/>
            </p:cNvSpPr>
            <p:nvPr/>
          </p:nvSpPr>
          <p:spPr bwMode="auto">
            <a:xfrm>
              <a:off x="4376738" y="2640013"/>
              <a:ext cx="17463" cy="30163"/>
            </a:xfrm>
            <a:custGeom>
              <a:avLst/>
              <a:gdLst/>
              <a:ahLst/>
              <a:cxnLst>
                <a:cxn ang="0">
                  <a:pos x="35" y="4"/>
                </a:cxn>
                <a:cxn ang="0">
                  <a:pos x="35" y="4"/>
                </a:cxn>
                <a:cxn ang="0">
                  <a:pos x="33" y="13"/>
                </a:cxn>
                <a:cxn ang="0">
                  <a:pos x="29" y="21"/>
                </a:cxn>
                <a:cxn ang="0">
                  <a:pos x="20" y="37"/>
                </a:cxn>
                <a:cxn ang="0">
                  <a:pos x="9" y="53"/>
                </a:cxn>
                <a:cxn ang="0">
                  <a:pos x="5" y="60"/>
                </a:cxn>
                <a:cxn ang="0">
                  <a:pos x="1" y="70"/>
                </a:cxn>
                <a:cxn ang="0">
                  <a:pos x="1" y="70"/>
                </a:cxn>
                <a:cxn ang="0">
                  <a:pos x="0" y="72"/>
                </a:cxn>
                <a:cxn ang="0">
                  <a:pos x="1" y="74"/>
                </a:cxn>
                <a:cxn ang="0">
                  <a:pos x="3" y="75"/>
                </a:cxn>
                <a:cxn ang="0">
                  <a:pos x="4" y="76"/>
                </a:cxn>
                <a:cxn ang="0">
                  <a:pos x="9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2"/>
                </a:cxn>
                <a:cxn ang="0">
                  <a:pos x="16" y="64"/>
                </a:cxn>
                <a:cxn ang="0">
                  <a:pos x="20" y="55"/>
                </a:cxn>
                <a:cxn ang="0">
                  <a:pos x="30" y="41"/>
                </a:cxn>
                <a:cxn ang="0">
                  <a:pos x="39" y="25"/>
                </a:cxn>
                <a:cxn ang="0">
                  <a:pos x="43" y="16"/>
                </a:cxn>
                <a:cxn ang="0">
                  <a:pos x="46" y="8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6" y="3"/>
                </a:cxn>
                <a:cxn ang="0">
                  <a:pos x="42" y="0"/>
                </a:cxn>
                <a:cxn ang="0">
                  <a:pos x="38" y="0"/>
                </a:cxn>
                <a:cxn ang="0">
                  <a:pos x="37" y="3"/>
                </a:cxn>
                <a:cxn ang="0">
                  <a:pos x="35" y="4"/>
                </a:cxn>
                <a:cxn ang="0">
                  <a:pos x="35" y="4"/>
                </a:cxn>
              </a:cxnLst>
              <a:rect l="0" t="0" r="r" b="b"/>
              <a:pathLst>
                <a:path w="46" h="76">
                  <a:moveTo>
                    <a:pt x="35" y="4"/>
                  </a:moveTo>
                  <a:lnTo>
                    <a:pt x="35" y="4"/>
                  </a:lnTo>
                  <a:lnTo>
                    <a:pt x="33" y="13"/>
                  </a:lnTo>
                  <a:lnTo>
                    <a:pt x="29" y="21"/>
                  </a:lnTo>
                  <a:lnTo>
                    <a:pt x="20" y="37"/>
                  </a:lnTo>
                  <a:lnTo>
                    <a:pt x="9" y="53"/>
                  </a:lnTo>
                  <a:lnTo>
                    <a:pt x="5" y="6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3" y="75"/>
                  </a:lnTo>
                  <a:lnTo>
                    <a:pt x="4" y="76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16" y="64"/>
                  </a:lnTo>
                  <a:lnTo>
                    <a:pt x="20" y="55"/>
                  </a:lnTo>
                  <a:lnTo>
                    <a:pt x="30" y="41"/>
                  </a:lnTo>
                  <a:lnTo>
                    <a:pt x="39" y="25"/>
                  </a:lnTo>
                  <a:lnTo>
                    <a:pt x="43" y="16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3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7" y="3"/>
                  </a:lnTo>
                  <a:lnTo>
                    <a:pt x="35" y="4"/>
                  </a:lnTo>
                  <a:lnTo>
                    <a:pt x="3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4" name="Freeform 617"/>
            <p:cNvSpPr>
              <a:spLocks/>
            </p:cNvSpPr>
            <p:nvPr/>
          </p:nvSpPr>
          <p:spPr bwMode="auto">
            <a:xfrm>
              <a:off x="4391026" y="2640013"/>
              <a:ext cx="50800" cy="76200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113" y="4"/>
                </a:cxn>
                <a:cxn ang="0">
                  <a:pos x="106" y="12"/>
                </a:cxn>
                <a:cxn ang="0">
                  <a:pos x="97" y="30"/>
                </a:cxn>
                <a:cxn ang="0">
                  <a:pos x="89" y="47"/>
                </a:cxn>
                <a:cxn ang="0">
                  <a:pos x="71" y="79"/>
                </a:cxn>
                <a:cxn ang="0">
                  <a:pos x="59" y="93"/>
                </a:cxn>
                <a:cxn ang="0">
                  <a:pos x="57" y="97"/>
                </a:cxn>
                <a:cxn ang="0">
                  <a:pos x="59" y="101"/>
                </a:cxn>
                <a:cxn ang="0">
                  <a:pos x="58" y="106"/>
                </a:cxn>
                <a:cxn ang="0">
                  <a:pos x="57" y="110"/>
                </a:cxn>
                <a:cxn ang="0">
                  <a:pos x="48" y="125"/>
                </a:cxn>
                <a:cxn ang="0">
                  <a:pos x="32" y="143"/>
                </a:cxn>
                <a:cxn ang="0">
                  <a:pos x="16" y="164"/>
                </a:cxn>
                <a:cxn ang="0">
                  <a:pos x="0" y="186"/>
                </a:cxn>
                <a:cxn ang="0">
                  <a:pos x="0" y="189"/>
                </a:cxn>
                <a:cxn ang="0">
                  <a:pos x="3" y="194"/>
                </a:cxn>
                <a:cxn ang="0">
                  <a:pos x="10" y="194"/>
                </a:cxn>
                <a:cxn ang="0">
                  <a:pos x="11" y="191"/>
                </a:cxn>
                <a:cxn ang="0">
                  <a:pos x="20" y="179"/>
                </a:cxn>
                <a:cxn ang="0">
                  <a:pos x="29" y="168"/>
                </a:cxn>
                <a:cxn ang="0">
                  <a:pos x="45" y="144"/>
                </a:cxn>
                <a:cxn ang="0">
                  <a:pos x="50" y="136"/>
                </a:cxn>
                <a:cxn ang="0">
                  <a:pos x="65" y="122"/>
                </a:cxn>
                <a:cxn ang="0">
                  <a:pos x="68" y="114"/>
                </a:cxn>
                <a:cxn ang="0">
                  <a:pos x="68" y="104"/>
                </a:cxn>
                <a:cxn ang="0">
                  <a:pos x="68" y="102"/>
                </a:cxn>
                <a:cxn ang="0">
                  <a:pos x="70" y="102"/>
                </a:cxn>
                <a:cxn ang="0">
                  <a:pos x="72" y="98"/>
                </a:cxn>
                <a:cxn ang="0">
                  <a:pos x="72" y="96"/>
                </a:cxn>
                <a:cxn ang="0">
                  <a:pos x="88" y="75"/>
                </a:cxn>
                <a:cxn ang="0">
                  <a:pos x="100" y="53"/>
                </a:cxn>
                <a:cxn ang="0">
                  <a:pos x="104" y="42"/>
                </a:cxn>
                <a:cxn ang="0">
                  <a:pos x="113" y="23"/>
                </a:cxn>
                <a:cxn ang="0">
                  <a:pos x="121" y="13"/>
                </a:cxn>
                <a:cxn ang="0">
                  <a:pos x="125" y="12"/>
                </a:cxn>
                <a:cxn ang="0">
                  <a:pos x="129" y="9"/>
                </a:cxn>
                <a:cxn ang="0">
                  <a:pos x="129" y="6"/>
                </a:cxn>
                <a:cxn ang="0">
                  <a:pos x="125" y="0"/>
                </a:cxn>
                <a:cxn ang="0">
                  <a:pos x="122" y="0"/>
                </a:cxn>
              </a:cxnLst>
              <a:rect l="0" t="0" r="r" b="b"/>
              <a:pathLst>
                <a:path w="130" h="194">
                  <a:moveTo>
                    <a:pt x="122" y="0"/>
                  </a:moveTo>
                  <a:lnTo>
                    <a:pt x="122" y="0"/>
                  </a:lnTo>
                  <a:lnTo>
                    <a:pt x="118" y="2"/>
                  </a:lnTo>
                  <a:lnTo>
                    <a:pt x="113" y="4"/>
                  </a:lnTo>
                  <a:lnTo>
                    <a:pt x="110" y="8"/>
                  </a:lnTo>
                  <a:lnTo>
                    <a:pt x="106" y="12"/>
                  </a:lnTo>
                  <a:lnTo>
                    <a:pt x="101" y="21"/>
                  </a:lnTo>
                  <a:lnTo>
                    <a:pt x="97" y="30"/>
                  </a:lnTo>
                  <a:lnTo>
                    <a:pt x="97" y="30"/>
                  </a:lnTo>
                  <a:lnTo>
                    <a:pt x="89" y="47"/>
                  </a:lnTo>
                  <a:lnTo>
                    <a:pt x="80" y="63"/>
                  </a:lnTo>
                  <a:lnTo>
                    <a:pt x="71" y="79"/>
                  </a:lnTo>
                  <a:lnTo>
                    <a:pt x="59" y="93"/>
                  </a:lnTo>
                  <a:lnTo>
                    <a:pt x="59" y="93"/>
                  </a:lnTo>
                  <a:lnTo>
                    <a:pt x="58" y="96"/>
                  </a:lnTo>
                  <a:lnTo>
                    <a:pt x="57" y="97"/>
                  </a:lnTo>
                  <a:lnTo>
                    <a:pt x="59" y="101"/>
                  </a:lnTo>
                  <a:lnTo>
                    <a:pt x="59" y="101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8" y="106"/>
                  </a:lnTo>
                  <a:lnTo>
                    <a:pt x="57" y="110"/>
                  </a:lnTo>
                  <a:lnTo>
                    <a:pt x="55" y="115"/>
                  </a:lnTo>
                  <a:lnTo>
                    <a:pt x="48" y="125"/>
                  </a:lnTo>
                  <a:lnTo>
                    <a:pt x="40" y="135"/>
                  </a:lnTo>
                  <a:lnTo>
                    <a:pt x="32" y="143"/>
                  </a:lnTo>
                  <a:lnTo>
                    <a:pt x="32" y="143"/>
                  </a:lnTo>
                  <a:lnTo>
                    <a:pt x="16" y="164"/>
                  </a:lnTo>
                  <a:lnTo>
                    <a:pt x="8" y="174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9"/>
                  </a:lnTo>
                  <a:lnTo>
                    <a:pt x="0" y="190"/>
                  </a:lnTo>
                  <a:lnTo>
                    <a:pt x="3" y="194"/>
                  </a:lnTo>
                  <a:lnTo>
                    <a:pt x="7" y="194"/>
                  </a:lnTo>
                  <a:lnTo>
                    <a:pt x="10" y="194"/>
                  </a:lnTo>
                  <a:lnTo>
                    <a:pt x="11" y="191"/>
                  </a:lnTo>
                  <a:lnTo>
                    <a:pt x="11" y="191"/>
                  </a:lnTo>
                  <a:lnTo>
                    <a:pt x="15" y="185"/>
                  </a:lnTo>
                  <a:lnTo>
                    <a:pt x="20" y="179"/>
                  </a:lnTo>
                  <a:lnTo>
                    <a:pt x="29" y="168"/>
                  </a:lnTo>
                  <a:lnTo>
                    <a:pt x="29" y="168"/>
                  </a:lnTo>
                  <a:lnTo>
                    <a:pt x="40" y="152"/>
                  </a:lnTo>
                  <a:lnTo>
                    <a:pt x="45" y="144"/>
                  </a:lnTo>
                  <a:lnTo>
                    <a:pt x="50" y="136"/>
                  </a:lnTo>
                  <a:lnTo>
                    <a:pt x="50" y="136"/>
                  </a:lnTo>
                  <a:lnTo>
                    <a:pt x="58" y="130"/>
                  </a:lnTo>
                  <a:lnTo>
                    <a:pt x="65" y="122"/>
                  </a:lnTo>
                  <a:lnTo>
                    <a:pt x="66" y="118"/>
                  </a:lnTo>
                  <a:lnTo>
                    <a:pt x="68" y="114"/>
                  </a:lnTo>
                  <a:lnTo>
                    <a:pt x="68" y="109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2"/>
                  </a:lnTo>
                  <a:lnTo>
                    <a:pt x="68" y="102"/>
                  </a:lnTo>
                  <a:lnTo>
                    <a:pt x="70" y="102"/>
                  </a:lnTo>
                  <a:lnTo>
                    <a:pt x="71" y="100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80" y="85"/>
                  </a:lnTo>
                  <a:lnTo>
                    <a:pt x="88" y="75"/>
                  </a:lnTo>
                  <a:lnTo>
                    <a:pt x="95" y="6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04" y="42"/>
                  </a:lnTo>
                  <a:lnTo>
                    <a:pt x="109" y="29"/>
                  </a:lnTo>
                  <a:lnTo>
                    <a:pt x="113" y="23"/>
                  </a:lnTo>
                  <a:lnTo>
                    <a:pt x="117" y="17"/>
                  </a:lnTo>
                  <a:lnTo>
                    <a:pt x="121" y="13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7" y="11"/>
                  </a:lnTo>
                  <a:lnTo>
                    <a:pt x="129" y="9"/>
                  </a:lnTo>
                  <a:lnTo>
                    <a:pt x="130" y="7"/>
                  </a:lnTo>
                  <a:lnTo>
                    <a:pt x="129" y="6"/>
                  </a:lnTo>
                  <a:lnTo>
                    <a:pt x="127" y="2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5" name="Freeform 618"/>
            <p:cNvSpPr>
              <a:spLocks/>
            </p:cNvSpPr>
            <p:nvPr/>
          </p:nvSpPr>
          <p:spPr bwMode="auto">
            <a:xfrm>
              <a:off x="4448176" y="2643188"/>
              <a:ext cx="25400" cy="3175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53" y="11"/>
                </a:cxn>
                <a:cxn ang="0">
                  <a:pos x="49" y="16"/>
                </a:cxn>
                <a:cxn ang="0">
                  <a:pos x="41" y="24"/>
                </a:cxn>
                <a:cxn ang="0">
                  <a:pos x="41" y="24"/>
                </a:cxn>
                <a:cxn ang="0">
                  <a:pos x="34" y="30"/>
                </a:cxn>
                <a:cxn ang="0">
                  <a:pos x="29" y="38"/>
                </a:cxn>
                <a:cxn ang="0">
                  <a:pos x="29" y="38"/>
                </a:cxn>
                <a:cxn ang="0">
                  <a:pos x="15" y="54"/>
                </a:cxn>
                <a:cxn ang="0">
                  <a:pos x="7" y="62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6"/>
                </a:cxn>
                <a:cxn ang="0">
                  <a:pos x="4" y="79"/>
                </a:cxn>
                <a:cxn ang="0">
                  <a:pos x="8" y="80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1" y="77"/>
                </a:cxn>
                <a:cxn ang="0">
                  <a:pos x="19" y="67"/>
                </a:cxn>
                <a:cxn ang="0">
                  <a:pos x="27" y="58"/>
                </a:cxn>
                <a:cxn ang="0">
                  <a:pos x="34" y="49"/>
                </a:cxn>
                <a:cxn ang="0">
                  <a:pos x="42" y="39"/>
                </a:cxn>
                <a:cxn ang="0">
                  <a:pos x="42" y="39"/>
                </a:cxn>
                <a:cxn ang="0">
                  <a:pos x="49" y="32"/>
                </a:cxn>
                <a:cxn ang="0">
                  <a:pos x="57" y="24"/>
                </a:cxn>
                <a:cxn ang="0">
                  <a:pos x="62" y="16"/>
                </a:cxn>
                <a:cxn ang="0">
                  <a:pos x="64" y="11"/>
                </a:cxn>
                <a:cxn ang="0">
                  <a:pos x="66" y="5"/>
                </a:cxn>
                <a:cxn ang="0">
                  <a:pos x="66" y="5"/>
                </a:cxn>
                <a:cxn ang="0">
                  <a:pos x="66" y="3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4" y="5"/>
                </a:cxn>
                <a:cxn ang="0">
                  <a:pos x="54" y="5"/>
                </a:cxn>
              </a:cxnLst>
              <a:rect l="0" t="0" r="r" b="b"/>
              <a:pathLst>
                <a:path w="66" h="80">
                  <a:moveTo>
                    <a:pt x="54" y="5"/>
                  </a:moveTo>
                  <a:lnTo>
                    <a:pt x="54" y="5"/>
                  </a:lnTo>
                  <a:lnTo>
                    <a:pt x="53" y="11"/>
                  </a:lnTo>
                  <a:lnTo>
                    <a:pt x="49" y="16"/>
                  </a:lnTo>
                  <a:lnTo>
                    <a:pt x="41" y="24"/>
                  </a:lnTo>
                  <a:lnTo>
                    <a:pt x="41" y="24"/>
                  </a:lnTo>
                  <a:lnTo>
                    <a:pt x="34" y="30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15" y="54"/>
                  </a:lnTo>
                  <a:lnTo>
                    <a:pt x="7" y="6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6"/>
                  </a:lnTo>
                  <a:lnTo>
                    <a:pt x="4" y="79"/>
                  </a:lnTo>
                  <a:lnTo>
                    <a:pt x="8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9" y="67"/>
                  </a:lnTo>
                  <a:lnTo>
                    <a:pt x="27" y="58"/>
                  </a:lnTo>
                  <a:lnTo>
                    <a:pt x="34" y="49"/>
                  </a:lnTo>
                  <a:lnTo>
                    <a:pt x="42" y="39"/>
                  </a:lnTo>
                  <a:lnTo>
                    <a:pt x="42" y="39"/>
                  </a:lnTo>
                  <a:lnTo>
                    <a:pt x="49" y="32"/>
                  </a:lnTo>
                  <a:lnTo>
                    <a:pt x="57" y="24"/>
                  </a:lnTo>
                  <a:lnTo>
                    <a:pt x="62" y="16"/>
                  </a:lnTo>
                  <a:lnTo>
                    <a:pt x="64" y="11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3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4" y="5"/>
                  </a:lnTo>
                  <a:lnTo>
                    <a:pt x="5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619"/>
            <p:cNvSpPr>
              <a:spLocks/>
            </p:cNvSpPr>
            <p:nvPr/>
          </p:nvSpPr>
          <p:spPr bwMode="auto">
            <a:xfrm>
              <a:off x="4492626" y="2641600"/>
              <a:ext cx="17463" cy="3175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0" y="11"/>
                </a:cxn>
                <a:cxn ang="0">
                  <a:pos x="26" y="20"/>
                </a:cxn>
                <a:cxn ang="0">
                  <a:pos x="23" y="30"/>
                </a:cxn>
                <a:cxn ang="0">
                  <a:pos x="19" y="38"/>
                </a:cxn>
                <a:cxn ang="0">
                  <a:pos x="19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9" y="79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28" y="45"/>
                </a:cxn>
                <a:cxn ang="0">
                  <a:pos x="28" y="45"/>
                </a:cxn>
                <a:cxn ang="0">
                  <a:pos x="32" y="36"/>
                </a:cxn>
                <a:cxn ang="0">
                  <a:pos x="36" y="26"/>
                </a:cxn>
                <a:cxn ang="0">
                  <a:pos x="40" y="17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5" y="7"/>
                </a:cxn>
                <a:cxn ang="0">
                  <a:pos x="45" y="4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37" y="0"/>
                </a:cxn>
                <a:cxn ang="0">
                  <a:pos x="36" y="2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5" h="80">
                  <a:moveTo>
                    <a:pt x="34" y="3"/>
                  </a:moveTo>
                  <a:lnTo>
                    <a:pt x="34" y="3"/>
                  </a:lnTo>
                  <a:lnTo>
                    <a:pt x="30" y="11"/>
                  </a:lnTo>
                  <a:lnTo>
                    <a:pt x="26" y="20"/>
                  </a:lnTo>
                  <a:lnTo>
                    <a:pt x="23" y="30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9" y="79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28" y="45"/>
                  </a:lnTo>
                  <a:lnTo>
                    <a:pt x="28" y="45"/>
                  </a:lnTo>
                  <a:lnTo>
                    <a:pt x="32" y="36"/>
                  </a:lnTo>
                  <a:lnTo>
                    <a:pt x="36" y="26"/>
                  </a:lnTo>
                  <a:lnTo>
                    <a:pt x="40" y="1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5" y="7"/>
                  </a:lnTo>
                  <a:lnTo>
                    <a:pt x="45" y="4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37" y="0"/>
                  </a:lnTo>
                  <a:lnTo>
                    <a:pt x="36" y="2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7" name="Freeform 620"/>
            <p:cNvSpPr>
              <a:spLocks/>
            </p:cNvSpPr>
            <p:nvPr/>
          </p:nvSpPr>
          <p:spPr bwMode="auto">
            <a:xfrm>
              <a:off x="4176713" y="2681288"/>
              <a:ext cx="25400" cy="34925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38" y="20"/>
                </a:cxn>
                <a:cxn ang="0">
                  <a:pos x="32" y="29"/>
                </a:cxn>
                <a:cxn ang="0">
                  <a:pos x="25" y="38"/>
                </a:cxn>
                <a:cxn ang="0">
                  <a:pos x="25" y="38"/>
                </a:cxn>
                <a:cxn ang="0">
                  <a:pos x="19" y="49"/>
                </a:cxn>
                <a:cxn ang="0">
                  <a:pos x="11" y="59"/>
                </a:cxn>
                <a:cxn ang="0">
                  <a:pos x="4" y="70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4"/>
                </a:cxn>
                <a:cxn ang="0">
                  <a:pos x="0" y="85"/>
                </a:cxn>
                <a:cxn ang="0">
                  <a:pos x="4" y="88"/>
                </a:cxn>
                <a:cxn ang="0">
                  <a:pos x="8" y="88"/>
                </a:cxn>
                <a:cxn ang="0">
                  <a:pos x="9" y="87"/>
                </a:cxn>
                <a:cxn ang="0">
                  <a:pos x="11" y="84"/>
                </a:cxn>
                <a:cxn ang="0">
                  <a:pos x="11" y="84"/>
                </a:cxn>
                <a:cxn ang="0">
                  <a:pos x="15" y="75"/>
                </a:cxn>
                <a:cxn ang="0">
                  <a:pos x="20" y="66"/>
                </a:cxn>
                <a:cxn ang="0">
                  <a:pos x="32" y="49"/>
                </a:cxn>
                <a:cxn ang="0">
                  <a:pos x="32" y="49"/>
                </a:cxn>
                <a:cxn ang="0">
                  <a:pos x="46" y="29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3" y="3"/>
                </a:cxn>
                <a:cxn ang="0">
                  <a:pos x="59" y="0"/>
                </a:cxn>
                <a:cxn ang="0">
                  <a:pos x="56" y="2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88">
                  <a:moveTo>
                    <a:pt x="55" y="3"/>
                  </a:moveTo>
                  <a:lnTo>
                    <a:pt x="55" y="3"/>
                  </a:lnTo>
                  <a:lnTo>
                    <a:pt x="38" y="20"/>
                  </a:lnTo>
                  <a:lnTo>
                    <a:pt x="32" y="29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19" y="49"/>
                  </a:lnTo>
                  <a:lnTo>
                    <a:pt x="11" y="59"/>
                  </a:lnTo>
                  <a:lnTo>
                    <a:pt x="4" y="70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4"/>
                  </a:lnTo>
                  <a:lnTo>
                    <a:pt x="0" y="85"/>
                  </a:lnTo>
                  <a:lnTo>
                    <a:pt x="4" y="88"/>
                  </a:lnTo>
                  <a:lnTo>
                    <a:pt x="8" y="88"/>
                  </a:lnTo>
                  <a:lnTo>
                    <a:pt x="9" y="87"/>
                  </a:lnTo>
                  <a:lnTo>
                    <a:pt x="11" y="84"/>
                  </a:lnTo>
                  <a:lnTo>
                    <a:pt x="11" y="84"/>
                  </a:lnTo>
                  <a:lnTo>
                    <a:pt x="15" y="75"/>
                  </a:lnTo>
                  <a:lnTo>
                    <a:pt x="20" y="66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46" y="2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3" y="3"/>
                  </a:lnTo>
                  <a:lnTo>
                    <a:pt x="59" y="0"/>
                  </a:lnTo>
                  <a:lnTo>
                    <a:pt x="56" y="2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8" name="Freeform 621"/>
            <p:cNvSpPr>
              <a:spLocks/>
            </p:cNvSpPr>
            <p:nvPr/>
          </p:nvSpPr>
          <p:spPr bwMode="auto">
            <a:xfrm>
              <a:off x="4203701" y="2681288"/>
              <a:ext cx="30163" cy="42863"/>
            </a:xfrm>
            <a:custGeom>
              <a:avLst/>
              <a:gdLst/>
              <a:ahLst/>
              <a:cxnLst>
                <a:cxn ang="0">
                  <a:pos x="67" y="1"/>
                </a:cxn>
                <a:cxn ang="0">
                  <a:pos x="67" y="1"/>
                </a:cxn>
                <a:cxn ang="0">
                  <a:pos x="55" y="14"/>
                </a:cxn>
                <a:cxn ang="0">
                  <a:pos x="45" y="27"/>
                </a:cxn>
                <a:cxn ang="0">
                  <a:pos x="34" y="41"/>
                </a:cxn>
                <a:cxn ang="0">
                  <a:pos x="25" y="56"/>
                </a:cxn>
                <a:cxn ang="0">
                  <a:pos x="25" y="56"/>
                </a:cxn>
                <a:cxn ang="0">
                  <a:pos x="16" y="73"/>
                </a:cxn>
                <a:cxn ang="0">
                  <a:pos x="7" y="90"/>
                </a:cxn>
                <a:cxn ang="0">
                  <a:pos x="7" y="90"/>
                </a:cxn>
                <a:cxn ang="0">
                  <a:pos x="2" y="99"/>
                </a:cxn>
                <a:cxn ang="0">
                  <a:pos x="0" y="103"/>
                </a:cxn>
                <a:cxn ang="0">
                  <a:pos x="2" y="108"/>
                </a:cxn>
                <a:cxn ang="0">
                  <a:pos x="2" y="108"/>
                </a:cxn>
                <a:cxn ang="0">
                  <a:pos x="3" y="109"/>
                </a:cxn>
                <a:cxn ang="0">
                  <a:pos x="5" y="111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3" y="108"/>
                </a:cxn>
                <a:cxn ang="0">
                  <a:pos x="13" y="108"/>
                </a:cxn>
                <a:cxn ang="0">
                  <a:pos x="15" y="106"/>
                </a:cxn>
                <a:cxn ang="0">
                  <a:pos x="16" y="103"/>
                </a:cxn>
                <a:cxn ang="0">
                  <a:pos x="15" y="102"/>
                </a:cxn>
                <a:cxn ang="0">
                  <a:pos x="13" y="100"/>
                </a:cxn>
                <a:cxn ang="0">
                  <a:pos x="13" y="100"/>
                </a:cxn>
                <a:cxn ang="0">
                  <a:pos x="22" y="83"/>
                </a:cxn>
                <a:cxn ang="0">
                  <a:pos x="22" y="83"/>
                </a:cxn>
                <a:cxn ang="0">
                  <a:pos x="30" y="70"/>
                </a:cxn>
                <a:cxn ang="0">
                  <a:pos x="38" y="56"/>
                </a:cxn>
                <a:cxn ang="0">
                  <a:pos x="38" y="56"/>
                </a:cxn>
                <a:cxn ang="0">
                  <a:pos x="46" y="44"/>
                </a:cxn>
                <a:cxn ang="0">
                  <a:pos x="55" y="31"/>
                </a:cxn>
                <a:cxn ang="0">
                  <a:pos x="64" y="19"/>
                </a:cxn>
                <a:cxn ang="0">
                  <a:pos x="75" y="9"/>
                </a:cxn>
                <a:cxn ang="0">
                  <a:pos x="75" y="9"/>
                </a:cxn>
                <a:cxn ang="0">
                  <a:pos x="76" y="6"/>
                </a:cxn>
                <a:cxn ang="0">
                  <a:pos x="76" y="5"/>
                </a:cxn>
                <a:cxn ang="0">
                  <a:pos x="75" y="1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7" y="1"/>
                </a:cxn>
                <a:cxn ang="0">
                  <a:pos x="67" y="1"/>
                </a:cxn>
              </a:cxnLst>
              <a:rect l="0" t="0" r="r" b="b"/>
              <a:pathLst>
                <a:path w="76" h="111">
                  <a:moveTo>
                    <a:pt x="67" y="1"/>
                  </a:moveTo>
                  <a:lnTo>
                    <a:pt x="67" y="1"/>
                  </a:lnTo>
                  <a:lnTo>
                    <a:pt x="55" y="14"/>
                  </a:lnTo>
                  <a:lnTo>
                    <a:pt x="45" y="27"/>
                  </a:lnTo>
                  <a:lnTo>
                    <a:pt x="34" y="41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6" y="73"/>
                  </a:lnTo>
                  <a:lnTo>
                    <a:pt x="7" y="90"/>
                  </a:lnTo>
                  <a:lnTo>
                    <a:pt x="7" y="90"/>
                  </a:lnTo>
                  <a:lnTo>
                    <a:pt x="2" y="99"/>
                  </a:lnTo>
                  <a:lnTo>
                    <a:pt x="0" y="103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3" y="109"/>
                  </a:lnTo>
                  <a:lnTo>
                    <a:pt x="5" y="111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5" y="106"/>
                  </a:lnTo>
                  <a:lnTo>
                    <a:pt x="16" y="103"/>
                  </a:lnTo>
                  <a:lnTo>
                    <a:pt x="15" y="102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30" y="7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6" y="44"/>
                  </a:lnTo>
                  <a:lnTo>
                    <a:pt x="55" y="31"/>
                  </a:lnTo>
                  <a:lnTo>
                    <a:pt x="64" y="1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5" y="1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7" y="1"/>
                  </a:lnTo>
                  <a:lnTo>
                    <a:pt x="6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9" name="Freeform 622"/>
            <p:cNvSpPr>
              <a:spLocks/>
            </p:cNvSpPr>
            <p:nvPr/>
          </p:nvSpPr>
          <p:spPr bwMode="auto">
            <a:xfrm>
              <a:off x="4230688" y="2684463"/>
              <a:ext cx="26988" cy="38100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58" y="0"/>
                </a:cxn>
                <a:cxn ang="0">
                  <a:pos x="49" y="6"/>
                </a:cxn>
                <a:cxn ang="0">
                  <a:pos x="41" y="12"/>
                </a:cxn>
                <a:cxn ang="0">
                  <a:pos x="36" y="20"/>
                </a:cxn>
                <a:cxn ang="0">
                  <a:pos x="31" y="31"/>
                </a:cxn>
                <a:cxn ang="0">
                  <a:pos x="31" y="31"/>
                </a:cxn>
                <a:cxn ang="0">
                  <a:pos x="24" y="46"/>
                </a:cxn>
                <a:cxn ang="0">
                  <a:pos x="17" y="61"/>
                </a:cxn>
                <a:cxn ang="0">
                  <a:pos x="7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9" y="97"/>
                </a:cxn>
                <a:cxn ang="0">
                  <a:pos x="13" y="93"/>
                </a:cxn>
                <a:cxn ang="0">
                  <a:pos x="13" y="93"/>
                </a:cxn>
                <a:cxn ang="0">
                  <a:pos x="14" y="91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26" y="67"/>
                </a:cxn>
                <a:cxn ang="0">
                  <a:pos x="38" y="48"/>
                </a:cxn>
                <a:cxn ang="0">
                  <a:pos x="38" y="48"/>
                </a:cxn>
                <a:cxn ang="0">
                  <a:pos x="43" y="36"/>
                </a:cxn>
                <a:cxn ang="0">
                  <a:pos x="47" y="27"/>
                </a:cxn>
                <a:cxn ang="0">
                  <a:pos x="49" y="21"/>
                </a:cxn>
                <a:cxn ang="0">
                  <a:pos x="53" y="17"/>
                </a:cxn>
                <a:cxn ang="0">
                  <a:pos x="58" y="14"/>
                </a:cxn>
                <a:cxn ang="0">
                  <a:pos x="65" y="11"/>
                </a:cxn>
                <a:cxn ang="0">
                  <a:pos x="65" y="11"/>
                </a:cxn>
                <a:cxn ang="0">
                  <a:pos x="66" y="8"/>
                </a:cxn>
                <a:cxn ang="0">
                  <a:pos x="68" y="7"/>
                </a:cxn>
                <a:cxn ang="0">
                  <a:pos x="68" y="6"/>
                </a:cxn>
                <a:cxn ang="0">
                  <a:pos x="66" y="3"/>
                </a:cxn>
                <a:cxn ang="0">
                  <a:pos x="64" y="0"/>
                </a:cxn>
                <a:cxn ang="0">
                  <a:pos x="61" y="0"/>
                </a:cxn>
                <a:cxn ang="0">
                  <a:pos x="58" y="0"/>
                </a:cxn>
                <a:cxn ang="0">
                  <a:pos x="58" y="0"/>
                </a:cxn>
              </a:cxnLst>
              <a:rect l="0" t="0" r="r" b="b"/>
              <a:pathLst>
                <a:path w="68" h="99">
                  <a:moveTo>
                    <a:pt x="58" y="0"/>
                  </a:moveTo>
                  <a:lnTo>
                    <a:pt x="58" y="0"/>
                  </a:lnTo>
                  <a:lnTo>
                    <a:pt x="49" y="6"/>
                  </a:lnTo>
                  <a:lnTo>
                    <a:pt x="41" y="12"/>
                  </a:lnTo>
                  <a:lnTo>
                    <a:pt x="36" y="20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24" y="46"/>
                  </a:lnTo>
                  <a:lnTo>
                    <a:pt x="17" y="61"/>
                  </a:lnTo>
                  <a:lnTo>
                    <a:pt x="7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9" y="97"/>
                  </a:lnTo>
                  <a:lnTo>
                    <a:pt x="13" y="93"/>
                  </a:lnTo>
                  <a:lnTo>
                    <a:pt x="13" y="93"/>
                  </a:lnTo>
                  <a:lnTo>
                    <a:pt x="14" y="91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6" y="67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43" y="36"/>
                  </a:lnTo>
                  <a:lnTo>
                    <a:pt x="47" y="27"/>
                  </a:lnTo>
                  <a:lnTo>
                    <a:pt x="49" y="21"/>
                  </a:lnTo>
                  <a:lnTo>
                    <a:pt x="53" y="17"/>
                  </a:lnTo>
                  <a:lnTo>
                    <a:pt x="58" y="14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6" y="8"/>
                  </a:lnTo>
                  <a:lnTo>
                    <a:pt x="68" y="7"/>
                  </a:lnTo>
                  <a:lnTo>
                    <a:pt x="68" y="6"/>
                  </a:lnTo>
                  <a:lnTo>
                    <a:pt x="66" y="3"/>
                  </a:lnTo>
                  <a:lnTo>
                    <a:pt x="64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0" name="Freeform 623"/>
            <p:cNvSpPr>
              <a:spLocks/>
            </p:cNvSpPr>
            <p:nvPr/>
          </p:nvSpPr>
          <p:spPr bwMode="auto">
            <a:xfrm>
              <a:off x="4260851" y="2681288"/>
              <a:ext cx="33338" cy="3810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6" y="2"/>
                </a:cxn>
                <a:cxn ang="0">
                  <a:pos x="66" y="7"/>
                </a:cxn>
                <a:cxn ang="0">
                  <a:pos x="62" y="9"/>
                </a:cxn>
                <a:cxn ang="0">
                  <a:pos x="56" y="13"/>
                </a:cxn>
                <a:cxn ang="0">
                  <a:pos x="56" y="13"/>
                </a:cxn>
                <a:cxn ang="0">
                  <a:pos x="38" y="37"/>
                </a:cxn>
                <a:cxn ang="0">
                  <a:pos x="38" y="37"/>
                </a:cxn>
                <a:cxn ang="0">
                  <a:pos x="30" y="47"/>
                </a:cxn>
                <a:cxn ang="0">
                  <a:pos x="24" y="59"/>
                </a:cxn>
                <a:cxn ang="0">
                  <a:pos x="24" y="59"/>
                </a:cxn>
                <a:cxn ang="0">
                  <a:pos x="18" y="67"/>
                </a:cxn>
                <a:cxn ang="0">
                  <a:pos x="12" y="73"/>
                </a:cxn>
                <a:cxn ang="0">
                  <a:pos x="7" y="80"/>
                </a:cxn>
                <a:cxn ang="0">
                  <a:pos x="1" y="88"/>
                </a:cxn>
                <a:cxn ang="0">
                  <a:pos x="1" y="88"/>
                </a:cxn>
                <a:cxn ang="0">
                  <a:pos x="0" y="89"/>
                </a:cxn>
                <a:cxn ang="0">
                  <a:pos x="1" y="92"/>
                </a:cxn>
                <a:cxn ang="0">
                  <a:pos x="4" y="96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12" y="93"/>
                </a:cxn>
                <a:cxn ang="0">
                  <a:pos x="12" y="93"/>
                </a:cxn>
                <a:cxn ang="0">
                  <a:pos x="16" y="88"/>
                </a:cxn>
                <a:cxn ang="0">
                  <a:pos x="21" y="81"/>
                </a:cxn>
                <a:cxn ang="0">
                  <a:pos x="26" y="76"/>
                </a:cxn>
                <a:cxn ang="0">
                  <a:pos x="30" y="71"/>
                </a:cxn>
                <a:cxn ang="0">
                  <a:pos x="30" y="71"/>
                </a:cxn>
                <a:cxn ang="0">
                  <a:pos x="37" y="59"/>
                </a:cxn>
                <a:cxn ang="0">
                  <a:pos x="43" y="47"/>
                </a:cxn>
                <a:cxn ang="0">
                  <a:pos x="43" y="47"/>
                </a:cxn>
                <a:cxn ang="0">
                  <a:pos x="52" y="38"/>
                </a:cxn>
                <a:cxn ang="0">
                  <a:pos x="60" y="29"/>
                </a:cxn>
                <a:cxn ang="0">
                  <a:pos x="60" y="29"/>
                </a:cxn>
                <a:cxn ang="0">
                  <a:pos x="64" y="24"/>
                </a:cxn>
                <a:cxn ang="0">
                  <a:pos x="69" y="19"/>
                </a:cxn>
                <a:cxn ang="0">
                  <a:pos x="81" y="12"/>
                </a:cxn>
                <a:cxn ang="0">
                  <a:pos x="81" y="12"/>
                </a:cxn>
                <a:cxn ang="0">
                  <a:pos x="84" y="9"/>
                </a:cxn>
                <a:cxn ang="0">
                  <a:pos x="84" y="8"/>
                </a:cxn>
                <a:cxn ang="0">
                  <a:pos x="84" y="4"/>
                </a:cxn>
                <a:cxn ang="0">
                  <a:pos x="80" y="2"/>
                </a:cxn>
                <a:cxn ang="0">
                  <a:pos x="79" y="0"/>
                </a:cxn>
                <a:cxn ang="0">
                  <a:pos x="76" y="2"/>
                </a:cxn>
                <a:cxn ang="0">
                  <a:pos x="76" y="2"/>
                </a:cxn>
              </a:cxnLst>
              <a:rect l="0" t="0" r="r" b="b"/>
              <a:pathLst>
                <a:path w="84" h="96">
                  <a:moveTo>
                    <a:pt x="76" y="2"/>
                  </a:moveTo>
                  <a:lnTo>
                    <a:pt x="76" y="2"/>
                  </a:lnTo>
                  <a:lnTo>
                    <a:pt x="66" y="7"/>
                  </a:lnTo>
                  <a:lnTo>
                    <a:pt x="62" y="9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0" y="47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18" y="67"/>
                  </a:lnTo>
                  <a:lnTo>
                    <a:pt x="12" y="73"/>
                  </a:lnTo>
                  <a:lnTo>
                    <a:pt x="7" y="8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0" y="89"/>
                  </a:lnTo>
                  <a:lnTo>
                    <a:pt x="1" y="92"/>
                  </a:lnTo>
                  <a:lnTo>
                    <a:pt x="4" y="96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6" y="88"/>
                  </a:lnTo>
                  <a:lnTo>
                    <a:pt x="21" y="81"/>
                  </a:lnTo>
                  <a:lnTo>
                    <a:pt x="26" y="76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7" y="59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52" y="38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4" y="24"/>
                  </a:lnTo>
                  <a:lnTo>
                    <a:pt x="69" y="19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4" y="9"/>
                  </a:lnTo>
                  <a:lnTo>
                    <a:pt x="84" y="8"/>
                  </a:lnTo>
                  <a:lnTo>
                    <a:pt x="84" y="4"/>
                  </a:lnTo>
                  <a:lnTo>
                    <a:pt x="80" y="2"/>
                  </a:lnTo>
                  <a:lnTo>
                    <a:pt x="79" y="0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1" name="Freeform 624"/>
            <p:cNvSpPr>
              <a:spLocks/>
            </p:cNvSpPr>
            <p:nvPr/>
          </p:nvSpPr>
          <p:spPr bwMode="auto">
            <a:xfrm>
              <a:off x="4291013" y="2682875"/>
              <a:ext cx="31750" cy="3651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68" y="3"/>
                </a:cxn>
                <a:cxn ang="0">
                  <a:pos x="66" y="9"/>
                </a:cxn>
                <a:cxn ang="0">
                  <a:pos x="62" y="14"/>
                </a:cxn>
                <a:cxn ang="0">
                  <a:pos x="53" y="23"/>
                </a:cxn>
                <a:cxn ang="0">
                  <a:pos x="53" y="23"/>
                </a:cxn>
                <a:cxn ang="0">
                  <a:pos x="43" y="35"/>
                </a:cxn>
                <a:cxn ang="0">
                  <a:pos x="33" y="45"/>
                </a:cxn>
                <a:cxn ang="0">
                  <a:pos x="33" y="45"/>
                </a:cxn>
                <a:cxn ang="0">
                  <a:pos x="24" y="54"/>
                </a:cxn>
                <a:cxn ang="0">
                  <a:pos x="16" y="64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0" y="90"/>
                </a:cxn>
                <a:cxn ang="0">
                  <a:pos x="0" y="91"/>
                </a:cxn>
                <a:cxn ang="0">
                  <a:pos x="3" y="92"/>
                </a:cxn>
                <a:cxn ang="0">
                  <a:pos x="7" y="94"/>
                </a:cxn>
                <a:cxn ang="0">
                  <a:pos x="8" y="92"/>
                </a:cxn>
                <a:cxn ang="0">
                  <a:pos x="11" y="91"/>
                </a:cxn>
                <a:cxn ang="0">
                  <a:pos x="11" y="91"/>
                </a:cxn>
                <a:cxn ang="0">
                  <a:pos x="28" y="68"/>
                </a:cxn>
                <a:cxn ang="0">
                  <a:pos x="38" y="56"/>
                </a:cxn>
                <a:cxn ang="0">
                  <a:pos x="49" y="45"/>
                </a:cxn>
                <a:cxn ang="0">
                  <a:pos x="49" y="45"/>
                </a:cxn>
                <a:cxn ang="0">
                  <a:pos x="58" y="36"/>
                </a:cxn>
                <a:cxn ang="0">
                  <a:pos x="67" y="26"/>
                </a:cxn>
                <a:cxn ang="0">
                  <a:pos x="67" y="26"/>
                </a:cxn>
                <a:cxn ang="0">
                  <a:pos x="75" y="17"/>
                </a:cxn>
                <a:cxn ang="0">
                  <a:pos x="78" y="1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5" y="0"/>
                </a:cxn>
                <a:cxn ang="0">
                  <a:pos x="74" y="0"/>
                </a:cxn>
                <a:cxn ang="0">
                  <a:pos x="71" y="0"/>
                </a:cxn>
                <a:cxn ang="0">
                  <a:pos x="70" y="1"/>
                </a:cxn>
                <a:cxn ang="0">
                  <a:pos x="68" y="3"/>
                </a:cxn>
                <a:cxn ang="0">
                  <a:pos x="68" y="3"/>
                </a:cxn>
              </a:cxnLst>
              <a:rect l="0" t="0" r="r" b="b"/>
              <a:pathLst>
                <a:path w="80" h="94">
                  <a:moveTo>
                    <a:pt x="68" y="3"/>
                  </a:moveTo>
                  <a:lnTo>
                    <a:pt x="68" y="3"/>
                  </a:lnTo>
                  <a:lnTo>
                    <a:pt x="66" y="9"/>
                  </a:lnTo>
                  <a:lnTo>
                    <a:pt x="62" y="1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43" y="3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24" y="54"/>
                  </a:lnTo>
                  <a:lnTo>
                    <a:pt x="16" y="64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1"/>
                  </a:lnTo>
                  <a:lnTo>
                    <a:pt x="3" y="92"/>
                  </a:lnTo>
                  <a:lnTo>
                    <a:pt x="7" y="94"/>
                  </a:lnTo>
                  <a:lnTo>
                    <a:pt x="8" y="92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28" y="68"/>
                  </a:lnTo>
                  <a:lnTo>
                    <a:pt x="38" y="56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58" y="36"/>
                  </a:lnTo>
                  <a:lnTo>
                    <a:pt x="67" y="26"/>
                  </a:lnTo>
                  <a:lnTo>
                    <a:pt x="67" y="26"/>
                  </a:lnTo>
                  <a:lnTo>
                    <a:pt x="75" y="17"/>
                  </a:lnTo>
                  <a:lnTo>
                    <a:pt x="78" y="1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4" y="0"/>
                  </a:lnTo>
                  <a:lnTo>
                    <a:pt x="71" y="0"/>
                  </a:lnTo>
                  <a:lnTo>
                    <a:pt x="70" y="1"/>
                  </a:lnTo>
                  <a:lnTo>
                    <a:pt x="68" y="3"/>
                  </a:lnTo>
                  <a:lnTo>
                    <a:pt x="6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2" name="Freeform 625"/>
            <p:cNvSpPr>
              <a:spLocks/>
            </p:cNvSpPr>
            <p:nvPr/>
          </p:nvSpPr>
          <p:spPr bwMode="auto">
            <a:xfrm>
              <a:off x="4322763" y="2684463"/>
              <a:ext cx="33338" cy="3492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7" y="0"/>
                </a:cxn>
                <a:cxn ang="0">
                  <a:pos x="72" y="0"/>
                </a:cxn>
                <a:cxn ang="0">
                  <a:pos x="67" y="1"/>
                </a:cxn>
                <a:cxn ang="0">
                  <a:pos x="63" y="4"/>
                </a:cxn>
                <a:cxn ang="0">
                  <a:pos x="58" y="7"/>
                </a:cxn>
                <a:cxn ang="0">
                  <a:pos x="50" y="13"/>
                </a:cxn>
                <a:cxn ang="0">
                  <a:pos x="43" y="22"/>
                </a:cxn>
                <a:cxn ang="0">
                  <a:pos x="43" y="22"/>
                </a:cxn>
                <a:cxn ang="0">
                  <a:pos x="21" y="50"/>
                </a:cxn>
                <a:cxn ang="0">
                  <a:pos x="11" y="64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4"/>
                </a:cxn>
                <a:cxn ang="0">
                  <a:pos x="3" y="86"/>
                </a:cxn>
                <a:cxn ang="0">
                  <a:pos x="7" y="88"/>
                </a:cxn>
                <a:cxn ang="0">
                  <a:pos x="9" y="86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26" y="62"/>
                </a:cxn>
                <a:cxn ang="0">
                  <a:pos x="34" y="51"/>
                </a:cxn>
                <a:cxn ang="0">
                  <a:pos x="43" y="41"/>
                </a:cxn>
                <a:cxn ang="0">
                  <a:pos x="43" y="41"/>
                </a:cxn>
                <a:cxn ang="0">
                  <a:pos x="51" y="31"/>
                </a:cxn>
                <a:cxn ang="0">
                  <a:pos x="58" y="22"/>
                </a:cxn>
                <a:cxn ang="0">
                  <a:pos x="62" y="17"/>
                </a:cxn>
                <a:cxn ang="0">
                  <a:pos x="67" y="14"/>
                </a:cxn>
                <a:cxn ang="0">
                  <a:pos x="72" y="12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80" y="12"/>
                </a:cxn>
                <a:cxn ang="0">
                  <a:pos x="83" y="11"/>
                </a:cxn>
                <a:cxn ang="0">
                  <a:pos x="83" y="9"/>
                </a:cxn>
                <a:cxn ang="0">
                  <a:pos x="84" y="7"/>
                </a:cxn>
                <a:cxn ang="0">
                  <a:pos x="83" y="3"/>
                </a:cxn>
                <a:cxn ang="0">
                  <a:pos x="80" y="1"/>
                </a:cxn>
                <a:cxn ang="0">
                  <a:pos x="77" y="0"/>
                </a:cxn>
                <a:cxn ang="0">
                  <a:pos x="77" y="0"/>
                </a:cxn>
              </a:cxnLst>
              <a:rect l="0" t="0" r="r" b="b"/>
              <a:pathLst>
                <a:path w="84" h="88">
                  <a:moveTo>
                    <a:pt x="77" y="0"/>
                  </a:moveTo>
                  <a:lnTo>
                    <a:pt x="77" y="0"/>
                  </a:lnTo>
                  <a:lnTo>
                    <a:pt x="72" y="0"/>
                  </a:lnTo>
                  <a:lnTo>
                    <a:pt x="67" y="1"/>
                  </a:lnTo>
                  <a:lnTo>
                    <a:pt x="63" y="4"/>
                  </a:lnTo>
                  <a:lnTo>
                    <a:pt x="58" y="7"/>
                  </a:lnTo>
                  <a:lnTo>
                    <a:pt x="50" y="13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21" y="50"/>
                  </a:lnTo>
                  <a:lnTo>
                    <a:pt x="11" y="64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4"/>
                  </a:lnTo>
                  <a:lnTo>
                    <a:pt x="3" y="86"/>
                  </a:lnTo>
                  <a:lnTo>
                    <a:pt x="7" y="88"/>
                  </a:lnTo>
                  <a:lnTo>
                    <a:pt x="9" y="86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26" y="62"/>
                  </a:lnTo>
                  <a:lnTo>
                    <a:pt x="34" y="51"/>
                  </a:lnTo>
                  <a:lnTo>
                    <a:pt x="43" y="41"/>
                  </a:lnTo>
                  <a:lnTo>
                    <a:pt x="43" y="41"/>
                  </a:lnTo>
                  <a:lnTo>
                    <a:pt x="51" y="31"/>
                  </a:lnTo>
                  <a:lnTo>
                    <a:pt x="58" y="22"/>
                  </a:lnTo>
                  <a:lnTo>
                    <a:pt x="62" y="17"/>
                  </a:lnTo>
                  <a:lnTo>
                    <a:pt x="67" y="14"/>
                  </a:lnTo>
                  <a:lnTo>
                    <a:pt x="72" y="12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80" y="12"/>
                  </a:lnTo>
                  <a:lnTo>
                    <a:pt x="83" y="11"/>
                  </a:lnTo>
                  <a:lnTo>
                    <a:pt x="83" y="9"/>
                  </a:lnTo>
                  <a:lnTo>
                    <a:pt x="84" y="7"/>
                  </a:lnTo>
                  <a:lnTo>
                    <a:pt x="83" y="3"/>
                  </a:lnTo>
                  <a:lnTo>
                    <a:pt x="80" y="1"/>
                  </a:lnTo>
                  <a:lnTo>
                    <a:pt x="77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3" name="Freeform 626"/>
            <p:cNvSpPr>
              <a:spLocks/>
            </p:cNvSpPr>
            <p:nvPr/>
          </p:nvSpPr>
          <p:spPr bwMode="auto">
            <a:xfrm>
              <a:off x="4357688" y="2682875"/>
              <a:ext cx="31750" cy="34925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2" y="0"/>
                </a:cxn>
                <a:cxn ang="0">
                  <a:pos x="63" y="3"/>
                </a:cxn>
                <a:cxn ang="0">
                  <a:pos x="55" y="9"/>
                </a:cxn>
                <a:cxn ang="0">
                  <a:pos x="48" y="17"/>
                </a:cxn>
                <a:cxn ang="0">
                  <a:pos x="43" y="24"/>
                </a:cxn>
                <a:cxn ang="0">
                  <a:pos x="43" y="24"/>
                </a:cxn>
                <a:cxn ang="0">
                  <a:pos x="34" y="39"/>
                </a:cxn>
                <a:cxn ang="0">
                  <a:pos x="23" y="53"/>
                </a:cxn>
                <a:cxn ang="0">
                  <a:pos x="13" y="68"/>
                </a:cxn>
                <a:cxn ang="0">
                  <a:pos x="1" y="81"/>
                </a:cxn>
                <a:cxn ang="0">
                  <a:pos x="1" y="81"/>
                </a:cxn>
                <a:cxn ang="0">
                  <a:pos x="0" y="82"/>
                </a:cxn>
                <a:cxn ang="0">
                  <a:pos x="0" y="85"/>
                </a:cxn>
                <a:cxn ang="0">
                  <a:pos x="1" y="88"/>
                </a:cxn>
                <a:cxn ang="0">
                  <a:pos x="5" y="90"/>
                </a:cxn>
                <a:cxn ang="0">
                  <a:pos x="8" y="90"/>
                </a:cxn>
                <a:cxn ang="0">
                  <a:pos x="9" y="88"/>
                </a:cxn>
                <a:cxn ang="0">
                  <a:pos x="9" y="88"/>
                </a:cxn>
                <a:cxn ang="0">
                  <a:pos x="27" y="68"/>
                </a:cxn>
                <a:cxn ang="0">
                  <a:pos x="44" y="45"/>
                </a:cxn>
                <a:cxn ang="0">
                  <a:pos x="44" y="45"/>
                </a:cxn>
                <a:cxn ang="0">
                  <a:pos x="51" y="35"/>
                </a:cxn>
                <a:cxn ang="0">
                  <a:pos x="57" y="24"/>
                </a:cxn>
                <a:cxn ang="0">
                  <a:pos x="60" y="20"/>
                </a:cxn>
                <a:cxn ang="0">
                  <a:pos x="64" y="17"/>
                </a:cxn>
                <a:cxn ang="0">
                  <a:pos x="69" y="13"/>
                </a:cxn>
                <a:cxn ang="0">
                  <a:pos x="76" y="10"/>
                </a:cxn>
                <a:cxn ang="0">
                  <a:pos x="76" y="10"/>
                </a:cxn>
                <a:cxn ang="0">
                  <a:pos x="77" y="9"/>
                </a:cxn>
                <a:cxn ang="0">
                  <a:pos x="78" y="7"/>
                </a:cxn>
                <a:cxn ang="0">
                  <a:pos x="80" y="3"/>
                </a:cxn>
                <a:cxn ang="0">
                  <a:pos x="77" y="0"/>
                </a:cxn>
                <a:cxn ang="0">
                  <a:pos x="74" y="0"/>
                </a:cxn>
                <a:cxn ang="0">
                  <a:pos x="72" y="0"/>
                </a:cxn>
                <a:cxn ang="0">
                  <a:pos x="72" y="0"/>
                </a:cxn>
              </a:cxnLst>
              <a:rect l="0" t="0" r="r" b="b"/>
              <a:pathLst>
                <a:path w="80" h="90">
                  <a:moveTo>
                    <a:pt x="72" y="0"/>
                  </a:moveTo>
                  <a:lnTo>
                    <a:pt x="72" y="0"/>
                  </a:lnTo>
                  <a:lnTo>
                    <a:pt x="63" y="3"/>
                  </a:lnTo>
                  <a:lnTo>
                    <a:pt x="55" y="9"/>
                  </a:lnTo>
                  <a:lnTo>
                    <a:pt x="48" y="17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34" y="39"/>
                  </a:lnTo>
                  <a:lnTo>
                    <a:pt x="23" y="53"/>
                  </a:lnTo>
                  <a:lnTo>
                    <a:pt x="13" y="68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0" y="82"/>
                  </a:lnTo>
                  <a:lnTo>
                    <a:pt x="0" y="85"/>
                  </a:lnTo>
                  <a:lnTo>
                    <a:pt x="1" y="88"/>
                  </a:lnTo>
                  <a:lnTo>
                    <a:pt x="5" y="90"/>
                  </a:lnTo>
                  <a:lnTo>
                    <a:pt x="8" y="90"/>
                  </a:lnTo>
                  <a:lnTo>
                    <a:pt x="9" y="88"/>
                  </a:lnTo>
                  <a:lnTo>
                    <a:pt x="9" y="88"/>
                  </a:lnTo>
                  <a:lnTo>
                    <a:pt x="27" y="68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51" y="35"/>
                  </a:lnTo>
                  <a:lnTo>
                    <a:pt x="57" y="24"/>
                  </a:lnTo>
                  <a:lnTo>
                    <a:pt x="60" y="20"/>
                  </a:lnTo>
                  <a:lnTo>
                    <a:pt x="64" y="17"/>
                  </a:lnTo>
                  <a:lnTo>
                    <a:pt x="69" y="13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7" y="9"/>
                  </a:lnTo>
                  <a:lnTo>
                    <a:pt x="78" y="7"/>
                  </a:lnTo>
                  <a:lnTo>
                    <a:pt x="80" y="3"/>
                  </a:lnTo>
                  <a:lnTo>
                    <a:pt x="77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4" name="Freeform 627"/>
            <p:cNvSpPr>
              <a:spLocks/>
            </p:cNvSpPr>
            <p:nvPr/>
          </p:nvSpPr>
          <p:spPr bwMode="auto">
            <a:xfrm>
              <a:off x="4413251" y="2679700"/>
              <a:ext cx="36513" cy="39688"/>
            </a:xfrm>
            <a:custGeom>
              <a:avLst/>
              <a:gdLst/>
              <a:ahLst/>
              <a:cxnLst>
                <a:cxn ang="0">
                  <a:pos x="80" y="2"/>
                </a:cxn>
                <a:cxn ang="0">
                  <a:pos x="80" y="2"/>
                </a:cxn>
                <a:cxn ang="0">
                  <a:pos x="72" y="14"/>
                </a:cxn>
                <a:cxn ang="0">
                  <a:pos x="62" y="26"/>
                </a:cxn>
                <a:cxn ang="0">
                  <a:pos x="42" y="48"/>
                </a:cxn>
                <a:cxn ang="0">
                  <a:pos x="21" y="69"/>
                </a:cxn>
                <a:cxn ang="0">
                  <a:pos x="10" y="81"/>
                </a:cxn>
                <a:cxn ang="0">
                  <a:pos x="1" y="93"/>
                </a:cxn>
                <a:cxn ang="0">
                  <a:pos x="1" y="93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100"/>
                </a:cxn>
                <a:cxn ang="0">
                  <a:pos x="3" y="102"/>
                </a:cxn>
                <a:cxn ang="0">
                  <a:pos x="5" y="102"/>
                </a:cxn>
                <a:cxn ang="0">
                  <a:pos x="7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8" y="89"/>
                </a:cxn>
                <a:cxn ang="0">
                  <a:pos x="29" y="77"/>
                </a:cxn>
                <a:cxn ang="0">
                  <a:pos x="51" y="55"/>
                </a:cxn>
                <a:cxn ang="0">
                  <a:pos x="72" y="32"/>
                </a:cxn>
                <a:cxn ang="0">
                  <a:pos x="81" y="21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0" y="5"/>
                </a:cxn>
                <a:cxn ang="0">
                  <a:pos x="90" y="4"/>
                </a:cxn>
                <a:cxn ang="0">
                  <a:pos x="88" y="0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80" y="2"/>
                </a:cxn>
                <a:cxn ang="0">
                  <a:pos x="80" y="2"/>
                </a:cxn>
              </a:cxnLst>
              <a:rect l="0" t="0" r="r" b="b"/>
              <a:pathLst>
                <a:path w="90" h="102">
                  <a:moveTo>
                    <a:pt x="80" y="2"/>
                  </a:moveTo>
                  <a:lnTo>
                    <a:pt x="80" y="2"/>
                  </a:lnTo>
                  <a:lnTo>
                    <a:pt x="72" y="14"/>
                  </a:lnTo>
                  <a:lnTo>
                    <a:pt x="62" y="26"/>
                  </a:lnTo>
                  <a:lnTo>
                    <a:pt x="42" y="48"/>
                  </a:lnTo>
                  <a:lnTo>
                    <a:pt x="21" y="69"/>
                  </a:lnTo>
                  <a:lnTo>
                    <a:pt x="10" y="81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100"/>
                  </a:lnTo>
                  <a:lnTo>
                    <a:pt x="3" y="102"/>
                  </a:lnTo>
                  <a:lnTo>
                    <a:pt x="5" y="102"/>
                  </a:lnTo>
                  <a:lnTo>
                    <a:pt x="7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8" y="89"/>
                  </a:lnTo>
                  <a:lnTo>
                    <a:pt x="29" y="77"/>
                  </a:lnTo>
                  <a:lnTo>
                    <a:pt x="51" y="55"/>
                  </a:lnTo>
                  <a:lnTo>
                    <a:pt x="72" y="32"/>
                  </a:lnTo>
                  <a:lnTo>
                    <a:pt x="81" y="21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0" y="5"/>
                  </a:lnTo>
                  <a:lnTo>
                    <a:pt x="90" y="4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81" y="0"/>
                  </a:lnTo>
                  <a:lnTo>
                    <a:pt x="80" y="2"/>
                  </a:lnTo>
                  <a:lnTo>
                    <a:pt x="8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5" name="Freeform 628"/>
            <p:cNvSpPr>
              <a:spLocks/>
            </p:cNvSpPr>
            <p:nvPr/>
          </p:nvSpPr>
          <p:spPr bwMode="auto">
            <a:xfrm>
              <a:off x="4437063" y="2684463"/>
              <a:ext cx="31750" cy="38100"/>
            </a:xfrm>
            <a:custGeom>
              <a:avLst/>
              <a:gdLst/>
              <a:ahLst/>
              <a:cxnLst>
                <a:cxn ang="0">
                  <a:pos x="70" y="3"/>
                </a:cxn>
                <a:cxn ang="0">
                  <a:pos x="70" y="3"/>
                </a:cxn>
                <a:cxn ang="0">
                  <a:pos x="63" y="13"/>
                </a:cxn>
                <a:cxn ang="0">
                  <a:pos x="55" y="21"/>
                </a:cxn>
                <a:cxn ang="0">
                  <a:pos x="42" y="39"/>
                </a:cxn>
                <a:cxn ang="0">
                  <a:pos x="42" y="39"/>
                </a:cxn>
                <a:cxn ang="0">
                  <a:pos x="33" y="51"/>
                </a:cxn>
                <a:cxn ang="0">
                  <a:pos x="22" y="63"/>
                </a:cxn>
                <a:cxn ang="0">
                  <a:pos x="2" y="86"/>
                </a:cxn>
                <a:cxn ang="0">
                  <a:pos x="2" y="86"/>
                </a:cxn>
                <a:cxn ang="0">
                  <a:pos x="0" y="88"/>
                </a:cxn>
                <a:cxn ang="0">
                  <a:pos x="0" y="90"/>
                </a:cxn>
                <a:cxn ang="0">
                  <a:pos x="2" y="94"/>
                </a:cxn>
                <a:cxn ang="0">
                  <a:pos x="5" y="96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8" y="75"/>
                </a:cxn>
                <a:cxn ang="0">
                  <a:pos x="45" y="55"/>
                </a:cxn>
                <a:cxn ang="0">
                  <a:pos x="45" y="55"/>
                </a:cxn>
                <a:cxn ang="0">
                  <a:pos x="63" y="33"/>
                </a:cxn>
                <a:cxn ang="0">
                  <a:pos x="71" y="21"/>
                </a:cxn>
                <a:cxn ang="0">
                  <a:pos x="79" y="9"/>
                </a:cxn>
                <a:cxn ang="0">
                  <a:pos x="79" y="9"/>
                </a:cxn>
                <a:cxn ang="0">
                  <a:pos x="80" y="7"/>
                </a:cxn>
                <a:cxn ang="0">
                  <a:pos x="80" y="5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1" y="1"/>
                </a:cxn>
                <a:cxn ang="0">
                  <a:pos x="70" y="3"/>
                </a:cxn>
                <a:cxn ang="0">
                  <a:pos x="70" y="3"/>
                </a:cxn>
              </a:cxnLst>
              <a:rect l="0" t="0" r="r" b="b"/>
              <a:pathLst>
                <a:path w="80" h="96">
                  <a:moveTo>
                    <a:pt x="70" y="3"/>
                  </a:moveTo>
                  <a:lnTo>
                    <a:pt x="70" y="3"/>
                  </a:lnTo>
                  <a:lnTo>
                    <a:pt x="63" y="13"/>
                  </a:lnTo>
                  <a:lnTo>
                    <a:pt x="55" y="21"/>
                  </a:lnTo>
                  <a:lnTo>
                    <a:pt x="42" y="39"/>
                  </a:lnTo>
                  <a:lnTo>
                    <a:pt x="42" y="39"/>
                  </a:lnTo>
                  <a:lnTo>
                    <a:pt x="33" y="51"/>
                  </a:lnTo>
                  <a:lnTo>
                    <a:pt x="22" y="63"/>
                  </a:lnTo>
                  <a:lnTo>
                    <a:pt x="2" y="86"/>
                  </a:lnTo>
                  <a:lnTo>
                    <a:pt x="2" y="86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2" y="94"/>
                  </a:lnTo>
                  <a:lnTo>
                    <a:pt x="5" y="96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8" y="7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63" y="33"/>
                  </a:lnTo>
                  <a:lnTo>
                    <a:pt x="71" y="21"/>
                  </a:lnTo>
                  <a:lnTo>
                    <a:pt x="79" y="9"/>
                  </a:lnTo>
                  <a:lnTo>
                    <a:pt x="79" y="9"/>
                  </a:lnTo>
                  <a:lnTo>
                    <a:pt x="80" y="7"/>
                  </a:lnTo>
                  <a:lnTo>
                    <a:pt x="80" y="5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1" y="1"/>
                  </a:lnTo>
                  <a:lnTo>
                    <a:pt x="70" y="3"/>
                  </a:lnTo>
                  <a:lnTo>
                    <a:pt x="70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6" name="Freeform 629"/>
            <p:cNvSpPr>
              <a:spLocks/>
            </p:cNvSpPr>
            <p:nvPr/>
          </p:nvSpPr>
          <p:spPr bwMode="auto">
            <a:xfrm>
              <a:off x="4473576" y="2684463"/>
              <a:ext cx="25400" cy="349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0"/>
                </a:cxn>
                <a:cxn ang="0">
                  <a:pos x="38" y="20"/>
                </a:cxn>
                <a:cxn ang="0">
                  <a:pos x="25" y="40"/>
                </a:cxn>
                <a:cxn ang="0">
                  <a:pos x="13" y="62"/>
                </a:cxn>
                <a:cxn ang="0">
                  <a:pos x="0" y="83"/>
                </a:cxn>
                <a:cxn ang="0">
                  <a:pos x="0" y="83"/>
                </a:cxn>
                <a:cxn ang="0">
                  <a:pos x="0" y="84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" y="89"/>
                </a:cxn>
                <a:cxn ang="0">
                  <a:pos x="6" y="91"/>
                </a:cxn>
                <a:cxn ang="0">
                  <a:pos x="9" y="89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2" y="68"/>
                </a:cxn>
                <a:cxn ang="0">
                  <a:pos x="34" y="48"/>
                </a:cxn>
                <a:cxn ang="0">
                  <a:pos x="47" y="27"/>
                </a:cxn>
                <a:cxn ang="0">
                  <a:pos x="55" y="17"/>
                </a:cxn>
                <a:cxn ang="0">
                  <a:pos x="63" y="10"/>
                </a:cxn>
                <a:cxn ang="0">
                  <a:pos x="63" y="10"/>
                </a:cxn>
                <a:cxn ang="0">
                  <a:pos x="64" y="7"/>
                </a:cxn>
                <a:cxn ang="0">
                  <a:pos x="64" y="6"/>
                </a:cxn>
                <a:cxn ang="0">
                  <a:pos x="63" y="2"/>
                </a:cxn>
                <a:cxn ang="0">
                  <a:pos x="59" y="0"/>
                </a:cxn>
                <a:cxn ang="0">
                  <a:pos x="56" y="0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4" h="91">
                  <a:moveTo>
                    <a:pt x="55" y="2"/>
                  </a:moveTo>
                  <a:lnTo>
                    <a:pt x="55" y="2"/>
                  </a:lnTo>
                  <a:lnTo>
                    <a:pt x="46" y="10"/>
                  </a:lnTo>
                  <a:lnTo>
                    <a:pt x="38" y="20"/>
                  </a:lnTo>
                  <a:lnTo>
                    <a:pt x="25" y="40"/>
                  </a:lnTo>
                  <a:lnTo>
                    <a:pt x="13" y="62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4"/>
                  </a:lnTo>
                  <a:lnTo>
                    <a:pt x="0" y="87"/>
                  </a:lnTo>
                  <a:lnTo>
                    <a:pt x="1" y="88"/>
                  </a:lnTo>
                  <a:lnTo>
                    <a:pt x="2" y="89"/>
                  </a:lnTo>
                  <a:lnTo>
                    <a:pt x="6" y="91"/>
                  </a:lnTo>
                  <a:lnTo>
                    <a:pt x="9" y="89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2" y="68"/>
                  </a:lnTo>
                  <a:lnTo>
                    <a:pt x="34" y="48"/>
                  </a:lnTo>
                  <a:lnTo>
                    <a:pt x="47" y="27"/>
                  </a:lnTo>
                  <a:lnTo>
                    <a:pt x="55" y="17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4" y="7"/>
                  </a:lnTo>
                  <a:lnTo>
                    <a:pt x="64" y="6"/>
                  </a:lnTo>
                  <a:lnTo>
                    <a:pt x="63" y="2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7" name="Freeform 630"/>
            <p:cNvSpPr>
              <a:spLocks/>
            </p:cNvSpPr>
            <p:nvPr/>
          </p:nvSpPr>
          <p:spPr bwMode="auto">
            <a:xfrm>
              <a:off x="4498976" y="2681288"/>
              <a:ext cx="26988" cy="34925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48" y="15"/>
                </a:cxn>
                <a:cxn ang="0">
                  <a:pos x="43" y="24"/>
                </a:cxn>
                <a:cxn ang="0">
                  <a:pos x="29" y="42"/>
                </a:cxn>
                <a:cxn ang="0">
                  <a:pos x="14" y="60"/>
                </a:cxn>
                <a:cxn ang="0">
                  <a:pos x="1" y="80"/>
                </a:cxn>
                <a:cxn ang="0">
                  <a:pos x="1" y="80"/>
                </a:cxn>
                <a:cxn ang="0">
                  <a:pos x="0" y="83"/>
                </a:cxn>
                <a:cxn ang="0">
                  <a:pos x="0" y="84"/>
                </a:cxn>
                <a:cxn ang="0">
                  <a:pos x="2" y="88"/>
                </a:cxn>
                <a:cxn ang="0">
                  <a:pos x="8" y="88"/>
                </a:cxn>
                <a:cxn ang="0">
                  <a:pos x="9" y="88"/>
                </a:cxn>
                <a:cxn ang="0">
                  <a:pos x="10" y="85"/>
                </a:cxn>
                <a:cxn ang="0">
                  <a:pos x="10" y="85"/>
                </a:cxn>
                <a:cxn ang="0">
                  <a:pos x="23" y="67"/>
                </a:cxn>
                <a:cxn ang="0">
                  <a:pos x="39" y="49"/>
                </a:cxn>
                <a:cxn ang="0">
                  <a:pos x="52" y="29"/>
                </a:cxn>
                <a:cxn ang="0">
                  <a:pos x="59" y="20"/>
                </a:cxn>
                <a:cxn ang="0">
                  <a:pos x="64" y="9"/>
                </a:cxn>
                <a:cxn ang="0">
                  <a:pos x="64" y="9"/>
                </a:cxn>
                <a:cxn ang="0">
                  <a:pos x="65" y="7"/>
                </a:cxn>
                <a:cxn ang="0">
                  <a:pos x="64" y="5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6" y="2"/>
                </a:cxn>
                <a:cxn ang="0">
                  <a:pos x="55" y="4"/>
                </a:cxn>
                <a:cxn ang="0">
                  <a:pos x="55" y="4"/>
                </a:cxn>
              </a:cxnLst>
              <a:rect l="0" t="0" r="r" b="b"/>
              <a:pathLst>
                <a:path w="65" h="88">
                  <a:moveTo>
                    <a:pt x="55" y="4"/>
                  </a:moveTo>
                  <a:lnTo>
                    <a:pt x="55" y="4"/>
                  </a:lnTo>
                  <a:lnTo>
                    <a:pt x="48" y="15"/>
                  </a:lnTo>
                  <a:lnTo>
                    <a:pt x="43" y="24"/>
                  </a:lnTo>
                  <a:lnTo>
                    <a:pt x="29" y="42"/>
                  </a:lnTo>
                  <a:lnTo>
                    <a:pt x="14" y="60"/>
                  </a:lnTo>
                  <a:lnTo>
                    <a:pt x="1" y="80"/>
                  </a:lnTo>
                  <a:lnTo>
                    <a:pt x="1" y="80"/>
                  </a:lnTo>
                  <a:lnTo>
                    <a:pt x="0" y="83"/>
                  </a:lnTo>
                  <a:lnTo>
                    <a:pt x="0" y="84"/>
                  </a:lnTo>
                  <a:lnTo>
                    <a:pt x="2" y="88"/>
                  </a:lnTo>
                  <a:lnTo>
                    <a:pt x="8" y="88"/>
                  </a:lnTo>
                  <a:lnTo>
                    <a:pt x="9" y="88"/>
                  </a:lnTo>
                  <a:lnTo>
                    <a:pt x="10" y="85"/>
                  </a:lnTo>
                  <a:lnTo>
                    <a:pt x="10" y="85"/>
                  </a:lnTo>
                  <a:lnTo>
                    <a:pt x="23" y="67"/>
                  </a:lnTo>
                  <a:lnTo>
                    <a:pt x="39" y="49"/>
                  </a:lnTo>
                  <a:lnTo>
                    <a:pt x="52" y="29"/>
                  </a:lnTo>
                  <a:lnTo>
                    <a:pt x="59" y="20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5" y="7"/>
                  </a:lnTo>
                  <a:lnTo>
                    <a:pt x="64" y="5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6" y="2"/>
                  </a:lnTo>
                  <a:lnTo>
                    <a:pt x="55" y="4"/>
                  </a:lnTo>
                  <a:lnTo>
                    <a:pt x="5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8" name="Freeform 631"/>
            <p:cNvSpPr>
              <a:spLocks/>
            </p:cNvSpPr>
            <p:nvPr/>
          </p:nvSpPr>
          <p:spPr bwMode="auto">
            <a:xfrm>
              <a:off x="4516438" y="2684463"/>
              <a:ext cx="30163" cy="3492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9" y="0"/>
                </a:cxn>
                <a:cxn ang="0">
                  <a:pos x="57" y="7"/>
                </a:cxn>
                <a:cxn ang="0">
                  <a:pos x="47" y="14"/>
                </a:cxn>
                <a:cxn ang="0">
                  <a:pos x="39" y="25"/>
                </a:cxn>
                <a:cxn ang="0">
                  <a:pos x="30" y="35"/>
                </a:cxn>
                <a:cxn ang="0">
                  <a:pos x="15" y="58"/>
                </a:cxn>
                <a:cxn ang="0">
                  <a:pos x="1" y="80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0" y="84"/>
                </a:cxn>
                <a:cxn ang="0">
                  <a:pos x="1" y="85"/>
                </a:cxn>
                <a:cxn ang="0">
                  <a:pos x="2" y="86"/>
                </a:cxn>
                <a:cxn ang="0">
                  <a:pos x="6" y="88"/>
                </a:cxn>
                <a:cxn ang="0">
                  <a:pos x="9" y="86"/>
                </a:cxn>
                <a:cxn ang="0">
                  <a:pos x="10" y="85"/>
                </a:cxn>
                <a:cxn ang="0">
                  <a:pos x="10" y="85"/>
                </a:cxn>
                <a:cxn ang="0">
                  <a:pos x="23" y="65"/>
                </a:cxn>
                <a:cxn ang="0">
                  <a:pos x="38" y="45"/>
                </a:cxn>
                <a:cxn ang="0">
                  <a:pos x="44" y="34"/>
                </a:cxn>
                <a:cxn ang="0">
                  <a:pos x="53" y="25"/>
                </a:cxn>
                <a:cxn ang="0">
                  <a:pos x="63" y="17"/>
                </a:cxn>
                <a:cxn ang="0">
                  <a:pos x="72" y="12"/>
                </a:cxn>
                <a:cxn ang="0">
                  <a:pos x="72" y="12"/>
                </a:cxn>
                <a:cxn ang="0">
                  <a:pos x="74" y="11"/>
                </a:cxn>
                <a:cxn ang="0">
                  <a:pos x="76" y="8"/>
                </a:cxn>
                <a:cxn ang="0">
                  <a:pos x="76" y="4"/>
                </a:cxn>
                <a:cxn ang="0">
                  <a:pos x="74" y="3"/>
                </a:cxn>
                <a:cxn ang="0">
                  <a:pos x="73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9" y="0"/>
                </a:cxn>
              </a:cxnLst>
              <a:rect l="0" t="0" r="r" b="b"/>
              <a:pathLst>
                <a:path w="76" h="88">
                  <a:moveTo>
                    <a:pt x="69" y="0"/>
                  </a:moveTo>
                  <a:lnTo>
                    <a:pt x="69" y="0"/>
                  </a:lnTo>
                  <a:lnTo>
                    <a:pt x="57" y="7"/>
                  </a:lnTo>
                  <a:lnTo>
                    <a:pt x="47" y="14"/>
                  </a:lnTo>
                  <a:lnTo>
                    <a:pt x="39" y="25"/>
                  </a:lnTo>
                  <a:lnTo>
                    <a:pt x="30" y="35"/>
                  </a:lnTo>
                  <a:lnTo>
                    <a:pt x="15" y="58"/>
                  </a:lnTo>
                  <a:lnTo>
                    <a:pt x="1" y="80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0" y="84"/>
                  </a:lnTo>
                  <a:lnTo>
                    <a:pt x="1" y="85"/>
                  </a:lnTo>
                  <a:lnTo>
                    <a:pt x="2" y="86"/>
                  </a:lnTo>
                  <a:lnTo>
                    <a:pt x="6" y="88"/>
                  </a:lnTo>
                  <a:lnTo>
                    <a:pt x="9" y="86"/>
                  </a:lnTo>
                  <a:lnTo>
                    <a:pt x="10" y="85"/>
                  </a:lnTo>
                  <a:lnTo>
                    <a:pt x="10" y="85"/>
                  </a:lnTo>
                  <a:lnTo>
                    <a:pt x="23" y="65"/>
                  </a:lnTo>
                  <a:lnTo>
                    <a:pt x="38" y="45"/>
                  </a:lnTo>
                  <a:lnTo>
                    <a:pt x="44" y="34"/>
                  </a:lnTo>
                  <a:lnTo>
                    <a:pt x="53" y="25"/>
                  </a:lnTo>
                  <a:lnTo>
                    <a:pt x="63" y="17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6" y="8"/>
                  </a:lnTo>
                  <a:lnTo>
                    <a:pt x="76" y="4"/>
                  </a:lnTo>
                  <a:lnTo>
                    <a:pt x="74" y="3"/>
                  </a:lnTo>
                  <a:lnTo>
                    <a:pt x="73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9" name="Freeform 632"/>
            <p:cNvSpPr>
              <a:spLocks/>
            </p:cNvSpPr>
            <p:nvPr/>
          </p:nvSpPr>
          <p:spPr bwMode="auto">
            <a:xfrm>
              <a:off x="4524376" y="2373313"/>
              <a:ext cx="20638" cy="25400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44" y="1"/>
                </a:cxn>
                <a:cxn ang="0">
                  <a:pos x="32" y="14"/>
                </a:cxn>
                <a:cxn ang="0">
                  <a:pos x="21" y="27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1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4"/>
                </a:cxn>
                <a:cxn ang="0">
                  <a:pos x="11" y="61"/>
                </a:cxn>
                <a:cxn ang="0">
                  <a:pos x="11" y="61"/>
                </a:cxn>
                <a:cxn ang="0">
                  <a:pos x="30" y="35"/>
                </a:cxn>
                <a:cxn ang="0">
                  <a:pos x="41" y="22"/>
                </a:cxn>
                <a:cxn ang="0">
                  <a:pos x="51" y="9"/>
                </a:cxn>
                <a:cxn ang="0">
                  <a:pos x="51" y="9"/>
                </a:cxn>
                <a:cxn ang="0">
                  <a:pos x="53" y="8"/>
                </a:cxn>
                <a:cxn ang="0">
                  <a:pos x="54" y="5"/>
                </a:cxn>
                <a:cxn ang="0">
                  <a:pos x="51" y="1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44" y="1"/>
                </a:cxn>
                <a:cxn ang="0">
                  <a:pos x="44" y="1"/>
                </a:cxn>
              </a:cxnLst>
              <a:rect l="0" t="0" r="r" b="b"/>
              <a:pathLst>
                <a:path w="54" h="64">
                  <a:moveTo>
                    <a:pt x="44" y="1"/>
                  </a:moveTo>
                  <a:lnTo>
                    <a:pt x="44" y="1"/>
                  </a:lnTo>
                  <a:lnTo>
                    <a:pt x="32" y="14"/>
                  </a:lnTo>
                  <a:lnTo>
                    <a:pt x="21" y="27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1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4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30" y="35"/>
                  </a:lnTo>
                  <a:lnTo>
                    <a:pt x="41" y="22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3" y="8"/>
                  </a:lnTo>
                  <a:lnTo>
                    <a:pt x="54" y="5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0" name="Freeform 633"/>
            <p:cNvSpPr>
              <a:spLocks/>
            </p:cNvSpPr>
            <p:nvPr/>
          </p:nvSpPr>
          <p:spPr bwMode="auto">
            <a:xfrm>
              <a:off x="4562476" y="2386013"/>
              <a:ext cx="23813" cy="26988"/>
            </a:xfrm>
            <a:custGeom>
              <a:avLst/>
              <a:gdLst/>
              <a:ahLst/>
              <a:cxnLst>
                <a:cxn ang="0">
                  <a:pos x="50" y="1"/>
                </a:cxn>
                <a:cxn ang="0">
                  <a:pos x="50" y="1"/>
                </a:cxn>
                <a:cxn ang="0">
                  <a:pos x="42" y="5"/>
                </a:cxn>
                <a:cxn ang="0">
                  <a:pos x="36" y="12"/>
                </a:cxn>
                <a:cxn ang="0">
                  <a:pos x="29" y="18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1" y="34"/>
                </a:cxn>
                <a:cxn ang="0">
                  <a:pos x="19" y="38"/>
                </a:cxn>
                <a:cxn ang="0">
                  <a:pos x="16" y="42"/>
                </a:cxn>
                <a:cxn ang="0">
                  <a:pos x="16" y="42"/>
                </a:cxn>
                <a:cxn ang="0">
                  <a:pos x="8" y="51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0" y="63"/>
                </a:cxn>
                <a:cxn ang="0">
                  <a:pos x="2" y="64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10" y="68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16" y="59"/>
                </a:cxn>
                <a:cxn ang="0">
                  <a:pos x="23" y="52"/>
                </a:cxn>
                <a:cxn ang="0">
                  <a:pos x="28" y="46"/>
                </a:cxn>
                <a:cxn ang="0">
                  <a:pos x="31" y="43"/>
                </a:cxn>
                <a:cxn ang="0">
                  <a:pos x="32" y="39"/>
                </a:cxn>
                <a:cxn ang="0">
                  <a:pos x="32" y="39"/>
                </a:cxn>
                <a:cxn ang="0">
                  <a:pos x="36" y="30"/>
                </a:cxn>
                <a:cxn ang="0">
                  <a:pos x="41" y="22"/>
                </a:cxn>
                <a:cxn ang="0">
                  <a:pos x="48" y="16"/>
                </a:cxn>
                <a:cxn ang="0">
                  <a:pos x="55" y="10"/>
                </a:cxn>
                <a:cxn ang="0">
                  <a:pos x="55" y="10"/>
                </a:cxn>
                <a:cxn ang="0">
                  <a:pos x="57" y="9"/>
                </a:cxn>
                <a:cxn ang="0">
                  <a:pos x="58" y="8"/>
                </a:cxn>
                <a:cxn ang="0">
                  <a:pos x="57" y="4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50" y="1"/>
                </a:cxn>
                <a:cxn ang="0">
                  <a:pos x="50" y="1"/>
                </a:cxn>
              </a:cxnLst>
              <a:rect l="0" t="0" r="r" b="b"/>
              <a:pathLst>
                <a:path w="58" h="68">
                  <a:moveTo>
                    <a:pt x="50" y="1"/>
                  </a:moveTo>
                  <a:lnTo>
                    <a:pt x="50" y="1"/>
                  </a:lnTo>
                  <a:lnTo>
                    <a:pt x="42" y="5"/>
                  </a:lnTo>
                  <a:lnTo>
                    <a:pt x="36" y="12"/>
                  </a:lnTo>
                  <a:lnTo>
                    <a:pt x="29" y="1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1" y="34"/>
                  </a:lnTo>
                  <a:lnTo>
                    <a:pt x="19" y="3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8" y="51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8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6" y="59"/>
                  </a:lnTo>
                  <a:lnTo>
                    <a:pt x="23" y="52"/>
                  </a:lnTo>
                  <a:lnTo>
                    <a:pt x="28" y="46"/>
                  </a:lnTo>
                  <a:lnTo>
                    <a:pt x="31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6" y="30"/>
                  </a:lnTo>
                  <a:lnTo>
                    <a:pt x="41" y="22"/>
                  </a:lnTo>
                  <a:lnTo>
                    <a:pt x="48" y="16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57" y="4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0" y="1"/>
                  </a:lnTo>
                  <a:lnTo>
                    <a:pt x="5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1" name="Freeform 634"/>
            <p:cNvSpPr>
              <a:spLocks/>
            </p:cNvSpPr>
            <p:nvPr/>
          </p:nvSpPr>
          <p:spPr bwMode="auto">
            <a:xfrm>
              <a:off x="4600576" y="2405063"/>
              <a:ext cx="25400" cy="25400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3" y="17"/>
                </a:cxn>
                <a:cxn ang="0">
                  <a:pos x="29" y="30"/>
                </a:cxn>
                <a:cxn ang="0">
                  <a:pos x="1" y="54"/>
                </a:cxn>
                <a:cxn ang="0">
                  <a:pos x="1" y="54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3" y="62"/>
                </a:cxn>
                <a:cxn ang="0">
                  <a:pos x="5" y="64"/>
                </a:cxn>
                <a:cxn ang="0">
                  <a:pos x="8" y="64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38" y="36"/>
                </a:cxn>
                <a:cxn ang="0">
                  <a:pos x="52" y="23"/>
                </a:cxn>
                <a:cxn ang="0">
                  <a:pos x="64" y="9"/>
                </a:cxn>
                <a:cxn ang="0">
                  <a:pos x="64" y="9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4" y="2"/>
                </a:cxn>
                <a:cxn ang="0">
                  <a:pos x="63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64">
                  <a:moveTo>
                    <a:pt x="55" y="2"/>
                  </a:moveTo>
                  <a:lnTo>
                    <a:pt x="55" y="2"/>
                  </a:lnTo>
                  <a:lnTo>
                    <a:pt x="43" y="17"/>
                  </a:lnTo>
                  <a:lnTo>
                    <a:pt x="29" y="30"/>
                  </a:lnTo>
                  <a:lnTo>
                    <a:pt x="1" y="54"/>
                  </a:lnTo>
                  <a:lnTo>
                    <a:pt x="1" y="54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3" y="62"/>
                  </a:lnTo>
                  <a:lnTo>
                    <a:pt x="5" y="64"/>
                  </a:lnTo>
                  <a:lnTo>
                    <a:pt x="8" y="64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38" y="36"/>
                  </a:lnTo>
                  <a:lnTo>
                    <a:pt x="52" y="23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4" y="2"/>
                  </a:lnTo>
                  <a:lnTo>
                    <a:pt x="63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2" name="Freeform 635"/>
            <p:cNvSpPr>
              <a:spLocks/>
            </p:cNvSpPr>
            <p:nvPr/>
          </p:nvSpPr>
          <p:spPr bwMode="auto">
            <a:xfrm>
              <a:off x="4630738" y="2425700"/>
              <a:ext cx="20638" cy="22225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4" y="13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2" y="47"/>
                </a:cxn>
                <a:cxn ang="0">
                  <a:pos x="2" y="47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2" y="55"/>
                </a:cxn>
                <a:cxn ang="0">
                  <a:pos x="6" y="56"/>
                </a:cxn>
                <a:cxn ang="0">
                  <a:pos x="8" y="56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33" y="33"/>
                </a:cxn>
                <a:cxn ang="0">
                  <a:pos x="33" y="33"/>
                </a:cxn>
                <a:cxn ang="0">
                  <a:pos x="43" y="21"/>
                </a:cxn>
                <a:cxn ang="0">
                  <a:pos x="52" y="9"/>
                </a:cxn>
                <a:cxn ang="0">
                  <a:pos x="52" y="9"/>
                </a:cxn>
                <a:cxn ang="0">
                  <a:pos x="53" y="8"/>
                </a:cxn>
                <a:cxn ang="0">
                  <a:pos x="53" y="5"/>
                </a:cxn>
                <a:cxn ang="0">
                  <a:pos x="52" y="2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3" h="56">
                  <a:moveTo>
                    <a:pt x="44" y="2"/>
                  </a:moveTo>
                  <a:lnTo>
                    <a:pt x="44" y="2"/>
                  </a:lnTo>
                  <a:lnTo>
                    <a:pt x="34" y="1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2" y="55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43" y="21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8"/>
                  </a:lnTo>
                  <a:lnTo>
                    <a:pt x="53" y="5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3" name="Freeform 636"/>
            <p:cNvSpPr>
              <a:spLocks/>
            </p:cNvSpPr>
            <p:nvPr/>
          </p:nvSpPr>
          <p:spPr bwMode="auto">
            <a:xfrm>
              <a:off x="4657726" y="2441575"/>
              <a:ext cx="22225" cy="26988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38" y="12"/>
                </a:cxn>
                <a:cxn ang="0">
                  <a:pos x="33" y="17"/>
                </a:cxn>
                <a:cxn ang="0">
                  <a:pos x="28" y="24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2" y="45"/>
                </a:cxn>
                <a:cxn ang="0">
                  <a:pos x="1" y="59"/>
                </a:cxn>
                <a:cxn ang="0">
                  <a:pos x="1" y="59"/>
                </a:cxn>
                <a:cxn ang="0">
                  <a:pos x="0" y="60"/>
                </a:cxn>
                <a:cxn ang="0">
                  <a:pos x="0" y="63"/>
                </a:cxn>
                <a:cxn ang="0">
                  <a:pos x="1" y="67"/>
                </a:cxn>
                <a:cxn ang="0">
                  <a:pos x="5" y="68"/>
                </a:cxn>
                <a:cxn ang="0">
                  <a:pos x="8" y="68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20" y="54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42" y="24"/>
                </a:cxn>
                <a:cxn ang="0">
                  <a:pos x="49" y="16"/>
                </a:cxn>
                <a:cxn ang="0">
                  <a:pos x="52" y="7"/>
                </a:cxn>
                <a:cxn ang="0">
                  <a:pos x="52" y="7"/>
                </a:cxn>
                <a:cxn ang="0">
                  <a:pos x="54" y="5"/>
                </a:cxn>
                <a:cxn ang="0">
                  <a:pos x="52" y="3"/>
                </a:cxn>
                <a:cxn ang="0">
                  <a:pos x="51" y="1"/>
                </a:cxn>
                <a:cxn ang="0">
                  <a:pos x="50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4" h="68">
                  <a:moveTo>
                    <a:pt x="42" y="4"/>
                  </a:moveTo>
                  <a:lnTo>
                    <a:pt x="42" y="4"/>
                  </a:lnTo>
                  <a:lnTo>
                    <a:pt x="38" y="12"/>
                  </a:lnTo>
                  <a:lnTo>
                    <a:pt x="33" y="17"/>
                  </a:lnTo>
                  <a:lnTo>
                    <a:pt x="28" y="24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12" y="45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3"/>
                  </a:lnTo>
                  <a:lnTo>
                    <a:pt x="1" y="67"/>
                  </a:lnTo>
                  <a:lnTo>
                    <a:pt x="5" y="68"/>
                  </a:lnTo>
                  <a:lnTo>
                    <a:pt x="8" y="68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20" y="54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42" y="24"/>
                  </a:lnTo>
                  <a:lnTo>
                    <a:pt x="49" y="16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4" y="5"/>
                  </a:lnTo>
                  <a:lnTo>
                    <a:pt x="52" y="3"/>
                  </a:lnTo>
                  <a:lnTo>
                    <a:pt x="51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4" name="Freeform 637"/>
            <p:cNvSpPr>
              <a:spLocks/>
            </p:cNvSpPr>
            <p:nvPr/>
          </p:nvSpPr>
          <p:spPr bwMode="auto">
            <a:xfrm>
              <a:off x="4687888" y="2460625"/>
              <a:ext cx="25400" cy="28575"/>
            </a:xfrm>
            <a:custGeom>
              <a:avLst/>
              <a:gdLst/>
              <a:ahLst/>
              <a:cxnLst>
                <a:cxn ang="0">
                  <a:pos x="51" y="1"/>
                </a:cxn>
                <a:cxn ang="0">
                  <a:pos x="51" y="1"/>
                </a:cxn>
                <a:cxn ang="0">
                  <a:pos x="37" y="16"/>
                </a:cxn>
                <a:cxn ang="0">
                  <a:pos x="24" y="30"/>
                </a:cxn>
                <a:cxn ang="0">
                  <a:pos x="12" y="46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5"/>
                </a:cxn>
                <a:cxn ang="0">
                  <a:pos x="0" y="68"/>
                </a:cxn>
                <a:cxn ang="0">
                  <a:pos x="3" y="70"/>
                </a:cxn>
                <a:cxn ang="0">
                  <a:pos x="7" y="72"/>
                </a:cxn>
                <a:cxn ang="0">
                  <a:pos x="9" y="70"/>
                </a:cxn>
                <a:cxn ang="0">
                  <a:pos x="10" y="69"/>
                </a:cxn>
                <a:cxn ang="0">
                  <a:pos x="10" y="69"/>
                </a:cxn>
                <a:cxn ang="0">
                  <a:pos x="21" y="52"/>
                </a:cxn>
                <a:cxn ang="0">
                  <a:pos x="33" y="38"/>
                </a:cxn>
                <a:cxn ang="0">
                  <a:pos x="46" y="23"/>
                </a:cxn>
                <a:cxn ang="0">
                  <a:pos x="59" y="9"/>
                </a:cxn>
                <a:cxn ang="0">
                  <a:pos x="59" y="9"/>
                </a:cxn>
                <a:cxn ang="0">
                  <a:pos x="60" y="8"/>
                </a:cxn>
                <a:cxn ang="0">
                  <a:pos x="61" y="5"/>
                </a:cxn>
                <a:cxn ang="0">
                  <a:pos x="59" y="1"/>
                </a:cxn>
                <a:cxn ang="0">
                  <a:pos x="55" y="0"/>
                </a:cxn>
                <a:cxn ang="0">
                  <a:pos x="54" y="0"/>
                </a:cxn>
                <a:cxn ang="0">
                  <a:pos x="51" y="1"/>
                </a:cxn>
                <a:cxn ang="0">
                  <a:pos x="51" y="1"/>
                </a:cxn>
              </a:cxnLst>
              <a:rect l="0" t="0" r="r" b="b"/>
              <a:pathLst>
                <a:path w="61" h="72">
                  <a:moveTo>
                    <a:pt x="51" y="1"/>
                  </a:moveTo>
                  <a:lnTo>
                    <a:pt x="51" y="1"/>
                  </a:lnTo>
                  <a:lnTo>
                    <a:pt x="37" y="16"/>
                  </a:lnTo>
                  <a:lnTo>
                    <a:pt x="24" y="30"/>
                  </a:lnTo>
                  <a:lnTo>
                    <a:pt x="12" y="46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3" y="70"/>
                  </a:lnTo>
                  <a:lnTo>
                    <a:pt x="7" y="72"/>
                  </a:lnTo>
                  <a:lnTo>
                    <a:pt x="9" y="70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21" y="52"/>
                  </a:lnTo>
                  <a:lnTo>
                    <a:pt x="33" y="38"/>
                  </a:lnTo>
                  <a:lnTo>
                    <a:pt x="46" y="23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0" y="8"/>
                  </a:lnTo>
                  <a:lnTo>
                    <a:pt x="61" y="5"/>
                  </a:lnTo>
                  <a:lnTo>
                    <a:pt x="59" y="1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51" y="1"/>
                  </a:lnTo>
                  <a:lnTo>
                    <a:pt x="51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5" name="Freeform 638"/>
            <p:cNvSpPr>
              <a:spLocks/>
            </p:cNvSpPr>
            <p:nvPr/>
          </p:nvSpPr>
          <p:spPr bwMode="auto">
            <a:xfrm>
              <a:off x="4722813" y="2473325"/>
              <a:ext cx="15875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13"/>
                </a:cxn>
                <a:cxn ang="0">
                  <a:pos x="22" y="21"/>
                </a:cxn>
                <a:cxn ang="0">
                  <a:pos x="22" y="21"/>
                </a:cxn>
                <a:cxn ang="0">
                  <a:pos x="21" y="26"/>
                </a:cxn>
                <a:cxn ang="0">
                  <a:pos x="18" y="30"/>
                </a:cxn>
                <a:cxn ang="0">
                  <a:pos x="18" y="30"/>
                </a:cxn>
                <a:cxn ang="0">
                  <a:pos x="13" y="38"/>
                </a:cxn>
                <a:cxn ang="0">
                  <a:pos x="9" y="44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6" y="68"/>
                </a:cxn>
                <a:cxn ang="0">
                  <a:pos x="9" y="68"/>
                </a:cxn>
                <a:cxn ang="0">
                  <a:pos x="10" y="65"/>
                </a:cxn>
                <a:cxn ang="0">
                  <a:pos x="10" y="65"/>
                </a:cxn>
                <a:cxn ang="0">
                  <a:pos x="19" y="52"/>
                </a:cxn>
                <a:cxn ang="0">
                  <a:pos x="27" y="36"/>
                </a:cxn>
                <a:cxn ang="0">
                  <a:pos x="34" y="22"/>
                </a:cxn>
                <a:cxn ang="0">
                  <a:pos x="36" y="14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2" y="0"/>
                </a:cxn>
                <a:cxn ang="0">
                  <a:pos x="28" y="1"/>
                </a:cxn>
                <a:cxn ang="0">
                  <a:pos x="27" y="2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8" h="68">
                  <a:moveTo>
                    <a:pt x="26" y="5"/>
                  </a:moveTo>
                  <a:lnTo>
                    <a:pt x="26" y="5"/>
                  </a:lnTo>
                  <a:lnTo>
                    <a:pt x="25" y="13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1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3" y="38"/>
                  </a:lnTo>
                  <a:lnTo>
                    <a:pt x="9" y="44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6" y="68"/>
                  </a:lnTo>
                  <a:lnTo>
                    <a:pt x="9" y="68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9" y="52"/>
                  </a:lnTo>
                  <a:lnTo>
                    <a:pt x="27" y="36"/>
                  </a:lnTo>
                  <a:lnTo>
                    <a:pt x="34" y="22"/>
                  </a:lnTo>
                  <a:lnTo>
                    <a:pt x="36" y="14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2" y="0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6" name="Freeform 639"/>
            <p:cNvSpPr>
              <a:spLocks/>
            </p:cNvSpPr>
            <p:nvPr/>
          </p:nvSpPr>
          <p:spPr bwMode="auto">
            <a:xfrm>
              <a:off x="4746626" y="2489200"/>
              <a:ext cx="17463" cy="2857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1" y="17"/>
                </a:cxn>
                <a:cxn ang="0">
                  <a:pos x="10" y="34"/>
                </a:cxn>
                <a:cxn ang="0">
                  <a:pos x="10" y="34"/>
                </a:cxn>
                <a:cxn ang="0">
                  <a:pos x="5" y="42"/>
                </a:cxn>
                <a:cxn ang="0">
                  <a:pos x="2" y="49"/>
                </a:cxn>
                <a:cxn ang="0">
                  <a:pos x="0" y="59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1" y="70"/>
                </a:cxn>
                <a:cxn ang="0">
                  <a:pos x="4" y="72"/>
                </a:cxn>
                <a:cxn ang="0">
                  <a:pos x="8" y="72"/>
                </a:cxn>
                <a:cxn ang="0">
                  <a:pos x="10" y="69"/>
                </a:cxn>
                <a:cxn ang="0">
                  <a:pos x="12" y="68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12" y="61"/>
                </a:cxn>
                <a:cxn ang="0">
                  <a:pos x="12" y="57"/>
                </a:cxn>
                <a:cxn ang="0">
                  <a:pos x="14" y="51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30" y="23"/>
                </a:cxn>
                <a:cxn ang="0">
                  <a:pos x="40" y="9"/>
                </a:cxn>
                <a:cxn ang="0">
                  <a:pos x="40" y="9"/>
                </a:cxn>
                <a:cxn ang="0">
                  <a:pos x="42" y="8"/>
                </a:cxn>
                <a:cxn ang="0">
                  <a:pos x="42" y="5"/>
                </a:cxn>
                <a:cxn ang="0">
                  <a:pos x="40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2" h="72">
                  <a:moveTo>
                    <a:pt x="33" y="1"/>
                  </a:moveTo>
                  <a:lnTo>
                    <a:pt x="33" y="1"/>
                  </a:lnTo>
                  <a:lnTo>
                    <a:pt x="21" y="17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5" y="42"/>
                  </a:lnTo>
                  <a:lnTo>
                    <a:pt x="2" y="49"/>
                  </a:lnTo>
                  <a:lnTo>
                    <a:pt x="0" y="59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1" y="70"/>
                  </a:lnTo>
                  <a:lnTo>
                    <a:pt x="4" y="72"/>
                  </a:lnTo>
                  <a:lnTo>
                    <a:pt x="8" y="72"/>
                  </a:lnTo>
                  <a:lnTo>
                    <a:pt x="10" y="69"/>
                  </a:lnTo>
                  <a:lnTo>
                    <a:pt x="12" y="68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1"/>
                  </a:lnTo>
                  <a:lnTo>
                    <a:pt x="12" y="57"/>
                  </a:lnTo>
                  <a:lnTo>
                    <a:pt x="14" y="51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30" y="23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2" y="8"/>
                  </a:lnTo>
                  <a:lnTo>
                    <a:pt x="42" y="5"/>
                  </a:lnTo>
                  <a:lnTo>
                    <a:pt x="40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7" name="Freeform 640"/>
            <p:cNvSpPr>
              <a:spLocks/>
            </p:cNvSpPr>
            <p:nvPr/>
          </p:nvSpPr>
          <p:spPr bwMode="auto">
            <a:xfrm>
              <a:off x="4779963" y="2505075"/>
              <a:ext cx="22225" cy="25400"/>
            </a:xfrm>
            <a:custGeom>
              <a:avLst/>
              <a:gdLst/>
              <a:ahLst/>
              <a:cxnLst>
                <a:cxn ang="0">
                  <a:pos x="43" y="4"/>
                </a:cxn>
                <a:cxn ang="0">
                  <a:pos x="43" y="4"/>
                </a:cxn>
                <a:cxn ang="0">
                  <a:pos x="39" y="11"/>
                </a:cxn>
                <a:cxn ang="0">
                  <a:pos x="35" y="19"/>
                </a:cxn>
                <a:cxn ang="0">
                  <a:pos x="31" y="26"/>
                </a:cxn>
                <a:cxn ang="0">
                  <a:pos x="24" y="32"/>
                </a:cxn>
                <a:cxn ang="0">
                  <a:pos x="24" y="32"/>
                </a:cxn>
                <a:cxn ang="0">
                  <a:pos x="13" y="43"/>
                </a:cxn>
                <a:cxn ang="0">
                  <a:pos x="6" y="49"/>
                </a:cxn>
                <a:cxn ang="0">
                  <a:pos x="1" y="56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2" y="64"/>
                </a:cxn>
                <a:cxn ang="0">
                  <a:pos x="7" y="64"/>
                </a:cxn>
                <a:cxn ang="0">
                  <a:pos x="9" y="64"/>
                </a:cxn>
                <a:cxn ang="0">
                  <a:pos x="11" y="61"/>
                </a:cxn>
                <a:cxn ang="0">
                  <a:pos x="11" y="61"/>
                </a:cxn>
                <a:cxn ang="0">
                  <a:pos x="17" y="55"/>
                </a:cxn>
                <a:cxn ang="0">
                  <a:pos x="23" y="48"/>
                </a:cxn>
                <a:cxn ang="0">
                  <a:pos x="36" y="36"/>
                </a:cxn>
                <a:cxn ang="0">
                  <a:pos x="36" y="36"/>
                </a:cxn>
                <a:cxn ang="0">
                  <a:pos x="43" y="30"/>
                </a:cxn>
                <a:cxn ang="0">
                  <a:pos x="47" y="22"/>
                </a:cxn>
                <a:cxn ang="0">
                  <a:pos x="51" y="15"/>
                </a:cxn>
                <a:cxn ang="0">
                  <a:pos x="53" y="7"/>
                </a:cxn>
                <a:cxn ang="0">
                  <a:pos x="53" y="7"/>
                </a:cxn>
                <a:cxn ang="0">
                  <a:pos x="53" y="5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1"/>
                </a:cxn>
                <a:cxn ang="0">
                  <a:pos x="44" y="2"/>
                </a:cxn>
                <a:cxn ang="0">
                  <a:pos x="43" y="4"/>
                </a:cxn>
                <a:cxn ang="0">
                  <a:pos x="43" y="4"/>
                </a:cxn>
              </a:cxnLst>
              <a:rect l="0" t="0" r="r" b="b"/>
              <a:pathLst>
                <a:path w="53" h="64">
                  <a:moveTo>
                    <a:pt x="43" y="4"/>
                  </a:moveTo>
                  <a:lnTo>
                    <a:pt x="43" y="4"/>
                  </a:lnTo>
                  <a:lnTo>
                    <a:pt x="39" y="11"/>
                  </a:lnTo>
                  <a:lnTo>
                    <a:pt x="35" y="19"/>
                  </a:lnTo>
                  <a:lnTo>
                    <a:pt x="31" y="26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13" y="43"/>
                  </a:lnTo>
                  <a:lnTo>
                    <a:pt x="6" y="49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2" y="64"/>
                  </a:lnTo>
                  <a:lnTo>
                    <a:pt x="7" y="64"/>
                  </a:lnTo>
                  <a:lnTo>
                    <a:pt x="9" y="64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7" y="55"/>
                  </a:lnTo>
                  <a:lnTo>
                    <a:pt x="23" y="4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3" y="30"/>
                  </a:lnTo>
                  <a:lnTo>
                    <a:pt x="47" y="22"/>
                  </a:lnTo>
                  <a:lnTo>
                    <a:pt x="51" y="15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5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1"/>
                  </a:lnTo>
                  <a:lnTo>
                    <a:pt x="44" y="2"/>
                  </a:lnTo>
                  <a:lnTo>
                    <a:pt x="43" y="4"/>
                  </a:lnTo>
                  <a:lnTo>
                    <a:pt x="4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8" name="Freeform 641"/>
            <p:cNvSpPr>
              <a:spLocks/>
            </p:cNvSpPr>
            <p:nvPr/>
          </p:nvSpPr>
          <p:spPr bwMode="auto">
            <a:xfrm>
              <a:off x="4806951" y="2520950"/>
              <a:ext cx="25400" cy="26988"/>
            </a:xfrm>
            <a:custGeom>
              <a:avLst/>
              <a:gdLst/>
              <a:ahLst/>
              <a:cxnLst>
                <a:cxn ang="0">
                  <a:pos x="51" y="1"/>
                </a:cxn>
                <a:cxn ang="0">
                  <a:pos x="51" y="1"/>
                </a:cxn>
                <a:cxn ang="0">
                  <a:pos x="35" y="14"/>
                </a:cxn>
                <a:cxn ang="0">
                  <a:pos x="21" y="28"/>
                </a:cxn>
                <a:cxn ang="0">
                  <a:pos x="14" y="35"/>
                </a:cxn>
                <a:cxn ang="0">
                  <a:pos x="9" y="43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1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0" y="64"/>
                </a:cxn>
                <a:cxn ang="0">
                  <a:pos x="10" y="64"/>
                </a:cxn>
                <a:cxn ang="0">
                  <a:pos x="14" y="56"/>
                </a:cxn>
                <a:cxn ang="0">
                  <a:pos x="19" y="48"/>
                </a:cxn>
                <a:cxn ang="0">
                  <a:pos x="25" y="40"/>
                </a:cxn>
                <a:cxn ang="0">
                  <a:pos x="31" y="34"/>
                </a:cxn>
                <a:cxn ang="0">
                  <a:pos x="44" y="20"/>
                </a:cxn>
                <a:cxn ang="0">
                  <a:pos x="59" y="10"/>
                </a:cxn>
                <a:cxn ang="0">
                  <a:pos x="59" y="10"/>
                </a:cxn>
                <a:cxn ang="0">
                  <a:pos x="60" y="7"/>
                </a:cxn>
                <a:cxn ang="0">
                  <a:pos x="61" y="6"/>
                </a:cxn>
                <a:cxn ang="0">
                  <a:pos x="60" y="3"/>
                </a:cxn>
                <a:cxn ang="0">
                  <a:pos x="59" y="2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1" y="1"/>
                </a:cxn>
                <a:cxn ang="0">
                  <a:pos x="51" y="1"/>
                </a:cxn>
              </a:cxnLst>
              <a:rect l="0" t="0" r="r" b="b"/>
              <a:pathLst>
                <a:path w="61" h="68">
                  <a:moveTo>
                    <a:pt x="51" y="1"/>
                  </a:moveTo>
                  <a:lnTo>
                    <a:pt x="51" y="1"/>
                  </a:lnTo>
                  <a:lnTo>
                    <a:pt x="35" y="14"/>
                  </a:lnTo>
                  <a:lnTo>
                    <a:pt x="21" y="28"/>
                  </a:lnTo>
                  <a:lnTo>
                    <a:pt x="14" y="35"/>
                  </a:lnTo>
                  <a:lnTo>
                    <a:pt x="9" y="43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4" y="56"/>
                  </a:lnTo>
                  <a:lnTo>
                    <a:pt x="19" y="48"/>
                  </a:lnTo>
                  <a:lnTo>
                    <a:pt x="25" y="40"/>
                  </a:lnTo>
                  <a:lnTo>
                    <a:pt x="31" y="34"/>
                  </a:lnTo>
                  <a:lnTo>
                    <a:pt x="44" y="20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60" y="7"/>
                  </a:lnTo>
                  <a:lnTo>
                    <a:pt x="61" y="6"/>
                  </a:lnTo>
                  <a:lnTo>
                    <a:pt x="60" y="3"/>
                  </a:lnTo>
                  <a:lnTo>
                    <a:pt x="59" y="2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1" y="1"/>
                  </a:lnTo>
                  <a:lnTo>
                    <a:pt x="51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9" name="Freeform 642"/>
            <p:cNvSpPr>
              <a:spLocks/>
            </p:cNvSpPr>
            <p:nvPr/>
          </p:nvSpPr>
          <p:spPr bwMode="auto">
            <a:xfrm>
              <a:off x="4832351" y="2533650"/>
              <a:ext cx="20638" cy="31750"/>
            </a:xfrm>
            <a:custGeom>
              <a:avLst/>
              <a:gdLst/>
              <a:ahLst/>
              <a:cxnLst>
                <a:cxn ang="0">
                  <a:pos x="38" y="5"/>
                </a:cxn>
                <a:cxn ang="0">
                  <a:pos x="38" y="5"/>
                </a:cxn>
                <a:cxn ang="0">
                  <a:pos x="37" y="13"/>
                </a:cxn>
                <a:cxn ang="0">
                  <a:pos x="33" y="21"/>
                </a:cxn>
                <a:cxn ang="0">
                  <a:pos x="22" y="35"/>
                </a:cxn>
                <a:cxn ang="0">
                  <a:pos x="22" y="35"/>
                </a:cxn>
                <a:cxn ang="0">
                  <a:pos x="10" y="52"/>
                </a:cxn>
                <a:cxn ang="0">
                  <a:pos x="1" y="70"/>
                </a:cxn>
                <a:cxn ang="0">
                  <a:pos x="1" y="70"/>
                </a:cxn>
                <a:cxn ang="0">
                  <a:pos x="0" y="73"/>
                </a:cxn>
                <a:cxn ang="0">
                  <a:pos x="1" y="74"/>
                </a:cxn>
                <a:cxn ang="0">
                  <a:pos x="4" y="78"/>
                </a:cxn>
                <a:cxn ang="0">
                  <a:pos x="8" y="78"/>
                </a:cxn>
                <a:cxn ang="0">
                  <a:pos x="9" y="78"/>
                </a:cxn>
                <a:cxn ang="0">
                  <a:pos x="10" y="76"/>
                </a:cxn>
                <a:cxn ang="0">
                  <a:pos x="10" y="76"/>
                </a:cxn>
                <a:cxn ang="0">
                  <a:pos x="22" y="55"/>
                </a:cxn>
                <a:cxn ang="0">
                  <a:pos x="29" y="44"/>
                </a:cxn>
                <a:cxn ang="0">
                  <a:pos x="37" y="35"/>
                </a:cxn>
                <a:cxn ang="0">
                  <a:pos x="37" y="35"/>
                </a:cxn>
                <a:cxn ang="0">
                  <a:pos x="42" y="29"/>
                </a:cxn>
                <a:cxn ang="0">
                  <a:pos x="46" y="21"/>
                </a:cxn>
                <a:cxn ang="0">
                  <a:pos x="48" y="13"/>
                </a:cxn>
                <a:cxn ang="0">
                  <a:pos x="50" y="5"/>
                </a:cxn>
                <a:cxn ang="0">
                  <a:pos x="50" y="5"/>
                </a:cxn>
                <a:cxn ang="0">
                  <a:pos x="50" y="2"/>
                </a:cxn>
                <a:cxn ang="0">
                  <a:pos x="48" y="1"/>
                </a:cxn>
                <a:cxn ang="0">
                  <a:pos x="47" y="0"/>
                </a:cxn>
                <a:cxn ang="0">
                  <a:pos x="44" y="0"/>
                </a:cxn>
                <a:cxn ang="0">
                  <a:pos x="41" y="1"/>
                </a:cxn>
                <a:cxn ang="0">
                  <a:pos x="39" y="2"/>
                </a:cxn>
                <a:cxn ang="0">
                  <a:pos x="38" y="5"/>
                </a:cxn>
                <a:cxn ang="0">
                  <a:pos x="38" y="5"/>
                </a:cxn>
              </a:cxnLst>
              <a:rect l="0" t="0" r="r" b="b"/>
              <a:pathLst>
                <a:path w="50" h="78">
                  <a:moveTo>
                    <a:pt x="38" y="5"/>
                  </a:moveTo>
                  <a:lnTo>
                    <a:pt x="38" y="5"/>
                  </a:lnTo>
                  <a:lnTo>
                    <a:pt x="37" y="13"/>
                  </a:lnTo>
                  <a:lnTo>
                    <a:pt x="33" y="21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10" y="52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0" y="73"/>
                  </a:lnTo>
                  <a:lnTo>
                    <a:pt x="1" y="74"/>
                  </a:lnTo>
                  <a:lnTo>
                    <a:pt x="4" y="78"/>
                  </a:lnTo>
                  <a:lnTo>
                    <a:pt x="8" y="78"/>
                  </a:lnTo>
                  <a:lnTo>
                    <a:pt x="9" y="78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22" y="55"/>
                  </a:lnTo>
                  <a:lnTo>
                    <a:pt x="29" y="44"/>
                  </a:lnTo>
                  <a:lnTo>
                    <a:pt x="37" y="35"/>
                  </a:lnTo>
                  <a:lnTo>
                    <a:pt x="37" y="35"/>
                  </a:lnTo>
                  <a:lnTo>
                    <a:pt x="42" y="29"/>
                  </a:lnTo>
                  <a:lnTo>
                    <a:pt x="46" y="21"/>
                  </a:lnTo>
                  <a:lnTo>
                    <a:pt x="48" y="13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1" y="1"/>
                  </a:lnTo>
                  <a:lnTo>
                    <a:pt x="39" y="2"/>
                  </a:lnTo>
                  <a:lnTo>
                    <a:pt x="38" y="5"/>
                  </a:lnTo>
                  <a:lnTo>
                    <a:pt x="3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0" name="Freeform 643"/>
            <p:cNvSpPr>
              <a:spLocks/>
            </p:cNvSpPr>
            <p:nvPr/>
          </p:nvSpPr>
          <p:spPr bwMode="auto">
            <a:xfrm>
              <a:off x="4860926" y="2549525"/>
              <a:ext cx="17463" cy="26988"/>
            </a:xfrm>
            <a:custGeom>
              <a:avLst/>
              <a:gdLst/>
              <a:ahLst/>
              <a:cxnLst>
                <a:cxn ang="0">
                  <a:pos x="36" y="3"/>
                </a:cxn>
                <a:cxn ang="0">
                  <a:pos x="36" y="3"/>
                </a:cxn>
                <a:cxn ang="0">
                  <a:pos x="24" y="16"/>
                </a:cxn>
                <a:cxn ang="0">
                  <a:pos x="15" y="31"/>
                </a:cxn>
                <a:cxn ang="0">
                  <a:pos x="6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4" y="70"/>
                </a:cxn>
                <a:cxn ang="0">
                  <a:pos x="8" y="68"/>
                </a:cxn>
                <a:cxn ang="0">
                  <a:pos x="9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16" y="50"/>
                </a:cxn>
                <a:cxn ang="0">
                  <a:pos x="24" y="36"/>
                </a:cxn>
                <a:cxn ang="0">
                  <a:pos x="33" y="23"/>
                </a:cxn>
                <a:cxn ang="0">
                  <a:pos x="43" y="11"/>
                </a:cxn>
                <a:cxn ang="0">
                  <a:pos x="43" y="11"/>
                </a:cxn>
                <a:cxn ang="0">
                  <a:pos x="45" y="8"/>
                </a:cxn>
                <a:cxn ang="0">
                  <a:pos x="46" y="7"/>
                </a:cxn>
                <a:cxn ang="0">
                  <a:pos x="43" y="3"/>
                </a:cxn>
                <a:cxn ang="0">
                  <a:pos x="40" y="0"/>
                </a:cxn>
                <a:cxn ang="0">
                  <a:pos x="38" y="2"/>
                </a:cxn>
                <a:cxn ang="0">
                  <a:pos x="36" y="3"/>
                </a:cxn>
                <a:cxn ang="0">
                  <a:pos x="36" y="3"/>
                </a:cxn>
              </a:cxnLst>
              <a:rect l="0" t="0" r="r" b="b"/>
              <a:pathLst>
                <a:path w="46" h="70">
                  <a:moveTo>
                    <a:pt x="36" y="3"/>
                  </a:moveTo>
                  <a:lnTo>
                    <a:pt x="36" y="3"/>
                  </a:lnTo>
                  <a:lnTo>
                    <a:pt x="24" y="16"/>
                  </a:lnTo>
                  <a:lnTo>
                    <a:pt x="15" y="31"/>
                  </a:lnTo>
                  <a:lnTo>
                    <a:pt x="6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4" y="70"/>
                  </a:lnTo>
                  <a:lnTo>
                    <a:pt x="8" y="68"/>
                  </a:lnTo>
                  <a:lnTo>
                    <a:pt x="9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16" y="50"/>
                  </a:lnTo>
                  <a:lnTo>
                    <a:pt x="24" y="36"/>
                  </a:lnTo>
                  <a:lnTo>
                    <a:pt x="33" y="23"/>
                  </a:lnTo>
                  <a:lnTo>
                    <a:pt x="43" y="11"/>
                  </a:lnTo>
                  <a:lnTo>
                    <a:pt x="43" y="11"/>
                  </a:lnTo>
                  <a:lnTo>
                    <a:pt x="45" y="8"/>
                  </a:lnTo>
                  <a:lnTo>
                    <a:pt x="46" y="7"/>
                  </a:lnTo>
                  <a:lnTo>
                    <a:pt x="43" y="3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1" name="Freeform 644"/>
            <p:cNvSpPr>
              <a:spLocks/>
            </p:cNvSpPr>
            <p:nvPr/>
          </p:nvSpPr>
          <p:spPr bwMode="auto">
            <a:xfrm>
              <a:off x="4883151" y="2560638"/>
              <a:ext cx="19050" cy="25400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0"/>
                </a:cxn>
                <a:cxn ang="0">
                  <a:pos x="34" y="5"/>
                </a:cxn>
                <a:cxn ang="0">
                  <a:pos x="28" y="12"/>
                </a:cxn>
                <a:cxn ang="0">
                  <a:pos x="23" y="18"/>
                </a:cxn>
                <a:cxn ang="0">
                  <a:pos x="18" y="26"/>
                </a:cxn>
                <a:cxn ang="0">
                  <a:pos x="10" y="42"/>
                </a:cxn>
                <a:cxn ang="0">
                  <a:pos x="1" y="56"/>
                </a:cxn>
                <a:cxn ang="0">
                  <a:pos x="1" y="56"/>
                </a:cxn>
                <a:cxn ang="0">
                  <a:pos x="0" y="57"/>
                </a:cxn>
                <a:cxn ang="0">
                  <a:pos x="0" y="60"/>
                </a:cxn>
                <a:cxn ang="0">
                  <a:pos x="1" y="61"/>
                </a:cxn>
                <a:cxn ang="0">
                  <a:pos x="2" y="63"/>
                </a:cxn>
                <a:cxn ang="0">
                  <a:pos x="6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9" y="48"/>
                </a:cxn>
                <a:cxn ang="0">
                  <a:pos x="27" y="34"/>
                </a:cxn>
                <a:cxn ang="0">
                  <a:pos x="35" y="21"/>
                </a:cxn>
                <a:cxn ang="0">
                  <a:pos x="40" y="16"/>
                </a:cxn>
                <a:cxn ang="0">
                  <a:pos x="47" y="10"/>
                </a:cxn>
                <a:cxn ang="0">
                  <a:pos x="47" y="10"/>
                </a:cxn>
                <a:cxn ang="0">
                  <a:pos x="48" y="9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1" y="0"/>
                </a:cxn>
              </a:cxnLst>
              <a:rect l="0" t="0" r="r" b="b"/>
              <a:pathLst>
                <a:path w="49" h="64">
                  <a:moveTo>
                    <a:pt x="41" y="0"/>
                  </a:moveTo>
                  <a:lnTo>
                    <a:pt x="41" y="0"/>
                  </a:lnTo>
                  <a:lnTo>
                    <a:pt x="34" y="5"/>
                  </a:lnTo>
                  <a:lnTo>
                    <a:pt x="28" y="12"/>
                  </a:lnTo>
                  <a:lnTo>
                    <a:pt x="23" y="18"/>
                  </a:lnTo>
                  <a:lnTo>
                    <a:pt x="18" y="26"/>
                  </a:lnTo>
                  <a:lnTo>
                    <a:pt x="10" y="42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1" y="61"/>
                  </a:lnTo>
                  <a:lnTo>
                    <a:pt x="2" y="63"/>
                  </a:lnTo>
                  <a:lnTo>
                    <a:pt x="6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9" y="48"/>
                  </a:lnTo>
                  <a:lnTo>
                    <a:pt x="27" y="34"/>
                  </a:lnTo>
                  <a:lnTo>
                    <a:pt x="35" y="21"/>
                  </a:lnTo>
                  <a:lnTo>
                    <a:pt x="40" y="16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2" name="Freeform 645"/>
            <p:cNvSpPr>
              <a:spLocks/>
            </p:cNvSpPr>
            <p:nvPr/>
          </p:nvSpPr>
          <p:spPr bwMode="auto">
            <a:xfrm>
              <a:off x="4486276" y="2282825"/>
              <a:ext cx="50800" cy="25400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122" y="0"/>
                </a:cxn>
                <a:cxn ang="0">
                  <a:pos x="103" y="5"/>
                </a:cxn>
                <a:cxn ang="0">
                  <a:pos x="85" y="12"/>
                </a:cxn>
                <a:cxn ang="0">
                  <a:pos x="67" y="19"/>
                </a:cxn>
                <a:cxn ang="0">
                  <a:pos x="48" y="27"/>
                </a:cxn>
                <a:cxn ang="0">
                  <a:pos x="48" y="27"/>
                </a:cxn>
                <a:cxn ang="0">
                  <a:pos x="29" y="36"/>
                </a:cxn>
                <a:cxn ang="0">
                  <a:pos x="19" y="40"/>
                </a:cxn>
                <a:cxn ang="0">
                  <a:pos x="9" y="43"/>
                </a:cxn>
                <a:cxn ang="0">
                  <a:pos x="9" y="43"/>
                </a:cxn>
                <a:cxn ang="0">
                  <a:pos x="5" y="44"/>
                </a:cxn>
                <a:cxn ang="0">
                  <a:pos x="2" y="47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6"/>
                </a:cxn>
                <a:cxn ang="0">
                  <a:pos x="1" y="59"/>
                </a:cxn>
                <a:cxn ang="0">
                  <a:pos x="4" y="61"/>
                </a:cxn>
                <a:cxn ang="0">
                  <a:pos x="8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7"/>
                </a:cxn>
                <a:cxn ang="0">
                  <a:pos x="13" y="55"/>
                </a:cxn>
                <a:cxn ang="0">
                  <a:pos x="18" y="52"/>
                </a:cxn>
                <a:cxn ang="0">
                  <a:pos x="31" y="47"/>
                </a:cxn>
                <a:cxn ang="0">
                  <a:pos x="55" y="38"/>
                </a:cxn>
                <a:cxn ang="0">
                  <a:pos x="55" y="38"/>
                </a:cxn>
                <a:cxn ang="0">
                  <a:pos x="72" y="30"/>
                </a:cxn>
                <a:cxn ang="0">
                  <a:pos x="89" y="22"/>
                </a:cxn>
                <a:cxn ang="0">
                  <a:pos x="107" y="16"/>
                </a:cxn>
                <a:cxn ang="0">
                  <a:pos x="125" y="12"/>
                </a:cxn>
                <a:cxn ang="0">
                  <a:pos x="125" y="12"/>
                </a:cxn>
                <a:cxn ang="0">
                  <a:pos x="127" y="10"/>
                </a:cxn>
                <a:cxn ang="0">
                  <a:pos x="129" y="9"/>
                </a:cxn>
                <a:cxn ang="0">
                  <a:pos x="129" y="6"/>
                </a:cxn>
                <a:cxn ang="0">
                  <a:pos x="129" y="5"/>
                </a:cxn>
                <a:cxn ang="0">
                  <a:pos x="127" y="1"/>
                </a:cxn>
                <a:cxn ang="0">
                  <a:pos x="124" y="0"/>
                </a:cxn>
                <a:cxn ang="0">
                  <a:pos x="122" y="0"/>
                </a:cxn>
                <a:cxn ang="0">
                  <a:pos x="122" y="0"/>
                </a:cxn>
              </a:cxnLst>
              <a:rect l="0" t="0" r="r" b="b"/>
              <a:pathLst>
                <a:path w="129" h="61">
                  <a:moveTo>
                    <a:pt x="122" y="0"/>
                  </a:moveTo>
                  <a:lnTo>
                    <a:pt x="122" y="0"/>
                  </a:lnTo>
                  <a:lnTo>
                    <a:pt x="103" y="5"/>
                  </a:lnTo>
                  <a:lnTo>
                    <a:pt x="85" y="12"/>
                  </a:lnTo>
                  <a:lnTo>
                    <a:pt x="67" y="1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29" y="36"/>
                  </a:lnTo>
                  <a:lnTo>
                    <a:pt x="19" y="40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4"/>
                  </a:lnTo>
                  <a:lnTo>
                    <a:pt x="2" y="47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1" y="59"/>
                  </a:lnTo>
                  <a:lnTo>
                    <a:pt x="4" y="61"/>
                  </a:lnTo>
                  <a:lnTo>
                    <a:pt x="8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3" y="55"/>
                  </a:lnTo>
                  <a:lnTo>
                    <a:pt x="18" y="52"/>
                  </a:lnTo>
                  <a:lnTo>
                    <a:pt x="31" y="47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72" y="30"/>
                  </a:lnTo>
                  <a:lnTo>
                    <a:pt x="89" y="22"/>
                  </a:lnTo>
                  <a:lnTo>
                    <a:pt x="107" y="16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7" y="10"/>
                  </a:lnTo>
                  <a:lnTo>
                    <a:pt x="129" y="9"/>
                  </a:lnTo>
                  <a:lnTo>
                    <a:pt x="129" y="6"/>
                  </a:lnTo>
                  <a:lnTo>
                    <a:pt x="129" y="5"/>
                  </a:lnTo>
                  <a:lnTo>
                    <a:pt x="127" y="1"/>
                  </a:lnTo>
                  <a:lnTo>
                    <a:pt x="124" y="0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3" name="Freeform 646"/>
            <p:cNvSpPr>
              <a:spLocks/>
            </p:cNvSpPr>
            <p:nvPr/>
          </p:nvSpPr>
          <p:spPr bwMode="auto">
            <a:xfrm>
              <a:off x="4486276" y="2297113"/>
              <a:ext cx="52388" cy="25400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24" y="0"/>
                </a:cxn>
                <a:cxn ang="0">
                  <a:pos x="109" y="4"/>
                </a:cxn>
                <a:cxn ang="0">
                  <a:pos x="93" y="9"/>
                </a:cxn>
                <a:cxn ang="0">
                  <a:pos x="79" y="16"/>
                </a:cxn>
                <a:cxn ang="0">
                  <a:pos x="63" y="24"/>
                </a:cxn>
                <a:cxn ang="0">
                  <a:pos x="33" y="39"/>
                </a:cxn>
                <a:cxn ang="0">
                  <a:pos x="18" y="46"/>
                </a:cxn>
                <a:cxn ang="0">
                  <a:pos x="3" y="53"/>
                </a:cxn>
                <a:cxn ang="0">
                  <a:pos x="3" y="53"/>
                </a:cxn>
                <a:cxn ang="0">
                  <a:pos x="1" y="54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4" y="64"/>
                </a:cxn>
                <a:cxn ang="0">
                  <a:pos x="7" y="64"/>
                </a:cxn>
                <a:cxn ang="0">
                  <a:pos x="7" y="64"/>
                </a:cxn>
                <a:cxn ang="0">
                  <a:pos x="21" y="58"/>
                </a:cxn>
                <a:cxn ang="0">
                  <a:pos x="37" y="50"/>
                </a:cxn>
                <a:cxn ang="0">
                  <a:pos x="66" y="34"/>
                </a:cxn>
                <a:cxn ang="0">
                  <a:pos x="81" y="28"/>
                </a:cxn>
                <a:cxn ang="0">
                  <a:pos x="97" y="21"/>
                </a:cxn>
                <a:cxn ang="0">
                  <a:pos x="113" y="15"/>
                </a:cxn>
                <a:cxn ang="0">
                  <a:pos x="128" y="11"/>
                </a:cxn>
                <a:cxn ang="0">
                  <a:pos x="128" y="11"/>
                </a:cxn>
                <a:cxn ang="0">
                  <a:pos x="130" y="9"/>
                </a:cxn>
                <a:cxn ang="0">
                  <a:pos x="131" y="8"/>
                </a:cxn>
                <a:cxn ang="0">
                  <a:pos x="132" y="4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32" h="64">
                  <a:moveTo>
                    <a:pt x="124" y="0"/>
                  </a:moveTo>
                  <a:lnTo>
                    <a:pt x="124" y="0"/>
                  </a:lnTo>
                  <a:lnTo>
                    <a:pt x="109" y="4"/>
                  </a:lnTo>
                  <a:lnTo>
                    <a:pt x="93" y="9"/>
                  </a:lnTo>
                  <a:lnTo>
                    <a:pt x="79" y="16"/>
                  </a:lnTo>
                  <a:lnTo>
                    <a:pt x="63" y="24"/>
                  </a:lnTo>
                  <a:lnTo>
                    <a:pt x="33" y="39"/>
                  </a:lnTo>
                  <a:lnTo>
                    <a:pt x="18" y="46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1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4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21" y="58"/>
                  </a:lnTo>
                  <a:lnTo>
                    <a:pt x="37" y="50"/>
                  </a:lnTo>
                  <a:lnTo>
                    <a:pt x="66" y="34"/>
                  </a:lnTo>
                  <a:lnTo>
                    <a:pt x="81" y="28"/>
                  </a:lnTo>
                  <a:lnTo>
                    <a:pt x="97" y="21"/>
                  </a:lnTo>
                  <a:lnTo>
                    <a:pt x="113" y="15"/>
                  </a:lnTo>
                  <a:lnTo>
                    <a:pt x="128" y="11"/>
                  </a:lnTo>
                  <a:lnTo>
                    <a:pt x="128" y="11"/>
                  </a:lnTo>
                  <a:lnTo>
                    <a:pt x="130" y="9"/>
                  </a:lnTo>
                  <a:lnTo>
                    <a:pt x="131" y="8"/>
                  </a:lnTo>
                  <a:lnTo>
                    <a:pt x="132" y="4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4" name="Freeform 647"/>
            <p:cNvSpPr>
              <a:spLocks/>
            </p:cNvSpPr>
            <p:nvPr/>
          </p:nvSpPr>
          <p:spPr bwMode="auto">
            <a:xfrm>
              <a:off x="4467226" y="2314575"/>
              <a:ext cx="65088" cy="28575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56" y="0"/>
                </a:cxn>
                <a:cxn ang="0">
                  <a:pos x="135" y="8"/>
                </a:cxn>
                <a:cxn ang="0">
                  <a:pos x="114" y="16"/>
                </a:cxn>
                <a:cxn ang="0">
                  <a:pos x="93" y="22"/>
                </a:cxn>
                <a:cxn ang="0">
                  <a:pos x="73" y="30"/>
                </a:cxn>
                <a:cxn ang="0">
                  <a:pos x="73" y="30"/>
                </a:cxn>
                <a:cxn ang="0">
                  <a:pos x="60" y="34"/>
                </a:cxn>
                <a:cxn ang="0">
                  <a:pos x="47" y="38"/>
                </a:cxn>
                <a:cxn ang="0">
                  <a:pos x="47" y="38"/>
                </a:cxn>
                <a:cxn ang="0">
                  <a:pos x="37" y="44"/>
                </a:cxn>
                <a:cxn ang="0">
                  <a:pos x="26" y="50"/>
                </a:cxn>
                <a:cxn ang="0">
                  <a:pos x="16" y="56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3" y="61"/>
                </a:cxn>
                <a:cxn ang="0">
                  <a:pos x="1" y="63"/>
                </a:cxn>
                <a:cxn ang="0">
                  <a:pos x="0" y="67"/>
                </a:cxn>
                <a:cxn ang="0">
                  <a:pos x="3" y="71"/>
                </a:cxn>
                <a:cxn ang="0">
                  <a:pos x="5" y="72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6" y="68"/>
                </a:cxn>
                <a:cxn ang="0">
                  <a:pos x="24" y="64"/>
                </a:cxn>
                <a:cxn ang="0">
                  <a:pos x="38" y="55"/>
                </a:cxn>
                <a:cxn ang="0">
                  <a:pos x="38" y="55"/>
                </a:cxn>
                <a:cxn ang="0">
                  <a:pos x="50" y="50"/>
                </a:cxn>
                <a:cxn ang="0">
                  <a:pos x="62" y="46"/>
                </a:cxn>
                <a:cxn ang="0">
                  <a:pos x="85" y="37"/>
                </a:cxn>
                <a:cxn ang="0">
                  <a:pos x="85" y="37"/>
                </a:cxn>
                <a:cxn ang="0">
                  <a:pos x="105" y="30"/>
                </a:cxn>
                <a:cxn ang="0">
                  <a:pos x="123" y="24"/>
                </a:cxn>
                <a:cxn ang="0">
                  <a:pos x="143" y="17"/>
                </a:cxn>
                <a:cxn ang="0">
                  <a:pos x="161" y="10"/>
                </a:cxn>
                <a:cxn ang="0">
                  <a:pos x="161" y="10"/>
                </a:cxn>
                <a:cxn ang="0">
                  <a:pos x="164" y="8"/>
                </a:cxn>
                <a:cxn ang="0">
                  <a:pos x="164" y="7"/>
                </a:cxn>
                <a:cxn ang="0">
                  <a:pos x="164" y="5"/>
                </a:cxn>
                <a:cxn ang="0">
                  <a:pos x="164" y="3"/>
                </a:cxn>
                <a:cxn ang="0">
                  <a:pos x="160" y="0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6" y="0"/>
                </a:cxn>
              </a:cxnLst>
              <a:rect l="0" t="0" r="r" b="b"/>
              <a:pathLst>
                <a:path w="164" h="72">
                  <a:moveTo>
                    <a:pt x="156" y="0"/>
                  </a:moveTo>
                  <a:lnTo>
                    <a:pt x="156" y="0"/>
                  </a:lnTo>
                  <a:lnTo>
                    <a:pt x="135" y="8"/>
                  </a:lnTo>
                  <a:lnTo>
                    <a:pt x="114" y="16"/>
                  </a:lnTo>
                  <a:lnTo>
                    <a:pt x="93" y="22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60" y="34"/>
                  </a:lnTo>
                  <a:lnTo>
                    <a:pt x="47" y="38"/>
                  </a:lnTo>
                  <a:lnTo>
                    <a:pt x="47" y="38"/>
                  </a:lnTo>
                  <a:lnTo>
                    <a:pt x="37" y="44"/>
                  </a:lnTo>
                  <a:lnTo>
                    <a:pt x="26" y="50"/>
                  </a:lnTo>
                  <a:lnTo>
                    <a:pt x="16" y="5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3" y="61"/>
                  </a:lnTo>
                  <a:lnTo>
                    <a:pt x="1" y="63"/>
                  </a:lnTo>
                  <a:lnTo>
                    <a:pt x="0" y="67"/>
                  </a:lnTo>
                  <a:lnTo>
                    <a:pt x="3" y="71"/>
                  </a:lnTo>
                  <a:lnTo>
                    <a:pt x="5" y="72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6" y="68"/>
                  </a:lnTo>
                  <a:lnTo>
                    <a:pt x="24" y="64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50" y="50"/>
                  </a:lnTo>
                  <a:lnTo>
                    <a:pt x="62" y="46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105" y="30"/>
                  </a:lnTo>
                  <a:lnTo>
                    <a:pt x="123" y="24"/>
                  </a:lnTo>
                  <a:lnTo>
                    <a:pt x="143" y="17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4" y="8"/>
                  </a:lnTo>
                  <a:lnTo>
                    <a:pt x="164" y="7"/>
                  </a:lnTo>
                  <a:lnTo>
                    <a:pt x="164" y="5"/>
                  </a:lnTo>
                  <a:lnTo>
                    <a:pt x="164" y="3"/>
                  </a:lnTo>
                  <a:lnTo>
                    <a:pt x="160" y="0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5" name="Freeform 648"/>
            <p:cNvSpPr>
              <a:spLocks/>
            </p:cNvSpPr>
            <p:nvPr/>
          </p:nvSpPr>
          <p:spPr bwMode="auto">
            <a:xfrm>
              <a:off x="4465638" y="2332038"/>
              <a:ext cx="58738" cy="23813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7" y="0"/>
                </a:cxn>
                <a:cxn ang="0">
                  <a:pos x="120" y="2"/>
                </a:cxn>
                <a:cxn ang="0">
                  <a:pos x="105" y="8"/>
                </a:cxn>
                <a:cxn ang="0">
                  <a:pos x="73" y="19"/>
                </a:cxn>
                <a:cxn ang="0">
                  <a:pos x="42" y="34"/>
                </a:cxn>
                <a:cxn ang="0">
                  <a:pos x="11" y="47"/>
                </a:cxn>
                <a:cxn ang="0">
                  <a:pos x="11" y="47"/>
                </a:cxn>
                <a:cxn ang="0">
                  <a:pos x="8" y="46"/>
                </a:cxn>
                <a:cxn ang="0">
                  <a:pos x="4" y="46"/>
                </a:cxn>
                <a:cxn ang="0">
                  <a:pos x="1" y="47"/>
                </a:cxn>
                <a:cxn ang="0">
                  <a:pos x="0" y="5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8" y="60"/>
                </a:cxn>
                <a:cxn ang="0">
                  <a:pos x="8" y="60"/>
                </a:cxn>
                <a:cxn ang="0">
                  <a:pos x="41" y="46"/>
                </a:cxn>
                <a:cxn ang="0">
                  <a:pos x="73" y="31"/>
                </a:cxn>
                <a:cxn ang="0">
                  <a:pos x="89" y="25"/>
                </a:cxn>
                <a:cxn ang="0">
                  <a:pos x="106" y="19"/>
                </a:cxn>
                <a:cxn ang="0">
                  <a:pos x="123" y="14"/>
                </a:cxn>
                <a:cxn ang="0">
                  <a:pos x="141" y="10"/>
                </a:cxn>
                <a:cxn ang="0">
                  <a:pos x="141" y="10"/>
                </a:cxn>
                <a:cxn ang="0">
                  <a:pos x="143" y="9"/>
                </a:cxn>
                <a:cxn ang="0">
                  <a:pos x="144" y="8"/>
                </a:cxn>
                <a:cxn ang="0">
                  <a:pos x="145" y="6"/>
                </a:cxn>
                <a:cxn ang="0">
                  <a:pos x="145" y="4"/>
                </a:cxn>
                <a:cxn ang="0">
                  <a:pos x="143" y="0"/>
                </a:cxn>
                <a:cxn ang="0">
                  <a:pos x="140" y="0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45" h="60">
                  <a:moveTo>
                    <a:pt x="137" y="0"/>
                  </a:moveTo>
                  <a:lnTo>
                    <a:pt x="137" y="0"/>
                  </a:lnTo>
                  <a:lnTo>
                    <a:pt x="120" y="2"/>
                  </a:lnTo>
                  <a:lnTo>
                    <a:pt x="105" y="8"/>
                  </a:lnTo>
                  <a:lnTo>
                    <a:pt x="73" y="19"/>
                  </a:lnTo>
                  <a:lnTo>
                    <a:pt x="42" y="34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8" y="46"/>
                  </a:lnTo>
                  <a:lnTo>
                    <a:pt x="4" y="46"/>
                  </a:lnTo>
                  <a:lnTo>
                    <a:pt x="1" y="47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1" y="46"/>
                  </a:lnTo>
                  <a:lnTo>
                    <a:pt x="73" y="31"/>
                  </a:lnTo>
                  <a:lnTo>
                    <a:pt x="89" y="25"/>
                  </a:lnTo>
                  <a:lnTo>
                    <a:pt x="106" y="19"/>
                  </a:lnTo>
                  <a:lnTo>
                    <a:pt x="123" y="14"/>
                  </a:lnTo>
                  <a:lnTo>
                    <a:pt x="141" y="10"/>
                  </a:lnTo>
                  <a:lnTo>
                    <a:pt x="141" y="10"/>
                  </a:lnTo>
                  <a:lnTo>
                    <a:pt x="143" y="9"/>
                  </a:lnTo>
                  <a:lnTo>
                    <a:pt x="144" y="8"/>
                  </a:lnTo>
                  <a:lnTo>
                    <a:pt x="145" y="6"/>
                  </a:lnTo>
                  <a:lnTo>
                    <a:pt x="145" y="4"/>
                  </a:lnTo>
                  <a:lnTo>
                    <a:pt x="143" y="0"/>
                  </a:lnTo>
                  <a:lnTo>
                    <a:pt x="140" y="0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6" name="Freeform 649"/>
            <p:cNvSpPr>
              <a:spLocks/>
            </p:cNvSpPr>
            <p:nvPr/>
          </p:nvSpPr>
          <p:spPr bwMode="auto">
            <a:xfrm>
              <a:off x="4471988" y="2346325"/>
              <a:ext cx="42863" cy="17463"/>
            </a:xfrm>
            <a:custGeom>
              <a:avLst/>
              <a:gdLst/>
              <a:ahLst/>
              <a:cxnLst>
                <a:cxn ang="0">
                  <a:pos x="99" y="2"/>
                </a:cxn>
                <a:cxn ang="0">
                  <a:pos x="99" y="2"/>
                </a:cxn>
                <a:cxn ang="0">
                  <a:pos x="93" y="3"/>
                </a:cxn>
                <a:cxn ang="0">
                  <a:pos x="86" y="4"/>
                </a:cxn>
                <a:cxn ang="0">
                  <a:pos x="74" y="4"/>
                </a:cxn>
                <a:cxn ang="0">
                  <a:pos x="74" y="4"/>
                </a:cxn>
                <a:cxn ang="0">
                  <a:pos x="69" y="6"/>
                </a:cxn>
                <a:cxn ang="0">
                  <a:pos x="64" y="7"/>
                </a:cxn>
                <a:cxn ang="0">
                  <a:pos x="55" y="12"/>
                </a:cxn>
                <a:cxn ang="0">
                  <a:pos x="55" y="12"/>
                </a:cxn>
                <a:cxn ang="0">
                  <a:pos x="30" y="23"/>
                </a:cxn>
                <a:cxn ang="0">
                  <a:pos x="17" y="28"/>
                </a:cxn>
                <a:cxn ang="0">
                  <a:pos x="4" y="32"/>
                </a:cxn>
                <a:cxn ang="0">
                  <a:pos x="4" y="32"/>
                </a:cxn>
                <a:cxn ang="0">
                  <a:pos x="1" y="33"/>
                </a:cxn>
                <a:cxn ang="0">
                  <a:pos x="0" y="34"/>
                </a:cxn>
                <a:cxn ang="0">
                  <a:pos x="0" y="38"/>
                </a:cxn>
                <a:cxn ang="0">
                  <a:pos x="2" y="42"/>
                </a:cxn>
                <a:cxn ang="0">
                  <a:pos x="4" y="42"/>
                </a:cxn>
                <a:cxn ang="0">
                  <a:pos x="6" y="42"/>
                </a:cxn>
                <a:cxn ang="0">
                  <a:pos x="6" y="42"/>
                </a:cxn>
                <a:cxn ang="0">
                  <a:pos x="18" y="40"/>
                </a:cxn>
                <a:cxn ang="0">
                  <a:pos x="30" y="34"/>
                </a:cxn>
                <a:cxn ang="0">
                  <a:pos x="51" y="25"/>
                </a:cxn>
                <a:cxn ang="0">
                  <a:pos x="51" y="25"/>
                </a:cxn>
                <a:cxn ang="0">
                  <a:pos x="65" y="20"/>
                </a:cxn>
                <a:cxn ang="0">
                  <a:pos x="72" y="17"/>
                </a:cxn>
                <a:cxn ang="0">
                  <a:pos x="78" y="16"/>
                </a:cxn>
                <a:cxn ang="0">
                  <a:pos x="78" y="16"/>
                </a:cxn>
                <a:cxn ang="0">
                  <a:pos x="90" y="15"/>
                </a:cxn>
                <a:cxn ang="0">
                  <a:pos x="102" y="12"/>
                </a:cxn>
                <a:cxn ang="0">
                  <a:pos x="102" y="12"/>
                </a:cxn>
                <a:cxn ang="0">
                  <a:pos x="104" y="11"/>
                </a:cxn>
                <a:cxn ang="0">
                  <a:pos x="106" y="10"/>
                </a:cxn>
                <a:cxn ang="0">
                  <a:pos x="106" y="4"/>
                </a:cxn>
                <a:cxn ang="0">
                  <a:pos x="104" y="3"/>
                </a:cxn>
                <a:cxn ang="0">
                  <a:pos x="103" y="2"/>
                </a:cxn>
                <a:cxn ang="0">
                  <a:pos x="102" y="0"/>
                </a:cxn>
                <a:cxn ang="0">
                  <a:pos x="99" y="2"/>
                </a:cxn>
                <a:cxn ang="0">
                  <a:pos x="99" y="2"/>
                </a:cxn>
              </a:cxnLst>
              <a:rect l="0" t="0" r="r" b="b"/>
              <a:pathLst>
                <a:path w="106" h="42">
                  <a:moveTo>
                    <a:pt x="99" y="2"/>
                  </a:moveTo>
                  <a:lnTo>
                    <a:pt x="99" y="2"/>
                  </a:lnTo>
                  <a:lnTo>
                    <a:pt x="93" y="3"/>
                  </a:lnTo>
                  <a:lnTo>
                    <a:pt x="86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69" y="6"/>
                  </a:lnTo>
                  <a:lnTo>
                    <a:pt x="64" y="7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30" y="23"/>
                  </a:lnTo>
                  <a:lnTo>
                    <a:pt x="17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3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18" y="40"/>
                  </a:lnTo>
                  <a:lnTo>
                    <a:pt x="30" y="34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65" y="20"/>
                  </a:lnTo>
                  <a:lnTo>
                    <a:pt x="72" y="17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90" y="15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4" y="11"/>
                  </a:lnTo>
                  <a:lnTo>
                    <a:pt x="106" y="10"/>
                  </a:lnTo>
                  <a:lnTo>
                    <a:pt x="106" y="4"/>
                  </a:lnTo>
                  <a:lnTo>
                    <a:pt x="104" y="3"/>
                  </a:lnTo>
                  <a:lnTo>
                    <a:pt x="103" y="2"/>
                  </a:lnTo>
                  <a:lnTo>
                    <a:pt x="102" y="0"/>
                  </a:lnTo>
                  <a:lnTo>
                    <a:pt x="99" y="2"/>
                  </a:lnTo>
                  <a:lnTo>
                    <a:pt x="9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7" name="Freeform 650"/>
            <p:cNvSpPr>
              <a:spLocks/>
            </p:cNvSpPr>
            <p:nvPr/>
          </p:nvSpPr>
          <p:spPr bwMode="auto">
            <a:xfrm>
              <a:off x="4281488" y="2286000"/>
              <a:ext cx="25400" cy="33338"/>
            </a:xfrm>
            <a:custGeom>
              <a:avLst/>
              <a:gdLst/>
              <a:ahLst/>
              <a:cxnLst>
                <a:cxn ang="0">
                  <a:pos x="51" y="1"/>
                </a:cxn>
                <a:cxn ang="0">
                  <a:pos x="51" y="1"/>
                </a:cxn>
                <a:cxn ang="0">
                  <a:pos x="36" y="18"/>
                </a:cxn>
                <a:cxn ang="0">
                  <a:pos x="23" y="36"/>
                </a:cxn>
                <a:cxn ang="0">
                  <a:pos x="12" y="55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7"/>
                </a:cxn>
                <a:cxn ang="0">
                  <a:pos x="1" y="80"/>
                </a:cxn>
                <a:cxn ang="0">
                  <a:pos x="4" y="83"/>
                </a:cxn>
                <a:cxn ang="0">
                  <a:pos x="5" y="83"/>
                </a:cxn>
                <a:cxn ang="0">
                  <a:pos x="8" y="83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21" y="61"/>
                </a:cxn>
                <a:cxn ang="0">
                  <a:pos x="32" y="43"/>
                </a:cxn>
                <a:cxn ang="0">
                  <a:pos x="44" y="26"/>
                </a:cxn>
                <a:cxn ang="0">
                  <a:pos x="60" y="10"/>
                </a:cxn>
                <a:cxn ang="0">
                  <a:pos x="60" y="10"/>
                </a:cxn>
                <a:cxn ang="0">
                  <a:pos x="61" y="8"/>
                </a:cxn>
                <a:cxn ang="0">
                  <a:pos x="61" y="5"/>
                </a:cxn>
                <a:cxn ang="0">
                  <a:pos x="59" y="1"/>
                </a:cxn>
                <a:cxn ang="0">
                  <a:pos x="56" y="0"/>
                </a:cxn>
                <a:cxn ang="0">
                  <a:pos x="53" y="0"/>
                </a:cxn>
                <a:cxn ang="0">
                  <a:pos x="51" y="1"/>
                </a:cxn>
                <a:cxn ang="0">
                  <a:pos x="51" y="1"/>
                </a:cxn>
              </a:cxnLst>
              <a:rect l="0" t="0" r="r" b="b"/>
              <a:pathLst>
                <a:path w="61" h="83">
                  <a:moveTo>
                    <a:pt x="51" y="1"/>
                  </a:moveTo>
                  <a:lnTo>
                    <a:pt x="51" y="1"/>
                  </a:lnTo>
                  <a:lnTo>
                    <a:pt x="36" y="18"/>
                  </a:lnTo>
                  <a:lnTo>
                    <a:pt x="23" y="36"/>
                  </a:lnTo>
                  <a:lnTo>
                    <a:pt x="12" y="55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7"/>
                  </a:lnTo>
                  <a:lnTo>
                    <a:pt x="1" y="80"/>
                  </a:lnTo>
                  <a:lnTo>
                    <a:pt x="4" y="83"/>
                  </a:lnTo>
                  <a:lnTo>
                    <a:pt x="5" y="83"/>
                  </a:lnTo>
                  <a:lnTo>
                    <a:pt x="8" y="83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21" y="61"/>
                  </a:lnTo>
                  <a:lnTo>
                    <a:pt x="32" y="43"/>
                  </a:lnTo>
                  <a:lnTo>
                    <a:pt x="44" y="26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1" y="8"/>
                  </a:lnTo>
                  <a:lnTo>
                    <a:pt x="61" y="5"/>
                  </a:lnTo>
                  <a:lnTo>
                    <a:pt x="59" y="1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51" y="1"/>
                  </a:lnTo>
                  <a:lnTo>
                    <a:pt x="51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8" name="Freeform 651"/>
            <p:cNvSpPr>
              <a:spLocks/>
            </p:cNvSpPr>
            <p:nvPr/>
          </p:nvSpPr>
          <p:spPr bwMode="auto">
            <a:xfrm>
              <a:off x="4300538" y="2303463"/>
              <a:ext cx="25400" cy="3016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55" y="1"/>
                </a:cxn>
                <a:cxn ang="0">
                  <a:pos x="39" y="15"/>
                </a:cxn>
                <a:cxn ang="0">
                  <a:pos x="24" y="28"/>
                </a:cxn>
                <a:cxn ang="0">
                  <a:pos x="24" y="28"/>
                </a:cxn>
                <a:cxn ang="0">
                  <a:pos x="17" y="38"/>
                </a:cxn>
                <a:cxn ang="0">
                  <a:pos x="11" y="47"/>
                </a:cxn>
                <a:cxn ang="0">
                  <a:pos x="6" y="57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2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4"/>
                </a:cxn>
                <a:cxn ang="0">
                  <a:pos x="20" y="55"/>
                </a:cxn>
                <a:cxn ang="0">
                  <a:pos x="26" y="45"/>
                </a:cxn>
                <a:cxn ang="0">
                  <a:pos x="32" y="36"/>
                </a:cxn>
                <a:cxn ang="0">
                  <a:pos x="32" y="36"/>
                </a:cxn>
                <a:cxn ang="0">
                  <a:pos x="48" y="23"/>
                </a:cxn>
                <a:cxn ang="0">
                  <a:pos x="62" y="10"/>
                </a:cxn>
                <a:cxn ang="0">
                  <a:pos x="62" y="10"/>
                </a:cxn>
                <a:cxn ang="0">
                  <a:pos x="64" y="7"/>
                </a:cxn>
                <a:cxn ang="0">
                  <a:pos x="65" y="5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57" y="0"/>
                </a:cxn>
                <a:cxn ang="0">
                  <a:pos x="55" y="1"/>
                </a:cxn>
                <a:cxn ang="0">
                  <a:pos x="55" y="1"/>
                </a:cxn>
              </a:cxnLst>
              <a:rect l="0" t="0" r="r" b="b"/>
              <a:pathLst>
                <a:path w="65" h="75">
                  <a:moveTo>
                    <a:pt x="55" y="1"/>
                  </a:moveTo>
                  <a:lnTo>
                    <a:pt x="55" y="1"/>
                  </a:lnTo>
                  <a:lnTo>
                    <a:pt x="39" y="15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17" y="38"/>
                  </a:lnTo>
                  <a:lnTo>
                    <a:pt x="11" y="47"/>
                  </a:lnTo>
                  <a:lnTo>
                    <a:pt x="6" y="57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2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4"/>
                  </a:lnTo>
                  <a:lnTo>
                    <a:pt x="20" y="55"/>
                  </a:lnTo>
                  <a:lnTo>
                    <a:pt x="26" y="45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48" y="23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4" y="7"/>
                  </a:lnTo>
                  <a:lnTo>
                    <a:pt x="65" y="5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9" name="Freeform 652"/>
            <p:cNvSpPr>
              <a:spLocks/>
            </p:cNvSpPr>
            <p:nvPr/>
          </p:nvSpPr>
          <p:spPr bwMode="auto">
            <a:xfrm>
              <a:off x="4321176" y="2319338"/>
              <a:ext cx="22225" cy="28575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6" y="2"/>
                </a:cxn>
                <a:cxn ang="0">
                  <a:pos x="42" y="10"/>
                </a:cxn>
                <a:cxn ang="0">
                  <a:pos x="37" y="18"/>
                </a:cxn>
                <a:cxn ang="0">
                  <a:pos x="30" y="25"/>
                </a:cxn>
                <a:cxn ang="0">
                  <a:pos x="25" y="31"/>
                </a:cxn>
                <a:cxn ang="0">
                  <a:pos x="25" y="31"/>
                </a:cxn>
                <a:cxn ang="0">
                  <a:pos x="16" y="47"/>
                </a:cxn>
                <a:cxn ang="0">
                  <a:pos x="9" y="53"/>
                </a:cxn>
                <a:cxn ang="0">
                  <a:pos x="3" y="60"/>
                </a:cxn>
                <a:cxn ang="0">
                  <a:pos x="3" y="60"/>
                </a:cxn>
                <a:cxn ang="0">
                  <a:pos x="2" y="63"/>
                </a:cxn>
                <a:cxn ang="0">
                  <a:pos x="0" y="64"/>
                </a:cxn>
                <a:cxn ang="0">
                  <a:pos x="2" y="69"/>
                </a:cxn>
                <a:cxn ang="0">
                  <a:pos x="3" y="70"/>
                </a:cxn>
                <a:cxn ang="0">
                  <a:pos x="4" y="72"/>
                </a:cxn>
                <a:cxn ang="0">
                  <a:pos x="7" y="72"/>
                </a:cxn>
                <a:cxn ang="0">
                  <a:pos x="8" y="70"/>
                </a:cxn>
                <a:cxn ang="0">
                  <a:pos x="8" y="70"/>
                </a:cxn>
                <a:cxn ang="0">
                  <a:pos x="16" y="64"/>
                </a:cxn>
                <a:cxn ang="0">
                  <a:pos x="22" y="56"/>
                </a:cxn>
                <a:cxn ang="0">
                  <a:pos x="33" y="40"/>
                </a:cxn>
                <a:cxn ang="0">
                  <a:pos x="33" y="40"/>
                </a:cxn>
                <a:cxn ang="0">
                  <a:pos x="39" y="31"/>
                </a:cxn>
                <a:cxn ang="0">
                  <a:pos x="46" y="23"/>
                </a:cxn>
                <a:cxn ang="0">
                  <a:pos x="53" y="15"/>
                </a:cxn>
                <a:cxn ang="0">
                  <a:pos x="56" y="6"/>
                </a:cxn>
                <a:cxn ang="0">
                  <a:pos x="56" y="6"/>
                </a:cxn>
                <a:cxn ang="0">
                  <a:pos x="58" y="4"/>
                </a:cxn>
                <a:cxn ang="0">
                  <a:pos x="56" y="1"/>
                </a:cxn>
                <a:cxn ang="0">
                  <a:pos x="55" y="0"/>
                </a:cxn>
                <a:cxn ang="0">
                  <a:pos x="54" y="0"/>
                </a:cxn>
                <a:cxn ang="0">
                  <a:pos x="49" y="0"/>
                </a:cxn>
                <a:cxn ang="0">
                  <a:pos x="47" y="1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58" h="72">
                  <a:moveTo>
                    <a:pt x="46" y="2"/>
                  </a:moveTo>
                  <a:lnTo>
                    <a:pt x="46" y="2"/>
                  </a:lnTo>
                  <a:lnTo>
                    <a:pt x="42" y="10"/>
                  </a:lnTo>
                  <a:lnTo>
                    <a:pt x="37" y="18"/>
                  </a:lnTo>
                  <a:lnTo>
                    <a:pt x="30" y="25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16" y="47"/>
                  </a:lnTo>
                  <a:lnTo>
                    <a:pt x="9" y="53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2" y="69"/>
                  </a:lnTo>
                  <a:lnTo>
                    <a:pt x="3" y="70"/>
                  </a:lnTo>
                  <a:lnTo>
                    <a:pt x="4" y="72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6" y="64"/>
                  </a:lnTo>
                  <a:lnTo>
                    <a:pt x="22" y="56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9" y="31"/>
                  </a:lnTo>
                  <a:lnTo>
                    <a:pt x="46" y="23"/>
                  </a:lnTo>
                  <a:lnTo>
                    <a:pt x="53" y="15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56" y="1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0" name="Freeform 653"/>
            <p:cNvSpPr>
              <a:spLocks/>
            </p:cNvSpPr>
            <p:nvPr/>
          </p:nvSpPr>
          <p:spPr bwMode="auto">
            <a:xfrm>
              <a:off x="4354513" y="2333625"/>
              <a:ext cx="26988" cy="2857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2" y="11"/>
                </a:cxn>
                <a:cxn ang="0">
                  <a:pos x="47" y="17"/>
                </a:cxn>
                <a:cxn ang="0">
                  <a:pos x="35" y="31"/>
                </a:cxn>
                <a:cxn ang="0">
                  <a:pos x="35" y="31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1" y="71"/>
                </a:cxn>
                <a:cxn ang="0">
                  <a:pos x="5" y="74"/>
                </a:cxn>
                <a:cxn ang="0">
                  <a:pos x="8" y="72"/>
                </a:cxn>
                <a:cxn ang="0">
                  <a:pos x="9" y="71"/>
                </a:cxn>
                <a:cxn ang="0">
                  <a:pos x="9" y="71"/>
                </a:cxn>
                <a:cxn ang="0">
                  <a:pos x="43" y="38"/>
                </a:cxn>
                <a:cxn ang="0">
                  <a:pos x="43" y="38"/>
                </a:cxn>
                <a:cxn ang="0">
                  <a:pos x="56" y="24"/>
                </a:cxn>
                <a:cxn ang="0">
                  <a:pos x="63" y="17"/>
                </a:cxn>
                <a:cxn ang="0">
                  <a:pos x="68" y="10"/>
                </a:cxn>
                <a:cxn ang="0">
                  <a:pos x="68" y="10"/>
                </a:cxn>
                <a:cxn ang="0">
                  <a:pos x="68" y="7"/>
                </a:cxn>
                <a:cxn ang="0">
                  <a:pos x="68" y="4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9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8" h="74">
                  <a:moveTo>
                    <a:pt x="57" y="4"/>
                  </a:moveTo>
                  <a:lnTo>
                    <a:pt x="57" y="4"/>
                  </a:lnTo>
                  <a:lnTo>
                    <a:pt x="52" y="11"/>
                  </a:lnTo>
                  <a:lnTo>
                    <a:pt x="47" y="17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1" y="71"/>
                  </a:lnTo>
                  <a:lnTo>
                    <a:pt x="5" y="74"/>
                  </a:lnTo>
                  <a:lnTo>
                    <a:pt x="8" y="72"/>
                  </a:lnTo>
                  <a:lnTo>
                    <a:pt x="9" y="71"/>
                  </a:lnTo>
                  <a:lnTo>
                    <a:pt x="9" y="71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56" y="24"/>
                  </a:lnTo>
                  <a:lnTo>
                    <a:pt x="63" y="17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7"/>
                  </a:lnTo>
                  <a:lnTo>
                    <a:pt x="68" y="4"/>
                  </a:lnTo>
                  <a:lnTo>
                    <a:pt x="65" y="2"/>
                  </a:lnTo>
                  <a:lnTo>
                    <a:pt x="61" y="0"/>
                  </a:lnTo>
                  <a:lnTo>
                    <a:pt x="59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1" name="Freeform 654"/>
            <p:cNvSpPr>
              <a:spLocks/>
            </p:cNvSpPr>
            <p:nvPr/>
          </p:nvSpPr>
          <p:spPr bwMode="auto">
            <a:xfrm>
              <a:off x="4368801" y="2347913"/>
              <a:ext cx="26988" cy="30163"/>
            </a:xfrm>
            <a:custGeom>
              <a:avLst/>
              <a:gdLst/>
              <a:ahLst/>
              <a:cxnLst>
                <a:cxn ang="0">
                  <a:pos x="53" y="4"/>
                </a:cxn>
                <a:cxn ang="0">
                  <a:pos x="53" y="4"/>
                </a:cxn>
                <a:cxn ang="0">
                  <a:pos x="48" y="13"/>
                </a:cxn>
                <a:cxn ang="0">
                  <a:pos x="43" y="22"/>
                </a:cxn>
                <a:cxn ang="0">
                  <a:pos x="36" y="30"/>
                </a:cxn>
                <a:cxn ang="0">
                  <a:pos x="29" y="38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2" y="57"/>
                </a:cxn>
                <a:cxn ang="0">
                  <a:pos x="8" y="61"/>
                </a:cxn>
                <a:cxn ang="0">
                  <a:pos x="4" y="64"/>
                </a:cxn>
                <a:cxn ang="0">
                  <a:pos x="4" y="64"/>
                </a:cxn>
                <a:cxn ang="0">
                  <a:pos x="2" y="65"/>
                </a:cxn>
                <a:cxn ang="0">
                  <a:pos x="1" y="66"/>
                </a:cxn>
                <a:cxn ang="0">
                  <a:pos x="0" y="70"/>
                </a:cxn>
                <a:cxn ang="0">
                  <a:pos x="2" y="74"/>
                </a:cxn>
                <a:cxn ang="0">
                  <a:pos x="5" y="76"/>
                </a:cxn>
                <a:cxn ang="0">
                  <a:pos x="8" y="74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4" y="70"/>
                </a:cxn>
                <a:cxn ang="0">
                  <a:pos x="19" y="65"/>
                </a:cxn>
                <a:cxn ang="0">
                  <a:pos x="19" y="65"/>
                </a:cxn>
                <a:cxn ang="0">
                  <a:pos x="27" y="55"/>
                </a:cxn>
                <a:cxn ang="0">
                  <a:pos x="36" y="45"/>
                </a:cxn>
                <a:cxn ang="0">
                  <a:pos x="36" y="45"/>
                </a:cxn>
                <a:cxn ang="0">
                  <a:pos x="46" y="38"/>
                </a:cxn>
                <a:cxn ang="0">
                  <a:pos x="52" y="27"/>
                </a:cxn>
                <a:cxn ang="0">
                  <a:pos x="59" y="17"/>
                </a:cxn>
                <a:cxn ang="0">
                  <a:pos x="64" y="6"/>
                </a:cxn>
                <a:cxn ang="0">
                  <a:pos x="64" y="6"/>
                </a:cxn>
                <a:cxn ang="0">
                  <a:pos x="65" y="4"/>
                </a:cxn>
                <a:cxn ang="0">
                  <a:pos x="64" y="2"/>
                </a:cxn>
                <a:cxn ang="0">
                  <a:pos x="63" y="1"/>
                </a:cxn>
                <a:cxn ang="0">
                  <a:pos x="61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53" y="4"/>
                </a:cxn>
                <a:cxn ang="0">
                  <a:pos x="53" y="4"/>
                </a:cxn>
              </a:cxnLst>
              <a:rect l="0" t="0" r="r" b="b"/>
              <a:pathLst>
                <a:path w="65" h="76">
                  <a:moveTo>
                    <a:pt x="53" y="4"/>
                  </a:moveTo>
                  <a:lnTo>
                    <a:pt x="53" y="4"/>
                  </a:lnTo>
                  <a:lnTo>
                    <a:pt x="48" y="13"/>
                  </a:lnTo>
                  <a:lnTo>
                    <a:pt x="43" y="22"/>
                  </a:lnTo>
                  <a:lnTo>
                    <a:pt x="36" y="30"/>
                  </a:lnTo>
                  <a:lnTo>
                    <a:pt x="29" y="3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2" y="57"/>
                  </a:lnTo>
                  <a:lnTo>
                    <a:pt x="8" y="61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2" y="65"/>
                  </a:lnTo>
                  <a:lnTo>
                    <a:pt x="1" y="66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5" y="76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4" y="70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27" y="5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46" y="38"/>
                  </a:lnTo>
                  <a:lnTo>
                    <a:pt x="52" y="27"/>
                  </a:lnTo>
                  <a:lnTo>
                    <a:pt x="59" y="17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5" y="4"/>
                  </a:lnTo>
                  <a:lnTo>
                    <a:pt x="64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53" y="4"/>
                  </a:lnTo>
                  <a:lnTo>
                    <a:pt x="5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2" name="Freeform 655"/>
            <p:cNvSpPr>
              <a:spLocks/>
            </p:cNvSpPr>
            <p:nvPr/>
          </p:nvSpPr>
          <p:spPr bwMode="auto">
            <a:xfrm>
              <a:off x="4400551" y="2359025"/>
              <a:ext cx="23813" cy="23813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7" y="1"/>
                </a:cxn>
                <a:cxn ang="0">
                  <a:pos x="22" y="25"/>
                </a:cxn>
                <a:cxn ang="0">
                  <a:pos x="10" y="38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0" y="55"/>
                </a:cxn>
                <a:cxn ang="0">
                  <a:pos x="0" y="56"/>
                </a:cxn>
                <a:cxn ang="0">
                  <a:pos x="2" y="60"/>
                </a:cxn>
                <a:cxn ang="0">
                  <a:pos x="6" y="60"/>
                </a:cxn>
                <a:cxn ang="0">
                  <a:pos x="9" y="60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21" y="44"/>
                </a:cxn>
                <a:cxn ang="0">
                  <a:pos x="31" y="33"/>
                </a:cxn>
                <a:cxn ang="0">
                  <a:pos x="55" y="9"/>
                </a:cxn>
                <a:cxn ang="0">
                  <a:pos x="55" y="9"/>
                </a:cxn>
                <a:cxn ang="0">
                  <a:pos x="57" y="8"/>
                </a:cxn>
                <a:cxn ang="0">
                  <a:pos x="57" y="5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9" y="0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57" h="60">
                  <a:moveTo>
                    <a:pt x="47" y="1"/>
                  </a:moveTo>
                  <a:lnTo>
                    <a:pt x="47" y="1"/>
                  </a:lnTo>
                  <a:lnTo>
                    <a:pt x="22" y="25"/>
                  </a:lnTo>
                  <a:lnTo>
                    <a:pt x="10" y="38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5"/>
                  </a:lnTo>
                  <a:lnTo>
                    <a:pt x="0" y="56"/>
                  </a:lnTo>
                  <a:lnTo>
                    <a:pt x="2" y="60"/>
                  </a:lnTo>
                  <a:lnTo>
                    <a:pt x="6" y="60"/>
                  </a:lnTo>
                  <a:lnTo>
                    <a:pt x="9" y="60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21" y="44"/>
                  </a:lnTo>
                  <a:lnTo>
                    <a:pt x="31" y="33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7" y="8"/>
                  </a:lnTo>
                  <a:lnTo>
                    <a:pt x="57" y="5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3" name="Freeform 656"/>
            <p:cNvSpPr>
              <a:spLocks noEditPoints="1"/>
            </p:cNvSpPr>
            <p:nvPr/>
          </p:nvSpPr>
          <p:spPr bwMode="auto">
            <a:xfrm>
              <a:off x="4257676" y="2103438"/>
              <a:ext cx="276225" cy="303213"/>
            </a:xfrm>
            <a:custGeom>
              <a:avLst/>
              <a:gdLst/>
              <a:ahLst/>
              <a:cxnLst>
                <a:cxn ang="0">
                  <a:pos x="596" y="502"/>
                </a:cxn>
                <a:cxn ang="0">
                  <a:pos x="665" y="348"/>
                </a:cxn>
                <a:cxn ang="0">
                  <a:pos x="685" y="305"/>
                </a:cxn>
                <a:cxn ang="0">
                  <a:pos x="694" y="269"/>
                </a:cxn>
                <a:cxn ang="0">
                  <a:pos x="694" y="254"/>
                </a:cxn>
                <a:cxn ang="0">
                  <a:pos x="681" y="234"/>
                </a:cxn>
                <a:cxn ang="0">
                  <a:pos x="646" y="212"/>
                </a:cxn>
                <a:cxn ang="0">
                  <a:pos x="608" y="186"/>
                </a:cxn>
                <a:cxn ang="0">
                  <a:pos x="514" y="126"/>
                </a:cxn>
                <a:cxn ang="0">
                  <a:pos x="372" y="48"/>
                </a:cxn>
                <a:cxn ang="0">
                  <a:pos x="321" y="20"/>
                </a:cxn>
                <a:cxn ang="0">
                  <a:pos x="281" y="4"/>
                </a:cxn>
                <a:cxn ang="0">
                  <a:pos x="260" y="0"/>
                </a:cxn>
                <a:cxn ang="0">
                  <a:pos x="246" y="9"/>
                </a:cxn>
                <a:cxn ang="0">
                  <a:pos x="239" y="24"/>
                </a:cxn>
                <a:cxn ang="0">
                  <a:pos x="223" y="55"/>
                </a:cxn>
                <a:cxn ang="0">
                  <a:pos x="164" y="161"/>
                </a:cxn>
                <a:cxn ang="0">
                  <a:pos x="99" y="298"/>
                </a:cxn>
                <a:cxn ang="0">
                  <a:pos x="52" y="379"/>
                </a:cxn>
                <a:cxn ang="0">
                  <a:pos x="15" y="447"/>
                </a:cxn>
                <a:cxn ang="0">
                  <a:pos x="1" y="496"/>
                </a:cxn>
                <a:cxn ang="0">
                  <a:pos x="2" y="530"/>
                </a:cxn>
                <a:cxn ang="0">
                  <a:pos x="11" y="545"/>
                </a:cxn>
                <a:cxn ang="0">
                  <a:pos x="43" y="573"/>
                </a:cxn>
                <a:cxn ang="0">
                  <a:pos x="91" y="603"/>
                </a:cxn>
                <a:cxn ang="0">
                  <a:pos x="185" y="664"/>
                </a:cxn>
                <a:cxn ang="0">
                  <a:pos x="238" y="697"/>
                </a:cxn>
                <a:cxn ang="0">
                  <a:pos x="311" y="743"/>
                </a:cxn>
                <a:cxn ang="0">
                  <a:pos x="350" y="759"/>
                </a:cxn>
                <a:cxn ang="0">
                  <a:pos x="389" y="766"/>
                </a:cxn>
                <a:cxn ang="0">
                  <a:pos x="416" y="763"/>
                </a:cxn>
                <a:cxn ang="0">
                  <a:pos x="452" y="740"/>
                </a:cxn>
                <a:cxn ang="0">
                  <a:pos x="489" y="700"/>
                </a:cxn>
                <a:cxn ang="0">
                  <a:pos x="532" y="633"/>
                </a:cxn>
                <a:cxn ang="0">
                  <a:pos x="578" y="543"/>
                </a:cxn>
                <a:cxn ang="0">
                  <a:pos x="426" y="705"/>
                </a:cxn>
                <a:cxn ang="0">
                  <a:pos x="392" y="717"/>
                </a:cxn>
                <a:cxn ang="0">
                  <a:pos x="357" y="712"/>
                </a:cxn>
                <a:cxn ang="0">
                  <a:pos x="297" y="679"/>
                </a:cxn>
                <a:cxn ang="0">
                  <a:pos x="253" y="651"/>
                </a:cxn>
                <a:cxn ang="0">
                  <a:pos x="126" y="576"/>
                </a:cxn>
                <a:cxn ang="0">
                  <a:pos x="58" y="522"/>
                </a:cxn>
                <a:cxn ang="0">
                  <a:pos x="53" y="514"/>
                </a:cxn>
                <a:cxn ang="0">
                  <a:pos x="52" y="492"/>
                </a:cxn>
                <a:cxn ang="0">
                  <a:pos x="66" y="446"/>
                </a:cxn>
                <a:cxn ang="0">
                  <a:pos x="120" y="348"/>
                </a:cxn>
                <a:cxn ang="0">
                  <a:pos x="145" y="306"/>
                </a:cxn>
                <a:cxn ang="0">
                  <a:pos x="227" y="140"/>
                </a:cxn>
                <a:cxn ang="0">
                  <a:pos x="280" y="51"/>
                </a:cxn>
                <a:cxn ang="0">
                  <a:pos x="321" y="68"/>
                </a:cxn>
                <a:cxn ang="0">
                  <a:pos x="401" y="114"/>
                </a:cxn>
                <a:cxn ang="0">
                  <a:pos x="482" y="161"/>
                </a:cxn>
                <a:cxn ang="0">
                  <a:pos x="539" y="195"/>
                </a:cxn>
                <a:cxn ang="0">
                  <a:pos x="603" y="242"/>
                </a:cxn>
                <a:cxn ang="0">
                  <a:pos x="629" y="256"/>
                </a:cxn>
                <a:cxn ang="0">
                  <a:pos x="644" y="268"/>
                </a:cxn>
                <a:cxn ang="0">
                  <a:pos x="638" y="290"/>
                </a:cxn>
                <a:cxn ang="0">
                  <a:pos x="618" y="334"/>
                </a:cxn>
                <a:cxn ang="0">
                  <a:pos x="604" y="377"/>
                </a:cxn>
                <a:cxn ang="0">
                  <a:pos x="595" y="405"/>
                </a:cxn>
                <a:cxn ang="0">
                  <a:pos x="532" y="543"/>
                </a:cxn>
                <a:cxn ang="0">
                  <a:pos x="455" y="672"/>
                </a:cxn>
                <a:cxn ang="0">
                  <a:pos x="437" y="696"/>
                </a:cxn>
              </a:cxnLst>
              <a:rect l="0" t="0" r="r" b="b"/>
              <a:pathLst>
                <a:path w="694" h="766">
                  <a:moveTo>
                    <a:pt x="578" y="543"/>
                  </a:moveTo>
                  <a:lnTo>
                    <a:pt x="578" y="543"/>
                  </a:lnTo>
                  <a:lnTo>
                    <a:pt x="596" y="502"/>
                  </a:lnTo>
                  <a:lnTo>
                    <a:pt x="621" y="445"/>
                  </a:lnTo>
                  <a:lnTo>
                    <a:pt x="646" y="388"/>
                  </a:lnTo>
                  <a:lnTo>
                    <a:pt x="665" y="348"/>
                  </a:lnTo>
                  <a:lnTo>
                    <a:pt x="665" y="348"/>
                  </a:lnTo>
                  <a:lnTo>
                    <a:pt x="676" y="327"/>
                  </a:lnTo>
                  <a:lnTo>
                    <a:pt x="685" y="305"/>
                  </a:lnTo>
                  <a:lnTo>
                    <a:pt x="689" y="293"/>
                  </a:lnTo>
                  <a:lnTo>
                    <a:pt x="693" y="281"/>
                  </a:lnTo>
                  <a:lnTo>
                    <a:pt x="694" y="269"/>
                  </a:lnTo>
                  <a:lnTo>
                    <a:pt x="694" y="259"/>
                  </a:lnTo>
                  <a:lnTo>
                    <a:pt x="694" y="259"/>
                  </a:lnTo>
                  <a:lnTo>
                    <a:pt x="694" y="254"/>
                  </a:lnTo>
                  <a:lnTo>
                    <a:pt x="693" y="249"/>
                  </a:lnTo>
                  <a:lnTo>
                    <a:pt x="688" y="241"/>
                  </a:lnTo>
                  <a:lnTo>
                    <a:pt x="681" y="234"/>
                  </a:lnTo>
                  <a:lnTo>
                    <a:pt x="672" y="228"/>
                  </a:lnTo>
                  <a:lnTo>
                    <a:pt x="654" y="217"/>
                  </a:lnTo>
                  <a:lnTo>
                    <a:pt x="646" y="212"/>
                  </a:lnTo>
                  <a:lnTo>
                    <a:pt x="638" y="207"/>
                  </a:lnTo>
                  <a:lnTo>
                    <a:pt x="638" y="207"/>
                  </a:lnTo>
                  <a:lnTo>
                    <a:pt x="608" y="186"/>
                  </a:lnTo>
                  <a:lnTo>
                    <a:pt x="576" y="165"/>
                  </a:lnTo>
                  <a:lnTo>
                    <a:pt x="545" y="145"/>
                  </a:lnTo>
                  <a:lnTo>
                    <a:pt x="514" y="126"/>
                  </a:lnTo>
                  <a:lnTo>
                    <a:pt x="514" y="126"/>
                  </a:lnTo>
                  <a:lnTo>
                    <a:pt x="443" y="86"/>
                  </a:lnTo>
                  <a:lnTo>
                    <a:pt x="372" y="48"/>
                  </a:lnTo>
                  <a:lnTo>
                    <a:pt x="372" y="48"/>
                  </a:lnTo>
                  <a:lnTo>
                    <a:pt x="348" y="34"/>
                  </a:lnTo>
                  <a:lnTo>
                    <a:pt x="321" y="20"/>
                  </a:lnTo>
                  <a:lnTo>
                    <a:pt x="308" y="13"/>
                  </a:lnTo>
                  <a:lnTo>
                    <a:pt x="295" y="8"/>
                  </a:lnTo>
                  <a:lnTo>
                    <a:pt x="281" y="4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0" y="0"/>
                  </a:lnTo>
                  <a:lnTo>
                    <a:pt x="255" y="1"/>
                  </a:lnTo>
                  <a:lnTo>
                    <a:pt x="249" y="5"/>
                  </a:lnTo>
                  <a:lnTo>
                    <a:pt x="246" y="9"/>
                  </a:lnTo>
                  <a:lnTo>
                    <a:pt x="242" y="13"/>
                  </a:lnTo>
                  <a:lnTo>
                    <a:pt x="240" y="18"/>
                  </a:lnTo>
                  <a:lnTo>
                    <a:pt x="239" y="24"/>
                  </a:lnTo>
                  <a:lnTo>
                    <a:pt x="239" y="29"/>
                  </a:lnTo>
                  <a:lnTo>
                    <a:pt x="239" y="29"/>
                  </a:lnTo>
                  <a:lnTo>
                    <a:pt x="223" y="55"/>
                  </a:lnTo>
                  <a:lnTo>
                    <a:pt x="204" y="88"/>
                  </a:lnTo>
                  <a:lnTo>
                    <a:pt x="185" y="123"/>
                  </a:lnTo>
                  <a:lnTo>
                    <a:pt x="164" y="161"/>
                  </a:lnTo>
                  <a:lnTo>
                    <a:pt x="128" y="237"/>
                  </a:lnTo>
                  <a:lnTo>
                    <a:pt x="99" y="298"/>
                  </a:lnTo>
                  <a:lnTo>
                    <a:pt x="99" y="298"/>
                  </a:lnTo>
                  <a:lnTo>
                    <a:pt x="87" y="320"/>
                  </a:lnTo>
                  <a:lnTo>
                    <a:pt x="70" y="348"/>
                  </a:lnTo>
                  <a:lnTo>
                    <a:pt x="52" y="379"/>
                  </a:lnTo>
                  <a:lnTo>
                    <a:pt x="32" y="413"/>
                  </a:lnTo>
                  <a:lnTo>
                    <a:pt x="23" y="430"/>
                  </a:lnTo>
                  <a:lnTo>
                    <a:pt x="15" y="447"/>
                  </a:lnTo>
                  <a:lnTo>
                    <a:pt x="9" y="464"/>
                  </a:lnTo>
                  <a:lnTo>
                    <a:pt x="4" y="480"/>
                  </a:lnTo>
                  <a:lnTo>
                    <a:pt x="1" y="496"/>
                  </a:lnTo>
                  <a:lnTo>
                    <a:pt x="0" y="510"/>
                  </a:lnTo>
                  <a:lnTo>
                    <a:pt x="1" y="523"/>
                  </a:lnTo>
                  <a:lnTo>
                    <a:pt x="2" y="530"/>
                  </a:lnTo>
                  <a:lnTo>
                    <a:pt x="5" y="535"/>
                  </a:lnTo>
                  <a:lnTo>
                    <a:pt x="5" y="535"/>
                  </a:lnTo>
                  <a:lnTo>
                    <a:pt x="11" y="545"/>
                  </a:lnTo>
                  <a:lnTo>
                    <a:pt x="21" y="555"/>
                  </a:lnTo>
                  <a:lnTo>
                    <a:pt x="31" y="565"/>
                  </a:lnTo>
                  <a:lnTo>
                    <a:pt x="43" y="573"/>
                  </a:lnTo>
                  <a:lnTo>
                    <a:pt x="69" y="590"/>
                  </a:lnTo>
                  <a:lnTo>
                    <a:pt x="91" y="603"/>
                  </a:lnTo>
                  <a:lnTo>
                    <a:pt x="91" y="603"/>
                  </a:lnTo>
                  <a:lnTo>
                    <a:pt x="123" y="623"/>
                  </a:lnTo>
                  <a:lnTo>
                    <a:pt x="154" y="644"/>
                  </a:lnTo>
                  <a:lnTo>
                    <a:pt x="185" y="664"/>
                  </a:lnTo>
                  <a:lnTo>
                    <a:pt x="217" y="684"/>
                  </a:lnTo>
                  <a:lnTo>
                    <a:pt x="217" y="684"/>
                  </a:lnTo>
                  <a:lnTo>
                    <a:pt x="238" y="697"/>
                  </a:lnTo>
                  <a:lnTo>
                    <a:pt x="261" y="713"/>
                  </a:lnTo>
                  <a:lnTo>
                    <a:pt x="286" y="729"/>
                  </a:lnTo>
                  <a:lnTo>
                    <a:pt x="311" y="743"/>
                  </a:lnTo>
                  <a:lnTo>
                    <a:pt x="324" y="749"/>
                  </a:lnTo>
                  <a:lnTo>
                    <a:pt x="337" y="755"/>
                  </a:lnTo>
                  <a:lnTo>
                    <a:pt x="350" y="759"/>
                  </a:lnTo>
                  <a:lnTo>
                    <a:pt x="363" y="763"/>
                  </a:lnTo>
                  <a:lnTo>
                    <a:pt x="376" y="765"/>
                  </a:lnTo>
                  <a:lnTo>
                    <a:pt x="389" y="766"/>
                  </a:lnTo>
                  <a:lnTo>
                    <a:pt x="402" y="765"/>
                  </a:lnTo>
                  <a:lnTo>
                    <a:pt x="416" y="763"/>
                  </a:lnTo>
                  <a:lnTo>
                    <a:pt x="416" y="763"/>
                  </a:lnTo>
                  <a:lnTo>
                    <a:pt x="427" y="757"/>
                  </a:lnTo>
                  <a:lnTo>
                    <a:pt x="440" y="749"/>
                  </a:lnTo>
                  <a:lnTo>
                    <a:pt x="452" y="740"/>
                  </a:lnTo>
                  <a:lnTo>
                    <a:pt x="465" y="729"/>
                  </a:lnTo>
                  <a:lnTo>
                    <a:pt x="477" y="714"/>
                  </a:lnTo>
                  <a:lnTo>
                    <a:pt x="489" y="700"/>
                  </a:lnTo>
                  <a:lnTo>
                    <a:pt x="501" y="684"/>
                  </a:lnTo>
                  <a:lnTo>
                    <a:pt x="511" y="667"/>
                  </a:lnTo>
                  <a:lnTo>
                    <a:pt x="532" y="633"/>
                  </a:lnTo>
                  <a:lnTo>
                    <a:pt x="550" y="599"/>
                  </a:lnTo>
                  <a:lnTo>
                    <a:pt x="578" y="543"/>
                  </a:lnTo>
                  <a:lnTo>
                    <a:pt x="578" y="543"/>
                  </a:lnTo>
                  <a:close/>
                  <a:moveTo>
                    <a:pt x="437" y="696"/>
                  </a:moveTo>
                  <a:lnTo>
                    <a:pt x="437" y="696"/>
                  </a:lnTo>
                  <a:lnTo>
                    <a:pt x="426" y="705"/>
                  </a:lnTo>
                  <a:lnTo>
                    <a:pt x="414" y="712"/>
                  </a:lnTo>
                  <a:lnTo>
                    <a:pt x="404" y="715"/>
                  </a:lnTo>
                  <a:lnTo>
                    <a:pt x="392" y="717"/>
                  </a:lnTo>
                  <a:lnTo>
                    <a:pt x="380" y="717"/>
                  </a:lnTo>
                  <a:lnTo>
                    <a:pt x="368" y="714"/>
                  </a:lnTo>
                  <a:lnTo>
                    <a:pt x="357" y="712"/>
                  </a:lnTo>
                  <a:lnTo>
                    <a:pt x="344" y="706"/>
                  </a:lnTo>
                  <a:lnTo>
                    <a:pt x="320" y="693"/>
                  </a:lnTo>
                  <a:lnTo>
                    <a:pt x="297" y="679"/>
                  </a:lnTo>
                  <a:lnTo>
                    <a:pt x="274" y="664"/>
                  </a:lnTo>
                  <a:lnTo>
                    <a:pt x="253" y="651"/>
                  </a:lnTo>
                  <a:lnTo>
                    <a:pt x="253" y="651"/>
                  </a:lnTo>
                  <a:lnTo>
                    <a:pt x="204" y="624"/>
                  </a:lnTo>
                  <a:lnTo>
                    <a:pt x="151" y="593"/>
                  </a:lnTo>
                  <a:lnTo>
                    <a:pt x="126" y="576"/>
                  </a:lnTo>
                  <a:lnTo>
                    <a:pt x="103" y="559"/>
                  </a:lnTo>
                  <a:lnTo>
                    <a:pt x="79" y="540"/>
                  </a:lnTo>
                  <a:lnTo>
                    <a:pt x="58" y="522"/>
                  </a:lnTo>
                  <a:lnTo>
                    <a:pt x="58" y="522"/>
                  </a:lnTo>
                  <a:lnTo>
                    <a:pt x="56" y="518"/>
                  </a:lnTo>
                  <a:lnTo>
                    <a:pt x="53" y="514"/>
                  </a:lnTo>
                  <a:lnTo>
                    <a:pt x="52" y="509"/>
                  </a:lnTo>
                  <a:lnTo>
                    <a:pt x="51" y="504"/>
                  </a:lnTo>
                  <a:lnTo>
                    <a:pt x="52" y="492"/>
                  </a:lnTo>
                  <a:lnTo>
                    <a:pt x="55" y="477"/>
                  </a:lnTo>
                  <a:lnTo>
                    <a:pt x="60" y="463"/>
                  </a:lnTo>
                  <a:lnTo>
                    <a:pt x="66" y="446"/>
                  </a:lnTo>
                  <a:lnTo>
                    <a:pt x="82" y="413"/>
                  </a:lnTo>
                  <a:lnTo>
                    <a:pt x="102" y="379"/>
                  </a:lnTo>
                  <a:lnTo>
                    <a:pt x="120" y="348"/>
                  </a:lnTo>
                  <a:lnTo>
                    <a:pt x="136" y="323"/>
                  </a:lnTo>
                  <a:lnTo>
                    <a:pt x="145" y="306"/>
                  </a:lnTo>
                  <a:lnTo>
                    <a:pt x="145" y="306"/>
                  </a:lnTo>
                  <a:lnTo>
                    <a:pt x="172" y="247"/>
                  </a:lnTo>
                  <a:lnTo>
                    <a:pt x="208" y="175"/>
                  </a:lnTo>
                  <a:lnTo>
                    <a:pt x="227" y="140"/>
                  </a:lnTo>
                  <a:lnTo>
                    <a:pt x="246" y="105"/>
                  </a:lnTo>
                  <a:lnTo>
                    <a:pt x="264" y="75"/>
                  </a:lnTo>
                  <a:lnTo>
                    <a:pt x="280" y="51"/>
                  </a:lnTo>
                  <a:lnTo>
                    <a:pt x="280" y="51"/>
                  </a:lnTo>
                  <a:lnTo>
                    <a:pt x="300" y="58"/>
                  </a:lnTo>
                  <a:lnTo>
                    <a:pt x="321" y="68"/>
                  </a:lnTo>
                  <a:lnTo>
                    <a:pt x="341" y="79"/>
                  </a:lnTo>
                  <a:lnTo>
                    <a:pt x="362" y="90"/>
                  </a:lnTo>
                  <a:lnTo>
                    <a:pt x="401" y="114"/>
                  </a:lnTo>
                  <a:lnTo>
                    <a:pt x="438" y="136"/>
                  </a:lnTo>
                  <a:lnTo>
                    <a:pt x="438" y="136"/>
                  </a:lnTo>
                  <a:lnTo>
                    <a:pt x="482" y="161"/>
                  </a:lnTo>
                  <a:lnTo>
                    <a:pt x="527" y="187"/>
                  </a:lnTo>
                  <a:lnTo>
                    <a:pt x="527" y="187"/>
                  </a:lnTo>
                  <a:lnTo>
                    <a:pt x="539" y="195"/>
                  </a:lnTo>
                  <a:lnTo>
                    <a:pt x="552" y="204"/>
                  </a:lnTo>
                  <a:lnTo>
                    <a:pt x="576" y="222"/>
                  </a:lnTo>
                  <a:lnTo>
                    <a:pt x="603" y="242"/>
                  </a:lnTo>
                  <a:lnTo>
                    <a:pt x="616" y="250"/>
                  </a:lnTo>
                  <a:lnTo>
                    <a:pt x="629" y="256"/>
                  </a:lnTo>
                  <a:lnTo>
                    <a:pt x="629" y="256"/>
                  </a:lnTo>
                  <a:lnTo>
                    <a:pt x="641" y="263"/>
                  </a:lnTo>
                  <a:lnTo>
                    <a:pt x="643" y="266"/>
                  </a:lnTo>
                  <a:lnTo>
                    <a:pt x="644" y="268"/>
                  </a:lnTo>
                  <a:lnTo>
                    <a:pt x="644" y="272"/>
                  </a:lnTo>
                  <a:lnTo>
                    <a:pt x="643" y="277"/>
                  </a:lnTo>
                  <a:lnTo>
                    <a:pt x="638" y="290"/>
                  </a:lnTo>
                  <a:lnTo>
                    <a:pt x="638" y="290"/>
                  </a:lnTo>
                  <a:lnTo>
                    <a:pt x="629" y="311"/>
                  </a:lnTo>
                  <a:lnTo>
                    <a:pt x="618" y="334"/>
                  </a:lnTo>
                  <a:lnTo>
                    <a:pt x="609" y="354"/>
                  </a:lnTo>
                  <a:lnTo>
                    <a:pt x="607" y="366"/>
                  </a:lnTo>
                  <a:lnTo>
                    <a:pt x="604" y="377"/>
                  </a:lnTo>
                  <a:lnTo>
                    <a:pt x="604" y="377"/>
                  </a:lnTo>
                  <a:lnTo>
                    <a:pt x="600" y="390"/>
                  </a:lnTo>
                  <a:lnTo>
                    <a:pt x="595" y="405"/>
                  </a:lnTo>
                  <a:lnTo>
                    <a:pt x="579" y="446"/>
                  </a:lnTo>
                  <a:lnTo>
                    <a:pt x="557" y="493"/>
                  </a:lnTo>
                  <a:lnTo>
                    <a:pt x="532" y="543"/>
                  </a:lnTo>
                  <a:lnTo>
                    <a:pt x="505" y="591"/>
                  </a:lnTo>
                  <a:lnTo>
                    <a:pt x="478" y="636"/>
                  </a:lnTo>
                  <a:lnTo>
                    <a:pt x="455" y="672"/>
                  </a:lnTo>
                  <a:lnTo>
                    <a:pt x="444" y="685"/>
                  </a:lnTo>
                  <a:lnTo>
                    <a:pt x="437" y="696"/>
                  </a:lnTo>
                  <a:lnTo>
                    <a:pt x="437" y="6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4" name="Freeform 657"/>
            <p:cNvSpPr>
              <a:spLocks/>
            </p:cNvSpPr>
            <p:nvPr/>
          </p:nvSpPr>
          <p:spPr bwMode="auto">
            <a:xfrm>
              <a:off x="4452938" y="2252663"/>
              <a:ext cx="101600" cy="134938"/>
            </a:xfrm>
            <a:custGeom>
              <a:avLst/>
              <a:gdLst/>
              <a:ahLst/>
              <a:cxnLst>
                <a:cxn ang="0">
                  <a:pos x="219" y="209"/>
                </a:cxn>
                <a:cxn ang="0">
                  <a:pos x="247" y="153"/>
                </a:cxn>
                <a:cxn ang="0">
                  <a:pos x="257" y="124"/>
                </a:cxn>
                <a:cxn ang="0">
                  <a:pos x="257" y="93"/>
                </a:cxn>
                <a:cxn ang="0">
                  <a:pos x="254" y="84"/>
                </a:cxn>
                <a:cxn ang="0">
                  <a:pos x="246" y="67"/>
                </a:cxn>
                <a:cxn ang="0">
                  <a:pos x="234" y="52"/>
                </a:cxn>
                <a:cxn ang="0">
                  <a:pos x="211" y="35"/>
                </a:cxn>
                <a:cxn ang="0">
                  <a:pos x="174" y="17"/>
                </a:cxn>
                <a:cxn ang="0">
                  <a:pos x="140" y="3"/>
                </a:cxn>
                <a:cxn ang="0">
                  <a:pos x="131" y="0"/>
                </a:cxn>
                <a:cxn ang="0">
                  <a:pos x="122" y="1"/>
                </a:cxn>
                <a:cxn ang="0">
                  <a:pos x="115" y="5"/>
                </a:cxn>
                <a:cxn ang="0">
                  <a:pos x="107" y="20"/>
                </a:cxn>
                <a:cxn ang="0">
                  <a:pos x="107" y="29"/>
                </a:cxn>
                <a:cxn ang="0">
                  <a:pos x="111" y="37"/>
                </a:cxn>
                <a:cxn ang="0">
                  <a:pos x="119" y="42"/>
                </a:cxn>
                <a:cxn ang="0">
                  <a:pos x="147" y="55"/>
                </a:cxn>
                <a:cxn ang="0">
                  <a:pos x="179" y="69"/>
                </a:cxn>
                <a:cxn ang="0">
                  <a:pos x="199" y="84"/>
                </a:cxn>
                <a:cxn ang="0">
                  <a:pos x="208" y="95"/>
                </a:cxn>
                <a:cxn ang="0">
                  <a:pos x="212" y="110"/>
                </a:cxn>
                <a:cxn ang="0">
                  <a:pos x="211" y="118"/>
                </a:cxn>
                <a:cxn ang="0">
                  <a:pos x="207" y="136"/>
                </a:cxn>
                <a:cxn ang="0">
                  <a:pos x="178" y="187"/>
                </a:cxn>
                <a:cxn ang="0">
                  <a:pos x="174" y="199"/>
                </a:cxn>
                <a:cxn ang="0">
                  <a:pos x="162" y="233"/>
                </a:cxn>
                <a:cxn ang="0">
                  <a:pos x="147" y="268"/>
                </a:cxn>
                <a:cxn ang="0">
                  <a:pos x="137" y="281"/>
                </a:cxn>
                <a:cxn ang="0">
                  <a:pos x="124" y="289"/>
                </a:cxn>
                <a:cxn ang="0">
                  <a:pos x="111" y="290"/>
                </a:cxn>
                <a:cxn ang="0">
                  <a:pos x="101" y="288"/>
                </a:cxn>
                <a:cxn ang="0">
                  <a:pos x="80" y="279"/>
                </a:cxn>
                <a:cxn ang="0">
                  <a:pos x="51" y="259"/>
                </a:cxn>
                <a:cxn ang="0">
                  <a:pos x="34" y="247"/>
                </a:cxn>
                <a:cxn ang="0">
                  <a:pos x="25" y="243"/>
                </a:cxn>
                <a:cxn ang="0">
                  <a:pos x="16" y="245"/>
                </a:cxn>
                <a:cxn ang="0">
                  <a:pos x="9" y="250"/>
                </a:cxn>
                <a:cxn ang="0">
                  <a:pos x="1" y="264"/>
                </a:cxn>
                <a:cxn ang="0">
                  <a:pos x="1" y="272"/>
                </a:cxn>
                <a:cxn ang="0">
                  <a:pos x="4" y="281"/>
                </a:cxn>
                <a:cxn ang="0">
                  <a:pos x="12" y="288"/>
                </a:cxn>
                <a:cxn ang="0">
                  <a:pos x="39" y="305"/>
                </a:cxn>
                <a:cxn ang="0">
                  <a:pos x="69" y="324"/>
                </a:cxn>
                <a:cxn ang="0">
                  <a:pos x="101" y="337"/>
                </a:cxn>
                <a:cxn ang="0">
                  <a:pos x="118" y="339"/>
                </a:cxn>
                <a:cxn ang="0">
                  <a:pos x="134" y="336"/>
                </a:cxn>
                <a:cxn ang="0">
                  <a:pos x="144" y="334"/>
                </a:cxn>
                <a:cxn ang="0">
                  <a:pos x="160" y="323"/>
                </a:cxn>
                <a:cxn ang="0">
                  <a:pos x="174" y="309"/>
                </a:cxn>
                <a:cxn ang="0">
                  <a:pos x="190" y="284"/>
                </a:cxn>
                <a:cxn ang="0">
                  <a:pos x="204" y="246"/>
                </a:cxn>
                <a:cxn ang="0">
                  <a:pos x="219" y="209"/>
                </a:cxn>
              </a:cxnLst>
              <a:rect l="0" t="0" r="r" b="b"/>
              <a:pathLst>
                <a:path w="258" h="339">
                  <a:moveTo>
                    <a:pt x="219" y="209"/>
                  </a:moveTo>
                  <a:lnTo>
                    <a:pt x="219" y="209"/>
                  </a:lnTo>
                  <a:lnTo>
                    <a:pt x="233" y="181"/>
                  </a:lnTo>
                  <a:lnTo>
                    <a:pt x="247" y="153"/>
                  </a:lnTo>
                  <a:lnTo>
                    <a:pt x="253" y="139"/>
                  </a:lnTo>
                  <a:lnTo>
                    <a:pt x="257" y="124"/>
                  </a:lnTo>
                  <a:lnTo>
                    <a:pt x="258" y="109"/>
                  </a:lnTo>
                  <a:lnTo>
                    <a:pt x="257" y="93"/>
                  </a:lnTo>
                  <a:lnTo>
                    <a:pt x="257" y="93"/>
                  </a:lnTo>
                  <a:lnTo>
                    <a:pt x="254" y="84"/>
                  </a:lnTo>
                  <a:lnTo>
                    <a:pt x="251" y="75"/>
                  </a:lnTo>
                  <a:lnTo>
                    <a:pt x="246" y="67"/>
                  </a:lnTo>
                  <a:lnTo>
                    <a:pt x="241" y="60"/>
                  </a:lnTo>
                  <a:lnTo>
                    <a:pt x="234" y="52"/>
                  </a:lnTo>
                  <a:lnTo>
                    <a:pt x="226" y="47"/>
                  </a:lnTo>
                  <a:lnTo>
                    <a:pt x="211" y="35"/>
                  </a:lnTo>
                  <a:lnTo>
                    <a:pt x="192" y="26"/>
                  </a:lnTo>
                  <a:lnTo>
                    <a:pt x="174" y="17"/>
                  </a:lnTo>
                  <a:lnTo>
                    <a:pt x="140" y="3"/>
                  </a:lnTo>
                  <a:lnTo>
                    <a:pt x="140" y="3"/>
                  </a:lnTo>
                  <a:lnTo>
                    <a:pt x="136" y="0"/>
                  </a:lnTo>
                  <a:lnTo>
                    <a:pt x="131" y="0"/>
                  </a:lnTo>
                  <a:lnTo>
                    <a:pt x="127" y="0"/>
                  </a:lnTo>
                  <a:lnTo>
                    <a:pt x="122" y="1"/>
                  </a:lnTo>
                  <a:lnTo>
                    <a:pt x="119" y="3"/>
                  </a:lnTo>
                  <a:lnTo>
                    <a:pt x="115" y="5"/>
                  </a:lnTo>
                  <a:lnTo>
                    <a:pt x="110" y="12"/>
                  </a:lnTo>
                  <a:lnTo>
                    <a:pt x="107" y="20"/>
                  </a:lnTo>
                  <a:lnTo>
                    <a:pt x="107" y="25"/>
                  </a:lnTo>
                  <a:lnTo>
                    <a:pt x="107" y="29"/>
                  </a:lnTo>
                  <a:lnTo>
                    <a:pt x="109" y="33"/>
                  </a:lnTo>
                  <a:lnTo>
                    <a:pt x="111" y="37"/>
                  </a:lnTo>
                  <a:lnTo>
                    <a:pt x="114" y="39"/>
                  </a:lnTo>
                  <a:lnTo>
                    <a:pt x="119" y="42"/>
                  </a:lnTo>
                  <a:lnTo>
                    <a:pt x="119" y="42"/>
                  </a:lnTo>
                  <a:lnTo>
                    <a:pt x="147" y="55"/>
                  </a:lnTo>
                  <a:lnTo>
                    <a:pt x="164" y="61"/>
                  </a:lnTo>
                  <a:lnTo>
                    <a:pt x="179" y="69"/>
                  </a:lnTo>
                  <a:lnTo>
                    <a:pt x="192" y="78"/>
                  </a:lnTo>
                  <a:lnTo>
                    <a:pt x="199" y="84"/>
                  </a:lnTo>
                  <a:lnTo>
                    <a:pt x="204" y="90"/>
                  </a:lnTo>
                  <a:lnTo>
                    <a:pt x="208" y="95"/>
                  </a:lnTo>
                  <a:lnTo>
                    <a:pt x="211" y="103"/>
                  </a:lnTo>
                  <a:lnTo>
                    <a:pt x="212" y="110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09" y="127"/>
                  </a:lnTo>
                  <a:lnTo>
                    <a:pt x="207" y="136"/>
                  </a:lnTo>
                  <a:lnTo>
                    <a:pt x="198" y="154"/>
                  </a:lnTo>
                  <a:lnTo>
                    <a:pt x="178" y="187"/>
                  </a:lnTo>
                  <a:lnTo>
                    <a:pt x="178" y="187"/>
                  </a:lnTo>
                  <a:lnTo>
                    <a:pt x="174" y="199"/>
                  </a:lnTo>
                  <a:lnTo>
                    <a:pt x="169" y="215"/>
                  </a:lnTo>
                  <a:lnTo>
                    <a:pt x="162" y="233"/>
                  </a:lnTo>
                  <a:lnTo>
                    <a:pt x="156" y="251"/>
                  </a:lnTo>
                  <a:lnTo>
                    <a:pt x="147" y="268"/>
                  </a:lnTo>
                  <a:lnTo>
                    <a:pt x="143" y="275"/>
                  </a:lnTo>
                  <a:lnTo>
                    <a:pt x="137" y="281"/>
                  </a:lnTo>
                  <a:lnTo>
                    <a:pt x="131" y="286"/>
                  </a:lnTo>
                  <a:lnTo>
                    <a:pt x="124" y="289"/>
                  </a:lnTo>
                  <a:lnTo>
                    <a:pt x="118" y="290"/>
                  </a:lnTo>
                  <a:lnTo>
                    <a:pt x="111" y="290"/>
                  </a:lnTo>
                  <a:lnTo>
                    <a:pt x="111" y="290"/>
                  </a:lnTo>
                  <a:lnTo>
                    <a:pt x="101" y="288"/>
                  </a:lnTo>
                  <a:lnTo>
                    <a:pt x="90" y="284"/>
                  </a:lnTo>
                  <a:lnTo>
                    <a:pt x="80" y="279"/>
                  </a:lnTo>
                  <a:lnTo>
                    <a:pt x="71" y="272"/>
                  </a:lnTo>
                  <a:lnTo>
                    <a:pt x="51" y="259"/>
                  </a:lnTo>
                  <a:lnTo>
                    <a:pt x="34" y="247"/>
                  </a:lnTo>
                  <a:lnTo>
                    <a:pt x="34" y="247"/>
                  </a:lnTo>
                  <a:lnTo>
                    <a:pt x="29" y="245"/>
                  </a:lnTo>
                  <a:lnTo>
                    <a:pt x="25" y="243"/>
                  </a:lnTo>
                  <a:lnTo>
                    <a:pt x="20" y="245"/>
                  </a:lnTo>
                  <a:lnTo>
                    <a:pt x="16" y="245"/>
                  </a:lnTo>
                  <a:lnTo>
                    <a:pt x="12" y="247"/>
                  </a:lnTo>
                  <a:lnTo>
                    <a:pt x="9" y="250"/>
                  </a:lnTo>
                  <a:lnTo>
                    <a:pt x="4" y="256"/>
                  </a:lnTo>
                  <a:lnTo>
                    <a:pt x="1" y="264"/>
                  </a:lnTo>
                  <a:lnTo>
                    <a:pt x="0" y="268"/>
                  </a:lnTo>
                  <a:lnTo>
                    <a:pt x="1" y="272"/>
                  </a:lnTo>
                  <a:lnTo>
                    <a:pt x="3" y="277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2" y="288"/>
                  </a:lnTo>
                  <a:lnTo>
                    <a:pt x="12" y="288"/>
                  </a:lnTo>
                  <a:lnTo>
                    <a:pt x="39" y="305"/>
                  </a:lnTo>
                  <a:lnTo>
                    <a:pt x="54" y="315"/>
                  </a:lnTo>
                  <a:lnTo>
                    <a:pt x="69" y="324"/>
                  </a:lnTo>
                  <a:lnTo>
                    <a:pt x="85" y="332"/>
                  </a:lnTo>
                  <a:lnTo>
                    <a:pt x="101" y="337"/>
                  </a:lnTo>
                  <a:lnTo>
                    <a:pt x="110" y="339"/>
                  </a:lnTo>
                  <a:lnTo>
                    <a:pt x="118" y="339"/>
                  </a:lnTo>
                  <a:lnTo>
                    <a:pt x="126" y="339"/>
                  </a:lnTo>
                  <a:lnTo>
                    <a:pt x="134" y="336"/>
                  </a:lnTo>
                  <a:lnTo>
                    <a:pt x="134" y="336"/>
                  </a:lnTo>
                  <a:lnTo>
                    <a:pt x="144" y="334"/>
                  </a:lnTo>
                  <a:lnTo>
                    <a:pt x="152" y="328"/>
                  </a:lnTo>
                  <a:lnTo>
                    <a:pt x="160" y="323"/>
                  </a:lnTo>
                  <a:lnTo>
                    <a:pt x="168" y="317"/>
                  </a:lnTo>
                  <a:lnTo>
                    <a:pt x="174" y="309"/>
                  </a:lnTo>
                  <a:lnTo>
                    <a:pt x="179" y="301"/>
                  </a:lnTo>
                  <a:lnTo>
                    <a:pt x="190" y="284"/>
                  </a:lnTo>
                  <a:lnTo>
                    <a:pt x="198" y="266"/>
                  </a:lnTo>
                  <a:lnTo>
                    <a:pt x="204" y="246"/>
                  </a:lnTo>
                  <a:lnTo>
                    <a:pt x="212" y="228"/>
                  </a:lnTo>
                  <a:lnTo>
                    <a:pt x="219" y="209"/>
                  </a:lnTo>
                  <a:lnTo>
                    <a:pt x="219" y="20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5" name="Freeform 658"/>
            <p:cNvSpPr>
              <a:spLocks/>
            </p:cNvSpPr>
            <p:nvPr/>
          </p:nvSpPr>
          <p:spPr bwMode="auto">
            <a:xfrm>
              <a:off x="4497388" y="2281238"/>
              <a:ext cx="446088" cy="314325"/>
            </a:xfrm>
            <a:custGeom>
              <a:avLst/>
              <a:gdLst/>
              <a:ahLst/>
              <a:cxnLst>
                <a:cxn ang="0">
                  <a:pos x="1105" y="555"/>
                </a:cxn>
                <a:cxn ang="0">
                  <a:pos x="1075" y="528"/>
                </a:cxn>
                <a:cxn ang="0">
                  <a:pos x="1028" y="501"/>
                </a:cxn>
                <a:cxn ang="0">
                  <a:pos x="875" y="417"/>
                </a:cxn>
                <a:cxn ang="0">
                  <a:pos x="509" y="210"/>
                </a:cxn>
                <a:cxn ang="0">
                  <a:pos x="144" y="4"/>
                </a:cxn>
                <a:cxn ang="0">
                  <a:pos x="129" y="0"/>
                </a:cxn>
                <a:cxn ang="0">
                  <a:pos x="119" y="6"/>
                </a:cxn>
                <a:cxn ang="0">
                  <a:pos x="110" y="24"/>
                </a:cxn>
                <a:cxn ang="0">
                  <a:pos x="114" y="36"/>
                </a:cxn>
                <a:cxn ang="0">
                  <a:pos x="122" y="43"/>
                </a:cxn>
                <a:cxn ang="0">
                  <a:pos x="587" y="304"/>
                </a:cxn>
                <a:cxn ang="0">
                  <a:pos x="719" y="384"/>
                </a:cxn>
                <a:cxn ang="0">
                  <a:pos x="836" y="450"/>
                </a:cxn>
                <a:cxn ang="0">
                  <a:pos x="1006" y="540"/>
                </a:cxn>
                <a:cxn ang="0">
                  <a:pos x="1054" y="572"/>
                </a:cxn>
                <a:cxn ang="0">
                  <a:pos x="1073" y="593"/>
                </a:cxn>
                <a:cxn ang="0">
                  <a:pos x="1079" y="618"/>
                </a:cxn>
                <a:cxn ang="0">
                  <a:pos x="1073" y="652"/>
                </a:cxn>
                <a:cxn ang="0">
                  <a:pos x="1050" y="702"/>
                </a:cxn>
                <a:cxn ang="0">
                  <a:pos x="1040" y="719"/>
                </a:cxn>
                <a:cxn ang="0">
                  <a:pos x="1023" y="736"/>
                </a:cxn>
                <a:cxn ang="0">
                  <a:pos x="1003" y="745"/>
                </a:cxn>
                <a:cxn ang="0">
                  <a:pos x="973" y="744"/>
                </a:cxn>
                <a:cxn ang="0">
                  <a:pos x="939" y="731"/>
                </a:cxn>
                <a:cxn ang="0">
                  <a:pos x="852" y="682"/>
                </a:cxn>
                <a:cxn ang="0">
                  <a:pos x="734" y="623"/>
                </a:cxn>
                <a:cxn ang="0">
                  <a:pos x="211" y="342"/>
                </a:cxn>
                <a:cxn ang="0">
                  <a:pos x="129" y="295"/>
                </a:cxn>
                <a:cxn ang="0">
                  <a:pos x="48" y="246"/>
                </a:cxn>
                <a:cxn ang="0">
                  <a:pos x="35" y="231"/>
                </a:cxn>
                <a:cxn ang="0">
                  <a:pos x="17" y="230"/>
                </a:cxn>
                <a:cxn ang="0">
                  <a:pos x="3" y="247"/>
                </a:cxn>
                <a:cxn ang="0">
                  <a:pos x="0" y="256"/>
                </a:cxn>
                <a:cxn ang="0">
                  <a:pos x="3" y="268"/>
                </a:cxn>
                <a:cxn ang="0">
                  <a:pos x="12" y="278"/>
                </a:cxn>
                <a:cxn ang="0">
                  <a:pos x="50" y="303"/>
                </a:cxn>
                <a:cxn ang="0">
                  <a:pos x="222" y="401"/>
                </a:cxn>
                <a:cxn ang="0">
                  <a:pos x="586" y="599"/>
                </a:cxn>
                <a:cxn ang="0">
                  <a:pos x="748" y="682"/>
                </a:cxn>
                <a:cxn ang="0">
                  <a:pos x="933" y="778"/>
                </a:cxn>
                <a:cxn ang="0">
                  <a:pos x="955" y="787"/>
                </a:cxn>
                <a:cxn ang="0">
                  <a:pos x="989" y="793"/>
                </a:cxn>
                <a:cxn ang="0">
                  <a:pos x="1019" y="791"/>
                </a:cxn>
                <a:cxn ang="0">
                  <a:pos x="1046" y="779"/>
                </a:cxn>
                <a:cxn ang="0">
                  <a:pos x="1071" y="757"/>
                </a:cxn>
                <a:cxn ang="0">
                  <a:pos x="1084" y="736"/>
                </a:cxn>
                <a:cxn ang="0">
                  <a:pos x="1113" y="674"/>
                </a:cxn>
                <a:cxn ang="0">
                  <a:pos x="1124" y="621"/>
                </a:cxn>
                <a:cxn ang="0">
                  <a:pos x="1120" y="588"/>
                </a:cxn>
                <a:cxn ang="0">
                  <a:pos x="1112" y="566"/>
                </a:cxn>
              </a:cxnLst>
              <a:rect l="0" t="0" r="r" b="b"/>
              <a:pathLst>
                <a:path w="1124" h="793">
                  <a:moveTo>
                    <a:pt x="1112" y="566"/>
                  </a:moveTo>
                  <a:lnTo>
                    <a:pt x="1112" y="566"/>
                  </a:lnTo>
                  <a:lnTo>
                    <a:pt x="1105" y="555"/>
                  </a:lnTo>
                  <a:lnTo>
                    <a:pt x="1096" y="545"/>
                  </a:lnTo>
                  <a:lnTo>
                    <a:pt x="1086" y="536"/>
                  </a:lnTo>
                  <a:lnTo>
                    <a:pt x="1075" y="528"/>
                  </a:lnTo>
                  <a:lnTo>
                    <a:pt x="1050" y="512"/>
                  </a:lnTo>
                  <a:lnTo>
                    <a:pt x="1028" y="501"/>
                  </a:lnTo>
                  <a:lnTo>
                    <a:pt x="1028" y="501"/>
                  </a:lnTo>
                  <a:lnTo>
                    <a:pt x="952" y="459"/>
                  </a:lnTo>
                  <a:lnTo>
                    <a:pt x="875" y="417"/>
                  </a:lnTo>
                  <a:lnTo>
                    <a:pt x="875" y="417"/>
                  </a:lnTo>
                  <a:lnTo>
                    <a:pt x="797" y="374"/>
                  </a:lnTo>
                  <a:lnTo>
                    <a:pt x="708" y="324"/>
                  </a:lnTo>
                  <a:lnTo>
                    <a:pt x="509" y="210"/>
                  </a:lnTo>
                  <a:lnTo>
                    <a:pt x="311" y="98"/>
                  </a:lnTo>
                  <a:lnTo>
                    <a:pt x="144" y="4"/>
                  </a:lnTo>
                  <a:lnTo>
                    <a:pt x="144" y="4"/>
                  </a:lnTo>
                  <a:lnTo>
                    <a:pt x="139" y="1"/>
                  </a:lnTo>
                  <a:lnTo>
                    <a:pt x="133" y="0"/>
                  </a:lnTo>
                  <a:lnTo>
                    <a:pt x="129" y="0"/>
                  </a:lnTo>
                  <a:lnTo>
                    <a:pt x="126" y="1"/>
                  </a:lnTo>
                  <a:lnTo>
                    <a:pt x="122" y="4"/>
                  </a:lnTo>
                  <a:lnTo>
                    <a:pt x="119" y="6"/>
                  </a:lnTo>
                  <a:lnTo>
                    <a:pt x="114" y="13"/>
                  </a:lnTo>
                  <a:lnTo>
                    <a:pt x="110" y="21"/>
                  </a:lnTo>
                  <a:lnTo>
                    <a:pt x="110" y="24"/>
                  </a:lnTo>
                  <a:lnTo>
                    <a:pt x="111" y="28"/>
                  </a:lnTo>
                  <a:lnTo>
                    <a:pt x="112" y="34"/>
                  </a:lnTo>
                  <a:lnTo>
                    <a:pt x="114" y="36"/>
                  </a:lnTo>
                  <a:lnTo>
                    <a:pt x="118" y="40"/>
                  </a:lnTo>
                  <a:lnTo>
                    <a:pt x="122" y="43"/>
                  </a:lnTo>
                  <a:lnTo>
                    <a:pt x="122" y="43"/>
                  </a:lnTo>
                  <a:lnTo>
                    <a:pt x="256" y="117"/>
                  </a:lnTo>
                  <a:lnTo>
                    <a:pt x="422" y="210"/>
                  </a:lnTo>
                  <a:lnTo>
                    <a:pt x="587" y="304"/>
                  </a:lnTo>
                  <a:lnTo>
                    <a:pt x="659" y="346"/>
                  </a:lnTo>
                  <a:lnTo>
                    <a:pt x="719" y="384"/>
                  </a:lnTo>
                  <a:lnTo>
                    <a:pt x="719" y="384"/>
                  </a:lnTo>
                  <a:lnTo>
                    <a:pt x="748" y="401"/>
                  </a:lnTo>
                  <a:lnTo>
                    <a:pt x="777" y="418"/>
                  </a:lnTo>
                  <a:lnTo>
                    <a:pt x="836" y="450"/>
                  </a:lnTo>
                  <a:lnTo>
                    <a:pt x="955" y="512"/>
                  </a:lnTo>
                  <a:lnTo>
                    <a:pt x="955" y="512"/>
                  </a:lnTo>
                  <a:lnTo>
                    <a:pt x="1006" y="540"/>
                  </a:lnTo>
                  <a:lnTo>
                    <a:pt x="1031" y="555"/>
                  </a:lnTo>
                  <a:lnTo>
                    <a:pt x="1054" y="572"/>
                  </a:lnTo>
                  <a:lnTo>
                    <a:pt x="1054" y="572"/>
                  </a:lnTo>
                  <a:lnTo>
                    <a:pt x="1062" y="579"/>
                  </a:lnTo>
                  <a:lnTo>
                    <a:pt x="1069" y="586"/>
                  </a:lnTo>
                  <a:lnTo>
                    <a:pt x="1073" y="593"/>
                  </a:lnTo>
                  <a:lnTo>
                    <a:pt x="1077" y="601"/>
                  </a:lnTo>
                  <a:lnTo>
                    <a:pt x="1078" y="610"/>
                  </a:lnTo>
                  <a:lnTo>
                    <a:pt x="1079" y="618"/>
                  </a:lnTo>
                  <a:lnTo>
                    <a:pt x="1079" y="627"/>
                  </a:lnTo>
                  <a:lnTo>
                    <a:pt x="1078" y="635"/>
                  </a:lnTo>
                  <a:lnTo>
                    <a:pt x="1073" y="652"/>
                  </a:lnTo>
                  <a:lnTo>
                    <a:pt x="1066" y="671"/>
                  </a:lnTo>
                  <a:lnTo>
                    <a:pt x="1058" y="686"/>
                  </a:lnTo>
                  <a:lnTo>
                    <a:pt x="1050" y="702"/>
                  </a:lnTo>
                  <a:lnTo>
                    <a:pt x="1050" y="702"/>
                  </a:lnTo>
                  <a:lnTo>
                    <a:pt x="1045" y="711"/>
                  </a:lnTo>
                  <a:lnTo>
                    <a:pt x="1040" y="719"/>
                  </a:lnTo>
                  <a:lnTo>
                    <a:pt x="1035" y="725"/>
                  </a:lnTo>
                  <a:lnTo>
                    <a:pt x="1028" y="732"/>
                  </a:lnTo>
                  <a:lnTo>
                    <a:pt x="1023" y="736"/>
                  </a:lnTo>
                  <a:lnTo>
                    <a:pt x="1016" y="740"/>
                  </a:lnTo>
                  <a:lnTo>
                    <a:pt x="1010" y="742"/>
                  </a:lnTo>
                  <a:lnTo>
                    <a:pt x="1003" y="745"/>
                  </a:lnTo>
                  <a:lnTo>
                    <a:pt x="997" y="745"/>
                  </a:lnTo>
                  <a:lnTo>
                    <a:pt x="989" y="746"/>
                  </a:lnTo>
                  <a:lnTo>
                    <a:pt x="973" y="744"/>
                  </a:lnTo>
                  <a:lnTo>
                    <a:pt x="957" y="739"/>
                  </a:lnTo>
                  <a:lnTo>
                    <a:pt x="939" y="731"/>
                  </a:lnTo>
                  <a:lnTo>
                    <a:pt x="939" y="731"/>
                  </a:lnTo>
                  <a:lnTo>
                    <a:pt x="917" y="719"/>
                  </a:lnTo>
                  <a:lnTo>
                    <a:pt x="896" y="706"/>
                  </a:lnTo>
                  <a:lnTo>
                    <a:pt x="852" y="682"/>
                  </a:lnTo>
                  <a:lnTo>
                    <a:pt x="852" y="682"/>
                  </a:lnTo>
                  <a:lnTo>
                    <a:pt x="793" y="652"/>
                  </a:lnTo>
                  <a:lnTo>
                    <a:pt x="734" y="623"/>
                  </a:lnTo>
                  <a:lnTo>
                    <a:pt x="675" y="593"/>
                  </a:lnTo>
                  <a:lnTo>
                    <a:pt x="617" y="563"/>
                  </a:lnTo>
                  <a:lnTo>
                    <a:pt x="211" y="342"/>
                  </a:lnTo>
                  <a:lnTo>
                    <a:pt x="211" y="342"/>
                  </a:lnTo>
                  <a:lnTo>
                    <a:pt x="170" y="319"/>
                  </a:lnTo>
                  <a:lnTo>
                    <a:pt x="129" y="295"/>
                  </a:lnTo>
                  <a:lnTo>
                    <a:pt x="89" y="270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46" y="240"/>
                  </a:lnTo>
                  <a:lnTo>
                    <a:pt x="42" y="235"/>
                  </a:lnTo>
                  <a:lnTo>
                    <a:pt x="35" y="231"/>
                  </a:lnTo>
                  <a:lnTo>
                    <a:pt x="30" y="230"/>
                  </a:lnTo>
                  <a:lnTo>
                    <a:pt x="23" y="229"/>
                  </a:lnTo>
                  <a:lnTo>
                    <a:pt x="17" y="230"/>
                  </a:lnTo>
                  <a:lnTo>
                    <a:pt x="10" y="234"/>
                  </a:lnTo>
                  <a:lnTo>
                    <a:pt x="6" y="240"/>
                  </a:lnTo>
                  <a:lnTo>
                    <a:pt x="3" y="247"/>
                  </a:lnTo>
                  <a:lnTo>
                    <a:pt x="3" y="247"/>
                  </a:lnTo>
                  <a:lnTo>
                    <a:pt x="1" y="251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1" y="264"/>
                  </a:lnTo>
                  <a:lnTo>
                    <a:pt x="3" y="268"/>
                  </a:lnTo>
                  <a:lnTo>
                    <a:pt x="5" y="272"/>
                  </a:lnTo>
                  <a:lnTo>
                    <a:pt x="8" y="276"/>
                  </a:lnTo>
                  <a:lnTo>
                    <a:pt x="12" y="278"/>
                  </a:lnTo>
                  <a:lnTo>
                    <a:pt x="12" y="278"/>
                  </a:lnTo>
                  <a:lnTo>
                    <a:pt x="31" y="290"/>
                  </a:lnTo>
                  <a:lnTo>
                    <a:pt x="50" y="303"/>
                  </a:lnTo>
                  <a:lnTo>
                    <a:pt x="69" y="316"/>
                  </a:lnTo>
                  <a:lnTo>
                    <a:pt x="89" y="328"/>
                  </a:lnTo>
                  <a:lnTo>
                    <a:pt x="222" y="401"/>
                  </a:lnTo>
                  <a:lnTo>
                    <a:pt x="222" y="401"/>
                  </a:lnTo>
                  <a:lnTo>
                    <a:pt x="454" y="527"/>
                  </a:lnTo>
                  <a:lnTo>
                    <a:pt x="586" y="599"/>
                  </a:lnTo>
                  <a:lnTo>
                    <a:pt x="688" y="651"/>
                  </a:lnTo>
                  <a:lnTo>
                    <a:pt x="688" y="651"/>
                  </a:lnTo>
                  <a:lnTo>
                    <a:pt x="748" y="682"/>
                  </a:lnTo>
                  <a:lnTo>
                    <a:pt x="810" y="715"/>
                  </a:lnTo>
                  <a:lnTo>
                    <a:pt x="871" y="746"/>
                  </a:lnTo>
                  <a:lnTo>
                    <a:pt x="933" y="778"/>
                  </a:lnTo>
                  <a:lnTo>
                    <a:pt x="933" y="778"/>
                  </a:lnTo>
                  <a:lnTo>
                    <a:pt x="943" y="783"/>
                  </a:lnTo>
                  <a:lnTo>
                    <a:pt x="955" y="787"/>
                  </a:lnTo>
                  <a:lnTo>
                    <a:pt x="967" y="791"/>
                  </a:lnTo>
                  <a:lnTo>
                    <a:pt x="977" y="792"/>
                  </a:lnTo>
                  <a:lnTo>
                    <a:pt x="989" y="793"/>
                  </a:lnTo>
                  <a:lnTo>
                    <a:pt x="999" y="793"/>
                  </a:lnTo>
                  <a:lnTo>
                    <a:pt x="1008" y="793"/>
                  </a:lnTo>
                  <a:lnTo>
                    <a:pt x="1019" y="791"/>
                  </a:lnTo>
                  <a:lnTo>
                    <a:pt x="1028" y="788"/>
                  </a:lnTo>
                  <a:lnTo>
                    <a:pt x="1037" y="784"/>
                  </a:lnTo>
                  <a:lnTo>
                    <a:pt x="1046" y="779"/>
                  </a:lnTo>
                  <a:lnTo>
                    <a:pt x="1056" y="773"/>
                  </a:lnTo>
                  <a:lnTo>
                    <a:pt x="1063" y="765"/>
                  </a:lnTo>
                  <a:lnTo>
                    <a:pt x="1071" y="757"/>
                  </a:lnTo>
                  <a:lnTo>
                    <a:pt x="1078" y="746"/>
                  </a:lnTo>
                  <a:lnTo>
                    <a:pt x="1084" y="736"/>
                  </a:lnTo>
                  <a:lnTo>
                    <a:pt x="1084" y="736"/>
                  </a:lnTo>
                  <a:lnTo>
                    <a:pt x="1096" y="716"/>
                  </a:lnTo>
                  <a:lnTo>
                    <a:pt x="1105" y="695"/>
                  </a:lnTo>
                  <a:lnTo>
                    <a:pt x="1113" y="674"/>
                  </a:lnTo>
                  <a:lnTo>
                    <a:pt x="1120" y="654"/>
                  </a:lnTo>
                  <a:lnTo>
                    <a:pt x="1122" y="631"/>
                  </a:lnTo>
                  <a:lnTo>
                    <a:pt x="1124" y="621"/>
                  </a:lnTo>
                  <a:lnTo>
                    <a:pt x="1122" y="610"/>
                  </a:lnTo>
                  <a:lnTo>
                    <a:pt x="1121" y="599"/>
                  </a:lnTo>
                  <a:lnTo>
                    <a:pt x="1120" y="588"/>
                  </a:lnTo>
                  <a:lnTo>
                    <a:pt x="1116" y="578"/>
                  </a:lnTo>
                  <a:lnTo>
                    <a:pt x="1112" y="566"/>
                  </a:lnTo>
                  <a:lnTo>
                    <a:pt x="1112" y="5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6" name="Freeform 659"/>
            <p:cNvSpPr>
              <a:spLocks/>
            </p:cNvSpPr>
            <p:nvPr/>
          </p:nvSpPr>
          <p:spPr bwMode="auto">
            <a:xfrm>
              <a:off x="4338638" y="2036763"/>
              <a:ext cx="244475" cy="180975"/>
            </a:xfrm>
            <a:custGeom>
              <a:avLst/>
              <a:gdLst/>
              <a:ahLst/>
              <a:cxnLst>
                <a:cxn ang="0">
                  <a:pos x="616" y="331"/>
                </a:cxn>
                <a:cxn ang="0">
                  <a:pos x="601" y="280"/>
                </a:cxn>
                <a:cxn ang="0">
                  <a:pos x="568" y="238"/>
                </a:cxn>
                <a:cxn ang="0">
                  <a:pos x="533" y="216"/>
                </a:cxn>
                <a:cxn ang="0">
                  <a:pos x="429" y="147"/>
                </a:cxn>
                <a:cxn ang="0">
                  <a:pos x="386" y="121"/>
                </a:cxn>
                <a:cxn ang="0">
                  <a:pos x="241" y="47"/>
                </a:cxn>
                <a:cxn ang="0">
                  <a:pos x="176" y="13"/>
                </a:cxn>
                <a:cxn ang="0">
                  <a:pos x="126" y="0"/>
                </a:cxn>
                <a:cxn ang="0">
                  <a:pos x="76" y="7"/>
                </a:cxn>
                <a:cxn ang="0">
                  <a:pos x="46" y="23"/>
                </a:cxn>
                <a:cxn ang="0">
                  <a:pos x="16" y="57"/>
                </a:cxn>
                <a:cxn ang="0">
                  <a:pos x="2" y="101"/>
                </a:cxn>
                <a:cxn ang="0">
                  <a:pos x="2" y="131"/>
                </a:cxn>
                <a:cxn ang="0">
                  <a:pos x="16" y="169"/>
                </a:cxn>
                <a:cxn ang="0">
                  <a:pos x="47" y="197"/>
                </a:cxn>
                <a:cxn ang="0">
                  <a:pos x="66" y="207"/>
                </a:cxn>
                <a:cxn ang="0">
                  <a:pos x="79" y="207"/>
                </a:cxn>
                <a:cxn ang="0">
                  <a:pos x="92" y="195"/>
                </a:cxn>
                <a:cxn ang="0">
                  <a:pos x="95" y="178"/>
                </a:cxn>
                <a:cxn ang="0">
                  <a:pos x="87" y="168"/>
                </a:cxn>
                <a:cxn ang="0">
                  <a:pos x="72" y="159"/>
                </a:cxn>
                <a:cxn ang="0">
                  <a:pos x="51" y="136"/>
                </a:cxn>
                <a:cxn ang="0">
                  <a:pos x="47" y="106"/>
                </a:cxn>
                <a:cxn ang="0">
                  <a:pos x="54" y="83"/>
                </a:cxn>
                <a:cxn ang="0">
                  <a:pos x="70" y="61"/>
                </a:cxn>
                <a:cxn ang="0">
                  <a:pos x="92" y="50"/>
                </a:cxn>
                <a:cxn ang="0">
                  <a:pos x="118" y="47"/>
                </a:cxn>
                <a:cxn ang="0">
                  <a:pos x="170" y="63"/>
                </a:cxn>
                <a:cxn ang="0">
                  <a:pos x="303" y="134"/>
                </a:cxn>
                <a:cxn ang="0">
                  <a:pos x="348" y="153"/>
                </a:cxn>
                <a:cxn ang="0">
                  <a:pos x="408" y="186"/>
                </a:cxn>
                <a:cxn ang="0">
                  <a:pos x="501" y="251"/>
                </a:cxn>
                <a:cxn ang="0">
                  <a:pos x="541" y="283"/>
                </a:cxn>
                <a:cxn ang="0">
                  <a:pos x="565" y="314"/>
                </a:cxn>
                <a:cxn ang="0">
                  <a:pos x="571" y="339"/>
                </a:cxn>
                <a:cxn ang="0">
                  <a:pos x="569" y="359"/>
                </a:cxn>
                <a:cxn ang="0">
                  <a:pos x="562" y="382"/>
                </a:cxn>
                <a:cxn ang="0">
                  <a:pos x="548" y="399"/>
                </a:cxn>
                <a:cxn ang="0">
                  <a:pos x="530" y="410"/>
                </a:cxn>
                <a:cxn ang="0">
                  <a:pos x="509" y="414"/>
                </a:cxn>
                <a:cxn ang="0">
                  <a:pos x="487" y="408"/>
                </a:cxn>
                <a:cxn ang="0">
                  <a:pos x="474" y="403"/>
                </a:cxn>
                <a:cxn ang="0">
                  <a:pos x="459" y="404"/>
                </a:cxn>
                <a:cxn ang="0">
                  <a:pos x="448" y="416"/>
                </a:cxn>
                <a:cxn ang="0">
                  <a:pos x="445" y="432"/>
                </a:cxn>
                <a:cxn ang="0">
                  <a:pos x="452" y="442"/>
                </a:cxn>
                <a:cxn ang="0">
                  <a:pos x="473" y="452"/>
                </a:cxn>
                <a:cxn ang="0">
                  <a:pos x="516" y="459"/>
                </a:cxn>
                <a:cxn ang="0">
                  <a:pos x="554" y="450"/>
                </a:cxn>
                <a:cxn ang="0">
                  <a:pos x="585" y="428"/>
                </a:cxn>
                <a:cxn ang="0">
                  <a:pos x="606" y="393"/>
                </a:cxn>
                <a:cxn ang="0">
                  <a:pos x="618" y="347"/>
                </a:cxn>
              </a:cxnLst>
              <a:rect l="0" t="0" r="r" b="b"/>
              <a:pathLst>
                <a:path w="618" h="459">
                  <a:moveTo>
                    <a:pt x="618" y="347"/>
                  </a:moveTo>
                  <a:lnTo>
                    <a:pt x="618" y="347"/>
                  </a:lnTo>
                  <a:lnTo>
                    <a:pt x="616" y="331"/>
                  </a:lnTo>
                  <a:lnTo>
                    <a:pt x="614" y="314"/>
                  </a:lnTo>
                  <a:lnTo>
                    <a:pt x="609" y="297"/>
                  </a:lnTo>
                  <a:lnTo>
                    <a:pt x="601" y="280"/>
                  </a:lnTo>
                  <a:lnTo>
                    <a:pt x="590" y="265"/>
                  </a:lnTo>
                  <a:lnTo>
                    <a:pt x="580" y="250"/>
                  </a:lnTo>
                  <a:lnTo>
                    <a:pt x="568" y="238"/>
                  </a:lnTo>
                  <a:lnTo>
                    <a:pt x="555" y="229"/>
                  </a:lnTo>
                  <a:lnTo>
                    <a:pt x="555" y="229"/>
                  </a:lnTo>
                  <a:lnTo>
                    <a:pt x="533" y="216"/>
                  </a:lnTo>
                  <a:lnTo>
                    <a:pt x="512" y="203"/>
                  </a:lnTo>
                  <a:lnTo>
                    <a:pt x="470" y="174"/>
                  </a:lnTo>
                  <a:lnTo>
                    <a:pt x="429" y="147"/>
                  </a:lnTo>
                  <a:lnTo>
                    <a:pt x="407" y="134"/>
                  </a:lnTo>
                  <a:lnTo>
                    <a:pt x="386" y="121"/>
                  </a:lnTo>
                  <a:lnTo>
                    <a:pt x="386" y="121"/>
                  </a:lnTo>
                  <a:lnTo>
                    <a:pt x="338" y="96"/>
                  </a:lnTo>
                  <a:lnTo>
                    <a:pt x="289" y="72"/>
                  </a:lnTo>
                  <a:lnTo>
                    <a:pt x="241" y="47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76" y="13"/>
                  </a:lnTo>
                  <a:lnTo>
                    <a:pt x="159" y="7"/>
                  </a:lnTo>
                  <a:lnTo>
                    <a:pt x="142" y="3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93" y="2"/>
                  </a:lnTo>
                  <a:lnTo>
                    <a:pt x="76" y="7"/>
                  </a:lnTo>
                  <a:lnTo>
                    <a:pt x="58" y="15"/>
                  </a:lnTo>
                  <a:lnTo>
                    <a:pt x="58" y="15"/>
                  </a:lnTo>
                  <a:lnTo>
                    <a:pt x="46" y="23"/>
                  </a:lnTo>
                  <a:lnTo>
                    <a:pt x="34" y="32"/>
                  </a:lnTo>
                  <a:lnTo>
                    <a:pt x="24" y="44"/>
                  </a:lnTo>
                  <a:lnTo>
                    <a:pt x="16" y="57"/>
                  </a:lnTo>
                  <a:lnTo>
                    <a:pt x="10" y="71"/>
                  </a:lnTo>
                  <a:lnTo>
                    <a:pt x="4" y="85"/>
                  </a:lnTo>
                  <a:lnTo>
                    <a:pt x="2" y="101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2" y="131"/>
                  </a:lnTo>
                  <a:lnTo>
                    <a:pt x="4" y="146"/>
                  </a:lnTo>
                  <a:lnTo>
                    <a:pt x="10" y="159"/>
                  </a:lnTo>
                  <a:lnTo>
                    <a:pt x="16" y="169"/>
                  </a:lnTo>
                  <a:lnTo>
                    <a:pt x="25" y="180"/>
                  </a:lnTo>
                  <a:lnTo>
                    <a:pt x="36" y="189"/>
                  </a:lnTo>
                  <a:lnTo>
                    <a:pt x="47" y="197"/>
                  </a:lnTo>
                  <a:lnTo>
                    <a:pt x="61" y="204"/>
                  </a:lnTo>
                  <a:lnTo>
                    <a:pt x="61" y="204"/>
                  </a:lnTo>
                  <a:lnTo>
                    <a:pt x="66" y="207"/>
                  </a:lnTo>
                  <a:lnTo>
                    <a:pt x="71" y="207"/>
                  </a:lnTo>
                  <a:lnTo>
                    <a:pt x="75" y="207"/>
                  </a:lnTo>
                  <a:lnTo>
                    <a:pt x="79" y="207"/>
                  </a:lnTo>
                  <a:lnTo>
                    <a:pt x="83" y="204"/>
                  </a:lnTo>
                  <a:lnTo>
                    <a:pt x="87" y="202"/>
                  </a:lnTo>
                  <a:lnTo>
                    <a:pt x="92" y="195"/>
                  </a:lnTo>
                  <a:lnTo>
                    <a:pt x="95" y="187"/>
                  </a:lnTo>
                  <a:lnTo>
                    <a:pt x="95" y="183"/>
                  </a:lnTo>
                  <a:lnTo>
                    <a:pt x="95" y="178"/>
                  </a:lnTo>
                  <a:lnTo>
                    <a:pt x="93" y="174"/>
                  </a:lnTo>
                  <a:lnTo>
                    <a:pt x="91" y="170"/>
                  </a:lnTo>
                  <a:lnTo>
                    <a:pt x="87" y="168"/>
                  </a:lnTo>
                  <a:lnTo>
                    <a:pt x="83" y="165"/>
                  </a:lnTo>
                  <a:lnTo>
                    <a:pt x="83" y="165"/>
                  </a:lnTo>
                  <a:lnTo>
                    <a:pt x="72" y="159"/>
                  </a:lnTo>
                  <a:lnTo>
                    <a:pt x="63" y="151"/>
                  </a:lnTo>
                  <a:lnTo>
                    <a:pt x="57" y="144"/>
                  </a:lnTo>
                  <a:lnTo>
                    <a:pt x="51" y="136"/>
                  </a:lnTo>
                  <a:lnTo>
                    <a:pt x="49" y="127"/>
                  </a:lnTo>
                  <a:lnTo>
                    <a:pt x="47" y="117"/>
                  </a:lnTo>
                  <a:lnTo>
                    <a:pt x="47" y="106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4" y="83"/>
                  </a:lnTo>
                  <a:lnTo>
                    <a:pt x="58" y="75"/>
                  </a:lnTo>
                  <a:lnTo>
                    <a:pt x="63" y="67"/>
                  </a:lnTo>
                  <a:lnTo>
                    <a:pt x="70" y="61"/>
                  </a:lnTo>
                  <a:lnTo>
                    <a:pt x="76" y="57"/>
                  </a:lnTo>
                  <a:lnTo>
                    <a:pt x="84" y="53"/>
                  </a:lnTo>
                  <a:lnTo>
                    <a:pt x="92" y="50"/>
                  </a:lnTo>
                  <a:lnTo>
                    <a:pt x="101" y="47"/>
                  </a:lnTo>
                  <a:lnTo>
                    <a:pt x="109" y="47"/>
                  </a:lnTo>
                  <a:lnTo>
                    <a:pt x="118" y="47"/>
                  </a:lnTo>
                  <a:lnTo>
                    <a:pt x="136" y="50"/>
                  </a:lnTo>
                  <a:lnTo>
                    <a:pt x="155" y="5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258" y="110"/>
                  </a:lnTo>
                  <a:lnTo>
                    <a:pt x="303" y="134"/>
                  </a:lnTo>
                  <a:lnTo>
                    <a:pt x="326" y="144"/>
                  </a:lnTo>
                  <a:lnTo>
                    <a:pt x="348" y="153"/>
                  </a:lnTo>
                  <a:lnTo>
                    <a:pt x="348" y="153"/>
                  </a:lnTo>
                  <a:lnTo>
                    <a:pt x="369" y="163"/>
                  </a:lnTo>
                  <a:lnTo>
                    <a:pt x="389" y="174"/>
                  </a:lnTo>
                  <a:lnTo>
                    <a:pt x="408" y="186"/>
                  </a:lnTo>
                  <a:lnTo>
                    <a:pt x="428" y="198"/>
                  </a:lnTo>
                  <a:lnTo>
                    <a:pt x="465" y="224"/>
                  </a:lnTo>
                  <a:lnTo>
                    <a:pt x="501" y="251"/>
                  </a:lnTo>
                  <a:lnTo>
                    <a:pt x="501" y="251"/>
                  </a:lnTo>
                  <a:lnTo>
                    <a:pt x="528" y="271"/>
                  </a:lnTo>
                  <a:lnTo>
                    <a:pt x="541" y="283"/>
                  </a:lnTo>
                  <a:lnTo>
                    <a:pt x="552" y="295"/>
                  </a:lnTo>
                  <a:lnTo>
                    <a:pt x="562" y="308"/>
                  </a:lnTo>
                  <a:lnTo>
                    <a:pt x="565" y="314"/>
                  </a:lnTo>
                  <a:lnTo>
                    <a:pt x="568" y="322"/>
                  </a:lnTo>
                  <a:lnTo>
                    <a:pt x="569" y="331"/>
                  </a:lnTo>
                  <a:lnTo>
                    <a:pt x="571" y="339"/>
                  </a:lnTo>
                  <a:lnTo>
                    <a:pt x="571" y="348"/>
                  </a:lnTo>
                  <a:lnTo>
                    <a:pt x="569" y="359"/>
                  </a:lnTo>
                  <a:lnTo>
                    <a:pt x="569" y="359"/>
                  </a:lnTo>
                  <a:lnTo>
                    <a:pt x="567" y="367"/>
                  </a:lnTo>
                  <a:lnTo>
                    <a:pt x="564" y="374"/>
                  </a:lnTo>
                  <a:lnTo>
                    <a:pt x="562" y="382"/>
                  </a:lnTo>
                  <a:lnTo>
                    <a:pt x="558" y="389"/>
                  </a:lnTo>
                  <a:lnTo>
                    <a:pt x="552" y="394"/>
                  </a:lnTo>
                  <a:lnTo>
                    <a:pt x="548" y="399"/>
                  </a:lnTo>
                  <a:lnTo>
                    <a:pt x="543" y="403"/>
                  </a:lnTo>
                  <a:lnTo>
                    <a:pt x="537" y="407"/>
                  </a:lnTo>
                  <a:lnTo>
                    <a:pt x="530" y="410"/>
                  </a:lnTo>
                  <a:lnTo>
                    <a:pt x="524" y="412"/>
                  </a:lnTo>
                  <a:lnTo>
                    <a:pt x="517" y="412"/>
                  </a:lnTo>
                  <a:lnTo>
                    <a:pt x="509" y="414"/>
                  </a:lnTo>
                  <a:lnTo>
                    <a:pt x="503" y="412"/>
                  </a:lnTo>
                  <a:lnTo>
                    <a:pt x="495" y="411"/>
                  </a:lnTo>
                  <a:lnTo>
                    <a:pt x="487" y="408"/>
                  </a:lnTo>
                  <a:lnTo>
                    <a:pt x="479" y="404"/>
                  </a:lnTo>
                  <a:lnTo>
                    <a:pt x="479" y="404"/>
                  </a:lnTo>
                  <a:lnTo>
                    <a:pt x="474" y="403"/>
                  </a:lnTo>
                  <a:lnTo>
                    <a:pt x="469" y="403"/>
                  </a:lnTo>
                  <a:lnTo>
                    <a:pt x="465" y="403"/>
                  </a:lnTo>
                  <a:lnTo>
                    <a:pt x="459" y="404"/>
                  </a:lnTo>
                  <a:lnTo>
                    <a:pt x="457" y="407"/>
                  </a:lnTo>
                  <a:lnTo>
                    <a:pt x="453" y="410"/>
                  </a:lnTo>
                  <a:lnTo>
                    <a:pt x="448" y="416"/>
                  </a:lnTo>
                  <a:lnTo>
                    <a:pt x="445" y="424"/>
                  </a:lnTo>
                  <a:lnTo>
                    <a:pt x="445" y="428"/>
                  </a:lnTo>
                  <a:lnTo>
                    <a:pt x="445" y="432"/>
                  </a:lnTo>
                  <a:lnTo>
                    <a:pt x="446" y="436"/>
                  </a:lnTo>
                  <a:lnTo>
                    <a:pt x="449" y="440"/>
                  </a:lnTo>
                  <a:lnTo>
                    <a:pt x="452" y="442"/>
                  </a:lnTo>
                  <a:lnTo>
                    <a:pt x="457" y="445"/>
                  </a:lnTo>
                  <a:lnTo>
                    <a:pt x="457" y="445"/>
                  </a:lnTo>
                  <a:lnTo>
                    <a:pt x="473" y="452"/>
                  </a:lnTo>
                  <a:lnTo>
                    <a:pt x="487" y="455"/>
                  </a:lnTo>
                  <a:lnTo>
                    <a:pt x="501" y="458"/>
                  </a:lnTo>
                  <a:lnTo>
                    <a:pt x="516" y="459"/>
                  </a:lnTo>
                  <a:lnTo>
                    <a:pt x="529" y="458"/>
                  </a:lnTo>
                  <a:lnTo>
                    <a:pt x="542" y="455"/>
                  </a:lnTo>
                  <a:lnTo>
                    <a:pt x="554" y="450"/>
                  </a:lnTo>
                  <a:lnTo>
                    <a:pt x="565" y="445"/>
                  </a:lnTo>
                  <a:lnTo>
                    <a:pt x="576" y="437"/>
                  </a:lnTo>
                  <a:lnTo>
                    <a:pt x="585" y="428"/>
                  </a:lnTo>
                  <a:lnTo>
                    <a:pt x="593" y="418"/>
                  </a:lnTo>
                  <a:lnTo>
                    <a:pt x="601" y="406"/>
                  </a:lnTo>
                  <a:lnTo>
                    <a:pt x="606" y="393"/>
                  </a:lnTo>
                  <a:lnTo>
                    <a:pt x="611" y="378"/>
                  </a:lnTo>
                  <a:lnTo>
                    <a:pt x="615" y="364"/>
                  </a:lnTo>
                  <a:lnTo>
                    <a:pt x="618" y="347"/>
                  </a:lnTo>
                  <a:lnTo>
                    <a:pt x="618" y="3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7" name="Freeform 660"/>
            <p:cNvSpPr>
              <a:spLocks/>
            </p:cNvSpPr>
            <p:nvPr/>
          </p:nvSpPr>
          <p:spPr bwMode="auto">
            <a:xfrm>
              <a:off x="4194176" y="2292350"/>
              <a:ext cx="246063" cy="195263"/>
            </a:xfrm>
            <a:custGeom>
              <a:avLst/>
              <a:gdLst/>
              <a:ahLst/>
              <a:cxnLst>
                <a:cxn ang="0">
                  <a:pos x="623" y="355"/>
                </a:cxn>
                <a:cxn ang="0">
                  <a:pos x="613" y="314"/>
                </a:cxn>
                <a:cxn ang="0">
                  <a:pos x="584" y="270"/>
                </a:cxn>
                <a:cxn ang="0">
                  <a:pos x="556" y="251"/>
                </a:cxn>
                <a:cxn ang="0">
                  <a:pos x="542" y="248"/>
                </a:cxn>
                <a:cxn ang="0">
                  <a:pos x="531" y="253"/>
                </a:cxn>
                <a:cxn ang="0">
                  <a:pos x="522" y="272"/>
                </a:cxn>
                <a:cxn ang="0">
                  <a:pos x="528" y="285"/>
                </a:cxn>
                <a:cxn ang="0">
                  <a:pos x="534" y="291"/>
                </a:cxn>
                <a:cxn ang="0">
                  <a:pos x="558" y="308"/>
                </a:cxn>
                <a:cxn ang="0">
                  <a:pos x="571" y="329"/>
                </a:cxn>
                <a:cxn ang="0">
                  <a:pos x="575" y="352"/>
                </a:cxn>
                <a:cxn ang="0">
                  <a:pos x="571" y="374"/>
                </a:cxn>
                <a:cxn ang="0">
                  <a:pos x="543" y="414"/>
                </a:cxn>
                <a:cxn ang="0">
                  <a:pos x="500" y="439"/>
                </a:cxn>
                <a:cxn ang="0">
                  <a:pos x="466" y="442"/>
                </a:cxn>
                <a:cxn ang="0">
                  <a:pos x="440" y="435"/>
                </a:cxn>
                <a:cxn ang="0">
                  <a:pos x="333" y="374"/>
                </a:cxn>
                <a:cxn ang="0">
                  <a:pos x="214" y="304"/>
                </a:cxn>
                <a:cxn ang="0">
                  <a:pos x="151" y="264"/>
                </a:cxn>
                <a:cxn ang="0">
                  <a:pos x="106" y="242"/>
                </a:cxn>
                <a:cxn ang="0">
                  <a:pos x="80" y="217"/>
                </a:cxn>
                <a:cxn ang="0">
                  <a:pos x="61" y="180"/>
                </a:cxn>
                <a:cxn ang="0">
                  <a:pos x="50" y="141"/>
                </a:cxn>
                <a:cxn ang="0">
                  <a:pos x="59" y="99"/>
                </a:cxn>
                <a:cxn ang="0">
                  <a:pos x="76" y="74"/>
                </a:cxn>
                <a:cxn ang="0">
                  <a:pos x="96" y="57"/>
                </a:cxn>
                <a:cxn ang="0">
                  <a:pos x="118" y="49"/>
                </a:cxn>
                <a:cxn ang="0">
                  <a:pos x="142" y="49"/>
                </a:cxn>
                <a:cxn ang="0">
                  <a:pos x="168" y="59"/>
                </a:cxn>
                <a:cxn ang="0">
                  <a:pos x="181" y="66"/>
                </a:cxn>
                <a:cxn ang="0">
                  <a:pos x="194" y="68"/>
                </a:cxn>
                <a:cxn ang="0">
                  <a:pos x="206" y="56"/>
                </a:cxn>
                <a:cxn ang="0">
                  <a:pos x="208" y="39"/>
                </a:cxn>
                <a:cxn ang="0">
                  <a:pos x="203" y="27"/>
                </a:cxn>
                <a:cxn ang="0">
                  <a:pos x="184" y="15"/>
                </a:cxn>
                <a:cxn ang="0">
                  <a:pos x="139" y="0"/>
                </a:cxn>
                <a:cxn ang="0">
                  <a:pos x="95" y="5"/>
                </a:cxn>
                <a:cxn ang="0">
                  <a:pos x="65" y="21"/>
                </a:cxn>
                <a:cxn ang="0">
                  <a:pos x="24" y="63"/>
                </a:cxn>
                <a:cxn ang="0">
                  <a:pos x="3" y="107"/>
                </a:cxn>
                <a:cxn ang="0">
                  <a:pos x="0" y="132"/>
                </a:cxn>
                <a:cxn ang="0">
                  <a:pos x="7" y="167"/>
                </a:cxn>
                <a:cxn ang="0">
                  <a:pos x="24" y="219"/>
                </a:cxn>
                <a:cxn ang="0">
                  <a:pos x="55" y="264"/>
                </a:cxn>
                <a:cxn ang="0">
                  <a:pos x="71" y="276"/>
                </a:cxn>
                <a:cxn ang="0">
                  <a:pos x="129" y="304"/>
                </a:cxn>
                <a:cxn ang="0">
                  <a:pos x="170" y="331"/>
                </a:cxn>
                <a:cxn ang="0">
                  <a:pos x="212" y="358"/>
                </a:cxn>
                <a:cxn ang="0">
                  <a:pos x="427" y="480"/>
                </a:cxn>
                <a:cxn ang="0">
                  <a:pos x="477" y="490"/>
                </a:cxn>
                <a:cxn ang="0">
                  <a:pos x="526" y="480"/>
                </a:cxn>
                <a:cxn ang="0">
                  <a:pos x="558" y="463"/>
                </a:cxn>
                <a:cxn ang="0">
                  <a:pos x="596" y="427"/>
                </a:cxn>
                <a:cxn ang="0">
                  <a:pos x="619" y="382"/>
                </a:cxn>
              </a:cxnLst>
              <a:rect l="0" t="0" r="r" b="b"/>
              <a:pathLst>
                <a:path w="623" h="490">
                  <a:moveTo>
                    <a:pt x="622" y="363"/>
                  </a:moveTo>
                  <a:lnTo>
                    <a:pt x="622" y="363"/>
                  </a:lnTo>
                  <a:lnTo>
                    <a:pt x="623" y="355"/>
                  </a:lnTo>
                  <a:lnTo>
                    <a:pt x="622" y="346"/>
                  </a:lnTo>
                  <a:lnTo>
                    <a:pt x="619" y="329"/>
                  </a:lnTo>
                  <a:lnTo>
                    <a:pt x="613" y="314"/>
                  </a:lnTo>
                  <a:lnTo>
                    <a:pt x="605" y="298"/>
                  </a:lnTo>
                  <a:lnTo>
                    <a:pt x="596" y="284"/>
                  </a:lnTo>
                  <a:lnTo>
                    <a:pt x="584" y="270"/>
                  </a:lnTo>
                  <a:lnTo>
                    <a:pt x="571" y="260"/>
                  </a:lnTo>
                  <a:lnTo>
                    <a:pt x="556" y="251"/>
                  </a:lnTo>
                  <a:lnTo>
                    <a:pt x="556" y="251"/>
                  </a:lnTo>
                  <a:lnTo>
                    <a:pt x="551" y="248"/>
                  </a:lnTo>
                  <a:lnTo>
                    <a:pt x="547" y="248"/>
                  </a:lnTo>
                  <a:lnTo>
                    <a:pt x="542" y="248"/>
                  </a:lnTo>
                  <a:lnTo>
                    <a:pt x="538" y="248"/>
                  </a:lnTo>
                  <a:lnTo>
                    <a:pt x="534" y="251"/>
                  </a:lnTo>
                  <a:lnTo>
                    <a:pt x="531" y="253"/>
                  </a:lnTo>
                  <a:lnTo>
                    <a:pt x="526" y="260"/>
                  </a:lnTo>
                  <a:lnTo>
                    <a:pt x="524" y="268"/>
                  </a:lnTo>
                  <a:lnTo>
                    <a:pt x="522" y="272"/>
                  </a:lnTo>
                  <a:lnTo>
                    <a:pt x="524" y="277"/>
                  </a:lnTo>
                  <a:lnTo>
                    <a:pt x="525" y="281"/>
                  </a:lnTo>
                  <a:lnTo>
                    <a:pt x="528" y="285"/>
                  </a:lnTo>
                  <a:lnTo>
                    <a:pt x="530" y="287"/>
                  </a:lnTo>
                  <a:lnTo>
                    <a:pt x="534" y="291"/>
                  </a:lnTo>
                  <a:lnTo>
                    <a:pt x="534" y="291"/>
                  </a:lnTo>
                  <a:lnTo>
                    <a:pt x="543" y="297"/>
                  </a:lnTo>
                  <a:lnTo>
                    <a:pt x="551" y="303"/>
                  </a:lnTo>
                  <a:lnTo>
                    <a:pt x="558" y="308"/>
                  </a:lnTo>
                  <a:lnTo>
                    <a:pt x="563" y="315"/>
                  </a:lnTo>
                  <a:lnTo>
                    <a:pt x="567" y="323"/>
                  </a:lnTo>
                  <a:lnTo>
                    <a:pt x="571" y="329"/>
                  </a:lnTo>
                  <a:lnTo>
                    <a:pt x="573" y="337"/>
                  </a:lnTo>
                  <a:lnTo>
                    <a:pt x="575" y="344"/>
                  </a:lnTo>
                  <a:lnTo>
                    <a:pt x="575" y="352"/>
                  </a:lnTo>
                  <a:lnTo>
                    <a:pt x="573" y="359"/>
                  </a:lnTo>
                  <a:lnTo>
                    <a:pt x="572" y="367"/>
                  </a:lnTo>
                  <a:lnTo>
                    <a:pt x="571" y="374"/>
                  </a:lnTo>
                  <a:lnTo>
                    <a:pt x="564" y="388"/>
                  </a:lnTo>
                  <a:lnTo>
                    <a:pt x="555" y="401"/>
                  </a:lnTo>
                  <a:lnTo>
                    <a:pt x="543" y="414"/>
                  </a:lnTo>
                  <a:lnTo>
                    <a:pt x="530" y="425"/>
                  </a:lnTo>
                  <a:lnTo>
                    <a:pt x="516" y="433"/>
                  </a:lnTo>
                  <a:lnTo>
                    <a:pt x="500" y="439"/>
                  </a:lnTo>
                  <a:lnTo>
                    <a:pt x="483" y="442"/>
                  </a:lnTo>
                  <a:lnTo>
                    <a:pt x="474" y="442"/>
                  </a:lnTo>
                  <a:lnTo>
                    <a:pt x="466" y="442"/>
                  </a:lnTo>
                  <a:lnTo>
                    <a:pt x="457" y="440"/>
                  </a:lnTo>
                  <a:lnTo>
                    <a:pt x="449" y="438"/>
                  </a:lnTo>
                  <a:lnTo>
                    <a:pt x="440" y="435"/>
                  </a:lnTo>
                  <a:lnTo>
                    <a:pt x="432" y="430"/>
                  </a:lnTo>
                  <a:lnTo>
                    <a:pt x="432" y="430"/>
                  </a:lnTo>
                  <a:lnTo>
                    <a:pt x="333" y="374"/>
                  </a:lnTo>
                  <a:lnTo>
                    <a:pt x="235" y="318"/>
                  </a:lnTo>
                  <a:lnTo>
                    <a:pt x="235" y="318"/>
                  </a:lnTo>
                  <a:lnTo>
                    <a:pt x="214" y="304"/>
                  </a:lnTo>
                  <a:lnTo>
                    <a:pt x="193" y="290"/>
                  </a:lnTo>
                  <a:lnTo>
                    <a:pt x="172" y="277"/>
                  </a:lnTo>
                  <a:lnTo>
                    <a:pt x="151" y="264"/>
                  </a:lnTo>
                  <a:lnTo>
                    <a:pt x="151" y="264"/>
                  </a:lnTo>
                  <a:lnTo>
                    <a:pt x="129" y="253"/>
                  </a:lnTo>
                  <a:lnTo>
                    <a:pt x="106" y="242"/>
                  </a:lnTo>
                  <a:lnTo>
                    <a:pt x="97" y="234"/>
                  </a:lnTo>
                  <a:lnTo>
                    <a:pt x="88" y="226"/>
                  </a:lnTo>
                  <a:lnTo>
                    <a:pt x="80" y="217"/>
                  </a:lnTo>
                  <a:lnTo>
                    <a:pt x="74" y="206"/>
                  </a:lnTo>
                  <a:lnTo>
                    <a:pt x="74" y="206"/>
                  </a:lnTo>
                  <a:lnTo>
                    <a:pt x="61" y="180"/>
                  </a:lnTo>
                  <a:lnTo>
                    <a:pt x="55" y="167"/>
                  </a:lnTo>
                  <a:lnTo>
                    <a:pt x="51" y="154"/>
                  </a:lnTo>
                  <a:lnTo>
                    <a:pt x="50" y="141"/>
                  </a:lnTo>
                  <a:lnTo>
                    <a:pt x="50" y="127"/>
                  </a:lnTo>
                  <a:lnTo>
                    <a:pt x="53" y="114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70" y="82"/>
                  </a:lnTo>
                  <a:lnTo>
                    <a:pt x="76" y="74"/>
                  </a:lnTo>
                  <a:lnTo>
                    <a:pt x="83" y="68"/>
                  </a:lnTo>
                  <a:lnTo>
                    <a:pt x="89" y="63"/>
                  </a:lnTo>
                  <a:lnTo>
                    <a:pt x="96" y="57"/>
                  </a:lnTo>
                  <a:lnTo>
                    <a:pt x="102" y="53"/>
                  </a:lnTo>
                  <a:lnTo>
                    <a:pt x="110" y="51"/>
                  </a:lnTo>
                  <a:lnTo>
                    <a:pt x="118" y="49"/>
                  </a:lnTo>
                  <a:lnTo>
                    <a:pt x="126" y="48"/>
                  </a:lnTo>
                  <a:lnTo>
                    <a:pt x="134" y="48"/>
                  </a:lnTo>
                  <a:lnTo>
                    <a:pt x="142" y="49"/>
                  </a:lnTo>
                  <a:lnTo>
                    <a:pt x="151" y="52"/>
                  </a:lnTo>
                  <a:lnTo>
                    <a:pt x="159" y="55"/>
                  </a:lnTo>
                  <a:lnTo>
                    <a:pt x="168" y="59"/>
                  </a:lnTo>
                  <a:lnTo>
                    <a:pt x="177" y="64"/>
                  </a:lnTo>
                  <a:lnTo>
                    <a:pt x="177" y="64"/>
                  </a:lnTo>
                  <a:lnTo>
                    <a:pt x="181" y="66"/>
                  </a:lnTo>
                  <a:lnTo>
                    <a:pt x="186" y="68"/>
                  </a:lnTo>
                  <a:lnTo>
                    <a:pt x="190" y="68"/>
                  </a:lnTo>
                  <a:lnTo>
                    <a:pt x="194" y="68"/>
                  </a:lnTo>
                  <a:lnTo>
                    <a:pt x="198" y="65"/>
                  </a:lnTo>
                  <a:lnTo>
                    <a:pt x="201" y="63"/>
                  </a:lnTo>
                  <a:lnTo>
                    <a:pt x="206" y="56"/>
                  </a:lnTo>
                  <a:lnTo>
                    <a:pt x="208" y="48"/>
                  </a:lnTo>
                  <a:lnTo>
                    <a:pt x="210" y="44"/>
                  </a:lnTo>
                  <a:lnTo>
                    <a:pt x="208" y="39"/>
                  </a:lnTo>
                  <a:lnTo>
                    <a:pt x="207" y="35"/>
                  </a:lnTo>
                  <a:lnTo>
                    <a:pt x="206" y="31"/>
                  </a:lnTo>
                  <a:lnTo>
                    <a:pt x="203" y="27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84" y="15"/>
                  </a:lnTo>
                  <a:lnTo>
                    <a:pt x="168" y="8"/>
                  </a:lnTo>
                  <a:lnTo>
                    <a:pt x="153" y="2"/>
                  </a:lnTo>
                  <a:lnTo>
                    <a:pt x="139" y="0"/>
                  </a:lnTo>
                  <a:lnTo>
                    <a:pt x="125" y="0"/>
                  </a:lnTo>
                  <a:lnTo>
                    <a:pt x="110" y="1"/>
                  </a:lnTo>
                  <a:lnTo>
                    <a:pt x="95" y="5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65" y="21"/>
                  </a:lnTo>
                  <a:lnTo>
                    <a:pt x="50" y="32"/>
                  </a:lnTo>
                  <a:lnTo>
                    <a:pt x="37" y="47"/>
                  </a:lnTo>
                  <a:lnTo>
                    <a:pt x="24" y="63"/>
                  </a:lnTo>
                  <a:lnTo>
                    <a:pt x="13" y="81"/>
                  </a:lnTo>
                  <a:lnTo>
                    <a:pt x="6" y="98"/>
                  </a:lnTo>
                  <a:lnTo>
                    <a:pt x="3" y="107"/>
                  </a:lnTo>
                  <a:lnTo>
                    <a:pt x="2" y="115"/>
                  </a:lnTo>
                  <a:lnTo>
                    <a:pt x="0" y="12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3" y="149"/>
                  </a:lnTo>
                  <a:lnTo>
                    <a:pt x="7" y="167"/>
                  </a:lnTo>
                  <a:lnTo>
                    <a:pt x="11" y="185"/>
                  </a:lnTo>
                  <a:lnTo>
                    <a:pt x="17" y="202"/>
                  </a:lnTo>
                  <a:lnTo>
                    <a:pt x="24" y="219"/>
                  </a:lnTo>
                  <a:lnTo>
                    <a:pt x="33" y="235"/>
                  </a:lnTo>
                  <a:lnTo>
                    <a:pt x="44" y="251"/>
                  </a:lnTo>
                  <a:lnTo>
                    <a:pt x="55" y="264"/>
                  </a:lnTo>
                  <a:lnTo>
                    <a:pt x="55" y="264"/>
                  </a:lnTo>
                  <a:lnTo>
                    <a:pt x="63" y="270"/>
                  </a:lnTo>
                  <a:lnTo>
                    <a:pt x="71" y="276"/>
                  </a:lnTo>
                  <a:lnTo>
                    <a:pt x="91" y="286"/>
                  </a:lnTo>
                  <a:lnTo>
                    <a:pt x="110" y="295"/>
                  </a:lnTo>
                  <a:lnTo>
                    <a:pt x="129" y="304"/>
                  </a:lnTo>
                  <a:lnTo>
                    <a:pt x="129" y="304"/>
                  </a:lnTo>
                  <a:lnTo>
                    <a:pt x="150" y="318"/>
                  </a:lnTo>
                  <a:lnTo>
                    <a:pt x="170" y="331"/>
                  </a:lnTo>
                  <a:lnTo>
                    <a:pt x="191" y="345"/>
                  </a:lnTo>
                  <a:lnTo>
                    <a:pt x="212" y="358"/>
                  </a:lnTo>
                  <a:lnTo>
                    <a:pt x="212" y="358"/>
                  </a:lnTo>
                  <a:lnTo>
                    <a:pt x="410" y="471"/>
                  </a:lnTo>
                  <a:lnTo>
                    <a:pt x="410" y="471"/>
                  </a:lnTo>
                  <a:lnTo>
                    <a:pt x="427" y="480"/>
                  </a:lnTo>
                  <a:lnTo>
                    <a:pt x="443" y="485"/>
                  </a:lnTo>
                  <a:lnTo>
                    <a:pt x="460" y="489"/>
                  </a:lnTo>
                  <a:lnTo>
                    <a:pt x="477" y="490"/>
                  </a:lnTo>
                  <a:lnTo>
                    <a:pt x="492" y="489"/>
                  </a:lnTo>
                  <a:lnTo>
                    <a:pt x="509" y="486"/>
                  </a:lnTo>
                  <a:lnTo>
                    <a:pt x="526" y="480"/>
                  </a:lnTo>
                  <a:lnTo>
                    <a:pt x="542" y="472"/>
                  </a:lnTo>
                  <a:lnTo>
                    <a:pt x="542" y="472"/>
                  </a:lnTo>
                  <a:lnTo>
                    <a:pt x="558" y="463"/>
                  </a:lnTo>
                  <a:lnTo>
                    <a:pt x="572" y="452"/>
                  </a:lnTo>
                  <a:lnTo>
                    <a:pt x="585" y="440"/>
                  </a:lnTo>
                  <a:lnTo>
                    <a:pt x="596" y="427"/>
                  </a:lnTo>
                  <a:lnTo>
                    <a:pt x="606" y="413"/>
                  </a:lnTo>
                  <a:lnTo>
                    <a:pt x="614" y="397"/>
                  </a:lnTo>
                  <a:lnTo>
                    <a:pt x="619" y="382"/>
                  </a:lnTo>
                  <a:lnTo>
                    <a:pt x="622" y="363"/>
                  </a:lnTo>
                  <a:lnTo>
                    <a:pt x="622" y="3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8" name="Freeform 661"/>
            <p:cNvSpPr>
              <a:spLocks/>
            </p:cNvSpPr>
            <p:nvPr/>
          </p:nvSpPr>
          <p:spPr bwMode="auto">
            <a:xfrm>
              <a:off x="4151313" y="2563813"/>
              <a:ext cx="407988" cy="128588"/>
            </a:xfrm>
            <a:custGeom>
              <a:avLst/>
              <a:gdLst/>
              <a:ahLst/>
              <a:cxnLst>
                <a:cxn ang="0">
                  <a:pos x="823" y="17"/>
                </a:cxn>
                <a:cxn ang="0">
                  <a:pos x="810" y="22"/>
                </a:cxn>
                <a:cxn ang="0">
                  <a:pos x="800" y="44"/>
                </a:cxn>
                <a:cxn ang="0">
                  <a:pos x="804" y="55"/>
                </a:cxn>
                <a:cxn ang="0">
                  <a:pos x="815" y="61"/>
                </a:cxn>
                <a:cxn ang="0">
                  <a:pos x="852" y="70"/>
                </a:cxn>
                <a:cxn ang="0">
                  <a:pos x="903" y="98"/>
                </a:cxn>
                <a:cxn ang="0">
                  <a:pos x="945" y="136"/>
                </a:cxn>
                <a:cxn ang="0">
                  <a:pos x="959" y="154"/>
                </a:cxn>
                <a:cxn ang="0">
                  <a:pos x="975" y="185"/>
                </a:cxn>
                <a:cxn ang="0">
                  <a:pos x="983" y="217"/>
                </a:cxn>
                <a:cxn ang="0">
                  <a:pos x="975" y="246"/>
                </a:cxn>
                <a:cxn ang="0">
                  <a:pos x="951" y="265"/>
                </a:cxn>
                <a:cxn ang="0">
                  <a:pos x="923" y="273"/>
                </a:cxn>
                <a:cxn ang="0">
                  <a:pos x="794" y="274"/>
                </a:cxn>
                <a:cxn ang="0">
                  <a:pos x="754" y="269"/>
                </a:cxn>
                <a:cxn ang="0">
                  <a:pos x="681" y="264"/>
                </a:cxn>
                <a:cxn ang="0">
                  <a:pos x="558" y="265"/>
                </a:cxn>
                <a:cxn ang="0">
                  <a:pos x="312" y="270"/>
                </a:cxn>
                <a:cxn ang="0">
                  <a:pos x="164" y="266"/>
                </a:cxn>
                <a:cxn ang="0">
                  <a:pos x="126" y="263"/>
                </a:cxn>
                <a:cxn ang="0">
                  <a:pos x="79" y="252"/>
                </a:cxn>
                <a:cxn ang="0">
                  <a:pos x="61" y="240"/>
                </a:cxn>
                <a:cxn ang="0">
                  <a:pos x="53" y="221"/>
                </a:cxn>
                <a:cxn ang="0">
                  <a:pos x="53" y="183"/>
                </a:cxn>
                <a:cxn ang="0">
                  <a:pos x="59" y="154"/>
                </a:cxn>
                <a:cxn ang="0">
                  <a:pos x="72" y="124"/>
                </a:cxn>
                <a:cxn ang="0">
                  <a:pos x="95" y="96"/>
                </a:cxn>
                <a:cxn ang="0">
                  <a:pos x="153" y="56"/>
                </a:cxn>
                <a:cxn ang="0">
                  <a:pos x="194" y="44"/>
                </a:cxn>
                <a:cxn ang="0">
                  <a:pos x="203" y="40"/>
                </a:cxn>
                <a:cxn ang="0">
                  <a:pos x="210" y="31"/>
                </a:cxn>
                <a:cxn ang="0">
                  <a:pos x="206" y="11"/>
                </a:cxn>
                <a:cxn ang="0">
                  <a:pos x="193" y="1"/>
                </a:cxn>
                <a:cxn ang="0">
                  <a:pos x="182" y="0"/>
                </a:cxn>
                <a:cxn ang="0">
                  <a:pos x="121" y="22"/>
                </a:cxn>
                <a:cxn ang="0">
                  <a:pos x="63" y="66"/>
                </a:cxn>
                <a:cxn ang="0">
                  <a:pos x="21" y="124"/>
                </a:cxn>
                <a:cxn ang="0">
                  <a:pos x="4" y="167"/>
                </a:cxn>
                <a:cxn ang="0">
                  <a:pos x="0" y="200"/>
                </a:cxn>
                <a:cxn ang="0">
                  <a:pos x="6" y="232"/>
                </a:cxn>
                <a:cxn ang="0">
                  <a:pos x="21" y="264"/>
                </a:cxn>
                <a:cxn ang="0">
                  <a:pos x="36" y="281"/>
                </a:cxn>
                <a:cxn ang="0">
                  <a:pos x="67" y="299"/>
                </a:cxn>
                <a:cxn ang="0">
                  <a:pos x="121" y="311"/>
                </a:cxn>
                <a:cxn ang="0">
                  <a:pos x="223" y="315"/>
                </a:cxn>
                <a:cxn ang="0">
                  <a:pos x="380" y="314"/>
                </a:cxn>
                <a:cxn ang="0">
                  <a:pos x="605" y="311"/>
                </a:cxn>
                <a:cxn ang="0">
                  <a:pos x="810" y="319"/>
                </a:cxn>
                <a:cxn ang="0">
                  <a:pos x="857" y="321"/>
                </a:cxn>
                <a:cxn ang="0">
                  <a:pos x="929" y="320"/>
                </a:cxn>
                <a:cxn ang="0">
                  <a:pos x="970" y="312"/>
                </a:cxn>
                <a:cxn ang="0">
                  <a:pos x="1000" y="294"/>
                </a:cxn>
                <a:cxn ang="0">
                  <a:pos x="1013" y="273"/>
                </a:cxn>
                <a:cxn ang="0">
                  <a:pos x="1025" y="240"/>
                </a:cxn>
                <a:cxn ang="0">
                  <a:pos x="1027" y="206"/>
                </a:cxn>
                <a:cxn ang="0">
                  <a:pos x="1021" y="174"/>
                </a:cxn>
                <a:cxn ang="0">
                  <a:pos x="988" y="113"/>
                </a:cxn>
                <a:cxn ang="0">
                  <a:pos x="934" y="62"/>
                </a:cxn>
                <a:cxn ang="0">
                  <a:pos x="872" y="28"/>
                </a:cxn>
                <a:cxn ang="0">
                  <a:pos x="828" y="17"/>
                </a:cxn>
              </a:cxnLst>
              <a:rect l="0" t="0" r="r" b="b"/>
              <a:pathLst>
                <a:path w="1027" h="321">
                  <a:moveTo>
                    <a:pt x="828" y="17"/>
                  </a:moveTo>
                  <a:lnTo>
                    <a:pt x="828" y="17"/>
                  </a:lnTo>
                  <a:lnTo>
                    <a:pt x="823" y="17"/>
                  </a:lnTo>
                  <a:lnTo>
                    <a:pt x="818" y="18"/>
                  </a:lnTo>
                  <a:lnTo>
                    <a:pt x="814" y="19"/>
                  </a:lnTo>
                  <a:lnTo>
                    <a:pt x="810" y="22"/>
                  </a:lnTo>
                  <a:lnTo>
                    <a:pt x="804" y="28"/>
                  </a:lnTo>
                  <a:lnTo>
                    <a:pt x="800" y="36"/>
                  </a:lnTo>
                  <a:lnTo>
                    <a:pt x="800" y="44"/>
                  </a:lnTo>
                  <a:lnTo>
                    <a:pt x="800" y="48"/>
                  </a:lnTo>
                  <a:lnTo>
                    <a:pt x="801" y="52"/>
                  </a:lnTo>
                  <a:lnTo>
                    <a:pt x="804" y="55"/>
                  </a:lnTo>
                  <a:lnTo>
                    <a:pt x="808" y="57"/>
                  </a:lnTo>
                  <a:lnTo>
                    <a:pt x="811" y="60"/>
                  </a:lnTo>
                  <a:lnTo>
                    <a:pt x="815" y="61"/>
                  </a:lnTo>
                  <a:lnTo>
                    <a:pt x="815" y="61"/>
                  </a:lnTo>
                  <a:lnTo>
                    <a:pt x="834" y="65"/>
                  </a:lnTo>
                  <a:lnTo>
                    <a:pt x="852" y="70"/>
                  </a:lnTo>
                  <a:lnTo>
                    <a:pt x="870" y="78"/>
                  </a:lnTo>
                  <a:lnTo>
                    <a:pt x="887" y="87"/>
                  </a:lnTo>
                  <a:lnTo>
                    <a:pt x="903" y="98"/>
                  </a:lnTo>
                  <a:lnTo>
                    <a:pt x="917" y="110"/>
                  </a:lnTo>
                  <a:lnTo>
                    <a:pt x="932" y="123"/>
                  </a:lnTo>
                  <a:lnTo>
                    <a:pt x="945" y="136"/>
                  </a:lnTo>
                  <a:lnTo>
                    <a:pt x="945" y="136"/>
                  </a:lnTo>
                  <a:lnTo>
                    <a:pt x="951" y="145"/>
                  </a:lnTo>
                  <a:lnTo>
                    <a:pt x="959" y="154"/>
                  </a:lnTo>
                  <a:lnTo>
                    <a:pt x="966" y="164"/>
                  </a:lnTo>
                  <a:lnTo>
                    <a:pt x="971" y="175"/>
                  </a:lnTo>
                  <a:lnTo>
                    <a:pt x="975" y="185"/>
                  </a:lnTo>
                  <a:lnTo>
                    <a:pt x="979" y="196"/>
                  </a:lnTo>
                  <a:lnTo>
                    <a:pt x="982" y="208"/>
                  </a:lnTo>
                  <a:lnTo>
                    <a:pt x="983" y="217"/>
                  </a:lnTo>
                  <a:lnTo>
                    <a:pt x="982" y="227"/>
                  </a:lnTo>
                  <a:lnTo>
                    <a:pt x="980" y="236"/>
                  </a:lnTo>
                  <a:lnTo>
                    <a:pt x="975" y="246"/>
                  </a:lnTo>
                  <a:lnTo>
                    <a:pt x="970" y="253"/>
                  </a:lnTo>
                  <a:lnTo>
                    <a:pt x="962" y="260"/>
                  </a:lnTo>
                  <a:lnTo>
                    <a:pt x="951" y="265"/>
                  </a:lnTo>
                  <a:lnTo>
                    <a:pt x="938" y="270"/>
                  </a:lnTo>
                  <a:lnTo>
                    <a:pt x="923" y="273"/>
                  </a:lnTo>
                  <a:lnTo>
                    <a:pt x="923" y="273"/>
                  </a:lnTo>
                  <a:lnTo>
                    <a:pt x="881" y="276"/>
                  </a:lnTo>
                  <a:lnTo>
                    <a:pt x="838" y="277"/>
                  </a:lnTo>
                  <a:lnTo>
                    <a:pt x="794" y="274"/>
                  </a:lnTo>
                  <a:lnTo>
                    <a:pt x="774" y="273"/>
                  </a:lnTo>
                  <a:lnTo>
                    <a:pt x="754" y="269"/>
                  </a:lnTo>
                  <a:lnTo>
                    <a:pt x="754" y="269"/>
                  </a:lnTo>
                  <a:lnTo>
                    <a:pt x="730" y="266"/>
                  </a:lnTo>
                  <a:lnTo>
                    <a:pt x="706" y="265"/>
                  </a:lnTo>
                  <a:lnTo>
                    <a:pt x="681" y="264"/>
                  </a:lnTo>
                  <a:lnTo>
                    <a:pt x="656" y="264"/>
                  </a:lnTo>
                  <a:lnTo>
                    <a:pt x="558" y="265"/>
                  </a:lnTo>
                  <a:lnTo>
                    <a:pt x="558" y="265"/>
                  </a:lnTo>
                  <a:lnTo>
                    <a:pt x="460" y="266"/>
                  </a:lnTo>
                  <a:lnTo>
                    <a:pt x="360" y="269"/>
                  </a:lnTo>
                  <a:lnTo>
                    <a:pt x="312" y="270"/>
                  </a:lnTo>
                  <a:lnTo>
                    <a:pt x="262" y="270"/>
                  </a:lnTo>
                  <a:lnTo>
                    <a:pt x="212" y="269"/>
                  </a:lnTo>
                  <a:lnTo>
                    <a:pt x="164" y="266"/>
                  </a:lnTo>
                  <a:lnTo>
                    <a:pt x="164" y="266"/>
                  </a:lnTo>
                  <a:lnTo>
                    <a:pt x="144" y="265"/>
                  </a:lnTo>
                  <a:lnTo>
                    <a:pt x="126" y="263"/>
                  </a:lnTo>
                  <a:lnTo>
                    <a:pt x="88" y="255"/>
                  </a:lnTo>
                  <a:lnTo>
                    <a:pt x="88" y="255"/>
                  </a:lnTo>
                  <a:lnTo>
                    <a:pt x="79" y="252"/>
                  </a:lnTo>
                  <a:lnTo>
                    <a:pt x="72" y="249"/>
                  </a:lnTo>
                  <a:lnTo>
                    <a:pt x="66" y="246"/>
                  </a:lnTo>
                  <a:lnTo>
                    <a:pt x="61" y="240"/>
                  </a:lnTo>
                  <a:lnTo>
                    <a:pt x="57" y="234"/>
                  </a:lnTo>
                  <a:lnTo>
                    <a:pt x="54" y="229"/>
                  </a:lnTo>
                  <a:lnTo>
                    <a:pt x="53" y="221"/>
                  </a:lnTo>
                  <a:lnTo>
                    <a:pt x="51" y="214"/>
                  </a:lnTo>
                  <a:lnTo>
                    <a:pt x="50" y="198"/>
                  </a:lnTo>
                  <a:lnTo>
                    <a:pt x="53" y="183"/>
                  </a:lnTo>
                  <a:lnTo>
                    <a:pt x="55" y="168"/>
                  </a:lnTo>
                  <a:lnTo>
                    <a:pt x="59" y="154"/>
                  </a:lnTo>
                  <a:lnTo>
                    <a:pt x="59" y="154"/>
                  </a:lnTo>
                  <a:lnTo>
                    <a:pt x="62" y="144"/>
                  </a:lnTo>
                  <a:lnTo>
                    <a:pt x="67" y="133"/>
                  </a:lnTo>
                  <a:lnTo>
                    <a:pt x="72" y="124"/>
                  </a:lnTo>
                  <a:lnTo>
                    <a:pt x="79" y="115"/>
                  </a:lnTo>
                  <a:lnTo>
                    <a:pt x="85" y="106"/>
                  </a:lnTo>
                  <a:lnTo>
                    <a:pt x="95" y="96"/>
                  </a:lnTo>
                  <a:lnTo>
                    <a:pt x="113" y="81"/>
                  </a:lnTo>
                  <a:lnTo>
                    <a:pt x="133" y="68"/>
                  </a:lnTo>
                  <a:lnTo>
                    <a:pt x="153" y="56"/>
                  </a:lnTo>
                  <a:lnTo>
                    <a:pt x="174" y="48"/>
                  </a:lnTo>
                  <a:lnTo>
                    <a:pt x="185" y="45"/>
                  </a:lnTo>
                  <a:lnTo>
                    <a:pt x="194" y="44"/>
                  </a:lnTo>
                  <a:lnTo>
                    <a:pt x="194" y="44"/>
                  </a:lnTo>
                  <a:lnTo>
                    <a:pt x="199" y="43"/>
                  </a:lnTo>
                  <a:lnTo>
                    <a:pt x="203" y="40"/>
                  </a:lnTo>
                  <a:lnTo>
                    <a:pt x="206" y="38"/>
                  </a:lnTo>
                  <a:lnTo>
                    <a:pt x="208" y="35"/>
                  </a:lnTo>
                  <a:lnTo>
                    <a:pt x="210" y="31"/>
                  </a:lnTo>
                  <a:lnTo>
                    <a:pt x="211" y="27"/>
                  </a:lnTo>
                  <a:lnTo>
                    <a:pt x="210" y="19"/>
                  </a:lnTo>
                  <a:lnTo>
                    <a:pt x="206" y="11"/>
                  </a:lnTo>
                  <a:lnTo>
                    <a:pt x="201" y="5"/>
                  </a:lnTo>
                  <a:lnTo>
                    <a:pt x="197" y="2"/>
                  </a:lnTo>
                  <a:lnTo>
                    <a:pt x="193" y="1"/>
                  </a:lnTo>
                  <a:lnTo>
                    <a:pt x="188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61" y="5"/>
                  </a:lnTo>
                  <a:lnTo>
                    <a:pt x="142" y="11"/>
                  </a:lnTo>
                  <a:lnTo>
                    <a:pt x="121" y="22"/>
                  </a:lnTo>
                  <a:lnTo>
                    <a:pt x="101" y="35"/>
                  </a:lnTo>
                  <a:lnTo>
                    <a:pt x="82" y="49"/>
                  </a:lnTo>
                  <a:lnTo>
                    <a:pt x="63" y="66"/>
                  </a:lnTo>
                  <a:lnTo>
                    <a:pt x="48" y="83"/>
                  </a:lnTo>
                  <a:lnTo>
                    <a:pt x="33" y="103"/>
                  </a:lnTo>
                  <a:lnTo>
                    <a:pt x="21" y="124"/>
                  </a:lnTo>
                  <a:lnTo>
                    <a:pt x="11" y="145"/>
                  </a:lnTo>
                  <a:lnTo>
                    <a:pt x="7" y="157"/>
                  </a:lnTo>
                  <a:lnTo>
                    <a:pt x="4" y="167"/>
                  </a:lnTo>
                  <a:lnTo>
                    <a:pt x="3" y="178"/>
                  </a:lnTo>
                  <a:lnTo>
                    <a:pt x="2" y="189"/>
                  </a:lnTo>
                  <a:lnTo>
                    <a:pt x="0" y="200"/>
                  </a:lnTo>
                  <a:lnTo>
                    <a:pt x="2" y="210"/>
                  </a:lnTo>
                  <a:lnTo>
                    <a:pt x="3" y="222"/>
                  </a:lnTo>
                  <a:lnTo>
                    <a:pt x="6" y="232"/>
                  </a:lnTo>
                  <a:lnTo>
                    <a:pt x="10" y="243"/>
                  </a:lnTo>
                  <a:lnTo>
                    <a:pt x="15" y="253"/>
                  </a:lnTo>
                  <a:lnTo>
                    <a:pt x="21" y="264"/>
                  </a:lnTo>
                  <a:lnTo>
                    <a:pt x="28" y="273"/>
                  </a:lnTo>
                  <a:lnTo>
                    <a:pt x="28" y="273"/>
                  </a:lnTo>
                  <a:lnTo>
                    <a:pt x="36" y="281"/>
                  </a:lnTo>
                  <a:lnTo>
                    <a:pt x="45" y="289"/>
                  </a:lnTo>
                  <a:lnTo>
                    <a:pt x="55" y="294"/>
                  </a:lnTo>
                  <a:lnTo>
                    <a:pt x="67" y="299"/>
                  </a:lnTo>
                  <a:lnTo>
                    <a:pt x="80" y="303"/>
                  </a:lnTo>
                  <a:lnTo>
                    <a:pt x="93" y="306"/>
                  </a:lnTo>
                  <a:lnTo>
                    <a:pt x="121" y="311"/>
                  </a:lnTo>
                  <a:lnTo>
                    <a:pt x="148" y="314"/>
                  </a:lnTo>
                  <a:lnTo>
                    <a:pt x="176" y="315"/>
                  </a:lnTo>
                  <a:lnTo>
                    <a:pt x="223" y="315"/>
                  </a:lnTo>
                  <a:lnTo>
                    <a:pt x="223" y="315"/>
                  </a:lnTo>
                  <a:lnTo>
                    <a:pt x="301" y="315"/>
                  </a:lnTo>
                  <a:lnTo>
                    <a:pt x="380" y="314"/>
                  </a:lnTo>
                  <a:lnTo>
                    <a:pt x="535" y="311"/>
                  </a:lnTo>
                  <a:lnTo>
                    <a:pt x="535" y="311"/>
                  </a:lnTo>
                  <a:lnTo>
                    <a:pt x="605" y="311"/>
                  </a:lnTo>
                  <a:lnTo>
                    <a:pt x="674" y="315"/>
                  </a:lnTo>
                  <a:lnTo>
                    <a:pt x="742" y="317"/>
                  </a:lnTo>
                  <a:lnTo>
                    <a:pt x="810" y="319"/>
                  </a:lnTo>
                  <a:lnTo>
                    <a:pt x="810" y="319"/>
                  </a:lnTo>
                  <a:lnTo>
                    <a:pt x="832" y="319"/>
                  </a:lnTo>
                  <a:lnTo>
                    <a:pt x="857" y="321"/>
                  </a:lnTo>
                  <a:lnTo>
                    <a:pt x="886" y="321"/>
                  </a:lnTo>
                  <a:lnTo>
                    <a:pt x="915" y="321"/>
                  </a:lnTo>
                  <a:lnTo>
                    <a:pt x="929" y="320"/>
                  </a:lnTo>
                  <a:lnTo>
                    <a:pt x="944" y="319"/>
                  </a:lnTo>
                  <a:lnTo>
                    <a:pt x="957" y="316"/>
                  </a:lnTo>
                  <a:lnTo>
                    <a:pt x="970" y="312"/>
                  </a:lnTo>
                  <a:lnTo>
                    <a:pt x="982" y="307"/>
                  </a:lnTo>
                  <a:lnTo>
                    <a:pt x="992" y="302"/>
                  </a:lnTo>
                  <a:lnTo>
                    <a:pt x="1000" y="294"/>
                  </a:lnTo>
                  <a:lnTo>
                    <a:pt x="1008" y="285"/>
                  </a:lnTo>
                  <a:lnTo>
                    <a:pt x="1008" y="285"/>
                  </a:lnTo>
                  <a:lnTo>
                    <a:pt x="1013" y="273"/>
                  </a:lnTo>
                  <a:lnTo>
                    <a:pt x="1018" y="263"/>
                  </a:lnTo>
                  <a:lnTo>
                    <a:pt x="1022" y="251"/>
                  </a:lnTo>
                  <a:lnTo>
                    <a:pt x="1025" y="240"/>
                  </a:lnTo>
                  <a:lnTo>
                    <a:pt x="1027" y="229"/>
                  </a:lnTo>
                  <a:lnTo>
                    <a:pt x="1027" y="218"/>
                  </a:lnTo>
                  <a:lnTo>
                    <a:pt x="1027" y="206"/>
                  </a:lnTo>
                  <a:lnTo>
                    <a:pt x="1026" y="196"/>
                  </a:lnTo>
                  <a:lnTo>
                    <a:pt x="1023" y="184"/>
                  </a:lnTo>
                  <a:lnTo>
                    <a:pt x="1021" y="174"/>
                  </a:lnTo>
                  <a:lnTo>
                    <a:pt x="1013" y="153"/>
                  </a:lnTo>
                  <a:lnTo>
                    <a:pt x="1001" y="132"/>
                  </a:lnTo>
                  <a:lnTo>
                    <a:pt x="988" y="113"/>
                  </a:lnTo>
                  <a:lnTo>
                    <a:pt x="972" y="95"/>
                  </a:lnTo>
                  <a:lnTo>
                    <a:pt x="954" y="78"/>
                  </a:lnTo>
                  <a:lnTo>
                    <a:pt x="934" y="62"/>
                  </a:lnTo>
                  <a:lnTo>
                    <a:pt x="915" y="49"/>
                  </a:lnTo>
                  <a:lnTo>
                    <a:pt x="894" y="38"/>
                  </a:lnTo>
                  <a:lnTo>
                    <a:pt x="872" y="28"/>
                  </a:lnTo>
                  <a:lnTo>
                    <a:pt x="849" y="22"/>
                  </a:lnTo>
                  <a:lnTo>
                    <a:pt x="828" y="17"/>
                  </a:lnTo>
                  <a:lnTo>
                    <a:pt x="828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9" name="Freeform 662"/>
            <p:cNvSpPr>
              <a:spLocks/>
            </p:cNvSpPr>
            <p:nvPr/>
          </p:nvSpPr>
          <p:spPr bwMode="auto">
            <a:xfrm>
              <a:off x="4217988" y="2563813"/>
              <a:ext cx="268288" cy="23813"/>
            </a:xfrm>
            <a:custGeom>
              <a:avLst/>
              <a:gdLst/>
              <a:ahLst/>
              <a:cxnLst>
                <a:cxn ang="0">
                  <a:pos x="661" y="11"/>
                </a:cxn>
                <a:cxn ang="0">
                  <a:pos x="661" y="11"/>
                </a:cxn>
                <a:cxn ang="0">
                  <a:pos x="646" y="6"/>
                </a:cxn>
                <a:cxn ang="0">
                  <a:pos x="630" y="4"/>
                </a:cxn>
                <a:cxn ang="0">
                  <a:pos x="614" y="2"/>
                </a:cxn>
                <a:cxn ang="0">
                  <a:pos x="597" y="2"/>
                </a:cxn>
                <a:cxn ang="0">
                  <a:pos x="563" y="4"/>
                </a:cxn>
                <a:cxn ang="0">
                  <a:pos x="532" y="5"/>
                </a:cxn>
                <a:cxn ang="0">
                  <a:pos x="532" y="5"/>
                </a:cxn>
                <a:cxn ang="0">
                  <a:pos x="491" y="4"/>
                </a:cxn>
                <a:cxn ang="0">
                  <a:pos x="452" y="2"/>
                </a:cxn>
                <a:cxn ang="0">
                  <a:pos x="413" y="0"/>
                </a:cxn>
                <a:cxn ang="0">
                  <a:pos x="372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2" y="10"/>
                </a:cxn>
                <a:cxn ang="0">
                  <a:pos x="1" y="14"/>
                </a:cxn>
                <a:cxn ang="0">
                  <a:pos x="0" y="22"/>
                </a:cxn>
                <a:cxn ang="0">
                  <a:pos x="1" y="30"/>
                </a:cxn>
                <a:cxn ang="0">
                  <a:pos x="2" y="34"/>
                </a:cxn>
                <a:cxn ang="0">
                  <a:pos x="5" y="38"/>
                </a:cxn>
                <a:cxn ang="0">
                  <a:pos x="7" y="40"/>
                </a:cxn>
                <a:cxn ang="0">
                  <a:pos x="11" y="43"/>
                </a:cxn>
                <a:cxn ang="0">
                  <a:pos x="17" y="44"/>
                </a:cxn>
                <a:cxn ang="0">
                  <a:pos x="22" y="44"/>
                </a:cxn>
                <a:cxn ang="0">
                  <a:pos x="354" y="44"/>
                </a:cxn>
                <a:cxn ang="0">
                  <a:pos x="354" y="44"/>
                </a:cxn>
                <a:cxn ang="0">
                  <a:pos x="389" y="45"/>
                </a:cxn>
                <a:cxn ang="0">
                  <a:pos x="425" y="48"/>
                </a:cxn>
                <a:cxn ang="0">
                  <a:pos x="460" y="51"/>
                </a:cxn>
                <a:cxn ang="0">
                  <a:pos x="477" y="51"/>
                </a:cxn>
                <a:cxn ang="0">
                  <a:pos x="495" y="51"/>
                </a:cxn>
                <a:cxn ang="0">
                  <a:pos x="495" y="51"/>
                </a:cxn>
                <a:cxn ang="0">
                  <a:pos x="532" y="48"/>
                </a:cxn>
                <a:cxn ang="0">
                  <a:pos x="574" y="45"/>
                </a:cxn>
                <a:cxn ang="0">
                  <a:pos x="593" y="45"/>
                </a:cxn>
                <a:cxn ang="0">
                  <a:pos x="614" y="47"/>
                </a:cxn>
                <a:cxn ang="0">
                  <a:pos x="633" y="51"/>
                </a:cxn>
                <a:cxn ang="0">
                  <a:pos x="648" y="56"/>
                </a:cxn>
                <a:cxn ang="0">
                  <a:pos x="648" y="56"/>
                </a:cxn>
                <a:cxn ang="0">
                  <a:pos x="654" y="57"/>
                </a:cxn>
                <a:cxn ang="0">
                  <a:pos x="659" y="57"/>
                </a:cxn>
                <a:cxn ang="0">
                  <a:pos x="663" y="56"/>
                </a:cxn>
                <a:cxn ang="0">
                  <a:pos x="667" y="55"/>
                </a:cxn>
                <a:cxn ang="0">
                  <a:pos x="669" y="52"/>
                </a:cxn>
                <a:cxn ang="0">
                  <a:pos x="672" y="49"/>
                </a:cxn>
                <a:cxn ang="0">
                  <a:pos x="676" y="42"/>
                </a:cxn>
                <a:cxn ang="0">
                  <a:pos x="676" y="34"/>
                </a:cxn>
                <a:cxn ang="0">
                  <a:pos x="675" y="25"/>
                </a:cxn>
                <a:cxn ang="0">
                  <a:pos x="672" y="21"/>
                </a:cxn>
                <a:cxn ang="0">
                  <a:pos x="669" y="17"/>
                </a:cxn>
                <a:cxn ang="0">
                  <a:pos x="665" y="14"/>
                </a:cxn>
                <a:cxn ang="0">
                  <a:pos x="661" y="11"/>
                </a:cxn>
                <a:cxn ang="0">
                  <a:pos x="661" y="11"/>
                </a:cxn>
              </a:cxnLst>
              <a:rect l="0" t="0" r="r" b="b"/>
              <a:pathLst>
                <a:path w="676" h="57">
                  <a:moveTo>
                    <a:pt x="661" y="11"/>
                  </a:moveTo>
                  <a:lnTo>
                    <a:pt x="661" y="11"/>
                  </a:lnTo>
                  <a:lnTo>
                    <a:pt x="646" y="6"/>
                  </a:lnTo>
                  <a:lnTo>
                    <a:pt x="630" y="4"/>
                  </a:lnTo>
                  <a:lnTo>
                    <a:pt x="614" y="2"/>
                  </a:lnTo>
                  <a:lnTo>
                    <a:pt x="597" y="2"/>
                  </a:lnTo>
                  <a:lnTo>
                    <a:pt x="563" y="4"/>
                  </a:lnTo>
                  <a:lnTo>
                    <a:pt x="532" y="5"/>
                  </a:lnTo>
                  <a:lnTo>
                    <a:pt x="532" y="5"/>
                  </a:lnTo>
                  <a:lnTo>
                    <a:pt x="491" y="4"/>
                  </a:lnTo>
                  <a:lnTo>
                    <a:pt x="452" y="2"/>
                  </a:lnTo>
                  <a:lnTo>
                    <a:pt x="413" y="0"/>
                  </a:lnTo>
                  <a:lnTo>
                    <a:pt x="37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7" y="4"/>
                  </a:lnTo>
                  <a:lnTo>
                    <a:pt x="5" y="6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1" y="30"/>
                  </a:lnTo>
                  <a:lnTo>
                    <a:pt x="2" y="34"/>
                  </a:lnTo>
                  <a:lnTo>
                    <a:pt x="5" y="38"/>
                  </a:lnTo>
                  <a:lnTo>
                    <a:pt x="7" y="40"/>
                  </a:lnTo>
                  <a:lnTo>
                    <a:pt x="11" y="43"/>
                  </a:lnTo>
                  <a:lnTo>
                    <a:pt x="17" y="44"/>
                  </a:lnTo>
                  <a:lnTo>
                    <a:pt x="22" y="44"/>
                  </a:lnTo>
                  <a:lnTo>
                    <a:pt x="354" y="44"/>
                  </a:lnTo>
                  <a:lnTo>
                    <a:pt x="354" y="44"/>
                  </a:lnTo>
                  <a:lnTo>
                    <a:pt x="389" y="45"/>
                  </a:lnTo>
                  <a:lnTo>
                    <a:pt x="425" y="48"/>
                  </a:lnTo>
                  <a:lnTo>
                    <a:pt x="460" y="51"/>
                  </a:lnTo>
                  <a:lnTo>
                    <a:pt x="477" y="51"/>
                  </a:lnTo>
                  <a:lnTo>
                    <a:pt x="495" y="51"/>
                  </a:lnTo>
                  <a:lnTo>
                    <a:pt x="495" y="51"/>
                  </a:lnTo>
                  <a:lnTo>
                    <a:pt x="532" y="48"/>
                  </a:lnTo>
                  <a:lnTo>
                    <a:pt x="574" y="45"/>
                  </a:lnTo>
                  <a:lnTo>
                    <a:pt x="593" y="45"/>
                  </a:lnTo>
                  <a:lnTo>
                    <a:pt x="614" y="47"/>
                  </a:lnTo>
                  <a:lnTo>
                    <a:pt x="633" y="51"/>
                  </a:lnTo>
                  <a:lnTo>
                    <a:pt x="648" y="56"/>
                  </a:lnTo>
                  <a:lnTo>
                    <a:pt x="648" y="56"/>
                  </a:lnTo>
                  <a:lnTo>
                    <a:pt x="654" y="57"/>
                  </a:lnTo>
                  <a:lnTo>
                    <a:pt x="659" y="57"/>
                  </a:lnTo>
                  <a:lnTo>
                    <a:pt x="663" y="56"/>
                  </a:lnTo>
                  <a:lnTo>
                    <a:pt x="667" y="55"/>
                  </a:lnTo>
                  <a:lnTo>
                    <a:pt x="669" y="52"/>
                  </a:lnTo>
                  <a:lnTo>
                    <a:pt x="672" y="49"/>
                  </a:lnTo>
                  <a:lnTo>
                    <a:pt x="676" y="42"/>
                  </a:lnTo>
                  <a:lnTo>
                    <a:pt x="676" y="34"/>
                  </a:lnTo>
                  <a:lnTo>
                    <a:pt x="675" y="25"/>
                  </a:lnTo>
                  <a:lnTo>
                    <a:pt x="672" y="21"/>
                  </a:lnTo>
                  <a:lnTo>
                    <a:pt x="669" y="17"/>
                  </a:lnTo>
                  <a:lnTo>
                    <a:pt x="665" y="14"/>
                  </a:lnTo>
                  <a:lnTo>
                    <a:pt x="661" y="11"/>
                  </a:lnTo>
                  <a:lnTo>
                    <a:pt x="661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0" name="Freeform 663"/>
            <p:cNvSpPr>
              <a:spLocks/>
            </p:cNvSpPr>
            <p:nvPr/>
          </p:nvSpPr>
          <p:spPr bwMode="auto">
            <a:xfrm>
              <a:off x="4152901" y="2667000"/>
              <a:ext cx="404813" cy="69850"/>
            </a:xfrm>
            <a:custGeom>
              <a:avLst/>
              <a:gdLst/>
              <a:ahLst/>
              <a:cxnLst>
                <a:cxn ang="0">
                  <a:pos x="967" y="13"/>
                </a:cxn>
                <a:cxn ang="0">
                  <a:pos x="952" y="13"/>
                </a:cxn>
                <a:cxn ang="0">
                  <a:pos x="941" y="25"/>
                </a:cxn>
                <a:cxn ang="0">
                  <a:pos x="937" y="41"/>
                </a:cxn>
                <a:cxn ang="0">
                  <a:pos x="945" y="51"/>
                </a:cxn>
                <a:cxn ang="0">
                  <a:pos x="955" y="58"/>
                </a:cxn>
                <a:cxn ang="0">
                  <a:pos x="968" y="72"/>
                </a:cxn>
                <a:cxn ang="0">
                  <a:pos x="972" y="88"/>
                </a:cxn>
                <a:cxn ang="0">
                  <a:pos x="968" y="103"/>
                </a:cxn>
                <a:cxn ang="0">
                  <a:pos x="954" y="115"/>
                </a:cxn>
                <a:cxn ang="0">
                  <a:pos x="931" y="122"/>
                </a:cxn>
                <a:cxn ang="0">
                  <a:pos x="874" y="122"/>
                </a:cxn>
                <a:cxn ang="0">
                  <a:pos x="815" y="123"/>
                </a:cxn>
                <a:cxn ang="0">
                  <a:pos x="725" y="128"/>
                </a:cxn>
                <a:cxn ang="0">
                  <a:pos x="563" y="127"/>
                </a:cxn>
                <a:cxn ang="0">
                  <a:pos x="437" y="126"/>
                </a:cxn>
                <a:cxn ang="0">
                  <a:pos x="256" y="122"/>
                </a:cxn>
                <a:cxn ang="0">
                  <a:pos x="216" y="120"/>
                </a:cxn>
                <a:cxn ang="0">
                  <a:pos x="174" y="118"/>
                </a:cxn>
                <a:cxn ang="0">
                  <a:pos x="123" y="119"/>
                </a:cxn>
                <a:cxn ang="0">
                  <a:pos x="67" y="106"/>
                </a:cxn>
                <a:cxn ang="0">
                  <a:pos x="47" y="84"/>
                </a:cxn>
                <a:cxn ang="0">
                  <a:pos x="47" y="71"/>
                </a:cxn>
                <a:cxn ang="0">
                  <a:pos x="58" y="54"/>
                </a:cxn>
                <a:cxn ang="0">
                  <a:pos x="75" y="44"/>
                </a:cxn>
                <a:cxn ang="0">
                  <a:pos x="85" y="38"/>
                </a:cxn>
                <a:cxn ang="0">
                  <a:pos x="92" y="21"/>
                </a:cxn>
                <a:cxn ang="0">
                  <a:pos x="85" y="7"/>
                </a:cxn>
                <a:cxn ang="0">
                  <a:pos x="75" y="0"/>
                </a:cxn>
                <a:cxn ang="0">
                  <a:pos x="52" y="1"/>
                </a:cxn>
                <a:cxn ang="0">
                  <a:pos x="17" y="20"/>
                </a:cxn>
                <a:cxn ang="0">
                  <a:pos x="1" y="55"/>
                </a:cxn>
                <a:cxn ang="0">
                  <a:pos x="1" y="82"/>
                </a:cxn>
                <a:cxn ang="0">
                  <a:pos x="5" y="109"/>
                </a:cxn>
                <a:cxn ang="0">
                  <a:pos x="17" y="129"/>
                </a:cxn>
                <a:cxn ang="0">
                  <a:pos x="35" y="144"/>
                </a:cxn>
                <a:cxn ang="0">
                  <a:pos x="85" y="161"/>
                </a:cxn>
                <a:cxn ang="0">
                  <a:pos x="165" y="166"/>
                </a:cxn>
                <a:cxn ang="0">
                  <a:pos x="243" y="167"/>
                </a:cxn>
                <a:cxn ang="0">
                  <a:pos x="402" y="173"/>
                </a:cxn>
                <a:cxn ang="0">
                  <a:pos x="509" y="171"/>
                </a:cxn>
                <a:cxn ang="0">
                  <a:pos x="648" y="173"/>
                </a:cxn>
                <a:cxn ang="0">
                  <a:pos x="704" y="178"/>
                </a:cxn>
                <a:cxn ang="0">
                  <a:pos x="795" y="175"/>
                </a:cxn>
                <a:cxn ang="0">
                  <a:pos x="918" y="167"/>
                </a:cxn>
                <a:cxn ang="0">
                  <a:pos x="951" y="165"/>
                </a:cxn>
                <a:cxn ang="0">
                  <a:pos x="989" y="148"/>
                </a:cxn>
                <a:cxn ang="0">
                  <a:pos x="1018" y="110"/>
                </a:cxn>
                <a:cxn ang="0">
                  <a:pos x="1022" y="97"/>
                </a:cxn>
                <a:cxn ang="0">
                  <a:pos x="1020" y="76"/>
                </a:cxn>
                <a:cxn ang="0">
                  <a:pos x="1003" y="42"/>
                </a:cxn>
                <a:cxn ang="0">
                  <a:pos x="972" y="14"/>
                </a:cxn>
              </a:cxnLst>
              <a:rect l="0" t="0" r="r" b="b"/>
              <a:pathLst>
                <a:path w="1023" h="178">
                  <a:moveTo>
                    <a:pt x="972" y="14"/>
                  </a:moveTo>
                  <a:lnTo>
                    <a:pt x="972" y="14"/>
                  </a:lnTo>
                  <a:lnTo>
                    <a:pt x="967" y="13"/>
                  </a:lnTo>
                  <a:lnTo>
                    <a:pt x="962" y="12"/>
                  </a:lnTo>
                  <a:lnTo>
                    <a:pt x="958" y="12"/>
                  </a:lnTo>
                  <a:lnTo>
                    <a:pt x="952" y="13"/>
                  </a:lnTo>
                  <a:lnTo>
                    <a:pt x="948" y="16"/>
                  </a:lnTo>
                  <a:lnTo>
                    <a:pt x="946" y="18"/>
                  </a:lnTo>
                  <a:lnTo>
                    <a:pt x="941" y="25"/>
                  </a:lnTo>
                  <a:lnTo>
                    <a:pt x="937" y="33"/>
                  </a:lnTo>
                  <a:lnTo>
                    <a:pt x="937" y="37"/>
                  </a:lnTo>
                  <a:lnTo>
                    <a:pt x="937" y="41"/>
                  </a:lnTo>
                  <a:lnTo>
                    <a:pt x="938" y="44"/>
                  </a:lnTo>
                  <a:lnTo>
                    <a:pt x="941" y="48"/>
                  </a:lnTo>
                  <a:lnTo>
                    <a:pt x="945" y="51"/>
                  </a:lnTo>
                  <a:lnTo>
                    <a:pt x="948" y="54"/>
                  </a:lnTo>
                  <a:lnTo>
                    <a:pt x="948" y="54"/>
                  </a:lnTo>
                  <a:lnTo>
                    <a:pt x="955" y="58"/>
                  </a:lnTo>
                  <a:lnTo>
                    <a:pt x="960" y="61"/>
                  </a:lnTo>
                  <a:lnTo>
                    <a:pt x="964" y="67"/>
                  </a:lnTo>
                  <a:lnTo>
                    <a:pt x="968" y="72"/>
                  </a:lnTo>
                  <a:lnTo>
                    <a:pt x="971" y="77"/>
                  </a:lnTo>
                  <a:lnTo>
                    <a:pt x="972" y="82"/>
                  </a:lnTo>
                  <a:lnTo>
                    <a:pt x="972" y="88"/>
                  </a:lnTo>
                  <a:lnTo>
                    <a:pt x="972" y="93"/>
                  </a:lnTo>
                  <a:lnTo>
                    <a:pt x="971" y="98"/>
                  </a:lnTo>
                  <a:lnTo>
                    <a:pt x="968" y="103"/>
                  </a:lnTo>
                  <a:lnTo>
                    <a:pt x="964" y="109"/>
                  </a:lnTo>
                  <a:lnTo>
                    <a:pt x="959" y="112"/>
                  </a:lnTo>
                  <a:lnTo>
                    <a:pt x="954" y="115"/>
                  </a:lnTo>
                  <a:lnTo>
                    <a:pt x="947" y="119"/>
                  </a:lnTo>
                  <a:lnTo>
                    <a:pt x="939" y="120"/>
                  </a:lnTo>
                  <a:lnTo>
                    <a:pt x="931" y="122"/>
                  </a:lnTo>
                  <a:lnTo>
                    <a:pt x="931" y="122"/>
                  </a:lnTo>
                  <a:lnTo>
                    <a:pt x="903" y="122"/>
                  </a:lnTo>
                  <a:lnTo>
                    <a:pt x="874" y="122"/>
                  </a:lnTo>
                  <a:lnTo>
                    <a:pt x="874" y="122"/>
                  </a:lnTo>
                  <a:lnTo>
                    <a:pt x="844" y="122"/>
                  </a:lnTo>
                  <a:lnTo>
                    <a:pt x="815" y="123"/>
                  </a:lnTo>
                  <a:lnTo>
                    <a:pt x="757" y="127"/>
                  </a:lnTo>
                  <a:lnTo>
                    <a:pt x="757" y="127"/>
                  </a:lnTo>
                  <a:lnTo>
                    <a:pt x="725" y="128"/>
                  </a:lnTo>
                  <a:lnTo>
                    <a:pt x="692" y="129"/>
                  </a:lnTo>
                  <a:lnTo>
                    <a:pt x="627" y="128"/>
                  </a:lnTo>
                  <a:lnTo>
                    <a:pt x="563" y="127"/>
                  </a:lnTo>
                  <a:lnTo>
                    <a:pt x="497" y="126"/>
                  </a:lnTo>
                  <a:lnTo>
                    <a:pt x="497" y="126"/>
                  </a:lnTo>
                  <a:lnTo>
                    <a:pt x="437" y="126"/>
                  </a:lnTo>
                  <a:lnTo>
                    <a:pt x="377" y="124"/>
                  </a:lnTo>
                  <a:lnTo>
                    <a:pt x="317" y="123"/>
                  </a:lnTo>
                  <a:lnTo>
                    <a:pt x="256" y="122"/>
                  </a:lnTo>
                  <a:lnTo>
                    <a:pt x="256" y="122"/>
                  </a:lnTo>
                  <a:lnTo>
                    <a:pt x="236" y="122"/>
                  </a:lnTo>
                  <a:lnTo>
                    <a:pt x="216" y="120"/>
                  </a:lnTo>
                  <a:lnTo>
                    <a:pt x="195" y="119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49" y="119"/>
                  </a:lnTo>
                  <a:lnTo>
                    <a:pt x="123" y="119"/>
                  </a:lnTo>
                  <a:lnTo>
                    <a:pt x="123" y="119"/>
                  </a:lnTo>
                  <a:lnTo>
                    <a:pt x="81" y="114"/>
                  </a:lnTo>
                  <a:lnTo>
                    <a:pt x="81" y="114"/>
                  </a:lnTo>
                  <a:lnTo>
                    <a:pt x="67" y="106"/>
                  </a:lnTo>
                  <a:lnTo>
                    <a:pt x="56" y="97"/>
                  </a:lnTo>
                  <a:lnTo>
                    <a:pt x="50" y="88"/>
                  </a:lnTo>
                  <a:lnTo>
                    <a:pt x="47" y="84"/>
                  </a:lnTo>
                  <a:lnTo>
                    <a:pt x="46" y="80"/>
                  </a:lnTo>
                  <a:lnTo>
                    <a:pt x="46" y="76"/>
                  </a:lnTo>
                  <a:lnTo>
                    <a:pt x="47" y="71"/>
                  </a:lnTo>
                  <a:lnTo>
                    <a:pt x="48" y="67"/>
                  </a:lnTo>
                  <a:lnTo>
                    <a:pt x="51" y="63"/>
                  </a:lnTo>
                  <a:lnTo>
                    <a:pt x="58" y="5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75" y="44"/>
                  </a:lnTo>
                  <a:lnTo>
                    <a:pt x="79" y="43"/>
                  </a:lnTo>
                  <a:lnTo>
                    <a:pt x="82" y="41"/>
                  </a:lnTo>
                  <a:lnTo>
                    <a:pt x="85" y="38"/>
                  </a:lnTo>
                  <a:lnTo>
                    <a:pt x="88" y="34"/>
                  </a:lnTo>
                  <a:lnTo>
                    <a:pt x="90" y="30"/>
                  </a:lnTo>
                  <a:lnTo>
                    <a:pt x="92" y="21"/>
                  </a:lnTo>
                  <a:lnTo>
                    <a:pt x="90" y="13"/>
                  </a:lnTo>
                  <a:lnTo>
                    <a:pt x="88" y="9"/>
                  </a:lnTo>
                  <a:lnTo>
                    <a:pt x="85" y="7"/>
                  </a:lnTo>
                  <a:lnTo>
                    <a:pt x="82" y="4"/>
                  </a:lnTo>
                  <a:lnTo>
                    <a:pt x="79" y="1"/>
                  </a:lnTo>
                  <a:lnTo>
                    <a:pt x="75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"/>
                  </a:lnTo>
                  <a:lnTo>
                    <a:pt x="38" y="5"/>
                  </a:lnTo>
                  <a:lnTo>
                    <a:pt x="26" y="12"/>
                  </a:lnTo>
                  <a:lnTo>
                    <a:pt x="17" y="20"/>
                  </a:lnTo>
                  <a:lnTo>
                    <a:pt x="11" y="29"/>
                  </a:lnTo>
                  <a:lnTo>
                    <a:pt x="5" y="41"/>
                  </a:lnTo>
                  <a:lnTo>
                    <a:pt x="1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1" y="92"/>
                  </a:lnTo>
                  <a:lnTo>
                    <a:pt x="4" y="101"/>
                  </a:lnTo>
                  <a:lnTo>
                    <a:pt x="5" y="109"/>
                  </a:lnTo>
                  <a:lnTo>
                    <a:pt x="9" y="116"/>
                  </a:lnTo>
                  <a:lnTo>
                    <a:pt x="13" y="123"/>
                  </a:lnTo>
                  <a:lnTo>
                    <a:pt x="17" y="129"/>
                  </a:lnTo>
                  <a:lnTo>
                    <a:pt x="22" y="135"/>
                  </a:lnTo>
                  <a:lnTo>
                    <a:pt x="29" y="140"/>
                  </a:lnTo>
                  <a:lnTo>
                    <a:pt x="35" y="144"/>
                  </a:lnTo>
                  <a:lnTo>
                    <a:pt x="50" y="152"/>
                  </a:lnTo>
                  <a:lnTo>
                    <a:pt x="67" y="157"/>
                  </a:lnTo>
                  <a:lnTo>
                    <a:pt x="85" y="161"/>
                  </a:lnTo>
                  <a:lnTo>
                    <a:pt x="85" y="161"/>
                  </a:lnTo>
                  <a:lnTo>
                    <a:pt x="124" y="165"/>
                  </a:lnTo>
                  <a:lnTo>
                    <a:pt x="165" y="166"/>
                  </a:lnTo>
                  <a:lnTo>
                    <a:pt x="204" y="167"/>
                  </a:lnTo>
                  <a:lnTo>
                    <a:pt x="243" y="167"/>
                  </a:lnTo>
                  <a:lnTo>
                    <a:pt x="243" y="167"/>
                  </a:lnTo>
                  <a:lnTo>
                    <a:pt x="296" y="169"/>
                  </a:lnTo>
                  <a:lnTo>
                    <a:pt x="349" y="170"/>
                  </a:lnTo>
                  <a:lnTo>
                    <a:pt x="402" y="173"/>
                  </a:lnTo>
                  <a:lnTo>
                    <a:pt x="454" y="173"/>
                  </a:lnTo>
                  <a:lnTo>
                    <a:pt x="454" y="173"/>
                  </a:lnTo>
                  <a:lnTo>
                    <a:pt x="509" y="171"/>
                  </a:lnTo>
                  <a:lnTo>
                    <a:pt x="564" y="170"/>
                  </a:lnTo>
                  <a:lnTo>
                    <a:pt x="620" y="170"/>
                  </a:lnTo>
                  <a:lnTo>
                    <a:pt x="648" y="173"/>
                  </a:lnTo>
                  <a:lnTo>
                    <a:pt x="674" y="175"/>
                  </a:lnTo>
                  <a:lnTo>
                    <a:pt x="674" y="175"/>
                  </a:lnTo>
                  <a:lnTo>
                    <a:pt x="704" y="178"/>
                  </a:lnTo>
                  <a:lnTo>
                    <a:pt x="734" y="178"/>
                  </a:lnTo>
                  <a:lnTo>
                    <a:pt x="765" y="177"/>
                  </a:lnTo>
                  <a:lnTo>
                    <a:pt x="795" y="175"/>
                  </a:lnTo>
                  <a:lnTo>
                    <a:pt x="857" y="170"/>
                  </a:lnTo>
                  <a:lnTo>
                    <a:pt x="888" y="169"/>
                  </a:lnTo>
                  <a:lnTo>
                    <a:pt x="918" y="167"/>
                  </a:lnTo>
                  <a:lnTo>
                    <a:pt x="918" y="167"/>
                  </a:lnTo>
                  <a:lnTo>
                    <a:pt x="935" y="166"/>
                  </a:lnTo>
                  <a:lnTo>
                    <a:pt x="951" y="165"/>
                  </a:lnTo>
                  <a:lnTo>
                    <a:pt x="965" y="161"/>
                  </a:lnTo>
                  <a:lnTo>
                    <a:pt x="977" y="156"/>
                  </a:lnTo>
                  <a:lnTo>
                    <a:pt x="989" y="148"/>
                  </a:lnTo>
                  <a:lnTo>
                    <a:pt x="999" y="137"/>
                  </a:lnTo>
                  <a:lnTo>
                    <a:pt x="1009" y="126"/>
                  </a:lnTo>
                  <a:lnTo>
                    <a:pt x="1018" y="110"/>
                  </a:lnTo>
                  <a:lnTo>
                    <a:pt x="1018" y="110"/>
                  </a:lnTo>
                  <a:lnTo>
                    <a:pt x="1020" y="103"/>
                  </a:lnTo>
                  <a:lnTo>
                    <a:pt x="1022" y="97"/>
                  </a:lnTo>
                  <a:lnTo>
                    <a:pt x="1023" y="90"/>
                  </a:lnTo>
                  <a:lnTo>
                    <a:pt x="1022" y="82"/>
                  </a:lnTo>
                  <a:lnTo>
                    <a:pt x="1020" y="76"/>
                  </a:lnTo>
                  <a:lnTo>
                    <a:pt x="1019" y="69"/>
                  </a:lnTo>
                  <a:lnTo>
                    <a:pt x="1013" y="55"/>
                  </a:lnTo>
                  <a:lnTo>
                    <a:pt x="1003" y="42"/>
                  </a:lnTo>
                  <a:lnTo>
                    <a:pt x="994" y="31"/>
                  </a:lnTo>
                  <a:lnTo>
                    <a:pt x="982" y="21"/>
                  </a:lnTo>
                  <a:lnTo>
                    <a:pt x="972" y="14"/>
                  </a:lnTo>
                  <a:lnTo>
                    <a:pt x="97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74924" y="2495550"/>
            <a:ext cx="1714351" cy="1277364"/>
            <a:chOff x="4148138" y="3128963"/>
            <a:chExt cx="798513" cy="611188"/>
          </a:xfrm>
          <a:solidFill>
            <a:schemeClr val="tx1"/>
          </a:solidFill>
        </p:grpSpPr>
        <p:sp>
          <p:nvSpPr>
            <p:cNvPr id="82" name="Freeform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3" name="Freeform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4" name="Freeform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5" name="Freeform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6" name="Freeform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7" name="Freeform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8" name="Freeform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9" name="Freeform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0" name="Freeform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1" name="Freeform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2" name="Freeform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3" name="Freeform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4" name="Freeform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5" name="Freeform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6" name="Freeform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7" name="Freeform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8" name="Freeform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9" name="Freeform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0" name="Freeform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1" name="Freeform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2" name="Freeform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3" name="Freeform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4" name="Freeform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Freeform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6" name="Freeform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7" name="Freeform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Freeform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9" name="Freeform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0" name="Freeform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Freeform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2" name="Freeform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3" name="Freeform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Freeform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5" name="Freeform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6" name="Freeform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7" name="Freeform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8" name="Freeform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9" name="Freeform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0" name="Freeform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1" name="Freeform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2" name="Freeform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3" name="Freeform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4" name="Freeform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5" name="Freeform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6" name="Freeform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7" name="Freeform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8" name="Freeform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9" name="Freeform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0" name="Freeform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1" name="Freeform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2" name="Freeform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3" name="Freeform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4" name="Freeform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5" name="Freeform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6" name="Freeform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7" name="Freeform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8" name="Freeform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9" name="Freeform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0" name="Freeform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1" name="Freeform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2" name="Freeform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3" name="Freeform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4" name="Freeform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5" name="Freeform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6" name="Freeform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7" name="Freeform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8" name="Freeform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9" name="Freeform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0" name="Freeform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1" name="Freeform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2" name="Freeform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3" name="Freeform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4" name="Freeform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5" name="Freeform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6" name="Freeform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7" name="Freeform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8" name="Freeform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9" name="Freeform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0" name="Freeform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1" name="Freeform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2" name="Freeform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63" name="矩形 162"/>
          <p:cNvSpPr/>
          <p:nvPr/>
        </p:nvSpPr>
        <p:spPr>
          <a:xfrm>
            <a:off x="831775" y="3969322"/>
            <a:ext cx="16001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一对一服务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4" name="Rectangle 1"/>
          <p:cNvSpPr>
            <a:spLocks noChangeArrowheads="1"/>
          </p:cNvSpPr>
          <p:nvPr/>
        </p:nvSpPr>
        <p:spPr bwMode="auto">
          <a:xfrm>
            <a:off x="4976782" y="3042991"/>
            <a:ext cx="2023266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4908158" y="2483559"/>
            <a:ext cx="16401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专业的维修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014233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8" grpId="0"/>
      <p:bldP spid="163" grpId="0"/>
      <p:bldP spid="164" grpId="0"/>
      <p:bldP spid="1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00"/>
            <a:ext cx="12208651" cy="688426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5374" y="732167"/>
            <a:ext cx="27061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金牌服务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1338767" y="2794004"/>
            <a:ext cx="4623884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服务解决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1288975" y="2081887"/>
            <a:ext cx="37353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金牌服务 让您无任何压力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1738816" y="4997340"/>
            <a:ext cx="4947733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1746175" y="4165774"/>
            <a:ext cx="37353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金牌服务 让您无任何压力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8804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3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8" grpId="0"/>
      <p:bldP spid="163" grpId="0"/>
      <p:bldP spid="166" grpId="0"/>
      <p:bldP spid="1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8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5374" y="732167"/>
            <a:ext cx="21130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完全托管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798724" y="3286948"/>
            <a:ext cx="3742677" cy="20030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我们的服务标准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是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全国第一，解决客户的任何问题，一对一贴心的服务。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665374" y="2433830"/>
            <a:ext cx="37305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完全托管 放心环游世界吧！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3686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8" grpId="0"/>
      <p:bldP spid="1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78761" y="1894893"/>
            <a:ext cx="34018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四、合作伙伴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7887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64"/>
            <a:ext cx="12208651" cy="69102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5374" y="732167"/>
            <a:ext cx="24000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824417" y="4662389"/>
            <a:ext cx="2023266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998779" y="2525230"/>
            <a:ext cx="1433114" cy="1067814"/>
            <a:chOff x="4148138" y="3128963"/>
            <a:chExt cx="798513" cy="611188"/>
          </a:xfrm>
          <a:solidFill>
            <a:schemeClr val="tx1"/>
          </a:solidFill>
        </p:grpSpPr>
        <p:sp>
          <p:nvSpPr>
            <p:cNvPr id="82" name="Freeform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3" name="Freeform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4" name="Freeform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5" name="Freeform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6" name="Freeform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7" name="Freeform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8" name="Freeform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9" name="Freeform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0" name="Freeform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1" name="Freeform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2" name="Freeform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3" name="Freeform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4" name="Freeform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5" name="Freeform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6" name="Freeform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7" name="Freeform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8" name="Freeform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9" name="Freeform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0" name="Freeform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1" name="Freeform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2" name="Freeform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3" name="Freeform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4" name="Freeform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Freeform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6" name="Freeform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7" name="Freeform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Freeform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9" name="Freeform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0" name="Freeform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Freeform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2" name="Freeform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3" name="Freeform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Freeform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5" name="Freeform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6" name="Freeform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7" name="Freeform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8" name="Freeform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9" name="Freeform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0" name="Freeform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1" name="Freeform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2" name="Freeform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3" name="Freeform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4" name="Freeform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5" name="Freeform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6" name="Freeform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7" name="Freeform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8" name="Freeform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9" name="Freeform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0" name="Freeform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1" name="Freeform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2" name="Freeform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3" name="Freeform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4" name="Freeform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5" name="Freeform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6" name="Freeform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7" name="Freeform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8" name="Freeform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9" name="Freeform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0" name="Freeform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1" name="Freeform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2" name="Freeform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3" name="Freeform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4" name="Freeform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5" name="Freeform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6" name="Freeform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7" name="Freeform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8" name="Freeform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9" name="Freeform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0" name="Freeform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1" name="Freeform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2" name="Freeform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3" name="Freeform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4" name="Freeform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5" name="Freeform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6" name="Freeform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7" name="Freeform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8" name="Freeform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9" name="Freeform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0" name="Freeform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1" name="Freeform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2" name="Freeform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63" name="矩形 162"/>
          <p:cNvSpPr/>
          <p:nvPr/>
        </p:nvSpPr>
        <p:spPr>
          <a:xfrm>
            <a:off x="831775" y="3969322"/>
            <a:ext cx="1479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3775196" y="4701119"/>
            <a:ext cx="2023266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3949558" y="2563960"/>
            <a:ext cx="1433114" cy="1067814"/>
            <a:chOff x="4148138" y="3128963"/>
            <a:chExt cx="798513" cy="611188"/>
          </a:xfrm>
          <a:solidFill>
            <a:schemeClr val="tx1"/>
          </a:solidFill>
        </p:grpSpPr>
        <p:sp>
          <p:nvSpPr>
            <p:cNvPr id="168" name="Freeform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69" name="Freeform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0" name="Freeform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1" name="Freeform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2" name="Freeform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3" name="Freeform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4" name="Freeform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5" name="Freeform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6" name="Freeform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7" name="Freeform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8" name="Freeform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9" name="Freeform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0" name="Freeform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1" name="Freeform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2" name="Freeform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3" name="Freeform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4" name="Freeform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5" name="Freeform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6" name="Freeform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7" name="Freeform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8" name="Freeform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89" name="Freeform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0" name="Freeform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1" name="Freeform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2" name="Freeform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3" name="Freeform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4" name="Freeform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5" name="Freeform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6" name="Freeform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7" name="Freeform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8" name="Freeform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99" name="Freeform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0" name="Freeform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1" name="Freeform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2" name="Freeform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3" name="Freeform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4" name="Freeform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5" name="Freeform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6" name="Freeform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7" name="Freeform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8" name="Freeform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9" name="Freeform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0" name="Freeform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1" name="Freeform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2" name="Freeform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3" name="Freeform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4" name="Freeform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5" name="Freeform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6" name="Freeform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7" name="Freeform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8" name="Freeform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9" name="Freeform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0" name="Freeform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1" name="Freeform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2" name="Freeform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3" name="Freeform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4" name="Freeform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5" name="Freeform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6" name="Freeform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7" name="Freeform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8" name="Freeform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9" name="Freeform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0" name="Freeform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1" name="Freeform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2" name="Freeform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3" name="Freeform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4" name="Freeform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5" name="Freeform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6" name="Freeform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7" name="Freeform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8" name="Freeform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9" name="Freeform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0" name="Freeform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1" name="Freeform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2" name="Freeform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3" name="Freeform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4" name="Freeform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5" name="Freeform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6" name="Freeform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7" name="Freeform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8" name="Freeform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49" name="矩形 248"/>
          <p:cNvSpPr/>
          <p:nvPr/>
        </p:nvSpPr>
        <p:spPr>
          <a:xfrm>
            <a:off x="3782554" y="4008052"/>
            <a:ext cx="15087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合作伙伴二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84946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8" grpId="0"/>
      <p:bldP spid="163" grpId="0"/>
      <p:bldP spid="166" grpId="0"/>
      <p:bldP spid="2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3"/>
          <a:stretch/>
        </p:blipFill>
        <p:spPr>
          <a:xfrm>
            <a:off x="37741" y="-38100"/>
            <a:ext cx="12154259" cy="68960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268277" y="3038005"/>
            <a:ext cx="24000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298" name="Rectangle 1"/>
          <p:cNvSpPr>
            <a:spLocks noChangeArrowheads="1"/>
          </p:cNvSpPr>
          <p:nvPr/>
        </p:nvSpPr>
        <p:spPr bwMode="auto">
          <a:xfrm>
            <a:off x="6596567" y="5054511"/>
            <a:ext cx="2023266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6603925" y="4361444"/>
            <a:ext cx="14991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合作伙伴三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9547346" y="5093241"/>
            <a:ext cx="2023266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9554704" y="4400174"/>
            <a:ext cx="1540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合作伙伴四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127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8" grpId="0"/>
      <p:bldP spid="163" grpId="0"/>
      <p:bldP spid="166" grpId="0"/>
      <p:bldP spid="2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54961" y="1913943"/>
            <a:ext cx="34740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五、市场布局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06183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8" y="7793"/>
            <a:ext cx="12203788" cy="684627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1627" y="426438"/>
            <a:ext cx="24032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国内市场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6023754" y="1786843"/>
            <a:ext cx="2356856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6004704" y="1271528"/>
            <a:ext cx="1225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全国布局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26771" y="2329144"/>
            <a:ext cx="4898429" cy="3947782"/>
            <a:chOff x="1032927" y="1739318"/>
            <a:chExt cx="4975988" cy="4095425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3120780" y="1789467"/>
              <a:ext cx="2177815" cy="1851763"/>
            </a:xfrm>
            <a:custGeom>
              <a:avLst/>
              <a:gdLst>
                <a:gd name="T0" fmla="*/ 2147483646 w 1883"/>
                <a:gd name="T1" fmla="*/ 2147483646 h 1607"/>
                <a:gd name="T2" fmla="*/ 2147483646 w 1883"/>
                <a:gd name="T3" fmla="*/ 2147483646 h 1607"/>
                <a:gd name="T4" fmla="*/ 2147483646 w 1883"/>
                <a:gd name="T5" fmla="*/ 2147483646 h 1607"/>
                <a:gd name="T6" fmla="*/ 2147483646 w 1883"/>
                <a:gd name="T7" fmla="*/ 2147483646 h 1607"/>
                <a:gd name="T8" fmla="*/ 2147483646 w 1883"/>
                <a:gd name="T9" fmla="*/ 2147483646 h 1607"/>
                <a:gd name="T10" fmla="*/ 2147483646 w 1883"/>
                <a:gd name="T11" fmla="*/ 2147483646 h 1607"/>
                <a:gd name="T12" fmla="*/ 2147483646 w 1883"/>
                <a:gd name="T13" fmla="*/ 2147483646 h 1607"/>
                <a:gd name="T14" fmla="*/ 2147483646 w 1883"/>
                <a:gd name="T15" fmla="*/ 2147483646 h 1607"/>
                <a:gd name="T16" fmla="*/ 2147483646 w 1883"/>
                <a:gd name="T17" fmla="*/ 2147483646 h 1607"/>
                <a:gd name="T18" fmla="*/ 2147483646 w 1883"/>
                <a:gd name="T19" fmla="*/ 2147483646 h 1607"/>
                <a:gd name="T20" fmla="*/ 2147483646 w 1883"/>
                <a:gd name="T21" fmla="*/ 2147483646 h 1607"/>
                <a:gd name="T22" fmla="*/ 2147483646 w 1883"/>
                <a:gd name="T23" fmla="*/ 2147483646 h 1607"/>
                <a:gd name="T24" fmla="*/ 2147483646 w 1883"/>
                <a:gd name="T25" fmla="*/ 2147483646 h 1607"/>
                <a:gd name="T26" fmla="*/ 2147483646 w 1883"/>
                <a:gd name="T27" fmla="*/ 2147483646 h 1607"/>
                <a:gd name="T28" fmla="*/ 2147483646 w 1883"/>
                <a:gd name="T29" fmla="*/ 2147483646 h 1607"/>
                <a:gd name="T30" fmla="*/ 2147483646 w 1883"/>
                <a:gd name="T31" fmla="*/ 2147483646 h 1607"/>
                <a:gd name="T32" fmla="*/ 2147483646 w 1883"/>
                <a:gd name="T33" fmla="*/ 2147483646 h 1607"/>
                <a:gd name="T34" fmla="*/ 2147483646 w 1883"/>
                <a:gd name="T35" fmla="*/ 2147483646 h 1607"/>
                <a:gd name="T36" fmla="*/ 2147483646 w 1883"/>
                <a:gd name="T37" fmla="*/ 2147483646 h 1607"/>
                <a:gd name="T38" fmla="*/ 2147483646 w 1883"/>
                <a:gd name="T39" fmla="*/ 2147483646 h 1607"/>
                <a:gd name="T40" fmla="*/ 2147483646 w 1883"/>
                <a:gd name="T41" fmla="*/ 2147483646 h 1607"/>
                <a:gd name="T42" fmla="*/ 2147483646 w 1883"/>
                <a:gd name="T43" fmla="*/ 2147483646 h 1607"/>
                <a:gd name="T44" fmla="*/ 2147483646 w 1883"/>
                <a:gd name="T45" fmla="*/ 2147483646 h 1607"/>
                <a:gd name="T46" fmla="*/ 2147483646 w 1883"/>
                <a:gd name="T47" fmla="*/ 2147483646 h 1607"/>
                <a:gd name="T48" fmla="*/ 2147483646 w 1883"/>
                <a:gd name="T49" fmla="*/ 2147483646 h 1607"/>
                <a:gd name="T50" fmla="*/ 2147483646 w 1883"/>
                <a:gd name="T51" fmla="*/ 2147483646 h 1607"/>
                <a:gd name="T52" fmla="*/ 2147483646 w 1883"/>
                <a:gd name="T53" fmla="*/ 2147483646 h 1607"/>
                <a:gd name="T54" fmla="*/ 2147483646 w 1883"/>
                <a:gd name="T55" fmla="*/ 2147483646 h 1607"/>
                <a:gd name="T56" fmla="*/ 2147483646 w 1883"/>
                <a:gd name="T57" fmla="*/ 2147483646 h 1607"/>
                <a:gd name="T58" fmla="*/ 2147483646 w 1883"/>
                <a:gd name="T59" fmla="*/ 2147483646 h 1607"/>
                <a:gd name="T60" fmla="*/ 2147483646 w 1883"/>
                <a:gd name="T61" fmla="*/ 2147483646 h 1607"/>
                <a:gd name="T62" fmla="*/ 2147483646 w 1883"/>
                <a:gd name="T63" fmla="*/ 2147483646 h 1607"/>
                <a:gd name="T64" fmla="*/ 2147483646 w 1883"/>
                <a:gd name="T65" fmla="*/ 2147483646 h 1607"/>
                <a:gd name="T66" fmla="*/ 2147483646 w 1883"/>
                <a:gd name="T67" fmla="*/ 2147483646 h 1607"/>
                <a:gd name="T68" fmla="*/ 2147483646 w 1883"/>
                <a:gd name="T69" fmla="*/ 2147483646 h 1607"/>
                <a:gd name="T70" fmla="*/ 2147483646 w 1883"/>
                <a:gd name="T71" fmla="*/ 2147483646 h 1607"/>
                <a:gd name="T72" fmla="*/ 2147483646 w 1883"/>
                <a:gd name="T73" fmla="*/ 2147483646 h 1607"/>
                <a:gd name="T74" fmla="*/ 2147483646 w 1883"/>
                <a:gd name="T75" fmla="*/ 2147483646 h 1607"/>
                <a:gd name="T76" fmla="*/ 2147483646 w 1883"/>
                <a:gd name="T77" fmla="*/ 2147483646 h 1607"/>
                <a:gd name="T78" fmla="*/ 2147483646 w 1883"/>
                <a:gd name="T79" fmla="*/ 2147483646 h 1607"/>
                <a:gd name="T80" fmla="*/ 2147483646 w 1883"/>
                <a:gd name="T81" fmla="*/ 2147483646 h 1607"/>
                <a:gd name="T82" fmla="*/ 2147483646 w 1883"/>
                <a:gd name="T83" fmla="*/ 2147483646 h 1607"/>
                <a:gd name="T84" fmla="*/ 2147483646 w 1883"/>
                <a:gd name="T85" fmla="*/ 2147483646 h 1607"/>
                <a:gd name="T86" fmla="*/ 2147483646 w 1883"/>
                <a:gd name="T87" fmla="*/ 2147483646 h 1607"/>
                <a:gd name="T88" fmla="*/ 2147483646 w 1883"/>
                <a:gd name="T89" fmla="*/ 2147483646 h 1607"/>
                <a:gd name="T90" fmla="*/ 2147483646 w 1883"/>
                <a:gd name="T91" fmla="*/ 2147483646 h 1607"/>
                <a:gd name="T92" fmla="*/ 2147483646 w 1883"/>
                <a:gd name="T93" fmla="*/ 2147483646 h 1607"/>
                <a:gd name="T94" fmla="*/ 2147483646 w 1883"/>
                <a:gd name="T95" fmla="*/ 2147483646 h 1607"/>
                <a:gd name="T96" fmla="*/ 2147483646 w 1883"/>
                <a:gd name="T97" fmla="*/ 2147483646 h 1607"/>
                <a:gd name="T98" fmla="*/ 2147483646 w 1883"/>
                <a:gd name="T99" fmla="*/ 2147483646 h 1607"/>
                <a:gd name="T100" fmla="*/ 2147483646 w 1883"/>
                <a:gd name="T101" fmla="*/ 2147483646 h 1607"/>
                <a:gd name="T102" fmla="*/ 2147483646 w 1883"/>
                <a:gd name="T103" fmla="*/ 2147483646 h 1607"/>
                <a:gd name="T104" fmla="*/ 2147483646 w 1883"/>
                <a:gd name="T105" fmla="*/ 2147483646 h 1607"/>
                <a:gd name="T106" fmla="*/ 2147483646 w 1883"/>
                <a:gd name="T107" fmla="*/ 2147483646 h 1607"/>
                <a:gd name="T108" fmla="*/ 2147483646 w 1883"/>
                <a:gd name="T109" fmla="*/ 2147483646 h 1607"/>
                <a:gd name="T110" fmla="*/ 2147483646 w 1883"/>
                <a:gd name="T111" fmla="*/ 2147483646 h 1607"/>
                <a:gd name="T112" fmla="*/ 2147483646 w 1883"/>
                <a:gd name="T113" fmla="*/ 2147483646 h 1607"/>
                <a:gd name="T114" fmla="*/ 2147483646 w 1883"/>
                <a:gd name="T115" fmla="*/ 2147483646 h 1607"/>
                <a:gd name="T116" fmla="*/ 2147483646 w 1883"/>
                <a:gd name="T117" fmla="*/ 2147483646 h 1607"/>
                <a:gd name="T118" fmla="*/ 2147483646 w 1883"/>
                <a:gd name="T119" fmla="*/ 2147483646 h 1607"/>
                <a:gd name="T120" fmla="*/ 2147483646 w 1883"/>
                <a:gd name="T121" fmla="*/ 2147483646 h 1607"/>
                <a:gd name="T122" fmla="*/ 2147483646 w 1883"/>
                <a:gd name="T123" fmla="*/ 2147483646 h 1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83"/>
                <a:gd name="T187" fmla="*/ 0 h 1607"/>
                <a:gd name="T188" fmla="*/ 1883 w 1883"/>
                <a:gd name="T189" fmla="*/ 1607 h 1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702835" y="3043167"/>
              <a:ext cx="1392527" cy="1171979"/>
            </a:xfrm>
            <a:custGeom>
              <a:avLst/>
              <a:gdLst>
                <a:gd name="T0" fmla="*/ 2147483646 w 1203"/>
                <a:gd name="T1" fmla="*/ 2147483646 h 1018"/>
                <a:gd name="T2" fmla="*/ 2147483646 w 1203"/>
                <a:gd name="T3" fmla="*/ 2147483646 h 1018"/>
                <a:gd name="T4" fmla="*/ 2147483646 w 1203"/>
                <a:gd name="T5" fmla="*/ 2147483646 h 1018"/>
                <a:gd name="T6" fmla="*/ 2147483646 w 1203"/>
                <a:gd name="T7" fmla="*/ 2147483646 h 1018"/>
                <a:gd name="T8" fmla="*/ 2147483646 w 1203"/>
                <a:gd name="T9" fmla="*/ 2147483646 h 1018"/>
                <a:gd name="T10" fmla="*/ 2147483646 w 1203"/>
                <a:gd name="T11" fmla="*/ 2147483646 h 1018"/>
                <a:gd name="T12" fmla="*/ 2147483646 w 1203"/>
                <a:gd name="T13" fmla="*/ 2147483646 h 1018"/>
                <a:gd name="T14" fmla="*/ 2147483646 w 1203"/>
                <a:gd name="T15" fmla="*/ 2147483646 h 1018"/>
                <a:gd name="T16" fmla="*/ 2147483646 w 1203"/>
                <a:gd name="T17" fmla="*/ 2147483646 h 1018"/>
                <a:gd name="T18" fmla="*/ 2147483646 w 1203"/>
                <a:gd name="T19" fmla="*/ 2147483646 h 1018"/>
                <a:gd name="T20" fmla="*/ 2147483646 w 1203"/>
                <a:gd name="T21" fmla="*/ 2147483646 h 1018"/>
                <a:gd name="T22" fmla="*/ 2147483646 w 1203"/>
                <a:gd name="T23" fmla="*/ 2147483646 h 1018"/>
                <a:gd name="T24" fmla="*/ 2147483646 w 1203"/>
                <a:gd name="T25" fmla="*/ 2147483646 h 1018"/>
                <a:gd name="T26" fmla="*/ 2147483646 w 1203"/>
                <a:gd name="T27" fmla="*/ 2147483646 h 1018"/>
                <a:gd name="T28" fmla="*/ 2147483646 w 1203"/>
                <a:gd name="T29" fmla="*/ 2147483646 h 1018"/>
                <a:gd name="T30" fmla="*/ 2147483646 w 1203"/>
                <a:gd name="T31" fmla="*/ 2147483646 h 1018"/>
                <a:gd name="T32" fmla="*/ 2147483646 w 1203"/>
                <a:gd name="T33" fmla="*/ 2147483646 h 1018"/>
                <a:gd name="T34" fmla="*/ 2147483646 w 1203"/>
                <a:gd name="T35" fmla="*/ 2147483646 h 1018"/>
                <a:gd name="T36" fmla="*/ 2147483646 w 1203"/>
                <a:gd name="T37" fmla="*/ 2147483646 h 1018"/>
                <a:gd name="T38" fmla="*/ 2147483646 w 1203"/>
                <a:gd name="T39" fmla="*/ 2147483646 h 1018"/>
                <a:gd name="T40" fmla="*/ 2147483646 w 1203"/>
                <a:gd name="T41" fmla="*/ 2147483646 h 1018"/>
                <a:gd name="T42" fmla="*/ 2147483646 w 1203"/>
                <a:gd name="T43" fmla="*/ 2147483646 h 1018"/>
                <a:gd name="T44" fmla="*/ 2147483646 w 1203"/>
                <a:gd name="T45" fmla="*/ 2147483646 h 1018"/>
                <a:gd name="T46" fmla="*/ 2147483646 w 1203"/>
                <a:gd name="T47" fmla="*/ 2147483646 h 1018"/>
                <a:gd name="T48" fmla="*/ 2147483646 w 1203"/>
                <a:gd name="T49" fmla="*/ 2147483646 h 1018"/>
                <a:gd name="T50" fmla="*/ 2147483646 w 1203"/>
                <a:gd name="T51" fmla="*/ 2147483646 h 1018"/>
                <a:gd name="T52" fmla="*/ 2147483646 w 1203"/>
                <a:gd name="T53" fmla="*/ 2147483646 h 1018"/>
                <a:gd name="T54" fmla="*/ 2147483646 w 1203"/>
                <a:gd name="T55" fmla="*/ 2147483646 h 1018"/>
                <a:gd name="T56" fmla="*/ 2147483646 w 1203"/>
                <a:gd name="T57" fmla="*/ 2147483646 h 1018"/>
                <a:gd name="T58" fmla="*/ 2147483646 w 1203"/>
                <a:gd name="T59" fmla="*/ 2147483646 h 1018"/>
                <a:gd name="T60" fmla="*/ 2147483646 w 1203"/>
                <a:gd name="T61" fmla="*/ 2147483646 h 1018"/>
                <a:gd name="T62" fmla="*/ 2147483646 w 1203"/>
                <a:gd name="T63" fmla="*/ 2147483646 h 1018"/>
                <a:gd name="T64" fmla="*/ 2147483646 w 1203"/>
                <a:gd name="T65" fmla="*/ 2147483646 h 1018"/>
                <a:gd name="T66" fmla="*/ 2147483646 w 1203"/>
                <a:gd name="T67" fmla="*/ 2147483646 h 1018"/>
                <a:gd name="T68" fmla="*/ 2147483646 w 1203"/>
                <a:gd name="T69" fmla="*/ 2147483646 h 1018"/>
                <a:gd name="T70" fmla="*/ 2147483646 w 1203"/>
                <a:gd name="T71" fmla="*/ 2147483646 h 1018"/>
                <a:gd name="T72" fmla="*/ 2147483646 w 1203"/>
                <a:gd name="T73" fmla="*/ 2147483646 h 1018"/>
                <a:gd name="T74" fmla="*/ 2147483646 w 1203"/>
                <a:gd name="T75" fmla="*/ 2147483646 h 1018"/>
                <a:gd name="T76" fmla="*/ 2147483646 w 1203"/>
                <a:gd name="T77" fmla="*/ 2147483646 h 1018"/>
                <a:gd name="T78" fmla="*/ 2147483646 w 1203"/>
                <a:gd name="T79" fmla="*/ 2147483646 h 1018"/>
                <a:gd name="T80" fmla="*/ 2147483646 w 1203"/>
                <a:gd name="T81" fmla="*/ 2147483646 h 1018"/>
                <a:gd name="T82" fmla="*/ 2147483646 w 1203"/>
                <a:gd name="T83" fmla="*/ 2147483646 h 1018"/>
                <a:gd name="T84" fmla="*/ 2147483646 w 1203"/>
                <a:gd name="T85" fmla="*/ 2147483646 h 1018"/>
                <a:gd name="T86" fmla="*/ 2147483646 w 1203"/>
                <a:gd name="T87" fmla="*/ 2147483646 h 1018"/>
                <a:gd name="T88" fmla="*/ 2147483646 w 1203"/>
                <a:gd name="T89" fmla="*/ 2147483646 h 1018"/>
                <a:gd name="T90" fmla="*/ 2147483646 w 1203"/>
                <a:gd name="T91" fmla="*/ 2147483646 h 1018"/>
                <a:gd name="T92" fmla="*/ 2147483646 w 1203"/>
                <a:gd name="T93" fmla="*/ 2147483646 h 1018"/>
                <a:gd name="T94" fmla="*/ 2147483646 w 1203"/>
                <a:gd name="T95" fmla="*/ 2147483646 h 1018"/>
                <a:gd name="T96" fmla="*/ 2147483646 w 1203"/>
                <a:gd name="T97" fmla="*/ 2147483646 h 1018"/>
                <a:gd name="T98" fmla="*/ 2147483646 w 1203"/>
                <a:gd name="T99" fmla="*/ 2147483646 h 1018"/>
                <a:gd name="T100" fmla="*/ 2147483646 w 1203"/>
                <a:gd name="T101" fmla="*/ 2147483646 h 1018"/>
                <a:gd name="T102" fmla="*/ 2147483646 w 1203"/>
                <a:gd name="T103" fmla="*/ 2147483646 h 1018"/>
                <a:gd name="T104" fmla="*/ 2147483646 w 1203"/>
                <a:gd name="T105" fmla="*/ 2147483646 h 1018"/>
                <a:gd name="T106" fmla="*/ 2147483646 w 1203"/>
                <a:gd name="T107" fmla="*/ 2147483646 h 1018"/>
                <a:gd name="T108" fmla="*/ 2147483646 w 1203"/>
                <a:gd name="T109" fmla="*/ 2147483646 h 10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3"/>
                <a:gd name="T166" fmla="*/ 0 h 1018"/>
                <a:gd name="T167" fmla="*/ 1203 w 1203"/>
                <a:gd name="T168" fmla="*/ 1018 h 10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690536" y="3449925"/>
              <a:ext cx="281130" cy="462477"/>
            </a:xfrm>
            <a:custGeom>
              <a:avLst/>
              <a:gdLst>
                <a:gd name="T0" fmla="*/ 2147483646 w 242"/>
                <a:gd name="T1" fmla="*/ 2147483646 h 402"/>
                <a:gd name="T2" fmla="*/ 2147483646 w 242"/>
                <a:gd name="T3" fmla="*/ 2147483646 h 402"/>
                <a:gd name="T4" fmla="*/ 2147483646 w 242"/>
                <a:gd name="T5" fmla="*/ 2147483646 h 402"/>
                <a:gd name="T6" fmla="*/ 2147483646 w 242"/>
                <a:gd name="T7" fmla="*/ 2147483646 h 402"/>
                <a:gd name="T8" fmla="*/ 2147483646 w 242"/>
                <a:gd name="T9" fmla="*/ 2147483646 h 402"/>
                <a:gd name="T10" fmla="*/ 2147483646 w 242"/>
                <a:gd name="T11" fmla="*/ 2147483646 h 402"/>
                <a:gd name="T12" fmla="*/ 2147483646 w 242"/>
                <a:gd name="T13" fmla="*/ 2147483646 h 402"/>
                <a:gd name="T14" fmla="*/ 2147483646 w 242"/>
                <a:gd name="T15" fmla="*/ 2147483646 h 402"/>
                <a:gd name="T16" fmla="*/ 2147483646 w 242"/>
                <a:gd name="T17" fmla="*/ 2147483646 h 402"/>
                <a:gd name="T18" fmla="*/ 2147483646 w 242"/>
                <a:gd name="T19" fmla="*/ 2147483646 h 402"/>
                <a:gd name="T20" fmla="*/ 2147483646 w 242"/>
                <a:gd name="T21" fmla="*/ 2147483646 h 402"/>
                <a:gd name="T22" fmla="*/ 2147483646 w 242"/>
                <a:gd name="T23" fmla="*/ 2147483646 h 402"/>
                <a:gd name="T24" fmla="*/ 2147483646 w 242"/>
                <a:gd name="T25" fmla="*/ 2147483646 h 402"/>
                <a:gd name="T26" fmla="*/ 2147483646 w 242"/>
                <a:gd name="T27" fmla="*/ 2147483646 h 402"/>
                <a:gd name="T28" fmla="*/ 2147483646 w 242"/>
                <a:gd name="T29" fmla="*/ 2147483646 h 402"/>
                <a:gd name="T30" fmla="*/ 2147483646 w 242"/>
                <a:gd name="T31" fmla="*/ 2147483646 h 402"/>
                <a:gd name="T32" fmla="*/ 2147483646 w 242"/>
                <a:gd name="T33" fmla="*/ 2147483646 h 402"/>
                <a:gd name="T34" fmla="*/ 2147483646 w 242"/>
                <a:gd name="T35" fmla="*/ 2147483646 h 402"/>
                <a:gd name="T36" fmla="*/ 2147483646 w 242"/>
                <a:gd name="T37" fmla="*/ 2147483646 h 402"/>
                <a:gd name="T38" fmla="*/ 2147483646 w 242"/>
                <a:gd name="T39" fmla="*/ 2147483646 h 402"/>
                <a:gd name="T40" fmla="*/ 2147483646 w 242"/>
                <a:gd name="T41" fmla="*/ 2147483646 h 402"/>
                <a:gd name="T42" fmla="*/ 2147483646 w 242"/>
                <a:gd name="T43" fmla="*/ 2147483646 h 402"/>
                <a:gd name="T44" fmla="*/ 2147483646 w 242"/>
                <a:gd name="T45" fmla="*/ 2147483646 h 402"/>
                <a:gd name="T46" fmla="*/ 2147483646 w 242"/>
                <a:gd name="T47" fmla="*/ 2147483646 h 402"/>
                <a:gd name="T48" fmla="*/ 2147483646 w 242"/>
                <a:gd name="T49" fmla="*/ 2147483646 h 402"/>
                <a:gd name="T50" fmla="*/ 2147483646 w 242"/>
                <a:gd name="T51" fmla="*/ 2147483646 h 402"/>
                <a:gd name="T52" fmla="*/ 2147483646 w 242"/>
                <a:gd name="T53" fmla="*/ 2147483646 h 402"/>
                <a:gd name="T54" fmla="*/ 2147483646 w 242"/>
                <a:gd name="T55" fmla="*/ 2147483646 h 402"/>
                <a:gd name="T56" fmla="*/ 2147483646 w 242"/>
                <a:gd name="T57" fmla="*/ 2147483646 h 402"/>
                <a:gd name="T58" fmla="*/ 2147483646 w 242"/>
                <a:gd name="T59" fmla="*/ 2147483646 h 402"/>
                <a:gd name="T60" fmla="*/ 2147483646 w 242"/>
                <a:gd name="T61" fmla="*/ 2147483646 h 402"/>
                <a:gd name="T62" fmla="*/ 2147483646 w 242"/>
                <a:gd name="T63" fmla="*/ 2147483646 h 402"/>
                <a:gd name="T64" fmla="*/ 2147483646 w 242"/>
                <a:gd name="T65" fmla="*/ 2147483646 h 402"/>
                <a:gd name="T66" fmla="*/ 2147483646 w 242"/>
                <a:gd name="T67" fmla="*/ 2147483646 h 402"/>
                <a:gd name="T68" fmla="*/ 2147483646 w 242"/>
                <a:gd name="T69" fmla="*/ 2147483646 h 402"/>
                <a:gd name="T70" fmla="*/ 2147483646 w 242"/>
                <a:gd name="T71" fmla="*/ 2147483646 h 402"/>
                <a:gd name="T72" fmla="*/ 2147483646 w 242"/>
                <a:gd name="T73" fmla="*/ 2147483646 h 402"/>
                <a:gd name="T74" fmla="*/ 2147483646 w 242"/>
                <a:gd name="T75" fmla="*/ 2147483646 h 402"/>
                <a:gd name="T76" fmla="*/ 2147483646 w 242"/>
                <a:gd name="T77" fmla="*/ 2147483646 h 402"/>
                <a:gd name="T78" fmla="*/ 2147483646 w 242"/>
                <a:gd name="T79" fmla="*/ 2147483646 h 402"/>
                <a:gd name="T80" fmla="*/ 2147483646 w 242"/>
                <a:gd name="T81" fmla="*/ 0 h 40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402"/>
                <a:gd name="T125" fmla="*/ 242 w 242"/>
                <a:gd name="T126" fmla="*/ 402 h 40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1032927" y="2233369"/>
              <a:ext cx="1990395" cy="1498869"/>
            </a:xfrm>
            <a:custGeom>
              <a:avLst/>
              <a:gdLst>
                <a:gd name="T0" fmla="*/ 2147483646 w 1721"/>
                <a:gd name="T1" fmla="*/ 2147483646 h 1302"/>
                <a:gd name="T2" fmla="*/ 2147483646 w 1721"/>
                <a:gd name="T3" fmla="*/ 2147483646 h 1302"/>
                <a:gd name="T4" fmla="*/ 2147483646 w 1721"/>
                <a:gd name="T5" fmla="*/ 2147483646 h 1302"/>
                <a:gd name="T6" fmla="*/ 2147483646 w 1721"/>
                <a:gd name="T7" fmla="*/ 2147483646 h 1302"/>
                <a:gd name="T8" fmla="*/ 2147483646 w 1721"/>
                <a:gd name="T9" fmla="*/ 2147483646 h 1302"/>
                <a:gd name="T10" fmla="*/ 2147483646 w 1721"/>
                <a:gd name="T11" fmla="*/ 2147483646 h 1302"/>
                <a:gd name="T12" fmla="*/ 2147483646 w 1721"/>
                <a:gd name="T13" fmla="*/ 2147483646 h 1302"/>
                <a:gd name="T14" fmla="*/ 2147483646 w 1721"/>
                <a:gd name="T15" fmla="*/ 2147483646 h 1302"/>
                <a:gd name="T16" fmla="*/ 2147483646 w 1721"/>
                <a:gd name="T17" fmla="*/ 2147483646 h 1302"/>
                <a:gd name="T18" fmla="*/ 2147483646 w 1721"/>
                <a:gd name="T19" fmla="*/ 2147483646 h 1302"/>
                <a:gd name="T20" fmla="*/ 2147483646 w 1721"/>
                <a:gd name="T21" fmla="*/ 2147483646 h 1302"/>
                <a:gd name="T22" fmla="*/ 2147483646 w 1721"/>
                <a:gd name="T23" fmla="*/ 2147483646 h 1302"/>
                <a:gd name="T24" fmla="*/ 2147483646 w 1721"/>
                <a:gd name="T25" fmla="*/ 2147483646 h 1302"/>
                <a:gd name="T26" fmla="*/ 2147483646 w 1721"/>
                <a:gd name="T27" fmla="*/ 2147483646 h 1302"/>
                <a:gd name="T28" fmla="*/ 2147483646 w 1721"/>
                <a:gd name="T29" fmla="*/ 2147483646 h 1302"/>
                <a:gd name="T30" fmla="*/ 2147483646 w 1721"/>
                <a:gd name="T31" fmla="*/ 2147483646 h 1302"/>
                <a:gd name="T32" fmla="*/ 2147483646 w 1721"/>
                <a:gd name="T33" fmla="*/ 2147483646 h 1302"/>
                <a:gd name="T34" fmla="*/ 2147483646 w 1721"/>
                <a:gd name="T35" fmla="*/ 2147483646 h 1302"/>
                <a:gd name="T36" fmla="*/ 2147483646 w 1721"/>
                <a:gd name="T37" fmla="*/ 2147483646 h 1302"/>
                <a:gd name="T38" fmla="*/ 2147483646 w 1721"/>
                <a:gd name="T39" fmla="*/ 2147483646 h 1302"/>
                <a:gd name="T40" fmla="*/ 2147483646 w 1721"/>
                <a:gd name="T41" fmla="*/ 2147483646 h 1302"/>
                <a:gd name="T42" fmla="*/ 2147483646 w 1721"/>
                <a:gd name="T43" fmla="*/ 2147483646 h 1302"/>
                <a:gd name="T44" fmla="*/ 2147483646 w 1721"/>
                <a:gd name="T45" fmla="*/ 2147483646 h 1302"/>
                <a:gd name="T46" fmla="*/ 2147483646 w 1721"/>
                <a:gd name="T47" fmla="*/ 2147483646 h 1302"/>
                <a:gd name="T48" fmla="*/ 2147483646 w 1721"/>
                <a:gd name="T49" fmla="*/ 2147483646 h 1302"/>
                <a:gd name="T50" fmla="*/ 2147483646 w 1721"/>
                <a:gd name="T51" fmla="*/ 2147483646 h 1302"/>
                <a:gd name="T52" fmla="*/ 2147483646 w 1721"/>
                <a:gd name="T53" fmla="*/ 2147483646 h 1302"/>
                <a:gd name="T54" fmla="*/ 2147483646 w 1721"/>
                <a:gd name="T55" fmla="*/ 2147483646 h 1302"/>
                <a:gd name="T56" fmla="*/ 2147483646 w 1721"/>
                <a:gd name="T57" fmla="*/ 2147483646 h 1302"/>
                <a:gd name="T58" fmla="*/ 2147483646 w 1721"/>
                <a:gd name="T59" fmla="*/ 2147483646 h 1302"/>
                <a:gd name="T60" fmla="*/ 2147483646 w 1721"/>
                <a:gd name="T61" fmla="*/ 2147483646 h 1302"/>
                <a:gd name="T62" fmla="*/ 2147483646 w 1721"/>
                <a:gd name="T63" fmla="*/ 2147483646 h 1302"/>
                <a:gd name="T64" fmla="*/ 2147483646 w 1721"/>
                <a:gd name="T65" fmla="*/ 2147483646 h 1302"/>
                <a:gd name="T66" fmla="*/ 2147483646 w 1721"/>
                <a:gd name="T67" fmla="*/ 2147483646 h 1302"/>
                <a:gd name="T68" fmla="*/ 2147483646 w 1721"/>
                <a:gd name="T69" fmla="*/ 2147483646 h 1302"/>
                <a:gd name="T70" fmla="*/ 2147483646 w 1721"/>
                <a:gd name="T71" fmla="*/ 2147483646 h 1302"/>
                <a:gd name="T72" fmla="*/ 2147483646 w 1721"/>
                <a:gd name="T73" fmla="*/ 2147483646 h 1302"/>
                <a:gd name="T74" fmla="*/ 2147483646 w 1721"/>
                <a:gd name="T75" fmla="*/ 2147483646 h 1302"/>
                <a:gd name="T76" fmla="*/ 2147483646 w 1721"/>
                <a:gd name="T77" fmla="*/ 2147483646 h 1302"/>
                <a:gd name="T78" fmla="*/ 2147483646 w 1721"/>
                <a:gd name="T79" fmla="*/ 2147483646 h 1302"/>
                <a:gd name="T80" fmla="*/ 2147483646 w 1721"/>
                <a:gd name="T81" fmla="*/ 2147483646 h 1302"/>
                <a:gd name="T82" fmla="*/ 2147483646 w 1721"/>
                <a:gd name="T83" fmla="*/ 2147483646 h 1302"/>
                <a:gd name="T84" fmla="*/ 2147483646 w 1721"/>
                <a:gd name="T85" fmla="*/ 2147483646 h 1302"/>
                <a:gd name="T86" fmla="*/ 2147483646 w 1721"/>
                <a:gd name="T87" fmla="*/ 2147483646 h 1302"/>
                <a:gd name="T88" fmla="*/ 2147483646 w 1721"/>
                <a:gd name="T89" fmla="*/ 2147483646 h 1302"/>
                <a:gd name="T90" fmla="*/ 2147483646 w 1721"/>
                <a:gd name="T91" fmla="*/ 2147483646 h 1302"/>
                <a:gd name="T92" fmla="*/ 2147483646 w 1721"/>
                <a:gd name="T93" fmla="*/ 2147483646 h 1302"/>
                <a:gd name="T94" fmla="*/ 2147483646 w 1721"/>
                <a:gd name="T95" fmla="*/ 2147483646 h 1302"/>
                <a:gd name="T96" fmla="*/ 2147483646 w 1721"/>
                <a:gd name="T97" fmla="*/ 2147483646 h 1302"/>
                <a:gd name="T98" fmla="*/ 2147483646 w 1721"/>
                <a:gd name="T99" fmla="*/ 2147483646 h 1302"/>
                <a:gd name="T100" fmla="*/ 2147483646 w 1721"/>
                <a:gd name="T101" fmla="*/ 2147483646 h 13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1"/>
                <a:gd name="T154" fmla="*/ 0 h 1302"/>
                <a:gd name="T155" fmla="*/ 1721 w 1721"/>
                <a:gd name="T156" fmla="*/ 1302 h 13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322373" y="3410920"/>
              <a:ext cx="1240718" cy="884092"/>
            </a:xfrm>
            <a:custGeom>
              <a:avLst/>
              <a:gdLst>
                <a:gd name="T0" fmla="*/ 2147483646 w 1071"/>
                <a:gd name="T1" fmla="*/ 2147483646 h 769"/>
                <a:gd name="T2" fmla="*/ 2147483646 w 1071"/>
                <a:gd name="T3" fmla="*/ 2147483646 h 769"/>
                <a:gd name="T4" fmla="*/ 2147483646 w 1071"/>
                <a:gd name="T5" fmla="*/ 2147483646 h 769"/>
                <a:gd name="T6" fmla="*/ 2147483646 w 1071"/>
                <a:gd name="T7" fmla="*/ 2147483646 h 769"/>
                <a:gd name="T8" fmla="*/ 2147483646 w 1071"/>
                <a:gd name="T9" fmla="*/ 2147483646 h 769"/>
                <a:gd name="T10" fmla="*/ 2147483646 w 1071"/>
                <a:gd name="T11" fmla="*/ 2147483646 h 769"/>
                <a:gd name="T12" fmla="*/ 2147483646 w 1071"/>
                <a:gd name="T13" fmla="*/ 2147483646 h 769"/>
                <a:gd name="T14" fmla="*/ 2147483646 w 1071"/>
                <a:gd name="T15" fmla="*/ 2147483646 h 769"/>
                <a:gd name="T16" fmla="*/ 2147483646 w 1071"/>
                <a:gd name="T17" fmla="*/ 2147483646 h 769"/>
                <a:gd name="T18" fmla="*/ 2147483646 w 1071"/>
                <a:gd name="T19" fmla="*/ 2147483646 h 769"/>
                <a:gd name="T20" fmla="*/ 2147483646 w 1071"/>
                <a:gd name="T21" fmla="*/ 2147483646 h 769"/>
                <a:gd name="T22" fmla="*/ 2147483646 w 1071"/>
                <a:gd name="T23" fmla="*/ 2147483646 h 769"/>
                <a:gd name="T24" fmla="*/ 2147483646 w 1071"/>
                <a:gd name="T25" fmla="*/ 2147483646 h 769"/>
                <a:gd name="T26" fmla="*/ 2147483646 w 1071"/>
                <a:gd name="T27" fmla="*/ 2147483646 h 769"/>
                <a:gd name="T28" fmla="*/ 2147483646 w 1071"/>
                <a:gd name="T29" fmla="*/ 2147483646 h 769"/>
                <a:gd name="T30" fmla="*/ 2147483646 w 1071"/>
                <a:gd name="T31" fmla="*/ 2147483646 h 769"/>
                <a:gd name="T32" fmla="*/ 2147483646 w 1071"/>
                <a:gd name="T33" fmla="*/ 2147483646 h 769"/>
                <a:gd name="T34" fmla="*/ 2147483646 w 1071"/>
                <a:gd name="T35" fmla="*/ 2147483646 h 769"/>
                <a:gd name="T36" fmla="*/ 2147483646 w 1071"/>
                <a:gd name="T37" fmla="*/ 2147483646 h 769"/>
                <a:gd name="T38" fmla="*/ 2147483646 w 1071"/>
                <a:gd name="T39" fmla="*/ 2147483646 h 769"/>
                <a:gd name="T40" fmla="*/ 2147483646 w 1071"/>
                <a:gd name="T41" fmla="*/ 2147483646 h 769"/>
                <a:gd name="T42" fmla="*/ 2147483646 w 1071"/>
                <a:gd name="T43" fmla="*/ 2147483646 h 769"/>
                <a:gd name="T44" fmla="*/ 2147483646 w 1071"/>
                <a:gd name="T45" fmla="*/ 2147483646 h 769"/>
                <a:gd name="T46" fmla="*/ 2147483646 w 1071"/>
                <a:gd name="T47" fmla="*/ 2147483646 h 769"/>
                <a:gd name="T48" fmla="*/ 2147483646 w 1071"/>
                <a:gd name="T49" fmla="*/ 2147483646 h 769"/>
                <a:gd name="T50" fmla="*/ 2147483646 w 1071"/>
                <a:gd name="T51" fmla="*/ 2147483646 h 769"/>
                <a:gd name="T52" fmla="*/ 2147483646 w 1071"/>
                <a:gd name="T53" fmla="*/ 2147483646 h 769"/>
                <a:gd name="T54" fmla="*/ 2147483646 w 1071"/>
                <a:gd name="T55" fmla="*/ 2147483646 h 769"/>
                <a:gd name="T56" fmla="*/ 2147483646 w 1071"/>
                <a:gd name="T57" fmla="*/ 2147483646 h 769"/>
                <a:gd name="T58" fmla="*/ 2147483646 w 1071"/>
                <a:gd name="T59" fmla="*/ 2147483646 h 769"/>
                <a:gd name="T60" fmla="*/ 2147483646 w 1071"/>
                <a:gd name="T61" fmla="*/ 2147483646 h 769"/>
                <a:gd name="T62" fmla="*/ 2147483646 w 1071"/>
                <a:gd name="T63" fmla="*/ 2147483646 h 769"/>
                <a:gd name="T64" fmla="*/ 2147483646 w 1071"/>
                <a:gd name="T65" fmla="*/ 2147483646 h 769"/>
                <a:gd name="T66" fmla="*/ 2147483646 w 1071"/>
                <a:gd name="T67" fmla="*/ 2147483646 h 769"/>
                <a:gd name="T68" fmla="*/ 2147483646 w 1071"/>
                <a:gd name="T69" fmla="*/ 2147483646 h 769"/>
                <a:gd name="T70" fmla="*/ 2147483646 w 1071"/>
                <a:gd name="T71" fmla="*/ 2147483646 h 769"/>
                <a:gd name="T72" fmla="*/ 2147483646 w 1071"/>
                <a:gd name="T73" fmla="*/ 2147483646 h 769"/>
                <a:gd name="T74" fmla="*/ 2147483646 w 1071"/>
                <a:gd name="T75" fmla="*/ 2147483646 h 769"/>
                <a:gd name="T76" fmla="*/ 2147483646 w 1071"/>
                <a:gd name="T77" fmla="*/ 2147483646 h 769"/>
                <a:gd name="T78" fmla="*/ 2147483646 w 1071"/>
                <a:gd name="T79" fmla="*/ 2147483646 h 769"/>
                <a:gd name="T80" fmla="*/ 2147483646 w 1071"/>
                <a:gd name="T81" fmla="*/ 2147483646 h 769"/>
                <a:gd name="T82" fmla="*/ 2147483646 w 1071"/>
                <a:gd name="T83" fmla="*/ 2147483646 h 769"/>
                <a:gd name="T84" fmla="*/ 2147483646 w 1071"/>
                <a:gd name="T85" fmla="*/ 2147483646 h 769"/>
                <a:gd name="T86" fmla="*/ 2147483646 w 1071"/>
                <a:gd name="T87" fmla="*/ 2147483646 h 769"/>
                <a:gd name="T88" fmla="*/ 2147483646 w 1071"/>
                <a:gd name="T89" fmla="*/ 2147483646 h 769"/>
                <a:gd name="T90" fmla="*/ 2147483646 w 1071"/>
                <a:gd name="T91" fmla="*/ 2147483646 h 769"/>
                <a:gd name="T92" fmla="*/ 2147483646 w 1071"/>
                <a:gd name="T93" fmla="*/ 2147483646 h 769"/>
                <a:gd name="T94" fmla="*/ 2147483646 w 1071"/>
                <a:gd name="T95" fmla="*/ 2147483646 h 769"/>
                <a:gd name="T96" fmla="*/ 2147483646 w 1071"/>
                <a:gd name="T97" fmla="*/ 2147483646 h 769"/>
                <a:gd name="T98" fmla="*/ 2147483646 w 1071"/>
                <a:gd name="T99" fmla="*/ 2147483646 h 769"/>
                <a:gd name="T100" fmla="*/ 2147483646 w 1071"/>
                <a:gd name="T101" fmla="*/ 2147483646 h 769"/>
                <a:gd name="T102" fmla="*/ 2147483646 w 1071"/>
                <a:gd name="T103" fmla="*/ 2147483646 h 769"/>
                <a:gd name="T104" fmla="*/ 2147483646 w 1071"/>
                <a:gd name="T105" fmla="*/ 2147483646 h 769"/>
                <a:gd name="T106" fmla="*/ 2147483646 w 1071"/>
                <a:gd name="T107" fmla="*/ 2147483646 h 7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69"/>
                <a:gd name="T164" fmla="*/ 1071 w 1071"/>
                <a:gd name="T165" fmla="*/ 769 h 7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3034568" y="4031270"/>
              <a:ext cx="1073914" cy="936096"/>
            </a:xfrm>
            <a:custGeom>
              <a:avLst/>
              <a:gdLst>
                <a:gd name="T0" fmla="*/ 2147483646 w 928"/>
                <a:gd name="T1" fmla="*/ 2147483646 h 814"/>
                <a:gd name="T2" fmla="*/ 2147483646 w 928"/>
                <a:gd name="T3" fmla="*/ 2147483646 h 814"/>
                <a:gd name="T4" fmla="*/ 2147483646 w 928"/>
                <a:gd name="T5" fmla="*/ 2147483646 h 814"/>
                <a:gd name="T6" fmla="*/ 2147483646 w 928"/>
                <a:gd name="T7" fmla="*/ 2147483646 h 814"/>
                <a:gd name="T8" fmla="*/ 2147483646 w 928"/>
                <a:gd name="T9" fmla="*/ 2147483646 h 814"/>
                <a:gd name="T10" fmla="*/ 2147483646 w 928"/>
                <a:gd name="T11" fmla="*/ 2147483646 h 814"/>
                <a:gd name="T12" fmla="*/ 2147483646 w 928"/>
                <a:gd name="T13" fmla="*/ 2147483646 h 814"/>
                <a:gd name="T14" fmla="*/ 2147483646 w 928"/>
                <a:gd name="T15" fmla="*/ 2147483646 h 814"/>
                <a:gd name="T16" fmla="*/ 2147483646 w 928"/>
                <a:gd name="T17" fmla="*/ 2147483646 h 814"/>
                <a:gd name="T18" fmla="*/ 2147483646 w 928"/>
                <a:gd name="T19" fmla="*/ 2147483646 h 814"/>
                <a:gd name="T20" fmla="*/ 2147483646 w 928"/>
                <a:gd name="T21" fmla="*/ 2147483646 h 814"/>
                <a:gd name="T22" fmla="*/ 2147483646 w 928"/>
                <a:gd name="T23" fmla="*/ 2147483646 h 814"/>
                <a:gd name="T24" fmla="*/ 2147483646 w 928"/>
                <a:gd name="T25" fmla="*/ 2147483646 h 814"/>
                <a:gd name="T26" fmla="*/ 2147483646 w 928"/>
                <a:gd name="T27" fmla="*/ 2147483646 h 814"/>
                <a:gd name="T28" fmla="*/ 2147483646 w 928"/>
                <a:gd name="T29" fmla="*/ 2147483646 h 814"/>
                <a:gd name="T30" fmla="*/ 2147483646 w 928"/>
                <a:gd name="T31" fmla="*/ 2147483646 h 814"/>
                <a:gd name="T32" fmla="*/ 2147483646 w 928"/>
                <a:gd name="T33" fmla="*/ 2147483646 h 814"/>
                <a:gd name="T34" fmla="*/ 2147483646 w 928"/>
                <a:gd name="T35" fmla="*/ 2147483646 h 814"/>
                <a:gd name="T36" fmla="*/ 2147483646 w 928"/>
                <a:gd name="T37" fmla="*/ 2147483646 h 814"/>
                <a:gd name="T38" fmla="*/ 2147483646 w 928"/>
                <a:gd name="T39" fmla="*/ 2147483646 h 814"/>
                <a:gd name="T40" fmla="*/ 2147483646 w 928"/>
                <a:gd name="T41" fmla="*/ 2147483646 h 814"/>
                <a:gd name="T42" fmla="*/ 2147483646 w 928"/>
                <a:gd name="T43" fmla="*/ 2147483646 h 814"/>
                <a:gd name="T44" fmla="*/ 2147483646 w 928"/>
                <a:gd name="T45" fmla="*/ 2147483646 h 814"/>
                <a:gd name="T46" fmla="*/ 2147483646 w 928"/>
                <a:gd name="T47" fmla="*/ 2147483646 h 814"/>
                <a:gd name="T48" fmla="*/ 2147483646 w 928"/>
                <a:gd name="T49" fmla="*/ 2147483646 h 814"/>
                <a:gd name="T50" fmla="*/ 2147483646 w 928"/>
                <a:gd name="T51" fmla="*/ 2147483646 h 814"/>
                <a:gd name="T52" fmla="*/ 2147483646 w 928"/>
                <a:gd name="T53" fmla="*/ 2147483646 h 814"/>
                <a:gd name="T54" fmla="*/ 2147483646 w 928"/>
                <a:gd name="T55" fmla="*/ 2147483646 h 814"/>
                <a:gd name="T56" fmla="*/ 2147483646 w 928"/>
                <a:gd name="T57" fmla="*/ 2147483646 h 814"/>
                <a:gd name="T58" fmla="*/ 2147483646 w 928"/>
                <a:gd name="T59" fmla="*/ 2147483646 h 814"/>
                <a:gd name="T60" fmla="*/ 2147483646 w 928"/>
                <a:gd name="T61" fmla="*/ 2147483646 h 814"/>
                <a:gd name="T62" fmla="*/ 2147483646 w 928"/>
                <a:gd name="T63" fmla="*/ 2147483646 h 814"/>
                <a:gd name="T64" fmla="*/ 2147483646 w 928"/>
                <a:gd name="T65" fmla="*/ 2147483646 h 814"/>
                <a:gd name="T66" fmla="*/ 2147483646 w 928"/>
                <a:gd name="T67" fmla="*/ 2147483646 h 814"/>
                <a:gd name="T68" fmla="*/ 2147483646 w 928"/>
                <a:gd name="T69" fmla="*/ 2147483646 h 814"/>
                <a:gd name="T70" fmla="*/ 2147483646 w 928"/>
                <a:gd name="T71" fmla="*/ 2147483646 h 814"/>
                <a:gd name="T72" fmla="*/ 2147483646 w 928"/>
                <a:gd name="T73" fmla="*/ 2147483646 h 814"/>
                <a:gd name="T74" fmla="*/ 2147483646 w 928"/>
                <a:gd name="T75" fmla="*/ 2147483646 h 814"/>
                <a:gd name="T76" fmla="*/ 2147483646 w 928"/>
                <a:gd name="T77" fmla="*/ 2147483646 h 814"/>
                <a:gd name="T78" fmla="*/ 2147483646 w 928"/>
                <a:gd name="T79" fmla="*/ 2147483646 h 814"/>
                <a:gd name="T80" fmla="*/ 2147483646 w 928"/>
                <a:gd name="T81" fmla="*/ 2147483646 h 814"/>
                <a:gd name="T82" fmla="*/ 2147483646 w 928"/>
                <a:gd name="T83" fmla="*/ 2147483646 h 814"/>
                <a:gd name="T84" fmla="*/ 2147483646 w 928"/>
                <a:gd name="T85" fmla="*/ 2147483646 h 814"/>
                <a:gd name="T86" fmla="*/ 2147483646 w 928"/>
                <a:gd name="T87" fmla="*/ 2147483646 h 814"/>
                <a:gd name="T88" fmla="*/ 2147483646 w 928"/>
                <a:gd name="T89" fmla="*/ 2147483646 h 814"/>
                <a:gd name="T90" fmla="*/ 2147483646 w 928"/>
                <a:gd name="T91" fmla="*/ 2147483646 h 814"/>
                <a:gd name="T92" fmla="*/ 2147483646 w 928"/>
                <a:gd name="T93" fmla="*/ 2147483646 h 814"/>
                <a:gd name="T94" fmla="*/ 2147483646 w 928"/>
                <a:gd name="T95" fmla="*/ 2147483646 h 814"/>
                <a:gd name="T96" fmla="*/ 2147483646 w 928"/>
                <a:gd name="T97" fmla="*/ 2147483646 h 814"/>
                <a:gd name="T98" fmla="*/ 2147483646 w 928"/>
                <a:gd name="T99" fmla="*/ 2147483646 h 814"/>
                <a:gd name="T100" fmla="*/ 2147483646 w 928"/>
                <a:gd name="T101" fmla="*/ 2147483646 h 814"/>
                <a:gd name="T102" fmla="*/ 2147483646 w 928"/>
                <a:gd name="T103" fmla="*/ 2147483646 h 814"/>
                <a:gd name="T104" fmla="*/ 2147483646 w 928"/>
                <a:gd name="T105" fmla="*/ 2147483646 h 814"/>
                <a:gd name="T106" fmla="*/ 2147483646 w 928"/>
                <a:gd name="T107" fmla="*/ 2147483646 h 814"/>
                <a:gd name="T108" fmla="*/ 2147483646 w 928"/>
                <a:gd name="T109" fmla="*/ 2147483646 h 814"/>
                <a:gd name="T110" fmla="*/ 2147483646 w 928"/>
                <a:gd name="T111" fmla="*/ 2147483646 h 8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8"/>
                <a:gd name="T169" fmla="*/ 0 h 814"/>
                <a:gd name="T170" fmla="*/ 928 w 928"/>
                <a:gd name="T171" fmla="*/ 814 h 8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1252208" y="3652374"/>
              <a:ext cx="1921049" cy="1158978"/>
            </a:xfrm>
            <a:custGeom>
              <a:avLst/>
              <a:gdLst>
                <a:gd name="T0" fmla="*/ 2147483646 w 1661"/>
                <a:gd name="T1" fmla="*/ 2147483646 h 1007"/>
                <a:gd name="T2" fmla="*/ 2147483646 w 1661"/>
                <a:gd name="T3" fmla="*/ 2147483646 h 1007"/>
                <a:gd name="T4" fmla="*/ 2147483646 w 1661"/>
                <a:gd name="T5" fmla="*/ 2147483646 h 1007"/>
                <a:gd name="T6" fmla="*/ 2147483646 w 1661"/>
                <a:gd name="T7" fmla="*/ 2147483646 h 1007"/>
                <a:gd name="T8" fmla="*/ 2147483646 w 1661"/>
                <a:gd name="T9" fmla="*/ 2147483646 h 1007"/>
                <a:gd name="T10" fmla="*/ 2147483646 w 1661"/>
                <a:gd name="T11" fmla="*/ 2147483646 h 1007"/>
                <a:gd name="T12" fmla="*/ 2147483646 w 1661"/>
                <a:gd name="T13" fmla="*/ 2147483646 h 1007"/>
                <a:gd name="T14" fmla="*/ 2147483646 w 1661"/>
                <a:gd name="T15" fmla="*/ 2147483646 h 1007"/>
                <a:gd name="T16" fmla="*/ 2147483646 w 1661"/>
                <a:gd name="T17" fmla="*/ 2147483646 h 1007"/>
                <a:gd name="T18" fmla="*/ 2147483646 w 1661"/>
                <a:gd name="T19" fmla="*/ 2147483646 h 1007"/>
                <a:gd name="T20" fmla="*/ 2147483646 w 1661"/>
                <a:gd name="T21" fmla="*/ 2147483646 h 1007"/>
                <a:gd name="T22" fmla="*/ 2147483646 w 1661"/>
                <a:gd name="T23" fmla="*/ 2147483646 h 1007"/>
                <a:gd name="T24" fmla="*/ 2147483646 w 1661"/>
                <a:gd name="T25" fmla="*/ 2147483646 h 1007"/>
                <a:gd name="T26" fmla="*/ 2147483646 w 1661"/>
                <a:gd name="T27" fmla="*/ 2147483646 h 1007"/>
                <a:gd name="T28" fmla="*/ 2147483646 w 1661"/>
                <a:gd name="T29" fmla="*/ 2147483646 h 1007"/>
                <a:gd name="T30" fmla="*/ 2147483646 w 1661"/>
                <a:gd name="T31" fmla="*/ 2147483646 h 1007"/>
                <a:gd name="T32" fmla="*/ 2147483646 w 1661"/>
                <a:gd name="T33" fmla="*/ 2147483646 h 1007"/>
                <a:gd name="T34" fmla="*/ 2147483646 w 1661"/>
                <a:gd name="T35" fmla="*/ 2147483646 h 1007"/>
                <a:gd name="T36" fmla="*/ 2147483646 w 1661"/>
                <a:gd name="T37" fmla="*/ 2147483646 h 1007"/>
                <a:gd name="T38" fmla="*/ 2147483646 w 1661"/>
                <a:gd name="T39" fmla="*/ 2147483646 h 1007"/>
                <a:gd name="T40" fmla="*/ 2147483646 w 1661"/>
                <a:gd name="T41" fmla="*/ 2147483646 h 1007"/>
                <a:gd name="T42" fmla="*/ 2147483646 w 1661"/>
                <a:gd name="T43" fmla="*/ 2147483646 h 1007"/>
                <a:gd name="T44" fmla="*/ 2147483646 w 1661"/>
                <a:gd name="T45" fmla="*/ 2147483646 h 1007"/>
                <a:gd name="T46" fmla="*/ 2147483646 w 1661"/>
                <a:gd name="T47" fmla="*/ 2147483646 h 1007"/>
                <a:gd name="T48" fmla="*/ 2147483646 w 1661"/>
                <a:gd name="T49" fmla="*/ 2147483646 h 1007"/>
                <a:gd name="T50" fmla="*/ 2147483646 w 1661"/>
                <a:gd name="T51" fmla="*/ 2147483646 h 1007"/>
                <a:gd name="T52" fmla="*/ 2147483646 w 1661"/>
                <a:gd name="T53" fmla="*/ 2147483646 h 1007"/>
                <a:gd name="T54" fmla="*/ 2147483646 w 1661"/>
                <a:gd name="T55" fmla="*/ 2147483646 h 1007"/>
                <a:gd name="T56" fmla="*/ 2147483646 w 1661"/>
                <a:gd name="T57" fmla="*/ 2147483646 h 1007"/>
                <a:gd name="T58" fmla="*/ 2147483646 w 1661"/>
                <a:gd name="T59" fmla="*/ 2147483646 h 1007"/>
                <a:gd name="T60" fmla="*/ 2147483646 w 1661"/>
                <a:gd name="T61" fmla="*/ 2147483646 h 1007"/>
                <a:gd name="T62" fmla="*/ 2147483646 w 1661"/>
                <a:gd name="T63" fmla="*/ 2147483646 h 1007"/>
                <a:gd name="T64" fmla="*/ 2147483646 w 1661"/>
                <a:gd name="T65" fmla="*/ 2147483646 h 1007"/>
                <a:gd name="T66" fmla="*/ 2147483646 w 1661"/>
                <a:gd name="T67" fmla="*/ 2147483646 h 1007"/>
                <a:gd name="T68" fmla="*/ 2147483646 w 1661"/>
                <a:gd name="T69" fmla="*/ 2147483646 h 1007"/>
                <a:gd name="T70" fmla="*/ 2147483646 w 1661"/>
                <a:gd name="T71" fmla="*/ 2147483646 h 1007"/>
                <a:gd name="T72" fmla="*/ 2147483646 w 1661"/>
                <a:gd name="T73" fmla="*/ 2147483646 h 1007"/>
                <a:gd name="T74" fmla="*/ 2147483646 w 1661"/>
                <a:gd name="T75" fmla="*/ 2147483646 h 1007"/>
                <a:gd name="T76" fmla="*/ 2147483646 w 1661"/>
                <a:gd name="T77" fmla="*/ 2147483646 h 1007"/>
                <a:gd name="T78" fmla="*/ 2147483646 w 1661"/>
                <a:gd name="T79" fmla="*/ 2147483646 h 1007"/>
                <a:gd name="T80" fmla="*/ 2147483646 w 1661"/>
                <a:gd name="T81" fmla="*/ 2147483646 h 1007"/>
                <a:gd name="T82" fmla="*/ 2147483646 w 1661"/>
                <a:gd name="T83" fmla="*/ 2147483646 h 1007"/>
                <a:gd name="T84" fmla="*/ 2147483646 w 1661"/>
                <a:gd name="T85" fmla="*/ 2147483646 h 1007"/>
                <a:gd name="T86" fmla="*/ 2147483646 w 1661"/>
                <a:gd name="T87" fmla="*/ 2147483646 h 1007"/>
                <a:gd name="T88" fmla="*/ 2147483646 w 1661"/>
                <a:gd name="T89" fmla="*/ 2147483646 h 1007"/>
                <a:gd name="T90" fmla="*/ 2147483646 w 1661"/>
                <a:gd name="T91" fmla="*/ 2147483646 h 1007"/>
                <a:gd name="T92" fmla="*/ 2147483646 w 1661"/>
                <a:gd name="T93" fmla="*/ 2147483646 h 1007"/>
                <a:gd name="T94" fmla="*/ 2147483646 w 1661"/>
                <a:gd name="T95" fmla="*/ 2147483646 h 1007"/>
                <a:gd name="T96" fmla="*/ 2147483646 w 1661"/>
                <a:gd name="T97" fmla="*/ 0 h 1007"/>
                <a:gd name="T98" fmla="*/ 2147483646 w 1661"/>
                <a:gd name="T99" fmla="*/ 2147483646 h 1007"/>
                <a:gd name="T100" fmla="*/ 2147483646 w 1661"/>
                <a:gd name="T101" fmla="*/ 2147483646 h 10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1"/>
                <a:gd name="T154" fmla="*/ 0 h 1007"/>
                <a:gd name="T155" fmla="*/ 1661 w 1661"/>
                <a:gd name="T156" fmla="*/ 1007 h 10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3002707" y="4616332"/>
              <a:ext cx="865878" cy="902666"/>
            </a:xfrm>
            <a:custGeom>
              <a:avLst/>
              <a:gdLst>
                <a:gd name="T0" fmla="*/ 2147483646 w 749"/>
                <a:gd name="T1" fmla="*/ 2147483646 h 782"/>
                <a:gd name="T2" fmla="*/ 2147483646 w 749"/>
                <a:gd name="T3" fmla="*/ 2147483646 h 782"/>
                <a:gd name="T4" fmla="*/ 2147483646 w 749"/>
                <a:gd name="T5" fmla="*/ 2147483646 h 782"/>
                <a:gd name="T6" fmla="*/ 2147483646 w 749"/>
                <a:gd name="T7" fmla="*/ 2147483646 h 782"/>
                <a:gd name="T8" fmla="*/ 2147483646 w 749"/>
                <a:gd name="T9" fmla="*/ 2147483646 h 782"/>
                <a:gd name="T10" fmla="*/ 2147483646 w 749"/>
                <a:gd name="T11" fmla="*/ 2147483646 h 782"/>
                <a:gd name="T12" fmla="*/ 2147483646 w 749"/>
                <a:gd name="T13" fmla="*/ 2147483646 h 782"/>
                <a:gd name="T14" fmla="*/ 2147483646 w 749"/>
                <a:gd name="T15" fmla="*/ 2147483646 h 782"/>
                <a:gd name="T16" fmla="*/ 2147483646 w 749"/>
                <a:gd name="T17" fmla="*/ 2147483646 h 782"/>
                <a:gd name="T18" fmla="*/ 2147483646 w 749"/>
                <a:gd name="T19" fmla="*/ 2147483646 h 782"/>
                <a:gd name="T20" fmla="*/ 2147483646 w 749"/>
                <a:gd name="T21" fmla="*/ 2147483646 h 782"/>
                <a:gd name="T22" fmla="*/ 2147483646 w 749"/>
                <a:gd name="T23" fmla="*/ 2147483646 h 782"/>
                <a:gd name="T24" fmla="*/ 2147483646 w 749"/>
                <a:gd name="T25" fmla="*/ 2147483646 h 782"/>
                <a:gd name="T26" fmla="*/ 2147483646 w 749"/>
                <a:gd name="T27" fmla="*/ 2147483646 h 782"/>
                <a:gd name="T28" fmla="*/ 2147483646 w 749"/>
                <a:gd name="T29" fmla="*/ 2147483646 h 782"/>
                <a:gd name="T30" fmla="*/ 2147483646 w 749"/>
                <a:gd name="T31" fmla="*/ 2147483646 h 782"/>
                <a:gd name="T32" fmla="*/ 2147483646 w 749"/>
                <a:gd name="T33" fmla="*/ 2147483646 h 782"/>
                <a:gd name="T34" fmla="*/ 2147483646 w 749"/>
                <a:gd name="T35" fmla="*/ 2147483646 h 782"/>
                <a:gd name="T36" fmla="*/ 2147483646 w 749"/>
                <a:gd name="T37" fmla="*/ 2147483646 h 782"/>
                <a:gd name="T38" fmla="*/ 2147483646 w 749"/>
                <a:gd name="T39" fmla="*/ 2147483646 h 782"/>
                <a:gd name="T40" fmla="*/ 2147483646 w 749"/>
                <a:gd name="T41" fmla="*/ 2147483646 h 782"/>
                <a:gd name="T42" fmla="*/ 2147483646 w 749"/>
                <a:gd name="T43" fmla="*/ 2147483646 h 782"/>
                <a:gd name="T44" fmla="*/ 2147483646 w 749"/>
                <a:gd name="T45" fmla="*/ 2147483646 h 782"/>
                <a:gd name="T46" fmla="*/ 2147483646 w 749"/>
                <a:gd name="T47" fmla="*/ 2147483646 h 782"/>
                <a:gd name="T48" fmla="*/ 2147483646 w 749"/>
                <a:gd name="T49" fmla="*/ 2147483646 h 782"/>
                <a:gd name="T50" fmla="*/ 2147483646 w 749"/>
                <a:gd name="T51" fmla="*/ 2147483646 h 782"/>
                <a:gd name="T52" fmla="*/ 2147483646 w 749"/>
                <a:gd name="T53" fmla="*/ 2147483646 h 782"/>
                <a:gd name="T54" fmla="*/ 2147483646 w 749"/>
                <a:gd name="T55" fmla="*/ 2147483646 h 782"/>
                <a:gd name="T56" fmla="*/ 2147483646 w 749"/>
                <a:gd name="T57" fmla="*/ 2147483646 h 782"/>
                <a:gd name="T58" fmla="*/ 2147483646 w 749"/>
                <a:gd name="T59" fmla="*/ 2147483646 h 782"/>
                <a:gd name="T60" fmla="*/ 2147483646 w 749"/>
                <a:gd name="T61" fmla="*/ 2147483646 h 782"/>
                <a:gd name="T62" fmla="*/ 2147483646 w 749"/>
                <a:gd name="T63" fmla="*/ 2147483646 h 782"/>
                <a:gd name="T64" fmla="*/ 2147483646 w 749"/>
                <a:gd name="T65" fmla="*/ 2147483646 h 782"/>
                <a:gd name="T66" fmla="*/ 2147483646 w 749"/>
                <a:gd name="T67" fmla="*/ 2147483646 h 782"/>
                <a:gd name="T68" fmla="*/ 2147483646 w 749"/>
                <a:gd name="T69" fmla="*/ 2147483646 h 782"/>
                <a:gd name="T70" fmla="*/ 2147483646 w 749"/>
                <a:gd name="T71" fmla="*/ 2147483646 h 782"/>
                <a:gd name="T72" fmla="*/ 2147483646 w 749"/>
                <a:gd name="T73" fmla="*/ 2147483646 h 782"/>
                <a:gd name="T74" fmla="*/ 2147483646 w 749"/>
                <a:gd name="T75" fmla="*/ 2147483646 h 782"/>
                <a:gd name="T76" fmla="*/ 2147483646 w 749"/>
                <a:gd name="T77" fmla="*/ 2147483646 h 782"/>
                <a:gd name="T78" fmla="*/ 2147483646 w 749"/>
                <a:gd name="T79" fmla="*/ 2147483646 h 782"/>
                <a:gd name="T80" fmla="*/ 2147483646 w 749"/>
                <a:gd name="T81" fmla="*/ 2147483646 h 782"/>
                <a:gd name="T82" fmla="*/ 2147483646 w 749"/>
                <a:gd name="T83" fmla="*/ 2147483646 h 782"/>
                <a:gd name="T84" fmla="*/ 2147483646 w 749"/>
                <a:gd name="T85" fmla="*/ 2147483646 h 782"/>
                <a:gd name="T86" fmla="*/ 2147483646 w 749"/>
                <a:gd name="T87" fmla="*/ 2147483646 h 782"/>
                <a:gd name="T88" fmla="*/ 2147483646 w 749"/>
                <a:gd name="T89" fmla="*/ 2147483646 h 782"/>
                <a:gd name="T90" fmla="*/ 2147483646 w 749"/>
                <a:gd name="T91" fmla="*/ 2147483646 h 782"/>
                <a:gd name="T92" fmla="*/ 2147483646 w 749"/>
                <a:gd name="T93" fmla="*/ 2147483646 h 782"/>
                <a:gd name="T94" fmla="*/ 2147483646 w 749"/>
                <a:gd name="T95" fmla="*/ 2147483646 h 782"/>
                <a:gd name="T96" fmla="*/ 2147483646 w 749"/>
                <a:gd name="T97" fmla="*/ 2147483646 h 782"/>
                <a:gd name="T98" fmla="*/ 2147483646 w 749"/>
                <a:gd name="T99" fmla="*/ 2147483646 h 782"/>
                <a:gd name="T100" fmla="*/ 2147483646 w 749"/>
                <a:gd name="T101" fmla="*/ 2147483646 h 782"/>
                <a:gd name="T102" fmla="*/ 2147483646 w 749"/>
                <a:gd name="T103" fmla="*/ 2147483646 h 782"/>
                <a:gd name="T104" fmla="*/ 2147483646 w 749"/>
                <a:gd name="T105" fmla="*/ 2147483646 h 782"/>
                <a:gd name="T106" fmla="*/ 2147483646 w 749"/>
                <a:gd name="T107" fmla="*/ 2147483646 h 782"/>
                <a:gd name="T108" fmla="*/ 2147483646 w 749"/>
                <a:gd name="T109" fmla="*/ 2147483646 h 782"/>
                <a:gd name="T110" fmla="*/ 2147483646 w 749"/>
                <a:gd name="T111" fmla="*/ 2147483646 h 782"/>
                <a:gd name="T112" fmla="*/ 2147483646 w 749"/>
                <a:gd name="T113" fmla="*/ 2147483646 h 782"/>
                <a:gd name="T114" fmla="*/ 2147483646 w 749"/>
                <a:gd name="T115" fmla="*/ 2147483646 h 782"/>
                <a:gd name="T116" fmla="*/ 2147483646 w 749"/>
                <a:gd name="T117" fmla="*/ 2147483646 h 782"/>
                <a:gd name="T118" fmla="*/ 2147483646 w 749"/>
                <a:gd name="T119" fmla="*/ 2147483646 h 7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49"/>
                <a:gd name="T181" fmla="*/ 0 h 782"/>
                <a:gd name="T182" fmla="*/ 749 w 749"/>
                <a:gd name="T183" fmla="*/ 782 h 7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3623064" y="4603329"/>
              <a:ext cx="584749" cy="505195"/>
            </a:xfrm>
            <a:custGeom>
              <a:avLst/>
              <a:gdLst>
                <a:gd name="T0" fmla="*/ 2147483646 w 506"/>
                <a:gd name="T1" fmla="*/ 2147483646 h 438"/>
                <a:gd name="T2" fmla="*/ 2147483646 w 506"/>
                <a:gd name="T3" fmla="*/ 2147483646 h 438"/>
                <a:gd name="T4" fmla="*/ 2147483646 w 506"/>
                <a:gd name="T5" fmla="*/ 897794066 h 438"/>
                <a:gd name="T6" fmla="*/ 2147483646 w 506"/>
                <a:gd name="T7" fmla="*/ 2147483646 h 438"/>
                <a:gd name="T8" fmla="*/ 2147483646 w 506"/>
                <a:gd name="T9" fmla="*/ 2147483646 h 438"/>
                <a:gd name="T10" fmla="*/ 2147483646 w 506"/>
                <a:gd name="T11" fmla="*/ 2147483646 h 438"/>
                <a:gd name="T12" fmla="*/ 2147483646 w 506"/>
                <a:gd name="T13" fmla="*/ 2147483646 h 438"/>
                <a:gd name="T14" fmla="*/ 2147483646 w 506"/>
                <a:gd name="T15" fmla="*/ 2147483646 h 438"/>
                <a:gd name="T16" fmla="*/ 2147483646 w 506"/>
                <a:gd name="T17" fmla="*/ 2147483646 h 438"/>
                <a:gd name="T18" fmla="*/ 2147483646 w 506"/>
                <a:gd name="T19" fmla="*/ 2147483646 h 438"/>
                <a:gd name="T20" fmla="*/ 2147483646 w 506"/>
                <a:gd name="T21" fmla="*/ 2147483646 h 438"/>
                <a:gd name="T22" fmla="*/ 2147483646 w 506"/>
                <a:gd name="T23" fmla="*/ 2147483646 h 438"/>
                <a:gd name="T24" fmla="*/ 2147483646 w 506"/>
                <a:gd name="T25" fmla="*/ 2147483646 h 438"/>
                <a:gd name="T26" fmla="*/ 2147483646 w 506"/>
                <a:gd name="T27" fmla="*/ 2147483646 h 438"/>
                <a:gd name="T28" fmla="*/ 2147483646 w 506"/>
                <a:gd name="T29" fmla="*/ 2147483646 h 438"/>
                <a:gd name="T30" fmla="*/ 2147483646 w 506"/>
                <a:gd name="T31" fmla="*/ 2147483646 h 438"/>
                <a:gd name="T32" fmla="*/ 2147483646 w 506"/>
                <a:gd name="T33" fmla="*/ 2147483646 h 438"/>
                <a:gd name="T34" fmla="*/ 2147483646 w 506"/>
                <a:gd name="T35" fmla="*/ 2147483646 h 438"/>
                <a:gd name="T36" fmla="*/ 2147483646 w 506"/>
                <a:gd name="T37" fmla="*/ 2147483646 h 438"/>
                <a:gd name="T38" fmla="*/ 2147483646 w 506"/>
                <a:gd name="T39" fmla="*/ 2147483646 h 438"/>
                <a:gd name="T40" fmla="*/ 2147483646 w 506"/>
                <a:gd name="T41" fmla="*/ 2147483646 h 438"/>
                <a:gd name="T42" fmla="*/ 2147483646 w 506"/>
                <a:gd name="T43" fmla="*/ 2147483646 h 438"/>
                <a:gd name="T44" fmla="*/ 2147483646 w 506"/>
                <a:gd name="T45" fmla="*/ 2147483646 h 438"/>
                <a:gd name="T46" fmla="*/ 2147483646 w 506"/>
                <a:gd name="T47" fmla="*/ 2147483646 h 438"/>
                <a:gd name="T48" fmla="*/ 2147483646 w 506"/>
                <a:gd name="T49" fmla="*/ 2147483646 h 438"/>
                <a:gd name="T50" fmla="*/ 2147483646 w 506"/>
                <a:gd name="T51" fmla="*/ 2147483646 h 438"/>
                <a:gd name="T52" fmla="*/ 2147483646 w 506"/>
                <a:gd name="T53" fmla="*/ 2147483646 h 438"/>
                <a:gd name="T54" fmla="*/ 2147483646 w 506"/>
                <a:gd name="T55" fmla="*/ 2147483646 h 438"/>
                <a:gd name="T56" fmla="*/ 2147483646 w 506"/>
                <a:gd name="T57" fmla="*/ 2147483646 h 438"/>
                <a:gd name="T58" fmla="*/ 2147483646 w 506"/>
                <a:gd name="T59" fmla="*/ 2147483646 h 438"/>
                <a:gd name="T60" fmla="*/ 2147483646 w 506"/>
                <a:gd name="T61" fmla="*/ 2147483646 h 438"/>
                <a:gd name="T62" fmla="*/ 2147483646 w 506"/>
                <a:gd name="T63" fmla="*/ 2147483646 h 438"/>
                <a:gd name="T64" fmla="*/ 2147483646 w 506"/>
                <a:gd name="T65" fmla="*/ 2147483646 h 438"/>
                <a:gd name="T66" fmla="*/ 2147483646 w 506"/>
                <a:gd name="T67" fmla="*/ 2147483646 h 438"/>
                <a:gd name="T68" fmla="*/ 2147483646 w 506"/>
                <a:gd name="T69" fmla="*/ 2147483646 h 438"/>
                <a:gd name="T70" fmla="*/ 2147483646 w 506"/>
                <a:gd name="T71" fmla="*/ 2147483646 h 438"/>
                <a:gd name="T72" fmla="*/ 2147483646 w 506"/>
                <a:gd name="T73" fmla="*/ 2147483646 h 438"/>
                <a:gd name="T74" fmla="*/ 2147483646 w 506"/>
                <a:gd name="T75" fmla="*/ 2147483646 h 438"/>
                <a:gd name="T76" fmla="*/ 2147483646 w 506"/>
                <a:gd name="T77" fmla="*/ 2147483646 h 438"/>
                <a:gd name="T78" fmla="*/ 2147483646 w 506"/>
                <a:gd name="T79" fmla="*/ 2147483646 h 438"/>
                <a:gd name="T80" fmla="*/ 2147483646 w 506"/>
                <a:gd name="T81" fmla="*/ 2147483646 h 438"/>
                <a:gd name="T82" fmla="*/ 2147483646 w 506"/>
                <a:gd name="T83" fmla="*/ 2147483646 h 438"/>
                <a:gd name="T84" fmla="*/ 2147483646 w 506"/>
                <a:gd name="T85" fmla="*/ 2147483646 h 438"/>
                <a:gd name="T86" fmla="*/ 2147483646 w 506"/>
                <a:gd name="T87" fmla="*/ 2147483646 h 438"/>
                <a:gd name="T88" fmla="*/ 2147483646 w 506"/>
                <a:gd name="T89" fmla="*/ 2147483646 h 438"/>
                <a:gd name="T90" fmla="*/ 2147483646 w 506"/>
                <a:gd name="T91" fmla="*/ 2147483646 h 438"/>
                <a:gd name="T92" fmla="*/ 2147483646 w 506"/>
                <a:gd name="T93" fmla="*/ 2147483646 h 438"/>
                <a:gd name="T94" fmla="*/ 2147483646 w 506"/>
                <a:gd name="T95" fmla="*/ 2147483646 h 438"/>
                <a:gd name="T96" fmla="*/ 2147483646 w 506"/>
                <a:gd name="T97" fmla="*/ 2147483646 h 438"/>
                <a:gd name="T98" fmla="*/ 2147483646 w 506"/>
                <a:gd name="T99" fmla="*/ 2147483646 h 438"/>
                <a:gd name="T100" fmla="*/ 2147483646 w 506"/>
                <a:gd name="T101" fmla="*/ 2147483646 h 438"/>
                <a:gd name="T102" fmla="*/ 2147483646 w 506"/>
                <a:gd name="T103" fmla="*/ 2147483646 h 4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6"/>
                <a:gd name="T157" fmla="*/ 0 h 438"/>
                <a:gd name="T158" fmla="*/ 506 w 506"/>
                <a:gd name="T159" fmla="*/ 438 h 4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3718649" y="4913505"/>
              <a:ext cx="764672" cy="583203"/>
            </a:xfrm>
            <a:custGeom>
              <a:avLst/>
              <a:gdLst>
                <a:gd name="T0" fmla="*/ 2147483646 w 662"/>
                <a:gd name="T1" fmla="*/ 2147483646 h 506"/>
                <a:gd name="T2" fmla="*/ 2147483646 w 662"/>
                <a:gd name="T3" fmla="*/ 2147483646 h 506"/>
                <a:gd name="T4" fmla="*/ 2147483646 w 662"/>
                <a:gd name="T5" fmla="*/ 2147483646 h 506"/>
                <a:gd name="T6" fmla="*/ 2147483646 w 662"/>
                <a:gd name="T7" fmla="*/ 2147483646 h 506"/>
                <a:gd name="T8" fmla="*/ 2147483646 w 662"/>
                <a:gd name="T9" fmla="*/ 2147483646 h 506"/>
                <a:gd name="T10" fmla="*/ 2147483646 w 662"/>
                <a:gd name="T11" fmla="*/ 2147483646 h 506"/>
                <a:gd name="T12" fmla="*/ 2147483646 w 662"/>
                <a:gd name="T13" fmla="*/ 2147483646 h 506"/>
                <a:gd name="T14" fmla="*/ 2147483646 w 662"/>
                <a:gd name="T15" fmla="*/ 2147483646 h 506"/>
                <a:gd name="T16" fmla="*/ 2147483646 w 662"/>
                <a:gd name="T17" fmla="*/ 2147483646 h 506"/>
                <a:gd name="T18" fmla="*/ 2147483646 w 662"/>
                <a:gd name="T19" fmla="*/ 2147483646 h 506"/>
                <a:gd name="T20" fmla="*/ 2147483646 w 662"/>
                <a:gd name="T21" fmla="*/ 2147483646 h 506"/>
                <a:gd name="T22" fmla="*/ 2147483646 w 662"/>
                <a:gd name="T23" fmla="*/ 2147483646 h 506"/>
                <a:gd name="T24" fmla="*/ 2147483646 w 662"/>
                <a:gd name="T25" fmla="*/ 2147483646 h 506"/>
                <a:gd name="T26" fmla="*/ 2147483646 w 662"/>
                <a:gd name="T27" fmla="*/ 2147483646 h 506"/>
                <a:gd name="T28" fmla="*/ 2147483646 w 662"/>
                <a:gd name="T29" fmla="*/ 2147483646 h 506"/>
                <a:gd name="T30" fmla="*/ 2147483646 w 662"/>
                <a:gd name="T31" fmla="*/ 2147483646 h 506"/>
                <a:gd name="T32" fmla="*/ 2147483646 w 662"/>
                <a:gd name="T33" fmla="*/ 2147483646 h 506"/>
                <a:gd name="T34" fmla="*/ 2147483646 w 662"/>
                <a:gd name="T35" fmla="*/ 2147483646 h 506"/>
                <a:gd name="T36" fmla="*/ 1811222124 w 662"/>
                <a:gd name="T37" fmla="*/ 2147483646 h 506"/>
                <a:gd name="T38" fmla="*/ 2147483646 w 662"/>
                <a:gd name="T39" fmla="*/ 2147483646 h 506"/>
                <a:gd name="T40" fmla="*/ 2147483646 w 662"/>
                <a:gd name="T41" fmla="*/ 2147483646 h 506"/>
                <a:gd name="T42" fmla="*/ 2147483646 w 662"/>
                <a:gd name="T43" fmla="*/ 2147483646 h 506"/>
                <a:gd name="T44" fmla="*/ 2147483646 w 662"/>
                <a:gd name="T45" fmla="*/ 2147483646 h 506"/>
                <a:gd name="T46" fmla="*/ 2147483646 w 662"/>
                <a:gd name="T47" fmla="*/ 2147483646 h 506"/>
                <a:gd name="T48" fmla="*/ 2147483646 w 662"/>
                <a:gd name="T49" fmla="*/ 2147483646 h 506"/>
                <a:gd name="T50" fmla="*/ 2147483646 w 662"/>
                <a:gd name="T51" fmla="*/ 2147483646 h 506"/>
                <a:gd name="T52" fmla="*/ 2147483646 w 662"/>
                <a:gd name="T53" fmla="*/ 2147483646 h 506"/>
                <a:gd name="T54" fmla="*/ 2147483646 w 662"/>
                <a:gd name="T55" fmla="*/ 2147483646 h 506"/>
                <a:gd name="T56" fmla="*/ 2147483646 w 662"/>
                <a:gd name="T57" fmla="*/ 2147483646 h 506"/>
                <a:gd name="T58" fmla="*/ 2147483646 w 662"/>
                <a:gd name="T59" fmla="*/ 2147483646 h 506"/>
                <a:gd name="T60" fmla="*/ 2147483646 w 662"/>
                <a:gd name="T61" fmla="*/ 2147483646 h 506"/>
                <a:gd name="T62" fmla="*/ 2147483646 w 662"/>
                <a:gd name="T63" fmla="*/ 2147483646 h 506"/>
                <a:gd name="T64" fmla="*/ 2147483646 w 662"/>
                <a:gd name="T65" fmla="*/ 2147483646 h 506"/>
                <a:gd name="T66" fmla="*/ 2147483646 w 662"/>
                <a:gd name="T67" fmla="*/ 2147483646 h 506"/>
                <a:gd name="T68" fmla="*/ 2147483646 w 662"/>
                <a:gd name="T69" fmla="*/ 2147483646 h 506"/>
                <a:gd name="T70" fmla="*/ 2147483646 w 662"/>
                <a:gd name="T71" fmla="*/ 2147483646 h 506"/>
                <a:gd name="T72" fmla="*/ 2147483646 w 662"/>
                <a:gd name="T73" fmla="*/ 2147483646 h 506"/>
                <a:gd name="T74" fmla="*/ 2147483646 w 662"/>
                <a:gd name="T75" fmla="*/ 2147483646 h 506"/>
                <a:gd name="T76" fmla="*/ 2147483646 w 662"/>
                <a:gd name="T77" fmla="*/ 2147483646 h 506"/>
                <a:gd name="T78" fmla="*/ 2147483646 w 662"/>
                <a:gd name="T79" fmla="*/ 2147483646 h 506"/>
                <a:gd name="T80" fmla="*/ 2147483646 w 662"/>
                <a:gd name="T81" fmla="*/ 2147483646 h 506"/>
                <a:gd name="T82" fmla="*/ 2147483646 w 662"/>
                <a:gd name="T83" fmla="*/ 2147483646 h 506"/>
                <a:gd name="T84" fmla="*/ 2147483646 w 662"/>
                <a:gd name="T85" fmla="*/ 2147483646 h 506"/>
                <a:gd name="T86" fmla="*/ 2147483646 w 662"/>
                <a:gd name="T87" fmla="*/ 2147483646 h 506"/>
                <a:gd name="T88" fmla="*/ 2147483646 w 662"/>
                <a:gd name="T89" fmla="*/ 2147483646 h 506"/>
                <a:gd name="T90" fmla="*/ 2147483646 w 662"/>
                <a:gd name="T91" fmla="*/ 2147483646 h 506"/>
                <a:gd name="T92" fmla="*/ 2147483646 w 662"/>
                <a:gd name="T93" fmla="*/ 2147483646 h 506"/>
                <a:gd name="T94" fmla="*/ 2147483646 w 662"/>
                <a:gd name="T95" fmla="*/ 2147483646 h 506"/>
                <a:gd name="T96" fmla="*/ 2147483646 w 662"/>
                <a:gd name="T97" fmla="*/ 2147483646 h 506"/>
                <a:gd name="T98" fmla="*/ 2147483646 w 662"/>
                <a:gd name="T99" fmla="*/ 2147483646 h 506"/>
                <a:gd name="T100" fmla="*/ 2147483646 w 662"/>
                <a:gd name="T101" fmla="*/ 2147483646 h 506"/>
                <a:gd name="T102" fmla="*/ 2147483646 w 662"/>
                <a:gd name="T103" fmla="*/ 2147483646 h 506"/>
                <a:gd name="T104" fmla="*/ 2147483646 w 662"/>
                <a:gd name="T105" fmla="*/ 2147483646 h 506"/>
                <a:gd name="T106" fmla="*/ 2147483646 w 662"/>
                <a:gd name="T107" fmla="*/ 2147483646 h 506"/>
                <a:gd name="T108" fmla="*/ 2147483646 w 662"/>
                <a:gd name="T109" fmla="*/ 2147483646 h 506"/>
                <a:gd name="T110" fmla="*/ 2147483646 w 662"/>
                <a:gd name="T111" fmla="*/ 2147483646 h 506"/>
                <a:gd name="T112" fmla="*/ 2147483646 w 662"/>
                <a:gd name="T113" fmla="*/ 2147483646 h 506"/>
                <a:gd name="T114" fmla="*/ 2147483646 w 662"/>
                <a:gd name="T115" fmla="*/ 0 h 506"/>
                <a:gd name="T116" fmla="*/ 2147483646 w 662"/>
                <a:gd name="T117" fmla="*/ 2147483646 h 5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2"/>
                <a:gd name="T178" fmla="*/ 0 h 506"/>
                <a:gd name="T179" fmla="*/ 662 w 662"/>
                <a:gd name="T180" fmla="*/ 506 h 5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3825477" y="4274581"/>
              <a:ext cx="432940" cy="440187"/>
            </a:xfrm>
            <a:custGeom>
              <a:avLst/>
              <a:gdLst>
                <a:gd name="T0" fmla="*/ 2147483646 w 374"/>
                <a:gd name="T1" fmla="*/ 2147483646 h 381"/>
                <a:gd name="T2" fmla="*/ 2147483646 w 374"/>
                <a:gd name="T3" fmla="*/ 2147483646 h 381"/>
                <a:gd name="T4" fmla="*/ 2147483646 w 374"/>
                <a:gd name="T5" fmla="*/ 2147483646 h 381"/>
                <a:gd name="T6" fmla="*/ 2147483646 w 374"/>
                <a:gd name="T7" fmla="*/ 2147483646 h 381"/>
                <a:gd name="T8" fmla="*/ 2147483646 w 374"/>
                <a:gd name="T9" fmla="*/ 2147483646 h 381"/>
                <a:gd name="T10" fmla="*/ 2147483646 w 374"/>
                <a:gd name="T11" fmla="*/ 2147483646 h 381"/>
                <a:gd name="T12" fmla="*/ 2147483646 w 374"/>
                <a:gd name="T13" fmla="*/ 2147483646 h 381"/>
                <a:gd name="T14" fmla="*/ 2147483646 w 374"/>
                <a:gd name="T15" fmla="*/ 2147483646 h 381"/>
                <a:gd name="T16" fmla="*/ 2147483646 w 374"/>
                <a:gd name="T17" fmla="*/ 2147483646 h 381"/>
                <a:gd name="T18" fmla="*/ 2147483646 w 374"/>
                <a:gd name="T19" fmla="*/ 2147483646 h 381"/>
                <a:gd name="T20" fmla="*/ 2147483646 w 374"/>
                <a:gd name="T21" fmla="*/ 2147483646 h 381"/>
                <a:gd name="T22" fmla="*/ 2147483646 w 374"/>
                <a:gd name="T23" fmla="*/ 2147483646 h 381"/>
                <a:gd name="T24" fmla="*/ 2147483646 w 374"/>
                <a:gd name="T25" fmla="*/ 2147483646 h 381"/>
                <a:gd name="T26" fmla="*/ 2147483646 w 374"/>
                <a:gd name="T27" fmla="*/ 2147483646 h 381"/>
                <a:gd name="T28" fmla="*/ 0 w 374"/>
                <a:gd name="T29" fmla="*/ 2147483646 h 381"/>
                <a:gd name="T30" fmla="*/ 2147483646 w 374"/>
                <a:gd name="T31" fmla="*/ 2147483646 h 381"/>
                <a:gd name="T32" fmla="*/ 2147483646 w 374"/>
                <a:gd name="T33" fmla="*/ 2147483646 h 381"/>
                <a:gd name="T34" fmla="*/ 2147483646 w 374"/>
                <a:gd name="T35" fmla="*/ 2147483646 h 381"/>
                <a:gd name="T36" fmla="*/ 2147483646 w 374"/>
                <a:gd name="T37" fmla="*/ 2147483646 h 381"/>
                <a:gd name="T38" fmla="*/ 2147483646 w 374"/>
                <a:gd name="T39" fmla="*/ 2147483646 h 381"/>
                <a:gd name="T40" fmla="*/ 2147483646 w 374"/>
                <a:gd name="T41" fmla="*/ 2147483646 h 381"/>
                <a:gd name="T42" fmla="*/ 2147483646 w 374"/>
                <a:gd name="T43" fmla="*/ 2147483646 h 381"/>
                <a:gd name="T44" fmla="*/ 2147483646 w 374"/>
                <a:gd name="T45" fmla="*/ 2147483646 h 381"/>
                <a:gd name="T46" fmla="*/ 2147483646 w 374"/>
                <a:gd name="T47" fmla="*/ 2147483646 h 381"/>
                <a:gd name="T48" fmla="*/ 2147483646 w 374"/>
                <a:gd name="T49" fmla="*/ 2147483646 h 381"/>
                <a:gd name="T50" fmla="*/ 2147483646 w 374"/>
                <a:gd name="T51" fmla="*/ 2147483646 h 381"/>
                <a:gd name="T52" fmla="*/ 2147483646 w 374"/>
                <a:gd name="T53" fmla="*/ 2147483646 h 381"/>
                <a:gd name="T54" fmla="*/ 2147483646 w 374"/>
                <a:gd name="T55" fmla="*/ 2147483646 h 381"/>
                <a:gd name="T56" fmla="*/ 2147483646 w 374"/>
                <a:gd name="T57" fmla="*/ 2147483646 h 381"/>
                <a:gd name="T58" fmla="*/ 2147483646 w 374"/>
                <a:gd name="T59" fmla="*/ 2147483646 h 381"/>
                <a:gd name="T60" fmla="*/ 2147483646 w 374"/>
                <a:gd name="T61" fmla="*/ 2147483646 h 381"/>
                <a:gd name="T62" fmla="*/ 2147483646 w 374"/>
                <a:gd name="T63" fmla="*/ 2147483646 h 381"/>
                <a:gd name="T64" fmla="*/ 2147483646 w 374"/>
                <a:gd name="T65" fmla="*/ 2147483646 h 381"/>
                <a:gd name="T66" fmla="*/ 2147483646 w 374"/>
                <a:gd name="T67" fmla="*/ 2147483646 h 381"/>
                <a:gd name="T68" fmla="*/ 2147483646 w 374"/>
                <a:gd name="T69" fmla="*/ 2147483646 h 381"/>
                <a:gd name="T70" fmla="*/ 2147483646 w 374"/>
                <a:gd name="T71" fmla="*/ 2147483646 h 381"/>
                <a:gd name="T72" fmla="*/ 2147483646 w 374"/>
                <a:gd name="T73" fmla="*/ 2147483646 h 381"/>
                <a:gd name="T74" fmla="*/ 2147483646 w 374"/>
                <a:gd name="T75" fmla="*/ 2147483646 h 381"/>
                <a:gd name="T76" fmla="*/ 2147483646 w 374"/>
                <a:gd name="T77" fmla="*/ 2147483646 h 381"/>
                <a:gd name="T78" fmla="*/ 2147483646 w 374"/>
                <a:gd name="T79" fmla="*/ 2147483646 h 381"/>
                <a:gd name="T80" fmla="*/ 2147483646 w 374"/>
                <a:gd name="T81" fmla="*/ 2147483646 h 381"/>
                <a:gd name="T82" fmla="*/ 2147483646 w 374"/>
                <a:gd name="T83" fmla="*/ 2147483646 h 381"/>
                <a:gd name="T84" fmla="*/ 2147483646 w 374"/>
                <a:gd name="T85" fmla="*/ 2147483646 h 381"/>
                <a:gd name="T86" fmla="*/ 2147483646 w 374"/>
                <a:gd name="T87" fmla="*/ 2147483646 h 381"/>
                <a:gd name="T88" fmla="*/ 2147483646 w 374"/>
                <a:gd name="T89" fmla="*/ 2147483646 h 381"/>
                <a:gd name="T90" fmla="*/ 2147483646 w 374"/>
                <a:gd name="T91" fmla="*/ 2147483646 h 381"/>
                <a:gd name="T92" fmla="*/ 2147483646 w 374"/>
                <a:gd name="T93" fmla="*/ 2147483646 h 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74"/>
                <a:gd name="T142" fmla="*/ 0 h 381"/>
                <a:gd name="T143" fmla="*/ 374 w 374"/>
                <a:gd name="T144" fmla="*/ 381 h 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3825477" y="3423922"/>
              <a:ext cx="492913" cy="878518"/>
            </a:xfrm>
            <a:custGeom>
              <a:avLst/>
              <a:gdLst>
                <a:gd name="T0" fmla="*/ 2147483646 w 425"/>
                <a:gd name="T1" fmla="*/ 2147483646 h 763"/>
                <a:gd name="T2" fmla="*/ 2147483646 w 425"/>
                <a:gd name="T3" fmla="*/ 2147483646 h 763"/>
                <a:gd name="T4" fmla="*/ 2147483646 w 425"/>
                <a:gd name="T5" fmla="*/ 2147483646 h 763"/>
                <a:gd name="T6" fmla="*/ 2147483646 w 425"/>
                <a:gd name="T7" fmla="*/ 2147483646 h 763"/>
                <a:gd name="T8" fmla="*/ 2147483646 w 425"/>
                <a:gd name="T9" fmla="*/ 2147483646 h 763"/>
                <a:gd name="T10" fmla="*/ 2147483646 w 425"/>
                <a:gd name="T11" fmla="*/ 2147483646 h 763"/>
                <a:gd name="T12" fmla="*/ 2147483646 w 425"/>
                <a:gd name="T13" fmla="*/ 2147483646 h 763"/>
                <a:gd name="T14" fmla="*/ 2147483646 w 425"/>
                <a:gd name="T15" fmla="*/ 2147483646 h 763"/>
                <a:gd name="T16" fmla="*/ 2147483646 w 425"/>
                <a:gd name="T17" fmla="*/ 2147483646 h 763"/>
                <a:gd name="T18" fmla="*/ 2147483646 w 425"/>
                <a:gd name="T19" fmla="*/ 2147483646 h 763"/>
                <a:gd name="T20" fmla="*/ 2147483646 w 425"/>
                <a:gd name="T21" fmla="*/ 2147483646 h 763"/>
                <a:gd name="T22" fmla="*/ 2147483646 w 425"/>
                <a:gd name="T23" fmla="*/ 2147483646 h 763"/>
                <a:gd name="T24" fmla="*/ 2147483646 w 425"/>
                <a:gd name="T25" fmla="*/ 2147483646 h 763"/>
                <a:gd name="T26" fmla="*/ 2147483646 w 425"/>
                <a:gd name="T27" fmla="*/ 2147483646 h 763"/>
                <a:gd name="T28" fmla="*/ 2147483646 w 425"/>
                <a:gd name="T29" fmla="*/ 2147483646 h 763"/>
                <a:gd name="T30" fmla="*/ 2147483646 w 425"/>
                <a:gd name="T31" fmla="*/ 2147483646 h 763"/>
                <a:gd name="T32" fmla="*/ 2147483646 w 425"/>
                <a:gd name="T33" fmla="*/ 2147483646 h 763"/>
                <a:gd name="T34" fmla="*/ 2147483646 w 425"/>
                <a:gd name="T35" fmla="*/ 2147483646 h 763"/>
                <a:gd name="T36" fmla="*/ 2147483646 w 425"/>
                <a:gd name="T37" fmla="*/ 2147483646 h 763"/>
                <a:gd name="T38" fmla="*/ 2147483646 w 425"/>
                <a:gd name="T39" fmla="*/ 2147483646 h 763"/>
                <a:gd name="T40" fmla="*/ 2147483646 w 425"/>
                <a:gd name="T41" fmla="*/ 2147483646 h 763"/>
                <a:gd name="T42" fmla="*/ 2147483646 w 425"/>
                <a:gd name="T43" fmla="*/ 2147483646 h 763"/>
                <a:gd name="T44" fmla="*/ 2147483646 w 425"/>
                <a:gd name="T45" fmla="*/ 2147483646 h 763"/>
                <a:gd name="T46" fmla="*/ 2147483646 w 425"/>
                <a:gd name="T47" fmla="*/ 2147483646 h 763"/>
                <a:gd name="T48" fmla="*/ 2147483646 w 425"/>
                <a:gd name="T49" fmla="*/ 2147483646 h 763"/>
                <a:gd name="T50" fmla="*/ 2147483646 w 425"/>
                <a:gd name="T51" fmla="*/ 2147483646 h 763"/>
                <a:gd name="T52" fmla="*/ 2147483646 w 425"/>
                <a:gd name="T53" fmla="*/ 2147483646 h 763"/>
                <a:gd name="T54" fmla="*/ 2147483646 w 425"/>
                <a:gd name="T55" fmla="*/ 2147483646 h 763"/>
                <a:gd name="T56" fmla="*/ 2147483646 w 425"/>
                <a:gd name="T57" fmla="*/ 2147483646 h 763"/>
                <a:gd name="T58" fmla="*/ 2147483646 w 425"/>
                <a:gd name="T59" fmla="*/ 2147483646 h 763"/>
                <a:gd name="T60" fmla="*/ 2147483646 w 425"/>
                <a:gd name="T61" fmla="*/ 2147483646 h 763"/>
                <a:gd name="T62" fmla="*/ 2147483646 w 425"/>
                <a:gd name="T63" fmla="*/ 2147483646 h 763"/>
                <a:gd name="T64" fmla="*/ 2147483646 w 425"/>
                <a:gd name="T65" fmla="*/ 2147483646 h 763"/>
                <a:gd name="T66" fmla="*/ 2147483646 w 425"/>
                <a:gd name="T67" fmla="*/ 2147483646 h 763"/>
                <a:gd name="T68" fmla="*/ 2147483646 w 425"/>
                <a:gd name="T69" fmla="*/ 2147483646 h 763"/>
                <a:gd name="T70" fmla="*/ 2147483646 w 425"/>
                <a:gd name="T71" fmla="*/ 2147483646 h 763"/>
                <a:gd name="T72" fmla="*/ 2147483646 w 425"/>
                <a:gd name="T73" fmla="*/ 2147483646 h 763"/>
                <a:gd name="T74" fmla="*/ 2147483646 w 425"/>
                <a:gd name="T75" fmla="*/ 2147483646 h 763"/>
                <a:gd name="T76" fmla="*/ 2147483646 w 425"/>
                <a:gd name="T77" fmla="*/ 2147483646 h 763"/>
                <a:gd name="T78" fmla="*/ 2147483646 w 425"/>
                <a:gd name="T79" fmla="*/ 2147483646 h 763"/>
                <a:gd name="T80" fmla="*/ 2147483646 w 425"/>
                <a:gd name="T81" fmla="*/ 2147483646 h 763"/>
                <a:gd name="T82" fmla="*/ 2147483646 w 425"/>
                <a:gd name="T83" fmla="*/ 2147483646 h 763"/>
                <a:gd name="T84" fmla="*/ 2147483646 w 425"/>
                <a:gd name="T85" fmla="*/ 2147483646 h 763"/>
                <a:gd name="T86" fmla="*/ 2147483646 w 425"/>
                <a:gd name="T87" fmla="*/ 2147483646 h 763"/>
                <a:gd name="T88" fmla="*/ 2147483646 w 425"/>
                <a:gd name="T89" fmla="*/ 2147483646 h 763"/>
                <a:gd name="T90" fmla="*/ 2147483646 w 425"/>
                <a:gd name="T91" fmla="*/ 2147483646 h 763"/>
                <a:gd name="T92" fmla="*/ 2147483646 w 425"/>
                <a:gd name="T93" fmla="*/ 2147483646 h 763"/>
                <a:gd name="T94" fmla="*/ 2147483646 w 425"/>
                <a:gd name="T95" fmla="*/ 2147483646 h 763"/>
                <a:gd name="T96" fmla="*/ 2147483646 w 425"/>
                <a:gd name="T97" fmla="*/ 2147483646 h 763"/>
                <a:gd name="T98" fmla="*/ 2147483646 w 425"/>
                <a:gd name="T99" fmla="*/ 2147483646 h 763"/>
                <a:gd name="T100" fmla="*/ 2147483646 w 425"/>
                <a:gd name="T101" fmla="*/ 2147483646 h 763"/>
                <a:gd name="T102" fmla="*/ 2147483646 w 425"/>
                <a:gd name="T103" fmla="*/ 0 h 763"/>
                <a:gd name="T104" fmla="*/ 2147483646 w 425"/>
                <a:gd name="T105" fmla="*/ 2147483646 h 763"/>
                <a:gd name="T106" fmla="*/ 2147483646 w 425"/>
                <a:gd name="T107" fmla="*/ 2147483646 h 763"/>
                <a:gd name="T108" fmla="*/ 2147483646 w 425"/>
                <a:gd name="T109" fmla="*/ 2147483646 h 763"/>
                <a:gd name="T110" fmla="*/ 2147483646 w 425"/>
                <a:gd name="T111" fmla="*/ 2147483646 h 763"/>
                <a:gd name="T112" fmla="*/ 2147483646 w 425"/>
                <a:gd name="T113" fmla="*/ 2147483646 h 763"/>
                <a:gd name="T114" fmla="*/ 2147483646 w 425"/>
                <a:gd name="T115" fmla="*/ 2147483646 h 763"/>
                <a:gd name="T116" fmla="*/ 2147483646 w 425"/>
                <a:gd name="T117" fmla="*/ 2147483646 h 763"/>
                <a:gd name="T118" fmla="*/ 2147483646 w 425"/>
                <a:gd name="T119" fmla="*/ 2147483646 h 763"/>
                <a:gd name="T120" fmla="*/ 2147483646 w 425"/>
                <a:gd name="T121" fmla="*/ 2147483646 h 763"/>
                <a:gd name="T122" fmla="*/ 2147483646 w 425"/>
                <a:gd name="T123" fmla="*/ 2147483646 h 763"/>
                <a:gd name="T124" fmla="*/ 2147483646 w 425"/>
                <a:gd name="T125" fmla="*/ 2147483646 h 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5"/>
                <a:gd name="T190" fmla="*/ 0 h 763"/>
                <a:gd name="T191" fmla="*/ 425 w 425"/>
                <a:gd name="T192" fmla="*/ 763 h 7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4252794" y="3264192"/>
              <a:ext cx="331733" cy="718788"/>
            </a:xfrm>
            <a:custGeom>
              <a:avLst/>
              <a:gdLst>
                <a:gd name="T0" fmla="*/ 2147483646 w 286"/>
                <a:gd name="T1" fmla="*/ 2147483646 h 625"/>
                <a:gd name="T2" fmla="*/ 2147483646 w 286"/>
                <a:gd name="T3" fmla="*/ 2147483646 h 625"/>
                <a:gd name="T4" fmla="*/ 2147483646 w 286"/>
                <a:gd name="T5" fmla="*/ 2147483646 h 625"/>
                <a:gd name="T6" fmla="*/ 2147483646 w 286"/>
                <a:gd name="T7" fmla="*/ 2147483646 h 625"/>
                <a:gd name="T8" fmla="*/ 2147483646 w 286"/>
                <a:gd name="T9" fmla="*/ 2147483646 h 625"/>
                <a:gd name="T10" fmla="*/ 2147483646 w 286"/>
                <a:gd name="T11" fmla="*/ 2147483646 h 625"/>
                <a:gd name="T12" fmla="*/ 2147483646 w 286"/>
                <a:gd name="T13" fmla="*/ 2147483646 h 625"/>
                <a:gd name="T14" fmla="*/ 2147483646 w 286"/>
                <a:gd name="T15" fmla="*/ 2147483646 h 625"/>
                <a:gd name="T16" fmla="*/ 2147483646 w 286"/>
                <a:gd name="T17" fmla="*/ 2147483646 h 625"/>
                <a:gd name="T18" fmla="*/ 2147483646 w 286"/>
                <a:gd name="T19" fmla="*/ 2147483646 h 625"/>
                <a:gd name="T20" fmla="*/ 2147483646 w 286"/>
                <a:gd name="T21" fmla="*/ 2147483646 h 625"/>
                <a:gd name="T22" fmla="*/ 2147483646 w 286"/>
                <a:gd name="T23" fmla="*/ 2147483646 h 625"/>
                <a:gd name="T24" fmla="*/ 2147483646 w 286"/>
                <a:gd name="T25" fmla="*/ 2147483646 h 625"/>
                <a:gd name="T26" fmla="*/ 2147483646 w 286"/>
                <a:gd name="T27" fmla="*/ 2147483646 h 625"/>
                <a:gd name="T28" fmla="*/ 2147483646 w 286"/>
                <a:gd name="T29" fmla="*/ 2147483646 h 625"/>
                <a:gd name="T30" fmla="*/ 2147483646 w 286"/>
                <a:gd name="T31" fmla="*/ 2147483646 h 625"/>
                <a:gd name="T32" fmla="*/ 2147483646 w 286"/>
                <a:gd name="T33" fmla="*/ 2147483646 h 625"/>
                <a:gd name="T34" fmla="*/ 2147483646 w 286"/>
                <a:gd name="T35" fmla="*/ 2147483646 h 625"/>
                <a:gd name="T36" fmla="*/ 2147483646 w 286"/>
                <a:gd name="T37" fmla="*/ 2147483646 h 625"/>
                <a:gd name="T38" fmla="*/ 2147483646 w 286"/>
                <a:gd name="T39" fmla="*/ 2147483646 h 625"/>
                <a:gd name="T40" fmla="*/ 2147483646 w 286"/>
                <a:gd name="T41" fmla="*/ 2147483646 h 625"/>
                <a:gd name="T42" fmla="*/ 2147483646 w 286"/>
                <a:gd name="T43" fmla="*/ 2147483646 h 625"/>
                <a:gd name="T44" fmla="*/ 2147483646 w 286"/>
                <a:gd name="T45" fmla="*/ 2147483646 h 625"/>
                <a:gd name="T46" fmla="*/ 2147483646 w 286"/>
                <a:gd name="T47" fmla="*/ 2147483646 h 625"/>
                <a:gd name="T48" fmla="*/ 2147483646 w 286"/>
                <a:gd name="T49" fmla="*/ 2147483646 h 625"/>
                <a:gd name="T50" fmla="*/ 2147483646 w 286"/>
                <a:gd name="T51" fmla="*/ 2147483646 h 625"/>
                <a:gd name="T52" fmla="*/ 2147483646 w 286"/>
                <a:gd name="T53" fmla="*/ 2147483646 h 625"/>
                <a:gd name="T54" fmla="*/ 2147483646 w 286"/>
                <a:gd name="T55" fmla="*/ 2147483646 h 625"/>
                <a:gd name="T56" fmla="*/ 2147483646 w 286"/>
                <a:gd name="T57" fmla="*/ 2147483646 h 625"/>
                <a:gd name="T58" fmla="*/ 2147483646 w 286"/>
                <a:gd name="T59" fmla="*/ 2147483646 h 625"/>
                <a:gd name="T60" fmla="*/ 2147483646 w 286"/>
                <a:gd name="T61" fmla="*/ 2147483646 h 625"/>
                <a:gd name="T62" fmla="*/ 2147483646 w 286"/>
                <a:gd name="T63" fmla="*/ 2147483646 h 625"/>
                <a:gd name="T64" fmla="*/ 2147483646 w 286"/>
                <a:gd name="T65" fmla="*/ 2147483646 h 625"/>
                <a:gd name="T66" fmla="*/ 2147483646 w 286"/>
                <a:gd name="T67" fmla="*/ 2147483646 h 625"/>
                <a:gd name="T68" fmla="*/ 2147483646 w 286"/>
                <a:gd name="T69" fmla="*/ 2147483646 h 625"/>
                <a:gd name="T70" fmla="*/ 2147483646 w 286"/>
                <a:gd name="T71" fmla="*/ 2147483646 h 625"/>
                <a:gd name="T72" fmla="*/ 2147483646 w 286"/>
                <a:gd name="T73" fmla="*/ 2147483646 h 625"/>
                <a:gd name="T74" fmla="*/ 2147483646 w 286"/>
                <a:gd name="T75" fmla="*/ 2147483646 h 625"/>
                <a:gd name="T76" fmla="*/ 2147483646 w 286"/>
                <a:gd name="T77" fmla="*/ 2147483646 h 625"/>
                <a:gd name="T78" fmla="*/ 2147483646 w 286"/>
                <a:gd name="T79" fmla="*/ 2147483646 h 625"/>
                <a:gd name="T80" fmla="*/ 2147483646 w 286"/>
                <a:gd name="T81" fmla="*/ 2147483646 h 625"/>
                <a:gd name="T82" fmla="*/ 2147483646 w 286"/>
                <a:gd name="T83" fmla="*/ 2147483646 h 6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6"/>
                <a:gd name="T127" fmla="*/ 0 h 625"/>
                <a:gd name="T128" fmla="*/ 286 w 286"/>
                <a:gd name="T129" fmla="*/ 625 h 6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4168456" y="4488174"/>
              <a:ext cx="528523" cy="609207"/>
            </a:xfrm>
            <a:custGeom>
              <a:avLst/>
              <a:gdLst>
                <a:gd name="T0" fmla="*/ 2147483646 w 457"/>
                <a:gd name="T1" fmla="*/ 2147483646 h 529"/>
                <a:gd name="T2" fmla="*/ 2147483646 w 457"/>
                <a:gd name="T3" fmla="*/ 2147483646 h 529"/>
                <a:gd name="T4" fmla="*/ 2147483646 w 457"/>
                <a:gd name="T5" fmla="*/ 2147483646 h 529"/>
                <a:gd name="T6" fmla="*/ 2147483646 w 457"/>
                <a:gd name="T7" fmla="*/ 2147483646 h 529"/>
                <a:gd name="T8" fmla="*/ 2147483646 w 457"/>
                <a:gd name="T9" fmla="*/ 2147483646 h 529"/>
                <a:gd name="T10" fmla="*/ 2147483646 w 457"/>
                <a:gd name="T11" fmla="*/ 2147483646 h 529"/>
                <a:gd name="T12" fmla="*/ 2147483646 w 457"/>
                <a:gd name="T13" fmla="*/ 2147483646 h 529"/>
                <a:gd name="T14" fmla="*/ 2147483646 w 457"/>
                <a:gd name="T15" fmla="*/ 2147483646 h 529"/>
                <a:gd name="T16" fmla="*/ 2147483646 w 457"/>
                <a:gd name="T17" fmla="*/ 2147483646 h 529"/>
                <a:gd name="T18" fmla="*/ 2147483646 w 457"/>
                <a:gd name="T19" fmla="*/ 2147483646 h 529"/>
                <a:gd name="T20" fmla="*/ 2147483646 w 457"/>
                <a:gd name="T21" fmla="*/ 2147483646 h 529"/>
                <a:gd name="T22" fmla="*/ 2147483646 w 457"/>
                <a:gd name="T23" fmla="*/ 2147483646 h 529"/>
                <a:gd name="T24" fmla="*/ 2147483646 w 457"/>
                <a:gd name="T25" fmla="*/ 2147483646 h 529"/>
                <a:gd name="T26" fmla="*/ 2147483646 w 457"/>
                <a:gd name="T27" fmla="*/ 895910898 h 529"/>
                <a:gd name="T28" fmla="*/ 2147483646 w 457"/>
                <a:gd name="T29" fmla="*/ 2147483646 h 529"/>
                <a:gd name="T30" fmla="*/ 2147483646 w 457"/>
                <a:gd name="T31" fmla="*/ 2147483646 h 529"/>
                <a:gd name="T32" fmla="*/ 2147483646 w 457"/>
                <a:gd name="T33" fmla="*/ 2147483646 h 529"/>
                <a:gd name="T34" fmla="*/ 2147483646 w 457"/>
                <a:gd name="T35" fmla="*/ 2147483646 h 529"/>
                <a:gd name="T36" fmla="*/ 2147483646 w 457"/>
                <a:gd name="T37" fmla="*/ 2147483646 h 529"/>
                <a:gd name="T38" fmla="*/ 1814727673 w 457"/>
                <a:gd name="T39" fmla="*/ 2147483646 h 529"/>
                <a:gd name="T40" fmla="*/ 2147483646 w 457"/>
                <a:gd name="T41" fmla="*/ 2147483646 h 529"/>
                <a:gd name="T42" fmla="*/ 2147483646 w 457"/>
                <a:gd name="T43" fmla="*/ 2147483646 h 529"/>
                <a:gd name="T44" fmla="*/ 2147483646 w 457"/>
                <a:gd name="T45" fmla="*/ 2147483646 h 529"/>
                <a:gd name="T46" fmla="*/ 2147483646 w 457"/>
                <a:gd name="T47" fmla="*/ 2147483646 h 529"/>
                <a:gd name="T48" fmla="*/ 2147483646 w 457"/>
                <a:gd name="T49" fmla="*/ 2147483646 h 529"/>
                <a:gd name="T50" fmla="*/ 2147483646 w 457"/>
                <a:gd name="T51" fmla="*/ 2147483646 h 529"/>
                <a:gd name="T52" fmla="*/ 2147483646 w 457"/>
                <a:gd name="T53" fmla="*/ 2147483646 h 529"/>
                <a:gd name="T54" fmla="*/ 2147483646 w 457"/>
                <a:gd name="T55" fmla="*/ 2147483646 h 529"/>
                <a:gd name="T56" fmla="*/ 2147483646 w 457"/>
                <a:gd name="T57" fmla="*/ 2147483646 h 529"/>
                <a:gd name="T58" fmla="*/ 2147483646 w 457"/>
                <a:gd name="T59" fmla="*/ 2147483646 h 529"/>
                <a:gd name="T60" fmla="*/ 2147483646 w 457"/>
                <a:gd name="T61" fmla="*/ 2147483646 h 529"/>
                <a:gd name="T62" fmla="*/ 2147483646 w 457"/>
                <a:gd name="T63" fmla="*/ 2147483646 h 529"/>
                <a:gd name="T64" fmla="*/ 2147483646 w 457"/>
                <a:gd name="T65" fmla="*/ 2147483646 h 529"/>
                <a:gd name="T66" fmla="*/ 2147483646 w 457"/>
                <a:gd name="T67" fmla="*/ 2147483646 h 529"/>
                <a:gd name="T68" fmla="*/ 2147483646 w 457"/>
                <a:gd name="T69" fmla="*/ 2147483646 h 529"/>
                <a:gd name="T70" fmla="*/ 2147483646 w 457"/>
                <a:gd name="T71" fmla="*/ 2147483646 h 529"/>
                <a:gd name="T72" fmla="*/ 2147483646 w 457"/>
                <a:gd name="T73" fmla="*/ 2147483646 h 529"/>
                <a:gd name="T74" fmla="*/ 2147483646 w 457"/>
                <a:gd name="T75" fmla="*/ 2147483646 h 529"/>
                <a:gd name="T76" fmla="*/ 2147483646 w 457"/>
                <a:gd name="T77" fmla="*/ 2147483646 h 529"/>
                <a:gd name="T78" fmla="*/ 2147483646 w 457"/>
                <a:gd name="T79" fmla="*/ 2147483646 h 529"/>
                <a:gd name="T80" fmla="*/ 2147483646 w 457"/>
                <a:gd name="T81" fmla="*/ 2147483646 h 529"/>
                <a:gd name="T82" fmla="*/ 2147483646 w 457"/>
                <a:gd name="T83" fmla="*/ 2147483646 h 529"/>
                <a:gd name="T84" fmla="*/ 2147483646 w 457"/>
                <a:gd name="T85" fmla="*/ 2147483646 h 529"/>
                <a:gd name="T86" fmla="*/ 2147483646 w 457"/>
                <a:gd name="T87" fmla="*/ 2147483646 h 529"/>
                <a:gd name="T88" fmla="*/ 2147483646 w 457"/>
                <a:gd name="T89" fmla="*/ 2147483646 h 529"/>
                <a:gd name="T90" fmla="*/ 2147483646 w 457"/>
                <a:gd name="T91" fmla="*/ 2147483646 h 529"/>
                <a:gd name="T92" fmla="*/ 2147483646 w 457"/>
                <a:gd name="T93" fmla="*/ 2147483646 h 529"/>
                <a:gd name="T94" fmla="*/ 2147483646 w 457"/>
                <a:gd name="T95" fmla="*/ 2147483646 h 529"/>
                <a:gd name="T96" fmla="*/ 2147483646 w 457"/>
                <a:gd name="T97" fmla="*/ 2147483646 h 5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7"/>
                <a:gd name="T148" fmla="*/ 0 h 529"/>
                <a:gd name="T149" fmla="*/ 457 w 457"/>
                <a:gd name="T150" fmla="*/ 529 h 5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4106607" y="4140852"/>
              <a:ext cx="745929" cy="462477"/>
            </a:xfrm>
            <a:custGeom>
              <a:avLst/>
              <a:gdLst>
                <a:gd name="T0" fmla="*/ 2147483646 w 645"/>
                <a:gd name="T1" fmla="*/ 2147483646 h 402"/>
                <a:gd name="T2" fmla="*/ 2147483646 w 645"/>
                <a:gd name="T3" fmla="*/ 2147483646 h 402"/>
                <a:gd name="T4" fmla="*/ 2147483646 w 645"/>
                <a:gd name="T5" fmla="*/ 2147483646 h 402"/>
                <a:gd name="T6" fmla="*/ 2147483646 w 645"/>
                <a:gd name="T7" fmla="*/ 2147483646 h 402"/>
                <a:gd name="T8" fmla="*/ 2147483646 w 645"/>
                <a:gd name="T9" fmla="*/ 2147483646 h 402"/>
                <a:gd name="T10" fmla="*/ 2147483646 w 645"/>
                <a:gd name="T11" fmla="*/ 2147483646 h 402"/>
                <a:gd name="T12" fmla="*/ 2147483646 w 645"/>
                <a:gd name="T13" fmla="*/ 2147483646 h 402"/>
                <a:gd name="T14" fmla="*/ 2147483646 w 645"/>
                <a:gd name="T15" fmla="*/ 2147483646 h 402"/>
                <a:gd name="T16" fmla="*/ 2147483646 w 645"/>
                <a:gd name="T17" fmla="*/ 2147483646 h 402"/>
                <a:gd name="T18" fmla="*/ 2147483646 w 645"/>
                <a:gd name="T19" fmla="*/ 2147483646 h 402"/>
                <a:gd name="T20" fmla="*/ 2147483646 w 645"/>
                <a:gd name="T21" fmla="*/ 2147483646 h 402"/>
                <a:gd name="T22" fmla="*/ 2147483646 w 645"/>
                <a:gd name="T23" fmla="*/ 2147483646 h 402"/>
                <a:gd name="T24" fmla="*/ 2147483646 w 645"/>
                <a:gd name="T25" fmla="*/ 2147483646 h 402"/>
                <a:gd name="T26" fmla="*/ 2147483646 w 645"/>
                <a:gd name="T27" fmla="*/ 2147483646 h 402"/>
                <a:gd name="T28" fmla="*/ 2147483646 w 645"/>
                <a:gd name="T29" fmla="*/ 2147483646 h 402"/>
                <a:gd name="T30" fmla="*/ 2147483646 w 645"/>
                <a:gd name="T31" fmla="*/ 2147483646 h 402"/>
                <a:gd name="T32" fmla="*/ 2147483646 w 645"/>
                <a:gd name="T33" fmla="*/ 2147483646 h 402"/>
                <a:gd name="T34" fmla="*/ 2147483646 w 645"/>
                <a:gd name="T35" fmla="*/ 2147483646 h 402"/>
                <a:gd name="T36" fmla="*/ 2147483646 w 645"/>
                <a:gd name="T37" fmla="*/ 2147483646 h 402"/>
                <a:gd name="T38" fmla="*/ 2147483646 w 645"/>
                <a:gd name="T39" fmla="*/ 2147483646 h 402"/>
                <a:gd name="T40" fmla="*/ 2147483646 w 645"/>
                <a:gd name="T41" fmla="*/ 2147483646 h 402"/>
                <a:gd name="T42" fmla="*/ 2147483646 w 645"/>
                <a:gd name="T43" fmla="*/ 2147483646 h 402"/>
                <a:gd name="T44" fmla="*/ 2147483646 w 645"/>
                <a:gd name="T45" fmla="*/ 2147483646 h 402"/>
                <a:gd name="T46" fmla="*/ 2147483646 w 645"/>
                <a:gd name="T47" fmla="*/ 2147483646 h 402"/>
                <a:gd name="T48" fmla="*/ 2147483646 w 645"/>
                <a:gd name="T49" fmla="*/ 2147483646 h 402"/>
                <a:gd name="T50" fmla="*/ 2147483646 w 645"/>
                <a:gd name="T51" fmla="*/ 2147483646 h 402"/>
                <a:gd name="T52" fmla="*/ 2147483646 w 645"/>
                <a:gd name="T53" fmla="*/ 2147483646 h 402"/>
                <a:gd name="T54" fmla="*/ 2147483646 w 645"/>
                <a:gd name="T55" fmla="*/ 2147483646 h 402"/>
                <a:gd name="T56" fmla="*/ 2147483646 w 645"/>
                <a:gd name="T57" fmla="*/ 2147483646 h 402"/>
                <a:gd name="T58" fmla="*/ 2147483646 w 645"/>
                <a:gd name="T59" fmla="*/ 2147483646 h 402"/>
                <a:gd name="T60" fmla="*/ 2147483646 w 645"/>
                <a:gd name="T61" fmla="*/ 2147483646 h 402"/>
                <a:gd name="T62" fmla="*/ 2147483646 w 645"/>
                <a:gd name="T63" fmla="*/ 2147483646 h 402"/>
                <a:gd name="T64" fmla="*/ 2147483646 w 645"/>
                <a:gd name="T65" fmla="*/ 2147483646 h 402"/>
                <a:gd name="T66" fmla="*/ 2147483646 w 645"/>
                <a:gd name="T67" fmla="*/ 2147483646 h 402"/>
                <a:gd name="T68" fmla="*/ 2147483646 w 645"/>
                <a:gd name="T69" fmla="*/ 2147483646 h 402"/>
                <a:gd name="T70" fmla="*/ 2147483646 w 645"/>
                <a:gd name="T71" fmla="*/ 2147483646 h 402"/>
                <a:gd name="T72" fmla="*/ 2147483646 w 645"/>
                <a:gd name="T73" fmla="*/ 2147483646 h 402"/>
                <a:gd name="T74" fmla="*/ 2147483646 w 645"/>
                <a:gd name="T75" fmla="*/ 2147483646 h 402"/>
                <a:gd name="T76" fmla="*/ 2147483646 w 645"/>
                <a:gd name="T77" fmla="*/ 2147483646 h 402"/>
                <a:gd name="T78" fmla="*/ 2147483646 w 645"/>
                <a:gd name="T79" fmla="*/ 2147483646 h 402"/>
                <a:gd name="T80" fmla="*/ 2147483646 w 645"/>
                <a:gd name="T81" fmla="*/ 2147483646 h 402"/>
                <a:gd name="T82" fmla="*/ 2147483646 w 645"/>
                <a:gd name="T83" fmla="*/ 2147483646 h 402"/>
                <a:gd name="T84" fmla="*/ 2147483646 w 645"/>
                <a:gd name="T85" fmla="*/ 2147483646 h 402"/>
                <a:gd name="T86" fmla="*/ 2147483646 w 645"/>
                <a:gd name="T87" fmla="*/ 2147483646 h 402"/>
                <a:gd name="T88" fmla="*/ 2147483646 w 645"/>
                <a:gd name="T89" fmla="*/ 2147483646 h 402"/>
                <a:gd name="T90" fmla="*/ 2147483646 w 645"/>
                <a:gd name="T91" fmla="*/ 0 h 402"/>
                <a:gd name="T92" fmla="*/ 2147483646 w 645"/>
                <a:gd name="T93" fmla="*/ 2147483646 h 402"/>
                <a:gd name="T94" fmla="*/ 2147483646 w 645"/>
                <a:gd name="T95" fmla="*/ 893168760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5"/>
                <a:gd name="T145" fmla="*/ 0 h 402"/>
                <a:gd name="T146" fmla="*/ 645 w 64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4271536" y="4993371"/>
              <a:ext cx="774043" cy="612921"/>
            </a:xfrm>
            <a:custGeom>
              <a:avLst/>
              <a:gdLst>
                <a:gd name="T0" fmla="*/ 2147483646 w 669"/>
                <a:gd name="T1" fmla="*/ 2147483646 h 532"/>
                <a:gd name="T2" fmla="*/ 2147483646 w 669"/>
                <a:gd name="T3" fmla="*/ 2147483646 h 532"/>
                <a:gd name="T4" fmla="*/ 2147483646 w 669"/>
                <a:gd name="T5" fmla="*/ 2147483646 h 532"/>
                <a:gd name="T6" fmla="*/ 2147483646 w 669"/>
                <a:gd name="T7" fmla="*/ 2147483646 h 532"/>
                <a:gd name="T8" fmla="*/ 2147483646 w 669"/>
                <a:gd name="T9" fmla="*/ 2147483646 h 532"/>
                <a:gd name="T10" fmla="*/ 2147483646 w 669"/>
                <a:gd name="T11" fmla="*/ 2147483646 h 532"/>
                <a:gd name="T12" fmla="*/ 2147483646 w 669"/>
                <a:gd name="T13" fmla="*/ 2147483646 h 532"/>
                <a:gd name="T14" fmla="*/ 2147483646 w 669"/>
                <a:gd name="T15" fmla="*/ 2147483646 h 532"/>
                <a:gd name="T16" fmla="*/ 2147483646 w 669"/>
                <a:gd name="T17" fmla="*/ 2147483646 h 532"/>
                <a:gd name="T18" fmla="*/ 2147483646 w 669"/>
                <a:gd name="T19" fmla="*/ 2147483646 h 532"/>
                <a:gd name="T20" fmla="*/ 2147483646 w 669"/>
                <a:gd name="T21" fmla="*/ 2147483646 h 532"/>
                <a:gd name="T22" fmla="*/ 2147483646 w 669"/>
                <a:gd name="T23" fmla="*/ 2147483646 h 532"/>
                <a:gd name="T24" fmla="*/ 2147483646 w 669"/>
                <a:gd name="T25" fmla="*/ 2147483646 h 532"/>
                <a:gd name="T26" fmla="*/ 2147483646 w 669"/>
                <a:gd name="T27" fmla="*/ 2147483646 h 532"/>
                <a:gd name="T28" fmla="*/ 2147483646 w 669"/>
                <a:gd name="T29" fmla="*/ 2147483646 h 532"/>
                <a:gd name="T30" fmla="*/ 2147483646 w 669"/>
                <a:gd name="T31" fmla="*/ 2147483646 h 532"/>
                <a:gd name="T32" fmla="*/ 2147483646 w 669"/>
                <a:gd name="T33" fmla="*/ 2147483646 h 532"/>
                <a:gd name="T34" fmla="*/ 2147483646 w 669"/>
                <a:gd name="T35" fmla="*/ 2147483646 h 532"/>
                <a:gd name="T36" fmla="*/ 2147483646 w 669"/>
                <a:gd name="T37" fmla="*/ 2147483646 h 532"/>
                <a:gd name="T38" fmla="*/ 2147483646 w 669"/>
                <a:gd name="T39" fmla="*/ 2147483646 h 532"/>
                <a:gd name="T40" fmla="*/ 2147483646 w 669"/>
                <a:gd name="T41" fmla="*/ 2147483646 h 532"/>
                <a:gd name="T42" fmla="*/ 2147483646 w 669"/>
                <a:gd name="T43" fmla="*/ 2147483646 h 532"/>
                <a:gd name="T44" fmla="*/ 2147483646 w 669"/>
                <a:gd name="T45" fmla="*/ 2147483646 h 532"/>
                <a:gd name="T46" fmla="*/ 2147483646 w 669"/>
                <a:gd name="T47" fmla="*/ 2147483646 h 532"/>
                <a:gd name="T48" fmla="*/ 2147483646 w 669"/>
                <a:gd name="T49" fmla="*/ 2147483646 h 532"/>
                <a:gd name="T50" fmla="*/ 2147483646 w 669"/>
                <a:gd name="T51" fmla="*/ 2147483646 h 532"/>
                <a:gd name="T52" fmla="*/ 2147483646 w 669"/>
                <a:gd name="T53" fmla="*/ 2147483646 h 532"/>
                <a:gd name="T54" fmla="*/ 2147483646 w 669"/>
                <a:gd name="T55" fmla="*/ 2147483646 h 532"/>
                <a:gd name="T56" fmla="*/ 2147483646 w 669"/>
                <a:gd name="T57" fmla="*/ 2147483646 h 532"/>
                <a:gd name="T58" fmla="*/ 2147483646 w 669"/>
                <a:gd name="T59" fmla="*/ 2147483646 h 532"/>
                <a:gd name="T60" fmla="*/ 2147483646 w 669"/>
                <a:gd name="T61" fmla="*/ 2147483646 h 532"/>
                <a:gd name="T62" fmla="*/ 2147483646 w 669"/>
                <a:gd name="T63" fmla="*/ 2147483646 h 532"/>
                <a:gd name="T64" fmla="*/ 2147483646 w 669"/>
                <a:gd name="T65" fmla="*/ 2147483646 h 532"/>
                <a:gd name="T66" fmla="*/ 2147483646 w 669"/>
                <a:gd name="T67" fmla="*/ 2147483646 h 532"/>
                <a:gd name="T68" fmla="*/ 2147483646 w 669"/>
                <a:gd name="T69" fmla="*/ 2147483646 h 532"/>
                <a:gd name="T70" fmla="*/ 2147483646 w 669"/>
                <a:gd name="T71" fmla="*/ 2147483646 h 532"/>
                <a:gd name="T72" fmla="*/ 2147483646 w 669"/>
                <a:gd name="T73" fmla="*/ 2147483646 h 532"/>
                <a:gd name="T74" fmla="*/ 2147483646 w 669"/>
                <a:gd name="T75" fmla="*/ 2147483646 h 532"/>
                <a:gd name="T76" fmla="*/ 2147483646 w 669"/>
                <a:gd name="T77" fmla="*/ 2147483646 h 532"/>
                <a:gd name="T78" fmla="*/ 2147483646 w 669"/>
                <a:gd name="T79" fmla="*/ 2147483646 h 532"/>
                <a:gd name="T80" fmla="*/ 2147483646 w 669"/>
                <a:gd name="T81" fmla="*/ 2147483646 h 532"/>
                <a:gd name="T82" fmla="*/ 2147483646 w 669"/>
                <a:gd name="T83" fmla="*/ 2147483646 h 532"/>
                <a:gd name="T84" fmla="*/ 2147483646 w 669"/>
                <a:gd name="T85" fmla="*/ 2147483646 h 532"/>
                <a:gd name="T86" fmla="*/ 2147483646 w 669"/>
                <a:gd name="T87" fmla="*/ 2147483646 h 532"/>
                <a:gd name="T88" fmla="*/ 2147483646 w 669"/>
                <a:gd name="T89" fmla="*/ 2147483646 h 532"/>
                <a:gd name="T90" fmla="*/ 2147483646 w 669"/>
                <a:gd name="T91" fmla="*/ 2147483646 h 532"/>
                <a:gd name="T92" fmla="*/ 2147483646 w 669"/>
                <a:gd name="T93" fmla="*/ 2147483646 h 532"/>
                <a:gd name="T94" fmla="*/ 2147483646 w 669"/>
                <a:gd name="T95" fmla="*/ 2147483646 h 532"/>
                <a:gd name="T96" fmla="*/ 2147483646 w 669"/>
                <a:gd name="T97" fmla="*/ 2147483646 h 5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9"/>
                <a:gd name="T148" fmla="*/ 0 h 532"/>
                <a:gd name="T149" fmla="*/ 669 w 669"/>
                <a:gd name="T150" fmla="*/ 532 h 5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4637004" y="4465887"/>
              <a:ext cx="466675" cy="627779"/>
            </a:xfrm>
            <a:custGeom>
              <a:avLst/>
              <a:gdLst>
                <a:gd name="T0" fmla="*/ 2147483646 w 403"/>
                <a:gd name="T1" fmla="*/ 2147483646 h 545"/>
                <a:gd name="T2" fmla="*/ 2147483646 w 403"/>
                <a:gd name="T3" fmla="*/ 2147483646 h 545"/>
                <a:gd name="T4" fmla="*/ 2147483646 w 403"/>
                <a:gd name="T5" fmla="*/ 2147483646 h 545"/>
                <a:gd name="T6" fmla="*/ 2147483646 w 403"/>
                <a:gd name="T7" fmla="*/ 2147483646 h 545"/>
                <a:gd name="T8" fmla="*/ 2147483646 w 403"/>
                <a:gd name="T9" fmla="*/ 2147483646 h 545"/>
                <a:gd name="T10" fmla="*/ 2147483646 w 403"/>
                <a:gd name="T11" fmla="*/ 2147483646 h 545"/>
                <a:gd name="T12" fmla="*/ 2147483646 w 403"/>
                <a:gd name="T13" fmla="*/ 2147483646 h 545"/>
                <a:gd name="T14" fmla="*/ 2147483646 w 403"/>
                <a:gd name="T15" fmla="*/ 2147483646 h 545"/>
                <a:gd name="T16" fmla="*/ 2147483646 w 403"/>
                <a:gd name="T17" fmla="*/ 2147483646 h 545"/>
                <a:gd name="T18" fmla="*/ 2147483646 w 403"/>
                <a:gd name="T19" fmla="*/ 2147483646 h 545"/>
                <a:gd name="T20" fmla="*/ 2147483646 w 403"/>
                <a:gd name="T21" fmla="*/ 2147483646 h 545"/>
                <a:gd name="T22" fmla="*/ 2147483646 w 403"/>
                <a:gd name="T23" fmla="*/ 2147483646 h 545"/>
                <a:gd name="T24" fmla="*/ 2147483646 w 403"/>
                <a:gd name="T25" fmla="*/ 2147483646 h 545"/>
                <a:gd name="T26" fmla="*/ 2147483646 w 403"/>
                <a:gd name="T27" fmla="*/ 2147483646 h 545"/>
                <a:gd name="T28" fmla="*/ 0 w 403"/>
                <a:gd name="T29" fmla="*/ 2147483646 h 545"/>
                <a:gd name="T30" fmla="*/ 2147483646 w 403"/>
                <a:gd name="T31" fmla="*/ 2147483646 h 545"/>
                <a:gd name="T32" fmla="*/ 2147483646 w 403"/>
                <a:gd name="T33" fmla="*/ 2147483646 h 545"/>
                <a:gd name="T34" fmla="*/ 2147483646 w 403"/>
                <a:gd name="T35" fmla="*/ 2147483646 h 545"/>
                <a:gd name="T36" fmla="*/ 2147483646 w 403"/>
                <a:gd name="T37" fmla="*/ 2147483646 h 545"/>
                <a:gd name="T38" fmla="*/ 2147483646 w 403"/>
                <a:gd name="T39" fmla="*/ 2147483646 h 545"/>
                <a:gd name="T40" fmla="*/ 2147483646 w 403"/>
                <a:gd name="T41" fmla="*/ 2147483646 h 545"/>
                <a:gd name="T42" fmla="*/ 2147483646 w 403"/>
                <a:gd name="T43" fmla="*/ 2147483646 h 545"/>
                <a:gd name="T44" fmla="*/ 2147483646 w 403"/>
                <a:gd name="T45" fmla="*/ 2147483646 h 545"/>
                <a:gd name="T46" fmla="*/ 2147483646 w 403"/>
                <a:gd name="T47" fmla="*/ 2147483646 h 545"/>
                <a:gd name="T48" fmla="*/ 2147483646 w 403"/>
                <a:gd name="T49" fmla="*/ 2147483646 h 545"/>
                <a:gd name="T50" fmla="*/ 2147483646 w 403"/>
                <a:gd name="T51" fmla="*/ 2147483646 h 545"/>
                <a:gd name="T52" fmla="*/ 2147483646 w 403"/>
                <a:gd name="T53" fmla="*/ 2147483646 h 545"/>
                <a:gd name="T54" fmla="*/ 2147483646 w 403"/>
                <a:gd name="T55" fmla="*/ 2147483646 h 545"/>
                <a:gd name="T56" fmla="*/ 2147483646 w 403"/>
                <a:gd name="T57" fmla="*/ 2147483646 h 545"/>
                <a:gd name="T58" fmla="*/ 2147483646 w 403"/>
                <a:gd name="T59" fmla="*/ 2147483646 h 545"/>
                <a:gd name="T60" fmla="*/ 2147483646 w 403"/>
                <a:gd name="T61" fmla="*/ 2147483646 h 545"/>
                <a:gd name="T62" fmla="*/ 2147483646 w 403"/>
                <a:gd name="T63" fmla="*/ 2147483646 h 545"/>
                <a:gd name="T64" fmla="*/ 2147483646 w 403"/>
                <a:gd name="T65" fmla="*/ 2147483646 h 545"/>
                <a:gd name="T66" fmla="*/ 2147483646 w 403"/>
                <a:gd name="T67" fmla="*/ 2147483646 h 545"/>
                <a:gd name="T68" fmla="*/ 2147483646 w 403"/>
                <a:gd name="T69" fmla="*/ 2147483646 h 545"/>
                <a:gd name="T70" fmla="*/ 2147483646 w 403"/>
                <a:gd name="T71" fmla="*/ 2147483646 h 545"/>
                <a:gd name="T72" fmla="*/ 2147483646 w 403"/>
                <a:gd name="T73" fmla="*/ 2147483646 h 545"/>
                <a:gd name="T74" fmla="*/ 2147483646 w 403"/>
                <a:gd name="T75" fmla="*/ 2147483646 h 545"/>
                <a:gd name="T76" fmla="*/ 2147483646 w 403"/>
                <a:gd name="T77" fmla="*/ 2147483646 h 545"/>
                <a:gd name="T78" fmla="*/ 2147483646 w 403"/>
                <a:gd name="T79" fmla="*/ 2147483646 h 545"/>
                <a:gd name="T80" fmla="*/ 2147483646 w 403"/>
                <a:gd name="T81" fmla="*/ 2147483646 h 545"/>
                <a:gd name="T82" fmla="*/ 2147483646 w 403"/>
                <a:gd name="T83" fmla="*/ 2147483646 h 545"/>
                <a:gd name="T84" fmla="*/ 2147483646 w 403"/>
                <a:gd name="T85" fmla="*/ 2147483646 h 545"/>
                <a:gd name="T86" fmla="*/ 2147483646 w 403"/>
                <a:gd name="T87" fmla="*/ 2147483646 h 545"/>
                <a:gd name="T88" fmla="*/ 2147483646 w 403"/>
                <a:gd name="T89" fmla="*/ 2147483646 h 545"/>
                <a:gd name="T90" fmla="*/ 2147483646 w 403"/>
                <a:gd name="T91" fmla="*/ 2147483646 h 545"/>
                <a:gd name="T92" fmla="*/ 2147483646 w 403"/>
                <a:gd name="T93" fmla="*/ 2147483646 h 545"/>
                <a:gd name="T94" fmla="*/ 2147483646 w 403"/>
                <a:gd name="T95" fmla="*/ 2147483646 h 545"/>
                <a:gd name="T96" fmla="*/ 2147483646 w 403"/>
                <a:gd name="T97" fmla="*/ 2147483646 h 5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3"/>
                <a:gd name="T148" fmla="*/ 0 h 545"/>
                <a:gd name="T149" fmla="*/ 403 w 403"/>
                <a:gd name="T150" fmla="*/ 545 h 54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4878775" y="4631190"/>
              <a:ext cx="429191" cy="523769"/>
            </a:xfrm>
            <a:custGeom>
              <a:avLst/>
              <a:gdLst>
                <a:gd name="T0" fmla="*/ 2147483646 w 371"/>
                <a:gd name="T1" fmla="*/ 2147483646 h 456"/>
                <a:gd name="T2" fmla="*/ 2147483646 w 371"/>
                <a:gd name="T3" fmla="*/ 2147483646 h 456"/>
                <a:gd name="T4" fmla="*/ 2147483646 w 371"/>
                <a:gd name="T5" fmla="*/ 2147483646 h 456"/>
                <a:gd name="T6" fmla="*/ 2147483646 w 371"/>
                <a:gd name="T7" fmla="*/ 2147483646 h 456"/>
                <a:gd name="T8" fmla="*/ 2147483646 w 371"/>
                <a:gd name="T9" fmla="*/ 2147483646 h 456"/>
                <a:gd name="T10" fmla="*/ 2147483646 w 371"/>
                <a:gd name="T11" fmla="*/ 2147483646 h 456"/>
                <a:gd name="T12" fmla="*/ 2147483646 w 371"/>
                <a:gd name="T13" fmla="*/ 2147483646 h 456"/>
                <a:gd name="T14" fmla="*/ 2147483646 w 371"/>
                <a:gd name="T15" fmla="*/ 2147483646 h 456"/>
                <a:gd name="T16" fmla="*/ 2147483646 w 371"/>
                <a:gd name="T17" fmla="*/ 2147483646 h 456"/>
                <a:gd name="T18" fmla="*/ 2147483646 w 371"/>
                <a:gd name="T19" fmla="*/ 2147483646 h 456"/>
                <a:gd name="T20" fmla="*/ 2147483646 w 371"/>
                <a:gd name="T21" fmla="*/ 2147483646 h 456"/>
                <a:gd name="T22" fmla="*/ 2147483646 w 371"/>
                <a:gd name="T23" fmla="*/ 2147483646 h 456"/>
                <a:gd name="T24" fmla="*/ 2147483646 w 371"/>
                <a:gd name="T25" fmla="*/ 2147483646 h 456"/>
                <a:gd name="T26" fmla="*/ 2147483646 w 371"/>
                <a:gd name="T27" fmla="*/ 2147483646 h 456"/>
                <a:gd name="T28" fmla="*/ 2147483646 w 371"/>
                <a:gd name="T29" fmla="*/ 2147483646 h 456"/>
                <a:gd name="T30" fmla="*/ 2147483646 w 371"/>
                <a:gd name="T31" fmla="*/ 2147483646 h 456"/>
                <a:gd name="T32" fmla="*/ 0 w 371"/>
                <a:gd name="T33" fmla="*/ 2147483646 h 456"/>
                <a:gd name="T34" fmla="*/ 2147483646 w 371"/>
                <a:gd name="T35" fmla="*/ 2147483646 h 456"/>
                <a:gd name="T36" fmla="*/ 2147483646 w 371"/>
                <a:gd name="T37" fmla="*/ 2147483646 h 456"/>
                <a:gd name="T38" fmla="*/ 2147483646 w 371"/>
                <a:gd name="T39" fmla="*/ 2147483646 h 456"/>
                <a:gd name="T40" fmla="*/ 2147483646 w 371"/>
                <a:gd name="T41" fmla="*/ 2147483646 h 456"/>
                <a:gd name="T42" fmla="*/ 2147483646 w 371"/>
                <a:gd name="T43" fmla="*/ 2147483646 h 456"/>
                <a:gd name="T44" fmla="*/ 2147483646 w 371"/>
                <a:gd name="T45" fmla="*/ 2147483646 h 456"/>
                <a:gd name="T46" fmla="*/ 2147483646 w 371"/>
                <a:gd name="T47" fmla="*/ 2147483646 h 456"/>
                <a:gd name="T48" fmla="*/ 2147483646 w 371"/>
                <a:gd name="T49" fmla="*/ 2147483646 h 456"/>
                <a:gd name="T50" fmla="*/ 2147483646 w 371"/>
                <a:gd name="T51" fmla="*/ 2147483646 h 456"/>
                <a:gd name="T52" fmla="*/ 2147483646 w 371"/>
                <a:gd name="T53" fmla="*/ 2147483646 h 456"/>
                <a:gd name="T54" fmla="*/ 2147483646 w 371"/>
                <a:gd name="T55" fmla="*/ 2147483646 h 456"/>
                <a:gd name="T56" fmla="*/ 2147483646 w 371"/>
                <a:gd name="T57" fmla="*/ 2147483646 h 456"/>
                <a:gd name="T58" fmla="*/ 2147483646 w 371"/>
                <a:gd name="T59" fmla="*/ 2147483646 h 456"/>
                <a:gd name="T60" fmla="*/ 2147483646 w 371"/>
                <a:gd name="T61" fmla="*/ 2147483646 h 456"/>
                <a:gd name="T62" fmla="*/ 2147483646 w 371"/>
                <a:gd name="T63" fmla="*/ 2147483646 h 456"/>
                <a:gd name="T64" fmla="*/ 2147483646 w 371"/>
                <a:gd name="T65" fmla="*/ 2147483646 h 456"/>
                <a:gd name="T66" fmla="*/ 2147483646 w 371"/>
                <a:gd name="T67" fmla="*/ 2147483646 h 456"/>
                <a:gd name="T68" fmla="*/ 2147483646 w 371"/>
                <a:gd name="T69" fmla="*/ 2147483646 h 456"/>
                <a:gd name="T70" fmla="*/ 2147483646 w 371"/>
                <a:gd name="T71" fmla="*/ 2147483646 h 456"/>
                <a:gd name="T72" fmla="*/ 2147483646 w 371"/>
                <a:gd name="T73" fmla="*/ 2147483646 h 456"/>
                <a:gd name="T74" fmla="*/ 2147483646 w 371"/>
                <a:gd name="T75" fmla="*/ 2147483646 h 456"/>
                <a:gd name="T76" fmla="*/ 2147483646 w 371"/>
                <a:gd name="T77" fmla="*/ 2147483646 h 456"/>
                <a:gd name="T78" fmla="*/ 2147483646 w 371"/>
                <a:gd name="T79" fmla="*/ 2147483646 h 456"/>
                <a:gd name="T80" fmla="*/ 2147483646 w 371"/>
                <a:gd name="T81" fmla="*/ 2147483646 h 456"/>
                <a:gd name="T82" fmla="*/ 2147483646 w 371"/>
                <a:gd name="T83" fmla="*/ 2147483646 h 456"/>
                <a:gd name="T84" fmla="*/ 2147483646 w 371"/>
                <a:gd name="T85" fmla="*/ 2147483646 h 456"/>
                <a:gd name="T86" fmla="*/ 2147483646 w 371"/>
                <a:gd name="T87" fmla="*/ 2147483646 h 456"/>
                <a:gd name="T88" fmla="*/ 2147483646 w 371"/>
                <a:gd name="T89" fmla="*/ 2147483646 h 456"/>
                <a:gd name="T90" fmla="*/ 2147483646 w 371"/>
                <a:gd name="T91" fmla="*/ 2147483646 h 456"/>
                <a:gd name="T92" fmla="*/ 2147483646 w 371"/>
                <a:gd name="T93" fmla="*/ 2147483646 h 456"/>
                <a:gd name="T94" fmla="*/ 2147483646 w 371"/>
                <a:gd name="T95" fmla="*/ 2147483646 h 456"/>
                <a:gd name="T96" fmla="*/ 2147483646 w 371"/>
                <a:gd name="T97" fmla="*/ 2147483646 h 456"/>
                <a:gd name="T98" fmla="*/ 2147483646 w 371"/>
                <a:gd name="T99" fmla="*/ 2147483646 h 456"/>
                <a:gd name="T100" fmla="*/ 2147483646 w 371"/>
                <a:gd name="T101" fmla="*/ 2147483646 h 456"/>
                <a:gd name="T102" fmla="*/ 2147483646 w 371"/>
                <a:gd name="T103" fmla="*/ 889434824 h 456"/>
                <a:gd name="T104" fmla="*/ 2147483646 w 371"/>
                <a:gd name="T105" fmla="*/ 2147483646 h 4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1"/>
                <a:gd name="T160" fmla="*/ 0 h 456"/>
                <a:gd name="T161" fmla="*/ 371 w 371"/>
                <a:gd name="T162" fmla="*/ 456 h 4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5066194" y="4298725"/>
              <a:ext cx="372965" cy="429044"/>
            </a:xfrm>
            <a:custGeom>
              <a:avLst/>
              <a:gdLst>
                <a:gd name="T0" fmla="*/ 2147483646 w 322"/>
                <a:gd name="T1" fmla="*/ 2147483646 h 372"/>
                <a:gd name="T2" fmla="*/ 2147483646 w 322"/>
                <a:gd name="T3" fmla="*/ 2147483646 h 372"/>
                <a:gd name="T4" fmla="*/ 2147483646 w 322"/>
                <a:gd name="T5" fmla="*/ 2147483646 h 372"/>
                <a:gd name="T6" fmla="*/ 2147483646 w 322"/>
                <a:gd name="T7" fmla="*/ 2147483646 h 372"/>
                <a:gd name="T8" fmla="*/ 2147483646 w 322"/>
                <a:gd name="T9" fmla="*/ 2147483646 h 372"/>
                <a:gd name="T10" fmla="*/ 2147483646 w 322"/>
                <a:gd name="T11" fmla="*/ 2147483646 h 372"/>
                <a:gd name="T12" fmla="*/ 2147483646 w 322"/>
                <a:gd name="T13" fmla="*/ 2147483646 h 372"/>
                <a:gd name="T14" fmla="*/ 2147483646 w 322"/>
                <a:gd name="T15" fmla="*/ 2147483646 h 372"/>
                <a:gd name="T16" fmla="*/ 2147483646 w 322"/>
                <a:gd name="T17" fmla="*/ 2147483646 h 372"/>
                <a:gd name="T18" fmla="*/ 2147483646 w 322"/>
                <a:gd name="T19" fmla="*/ 2147483646 h 372"/>
                <a:gd name="T20" fmla="*/ 2147483646 w 322"/>
                <a:gd name="T21" fmla="*/ 2147483646 h 372"/>
                <a:gd name="T22" fmla="*/ 2147483646 w 322"/>
                <a:gd name="T23" fmla="*/ 2147483646 h 372"/>
                <a:gd name="T24" fmla="*/ 2147483646 w 322"/>
                <a:gd name="T25" fmla="*/ 2147483646 h 372"/>
                <a:gd name="T26" fmla="*/ 2147483646 w 322"/>
                <a:gd name="T27" fmla="*/ 2147483646 h 372"/>
                <a:gd name="T28" fmla="*/ 2147483646 w 322"/>
                <a:gd name="T29" fmla="*/ 2147483646 h 372"/>
                <a:gd name="T30" fmla="*/ 2147483646 w 322"/>
                <a:gd name="T31" fmla="*/ 2147483646 h 372"/>
                <a:gd name="T32" fmla="*/ 2147483646 w 322"/>
                <a:gd name="T33" fmla="*/ 2147483646 h 372"/>
                <a:gd name="T34" fmla="*/ 2147483646 w 322"/>
                <a:gd name="T35" fmla="*/ 2147483646 h 372"/>
                <a:gd name="T36" fmla="*/ 2147483646 w 322"/>
                <a:gd name="T37" fmla="*/ 2147483646 h 372"/>
                <a:gd name="T38" fmla="*/ 2147483646 w 322"/>
                <a:gd name="T39" fmla="*/ 2147483646 h 372"/>
                <a:gd name="T40" fmla="*/ 2147483646 w 322"/>
                <a:gd name="T41" fmla="*/ 2147483646 h 372"/>
                <a:gd name="T42" fmla="*/ 2147483646 w 322"/>
                <a:gd name="T43" fmla="*/ 2147483646 h 372"/>
                <a:gd name="T44" fmla="*/ 2147483646 w 322"/>
                <a:gd name="T45" fmla="*/ 2147483646 h 372"/>
                <a:gd name="T46" fmla="*/ 2147483646 w 322"/>
                <a:gd name="T47" fmla="*/ 2147483646 h 372"/>
                <a:gd name="T48" fmla="*/ 2147483646 w 322"/>
                <a:gd name="T49" fmla="*/ 2147483646 h 372"/>
                <a:gd name="T50" fmla="*/ 2147483646 w 322"/>
                <a:gd name="T51" fmla="*/ 2147483646 h 372"/>
                <a:gd name="T52" fmla="*/ 2147483646 w 322"/>
                <a:gd name="T53" fmla="*/ 2147483646 h 372"/>
                <a:gd name="T54" fmla="*/ 2147483646 w 322"/>
                <a:gd name="T55" fmla="*/ 2147483646 h 372"/>
                <a:gd name="T56" fmla="*/ 2147483646 w 322"/>
                <a:gd name="T57" fmla="*/ 2147483646 h 372"/>
                <a:gd name="T58" fmla="*/ 2147483646 w 322"/>
                <a:gd name="T59" fmla="*/ 2147483646 h 372"/>
                <a:gd name="T60" fmla="*/ 2147483646 w 322"/>
                <a:gd name="T61" fmla="*/ 2147483646 h 372"/>
                <a:gd name="T62" fmla="*/ 2147483646 w 322"/>
                <a:gd name="T63" fmla="*/ 2147483646 h 372"/>
                <a:gd name="T64" fmla="*/ 2147483646 w 322"/>
                <a:gd name="T65" fmla="*/ 2147483646 h 372"/>
                <a:gd name="T66" fmla="*/ 2147483646 w 322"/>
                <a:gd name="T67" fmla="*/ 2147483646 h 372"/>
                <a:gd name="T68" fmla="*/ 2147483646 w 322"/>
                <a:gd name="T69" fmla="*/ 2147483646 h 372"/>
                <a:gd name="T70" fmla="*/ 2147483646 w 322"/>
                <a:gd name="T71" fmla="*/ 2147483646 h 372"/>
                <a:gd name="T72" fmla="*/ 2147483646 w 322"/>
                <a:gd name="T73" fmla="*/ 2147483646 h 372"/>
                <a:gd name="T74" fmla="*/ 2147483646 w 322"/>
                <a:gd name="T75" fmla="*/ 2147483646 h 372"/>
                <a:gd name="T76" fmla="*/ 2147483646 w 322"/>
                <a:gd name="T77" fmla="*/ 2147483646 h 372"/>
                <a:gd name="T78" fmla="*/ 2147483646 w 322"/>
                <a:gd name="T79" fmla="*/ 2147483646 h 372"/>
                <a:gd name="T80" fmla="*/ 2147483646 w 322"/>
                <a:gd name="T81" fmla="*/ 2147483646 h 372"/>
                <a:gd name="T82" fmla="*/ 2147483646 w 322"/>
                <a:gd name="T83" fmla="*/ 2147483646 h 372"/>
                <a:gd name="T84" fmla="*/ 2147483646 w 322"/>
                <a:gd name="T85" fmla="*/ 2147483646 h 372"/>
                <a:gd name="T86" fmla="*/ 2147483646 w 322"/>
                <a:gd name="T87" fmla="*/ 2147483646 h 372"/>
                <a:gd name="T88" fmla="*/ 2147483646 w 322"/>
                <a:gd name="T89" fmla="*/ 2147483646 h 372"/>
                <a:gd name="T90" fmla="*/ 2147483646 w 322"/>
                <a:gd name="T91" fmla="*/ 2147483646 h 372"/>
                <a:gd name="T92" fmla="*/ 2147483646 w 322"/>
                <a:gd name="T93" fmla="*/ 0 h 3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2"/>
                <a:gd name="T142" fmla="*/ 0 h 372"/>
                <a:gd name="T143" fmla="*/ 322 w 322"/>
                <a:gd name="T144" fmla="*/ 372 h 3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4710097" y="3932833"/>
              <a:ext cx="468549" cy="568344"/>
            </a:xfrm>
            <a:custGeom>
              <a:avLst/>
              <a:gdLst>
                <a:gd name="T0" fmla="*/ 2147483646 w 403"/>
                <a:gd name="T1" fmla="*/ 2147483646 h 494"/>
                <a:gd name="T2" fmla="*/ 2147483646 w 403"/>
                <a:gd name="T3" fmla="*/ 2147483646 h 494"/>
                <a:gd name="T4" fmla="*/ 2147483646 w 403"/>
                <a:gd name="T5" fmla="*/ 2147483646 h 494"/>
                <a:gd name="T6" fmla="*/ 2147483646 w 403"/>
                <a:gd name="T7" fmla="*/ 0 h 494"/>
                <a:gd name="T8" fmla="*/ 2147483646 w 403"/>
                <a:gd name="T9" fmla="*/ 2147483646 h 494"/>
                <a:gd name="T10" fmla="*/ 2147483646 w 403"/>
                <a:gd name="T11" fmla="*/ 2147483646 h 494"/>
                <a:gd name="T12" fmla="*/ 2147483646 w 403"/>
                <a:gd name="T13" fmla="*/ 2147483646 h 494"/>
                <a:gd name="T14" fmla="*/ 2147483646 w 403"/>
                <a:gd name="T15" fmla="*/ 2147483646 h 494"/>
                <a:gd name="T16" fmla="*/ 2147483646 w 403"/>
                <a:gd name="T17" fmla="*/ 2147483646 h 494"/>
                <a:gd name="T18" fmla="*/ 2147483646 w 403"/>
                <a:gd name="T19" fmla="*/ 2147483646 h 494"/>
                <a:gd name="T20" fmla="*/ 2147483646 w 403"/>
                <a:gd name="T21" fmla="*/ 2147483646 h 494"/>
                <a:gd name="T22" fmla="*/ 2147483646 w 403"/>
                <a:gd name="T23" fmla="*/ 2147483646 h 494"/>
                <a:gd name="T24" fmla="*/ 2147483646 w 403"/>
                <a:gd name="T25" fmla="*/ 2147483646 h 494"/>
                <a:gd name="T26" fmla="*/ 2147483646 w 403"/>
                <a:gd name="T27" fmla="*/ 2147483646 h 494"/>
                <a:gd name="T28" fmla="*/ 2147483646 w 403"/>
                <a:gd name="T29" fmla="*/ 2147483646 h 494"/>
                <a:gd name="T30" fmla="*/ 2147483646 w 403"/>
                <a:gd name="T31" fmla="*/ 2147483646 h 494"/>
                <a:gd name="T32" fmla="*/ 2147483646 w 403"/>
                <a:gd name="T33" fmla="*/ 2147483646 h 494"/>
                <a:gd name="T34" fmla="*/ 2147483646 w 403"/>
                <a:gd name="T35" fmla="*/ 2147483646 h 494"/>
                <a:gd name="T36" fmla="*/ 2147483646 w 403"/>
                <a:gd name="T37" fmla="*/ 2147483646 h 494"/>
                <a:gd name="T38" fmla="*/ 2147483646 w 403"/>
                <a:gd name="T39" fmla="*/ 2147483646 h 494"/>
                <a:gd name="T40" fmla="*/ 2147483646 w 403"/>
                <a:gd name="T41" fmla="*/ 2147483646 h 494"/>
                <a:gd name="T42" fmla="*/ 2147483646 w 403"/>
                <a:gd name="T43" fmla="*/ 2147483646 h 494"/>
                <a:gd name="T44" fmla="*/ 2147483646 w 403"/>
                <a:gd name="T45" fmla="*/ 2147483646 h 494"/>
                <a:gd name="T46" fmla="*/ 2147483646 w 403"/>
                <a:gd name="T47" fmla="*/ 2147483646 h 494"/>
                <a:gd name="T48" fmla="*/ 2147483646 w 403"/>
                <a:gd name="T49" fmla="*/ 2147483646 h 494"/>
                <a:gd name="T50" fmla="*/ 2147483646 w 403"/>
                <a:gd name="T51" fmla="*/ 2147483646 h 494"/>
                <a:gd name="T52" fmla="*/ 2147483646 w 403"/>
                <a:gd name="T53" fmla="*/ 2147483646 h 494"/>
                <a:gd name="T54" fmla="*/ 2147483646 w 403"/>
                <a:gd name="T55" fmla="*/ 2147483646 h 494"/>
                <a:gd name="T56" fmla="*/ 2147483646 w 403"/>
                <a:gd name="T57" fmla="*/ 2147483646 h 494"/>
                <a:gd name="T58" fmla="*/ 2147483646 w 403"/>
                <a:gd name="T59" fmla="*/ 2147483646 h 494"/>
                <a:gd name="T60" fmla="*/ 2147483646 w 403"/>
                <a:gd name="T61" fmla="*/ 2147483646 h 494"/>
                <a:gd name="T62" fmla="*/ 2147483646 w 403"/>
                <a:gd name="T63" fmla="*/ 2147483646 h 494"/>
                <a:gd name="T64" fmla="*/ 2147483646 w 403"/>
                <a:gd name="T65" fmla="*/ 2147483646 h 494"/>
                <a:gd name="T66" fmla="*/ 2147483646 w 403"/>
                <a:gd name="T67" fmla="*/ 2147483646 h 494"/>
                <a:gd name="T68" fmla="*/ 2147483646 w 403"/>
                <a:gd name="T69" fmla="*/ 2147483646 h 494"/>
                <a:gd name="T70" fmla="*/ 2147483646 w 403"/>
                <a:gd name="T71" fmla="*/ 2147483646 h 494"/>
                <a:gd name="T72" fmla="*/ 2147483646 w 403"/>
                <a:gd name="T73" fmla="*/ 2147483646 h 494"/>
                <a:gd name="T74" fmla="*/ 2147483646 w 403"/>
                <a:gd name="T75" fmla="*/ 2147483646 h 494"/>
                <a:gd name="T76" fmla="*/ 2147483646 w 403"/>
                <a:gd name="T77" fmla="*/ 2147483646 h 494"/>
                <a:gd name="T78" fmla="*/ 2147483646 w 403"/>
                <a:gd name="T79" fmla="*/ 2147483646 h 494"/>
                <a:gd name="T80" fmla="*/ 2147483646 w 403"/>
                <a:gd name="T81" fmla="*/ 2147483646 h 494"/>
                <a:gd name="T82" fmla="*/ 2147483646 w 403"/>
                <a:gd name="T83" fmla="*/ 2147483646 h 494"/>
                <a:gd name="T84" fmla="*/ 2147483646 w 403"/>
                <a:gd name="T85" fmla="*/ 2147483646 h 494"/>
                <a:gd name="T86" fmla="*/ 2147483646 w 403"/>
                <a:gd name="T87" fmla="*/ 2147483646 h 494"/>
                <a:gd name="T88" fmla="*/ 2147483646 w 403"/>
                <a:gd name="T89" fmla="*/ 2147483646 h 494"/>
                <a:gd name="T90" fmla="*/ 2147483646 w 403"/>
                <a:gd name="T91" fmla="*/ 2147483646 h 494"/>
                <a:gd name="T92" fmla="*/ 2147483646 w 403"/>
                <a:gd name="T93" fmla="*/ 2147483646 h 494"/>
                <a:gd name="T94" fmla="*/ 2147483646 w 403"/>
                <a:gd name="T95" fmla="*/ 2147483646 h 494"/>
                <a:gd name="T96" fmla="*/ 2147483646 w 403"/>
                <a:gd name="T97" fmla="*/ 2147483646 h 494"/>
                <a:gd name="T98" fmla="*/ 2147483646 w 403"/>
                <a:gd name="T99" fmla="*/ 2147483646 h 494"/>
                <a:gd name="T100" fmla="*/ 2147483646 w 403"/>
                <a:gd name="T101" fmla="*/ 2147483646 h 494"/>
                <a:gd name="T102" fmla="*/ 2147483646 w 403"/>
                <a:gd name="T103" fmla="*/ 2147483646 h 4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3"/>
                <a:gd name="T157" fmla="*/ 0 h 494"/>
                <a:gd name="T158" fmla="*/ 403 w 403"/>
                <a:gd name="T159" fmla="*/ 494 h 4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4800058" y="3277192"/>
              <a:ext cx="123697" cy="176447"/>
            </a:xfrm>
            <a:custGeom>
              <a:avLst/>
              <a:gdLst>
                <a:gd name="T0" fmla="*/ 2147483646 w 107"/>
                <a:gd name="T1" fmla="*/ 2147483646 h 154"/>
                <a:gd name="T2" fmla="*/ 2147483646 w 107"/>
                <a:gd name="T3" fmla="*/ 0 h 154"/>
                <a:gd name="T4" fmla="*/ 2147483646 w 107"/>
                <a:gd name="T5" fmla="*/ 2147483646 h 154"/>
                <a:gd name="T6" fmla="*/ 2147483646 w 107"/>
                <a:gd name="T7" fmla="*/ 2147483646 h 154"/>
                <a:gd name="T8" fmla="*/ 2147483646 w 107"/>
                <a:gd name="T9" fmla="*/ 2147483646 h 154"/>
                <a:gd name="T10" fmla="*/ 2147483646 w 107"/>
                <a:gd name="T11" fmla="*/ 2147483646 h 154"/>
                <a:gd name="T12" fmla="*/ 2147483646 w 107"/>
                <a:gd name="T13" fmla="*/ 2147483646 h 154"/>
                <a:gd name="T14" fmla="*/ 2147483646 w 107"/>
                <a:gd name="T15" fmla="*/ 2147483646 h 154"/>
                <a:gd name="T16" fmla="*/ 2147483646 w 107"/>
                <a:gd name="T17" fmla="*/ 2147483646 h 154"/>
                <a:gd name="T18" fmla="*/ 2147483646 w 107"/>
                <a:gd name="T19" fmla="*/ 2147483646 h 154"/>
                <a:gd name="T20" fmla="*/ 2147483646 w 107"/>
                <a:gd name="T21" fmla="*/ 2147483646 h 154"/>
                <a:gd name="T22" fmla="*/ 1802171503 w 107"/>
                <a:gd name="T23" fmla="*/ 2147483646 h 154"/>
                <a:gd name="T24" fmla="*/ 900623042 w 107"/>
                <a:gd name="T25" fmla="*/ 2147483646 h 154"/>
                <a:gd name="T26" fmla="*/ 2147483646 w 107"/>
                <a:gd name="T27" fmla="*/ 2147483646 h 154"/>
                <a:gd name="T28" fmla="*/ 2147483646 w 107"/>
                <a:gd name="T29" fmla="*/ 2147483646 h 154"/>
                <a:gd name="T30" fmla="*/ 2147483646 w 107"/>
                <a:gd name="T31" fmla="*/ 2147483646 h 154"/>
                <a:gd name="T32" fmla="*/ 2147483646 w 107"/>
                <a:gd name="T33" fmla="*/ 2147483646 h 154"/>
                <a:gd name="T34" fmla="*/ 2147483646 w 107"/>
                <a:gd name="T35" fmla="*/ 2147483646 h 154"/>
                <a:gd name="T36" fmla="*/ 2147483646 w 107"/>
                <a:gd name="T37" fmla="*/ 2147483646 h 154"/>
                <a:gd name="T38" fmla="*/ 2147483646 w 107"/>
                <a:gd name="T39" fmla="*/ 2147483646 h 154"/>
                <a:gd name="T40" fmla="*/ 2147483646 w 107"/>
                <a:gd name="T41" fmla="*/ 2147483646 h 154"/>
                <a:gd name="T42" fmla="*/ 2147483646 w 107"/>
                <a:gd name="T43" fmla="*/ 2147483646 h 154"/>
                <a:gd name="T44" fmla="*/ 2147483646 w 107"/>
                <a:gd name="T45" fmla="*/ 2147483646 h 154"/>
                <a:gd name="T46" fmla="*/ 2147483646 w 107"/>
                <a:gd name="T47" fmla="*/ 2147483646 h 154"/>
                <a:gd name="T48" fmla="*/ 2147483646 w 107"/>
                <a:gd name="T49" fmla="*/ 2147483646 h 154"/>
                <a:gd name="T50" fmla="*/ 2147483646 w 107"/>
                <a:gd name="T51" fmla="*/ 2147483646 h 154"/>
                <a:gd name="T52" fmla="*/ 2147483646 w 107"/>
                <a:gd name="T53" fmla="*/ 2147483646 h 154"/>
                <a:gd name="T54" fmla="*/ 2147483646 w 107"/>
                <a:gd name="T55" fmla="*/ 2147483646 h 154"/>
                <a:gd name="T56" fmla="*/ 2147483646 w 107"/>
                <a:gd name="T57" fmla="*/ 2147483646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54"/>
                <a:gd name="T89" fmla="*/ 107 w 107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4680110" y="3197327"/>
              <a:ext cx="163055" cy="174589"/>
            </a:xfrm>
            <a:custGeom>
              <a:avLst/>
              <a:gdLst>
                <a:gd name="T0" fmla="*/ 2147483646 w 141"/>
                <a:gd name="T1" fmla="*/ 2147483646 h 152"/>
                <a:gd name="T2" fmla="*/ 2147483646 w 141"/>
                <a:gd name="T3" fmla="*/ 2147483646 h 152"/>
                <a:gd name="T4" fmla="*/ 2147483646 w 141"/>
                <a:gd name="T5" fmla="*/ 2147483646 h 152"/>
                <a:gd name="T6" fmla="*/ 2147483646 w 141"/>
                <a:gd name="T7" fmla="*/ 2147483646 h 152"/>
                <a:gd name="T8" fmla="*/ 2147483646 w 141"/>
                <a:gd name="T9" fmla="*/ 2147483646 h 152"/>
                <a:gd name="T10" fmla="*/ 2147483646 w 141"/>
                <a:gd name="T11" fmla="*/ 2147483646 h 152"/>
                <a:gd name="T12" fmla="*/ 2147483646 w 141"/>
                <a:gd name="T13" fmla="*/ 2147483646 h 152"/>
                <a:gd name="T14" fmla="*/ 2147483646 w 141"/>
                <a:gd name="T15" fmla="*/ 2147483646 h 152"/>
                <a:gd name="T16" fmla="*/ 2147483646 w 141"/>
                <a:gd name="T17" fmla="*/ 2147483646 h 152"/>
                <a:gd name="T18" fmla="*/ 2147483646 w 141"/>
                <a:gd name="T19" fmla="*/ 2147483646 h 152"/>
                <a:gd name="T20" fmla="*/ 2147483646 w 141"/>
                <a:gd name="T21" fmla="*/ 2147483646 h 152"/>
                <a:gd name="T22" fmla="*/ 2147483646 w 141"/>
                <a:gd name="T23" fmla="*/ 2147483646 h 152"/>
                <a:gd name="T24" fmla="*/ 2147483646 w 141"/>
                <a:gd name="T25" fmla="*/ 2147483646 h 152"/>
                <a:gd name="T26" fmla="*/ 0 w 141"/>
                <a:gd name="T27" fmla="*/ 2147483646 h 152"/>
                <a:gd name="T28" fmla="*/ 2147483646 w 141"/>
                <a:gd name="T29" fmla="*/ 2147483646 h 152"/>
                <a:gd name="T30" fmla="*/ 2147483646 w 141"/>
                <a:gd name="T31" fmla="*/ 2147483646 h 152"/>
                <a:gd name="T32" fmla="*/ 2147483646 w 141"/>
                <a:gd name="T33" fmla="*/ 2147483646 h 152"/>
                <a:gd name="T34" fmla="*/ 2147483646 w 141"/>
                <a:gd name="T35" fmla="*/ 2147483646 h 152"/>
                <a:gd name="T36" fmla="*/ 2147483646 w 141"/>
                <a:gd name="T37" fmla="*/ 2147483646 h 152"/>
                <a:gd name="T38" fmla="*/ 2147483646 w 141"/>
                <a:gd name="T39" fmla="*/ 2147483646 h 152"/>
                <a:gd name="T40" fmla="*/ 2147483646 w 141"/>
                <a:gd name="T41" fmla="*/ 2147483646 h 152"/>
                <a:gd name="T42" fmla="*/ 2147483646 w 141"/>
                <a:gd name="T43" fmla="*/ 2147483646 h 152"/>
                <a:gd name="T44" fmla="*/ 2147483646 w 141"/>
                <a:gd name="T45" fmla="*/ 2147483646 h 152"/>
                <a:gd name="T46" fmla="*/ 2147483646 w 141"/>
                <a:gd name="T47" fmla="*/ 2147483646 h 152"/>
                <a:gd name="T48" fmla="*/ 2147483646 w 141"/>
                <a:gd name="T49" fmla="*/ 2147483646 h 152"/>
                <a:gd name="T50" fmla="*/ 2147483646 w 141"/>
                <a:gd name="T51" fmla="*/ 2147483646 h 152"/>
                <a:gd name="T52" fmla="*/ 2147483646 w 141"/>
                <a:gd name="T53" fmla="*/ 2147483646 h 152"/>
                <a:gd name="T54" fmla="*/ 2147483646 w 141"/>
                <a:gd name="T55" fmla="*/ 2147483646 h 152"/>
                <a:gd name="T56" fmla="*/ 2147483646 w 141"/>
                <a:gd name="T57" fmla="*/ 2147483646 h 152"/>
                <a:gd name="T58" fmla="*/ 2147483646 w 141"/>
                <a:gd name="T59" fmla="*/ 2147483646 h 152"/>
                <a:gd name="T60" fmla="*/ 2147483646 w 141"/>
                <a:gd name="T61" fmla="*/ 2147483646 h 152"/>
                <a:gd name="T62" fmla="*/ 2147483646 w 141"/>
                <a:gd name="T63" fmla="*/ 2147483646 h 152"/>
                <a:gd name="T64" fmla="*/ 2147483646 w 141"/>
                <a:gd name="T65" fmla="*/ 2147483646 h 152"/>
                <a:gd name="T66" fmla="*/ 2147483646 w 141"/>
                <a:gd name="T67" fmla="*/ 2147483646 h 152"/>
                <a:gd name="T68" fmla="*/ 2147483646 w 141"/>
                <a:gd name="T69" fmla="*/ 2147483646 h 152"/>
                <a:gd name="T70" fmla="*/ 2147483646 w 141"/>
                <a:gd name="T71" fmla="*/ 2147483646 h 152"/>
                <a:gd name="T72" fmla="*/ 2147483646 w 141"/>
                <a:gd name="T73" fmla="*/ 1787908903 h 152"/>
                <a:gd name="T74" fmla="*/ 2147483646 w 141"/>
                <a:gd name="T75" fmla="*/ 2147483646 h 152"/>
                <a:gd name="T76" fmla="*/ 2147483646 w 141"/>
                <a:gd name="T77" fmla="*/ 2147483646 h 152"/>
                <a:gd name="T78" fmla="*/ 2147483646 w 141"/>
                <a:gd name="T79" fmla="*/ 2147483646 h 1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1"/>
                <a:gd name="T121" fmla="*/ 0 h 152"/>
                <a:gd name="T122" fmla="*/ 141 w 141"/>
                <a:gd name="T123" fmla="*/ 152 h 1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4953743" y="2853719"/>
              <a:ext cx="573504" cy="544199"/>
            </a:xfrm>
            <a:custGeom>
              <a:avLst/>
              <a:gdLst>
                <a:gd name="T0" fmla="*/ 2147483646 w 496"/>
                <a:gd name="T1" fmla="*/ 2147483646 h 473"/>
                <a:gd name="T2" fmla="*/ 2147483646 w 496"/>
                <a:gd name="T3" fmla="*/ 2147483646 h 473"/>
                <a:gd name="T4" fmla="*/ 2147483646 w 496"/>
                <a:gd name="T5" fmla="*/ 2147483646 h 473"/>
                <a:gd name="T6" fmla="*/ 2147483646 w 496"/>
                <a:gd name="T7" fmla="*/ 2147483646 h 473"/>
                <a:gd name="T8" fmla="*/ 2147483646 w 496"/>
                <a:gd name="T9" fmla="*/ 2147483646 h 473"/>
                <a:gd name="T10" fmla="*/ 2147483646 w 496"/>
                <a:gd name="T11" fmla="*/ 2147483646 h 473"/>
                <a:gd name="T12" fmla="*/ 2147483646 w 496"/>
                <a:gd name="T13" fmla="*/ 2147483646 h 473"/>
                <a:gd name="T14" fmla="*/ 2147483646 w 496"/>
                <a:gd name="T15" fmla="*/ 2147483646 h 473"/>
                <a:gd name="T16" fmla="*/ 2147483646 w 496"/>
                <a:gd name="T17" fmla="*/ 2147483646 h 473"/>
                <a:gd name="T18" fmla="*/ 2147483646 w 496"/>
                <a:gd name="T19" fmla="*/ 2147483646 h 473"/>
                <a:gd name="T20" fmla="*/ 0 w 496"/>
                <a:gd name="T21" fmla="*/ 2147483646 h 473"/>
                <a:gd name="T22" fmla="*/ 2147483646 w 496"/>
                <a:gd name="T23" fmla="*/ 2147483646 h 473"/>
                <a:gd name="T24" fmla="*/ 2147483646 w 496"/>
                <a:gd name="T25" fmla="*/ 2147483646 h 473"/>
                <a:gd name="T26" fmla="*/ 2147483646 w 496"/>
                <a:gd name="T27" fmla="*/ 2147483646 h 473"/>
                <a:gd name="T28" fmla="*/ 2147483646 w 496"/>
                <a:gd name="T29" fmla="*/ 2147483646 h 473"/>
                <a:gd name="T30" fmla="*/ 2147483646 w 496"/>
                <a:gd name="T31" fmla="*/ 2147483646 h 473"/>
                <a:gd name="T32" fmla="*/ 2147483646 w 496"/>
                <a:gd name="T33" fmla="*/ 2147483646 h 473"/>
                <a:gd name="T34" fmla="*/ 2147483646 w 496"/>
                <a:gd name="T35" fmla="*/ 2147483646 h 473"/>
                <a:gd name="T36" fmla="*/ 2147483646 w 496"/>
                <a:gd name="T37" fmla="*/ 2147483646 h 473"/>
                <a:gd name="T38" fmla="*/ 2147483646 w 496"/>
                <a:gd name="T39" fmla="*/ 2147483646 h 473"/>
                <a:gd name="T40" fmla="*/ 2147483646 w 496"/>
                <a:gd name="T41" fmla="*/ 2147483646 h 473"/>
                <a:gd name="T42" fmla="*/ 2147483646 w 496"/>
                <a:gd name="T43" fmla="*/ 2147483646 h 473"/>
                <a:gd name="T44" fmla="*/ 2147483646 w 496"/>
                <a:gd name="T45" fmla="*/ 2147483646 h 473"/>
                <a:gd name="T46" fmla="*/ 2147483646 w 496"/>
                <a:gd name="T47" fmla="*/ 2147483646 h 473"/>
                <a:gd name="T48" fmla="*/ 2147483646 w 496"/>
                <a:gd name="T49" fmla="*/ 2147483646 h 473"/>
                <a:gd name="T50" fmla="*/ 2147483646 w 496"/>
                <a:gd name="T51" fmla="*/ 2147483646 h 473"/>
                <a:gd name="T52" fmla="*/ 2147483646 w 496"/>
                <a:gd name="T53" fmla="*/ 2147483646 h 473"/>
                <a:gd name="T54" fmla="*/ 2147483646 w 496"/>
                <a:gd name="T55" fmla="*/ 2147483646 h 473"/>
                <a:gd name="T56" fmla="*/ 2147483646 w 496"/>
                <a:gd name="T57" fmla="*/ 2147483646 h 473"/>
                <a:gd name="T58" fmla="*/ 2147483646 w 496"/>
                <a:gd name="T59" fmla="*/ 2147483646 h 473"/>
                <a:gd name="T60" fmla="*/ 2147483646 w 496"/>
                <a:gd name="T61" fmla="*/ 2147483646 h 473"/>
                <a:gd name="T62" fmla="*/ 2147483646 w 496"/>
                <a:gd name="T63" fmla="*/ 2147483646 h 473"/>
                <a:gd name="T64" fmla="*/ 2147483646 w 496"/>
                <a:gd name="T65" fmla="*/ 2147483646 h 473"/>
                <a:gd name="T66" fmla="*/ 2147483646 w 496"/>
                <a:gd name="T67" fmla="*/ 2147483646 h 473"/>
                <a:gd name="T68" fmla="*/ 2147483646 w 496"/>
                <a:gd name="T69" fmla="*/ 2147483646 h 473"/>
                <a:gd name="T70" fmla="*/ 2147483646 w 496"/>
                <a:gd name="T71" fmla="*/ 2147483646 h 473"/>
                <a:gd name="T72" fmla="*/ 2147483646 w 496"/>
                <a:gd name="T73" fmla="*/ 2147483646 h 473"/>
                <a:gd name="T74" fmla="*/ 2147483646 w 496"/>
                <a:gd name="T75" fmla="*/ 2147483646 h 473"/>
                <a:gd name="T76" fmla="*/ 2147483646 w 496"/>
                <a:gd name="T77" fmla="*/ 2147483646 h 473"/>
                <a:gd name="T78" fmla="*/ 2147483646 w 496"/>
                <a:gd name="T79" fmla="*/ 2147483646 h 473"/>
                <a:gd name="T80" fmla="*/ 2147483646 w 496"/>
                <a:gd name="T81" fmla="*/ 2147483646 h 473"/>
                <a:gd name="T82" fmla="*/ 2147483646 w 496"/>
                <a:gd name="T83" fmla="*/ 2147483646 h 473"/>
                <a:gd name="T84" fmla="*/ 2147483646 w 496"/>
                <a:gd name="T85" fmla="*/ 2147483646 h 473"/>
                <a:gd name="T86" fmla="*/ 2147483646 w 496"/>
                <a:gd name="T87" fmla="*/ 2147483646 h 473"/>
                <a:gd name="T88" fmla="*/ 2147483646 w 496"/>
                <a:gd name="T89" fmla="*/ 2147483646 h 473"/>
                <a:gd name="T90" fmla="*/ 2147483646 w 496"/>
                <a:gd name="T91" fmla="*/ 2147483646 h 473"/>
                <a:gd name="T92" fmla="*/ 2147483646 w 496"/>
                <a:gd name="T93" fmla="*/ 2147483646 h 473"/>
                <a:gd name="T94" fmla="*/ 2147483646 w 496"/>
                <a:gd name="T95" fmla="*/ 2147483646 h 473"/>
                <a:gd name="T96" fmla="*/ 2147483646 w 496"/>
                <a:gd name="T97" fmla="*/ 2147483646 h 473"/>
                <a:gd name="T98" fmla="*/ 2147483646 w 496"/>
                <a:gd name="T99" fmla="*/ 2147483646 h 4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6"/>
                <a:gd name="T151" fmla="*/ 0 h 473"/>
                <a:gd name="T152" fmla="*/ 496 w 496"/>
                <a:gd name="T153" fmla="*/ 473 h 4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5084936" y="2526828"/>
              <a:ext cx="817149" cy="555344"/>
            </a:xfrm>
            <a:custGeom>
              <a:avLst/>
              <a:gdLst>
                <a:gd name="T0" fmla="*/ 2147483646 w 707"/>
                <a:gd name="T1" fmla="*/ 2147483646 h 481"/>
                <a:gd name="T2" fmla="*/ 2147483646 w 707"/>
                <a:gd name="T3" fmla="*/ 2147483646 h 481"/>
                <a:gd name="T4" fmla="*/ 2147483646 w 707"/>
                <a:gd name="T5" fmla="*/ 2147483646 h 481"/>
                <a:gd name="T6" fmla="*/ 2147483646 w 707"/>
                <a:gd name="T7" fmla="*/ 2147483646 h 481"/>
                <a:gd name="T8" fmla="*/ 2147483646 w 707"/>
                <a:gd name="T9" fmla="*/ 2147483646 h 481"/>
                <a:gd name="T10" fmla="*/ 2147483646 w 707"/>
                <a:gd name="T11" fmla="*/ 2147483646 h 481"/>
                <a:gd name="T12" fmla="*/ 0 w 707"/>
                <a:gd name="T13" fmla="*/ 2147483646 h 481"/>
                <a:gd name="T14" fmla="*/ 2147483646 w 707"/>
                <a:gd name="T15" fmla="*/ 2147483646 h 481"/>
                <a:gd name="T16" fmla="*/ 2147483646 w 707"/>
                <a:gd name="T17" fmla="*/ 2147483646 h 481"/>
                <a:gd name="T18" fmla="*/ 2147483646 w 707"/>
                <a:gd name="T19" fmla="*/ 2147483646 h 481"/>
                <a:gd name="T20" fmla="*/ 2147483646 w 707"/>
                <a:gd name="T21" fmla="*/ 2147483646 h 481"/>
                <a:gd name="T22" fmla="*/ 2147483646 w 707"/>
                <a:gd name="T23" fmla="*/ 2147483646 h 481"/>
                <a:gd name="T24" fmla="*/ 2147483646 w 707"/>
                <a:gd name="T25" fmla="*/ 2147483646 h 481"/>
                <a:gd name="T26" fmla="*/ 2147483646 w 707"/>
                <a:gd name="T27" fmla="*/ 2147483646 h 481"/>
                <a:gd name="T28" fmla="*/ 2147483646 w 707"/>
                <a:gd name="T29" fmla="*/ 2147483646 h 481"/>
                <a:gd name="T30" fmla="*/ 2147483646 w 707"/>
                <a:gd name="T31" fmla="*/ 2147483646 h 481"/>
                <a:gd name="T32" fmla="*/ 2147483646 w 707"/>
                <a:gd name="T33" fmla="*/ 2147483646 h 481"/>
                <a:gd name="T34" fmla="*/ 2147483646 w 707"/>
                <a:gd name="T35" fmla="*/ 2147483646 h 481"/>
                <a:gd name="T36" fmla="*/ 2147483646 w 707"/>
                <a:gd name="T37" fmla="*/ 2147483646 h 481"/>
                <a:gd name="T38" fmla="*/ 2147483646 w 707"/>
                <a:gd name="T39" fmla="*/ 2147483646 h 481"/>
                <a:gd name="T40" fmla="*/ 2147483646 w 707"/>
                <a:gd name="T41" fmla="*/ 2147483646 h 481"/>
                <a:gd name="T42" fmla="*/ 2147483646 w 707"/>
                <a:gd name="T43" fmla="*/ 2147483646 h 481"/>
                <a:gd name="T44" fmla="*/ 2147483646 w 707"/>
                <a:gd name="T45" fmla="*/ 2147483646 h 481"/>
                <a:gd name="T46" fmla="*/ 2147483646 w 707"/>
                <a:gd name="T47" fmla="*/ 2147483646 h 481"/>
                <a:gd name="T48" fmla="*/ 2147483646 w 707"/>
                <a:gd name="T49" fmla="*/ 2147483646 h 481"/>
                <a:gd name="T50" fmla="*/ 2147483646 w 707"/>
                <a:gd name="T51" fmla="*/ 2147483646 h 481"/>
                <a:gd name="T52" fmla="*/ 2147483646 w 707"/>
                <a:gd name="T53" fmla="*/ 2147483646 h 481"/>
                <a:gd name="T54" fmla="*/ 2147483646 w 707"/>
                <a:gd name="T55" fmla="*/ 2147483646 h 481"/>
                <a:gd name="T56" fmla="*/ 2147483646 w 707"/>
                <a:gd name="T57" fmla="*/ 2147483646 h 481"/>
                <a:gd name="T58" fmla="*/ 2147483646 w 707"/>
                <a:gd name="T59" fmla="*/ 2147483646 h 481"/>
                <a:gd name="T60" fmla="*/ 2147483646 w 707"/>
                <a:gd name="T61" fmla="*/ 2147483646 h 481"/>
                <a:gd name="T62" fmla="*/ 2147483646 w 707"/>
                <a:gd name="T63" fmla="*/ 2147483646 h 481"/>
                <a:gd name="T64" fmla="*/ 2147483646 w 707"/>
                <a:gd name="T65" fmla="*/ 2147483646 h 481"/>
                <a:gd name="T66" fmla="*/ 2147483646 w 707"/>
                <a:gd name="T67" fmla="*/ 2147483646 h 481"/>
                <a:gd name="T68" fmla="*/ 2147483646 w 707"/>
                <a:gd name="T69" fmla="*/ 2147483646 h 481"/>
                <a:gd name="T70" fmla="*/ 2147483646 w 707"/>
                <a:gd name="T71" fmla="*/ 2147483646 h 481"/>
                <a:gd name="T72" fmla="*/ 2147483646 w 707"/>
                <a:gd name="T73" fmla="*/ 2147483646 h 481"/>
                <a:gd name="T74" fmla="*/ 2147483646 w 707"/>
                <a:gd name="T75" fmla="*/ 2147483646 h 481"/>
                <a:gd name="T76" fmla="*/ 2147483646 w 707"/>
                <a:gd name="T77" fmla="*/ 2147483646 h 481"/>
                <a:gd name="T78" fmla="*/ 2147483646 w 707"/>
                <a:gd name="T79" fmla="*/ 2147483646 h 481"/>
                <a:gd name="T80" fmla="*/ 2147483646 w 707"/>
                <a:gd name="T81" fmla="*/ 2147483646 h 481"/>
                <a:gd name="T82" fmla="*/ 2147483646 w 707"/>
                <a:gd name="T83" fmla="*/ 2147483646 h 481"/>
                <a:gd name="T84" fmla="*/ 2147483646 w 707"/>
                <a:gd name="T85" fmla="*/ 2147483646 h 481"/>
                <a:gd name="T86" fmla="*/ 2147483646 w 707"/>
                <a:gd name="T87" fmla="*/ 2147483646 h 481"/>
                <a:gd name="T88" fmla="*/ 2147483646 w 707"/>
                <a:gd name="T89" fmla="*/ 2147483646 h 481"/>
                <a:gd name="T90" fmla="*/ 2147483646 w 707"/>
                <a:gd name="T91" fmla="*/ 2147483646 h 481"/>
                <a:gd name="T92" fmla="*/ 2147483646 w 707"/>
                <a:gd name="T93" fmla="*/ 2147483646 h 481"/>
                <a:gd name="T94" fmla="*/ 2147483646 w 707"/>
                <a:gd name="T95" fmla="*/ 2147483646 h 481"/>
                <a:gd name="T96" fmla="*/ 2147483646 w 707"/>
                <a:gd name="T97" fmla="*/ 2147483646 h 481"/>
                <a:gd name="T98" fmla="*/ 2147483646 w 707"/>
                <a:gd name="T99" fmla="*/ 2147483646 h 481"/>
                <a:gd name="T100" fmla="*/ 2147483646 w 707"/>
                <a:gd name="T101" fmla="*/ 2147483646 h 481"/>
                <a:gd name="T102" fmla="*/ 2147483646 w 707"/>
                <a:gd name="T103" fmla="*/ 2147483646 h 481"/>
                <a:gd name="T104" fmla="*/ 2147483646 w 707"/>
                <a:gd name="T105" fmla="*/ 2147483646 h 481"/>
                <a:gd name="T106" fmla="*/ 2147483646 w 707"/>
                <a:gd name="T107" fmla="*/ 2147483646 h 481"/>
                <a:gd name="T108" fmla="*/ 2147483646 w 707"/>
                <a:gd name="T109" fmla="*/ 2147483646 h 481"/>
                <a:gd name="T110" fmla="*/ 2147483646 w 707"/>
                <a:gd name="T111" fmla="*/ 2147483646 h 481"/>
                <a:gd name="T112" fmla="*/ 2147483646 w 707"/>
                <a:gd name="T113" fmla="*/ 2147483646 h 481"/>
                <a:gd name="T114" fmla="*/ 2147483646 w 707"/>
                <a:gd name="T115" fmla="*/ 2147483646 h 4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07"/>
                <a:gd name="T175" fmla="*/ 0 h 481"/>
                <a:gd name="T176" fmla="*/ 707 w 707"/>
                <a:gd name="T177" fmla="*/ 481 h 4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4691355" y="3522360"/>
              <a:ext cx="663465" cy="414186"/>
            </a:xfrm>
            <a:custGeom>
              <a:avLst/>
              <a:gdLst>
                <a:gd name="T0" fmla="*/ 2147483646 w 573"/>
                <a:gd name="T1" fmla="*/ 2147483646 h 361"/>
                <a:gd name="T2" fmla="*/ 2147483646 w 573"/>
                <a:gd name="T3" fmla="*/ 2147483646 h 361"/>
                <a:gd name="T4" fmla="*/ 2147483646 w 573"/>
                <a:gd name="T5" fmla="*/ 2147483646 h 361"/>
                <a:gd name="T6" fmla="*/ 2147483646 w 573"/>
                <a:gd name="T7" fmla="*/ 2147483646 h 361"/>
                <a:gd name="T8" fmla="*/ 2147483646 w 573"/>
                <a:gd name="T9" fmla="*/ 2147483646 h 361"/>
                <a:gd name="T10" fmla="*/ 2147483646 w 573"/>
                <a:gd name="T11" fmla="*/ 1776698668 h 361"/>
                <a:gd name="T12" fmla="*/ 2147483646 w 573"/>
                <a:gd name="T13" fmla="*/ 2147483646 h 361"/>
                <a:gd name="T14" fmla="*/ 2147483646 w 573"/>
                <a:gd name="T15" fmla="*/ 2147483646 h 361"/>
                <a:gd name="T16" fmla="*/ 2147483646 w 573"/>
                <a:gd name="T17" fmla="*/ 2147483646 h 361"/>
                <a:gd name="T18" fmla="*/ 2147483646 w 573"/>
                <a:gd name="T19" fmla="*/ 2147483646 h 361"/>
                <a:gd name="T20" fmla="*/ 2147483646 w 573"/>
                <a:gd name="T21" fmla="*/ 2147483646 h 361"/>
                <a:gd name="T22" fmla="*/ 2147483646 w 573"/>
                <a:gd name="T23" fmla="*/ 2147483646 h 361"/>
                <a:gd name="T24" fmla="*/ 2147483646 w 573"/>
                <a:gd name="T25" fmla="*/ 2147483646 h 361"/>
                <a:gd name="T26" fmla="*/ 2147483646 w 573"/>
                <a:gd name="T27" fmla="*/ 2147483646 h 361"/>
                <a:gd name="T28" fmla="*/ 0 w 573"/>
                <a:gd name="T29" fmla="*/ 2147483646 h 361"/>
                <a:gd name="T30" fmla="*/ 2147483646 w 573"/>
                <a:gd name="T31" fmla="*/ 2147483646 h 361"/>
                <a:gd name="T32" fmla="*/ 2147483646 w 573"/>
                <a:gd name="T33" fmla="*/ 2147483646 h 361"/>
                <a:gd name="T34" fmla="*/ 2147483646 w 573"/>
                <a:gd name="T35" fmla="*/ 2147483646 h 361"/>
                <a:gd name="T36" fmla="*/ 2147483646 w 573"/>
                <a:gd name="T37" fmla="*/ 2147483646 h 361"/>
                <a:gd name="T38" fmla="*/ 2147483646 w 573"/>
                <a:gd name="T39" fmla="*/ 2147483646 h 361"/>
                <a:gd name="T40" fmla="*/ 2147483646 w 573"/>
                <a:gd name="T41" fmla="*/ 2147483646 h 361"/>
                <a:gd name="T42" fmla="*/ 2147483646 w 573"/>
                <a:gd name="T43" fmla="*/ 2147483646 h 361"/>
                <a:gd name="T44" fmla="*/ 2147483646 w 573"/>
                <a:gd name="T45" fmla="*/ 2147483646 h 361"/>
                <a:gd name="T46" fmla="*/ 2147483646 w 573"/>
                <a:gd name="T47" fmla="*/ 2147483646 h 361"/>
                <a:gd name="T48" fmla="*/ 2147483646 w 573"/>
                <a:gd name="T49" fmla="*/ 2147483646 h 361"/>
                <a:gd name="T50" fmla="*/ 2147483646 w 573"/>
                <a:gd name="T51" fmla="*/ 2147483646 h 361"/>
                <a:gd name="T52" fmla="*/ 2147483646 w 573"/>
                <a:gd name="T53" fmla="*/ 2147483646 h 361"/>
                <a:gd name="T54" fmla="*/ 2147483646 w 573"/>
                <a:gd name="T55" fmla="*/ 2147483646 h 361"/>
                <a:gd name="T56" fmla="*/ 2147483646 w 573"/>
                <a:gd name="T57" fmla="*/ 2147483646 h 361"/>
                <a:gd name="T58" fmla="*/ 2147483646 w 573"/>
                <a:gd name="T59" fmla="*/ 2147483646 h 361"/>
                <a:gd name="T60" fmla="*/ 2147483646 w 573"/>
                <a:gd name="T61" fmla="*/ 2147483646 h 361"/>
                <a:gd name="T62" fmla="*/ 2147483646 w 573"/>
                <a:gd name="T63" fmla="*/ 2147483646 h 361"/>
                <a:gd name="T64" fmla="*/ 2147483646 w 573"/>
                <a:gd name="T65" fmla="*/ 2147483646 h 361"/>
                <a:gd name="T66" fmla="*/ 2147483646 w 573"/>
                <a:gd name="T67" fmla="*/ 2147483646 h 361"/>
                <a:gd name="T68" fmla="*/ 2147483646 w 573"/>
                <a:gd name="T69" fmla="*/ 2147483646 h 361"/>
                <a:gd name="T70" fmla="*/ 2147483646 w 573"/>
                <a:gd name="T71" fmla="*/ 2147483646 h 361"/>
                <a:gd name="T72" fmla="*/ 2147483646 w 573"/>
                <a:gd name="T73" fmla="*/ 2147483646 h 361"/>
                <a:gd name="T74" fmla="*/ 2147483646 w 573"/>
                <a:gd name="T75" fmla="*/ 2147483646 h 361"/>
                <a:gd name="T76" fmla="*/ 2147483646 w 573"/>
                <a:gd name="T77" fmla="*/ 2147483646 h 361"/>
                <a:gd name="T78" fmla="*/ 2147483646 w 573"/>
                <a:gd name="T79" fmla="*/ 2147483646 h 361"/>
                <a:gd name="T80" fmla="*/ 2147483646 w 573"/>
                <a:gd name="T81" fmla="*/ 2147483646 h 361"/>
                <a:gd name="T82" fmla="*/ 2147483646 w 573"/>
                <a:gd name="T83" fmla="*/ 2147483646 h 361"/>
                <a:gd name="T84" fmla="*/ 2147483646 w 573"/>
                <a:gd name="T85" fmla="*/ 2147483646 h 361"/>
                <a:gd name="T86" fmla="*/ 2147483646 w 573"/>
                <a:gd name="T87" fmla="*/ 2147483646 h 361"/>
                <a:gd name="T88" fmla="*/ 2147483646 w 573"/>
                <a:gd name="T89" fmla="*/ 2147483646 h 361"/>
                <a:gd name="T90" fmla="*/ 2147483646 w 573"/>
                <a:gd name="T91" fmla="*/ 2147483646 h 361"/>
                <a:gd name="T92" fmla="*/ 2147483646 w 573"/>
                <a:gd name="T93" fmla="*/ 2147483646 h 361"/>
                <a:gd name="T94" fmla="*/ 2147483646 w 573"/>
                <a:gd name="T95" fmla="*/ 2147483646 h 361"/>
                <a:gd name="T96" fmla="*/ 2147483646 w 573"/>
                <a:gd name="T97" fmla="*/ 2147483646 h 361"/>
                <a:gd name="T98" fmla="*/ 2147483646 w 573"/>
                <a:gd name="T99" fmla="*/ 2147483646 h 361"/>
                <a:gd name="T100" fmla="*/ 2147483646 w 573"/>
                <a:gd name="T101" fmla="*/ 2147483646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3"/>
                <a:gd name="T154" fmla="*/ 0 h 361"/>
                <a:gd name="T155" fmla="*/ 573 w 57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5313589" y="4207718"/>
              <a:ext cx="101206" cy="91009"/>
            </a:xfrm>
            <a:custGeom>
              <a:avLst/>
              <a:gdLst>
                <a:gd name="T0" fmla="*/ 2147483646 w 88"/>
                <a:gd name="T1" fmla="*/ 2147483646 h 80"/>
                <a:gd name="T2" fmla="*/ 2147483646 w 88"/>
                <a:gd name="T3" fmla="*/ 2147483646 h 80"/>
                <a:gd name="T4" fmla="*/ 2147483646 w 88"/>
                <a:gd name="T5" fmla="*/ 2147483646 h 80"/>
                <a:gd name="T6" fmla="*/ 2147483646 w 88"/>
                <a:gd name="T7" fmla="*/ 2147483646 h 80"/>
                <a:gd name="T8" fmla="*/ 2147483646 w 88"/>
                <a:gd name="T9" fmla="*/ 2147483646 h 80"/>
                <a:gd name="T10" fmla="*/ 2147483646 w 88"/>
                <a:gd name="T11" fmla="*/ 2147483646 h 80"/>
                <a:gd name="T12" fmla="*/ 2147483646 w 88"/>
                <a:gd name="T13" fmla="*/ 873360744 h 80"/>
                <a:gd name="T14" fmla="*/ 2147483646 w 88"/>
                <a:gd name="T15" fmla="*/ 2147483646 h 80"/>
                <a:gd name="T16" fmla="*/ 2147483646 w 88"/>
                <a:gd name="T17" fmla="*/ 2147483646 h 80"/>
                <a:gd name="T18" fmla="*/ 2147483646 w 88"/>
                <a:gd name="T19" fmla="*/ 2147483646 h 80"/>
                <a:gd name="T20" fmla="*/ 0 w 88"/>
                <a:gd name="T21" fmla="*/ 2147483646 h 80"/>
                <a:gd name="T22" fmla="*/ 2147483646 w 88"/>
                <a:gd name="T23" fmla="*/ 2147483646 h 80"/>
                <a:gd name="T24" fmla="*/ 2147483646 w 88"/>
                <a:gd name="T25" fmla="*/ 2147483646 h 80"/>
                <a:gd name="T26" fmla="*/ 2147483646 w 88"/>
                <a:gd name="T27" fmla="*/ 2147483646 h 80"/>
                <a:gd name="T28" fmla="*/ 2147483646 w 88"/>
                <a:gd name="T29" fmla="*/ 2147483646 h 80"/>
                <a:gd name="T30" fmla="*/ 2147483646 w 88"/>
                <a:gd name="T31" fmla="*/ 2147483646 h 80"/>
                <a:gd name="T32" fmla="*/ 2147483646 w 88"/>
                <a:gd name="T33" fmla="*/ 2147483646 h 80"/>
                <a:gd name="T34" fmla="*/ 2147483646 w 88"/>
                <a:gd name="T35" fmla="*/ 2147483646 h 80"/>
                <a:gd name="T36" fmla="*/ 2147483646 w 88"/>
                <a:gd name="T37" fmla="*/ 2147483646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80"/>
                <a:gd name="T59" fmla="*/ 88 w 88"/>
                <a:gd name="T60" fmla="*/ 80 h 8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4826297" y="3860395"/>
              <a:ext cx="577252" cy="443903"/>
            </a:xfrm>
            <a:custGeom>
              <a:avLst/>
              <a:gdLst>
                <a:gd name="T0" fmla="*/ 2147483646 w 498"/>
                <a:gd name="T1" fmla="*/ 2147483646 h 385"/>
                <a:gd name="T2" fmla="*/ 2147483646 w 498"/>
                <a:gd name="T3" fmla="*/ 2147483646 h 385"/>
                <a:gd name="T4" fmla="*/ 2147483646 w 498"/>
                <a:gd name="T5" fmla="*/ 2147483646 h 385"/>
                <a:gd name="T6" fmla="*/ 2147483646 w 498"/>
                <a:gd name="T7" fmla="*/ 0 h 385"/>
                <a:gd name="T8" fmla="*/ 2147483646 w 498"/>
                <a:gd name="T9" fmla="*/ 2147483646 h 385"/>
                <a:gd name="T10" fmla="*/ 2147483646 w 498"/>
                <a:gd name="T11" fmla="*/ 2147483646 h 385"/>
                <a:gd name="T12" fmla="*/ 2147483646 w 498"/>
                <a:gd name="T13" fmla="*/ 2147483646 h 385"/>
                <a:gd name="T14" fmla="*/ 2147483646 w 498"/>
                <a:gd name="T15" fmla="*/ 2147483646 h 385"/>
                <a:gd name="T16" fmla="*/ 2147483646 w 498"/>
                <a:gd name="T17" fmla="*/ 2147483646 h 385"/>
                <a:gd name="T18" fmla="*/ 2147483646 w 498"/>
                <a:gd name="T19" fmla="*/ 2147483646 h 385"/>
                <a:gd name="T20" fmla="*/ 2147483646 w 498"/>
                <a:gd name="T21" fmla="*/ 2147483646 h 385"/>
                <a:gd name="T22" fmla="*/ 0 w 498"/>
                <a:gd name="T23" fmla="*/ 2147483646 h 385"/>
                <a:gd name="T24" fmla="*/ 2147483646 w 498"/>
                <a:gd name="T25" fmla="*/ 2147483646 h 385"/>
                <a:gd name="T26" fmla="*/ 2147483646 w 498"/>
                <a:gd name="T27" fmla="*/ 2147483646 h 385"/>
                <a:gd name="T28" fmla="*/ 2147483646 w 498"/>
                <a:gd name="T29" fmla="*/ 2147483646 h 385"/>
                <a:gd name="T30" fmla="*/ 2147483646 w 498"/>
                <a:gd name="T31" fmla="*/ 2147483646 h 385"/>
                <a:gd name="T32" fmla="*/ 2147483646 w 498"/>
                <a:gd name="T33" fmla="*/ 2147483646 h 385"/>
                <a:gd name="T34" fmla="*/ 2147483646 w 498"/>
                <a:gd name="T35" fmla="*/ 2147483646 h 385"/>
                <a:gd name="T36" fmla="*/ 2147483646 w 498"/>
                <a:gd name="T37" fmla="*/ 2147483646 h 385"/>
                <a:gd name="T38" fmla="*/ 2147483646 w 498"/>
                <a:gd name="T39" fmla="*/ 2147483646 h 385"/>
                <a:gd name="T40" fmla="*/ 2147483646 w 498"/>
                <a:gd name="T41" fmla="*/ 2147483646 h 385"/>
                <a:gd name="T42" fmla="*/ 2147483646 w 498"/>
                <a:gd name="T43" fmla="*/ 2147483646 h 385"/>
                <a:gd name="T44" fmla="*/ 2147483646 w 498"/>
                <a:gd name="T45" fmla="*/ 2147483646 h 385"/>
                <a:gd name="T46" fmla="*/ 2147483646 w 498"/>
                <a:gd name="T47" fmla="*/ 2147483646 h 385"/>
                <a:gd name="T48" fmla="*/ 2147483646 w 498"/>
                <a:gd name="T49" fmla="*/ 2147483646 h 385"/>
                <a:gd name="T50" fmla="*/ 2147483646 w 498"/>
                <a:gd name="T51" fmla="*/ 2147483646 h 385"/>
                <a:gd name="T52" fmla="*/ 2147483646 w 498"/>
                <a:gd name="T53" fmla="*/ 2147483646 h 385"/>
                <a:gd name="T54" fmla="*/ 2147483646 w 498"/>
                <a:gd name="T55" fmla="*/ 2147483646 h 385"/>
                <a:gd name="T56" fmla="*/ 2147483646 w 498"/>
                <a:gd name="T57" fmla="*/ 2147483646 h 385"/>
                <a:gd name="T58" fmla="*/ 2147483646 w 498"/>
                <a:gd name="T59" fmla="*/ 2147483646 h 385"/>
                <a:gd name="T60" fmla="*/ 2147483646 w 498"/>
                <a:gd name="T61" fmla="*/ 2147483646 h 385"/>
                <a:gd name="T62" fmla="*/ 2147483646 w 498"/>
                <a:gd name="T63" fmla="*/ 2147483646 h 385"/>
                <a:gd name="T64" fmla="*/ 2147483646 w 498"/>
                <a:gd name="T65" fmla="*/ 2147483646 h 385"/>
                <a:gd name="T66" fmla="*/ 2147483646 w 498"/>
                <a:gd name="T67" fmla="*/ 2147483646 h 385"/>
                <a:gd name="T68" fmla="*/ 2147483646 w 498"/>
                <a:gd name="T69" fmla="*/ 2147483646 h 385"/>
                <a:gd name="T70" fmla="*/ 2147483646 w 498"/>
                <a:gd name="T71" fmla="*/ 2147483646 h 385"/>
                <a:gd name="T72" fmla="*/ 2147483646 w 498"/>
                <a:gd name="T73" fmla="*/ 2147483646 h 385"/>
                <a:gd name="T74" fmla="*/ 2147483646 w 498"/>
                <a:gd name="T75" fmla="*/ 2147483646 h 385"/>
                <a:gd name="T76" fmla="*/ 2147483646 w 498"/>
                <a:gd name="T77" fmla="*/ 2147483646 h 385"/>
                <a:gd name="T78" fmla="*/ 2147483646 w 498"/>
                <a:gd name="T79" fmla="*/ 2147483646 h 385"/>
                <a:gd name="T80" fmla="*/ 2147483646 w 498"/>
                <a:gd name="T81" fmla="*/ 2147483646 h 3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8"/>
                <a:gd name="T124" fmla="*/ 0 h 385"/>
                <a:gd name="T125" fmla="*/ 498 w 498"/>
                <a:gd name="T126" fmla="*/ 385 h 3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4524553" y="3011595"/>
              <a:ext cx="536019" cy="763365"/>
            </a:xfrm>
            <a:custGeom>
              <a:avLst/>
              <a:gdLst>
                <a:gd name="T0" fmla="*/ 2147483646 w 463"/>
                <a:gd name="T1" fmla="*/ 2147483646 h 662"/>
                <a:gd name="T2" fmla="*/ 2147483646 w 463"/>
                <a:gd name="T3" fmla="*/ 2147483646 h 662"/>
                <a:gd name="T4" fmla="*/ 2147483646 w 463"/>
                <a:gd name="T5" fmla="*/ 2147483646 h 662"/>
                <a:gd name="T6" fmla="*/ 2147483646 w 463"/>
                <a:gd name="T7" fmla="*/ 2147483646 h 662"/>
                <a:gd name="T8" fmla="*/ 2147483646 w 463"/>
                <a:gd name="T9" fmla="*/ 2147483646 h 662"/>
                <a:gd name="T10" fmla="*/ 2147483646 w 463"/>
                <a:gd name="T11" fmla="*/ 2147483646 h 662"/>
                <a:gd name="T12" fmla="*/ 2147483646 w 463"/>
                <a:gd name="T13" fmla="*/ 2147483646 h 662"/>
                <a:gd name="T14" fmla="*/ 2147483646 w 463"/>
                <a:gd name="T15" fmla="*/ 2147483646 h 662"/>
                <a:gd name="T16" fmla="*/ 2147483646 w 463"/>
                <a:gd name="T17" fmla="*/ 0 h 662"/>
                <a:gd name="T18" fmla="*/ 2147483646 w 463"/>
                <a:gd name="T19" fmla="*/ 2147483646 h 662"/>
                <a:gd name="T20" fmla="*/ 2147483646 w 463"/>
                <a:gd name="T21" fmla="*/ 2147483646 h 662"/>
                <a:gd name="T22" fmla="*/ 2147483646 w 463"/>
                <a:gd name="T23" fmla="*/ 2147483646 h 662"/>
                <a:gd name="T24" fmla="*/ 2147483646 w 463"/>
                <a:gd name="T25" fmla="*/ 2147483646 h 662"/>
                <a:gd name="T26" fmla="*/ 2147483646 w 463"/>
                <a:gd name="T27" fmla="*/ 2147483646 h 662"/>
                <a:gd name="T28" fmla="*/ 2147483646 w 463"/>
                <a:gd name="T29" fmla="*/ 2147483646 h 662"/>
                <a:gd name="T30" fmla="*/ 2147483646 w 463"/>
                <a:gd name="T31" fmla="*/ 2147483646 h 662"/>
                <a:gd name="T32" fmla="*/ 2147483646 w 463"/>
                <a:gd name="T33" fmla="*/ 2147483646 h 662"/>
                <a:gd name="T34" fmla="*/ 2147483646 w 463"/>
                <a:gd name="T35" fmla="*/ 2147483646 h 662"/>
                <a:gd name="T36" fmla="*/ 2147483646 w 463"/>
                <a:gd name="T37" fmla="*/ 2147483646 h 662"/>
                <a:gd name="T38" fmla="*/ 2147483646 w 463"/>
                <a:gd name="T39" fmla="*/ 2147483646 h 662"/>
                <a:gd name="T40" fmla="*/ 2147483646 w 463"/>
                <a:gd name="T41" fmla="*/ 2147483646 h 662"/>
                <a:gd name="T42" fmla="*/ 2147483646 w 463"/>
                <a:gd name="T43" fmla="*/ 2147483646 h 662"/>
                <a:gd name="T44" fmla="*/ 2147483646 w 463"/>
                <a:gd name="T45" fmla="*/ 2147483646 h 662"/>
                <a:gd name="T46" fmla="*/ 2147483646 w 463"/>
                <a:gd name="T47" fmla="*/ 2147483646 h 662"/>
                <a:gd name="T48" fmla="*/ 2147483646 w 463"/>
                <a:gd name="T49" fmla="*/ 2147483646 h 662"/>
                <a:gd name="T50" fmla="*/ 2147483646 w 463"/>
                <a:gd name="T51" fmla="*/ 2147483646 h 662"/>
                <a:gd name="T52" fmla="*/ 2147483646 w 463"/>
                <a:gd name="T53" fmla="*/ 2147483646 h 662"/>
                <a:gd name="T54" fmla="*/ 2147483646 w 463"/>
                <a:gd name="T55" fmla="*/ 2147483646 h 662"/>
                <a:gd name="T56" fmla="*/ 2147483646 w 463"/>
                <a:gd name="T57" fmla="*/ 2147483646 h 662"/>
                <a:gd name="T58" fmla="*/ 2147483646 w 463"/>
                <a:gd name="T59" fmla="*/ 2147483646 h 662"/>
                <a:gd name="T60" fmla="*/ 2147483646 w 463"/>
                <a:gd name="T61" fmla="*/ 2147483646 h 662"/>
                <a:gd name="T62" fmla="*/ 2147483646 w 463"/>
                <a:gd name="T63" fmla="*/ 2147483646 h 662"/>
                <a:gd name="T64" fmla="*/ 2147483646 w 463"/>
                <a:gd name="T65" fmla="*/ 2147483646 h 662"/>
                <a:gd name="T66" fmla="*/ 2147483646 w 463"/>
                <a:gd name="T67" fmla="*/ 2147483646 h 662"/>
                <a:gd name="T68" fmla="*/ 2147483646 w 463"/>
                <a:gd name="T69" fmla="*/ 2147483646 h 662"/>
                <a:gd name="T70" fmla="*/ 2147483646 w 463"/>
                <a:gd name="T71" fmla="*/ 2147483646 h 662"/>
                <a:gd name="T72" fmla="*/ 2147483646 w 463"/>
                <a:gd name="T73" fmla="*/ 2147483646 h 662"/>
                <a:gd name="T74" fmla="*/ 2147483646 w 463"/>
                <a:gd name="T75" fmla="*/ 2147483646 h 662"/>
                <a:gd name="T76" fmla="*/ 2147483646 w 463"/>
                <a:gd name="T77" fmla="*/ 2147483646 h 662"/>
                <a:gd name="T78" fmla="*/ 2147483646 w 463"/>
                <a:gd name="T79" fmla="*/ 2147483646 h 662"/>
                <a:gd name="T80" fmla="*/ 2147483646 w 463"/>
                <a:gd name="T81" fmla="*/ 2147483646 h 662"/>
                <a:gd name="T82" fmla="*/ 2147483646 w 463"/>
                <a:gd name="T83" fmla="*/ 2147483646 h 662"/>
                <a:gd name="T84" fmla="*/ 2147483646 w 463"/>
                <a:gd name="T85" fmla="*/ 2147483646 h 662"/>
                <a:gd name="T86" fmla="*/ 2147483646 w 463"/>
                <a:gd name="T87" fmla="*/ 2147483646 h 662"/>
                <a:gd name="T88" fmla="*/ 2147483646 w 463"/>
                <a:gd name="T89" fmla="*/ 2147483646 h 662"/>
                <a:gd name="T90" fmla="*/ 2147483646 w 463"/>
                <a:gd name="T91" fmla="*/ 2147483646 h 662"/>
                <a:gd name="T92" fmla="*/ 2147483646 w 463"/>
                <a:gd name="T93" fmla="*/ 2147483646 h 662"/>
                <a:gd name="T94" fmla="*/ 2147483646 w 463"/>
                <a:gd name="T95" fmla="*/ 2147483646 h 662"/>
                <a:gd name="T96" fmla="*/ 2147483646 w 463"/>
                <a:gd name="T97" fmla="*/ 2147483646 h 662"/>
                <a:gd name="T98" fmla="*/ 2147483646 w 463"/>
                <a:gd name="T99" fmla="*/ 2147483646 h 662"/>
                <a:gd name="T100" fmla="*/ 2147483646 w 463"/>
                <a:gd name="T101" fmla="*/ 2147483646 h 662"/>
                <a:gd name="T102" fmla="*/ 2147483646 w 463"/>
                <a:gd name="T103" fmla="*/ 2147483646 h 662"/>
                <a:gd name="T104" fmla="*/ 2147483646 w 463"/>
                <a:gd name="T105" fmla="*/ 2147483646 h 6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3"/>
                <a:gd name="T160" fmla="*/ 0 h 662"/>
                <a:gd name="T161" fmla="*/ 463 w 463"/>
                <a:gd name="T162" fmla="*/ 662 h 6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4277159" y="3745240"/>
              <a:ext cx="569755" cy="555344"/>
            </a:xfrm>
            <a:custGeom>
              <a:avLst/>
              <a:gdLst>
                <a:gd name="T0" fmla="*/ 2147483646 w 491"/>
                <a:gd name="T1" fmla="*/ 2147483646 h 483"/>
                <a:gd name="T2" fmla="*/ 2147483646 w 491"/>
                <a:gd name="T3" fmla="*/ 2147483646 h 483"/>
                <a:gd name="T4" fmla="*/ 2147483646 w 491"/>
                <a:gd name="T5" fmla="*/ 2147483646 h 483"/>
                <a:gd name="T6" fmla="*/ 2147483646 w 491"/>
                <a:gd name="T7" fmla="*/ 2147483646 h 483"/>
                <a:gd name="T8" fmla="*/ 2147483646 w 491"/>
                <a:gd name="T9" fmla="*/ 2147483646 h 483"/>
                <a:gd name="T10" fmla="*/ 2147483646 w 491"/>
                <a:gd name="T11" fmla="*/ 2147483646 h 483"/>
                <a:gd name="T12" fmla="*/ 2147483646 w 491"/>
                <a:gd name="T13" fmla="*/ 2147483646 h 483"/>
                <a:gd name="T14" fmla="*/ 2147483646 w 491"/>
                <a:gd name="T15" fmla="*/ 2147483646 h 483"/>
                <a:gd name="T16" fmla="*/ 2147483646 w 491"/>
                <a:gd name="T17" fmla="*/ 2147483646 h 483"/>
                <a:gd name="T18" fmla="*/ 2147483646 w 491"/>
                <a:gd name="T19" fmla="*/ 2147483646 h 483"/>
                <a:gd name="T20" fmla="*/ 2147483646 w 491"/>
                <a:gd name="T21" fmla="*/ 2147483646 h 483"/>
                <a:gd name="T22" fmla="*/ 2147483646 w 491"/>
                <a:gd name="T23" fmla="*/ 2147483646 h 483"/>
                <a:gd name="T24" fmla="*/ 2147483646 w 491"/>
                <a:gd name="T25" fmla="*/ 2147483646 h 483"/>
                <a:gd name="T26" fmla="*/ 2147483646 w 491"/>
                <a:gd name="T27" fmla="*/ 2147483646 h 483"/>
                <a:gd name="T28" fmla="*/ 2147483646 w 491"/>
                <a:gd name="T29" fmla="*/ 2147483646 h 483"/>
                <a:gd name="T30" fmla="*/ 2147483646 w 491"/>
                <a:gd name="T31" fmla="*/ 2147483646 h 483"/>
                <a:gd name="T32" fmla="*/ 2147483646 w 491"/>
                <a:gd name="T33" fmla="*/ 2147483646 h 483"/>
                <a:gd name="T34" fmla="*/ 2147483646 w 491"/>
                <a:gd name="T35" fmla="*/ 2147483646 h 483"/>
                <a:gd name="T36" fmla="*/ 2147483646 w 491"/>
                <a:gd name="T37" fmla="*/ 2147483646 h 483"/>
                <a:gd name="T38" fmla="*/ 2147483646 w 491"/>
                <a:gd name="T39" fmla="*/ 2147483646 h 483"/>
                <a:gd name="T40" fmla="*/ 2147483646 w 491"/>
                <a:gd name="T41" fmla="*/ 2147483646 h 483"/>
                <a:gd name="T42" fmla="*/ 2147483646 w 491"/>
                <a:gd name="T43" fmla="*/ 2147483646 h 483"/>
                <a:gd name="T44" fmla="*/ 2147483646 w 491"/>
                <a:gd name="T45" fmla="*/ 2147483646 h 483"/>
                <a:gd name="T46" fmla="*/ 2147483646 w 491"/>
                <a:gd name="T47" fmla="*/ 2147483646 h 483"/>
                <a:gd name="T48" fmla="*/ 2147483646 w 491"/>
                <a:gd name="T49" fmla="*/ 2147483646 h 483"/>
                <a:gd name="T50" fmla="*/ 2147483646 w 491"/>
                <a:gd name="T51" fmla="*/ 2147483646 h 483"/>
                <a:gd name="T52" fmla="*/ 2147483646 w 491"/>
                <a:gd name="T53" fmla="*/ 2147483646 h 483"/>
                <a:gd name="T54" fmla="*/ 2147483646 w 491"/>
                <a:gd name="T55" fmla="*/ 2147483646 h 483"/>
                <a:gd name="T56" fmla="*/ 2147483646 w 491"/>
                <a:gd name="T57" fmla="*/ 2147483646 h 483"/>
                <a:gd name="T58" fmla="*/ 2147483646 w 491"/>
                <a:gd name="T59" fmla="*/ 2147483646 h 483"/>
                <a:gd name="T60" fmla="*/ 2147483646 w 491"/>
                <a:gd name="T61" fmla="*/ 2147483646 h 483"/>
                <a:gd name="T62" fmla="*/ 2147483646 w 491"/>
                <a:gd name="T63" fmla="*/ 2147483646 h 483"/>
                <a:gd name="T64" fmla="*/ 2147483646 w 491"/>
                <a:gd name="T65" fmla="*/ 2147483646 h 483"/>
                <a:gd name="T66" fmla="*/ 2147483646 w 491"/>
                <a:gd name="T67" fmla="*/ 2147483646 h 483"/>
                <a:gd name="T68" fmla="*/ 2147483646 w 491"/>
                <a:gd name="T69" fmla="*/ 2147483646 h 483"/>
                <a:gd name="T70" fmla="*/ 2147483646 w 491"/>
                <a:gd name="T71" fmla="*/ 2147483646 h 483"/>
                <a:gd name="T72" fmla="*/ 2147483646 w 491"/>
                <a:gd name="T73" fmla="*/ 2147483646 h 483"/>
                <a:gd name="T74" fmla="*/ 2147483646 w 491"/>
                <a:gd name="T75" fmla="*/ 2147483646 h 483"/>
                <a:gd name="T76" fmla="*/ 2147483646 w 491"/>
                <a:gd name="T77" fmla="*/ 0 h 483"/>
                <a:gd name="T78" fmla="*/ 2147483646 w 491"/>
                <a:gd name="T79" fmla="*/ 2147483646 h 483"/>
                <a:gd name="T80" fmla="*/ 2147483646 w 491"/>
                <a:gd name="T81" fmla="*/ 2147483646 h 483"/>
                <a:gd name="T82" fmla="*/ 2147483646 w 491"/>
                <a:gd name="T83" fmla="*/ 2147483646 h 483"/>
                <a:gd name="T84" fmla="*/ 2147483646 w 491"/>
                <a:gd name="T85" fmla="*/ 2147483646 h 483"/>
                <a:gd name="T86" fmla="*/ 2147483646 w 491"/>
                <a:gd name="T87" fmla="*/ 2147483646 h 483"/>
                <a:gd name="T88" fmla="*/ 2147483646 w 491"/>
                <a:gd name="T89" fmla="*/ 2147483646 h 483"/>
                <a:gd name="T90" fmla="*/ 2147483646 w 491"/>
                <a:gd name="T91" fmla="*/ 2147483646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91"/>
                <a:gd name="T139" fmla="*/ 0 h 483"/>
                <a:gd name="T140" fmla="*/ 491 w 491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341701" y="4933935"/>
              <a:ext cx="163054" cy="388184"/>
            </a:xfrm>
            <a:custGeom>
              <a:avLst/>
              <a:gdLst>
                <a:gd name="T0" fmla="*/ 2147483646 w 139"/>
                <a:gd name="T1" fmla="*/ 0 h 338"/>
                <a:gd name="T2" fmla="*/ 2147483646 w 139"/>
                <a:gd name="T3" fmla="*/ 2147483646 h 338"/>
                <a:gd name="T4" fmla="*/ 0 w 139"/>
                <a:gd name="T5" fmla="*/ 2147483646 h 338"/>
                <a:gd name="T6" fmla="*/ 2147483646 w 139"/>
                <a:gd name="T7" fmla="*/ 2147483646 h 338"/>
                <a:gd name="T8" fmla="*/ 2147483646 w 139"/>
                <a:gd name="T9" fmla="*/ 2147483646 h 338"/>
                <a:gd name="T10" fmla="*/ 2147483646 w 139"/>
                <a:gd name="T11" fmla="*/ 2147483646 h 338"/>
                <a:gd name="T12" fmla="*/ 1881324819 w 139"/>
                <a:gd name="T13" fmla="*/ 2147483646 h 338"/>
                <a:gd name="T14" fmla="*/ 2147483646 w 139"/>
                <a:gd name="T15" fmla="*/ 2147483646 h 338"/>
                <a:gd name="T16" fmla="*/ 2147483646 w 139"/>
                <a:gd name="T17" fmla="*/ 2147483646 h 338"/>
                <a:gd name="T18" fmla="*/ 2147483646 w 139"/>
                <a:gd name="T19" fmla="*/ 2147483646 h 338"/>
                <a:gd name="T20" fmla="*/ 2147483646 w 139"/>
                <a:gd name="T21" fmla="*/ 2147483646 h 338"/>
                <a:gd name="T22" fmla="*/ 2147483646 w 139"/>
                <a:gd name="T23" fmla="*/ 2147483646 h 338"/>
                <a:gd name="T24" fmla="*/ 2147483646 w 139"/>
                <a:gd name="T25" fmla="*/ 2147483646 h 338"/>
                <a:gd name="T26" fmla="*/ 2147483646 w 139"/>
                <a:gd name="T27" fmla="*/ 2147483646 h 338"/>
                <a:gd name="T28" fmla="*/ 2147483646 w 139"/>
                <a:gd name="T29" fmla="*/ 2147483646 h 338"/>
                <a:gd name="T30" fmla="*/ 2147483646 w 139"/>
                <a:gd name="T31" fmla="*/ 2147483646 h 338"/>
                <a:gd name="T32" fmla="*/ 2147483646 w 139"/>
                <a:gd name="T33" fmla="*/ 2147483646 h 338"/>
                <a:gd name="T34" fmla="*/ 2147483646 w 139"/>
                <a:gd name="T35" fmla="*/ 2147483646 h 338"/>
                <a:gd name="T36" fmla="*/ 2147483646 w 139"/>
                <a:gd name="T37" fmla="*/ 2147483646 h 338"/>
                <a:gd name="T38" fmla="*/ 2147483646 w 139"/>
                <a:gd name="T39" fmla="*/ 2147483646 h 338"/>
                <a:gd name="T40" fmla="*/ 2147483646 w 139"/>
                <a:gd name="T41" fmla="*/ 2147483646 h 338"/>
                <a:gd name="T42" fmla="*/ 2147483646 w 139"/>
                <a:gd name="T43" fmla="*/ 2147483646 h 338"/>
                <a:gd name="T44" fmla="*/ 2147483646 w 139"/>
                <a:gd name="T45" fmla="*/ 2147483646 h 338"/>
                <a:gd name="T46" fmla="*/ 2147483646 w 139"/>
                <a:gd name="T47" fmla="*/ 2147483646 h 338"/>
                <a:gd name="T48" fmla="*/ 2147483646 w 139"/>
                <a:gd name="T49" fmla="*/ 2147483646 h 338"/>
                <a:gd name="T50" fmla="*/ 2147483646 w 139"/>
                <a:gd name="T51" fmla="*/ 2147483646 h 338"/>
                <a:gd name="T52" fmla="*/ 2147483646 w 139"/>
                <a:gd name="T53" fmla="*/ 2147483646 h 338"/>
                <a:gd name="T54" fmla="*/ 2147483646 w 139"/>
                <a:gd name="T55" fmla="*/ 2147483646 h 338"/>
                <a:gd name="T56" fmla="*/ 2147483646 w 139"/>
                <a:gd name="T57" fmla="*/ 2147483646 h 338"/>
                <a:gd name="T58" fmla="*/ 2147483646 w 139"/>
                <a:gd name="T59" fmla="*/ 2147483646 h 338"/>
                <a:gd name="T60" fmla="*/ 2147483646 w 139"/>
                <a:gd name="T61" fmla="*/ 0 h 3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9"/>
                <a:gd name="T94" fmla="*/ 0 h 338"/>
                <a:gd name="T95" fmla="*/ 139 w 139"/>
                <a:gd name="T96" fmla="*/ 338 h 3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4149714" y="5623007"/>
              <a:ext cx="249267" cy="211736"/>
            </a:xfrm>
            <a:custGeom>
              <a:avLst/>
              <a:gdLst>
                <a:gd name="T0" fmla="*/ 2147483646 w 216"/>
                <a:gd name="T1" fmla="*/ 2147483646 h 184"/>
                <a:gd name="T2" fmla="*/ 2147483646 w 216"/>
                <a:gd name="T3" fmla="*/ 2147483646 h 184"/>
                <a:gd name="T4" fmla="*/ 2147483646 w 216"/>
                <a:gd name="T5" fmla="*/ 2147483646 h 184"/>
                <a:gd name="T6" fmla="*/ 2147483646 w 216"/>
                <a:gd name="T7" fmla="*/ 2147483646 h 184"/>
                <a:gd name="T8" fmla="*/ 2147483646 w 216"/>
                <a:gd name="T9" fmla="*/ 2147483646 h 184"/>
                <a:gd name="T10" fmla="*/ 2147483646 w 216"/>
                <a:gd name="T11" fmla="*/ 2147483646 h 184"/>
                <a:gd name="T12" fmla="*/ 2147483646 w 216"/>
                <a:gd name="T13" fmla="*/ 2147483646 h 184"/>
                <a:gd name="T14" fmla="*/ 2147483646 w 216"/>
                <a:gd name="T15" fmla="*/ 2147483646 h 184"/>
                <a:gd name="T16" fmla="*/ 2147483646 w 216"/>
                <a:gd name="T17" fmla="*/ 2147483646 h 184"/>
                <a:gd name="T18" fmla="*/ 2147483646 w 216"/>
                <a:gd name="T19" fmla="*/ 2147483646 h 184"/>
                <a:gd name="T20" fmla="*/ 2147483646 w 216"/>
                <a:gd name="T21" fmla="*/ 2147483646 h 184"/>
                <a:gd name="T22" fmla="*/ 2147483646 w 216"/>
                <a:gd name="T23" fmla="*/ 2147483646 h 184"/>
                <a:gd name="T24" fmla="*/ 2147483646 w 216"/>
                <a:gd name="T25" fmla="*/ 2147483646 h 184"/>
                <a:gd name="T26" fmla="*/ 2147483646 w 216"/>
                <a:gd name="T27" fmla="*/ 2147483646 h 184"/>
                <a:gd name="T28" fmla="*/ 2147483646 w 216"/>
                <a:gd name="T29" fmla="*/ 2147483646 h 184"/>
                <a:gd name="T30" fmla="*/ 2147483646 w 216"/>
                <a:gd name="T31" fmla="*/ 2147483646 h 184"/>
                <a:gd name="T32" fmla="*/ 2147483646 w 216"/>
                <a:gd name="T33" fmla="*/ 2147483646 h 184"/>
                <a:gd name="T34" fmla="*/ 2147483646 w 216"/>
                <a:gd name="T35" fmla="*/ 2147483646 h 184"/>
                <a:gd name="T36" fmla="*/ 2147483646 w 216"/>
                <a:gd name="T37" fmla="*/ 2147483646 h 184"/>
                <a:gd name="T38" fmla="*/ 2147483646 w 216"/>
                <a:gd name="T39" fmla="*/ 2147483646 h 184"/>
                <a:gd name="T40" fmla="*/ 2147483646 w 216"/>
                <a:gd name="T41" fmla="*/ 2147483646 h 184"/>
                <a:gd name="T42" fmla="*/ 2147483646 w 216"/>
                <a:gd name="T43" fmla="*/ 2147483646 h 184"/>
                <a:gd name="T44" fmla="*/ 2147483646 w 216"/>
                <a:gd name="T45" fmla="*/ 2147483646 h 184"/>
                <a:gd name="T46" fmla="*/ 2147483646 w 216"/>
                <a:gd name="T47" fmla="*/ 2147483646 h 184"/>
                <a:gd name="T48" fmla="*/ 2147483646 w 216"/>
                <a:gd name="T49" fmla="*/ 2147483646 h 184"/>
                <a:gd name="T50" fmla="*/ 2147483646 w 216"/>
                <a:gd name="T51" fmla="*/ 2147483646 h 184"/>
                <a:gd name="T52" fmla="*/ 2147483646 w 216"/>
                <a:gd name="T53" fmla="*/ 2147483646 h 184"/>
                <a:gd name="T54" fmla="*/ 2147483646 w 216"/>
                <a:gd name="T55" fmla="*/ 0 h 184"/>
                <a:gd name="T56" fmla="*/ 2147483646 w 216"/>
                <a:gd name="T57" fmla="*/ 2147483646 h 184"/>
                <a:gd name="T58" fmla="*/ 2147483646 w 216"/>
                <a:gd name="T59" fmla="*/ 2147483646 h 184"/>
                <a:gd name="T60" fmla="*/ 2147483646 w 216"/>
                <a:gd name="T61" fmla="*/ 2147483646 h 184"/>
                <a:gd name="T62" fmla="*/ 2147483646 w 216"/>
                <a:gd name="T63" fmla="*/ 2147483646 h 184"/>
                <a:gd name="T64" fmla="*/ 2147483646 w 216"/>
                <a:gd name="T65" fmla="*/ 2147483646 h 184"/>
                <a:gd name="T66" fmla="*/ 2147483646 w 216"/>
                <a:gd name="T67" fmla="*/ 2147483646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184"/>
                <a:gd name="T104" fmla="*/ 216 w 216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4908762" y="1739318"/>
              <a:ext cx="1100153" cy="997391"/>
            </a:xfrm>
            <a:custGeom>
              <a:avLst/>
              <a:gdLst>
                <a:gd name="T0" fmla="*/ 882527 w 950"/>
                <a:gd name="T1" fmla="*/ 372426 h 866"/>
                <a:gd name="T2" fmla="*/ 865483 w 950"/>
                <a:gd name="T3" fmla="*/ 291103 h 866"/>
                <a:gd name="T4" fmla="*/ 784995 w 950"/>
                <a:gd name="T5" fmla="*/ 372426 h 866"/>
                <a:gd name="T6" fmla="*/ 771738 w 950"/>
                <a:gd name="T7" fmla="*/ 395530 h 866"/>
                <a:gd name="T8" fmla="*/ 669471 w 950"/>
                <a:gd name="T9" fmla="*/ 413088 h 866"/>
                <a:gd name="T10" fmla="*/ 646745 w 950"/>
                <a:gd name="T11" fmla="*/ 372426 h 866"/>
                <a:gd name="T12" fmla="*/ 620231 w 950"/>
                <a:gd name="T13" fmla="*/ 346551 h 866"/>
                <a:gd name="T14" fmla="*/ 588983 w 950"/>
                <a:gd name="T15" fmla="*/ 320675 h 866"/>
                <a:gd name="T16" fmla="*/ 419485 w 950"/>
                <a:gd name="T17" fmla="*/ 289254 h 866"/>
                <a:gd name="T18" fmla="*/ 321952 w 950"/>
                <a:gd name="T19" fmla="*/ 138620 h 866"/>
                <a:gd name="T20" fmla="*/ 135409 w 950"/>
                <a:gd name="T21" fmla="*/ 19407 h 866"/>
                <a:gd name="T22" fmla="*/ 10416 w 950"/>
                <a:gd name="T23" fmla="*/ 34193 h 866"/>
                <a:gd name="T24" fmla="*/ 11363 w 950"/>
                <a:gd name="T25" fmla="*/ 49903 h 866"/>
                <a:gd name="T26" fmla="*/ 1894 w 950"/>
                <a:gd name="T27" fmla="*/ 68386 h 866"/>
                <a:gd name="T28" fmla="*/ 12310 w 950"/>
                <a:gd name="T29" fmla="*/ 110896 h 866"/>
                <a:gd name="T30" fmla="*/ 52080 w 950"/>
                <a:gd name="T31" fmla="*/ 91489 h 866"/>
                <a:gd name="T32" fmla="*/ 93745 w 950"/>
                <a:gd name="T33" fmla="*/ 120138 h 866"/>
                <a:gd name="T34" fmla="*/ 150560 w 950"/>
                <a:gd name="T35" fmla="*/ 187599 h 866"/>
                <a:gd name="T36" fmla="*/ 184649 w 950"/>
                <a:gd name="T37" fmla="*/ 159875 h 866"/>
                <a:gd name="T38" fmla="*/ 244305 w 950"/>
                <a:gd name="T39" fmla="*/ 126607 h 866"/>
                <a:gd name="T40" fmla="*/ 286916 w 950"/>
                <a:gd name="T41" fmla="*/ 172813 h 866"/>
                <a:gd name="T42" fmla="*/ 299226 w 950"/>
                <a:gd name="T43" fmla="*/ 243972 h 866"/>
                <a:gd name="T44" fmla="*/ 302067 w 950"/>
                <a:gd name="T45" fmla="*/ 320675 h 866"/>
                <a:gd name="T46" fmla="*/ 289757 w 950"/>
                <a:gd name="T47" fmla="*/ 351171 h 866"/>
                <a:gd name="T48" fmla="*/ 280288 w 950"/>
                <a:gd name="T49" fmla="*/ 364109 h 866"/>
                <a:gd name="T50" fmla="*/ 285969 w 950"/>
                <a:gd name="T51" fmla="*/ 409392 h 866"/>
                <a:gd name="T52" fmla="*/ 273659 w 950"/>
                <a:gd name="T53" fmla="*/ 449130 h 866"/>
                <a:gd name="T54" fmla="*/ 237676 w 950"/>
                <a:gd name="T55" fmla="*/ 442661 h 866"/>
                <a:gd name="T56" fmla="*/ 210216 w 950"/>
                <a:gd name="T57" fmla="*/ 498109 h 866"/>
                <a:gd name="T58" fmla="*/ 170445 w 950"/>
                <a:gd name="T59" fmla="*/ 533226 h 866"/>
                <a:gd name="T60" fmla="*/ 199800 w 950"/>
                <a:gd name="T61" fmla="*/ 574812 h 866"/>
                <a:gd name="T62" fmla="*/ 226313 w 950"/>
                <a:gd name="T63" fmla="*/ 606233 h 866"/>
                <a:gd name="T64" fmla="*/ 273659 w 950"/>
                <a:gd name="T65" fmla="*/ 617322 h 866"/>
                <a:gd name="T66" fmla="*/ 295438 w 950"/>
                <a:gd name="T67" fmla="*/ 662605 h 866"/>
                <a:gd name="T68" fmla="*/ 334262 w 950"/>
                <a:gd name="T69" fmla="*/ 692177 h 866"/>
                <a:gd name="T70" fmla="*/ 385396 w 950"/>
                <a:gd name="T71" fmla="*/ 677391 h 866"/>
                <a:gd name="T72" fmla="*/ 418538 w 950"/>
                <a:gd name="T73" fmla="*/ 669074 h 866"/>
                <a:gd name="T74" fmla="*/ 443158 w 950"/>
                <a:gd name="T75" fmla="*/ 705115 h 866"/>
                <a:gd name="T76" fmla="*/ 449786 w 950"/>
                <a:gd name="T77" fmla="*/ 705115 h 866"/>
                <a:gd name="T78" fmla="*/ 499973 w 950"/>
                <a:gd name="T79" fmla="*/ 689405 h 866"/>
                <a:gd name="T80" fmla="*/ 515123 w 950"/>
                <a:gd name="T81" fmla="*/ 711584 h 866"/>
                <a:gd name="T82" fmla="*/ 527433 w 950"/>
                <a:gd name="T83" fmla="*/ 725446 h 866"/>
                <a:gd name="T84" fmla="*/ 572885 w 950"/>
                <a:gd name="T85" fmla="*/ 751322 h 866"/>
                <a:gd name="T86" fmla="*/ 588036 w 950"/>
                <a:gd name="T87" fmla="*/ 739308 h 866"/>
                <a:gd name="T88" fmla="*/ 608868 w 950"/>
                <a:gd name="T89" fmla="*/ 725446 h 866"/>
                <a:gd name="T90" fmla="*/ 638223 w 950"/>
                <a:gd name="T91" fmla="*/ 767032 h 866"/>
                <a:gd name="T92" fmla="*/ 671365 w 950"/>
                <a:gd name="T93" fmla="*/ 800301 h 866"/>
                <a:gd name="T94" fmla="*/ 695038 w 950"/>
                <a:gd name="T95" fmla="*/ 756867 h 866"/>
                <a:gd name="T96" fmla="*/ 739543 w 950"/>
                <a:gd name="T97" fmla="*/ 734687 h 866"/>
                <a:gd name="T98" fmla="*/ 765110 w 950"/>
                <a:gd name="T99" fmla="*/ 743005 h 866"/>
                <a:gd name="T100" fmla="*/ 786889 w 950"/>
                <a:gd name="T101" fmla="*/ 767032 h 866"/>
                <a:gd name="T102" fmla="*/ 794464 w 950"/>
                <a:gd name="T103" fmla="*/ 701419 h 866"/>
                <a:gd name="T104" fmla="*/ 811509 w 950"/>
                <a:gd name="T105" fmla="*/ 593295 h 866"/>
                <a:gd name="T106" fmla="*/ 839916 w 950"/>
                <a:gd name="T107" fmla="*/ 597915 h 8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320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 flipV="1">
            <a:off x="7219950" y="2377485"/>
            <a:ext cx="0" cy="22666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10056954" y="2157270"/>
            <a:ext cx="0" cy="22666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9037281" y="1397085"/>
            <a:ext cx="2566650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018231" y="800420"/>
            <a:ext cx="1225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全国布局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843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6" grpId="0"/>
      <p:bldP spid="249" grpId="0"/>
      <p:bldP spid="47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8" y="7793"/>
            <a:ext cx="12203788" cy="684627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18546" y="312976"/>
            <a:ext cx="261802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海外市场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2995090" y="1976733"/>
            <a:ext cx="2356856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2976040" y="1499518"/>
            <a:ext cx="15103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海外布局一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grpSp>
        <p:nvGrpSpPr>
          <p:cNvPr id="49" name="Group 535"/>
          <p:cNvGrpSpPr/>
          <p:nvPr/>
        </p:nvGrpSpPr>
        <p:grpSpPr>
          <a:xfrm>
            <a:off x="5772150" y="458164"/>
            <a:ext cx="5249301" cy="3580435"/>
            <a:chOff x="12239219" y="3974289"/>
            <a:chExt cx="10311633" cy="6334025"/>
          </a:xfrm>
          <a:noFill/>
        </p:grpSpPr>
        <p:sp>
          <p:nvSpPr>
            <p:cNvPr id="50" name="Freeform 1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5513"/>
            </a:xfrm>
            <a:custGeom>
              <a:avLst/>
              <a:gdLst>
                <a:gd name="T0" fmla="*/ 15 w 32"/>
                <a:gd name="T1" fmla="*/ 0 h 49"/>
                <a:gd name="T2" fmla="*/ 15 w 32"/>
                <a:gd name="T3" fmla="*/ 0 h 49"/>
                <a:gd name="T4" fmla="*/ 0 w 32"/>
                <a:gd name="T5" fmla="*/ 16 h 49"/>
                <a:gd name="T6" fmla="*/ 15 w 32"/>
                <a:gd name="T7" fmla="*/ 32 h 49"/>
                <a:gd name="T8" fmla="*/ 15 w 3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9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0" y="8"/>
                    <a:pt x="0" y="16"/>
                  </a:cubicBezTo>
                  <a:cubicBezTo>
                    <a:pt x="0" y="32"/>
                    <a:pt x="7" y="48"/>
                    <a:pt x="15" y="32"/>
                  </a:cubicBezTo>
                  <a:cubicBezTo>
                    <a:pt x="23" y="24"/>
                    <a:pt x="31" y="0"/>
                    <a:pt x="15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2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0874"/>
            </a:xfrm>
            <a:custGeom>
              <a:avLst/>
              <a:gdLst>
                <a:gd name="T0" fmla="*/ 7 w 32"/>
                <a:gd name="T1" fmla="*/ 40 h 41"/>
                <a:gd name="T2" fmla="*/ 7 w 32"/>
                <a:gd name="T3" fmla="*/ 40 h 41"/>
                <a:gd name="T4" fmla="*/ 7 w 32"/>
                <a:gd name="T5" fmla="*/ 40 h 41"/>
                <a:gd name="T6" fmla="*/ 0 w 32"/>
                <a:gd name="T7" fmla="*/ 16 h 41"/>
                <a:gd name="T8" fmla="*/ 15 w 32"/>
                <a:gd name="T9" fmla="*/ 0 h 41"/>
                <a:gd name="T10" fmla="*/ 15 w 32"/>
                <a:gd name="T11" fmla="*/ 0 h 41"/>
                <a:gd name="T12" fmla="*/ 23 w 32"/>
                <a:gd name="T13" fmla="*/ 0 h 41"/>
                <a:gd name="T14" fmla="*/ 15 w 32"/>
                <a:gd name="T15" fmla="*/ 32 h 41"/>
                <a:gd name="T16" fmla="*/ 7 w 32"/>
                <a:gd name="T17" fmla="*/ 40 h 41"/>
                <a:gd name="T18" fmla="*/ 15 w 32"/>
                <a:gd name="T19" fmla="*/ 8 h 41"/>
                <a:gd name="T20" fmla="*/ 15 w 32"/>
                <a:gd name="T21" fmla="*/ 8 h 41"/>
                <a:gd name="T22" fmla="*/ 7 w 32"/>
                <a:gd name="T23" fmla="*/ 16 h 41"/>
                <a:gd name="T24" fmla="*/ 7 w 32"/>
                <a:gd name="T25" fmla="*/ 32 h 41"/>
                <a:gd name="T26" fmla="*/ 15 w 32"/>
                <a:gd name="T27" fmla="*/ 32 h 41"/>
                <a:gd name="T28" fmla="*/ 15 w 32"/>
                <a:gd name="T2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1">
                  <a:moveTo>
                    <a:pt x="7" y="40"/>
                  </a:moveTo>
                  <a:lnTo>
                    <a:pt x="7" y="40"/>
                  </a:lnTo>
                  <a:lnTo>
                    <a:pt x="7" y="40"/>
                  </a:lnTo>
                  <a:cubicBezTo>
                    <a:pt x="0" y="40"/>
                    <a:pt x="0" y="24"/>
                    <a:pt x="0" y="16"/>
                  </a:cubicBezTo>
                  <a:cubicBezTo>
                    <a:pt x="0" y="0"/>
                    <a:pt x="15" y="0"/>
                    <a:pt x="15" y="0"/>
                  </a:cubicBezTo>
                  <a:lnTo>
                    <a:pt x="15" y="0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31" y="8"/>
                    <a:pt x="23" y="24"/>
                    <a:pt x="15" y="32"/>
                  </a:cubicBezTo>
                  <a:cubicBezTo>
                    <a:pt x="15" y="40"/>
                    <a:pt x="15" y="40"/>
                    <a:pt x="7" y="40"/>
                  </a:cubicBezTo>
                  <a:close/>
                  <a:moveTo>
                    <a:pt x="15" y="8"/>
                  </a:moveTo>
                  <a:lnTo>
                    <a:pt x="15" y="8"/>
                  </a:lnTo>
                  <a:cubicBezTo>
                    <a:pt x="15" y="8"/>
                    <a:pt x="7" y="8"/>
                    <a:pt x="7" y="16"/>
                  </a:cubicBezTo>
                  <a:cubicBezTo>
                    <a:pt x="7" y="24"/>
                    <a:pt x="7" y="32"/>
                    <a:pt x="7" y="32"/>
                  </a:cubicBezTo>
                  <a:lnTo>
                    <a:pt x="15" y="32"/>
                  </a:lnTo>
                  <a:cubicBezTo>
                    <a:pt x="15" y="16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3"/>
            <p:cNvSpPr>
              <a:spLocks noChangeArrowheads="1"/>
            </p:cNvSpPr>
            <p:nvPr/>
          </p:nvSpPr>
          <p:spPr bwMode="auto">
            <a:xfrm>
              <a:off x="20604954" y="10074063"/>
              <a:ext cx="16236" cy="13916"/>
            </a:xfrm>
            <a:custGeom>
              <a:avLst/>
              <a:gdLst>
                <a:gd name="T0" fmla="*/ 8 w 33"/>
                <a:gd name="T1" fmla="*/ 0 h 25"/>
                <a:gd name="T2" fmla="*/ 8 w 33"/>
                <a:gd name="T3" fmla="*/ 0 h 25"/>
                <a:gd name="T4" fmla="*/ 8 w 33"/>
                <a:gd name="T5" fmla="*/ 16 h 25"/>
                <a:gd name="T6" fmla="*/ 24 w 33"/>
                <a:gd name="T7" fmla="*/ 8 h 25"/>
                <a:gd name="T8" fmla="*/ 8 w 3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16"/>
                    <a:pt x="8" y="16"/>
                  </a:cubicBezTo>
                  <a:cubicBezTo>
                    <a:pt x="24" y="16"/>
                    <a:pt x="32" y="24"/>
                    <a:pt x="24" y="8"/>
                  </a:cubicBezTo>
                  <a:cubicBezTo>
                    <a:pt x="16" y="0"/>
                    <a:pt x="16" y="0"/>
                    <a:pt x="8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4"/>
            <p:cNvSpPr>
              <a:spLocks noChangeArrowheads="1"/>
            </p:cNvSpPr>
            <p:nvPr/>
          </p:nvSpPr>
          <p:spPr bwMode="auto">
            <a:xfrm>
              <a:off x="20604954" y="10069425"/>
              <a:ext cx="16236" cy="16236"/>
            </a:xfrm>
            <a:custGeom>
              <a:avLst/>
              <a:gdLst>
                <a:gd name="T0" fmla="*/ 24 w 33"/>
                <a:gd name="T1" fmla="*/ 32 h 33"/>
                <a:gd name="T2" fmla="*/ 24 w 33"/>
                <a:gd name="T3" fmla="*/ 32 h 33"/>
                <a:gd name="T4" fmla="*/ 24 w 33"/>
                <a:gd name="T5" fmla="*/ 32 h 33"/>
                <a:gd name="T6" fmla="*/ 8 w 33"/>
                <a:gd name="T7" fmla="*/ 24 h 33"/>
                <a:gd name="T8" fmla="*/ 0 w 33"/>
                <a:gd name="T9" fmla="*/ 24 h 33"/>
                <a:gd name="T10" fmla="*/ 0 w 33"/>
                <a:gd name="T11" fmla="*/ 8 h 33"/>
                <a:gd name="T12" fmla="*/ 0 w 33"/>
                <a:gd name="T13" fmla="*/ 0 h 33"/>
                <a:gd name="T14" fmla="*/ 8 w 33"/>
                <a:gd name="T15" fmla="*/ 0 h 33"/>
                <a:gd name="T16" fmla="*/ 32 w 33"/>
                <a:gd name="T17" fmla="*/ 16 h 33"/>
                <a:gd name="T18" fmla="*/ 32 w 33"/>
                <a:gd name="T19" fmla="*/ 16 h 33"/>
                <a:gd name="T20" fmla="*/ 32 w 33"/>
                <a:gd name="T21" fmla="*/ 24 h 33"/>
                <a:gd name="T22" fmla="*/ 24 w 33"/>
                <a:gd name="T23" fmla="*/ 32 h 33"/>
                <a:gd name="T24" fmla="*/ 8 w 33"/>
                <a:gd name="T25" fmla="*/ 8 h 33"/>
                <a:gd name="T26" fmla="*/ 8 w 33"/>
                <a:gd name="T27" fmla="*/ 8 h 33"/>
                <a:gd name="T28" fmla="*/ 8 w 33"/>
                <a:gd name="T29" fmla="*/ 16 h 33"/>
                <a:gd name="T30" fmla="*/ 8 w 33"/>
                <a:gd name="T31" fmla="*/ 24 h 33"/>
                <a:gd name="T32" fmla="*/ 24 w 33"/>
                <a:gd name="T33" fmla="*/ 24 h 33"/>
                <a:gd name="T34" fmla="*/ 24 w 33"/>
                <a:gd name="T35" fmla="*/ 24 h 33"/>
                <a:gd name="T36" fmla="*/ 24 w 33"/>
                <a:gd name="T37" fmla="*/ 24 h 33"/>
                <a:gd name="T38" fmla="*/ 8 w 33"/>
                <a:gd name="T3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33">
                  <a:moveTo>
                    <a:pt x="24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24" y="32"/>
                    <a:pt x="16" y="32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6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24" y="8"/>
                    <a:pt x="32" y="16"/>
                  </a:cubicBezTo>
                  <a:lnTo>
                    <a:pt x="32" y="16"/>
                  </a:lnTo>
                  <a:lnTo>
                    <a:pt x="32" y="24"/>
                  </a:lnTo>
                  <a:cubicBezTo>
                    <a:pt x="32" y="32"/>
                    <a:pt x="24" y="32"/>
                    <a:pt x="24" y="32"/>
                  </a:cubicBezTo>
                  <a:close/>
                  <a:moveTo>
                    <a:pt x="8" y="8"/>
                  </a:moveTo>
                  <a:lnTo>
                    <a:pt x="8" y="8"/>
                  </a:ln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24"/>
                  </a:cubicBezTo>
                  <a:cubicBezTo>
                    <a:pt x="16" y="24"/>
                    <a:pt x="24" y="24"/>
                    <a:pt x="24" y="24"/>
                  </a:cubicBezTo>
                  <a:lnTo>
                    <a:pt x="24" y="24"/>
                  </a:lnTo>
                  <a:lnTo>
                    <a:pt x="24" y="24"/>
                  </a:lnTo>
                  <a:cubicBezTo>
                    <a:pt x="16" y="16"/>
                    <a:pt x="16" y="8"/>
                    <a:pt x="8" y="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5"/>
            <p:cNvSpPr>
              <a:spLocks noChangeArrowheads="1"/>
            </p:cNvSpPr>
            <p:nvPr/>
          </p:nvSpPr>
          <p:spPr bwMode="auto">
            <a:xfrm>
              <a:off x="20546972" y="10099576"/>
              <a:ext cx="46386" cy="16234"/>
            </a:xfrm>
            <a:custGeom>
              <a:avLst/>
              <a:gdLst>
                <a:gd name="T0" fmla="*/ 71 w 88"/>
                <a:gd name="T1" fmla="*/ 0 h 32"/>
                <a:gd name="T2" fmla="*/ 71 w 88"/>
                <a:gd name="T3" fmla="*/ 0 h 32"/>
                <a:gd name="T4" fmla="*/ 56 w 88"/>
                <a:gd name="T5" fmla="*/ 7 h 32"/>
                <a:gd name="T6" fmla="*/ 24 w 88"/>
                <a:gd name="T7" fmla="*/ 31 h 32"/>
                <a:gd name="T8" fmla="*/ 71 w 88"/>
                <a:gd name="T9" fmla="*/ 15 h 32"/>
                <a:gd name="T10" fmla="*/ 71 w 88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32">
                  <a:moveTo>
                    <a:pt x="71" y="0"/>
                  </a:moveTo>
                  <a:lnTo>
                    <a:pt x="71" y="0"/>
                  </a:lnTo>
                  <a:cubicBezTo>
                    <a:pt x="71" y="0"/>
                    <a:pt x="64" y="15"/>
                    <a:pt x="56" y="7"/>
                  </a:cubicBezTo>
                  <a:cubicBezTo>
                    <a:pt x="40" y="0"/>
                    <a:pt x="0" y="23"/>
                    <a:pt x="24" y="31"/>
                  </a:cubicBezTo>
                  <a:cubicBezTo>
                    <a:pt x="56" y="31"/>
                    <a:pt x="71" y="15"/>
                    <a:pt x="71" y="15"/>
                  </a:cubicBezTo>
                  <a:cubicBezTo>
                    <a:pt x="71" y="15"/>
                    <a:pt x="87" y="7"/>
                    <a:pt x="71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6"/>
            <p:cNvSpPr>
              <a:spLocks noChangeArrowheads="1"/>
            </p:cNvSpPr>
            <p:nvPr/>
          </p:nvSpPr>
          <p:spPr bwMode="auto">
            <a:xfrm>
              <a:off x="20556249" y="10094938"/>
              <a:ext cx="37109" cy="20873"/>
            </a:xfrm>
            <a:custGeom>
              <a:avLst/>
              <a:gdLst>
                <a:gd name="T0" fmla="*/ 24 w 72"/>
                <a:gd name="T1" fmla="*/ 39 h 40"/>
                <a:gd name="T2" fmla="*/ 24 w 72"/>
                <a:gd name="T3" fmla="*/ 39 h 40"/>
                <a:gd name="T4" fmla="*/ 24 w 72"/>
                <a:gd name="T5" fmla="*/ 39 h 40"/>
                <a:gd name="T6" fmla="*/ 8 w 72"/>
                <a:gd name="T7" fmla="*/ 39 h 40"/>
                <a:gd name="T8" fmla="*/ 0 w 72"/>
                <a:gd name="T9" fmla="*/ 31 h 40"/>
                <a:gd name="T10" fmla="*/ 32 w 72"/>
                <a:gd name="T11" fmla="*/ 8 h 40"/>
                <a:gd name="T12" fmla="*/ 40 w 72"/>
                <a:gd name="T13" fmla="*/ 15 h 40"/>
                <a:gd name="T14" fmla="*/ 55 w 72"/>
                <a:gd name="T15" fmla="*/ 8 h 40"/>
                <a:gd name="T16" fmla="*/ 55 w 72"/>
                <a:gd name="T17" fmla="*/ 0 h 40"/>
                <a:gd name="T18" fmla="*/ 55 w 72"/>
                <a:gd name="T19" fmla="*/ 0 h 40"/>
                <a:gd name="T20" fmla="*/ 71 w 72"/>
                <a:gd name="T21" fmla="*/ 15 h 40"/>
                <a:gd name="T22" fmla="*/ 55 w 72"/>
                <a:gd name="T23" fmla="*/ 23 h 40"/>
                <a:gd name="T24" fmla="*/ 24 w 72"/>
                <a:gd name="T25" fmla="*/ 39 h 40"/>
                <a:gd name="T26" fmla="*/ 8 w 72"/>
                <a:gd name="T27" fmla="*/ 31 h 40"/>
                <a:gd name="T28" fmla="*/ 8 w 72"/>
                <a:gd name="T29" fmla="*/ 31 h 40"/>
                <a:gd name="T30" fmla="*/ 8 w 72"/>
                <a:gd name="T31" fmla="*/ 31 h 40"/>
                <a:gd name="T32" fmla="*/ 24 w 72"/>
                <a:gd name="T33" fmla="*/ 31 h 40"/>
                <a:gd name="T34" fmla="*/ 55 w 72"/>
                <a:gd name="T35" fmla="*/ 23 h 40"/>
                <a:gd name="T36" fmla="*/ 55 w 72"/>
                <a:gd name="T37" fmla="*/ 15 h 40"/>
                <a:gd name="T38" fmla="*/ 63 w 72"/>
                <a:gd name="T39" fmla="*/ 15 h 40"/>
                <a:gd name="T40" fmla="*/ 55 w 72"/>
                <a:gd name="T41" fmla="*/ 8 h 40"/>
                <a:gd name="T42" fmla="*/ 40 w 72"/>
                <a:gd name="T43" fmla="*/ 23 h 40"/>
                <a:gd name="T44" fmla="*/ 32 w 72"/>
                <a:gd name="T45" fmla="*/ 23 h 40"/>
                <a:gd name="T46" fmla="*/ 32 w 72"/>
                <a:gd name="T47" fmla="*/ 15 h 40"/>
                <a:gd name="T48" fmla="*/ 8 w 72"/>
                <a:gd name="T4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40">
                  <a:moveTo>
                    <a:pt x="24" y="39"/>
                  </a:moveTo>
                  <a:lnTo>
                    <a:pt x="24" y="39"/>
                  </a:lnTo>
                  <a:lnTo>
                    <a:pt x="24" y="39"/>
                  </a:lnTo>
                  <a:cubicBezTo>
                    <a:pt x="16" y="39"/>
                    <a:pt x="16" y="39"/>
                    <a:pt x="8" y="39"/>
                  </a:cubicBezTo>
                  <a:cubicBezTo>
                    <a:pt x="0" y="39"/>
                    <a:pt x="0" y="31"/>
                    <a:pt x="0" y="31"/>
                  </a:cubicBezTo>
                  <a:cubicBezTo>
                    <a:pt x="0" y="23"/>
                    <a:pt x="24" y="8"/>
                    <a:pt x="32" y="8"/>
                  </a:cubicBezTo>
                  <a:lnTo>
                    <a:pt x="40" y="15"/>
                  </a:lnTo>
                  <a:cubicBezTo>
                    <a:pt x="48" y="15"/>
                    <a:pt x="48" y="8"/>
                    <a:pt x="55" y="8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5" y="0"/>
                  </a:lnTo>
                  <a:cubicBezTo>
                    <a:pt x="63" y="8"/>
                    <a:pt x="63" y="8"/>
                    <a:pt x="71" y="15"/>
                  </a:cubicBezTo>
                  <a:cubicBezTo>
                    <a:pt x="71" y="15"/>
                    <a:pt x="63" y="23"/>
                    <a:pt x="55" y="23"/>
                  </a:cubicBezTo>
                  <a:cubicBezTo>
                    <a:pt x="55" y="31"/>
                    <a:pt x="40" y="39"/>
                    <a:pt x="24" y="39"/>
                  </a:cubicBezTo>
                  <a:close/>
                  <a:moveTo>
                    <a:pt x="8" y="31"/>
                  </a:moveTo>
                  <a:lnTo>
                    <a:pt x="8" y="31"/>
                  </a:lnTo>
                  <a:lnTo>
                    <a:pt x="8" y="31"/>
                  </a:lnTo>
                  <a:cubicBezTo>
                    <a:pt x="16" y="31"/>
                    <a:pt x="16" y="31"/>
                    <a:pt x="24" y="31"/>
                  </a:cubicBezTo>
                  <a:cubicBezTo>
                    <a:pt x="40" y="31"/>
                    <a:pt x="55" y="23"/>
                    <a:pt x="55" y="23"/>
                  </a:cubicBezTo>
                  <a:cubicBezTo>
                    <a:pt x="55" y="15"/>
                    <a:pt x="55" y="15"/>
                    <a:pt x="55" y="15"/>
                  </a:cubicBezTo>
                  <a:lnTo>
                    <a:pt x="63" y="15"/>
                  </a:lnTo>
                  <a:lnTo>
                    <a:pt x="55" y="8"/>
                  </a:lnTo>
                  <a:cubicBezTo>
                    <a:pt x="55" y="15"/>
                    <a:pt x="48" y="23"/>
                    <a:pt x="40" y="23"/>
                  </a:cubicBezTo>
                  <a:cubicBezTo>
                    <a:pt x="40" y="23"/>
                    <a:pt x="40" y="23"/>
                    <a:pt x="32" y="23"/>
                  </a:cubicBezTo>
                  <a:lnTo>
                    <a:pt x="32" y="15"/>
                  </a:lnTo>
                  <a:cubicBezTo>
                    <a:pt x="24" y="15"/>
                    <a:pt x="8" y="23"/>
                    <a:pt x="8" y="3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7"/>
            <p:cNvSpPr>
              <a:spLocks noChangeArrowheads="1"/>
            </p:cNvSpPr>
            <p:nvPr/>
          </p:nvSpPr>
          <p:spPr bwMode="auto">
            <a:xfrm>
              <a:off x="20468116" y="10120449"/>
              <a:ext cx="25512" cy="37109"/>
            </a:xfrm>
            <a:custGeom>
              <a:avLst/>
              <a:gdLst>
                <a:gd name="T0" fmla="*/ 16 w 49"/>
                <a:gd name="T1" fmla="*/ 8 h 72"/>
                <a:gd name="T2" fmla="*/ 16 w 49"/>
                <a:gd name="T3" fmla="*/ 8 h 72"/>
                <a:gd name="T4" fmla="*/ 8 w 49"/>
                <a:gd name="T5" fmla="*/ 16 h 72"/>
                <a:gd name="T6" fmla="*/ 32 w 49"/>
                <a:gd name="T7" fmla="*/ 47 h 72"/>
                <a:gd name="T8" fmla="*/ 48 w 49"/>
                <a:gd name="T9" fmla="*/ 55 h 72"/>
                <a:gd name="T10" fmla="*/ 32 w 49"/>
                <a:gd name="T11" fmla="*/ 24 h 72"/>
                <a:gd name="T12" fmla="*/ 16 w 49"/>
                <a:gd name="T1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2">
                  <a:moveTo>
                    <a:pt x="16" y="8"/>
                  </a:moveTo>
                  <a:lnTo>
                    <a:pt x="16" y="8"/>
                  </a:lnTo>
                  <a:cubicBezTo>
                    <a:pt x="16" y="8"/>
                    <a:pt x="0" y="8"/>
                    <a:pt x="8" y="16"/>
                  </a:cubicBezTo>
                  <a:cubicBezTo>
                    <a:pt x="8" y="24"/>
                    <a:pt x="24" y="32"/>
                    <a:pt x="32" y="47"/>
                  </a:cubicBezTo>
                  <a:cubicBezTo>
                    <a:pt x="32" y="63"/>
                    <a:pt x="48" y="71"/>
                    <a:pt x="48" y="55"/>
                  </a:cubicBezTo>
                  <a:cubicBezTo>
                    <a:pt x="48" y="40"/>
                    <a:pt x="40" y="32"/>
                    <a:pt x="32" y="24"/>
                  </a:cubicBezTo>
                  <a:cubicBezTo>
                    <a:pt x="32" y="8"/>
                    <a:pt x="32" y="0"/>
                    <a:pt x="16" y="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8"/>
            <p:cNvSpPr>
              <a:spLocks noChangeArrowheads="1"/>
            </p:cNvSpPr>
            <p:nvPr/>
          </p:nvSpPr>
          <p:spPr bwMode="auto">
            <a:xfrm>
              <a:off x="20468116" y="10120449"/>
              <a:ext cx="30150" cy="37109"/>
            </a:xfrm>
            <a:custGeom>
              <a:avLst/>
              <a:gdLst>
                <a:gd name="T0" fmla="*/ 48 w 56"/>
                <a:gd name="T1" fmla="*/ 71 h 72"/>
                <a:gd name="T2" fmla="*/ 48 w 56"/>
                <a:gd name="T3" fmla="*/ 71 h 72"/>
                <a:gd name="T4" fmla="*/ 48 w 56"/>
                <a:gd name="T5" fmla="*/ 71 h 72"/>
                <a:gd name="T6" fmla="*/ 24 w 56"/>
                <a:gd name="T7" fmla="*/ 47 h 72"/>
                <a:gd name="T8" fmla="*/ 8 w 56"/>
                <a:gd name="T9" fmla="*/ 32 h 72"/>
                <a:gd name="T10" fmla="*/ 0 w 56"/>
                <a:gd name="T11" fmla="*/ 16 h 72"/>
                <a:gd name="T12" fmla="*/ 0 w 56"/>
                <a:gd name="T13" fmla="*/ 8 h 72"/>
                <a:gd name="T14" fmla="*/ 16 w 56"/>
                <a:gd name="T15" fmla="*/ 0 h 72"/>
                <a:gd name="T16" fmla="*/ 32 w 56"/>
                <a:gd name="T17" fmla="*/ 16 h 72"/>
                <a:gd name="T18" fmla="*/ 40 w 56"/>
                <a:gd name="T19" fmla="*/ 24 h 72"/>
                <a:gd name="T20" fmla="*/ 48 w 56"/>
                <a:gd name="T21" fmla="*/ 32 h 72"/>
                <a:gd name="T22" fmla="*/ 55 w 56"/>
                <a:gd name="T23" fmla="*/ 55 h 72"/>
                <a:gd name="T24" fmla="*/ 55 w 56"/>
                <a:gd name="T25" fmla="*/ 63 h 72"/>
                <a:gd name="T26" fmla="*/ 48 w 56"/>
                <a:gd name="T27" fmla="*/ 71 h 72"/>
                <a:gd name="T28" fmla="*/ 24 w 56"/>
                <a:gd name="T29" fmla="*/ 8 h 72"/>
                <a:gd name="T30" fmla="*/ 24 w 56"/>
                <a:gd name="T31" fmla="*/ 8 h 72"/>
                <a:gd name="T32" fmla="*/ 16 w 56"/>
                <a:gd name="T33" fmla="*/ 8 h 72"/>
                <a:gd name="T34" fmla="*/ 16 w 56"/>
                <a:gd name="T35" fmla="*/ 8 h 72"/>
                <a:gd name="T36" fmla="*/ 8 w 56"/>
                <a:gd name="T37" fmla="*/ 16 h 72"/>
                <a:gd name="T38" fmla="*/ 8 w 56"/>
                <a:gd name="T39" fmla="*/ 16 h 72"/>
                <a:gd name="T40" fmla="*/ 16 w 56"/>
                <a:gd name="T41" fmla="*/ 24 h 72"/>
                <a:gd name="T42" fmla="*/ 32 w 56"/>
                <a:gd name="T43" fmla="*/ 47 h 72"/>
                <a:gd name="T44" fmla="*/ 48 w 56"/>
                <a:gd name="T45" fmla="*/ 63 h 72"/>
                <a:gd name="T46" fmla="*/ 48 w 56"/>
                <a:gd name="T47" fmla="*/ 63 h 72"/>
                <a:gd name="T48" fmla="*/ 48 w 56"/>
                <a:gd name="T49" fmla="*/ 55 h 72"/>
                <a:gd name="T50" fmla="*/ 40 w 56"/>
                <a:gd name="T51" fmla="*/ 40 h 72"/>
                <a:gd name="T52" fmla="*/ 32 w 56"/>
                <a:gd name="T53" fmla="*/ 24 h 72"/>
                <a:gd name="T54" fmla="*/ 24 w 56"/>
                <a:gd name="T55" fmla="*/ 16 h 72"/>
                <a:gd name="T56" fmla="*/ 24 w 56"/>
                <a:gd name="T57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72">
                  <a:moveTo>
                    <a:pt x="48" y="71"/>
                  </a:moveTo>
                  <a:lnTo>
                    <a:pt x="48" y="71"/>
                  </a:lnTo>
                  <a:lnTo>
                    <a:pt x="48" y="71"/>
                  </a:lnTo>
                  <a:cubicBezTo>
                    <a:pt x="40" y="71"/>
                    <a:pt x="32" y="63"/>
                    <a:pt x="24" y="47"/>
                  </a:cubicBezTo>
                  <a:cubicBezTo>
                    <a:pt x="24" y="40"/>
                    <a:pt x="16" y="32"/>
                    <a:pt x="8" y="32"/>
                  </a:cubicBezTo>
                  <a:cubicBezTo>
                    <a:pt x="8" y="24"/>
                    <a:pt x="0" y="24"/>
                    <a:pt x="0" y="16"/>
                  </a:cubicBezTo>
                  <a:lnTo>
                    <a:pt x="0" y="8"/>
                  </a:lnTo>
                  <a:cubicBezTo>
                    <a:pt x="0" y="0"/>
                    <a:pt x="16" y="0"/>
                    <a:pt x="16" y="0"/>
                  </a:cubicBezTo>
                  <a:cubicBezTo>
                    <a:pt x="32" y="0"/>
                    <a:pt x="32" y="8"/>
                    <a:pt x="32" y="16"/>
                  </a:cubicBezTo>
                  <a:cubicBezTo>
                    <a:pt x="32" y="16"/>
                    <a:pt x="40" y="16"/>
                    <a:pt x="40" y="24"/>
                  </a:cubicBezTo>
                  <a:cubicBezTo>
                    <a:pt x="40" y="24"/>
                    <a:pt x="40" y="24"/>
                    <a:pt x="48" y="32"/>
                  </a:cubicBezTo>
                  <a:cubicBezTo>
                    <a:pt x="48" y="32"/>
                    <a:pt x="55" y="40"/>
                    <a:pt x="55" y="55"/>
                  </a:cubicBezTo>
                  <a:lnTo>
                    <a:pt x="55" y="63"/>
                  </a:lnTo>
                  <a:cubicBezTo>
                    <a:pt x="48" y="63"/>
                    <a:pt x="48" y="71"/>
                    <a:pt x="48" y="71"/>
                  </a:cubicBezTo>
                  <a:close/>
                  <a:moveTo>
                    <a:pt x="24" y="8"/>
                  </a:moveTo>
                  <a:lnTo>
                    <a:pt x="24" y="8"/>
                  </a:lnTo>
                  <a:cubicBezTo>
                    <a:pt x="24" y="8"/>
                    <a:pt x="24" y="8"/>
                    <a:pt x="16" y="8"/>
                  </a:cubicBezTo>
                  <a:lnTo>
                    <a:pt x="16" y="8"/>
                  </a:lnTo>
                  <a:cubicBezTo>
                    <a:pt x="16" y="8"/>
                    <a:pt x="8" y="8"/>
                    <a:pt x="8" y="16"/>
                  </a:cubicBezTo>
                  <a:lnTo>
                    <a:pt x="8" y="16"/>
                  </a:lnTo>
                  <a:lnTo>
                    <a:pt x="16" y="24"/>
                  </a:lnTo>
                  <a:cubicBezTo>
                    <a:pt x="24" y="32"/>
                    <a:pt x="32" y="40"/>
                    <a:pt x="32" y="47"/>
                  </a:cubicBezTo>
                  <a:cubicBezTo>
                    <a:pt x="32" y="55"/>
                    <a:pt x="40" y="63"/>
                    <a:pt x="48" y="63"/>
                  </a:cubicBezTo>
                  <a:lnTo>
                    <a:pt x="48" y="63"/>
                  </a:lnTo>
                  <a:cubicBezTo>
                    <a:pt x="48" y="55"/>
                    <a:pt x="48" y="55"/>
                    <a:pt x="48" y="55"/>
                  </a:cubicBezTo>
                  <a:cubicBezTo>
                    <a:pt x="48" y="47"/>
                    <a:pt x="40" y="40"/>
                    <a:pt x="40" y="40"/>
                  </a:cubicBezTo>
                  <a:cubicBezTo>
                    <a:pt x="32" y="32"/>
                    <a:pt x="32" y="32"/>
                    <a:pt x="32" y="24"/>
                  </a:cubicBezTo>
                  <a:cubicBezTo>
                    <a:pt x="32" y="24"/>
                    <a:pt x="32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9"/>
            <p:cNvSpPr>
              <a:spLocks noChangeArrowheads="1"/>
            </p:cNvSpPr>
            <p:nvPr/>
          </p:nvSpPr>
          <p:spPr bwMode="auto">
            <a:xfrm>
              <a:off x="20375343" y="10143643"/>
              <a:ext cx="78856" cy="55663"/>
            </a:xfrm>
            <a:custGeom>
              <a:avLst/>
              <a:gdLst>
                <a:gd name="T0" fmla="*/ 135 w 151"/>
                <a:gd name="T1" fmla="*/ 16 h 104"/>
                <a:gd name="T2" fmla="*/ 135 w 151"/>
                <a:gd name="T3" fmla="*/ 16 h 104"/>
                <a:gd name="T4" fmla="*/ 135 w 151"/>
                <a:gd name="T5" fmla="*/ 32 h 104"/>
                <a:gd name="T6" fmla="*/ 111 w 151"/>
                <a:gd name="T7" fmla="*/ 40 h 104"/>
                <a:gd name="T8" fmla="*/ 63 w 151"/>
                <a:gd name="T9" fmla="*/ 56 h 104"/>
                <a:gd name="T10" fmla="*/ 8 w 151"/>
                <a:gd name="T11" fmla="*/ 80 h 104"/>
                <a:gd name="T12" fmla="*/ 32 w 151"/>
                <a:gd name="T13" fmla="*/ 95 h 104"/>
                <a:gd name="T14" fmla="*/ 79 w 151"/>
                <a:gd name="T15" fmla="*/ 72 h 104"/>
                <a:gd name="T16" fmla="*/ 119 w 151"/>
                <a:gd name="T17" fmla="*/ 56 h 104"/>
                <a:gd name="T18" fmla="*/ 127 w 151"/>
                <a:gd name="T19" fmla="*/ 48 h 104"/>
                <a:gd name="T20" fmla="*/ 142 w 151"/>
                <a:gd name="T21" fmla="*/ 32 h 104"/>
                <a:gd name="T22" fmla="*/ 150 w 151"/>
                <a:gd name="T23" fmla="*/ 24 h 104"/>
                <a:gd name="T24" fmla="*/ 135 w 151"/>
                <a:gd name="T25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04">
                  <a:moveTo>
                    <a:pt x="135" y="16"/>
                  </a:moveTo>
                  <a:lnTo>
                    <a:pt x="135" y="16"/>
                  </a:lnTo>
                  <a:cubicBezTo>
                    <a:pt x="135" y="16"/>
                    <a:pt x="135" y="24"/>
                    <a:pt x="135" y="32"/>
                  </a:cubicBezTo>
                  <a:cubicBezTo>
                    <a:pt x="135" y="40"/>
                    <a:pt x="127" y="40"/>
                    <a:pt x="111" y="40"/>
                  </a:cubicBezTo>
                  <a:cubicBezTo>
                    <a:pt x="95" y="40"/>
                    <a:pt x="71" y="48"/>
                    <a:pt x="63" y="56"/>
                  </a:cubicBezTo>
                  <a:cubicBezTo>
                    <a:pt x="47" y="72"/>
                    <a:pt x="8" y="72"/>
                    <a:pt x="8" y="80"/>
                  </a:cubicBezTo>
                  <a:cubicBezTo>
                    <a:pt x="16" y="87"/>
                    <a:pt x="0" y="95"/>
                    <a:pt x="32" y="95"/>
                  </a:cubicBezTo>
                  <a:cubicBezTo>
                    <a:pt x="63" y="103"/>
                    <a:pt x="63" y="72"/>
                    <a:pt x="79" y="72"/>
                  </a:cubicBezTo>
                  <a:cubicBezTo>
                    <a:pt x="103" y="72"/>
                    <a:pt x="119" y="64"/>
                    <a:pt x="119" y="56"/>
                  </a:cubicBezTo>
                  <a:cubicBezTo>
                    <a:pt x="119" y="48"/>
                    <a:pt x="119" y="48"/>
                    <a:pt x="127" y="48"/>
                  </a:cubicBezTo>
                  <a:cubicBezTo>
                    <a:pt x="135" y="48"/>
                    <a:pt x="142" y="32"/>
                    <a:pt x="142" y="32"/>
                  </a:cubicBezTo>
                  <a:cubicBezTo>
                    <a:pt x="150" y="32"/>
                    <a:pt x="150" y="32"/>
                    <a:pt x="150" y="24"/>
                  </a:cubicBezTo>
                  <a:cubicBezTo>
                    <a:pt x="150" y="16"/>
                    <a:pt x="142" y="0"/>
                    <a:pt x="135" y="16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10"/>
            <p:cNvSpPr>
              <a:spLocks noChangeArrowheads="1"/>
            </p:cNvSpPr>
            <p:nvPr/>
          </p:nvSpPr>
          <p:spPr bwMode="auto">
            <a:xfrm>
              <a:off x="20379982" y="10148281"/>
              <a:ext cx="78856" cy="51025"/>
            </a:xfrm>
            <a:custGeom>
              <a:avLst/>
              <a:gdLst>
                <a:gd name="T0" fmla="*/ 24 w 151"/>
                <a:gd name="T1" fmla="*/ 95 h 96"/>
                <a:gd name="T2" fmla="*/ 24 w 151"/>
                <a:gd name="T3" fmla="*/ 95 h 96"/>
                <a:gd name="T4" fmla="*/ 24 w 151"/>
                <a:gd name="T5" fmla="*/ 95 h 96"/>
                <a:gd name="T6" fmla="*/ 24 w 151"/>
                <a:gd name="T7" fmla="*/ 95 h 96"/>
                <a:gd name="T8" fmla="*/ 0 w 151"/>
                <a:gd name="T9" fmla="*/ 87 h 96"/>
                <a:gd name="T10" fmla="*/ 0 w 151"/>
                <a:gd name="T11" fmla="*/ 79 h 96"/>
                <a:gd name="T12" fmla="*/ 0 w 151"/>
                <a:gd name="T13" fmla="*/ 72 h 96"/>
                <a:gd name="T14" fmla="*/ 24 w 151"/>
                <a:gd name="T15" fmla="*/ 56 h 96"/>
                <a:gd name="T16" fmla="*/ 48 w 151"/>
                <a:gd name="T17" fmla="*/ 48 h 96"/>
                <a:gd name="T18" fmla="*/ 103 w 151"/>
                <a:gd name="T19" fmla="*/ 32 h 96"/>
                <a:gd name="T20" fmla="*/ 127 w 151"/>
                <a:gd name="T21" fmla="*/ 24 h 96"/>
                <a:gd name="T22" fmla="*/ 127 w 151"/>
                <a:gd name="T23" fmla="*/ 8 h 96"/>
                <a:gd name="T24" fmla="*/ 127 w 151"/>
                <a:gd name="T25" fmla="*/ 0 h 96"/>
                <a:gd name="T26" fmla="*/ 134 w 151"/>
                <a:gd name="T27" fmla="*/ 0 h 96"/>
                <a:gd name="T28" fmla="*/ 142 w 151"/>
                <a:gd name="T29" fmla="*/ 16 h 96"/>
                <a:gd name="T30" fmla="*/ 142 w 151"/>
                <a:gd name="T31" fmla="*/ 24 h 96"/>
                <a:gd name="T32" fmla="*/ 134 w 151"/>
                <a:gd name="T33" fmla="*/ 32 h 96"/>
                <a:gd name="T34" fmla="*/ 134 w 151"/>
                <a:gd name="T35" fmla="*/ 32 h 96"/>
                <a:gd name="T36" fmla="*/ 119 w 151"/>
                <a:gd name="T37" fmla="*/ 40 h 96"/>
                <a:gd name="T38" fmla="*/ 111 w 151"/>
                <a:gd name="T39" fmla="*/ 40 h 96"/>
                <a:gd name="T40" fmla="*/ 111 w 151"/>
                <a:gd name="T41" fmla="*/ 48 h 96"/>
                <a:gd name="T42" fmla="*/ 71 w 151"/>
                <a:gd name="T43" fmla="*/ 72 h 96"/>
                <a:gd name="T44" fmla="*/ 55 w 151"/>
                <a:gd name="T45" fmla="*/ 79 h 96"/>
                <a:gd name="T46" fmla="*/ 24 w 151"/>
                <a:gd name="T47" fmla="*/ 95 h 96"/>
                <a:gd name="T48" fmla="*/ 8 w 151"/>
                <a:gd name="T49" fmla="*/ 72 h 96"/>
                <a:gd name="T50" fmla="*/ 8 w 151"/>
                <a:gd name="T51" fmla="*/ 72 h 96"/>
                <a:gd name="T52" fmla="*/ 8 w 151"/>
                <a:gd name="T53" fmla="*/ 79 h 96"/>
                <a:gd name="T54" fmla="*/ 8 w 151"/>
                <a:gd name="T55" fmla="*/ 87 h 96"/>
                <a:gd name="T56" fmla="*/ 24 w 151"/>
                <a:gd name="T57" fmla="*/ 87 h 96"/>
                <a:gd name="T58" fmla="*/ 24 w 151"/>
                <a:gd name="T59" fmla="*/ 87 h 96"/>
                <a:gd name="T60" fmla="*/ 48 w 151"/>
                <a:gd name="T61" fmla="*/ 72 h 96"/>
                <a:gd name="T62" fmla="*/ 71 w 151"/>
                <a:gd name="T63" fmla="*/ 64 h 96"/>
                <a:gd name="T64" fmla="*/ 103 w 151"/>
                <a:gd name="T65" fmla="*/ 48 h 96"/>
                <a:gd name="T66" fmla="*/ 111 w 151"/>
                <a:gd name="T67" fmla="*/ 32 h 96"/>
                <a:gd name="T68" fmla="*/ 103 w 151"/>
                <a:gd name="T69" fmla="*/ 32 h 96"/>
                <a:gd name="T70" fmla="*/ 55 w 151"/>
                <a:gd name="T71" fmla="*/ 48 h 96"/>
                <a:gd name="T72" fmla="*/ 24 w 151"/>
                <a:gd name="T73" fmla="*/ 64 h 96"/>
                <a:gd name="T74" fmla="*/ 8 w 151"/>
                <a:gd name="T75" fmla="*/ 72 h 96"/>
                <a:gd name="T76" fmla="*/ 134 w 151"/>
                <a:gd name="T77" fmla="*/ 8 h 96"/>
                <a:gd name="T78" fmla="*/ 134 w 151"/>
                <a:gd name="T79" fmla="*/ 8 h 96"/>
                <a:gd name="T80" fmla="*/ 134 w 151"/>
                <a:gd name="T81" fmla="*/ 24 h 96"/>
                <a:gd name="T82" fmla="*/ 134 w 151"/>
                <a:gd name="T83" fmla="*/ 24 h 96"/>
                <a:gd name="T84" fmla="*/ 134 w 151"/>
                <a:gd name="T85" fmla="*/ 24 h 96"/>
                <a:gd name="T86" fmla="*/ 134 w 151"/>
                <a:gd name="T87" fmla="*/ 16 h 96"/>
                <a:gd name="T88" fmla="*/ 134 w 151"/>
                <a:gd name="T8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" h="96">
                  <a:moveTo>
                    <a:pt x="24" y="95"/>
                  </a:moveTo>
                  <a:lnTo>
                    <a:pt x="24" y="95"/>
                  </a:lnTo>
                  <a:lnTo>
                    <a:pt x="24" y="95"/>
                  </a:lnTo>
                  <a:lnTo>
                    <a:pt x="24" y="95"/>
                  </a:lnTo>
                  <a:cubicBezTo>
                    <a:pt x="8" y="95"/>
                    <a:pt x="8" y="95"/>
                    <a:pt x="0" y="87"/>
                  </a:cubicBezTo>
                  <a:lnTo>
                    <a:pt x="0" y="79"/>
                  </a:lnTo>
                  <a:cubicBezTo>
                    <a:pt x="0" y="79"/>
                    <a:pt x="0" y="79"/>
                    <a:pt x="0" y="72"/>
                  </a:cubicBezTo>
                  <a:cubicBezTo>
                    <a:pt x="0" y="72"/>
                    <a:pt x="8" y="64"/>
                    <a:pt x="24" y="56"/>
                  </a:cubicBezTo>
                  <a:cubicBezTo>
                    <a:pt x="32" y="56"/>
                    <a:pt x="48" y="48"/>
                    <a:pt x="48" y="48"/>
                  </a:cubicBezTo>
                  <a:cubicBezTo>
                    <a:pt x="63" y="32"/>
                    <a:pt x="79" y="32"/>
                    <a:pt x="103" y="32"/>
                  </a:cubicBezTo>
                  <a:cubicBezTo>
                    <a:pt x="111" y="24"/>
                    <a:pt x="127" y="24"/>
                    <a:pt x="127" y="24"/>
                  </a:cubicBezTo>
                  <a:lnTo>
                    <a:pt x="127" y="8"/>
                  </a:ln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34" y="0"/>
                  </a:cubicBezTo>
                  <a:cubicBezTo>
                    <a:pt x="142" y="0"/>
                    <a:pt x="142" y="8"/>
                    <a:pt x="142" y="16"/>
                  </a:cubicBezTo>
                  <a:cubicBezTo>
                    <a:pt x="150" y="24"/>
                    <a:pt x="142" y="24"/>
                    <a:pt x="142" y="24"/>
                  </a:cubicBezTo>
                  <a:cubicBezTo>
                    <a:pt x="142" y="32"/>
                    <a:pt x="134" y="32"/>
                    <a:pt x="134" y="32"/>
                  </a:cubicBezTo>
                  <a:lnTo>
                    <a:pt x="134" y="32"/>
                  </a:lnTo>
                  <a:cubicBezTo>
                    <a:pt x="127" y="40"/>
                    <a:pt x="119" y="40"/>
                    <a:pt x="119" y="40"/>
                  </a:cubicBezTo>
                  <a:lnTo>
                    <a:pt x="111" y="40"/>
                  </a:lnTo>
                  <a:lnTo>
                    <a:pt x="111" y="48"/>
                  </a:lnTo>
                  <a:cubicBezTo>
                    <a:pt x="111" y="56"/>
                    <a:pt x="95" y="72"/>
                    <a:pt x="71" y="72"/>
                  </a:cubicBezTo>
                  <a:cubicBezTo>
                    <a:pt x="63" y="72"/>
                    <a:pt x="63" y="72"/>
                    <a:pt x="55" y="79"/>
                  </a:cubicBezTo>
                  <a:cubicBezTo>
                    <a:pt x="48" y="87"/>
                    <a:pt x="39" y="95"/>
                    <a:pt x="24" y="95"/>
                  </a:cubicBezTo>
                  <a:close/>
                  <a:moveTo>
                    <a:pt x="8" y="72"/>
                  </a:moveTo>
                  <a:lnTo>
                    <a:pt x="8" y="72"/>
                  </a:ln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87"/>
                  </a:cubicBezTo>
                  <a:cubicBezTo>
                    <a:pt x="8" y="87"/>
                    <a:pt x="8" y="87"/>
                    <a:pt x="24" y="87"/>
                  </a:cubicBezTo>
                  <a:lnTo>
                    <a:pt x="24" y="87"/>
                  </a:lnTo>
                  <a:cubicBezTo>
                    <a:pt x="39" y="87"/>
                    <a:pt x="48" y="79"/>
                    <a:pt x="48" y="72"/>
                  </a:cubicBezTo>
                  <a:cubicBezTo>
                    <a:pt x="55" y="64"/>
                    <a:pt x="63" y="64"/>
                    <a:pt x="71" y="64"/>
                  </a:cubicBezTo>
                  <a:cubicBezTo>
                    <a:pt x="95" y="64"/>
                    <a:pt x="103" y="48"/>
                    <a:pt x="103" y="48"/>
                  </a:cubicBezTo>
                  <a:cubicBezTo>
                    <a:pt x="103" y="40"/>
                    <a:pt x="103" y="40"/>
                    <a:pt x="11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87" y="40"/>
                    <a:pt x="63" y="40"/>
                    <a:pt x="55" y="48"/>
                  </a:cubicBezTo>
                  <a:cubicBezTo>
                    <a:pt x="48" y="56"/>
                    <a:pt x="39" y="64"/>
                    <a:pt x="24" y="64"/>
                  </a:cubicBezTo>
                  <a:cubicBezTo>
                    <a:pt x="16" y="72"/>
                    <a:pt x="8" y="72"/>
                    <a:pt x="8" y="72"/>
                  </a:cubicBezTo>
                  <a:close/>
                  <a:moveTo>
                    <a:pt x="134" y="8"/>
                  </a:moveTo>
                  <a:lnTo>
                    <a:pt x="134" y="8"/>
                  </a:lnTo>
                  <a:cubicBezTo>
                    <a:pt x="134" y="8"/>
                    <a:pt x="134" y="16"/>
                    <a:pt x="134" y="24"/>
                  </a:cubicBezTo>
                  <a:lnTo>
                    <a:pt x="134" y="24"/>
                  </a:lnTo>
                  <a:lnTo>
                    <a:pt x="134" y="24"/>
                  </a:lnTo>
                  <a:cubicBezTo>
                    <a:pt x="134" y="24"/>
                    <a:pt x="142" y="16"/>
                    <a:pt x="134" y="16"/>
                  </a:cubicBezTo>
                  <a:cubicBezTo>
                    <a:pt x="134" y="8"/>
                    <a:pt x="134" y="8"/>
                    <a:pt x="134" y="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1"/>
            <p:cNvSpPr>
              <a:spLocks noChangeArrowheads="1"/>
            </p:cNvSpPr>
            <p:nvPr/>
          </p:nvSpPr>
          <p:spPr bwMode="auto">
            <a:xfrm>
              <a:off x="15284467" y="7615599"/>
              <a:ext cx="2785487" cy="2690395"/>
            </a:xfrm>
            <a:custGeom>
              <a:avLst/>
              <a:gdLst>
                <a:gd name="T0" fmla="*/ 5193 w 5297"/>
                <a:gd name="T1" fmla="*/ 3170 h 5116"/>
                <a:gd name="T2" fmla="*/ 5217 w 5297"/>
                <a:gd name="T3" fmla="*/ 2965 h 5116"/>
                <a:gd name="T4" fmla="*/ 5272 w 5297"/>
                <a:gd name="T5" fmla="*/ 2799 h 5116"/>
                <a:gd name="T6" fmla="*/ 5232 w 5297"/>
                <a:gd name="T7" fmla="*/ 2498 h 5116"/>
                <a:gd name="T8" fmla="*/ 5114 w 5297"/>
                <a:gd name="T9" fmla="*/ 2237 h 5116"/>
                <a:gd name="T10" fmla="*/ 4956 w 5297"/>
                <a:gd name="T11" fmla="*/ 1431 h 5116"/>
                <a:gd name="T12" fmla="*/ 4766 w 5297"/>
                <a:gd name="T13" fmla="*/ 1376 h 5116"/>
                <a:gd name="T14" fmla="*/ 4497 w 5297"/>
                <a:gd name="T15" fmla="*/ 1320 h 5116"/>
                <a:gd name="T16" fmla="*/ 4292 w 5297"/>
                <a:gd name="T17" fmla="*/ 1312 h 5116"/>
                <a:gd name="T18" fmla="*/ 4008 w 5297"/>
                <a:gd name="T19" fmla="*/ 1305 h 5116"/>
                <a:gd name="T20" fmla="*/ 3881 w 5297"/>
                <a:gd name="T21" fmla="*/ 1336 h 5116"/>
                <a:gd name="T22" fmla="*/ 3739 w 5297"/>
                <a:gd name="T23" fmla="*/ 1312 h 5116"/>
                <a:gd name="T24" fmla="*/ 3518 w 5297"/>
                <a:gd name="T25" fmla="*/ 1320 h 5116"/>
                <a:gd name="T26" fmla="*/ 3399 w 5297"/>
                <a:gd name="T27" fmla="*/ 1194 h 5116"/>
                <a:gd name="T28" fmla="*/ 3202 w 5297"/>
                <a:gd name="T29" fmla="*/ 1194 h 5116"/>
                <a:gd name="T30" fmla="*/ 2980 w 5297"/>
                <a:gd name="T31" fmla="*/ 1028 h 5116"/>
                <a:gd name="T32" fmla="*/ 2759 w 5297"/>
                <a:gd name="T33" fmla="*/ 55 h 5116"/>
                <a:gd name="T34" fmla="*/ 39 w 5297"/>
                <a:gd name="T35" fmla="*/ 2024 h 5116"/>
                <a:gd name="T36" fmla="*/ 253 w 5297"/>
                <a:gd name="T37" fmla="*/ 2316 h 5116"/>
                <a:gd name="T38" fmla="*/ 672 w 5297"/>
                <a:gd name="T39" fmla="*/ 2719 h 5116"/>
                <a:gd name="T40" fmla="*/ 798 w 5297"/>
                <a:gd name="T41" fmla="*/ 3178 h 5116"/>
                <a:gd name="T42" fmla="*/ 1154 w 5297"/>
                <a:gd name="T43" fmla="*/ 3431 h 5116"/>
                <a:gd name="T44" fmla="*/ 1541 w 5297"/>
                <a:gd name="T45" fmla="*/ 3265 h 5116"/>
                <a:gd name="T46" fmla="*/ 1889 w 5297"/>
                <a:gd name="T47" fmla="*/ 3178 h 5116"/>
                <a:gd name="T48" fmla="*/ 2324 w 5297"/>
                <a:gd name="T49" fmla="*/ 3463 h 5116"/>
                <a:gd name="T50" fmla="*/ 2704 w 5297"/>
                <a:gd name="T51" fmla="*/ 4134 h 5116"/>
                <a:gd name="T52" fmla="*/ 2870 w 5297"/>
                <a:gd name="T53" fmla="*/ 4411 h 5116"/>
                <a:gd name="T54" fmla="*/ 3012 w 5297"/>
                <a:gd name="T55" fmla="*/ 4806 h 5116"/>
                <a:gd name="T56" fmla="*/ 3423 w 5297"/>
                <a:gd name="T57" fmla="*/ 4988 h 5116"/>
                <a:gd name="T58" fmla="*/ 3747 w 5297"/>
                <a:gd name="T59" fmla="*/ 5107 h 5116"/>
                <a:gd name="T60" fmla="*/ 3826 w 5297"/>
                <a:gd name="T61" fmla="*/ 5036 h 5116"/>
                <a:gd name="T62" fmla="*/ 3747 w 5297"/>
                <a:gd name="T63" fmla="*/ 4901 h 5116"/>
                <a:gd name="T64" fmla="*/ 3660 w 5297"/>
                <a:gd name="T65" fmla="*/ 4593 h 5116"/>
                <a:gd name="T66" fmla="*/ 3755 w 5297"/>
                <a:gd name="T67" fmla="*/ 4743 h 5116"/>
                <a:gd name="T68" fmla="*/ 3779 w 5297"/>
                <a:gd name="T69" fmla="*/ 4712 h 5116"/>
                <a:gd name="T70" fmla="*/ 3668 w 5297"/>
                <a:gd name="T71" fmla="*/ 4435 h 5116"/>
                <a:gd name="T72" fmla="*/ 3715 w 5297"/>
                <a:gd name="T73" fmla="*/ 4403 h 5116"/>
                <a:gd name="T74" fmla="*/ 3834 w 5297"/>
                <a:gd name="T75" fmla="*/ 4222 h 5116"/>
                <a:gd name="T76" fmla="*/ 3771 w 5297"/>
                <a:gd name="T77" fmla="*/ 4253 h 5116"/>
                <a:gd name="T78" fmla="*/ 3771 w 5297"/>
                <a:gd name="T79" fmla="*/ 4142 h 5116"/>
                <a:gd name="T80" fmla="*/ 3826 w 5297"/>
                <a:gd name="T81" fmla="*/ 4056 h 5116"/>
                <a:gd name="T82" fmla="*/ 3992 w 5297"/>
                <a:gd name="T83" fmla="*/ 3937 h 5116"/>
                <a:gd name="T84" fmla="*/ 4094 w 5297"/>
                <a:gd name="T85" fmla="*/ 3921 h 5116"/>
                <a:gd name="T86" fmla="*/ 4110 w 5297"/>
                <a:gd name="T87" fmla="*/ 3858 h 5116"/>
                <a:gd name="T88" fmla="*/ 4157 w 5297"/>
                <a:gd name="T89" fmla="*/ 3803 h 5116"/>
                <a:gd name="T90" fmla="*/ 4220 w 5297"/>
                <a:gd name="T91" fmla="*/ 3874 h 5116"/>
                <a:gd name="T92" fmla="*/ 4473 w 5297"/>
                <a:gd name="T93" fmla="*/ 3723 h 5116"/>
                <a:gd name="T94" fmla="*/ 4750 w 5297"/>
                <a:gd name="T95" fmla="*/ 3407 h 5116"/>
                <a:gd name="T96" fmla="*/ 4766 w 5297"/>
                <a:gd name="T97" fmla="*/ 3305 h 5116"/>
                <a:gd name="T98" fmla="*/ 4813 w 5297"/>
                <a:gd name="T99" fmla="*/ 3328 h 5116"/>
                <a:gd name="T100" fmla="*/ 4790 w 5297"/>
                <a:gd name="T101" fmla="*/ 3447 h 5116"/>
                <a:gd name="T102" fmla="*/ 4797 w 5297"/>
                <a:gd name="T103" fmla="*/ 3478 h 5116"/>
                <a:gd name="T104" fmla="*/ 5185 w 5297"/>
                <a:gd name="T105" fmla="*/ 3265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97" h="5116">
                  <a:moveTo>
                    <a:pt x="5169" y="3249"/>
                  </a:moveTo>
                  <a:lnTo>
                    <a:pt x="5169" y="3249"/>
                  </a:lnTo>
                  <a:cubicBezTo>
                    <a:pt x="5161" y="3241"/>
                    <a:pt x="5145" y="3233"/>
                    <a:pt x="5153" y="3217"/>
                  </a:cubicBezTo>
                  <a:cubicBezTo>
                    <a:pt x="5161" y="3202"/>
                    <a:pt x="5177" y="3186"/>
                    <a:pt x="5193" y="3170"/>
                  </a:cubicBezTo>
                  <a:cubicBezTo>
                    <a:pt x="5217" y="3146"/>
                    <a:pt x="5209" y="3123"/>
                    <a:pt x="5217" y="3107"/>
                  </a:cubicBezTo>
                  <a:cubicBezTo>
                    <a:pt x="5232" y="3091"/>
                    <a:pt x="5240" y="3099"/>
                    <a:pt x="5240" y="3083"/>
                  </a:cubicBezTo>
                  <a:cubicBezTo>
                    <a:pt x="5240" y="3059"/>
                    <a:pt x="5248" y="3043"/>
                    <a:pt x="5232" y="3020"/>
                  </a:cubicBezTo>
                  <a:cubicBezTo>
                    <a:pt x="5224" y="2996"/>
                    <a:pt x="5209" y="2980"/>
                    <a:pt x="5217" y="2965"/>
                  </a:cubicBezTo>
                  <a:cubicBezTo>
                    <a:pt x="5217" y="2957"/>
                    <a:pt x="5224" y="2925"/>
                    <a:pt x="5232" y="2925"/>
                  </a:cubicBezTo>
                  <a:cubicBezTo>
                    <a:pt x="5248" y="2925"/>
                    <a:pt x="5248" y="2901"/>
                    <a:pt x="5240" y="2886"/>
                  </a:cubicBezTo>
                  <a:cubicBezTo>
                    <a:pt x="5232" y="2870"/>
                    <a:pt x="5193" y="2878"/>
                    <a:pt x="5217" y="2854"/>
                  </a:cubicBezTo>
                  <a:cubicBezTo>
                    <a:pt x="5248" y="2822"/>
                    <a:pt x="5248" y="2838"/>
                    <a:pt x="5272" y="2799"/>
                  </a:cubicBezTo>
                  <a:cubicBezTo>
                    <a:pt x="5288" y="2759"/>
                    <a:pt x="5288" y="2727"/>
                    <a:pt x="5288" y="2712"/>
                  </a:cubicBezTo>
                  <a:cubicBezTo>
                    <a:pt x="5288" y="2688"/>
                    <a:pt x="5280" y="2672"/>
                    <a:pt x="5288" y="2648"/>
                  </a:cubicBezTo>
                  <a:cubicBezTo>
                    <a:pt x="5296" y="2617"/>
                    <a:pt x="5288" y="2585"/>
                    <a:pt x="5272" y="2553"/>
                  </a:cubicBezTo>
                  <a:cubicBezTo>
                    <a:pt x="5256" y="2522"/>
                    <a:pt x="5232" y="2546"/>
                    <a:pt x="5232" y="2498"/>
                  </a:cubicBezTo>
                  <a:cubicBezTo>
                    <a:pt x="5232" y="2459"/>
                    <a:pt x="5217" y="2435"/>
                    <a:pt x="5201" y="2419"/>
                  </a:cubicBezTo>
                  <a:cubicBezTo>
                    <a:pt x="5185" y="2403"/>
                    <a:pt x="5161" y="2403"/>
                    <a:pt x="5169" y="2380"/>
                  </a:cubicBezTo>
                  <a:cubicBezTo>
                    <a:pt x="5177" y="2356"/>
                    <a:pt x="5185" y="2348"/>
                    <a:pt x="5177" y="2316"/>
                  </a:cubicBezTo>
                  <a:cubicBezTo>
                    <a:pt x="5161" y="2277"/>
                    <a:pt x="5130" y="2261"/>
                    <a:pt x="5114" y="2237"/>
                  </a:cubicBezTo>
                  <a:cubicBezTo>
                    <a:pt x="5098" y="2213"/>
                    <a:pt x="5066" y="2198"/>
                    <a:pt x="5066" y="2198"/>
                  </a:cubicBezTo>
                  <a:cubicBezTo>
                    <a:pt x="5059" y="1455"/>
                    <a:pt x="5059" y="1455"/>
                    <a:pt x="5059" y="1455"/>
                  </a:cubicBezTo>
                  <a:cubicBezTo>
                    <a:pt x="5059" y="1455"/>
                    <a:pt x="5043" y="1431"/>
                    <a:pt x="5019" y="1431"/>
                  </a:cubicBezTo>
                  <a:cubicBezTo>
                    <a:pt x="4987" y="1431"/>
                    <a:pt x="4964" y="1423"/>
                    <a:pt x="4956" y="1431"/>
                  </a:cubicBezTo>
                  <a:cubicBezTo>
                    <a:pt x="4940" y="1431"/>
                    <a:pt x="4948" y="1478"/>
                    <a:pt x="4924" y="1463"/>
                  </a:cubicBezTo>
                  <a:cubicBezTo>
                    <a:pt x="4900" y="1439"/>
                    <a:pt x="4916" y="1399"/>
                    <a:pt x="4884" y="1399"/>
                  </a:cubicBezTo>
                  <a:cubicBezTo>
                    <a:pt x="4853" y="1391"/>
                    <a:pt x="4869" y="1407"/>
                    <a:pt x="4829" y="1407"/>
                  </a:cubicBezTo>
                  <a:cubicBezTo>
                    <a:pt x="4797" y="1407"/>
                    <a:pt x="4774" y="1391"/>
                    <a:pt x="4766" y="1376"/>
                  </a:cubicBezTo>
                  <a:cubicBezTo>
                    <a:pt x="4758" y="1368"/>
                    <a:pt x="4726" y="1376"/>
                    <a:pt x="4687" y="1328"/>
                  </a:cubicBezTo>
                  <a:cubicBezTo>
                    <a:pt x="4647" y="1281"/>
                    <a:pt x="4624" y="1265"/>
                    <a:pt x="4600" y="1265"/>
                  </a:cubicBezTo>
                  <a:cubicBezTo>
                    <a:pt x="4576" y="1265"/>
                    <a:pt x="4568" y="1289"/>
                    <a:pt x="4553" y="1305"/>
                  </a:cubicBezTo>
                  <a:cubicBezTo>
                    <a:pt x="4544" y="1320"/>
                    <a:pt x="4529" y="1344"/>
                    <a:pt x="4497" y="1320"/>
                  </a:cubicBezTo>
                  <a:cubicBezTo>
                    <a:pt x="4466" y="1296"/>
                    <a:pt x="4473" y="1281"/>
                    <a:pt x="4450" y="1281"/>
                  </a:cubicBezTo>
                  <a:cubicBezTo>
                    <a:pt x="4434" y="1281"/>
                    <a:pt x="4386" y="1281"/>
                    <a:pt x="4386" y="1305"/>
                  </a:cubicBezTo>
                  <a:cubicBezTo>
                    <a:pt x="4379" y="1336"/>
                    <a:pt x="4363" y="1360"/>
                    <a:pt x="4331" y="1344"/>
                  </a:cubicBezTo>
                  <a:cubicBezTo>
                    <a:pt x="4307" y="1320"/>
                    <a:pt x="4323" y="1305"/>
                    <a:pt x="4292" y="1312"/>
                  </a:cubicBezTo>
                  <a:cubicBezTo>
                    <a:pt x="4252" y="1320"/>
                    <a:pt x="4220" y="1344"/>
                    <a:pt x="4204" y="1368"/>
                  </a:cubicBezTo>
                  <a:cubicBezTo>
                    <a:pt x="4181" y="1391"/>
                    <a:pt x="4165" y="1423"/>
                    <a:pt x="4141" y="1399"/>
                  </a:cubicBezTo>
                  <a:cubicBezTo>
                    <a:pt x="4110" y="1383"/>
                    <a:pt x="4094" y="1368"/>
                    <a:pt x="4062" y="1336"/>
                  </a:cubicBezTo>
                  <a:cubicBezTo>
                    <a:pt x="4039" y="1312"/>
                    <a:pt x="4016" y="1281"/>
                    <a:pt x="4008" y="1305"/>
                  </a:cubicBezTo>
                  <a:cubicBezTo>
                    <a:pt x="4000" y="1328"/>
                    <a:pt x="3992" y="1352"/>
                    <a:pt x="3976" y="1336"/>
                  </a:cubicBezTo>
                  <a:cubicBezTo>
                    <a:pt x="3953" y="1312"/>
                    <a:pt x="3945" y="1296"/>
                    <a:pt x="3929" y="1281"/>
                  </a:cubicBezTo>
                  <a:cubicBezTo>
                    <a:pt x="3913" y="1273"/>
                    <a:pt x="3913" y="1241"/>
                    <a:pt x="3897" y="1273"/>
                  </a:cubicBezTo>
                  <a:cubicBezTo>
                    <a:pt x="3881" y="1312"/>
                    <a:pt x="3881" y="1305"/>
                    <a:pt x="3881" y="1336"/>
                  </a:cubicBezTo>
                  <a:cubicBezTo>
                    <a:pt x="3881" y="1360"/>
                    <a:pt x="3874" y="1399"/>
                    <a:pt x="3858" y="1391"/>
                  </a:cubicBezTo>
                  <a:cubicBezTo>
                    <a:pt x="3842" y="1383"/>
                    <a:pt x="3818" y="1383"/>
                    <a:pt x="3826" y="1352"/>
                  </a:cubicBezTo>
                  <a:cubicBezTo>
                    <a:pt x="3834" y="1320"/>
                    <a:pt x="3842" y="1305"/>
                    <a:pt x="3826" y="1305"/>
                  </a:cubicBezTo>
                  <a:cubicBezTo>
                    <a:pt x="3810" y="1305"/>
                    <a:pt x="3739" y="1296"/>
                    <a:pt x="3739" y="1312"/>
                  </a:cubicBezTo>
                  <a:cubicBezTo>
                    <a:pt x="3739" y="1336"/>
                    <a:pt x="3708" y="1336"/>
                    <a:pt x="3692" y="1320"/>
                  </a:cubicBezTo>
                  <a:cubicBezTo>
                    <a:pt x="3684" y="1305"/>
                    <a:pt x="3676" y="1289"/>
                    <a:pt x="3644" y="1281"/>
                  </a:cubicBezTo>
                  <a:cubicBezTo>
                    <a:pt x="3613" y="1273"/>
                    <a:pt x="3589" y="1273"/>
                    <a:pt x="3581" y="1296"/>
                  </a:cubicBezTo>
                  <a:cubicBezTo>
                    <a:pt x="3565" y="1312"/>
                    <a:pt x="3534" y="1352"/>
                    <a:pt x="3518" y="1320"/>
                  </a:cubicBezTo>
                  <a:cubicBezTo>
                    <a:pt x="3510" y="1296"/>
                    <a:pt x="3526" y="1265"/>
                    <a:pt x="3510" y="1249"/>
                  </a:cubicBezTo>
                  <a:cubicBezTo>
                    <a:pt x="3486" y="1241"/>
                    <a:pt x="3478" y="1249"/>
                    <a:pt x="3478" y="1225"/>
                  </a:cubicBezTo>
                  <a:cubicBezTo>
                    <a:pt x="3478" y="1202"/>
                    <a:pt x="3486" y="1186"/>
                    <a:pt x="3462" y="1186"/>
                  </a:cubicBezTo>
                  <a:cubicBezTo>
                    <a:pt x="3431" y="1186"/>
                    <a:pt x="3407" y="1178"/>
                    <a:pt x="3399" y="1194"/>
                  </a:cubicBezTo>
                  <a:cubicBezTo>
                    <a:pt x="3399" y="1202"/>
                    <a:pt x="3375" y="1178"/>
                    <a:pt x="3368" y="1210"/>
                  </a:cubicBezTo>
                  <a:cubicBezTo>
                    <a:pt x="3360" y="1241"/>
                    <a:pt x="3328" y="1249"/>
                    <a:pt x="3320" y="1225"/>
                  </a:cubicBezTo>
                  <a:cubicBezTo>
                    <a:pt x="3320" y="1202"/>
                    <a:pt x="3320" y="1194"/>
                    <a:pt x="3289" y="1186"/>
                  </a:cubicBezTo>
                  <a:cubicBezTo>
                    <a:pt x="3257" y="1186"/>
                    <a:pt x="3225" y="1210"/>
                    <a:pt x="3202" y="1194"/>
                  </a:cubicBezTo>
                  <a:cubicBezTo>
                    <a:pt x="3202" y="1194"/>
                    <a:pt x="3186" y="1162"/>
                    <a:pt x="3146" y="1162"/>
                  </a:cubicBezTo>
                  <a:cubicBezTo>
                    <a:pt x="3099" y="1170"/>
                    <a:pt x="3091" y="1154"/>
                    <a:pt x="3059" y="1146"/>
                  </a:cubicBezTo>
                  <a:cubicBezTo>
                    <a:pt x="3028" y="1138"/>
                    <a:pt x="3036" y="1099"/>
                    <a:pt x="3028" y="1075"/>
                  </a:cubicBezTo>
                  <a:cubicBezTo>
                    <a:pt x="3012" y="1052"/>
                    <a:pt x="2996" y="1020"/>
                    <a:pt x="2980" y="1028"/>
                  </a:cubicBezTo>
                  <a:cubicBezTo>
                    <a:pt x="2957" y="1036"/>
                    <a:pt x="2972" y="1075"/>
                    <a:pt x="2933" y="1059"/>
                  </a:cubicBezTo>
                  <a:cubicBezTo>
                    <a:pt x="2885" y="1052"/>
                    <a:pt x="2885" y="1083"/>
                    <a:pt x="2854" y="1052"/>
                  </a:cubicBezTo>
                  <a:cubicBezTo>
                    <a:pt x="2814" y="1020"/>
                    <a:pt x="2806" y="988"/>
                    <a:pt x="2775" y="965"/>
                  </a:cubicBezTo>
                  <a:cubicBezTo>
                    <a:pt x="2743" y="941"/>
                    <a:pt x="2759" y="55"/>
                    <a:pt x="2759" y="55"/>
                  </a:cubicBezTo>
                  <a:cubicBezTo>
                    <a:pt x="1613" y="0"/>
                    <a:pt x="1613" y="0"/>
                    <a:pt x="1613" y="0"/>
                  </a:cubicBezTo>
                  <a:cubicBezTo>
                    <a:pt x="1470" y="2095"/>
                    <a:pt x="1470" y="2095"/>
                    <a:pt x="1470" y="2095"/>
                  </a:cubicBezTo>
                  <a:cubicBezTo>
                    <a:pt x="1470" y="2095"/>
                    <a:pt x="1470" y="2142"/>
                    <a:pt x="1439" y="2142"/>
                  </a:cubicBezTo>
                  <a:cubicBezTo>
                    <a:pt x="1415" y="2142"/>
                    <a:pt x="39" y="2024"/>
                    <a:pt x="39" y="2024"/>
                  </a:cubicBezTo>
                  <a:cubicBezTo>
                    <a:pt x="39" y="2024"/>
                    <a:pt x="0" y="1984"/>
                    <a:pt x="71" y="2127"/>
                  </a:cubicBezTo>
                  <a:cubicBezTo>
                    <a:pt x="87" y="2127"/>
                    <a:pt x="103" y="2135"/>
                    <a:pt x="103" y="2135"/>
                  </a:cubicBezTo>
                  <a:cubicBezTo>
                    <a:pt x="111" y="2135"/>
                    <a:pt x="182" y="2182"/>
                    <a:pt x="182" y="2253"/>
                  </a:cubicBezTo>
                  <a:cubicBezTo>
                    <a:pt x="182" y="2316"/>
                    <a:pt x="190" y="2277"/>
                    <a:pt x="253" y="2316"/>
                  </a:cubicBezTo>
                  <a:cubicBezTo>
                    <a:pt x="308" y="2348"/>
                    <a:pt x="332" y="2372"/>
                    <a:pt x="371" y="2419"/>
                  </a:cubicBezTo>
                  <a:cubicBezTo>
                    <a:pt x="411" y="2459"/>
                    <a:pt x="427" y="2466"/>
                    <a:pt x="443" y="2530"/>
                  </a:cubicBezTo>
                  <a:cubicBezTo>
                    <a:pt x="458" y="2593"/>
                    <a:pt x="506" y="2569"/>
                    <a:pt x="545" y="2609"/>
                  </a:cubicBezTo>
                  <a:cubicBezTo>
                    <a:pt x="593" y="2648"/>
                    <a:pt x="609" y="2672"/>
                    <a:pt x="672" y="2719"/>
                  </a:cubicBezTo>
                  <a:cubicBezTo>
                    <a:pt x="735" y="2767"/>
                    <a:pt x="719" y="2767"/>
                    <a:pt x="719" y="2806"/>
                  </a:cubicBezTo>
                  <a:cubicBezTo>
                    <a:pt x="719" y="2846"/>
                    <a:pt x="696" y="2830"/>
                    <a:pt x="767" y="2909"/>
                  </a:cubicBezTo>
                  <a:cubicBezTo>
                    <a:pt x="830" y="2988"/>
                    <a:pt x="759" y="2957"/>
                    <a:pt x="743" y="3012"/>
                  </a:cubicBezTo>
                  <a:cubicBezTo>
                    <a:pt x="719" y="3059"/>
                    <a:pt x="782" y="3123"/>
                    <a:pt x="798" y="3178"/>
                  </a:cubicBezTo>
                  <a:cubicBezTo>
                    <a:pt x="814" y="3225"/>
                    <a:pt x="838" y="3225"/>
                    <a:pt x="885" y="3241"/>
                  </a:cubicBezTo>
                  <a:cubicBezTo>
                    <a:pt x="925" y="3257"/>
                    <a:pt x="909" y="3265"/>
                    <a:pt x="925" y="3296"/>
                  </a:cubicBezTo>
                  <a:cubicBezTo>
                    <a:pt x="949" y="3336"/>
                    <a:pt x="1012" y="3360"/>
                    <a:pt x="1044" y="3360"/>
                  </a:cubicBezTo>
                  <a:cubicBezTo>
                    <a:pt x="1083" y="3360"/>
                    <a:pt x="1138" y="3439"/>
                    <a:pt x="1154" y="3431"/>
                  </a:cubicBezTo>
                  <a:cubicBezTo>
                    <a:pt x="1178" y="3423"/>
                    <a:pt x="1288" y="3502"/>
                    <a:pt x="1344" y="3542"/>
                  </a:cubicBezTo>
                  <a:cubicBezTo>
                    <a:pt x="1407" y="3581"/>
                    <a:pt x="1383" y="3510"/>
                    <a:pt x="1431" y="3486"/>
                  </a:cubicBezTo>
                  <a:cubicBezTo>
                    <a:pt x="1478" y="3463"/>
                    <a:pt x="1478" y="3399"/>
                    <a:pt x="1486" y="3360"/>
                  </a:cubicBezTo>
                  <a:cubicBezTo>
                    <a:pt x="1502" y="3320"/>
                    <a:pt x="1526" y="3289"/>
                    <a:pt x="1541" y="3265"/>
                  </a:cubicBezTo>
                  <a:cubicBezTo>
                    <a:pt x="1549" y="3241"/>
                    <a:pt x="1534" y="3194"/>
                    <a:pt x="1613" y="3186"/>
                  </a:cubicBezTo>
                  <a:cubicBezTo>
                    <a:pt x="1692" y="3178"/>
                    <a:pt x="1692" y="3139"/>
                    <a:pt x="1739" y="3139"/>
                  </a:cubicBezTo>
                  <a:cubicBezTo>
                    <a:pt x="1794" y="3146"/>
                    <a:pt x="1794" y="3186"/>
                    <a:pt x="1826" y="3186"/>
                  </a:cubicBezTo>
                  <a:cubicBezTo>
                    <a:pt x="1850" y="3194"/>
                    <a:pt x="1850" y="3186"/>
                    <a:pt x="1889" y="3178"/>
                  </a:cubicBezTo>
                  <a:cubicBezTo>
                    <a:pt x="1929" y="3162"/>
                    <a:pt x="1929" y="3178"/>
                    <a:pt x="1952" y="3202"/>
                  </a:cubicBezTo>
                  <a:cubicBezTo>
                    <a:pt x="1968" y="3217"/>
                    <a:pt x="2008" y="3210"/>
                    <a:pt x="2024" y="3194"/>
                  </a:cubicBezTo>
                  <a:cubicBezTo>
                    <a:pt x="2047" y="3178"/>
                    <a:pt x="2127" y="3296"/>
                    <a:pt x="2166" y="3328"/>
                  </a:cubicBezTo>
                  <a:cubicBezTo>
                    <a:pt x="2205" y="3368"/>
                    <a:pt x="2277" y="3431"/>
                    <a:pt x="2324" y="3463"/>
                  </a:cubicBezTo>
                  <a:cubicBezTo>
                    <a:pt x="2372" y="3494"/>
                    <a:pt x="2316" y="3510"/>
                    <a:pt x="2419" y="3660"/>
                  </a:cubicBezTo>
                  <a:cubicBezTo>
                    <a:pt x="2522" y="3810"/>
                    <a:pt x="2482" y="3834"/>
                    <a:pt x="2514" y="3874"/>
                  </a:cubicBezTo>
                  <a:cubicBezTo>
                    <a:pt x="2545" y="3905"/>
                    <a:pt x="2498" y="3921"/>
                    <a:pt x="2538" y="3945"/>
                  </a:cubicBezTo>
                  <a:cubicBezTo>
                    <a:pt x="2585" y="3969"/>
                    <a:pt x="2688" y="4095"/>
                    <a:pt x="2704" y="4134"/>
                  </a:cubicBezTo>
                  <a:cubicBezTo>
                    <a:pt x="2727" y="4174"/>
                    <a:pt x="2727" y="4206"/>
                    <a:pt x="2767" y="4214"/>
                  </a:cubicBezTo>
                  <a:cubicBezTo>
                    <a:pt x="2806" y="4222"/>
                    <a:pt x="2814" y="4253"/>
                    <a:pt x="2838" y="4269"/>
                  </a:cubicBezTo>
                  <a:cubicBezTo>
                    <a:pt x="2862" y="4293"/>
                    <a:pt x="2838" y="4293"/>
                    <a:pt x="2838" y="4324"/>
                  </a:cubicBezTo>
                  <a:cubicBezTo>
                    <a:pt x="2830" y="4356"/>
                    <a:pt x="2814" y="4380"/>
                    <a:pt x="2870" y="4411"/>
                  </a:cubicBezTo>
                  <a:cubicBezTo>
                    <a:pt x="2917" y="4443"/>
                    <a:pt x="2830" y="4474"/>
                    <a:pt x="2862" y="4514"/>
                  </a:cubicBezTo>
                  <a:cubicBezTo>
                    <a:pt x="2893" y="4553"/>
                    <a:pt x="2941" y="4648"/>
                    <a:pt x="2964" y="4672"/>
                  </a:cubicBezTo>
                  <a:cubicBezTo>
                    <a:pt x="2988" y="4696"/>
                    <a:pt x="2949" y="4743"/>
                    <a:pt x="2972" y="4759"/>
                  </a:cubicBezTo>
                  <a:cubicBezTo>
                    <a:pt x="3004" y="4775"/>
                    <a:pt x="2988" y="4806"/>
                    <a:pt x="3012" y="4806"/>
                  </a:cubicBezTo>
                  <a:cubicBezTo>
                    <a:pt x="3028" y="4814"/>
                    <a:pt x="3067" y="4822"/>
                    <a:pt x="3115" y="4854"/>
                  </a:cubicBezTo>
                  <a:cubicBezTo>
                    <a:pt x="3170" y="4878"/>
                    <a:pt x="3154" y="4893"/>
                    <a:pt x="3202" y="4886"/>
                  </a:cubicBezTo>
                  <a:cubicBezTo>
                    <a:pt x="3241" y="4886"/>
                    <a:pt x="3257" y="4901"/>
                    <a:pt x="3312" y="4941"/>
                  </a:cubicBezTo>
                  <a:cubicBezTo>
                    <a:pt x="3360" y="4973"/>
                    <a:pt x="3375" y="4988"/>
                    <a:pt x="3423" y="4988"/>
                  </a:cubicBezTo>
                  <a:cubicBezTo>
                    <a:pt x="3470" y="4996"/>
                    <a:pt x="3478" y="4996"/>
                    <a:pt x="3510" y="4973"/>
                  </a:cubicBezTo>
                  <a:cubicBezTo>
                    <a:pt x="3542" y="4949"/>
                    <a:pt x="3597" y="5004"/>
                    <a:pt x="3637" y="5020"/>
                  </a:cubicBezTo>
                  <a:cubicBezTo>
                    <a:pt x="3668" y="5036"/>
                    <a:pt x="3684" y="5067"/>
                    <a:pt x="3708" y="5083"/>
                  </a:cubicBezTo>
                  <a:cubicBezTo>
                    <a:pt x="3723" y="5107"/>
                    <a:pt x="3715" y="5115"/>
                    <a:pt x="3747" y="5107"/>
                  </a:cubicBezTo>
                  <a:cubicBezTo>
                    <a:pt x="3779" y="5099"/>
                    <a:pt x="3763" y="5075"/>
                    <a:pt x="3763" y="5075"/>
                  </a:cubicBezTo>
                  <a:cubicBezTo>
                    <a:pt x="3763" y="5075"/>
                    <a:pt x="3794" y="5052"/>
                    <a:pt x="3802" y="5044"/>
                  </a:cubicBezTo>
                  <a:cubicBezTo>
                    <a:pt x="3810" y="5028"/>
                    <a:pt x="3826" y="5044"/>
                    <a:pt x="3834" y="5044"/>
                  </a:cubicBezTo>
                  <a:cubicBezTo>
                    <a:pt x="3834" y="5036"/>
                    <a:pt x="3826" y="5036"/>
                    <a:pt x="3826" y="5036"/>
                  </a:cubicBezTo>
                  <a:cubicBezTo>
                    <a:pt x="3818" y="4980"/>
                    <a:pt x="3810" y="4996"/>
                    <a:pt x="3802" y="5012"/>
                  </a:cubicBezTo>
                  <a:cubicBezTo>
                    <a:pt x="3794" y="5020"/>
                    <a:pt x="3794" y="5044"/>
                    <a:pt x="3779" y="5028"/>
                  </a:cubicBezTo>
                  <a:cubicBezTo>
                    <a:pt x="3771" y="5012"/>
                    <a:pt x="3802" y="5012"/>
                    <a:pt x="3779" y="4973"/>
                  </a:cubicBezTo>
                  <a:cubicBezTo>
                    <a:pt x="3763" y="4941"/>
                    <a:pt x="3755" y="4949"/>
                    <a:pt x="3747" y="4901"/>
                  </a:cubicBezTo>
                  <a:cubicBezTo>
                    <a:pt x="3739" y="4854"/>
                    <a:pt x="3708" y="4870"/>
                    <a:pt x="3708" y="4814"/>
                  </a:cubicBezTo>
                  <a:cubicBezTo>
                    <a:pt x="3708" y="4759"/>
                    <a:pt x="3731" y="4727"/>
                    <a:pt x="3708" y="4696"/>
                  </a:cubicBezTo>
                  <a:cubicBezTo>
                    <a:pt x="3684" y="4664"/>
                    <a:pt x="3668" y="4656"/>
                    <a:pt x="3676" y="4633"/>
                  </a:cubicBezTo>
                  <a:cubicBezTo>
                    <a:pt x="3684" y="4609"/>
                    <a:pt x="3660" y="4617"/>
                    <a:pt x="3660" y="4593"/>
                  </a:cubicBezTo>
                  <a:cubicBezTo>
                    <a:pt x="3652" y="4569"/>
                    <a:pt x="3652" y="4562"/>
                    <a:pt x="3676" y="4553"/>
                  </a:cubicBezTo>
                  <a:cubicBezTo>
                    <a:pt x="3700" y="4538"/>
                    <a:pt x="3708" y="4522"/>
                    <a:pt x="3708" y="4506"/>
                  </a:cubicBezTo>
                  <a:cubicBezTo>
                    <a:pt x="3700" y="4490"/>
                    <a:pt x="3723" y="4514"/>
                    <a:pt x="3723" y="4553"/>
                  </a:cubicBezTo>
                  <a:cubicBezTo>
                    <a:pt x="3723" y="4593"/>
                    <a:pt x="3739" y="4727"/>
                    <a:pt x="3755" y="4743"/>
                  </a:cubicBezTo>
                  <a:cubicBezTo>
                    <a:pt x="3771" y="4767"/>
                    <a:pt x="3802" y="4862"/>
                    <a:pt x="3802" y="4878"/>
                  </a:cubicBezTo>
                  <a:cubicBezTo>
                    <a:pt x="3794" y="4901"/>
                    <a:pt x="3802" y="4957"/>
                    <a:pt x="3818" y="4941"/>
                  </a:cubicBezTo>
                  <a:cubicBezTo>
                    <a:pt x="3826" y="4925"/>
                    <a:pt x="3826" y="4925"/>
                    <a:pt x="3818" y="4886"/>
                  </a:cubicBezTo>
                  <a:cubicBezTo>
                    <a:pt x="3802" y="4838"/>
                    <a:pt x="3794" y="4775"/>
                    <a:pt x="3779" y="4712"/>
                  </a:cubicBezTo>
                  <a:cubicBezTo>
                    <a:pt x="3755" y="4640"/>
                    <a:pt x="3747" y="4617"/>
                    <a:pt x="3747" y="4577"/>
                  </a:cubicBezTo>
                  <a:cubicBezTo>
                    <a:pt x="3747" y="4546"/>
                    <a:pt x="3739" y="4522"/>
                    <a:pt x="3731" y="4498"/>
                  </a:cubicBezTo>
                  <a:cubicBezTo>
                    <a:pt x="3723" y="4474"/>
                    <a:pt x="3723" y="4467"/>
                    <a:pt x="3715" y="4451"/>
                  </a:cubicBezTo>
                  <a:cubicBezTo>
                    <a:pt x="3700" y="4435"/>
                    <a:pt x="3692" y="4435"/>
                    <a:pt x="3668" y="4435"/>
                  </a:cubicBezTo>
                  <a:cubicBezTo>
                    <a:pt x="3652" y="4435"/>
                    <a:pt x="3637" y="4451"/>
                    <a:pt x="3621" y="4435"/>
                  </a:cubicBezTo>
                  <a:cubicBezTo>
                    <a:pt x="3597" y="4411"/>
                    <a:pt x="3581" y="4411"/>
                    <a:pt x="3597" y="4395"/>
                  </a:cubicBezTo>
                  <a:cubicBezTo>
                    <a:pt x="3613" y="4387"/>
                    <a:pt x="3652" y="4395"/>
                    <a:pt x="3676" y="4403"/>
                  </a:cubicBezTo>
                  <a:cubicBezTo>
                    <a:pt x="3692" y="4411"/>
                    <a:pt x="3700" y="4419"/>
                    <a:pt x="3715" y="4403"/>
                  </a:cubicBezTo>
                  <a:cubicBezTo>
                    <a:pt x="3731" y="4395"/>
                    <a:pt x="3731" y="4364"/>
                    <a:pt x="3739" y="4380"/>
                  </a:cubicBezTo>
                  <a:cubicBezTo>
                    <a:pt x="3739" y="4403"/>
                    <a:pt x="3723" y="4427"/>
                    <a:pt x="3739" y="4427"/>
                  </a:cubicBezTo>
                  <a:cubicBezTo>
                    <a:pt x="3763" y="4427"/>
                    <a:pt x="3755" y="4411"/>
                    <a:pt x="3763" y="4387"/>
                  </a:cubicBezTo>
                  <a:cubicBezTo>
                    <a:pt x="3763" y="4364"/>
                    <a:pt x="3826" y="4245"/>
                    <a:pt x="3834" y="4222"/>
                  </a:cubicBezTo>
                  <a:cubicBezTo>
                    <a:pt x="3850" y="4190"/>
                    <a:pt x="3850" y="4166"/>
                    <a:pt x="3834" y="4182"/>
                  </a:cubicBezTo>
                  <a:cubicBezTo>
                    <a:pt x="3818" y="4198"/>
                    <a:pt x="3802" y="4206"/>
                    <a:pt x="3802" y="4229"/>
                  </a:cubicBezTo>
                  <a:cubicBezTo>
                    <a:pt x="3802" y="4253"/>
                    <a:pt x="3794" y="4277"/>
                    <a:pt x="3779" y="4285"/>
                  </a:cubicBezTo>
                  <a:cubicBezTo>
                    <a:pt x="3771" y="4285"/>
                    <a:pt x="3771" y="4293"/>
                    <a:pt x="3771" y="4253"/>
                  </a:cubicBezTo>
                  <a:cubicBezTo>
                    <a:pt x="3771" y="4222"/>
                    <a:pt x="3771" y="4229"/>
                    <a:pt x="3747" y="4206"/>
                  </a:cubicBezTo>
                  <a:cubicBezTo>
                    <a:pt x="3723" y="4190"/>
                    <a:pt x="3700" y="4198"/>
                    <a:pt x="3700" y="4174"/>
                  </a:cubicBezTo>
                  <a:cubicBezTo>
                    <a:pt x="3700" y="4150"/>
                    <a:pt x="3684" y="4142"/>
                    <a:pt x="3708" y="4142"/>
                  </a:cubicBezTo>
                  <a:cubicBezTo>
                    <a:pt x="3731" y="4142"/>
                    <a:pt x="3755" y="4134"/>
                    <a:pt x="3771" y="4142"/>
                  </a:cubicBezTo>
                  <a:cubicBezTo>
                    <a:pt x="3779" y="4150"/>
                    <a:pt x="3779" y="4174"/>
                    <a:pt x="3794" y="4174"/>
                  </a:cubicBezTo>
                  <a:cubicBezTo>
                    <a:pt x="3810" y="4174"/>
                    <a:pt x="3802" y="4174"/>
                    <a:pt x="3826" y="4142"/>
                  </a:cubicBezTo>
                  <a:cubicBezTo>
                    <a:pt x="3842" y="4119"/>
                    <a:pt x="3897" y="4040"/>
                    <a:pt x="3874" y="4047"/>
                  </a:cubicBezTo>
                  <a:cubicBezTo>
                    <a:pt x="3850" y="4047"/>
                    <a:pt x="3826" y="4079"/>
                    <a:pt x="3826" y="4056"/>
                  </a:cubicBezTo>
                  <a:cubicBezTo>
                    <a:pt x="3818" y="4040"/>
                    <a:pt x="3818" y="4016"/>
                    <a:pt x="3842" y="4016"/>
                  </a:cubicBezTo>
                  <a:cubicBezTo>
                    <a:pt x="3858" y="4016"/>
                    <a:pt x="3881" y="3992"/>
                    <a:pt x="3905" y="4008"/>
                  </a:cubicBezTo>
                  <a:cubicBezTo>
                    <a:pt x="3929" y="4024"/>
                    <a:pt x="3929" y="4032"/>
                    <a:pt x="3937" y="4016"/>
                  </a:cubicBezTo>
                  <a:cubicBezTo>
                    <a:pt x="3953" y="4008"/>
                    <a:pt x="4016" y="3945"/>
                    <a:pt x="3992" y="3937"/>
                  </a:cubicBezTo>
                  <a:cubicBezTo>
                    <a:pt x="3961" y="3937"/>
                    <a:pt x="3961" y="3929"/>
                    <a:pt x="3961" y="3913"/>
                  </a:cubicBezTo>
                  <a:cubicBezTo>
                    <a:pt x="3961" y="3897"/>
                    <a:pt x="3961" y="3866"/>
                    <a:pt x="3992" y="3897"/>
                  </a:cubicBezTo>
                  <a:cubicBezTo>
                    <a:pt x="4023" y="3929"/>
                    <a:pt x="4000" y="3937"/>
                    <a:pt x="4039" y="3937"/>
                  </a:cubicBezTo>
                  <a:cubicBezTo>
                    <a:pt x="4070" y="3937"/>
                    <a:pt x="4094" y="3897"/>
                    <a:pt x="4094" y="3921"/>
                  </a:cubicBezTo>
                  <a:cubicBezTo>
                    <a:pt x="4086" y="3937"/>
                    <a:pt x="3984" y="4000"/>
                    <a:pt x="3992" y="4016"/>
                  </a:cubicBezTo>
                  <a:cubicBezTo>
                    <a:pt x="4000" y="4032"/>
                    <a:pt x="4016" y="4016"/>
                    <a:pt x="4039" y="4000"/>
                  </a:cubicBezTo>
                  <a:cubicBezTo>
                    <a:pt x="4054" y="3984"/>
                    <a:pt x="4165" y="3921"/>
                    <a:pt x="4141" y="3905"/>
                  </a:cubicBezTo>
                  <a:cubicBezTo>
                    <a:pt x="4118" y="3897"/>
                    <a:pt x="4149" y="3874"/>
                    <a:pt x="4110" y="3858"/>
                  </a:cubicBezTo>
                  <a:cubicBezTo>
                    <a:pt x="4070" y="3842"/>
                    <a:pt x="4094" y="3834"/>
                    <a:pt x="4070" y="3818"/>
                  </a:cubicBezTo>
                  <a:cubicBezTo>
                    <a:pt x="4054" y="3795"/>
                    <a:pt x="4039" y="3771"/>
                    <a:pt x="4054" y="3763"/>
                  </a:cubicBezTo>
                  <a:cubicBezTo>
                    <a:pt x="4078" y="3755"/>
                    <a:pt x="4062" y="3787"/>
                    <a:pt x="4094" y="3795"/>
                  </a:cubicBezTo>
                  <a:cubicBezTo>
                    <a:pt x="4126" y="3810"/>
                    <a:pt x="4141" y="3826"/>
                    <a:pt x="4157" y="3803"/>
                  </a:cubicBezTo>
                  <a:cubicBezTo>
                    <a:pt x="4173" y="3779"/>
                    <a:pt x="4181" y="3779"/>
                    <a:pt x="4204" y="3787"/>
                  </a:cubicBezTo>
                  <a:cubicBezTo>
                    <a:pt x="4220" y="3795"/>
                    <a:pt x="4244" y="3818"/>
                    <a:pt x="4268" y="3810"/>
                  </a:cubicBezTo>
                  <a:cubicBezTo>
                    <a:pt x="4292" y="3810"/>
                    <a:pt x="4276" y="3826"/>
                    <a:pt x="4252" y="3834"/>
                  </a:cubicBezTo>
                  <a:cubicBezTo>
                    <a:pt x="4228" y="3842"/>
                    <a:pt x="4213" y="3874"/>
                    <a:pt x="4220" y="3874"/>
                  </a:cubicBezTo>
                  <a:cubicBezTo>
                    <a:pt x="4236" y="3874"/>
                    <a:pt x="4276" y="3842"/>
                    <a:pt x="4323" y="3818"/>
                  </a:cubicBezTo>
                  <a:cubicBezTo>
                    <a:pt x="4371" y="3795"/>
                    <a:pt x="4402" y="3779"/>
                    <a:pt x="4386" y="3771"/>
                  </a:cubicBezTo>
                  <a:cubicBezTo>
                    <a:pt x="4371" y="3755"/>
                    <a:pt x="4379" y="3755"/>
                    <a:pt x="4402" y="3747"/>
                  </a:cubicBezTo>
                  <a:cubicBezTo>
                    <a:pt x="4426" y="3747"/>
                    <a:pt x="4450" y="3739"/>
                    <a:pt x="4473" y="3723"/>
                  </a:cubicBezTo>
                  <a:cubicBezTo>
                    <a:pt x="4489" y="3708"/>
                    <a:pt x="4616" y="3644"/>
                    <a:pt x="4639" y="3597"/>
                  </a:cubicBezTo>
                  <a:cubicBezTo>
                    <a:pt x="4663" y="3549"/>
                    <a:pt x="4647" y="3534"/>
                    <a:pt x="4679" y="3518"/>
                  </a:cubicBezTo>
                  <a:cubicBezTo>
                    <a:pt x="4703" y="3502"/>
                    <a:pt x="4734" y="3478"/>
                    <a:pt x="4742" y="3470"/>
                  </a:cubicBezTo>
                  <a:cubicBezTo>
                    <a:pt x="4758" y="3463"/>
                    <a:pt x="4766" y="3423"/>
                    <a:pt x="4750" y="3407"/>
                  </a:cubicBezTo>
                  <a:cubicBezTo>
                    <a:pt x="4734" y="3383"/>
                    <a:pt x="4734" y="3383"/>
                    <a:pt x="4726" y="3360"/>
                  </a:cubicBezTo>
                  <a:cubicBezTo>
                    <a:pt x="4711" y="3336"/>
                    <a:pt x="4703" y="3344"/>
                    <a:pt x="4703" y="3320"/>
                  </a:cubicBezTo>
                  <a:cubicBezTo>
                    <a:pt x="4703" y="3296"/>
                    <a:pt x="4695" y="3281"/>
                    <a:pt x="4711" y="3289"/>
                  </a:cubicBezTo>
                  <a:cubicBezTo>
                    <a:pt x="4726" y="3296"/>
                    <a:pt x="4750" y="3320"/>
                    <a:pt x="4766" y="3305"/>
                  </a:cubicBezTo>
                  <a:cubicBezTo>
                    <a:pt x="4774" y="3281"/>
                    <a:pt x="4774" y="3281"/>
                    <a:pt x="4790" y="3265"/>
                  </a:cubicBezTo>
                  <a:cubicBezTo>
                    <a:pt x="4797" y="3249"/>
                    <a:pt x="4813" y="3241"/>
                    <a:pt x="4821" y="3257"/>
                  </a:cubicBezTo>
                  <a:cubicBezTo>
                    <a:pt x="4821" y="3265"/>
                    <a:pt x="4853" y="3281"/>
                    <a:pt x="4829" y="3289"/>
                  </a:cubicBezTo>
                  <a:cubicBezTo>
                    <a:pt x="4813" y="3305"/>
                    <a:pt x="4813" y="3320"/>
                    <a:pt x="4813" y="3328"/>
                  </a:cubicBezTo>
                  <a:cubicBezTo>
                    <a:pt x="4821" y="3336"/>
                    <a:pt x="4790" y="3336"/>
                    <a:pt x="4806" y="3352"/>
                  </a:cubicBezTo>
                  <a:cubicBezTo>
                    <a:pt x="4813" y="3368"/>
                    <a:pt x="4797" y="3376"/>
                    <a:pt x="4829" y="3368"/>
                  </a:cubicBezTo>
                  <a:cubicBezTo>
                    <a:pt x="4853" y="3368"/>
                    <a:pt x="4869" y="3368"/>
                    <a:pt x="4853" y="3376"/>
                  </a:cubicBezTo>
                  <a:cubicBezTo>
                    <a:pt x="4837" y="3383"/>
                    <a:pt x="4797" y="3431"/>
                    <a:pt x="4790" y="3447"/>
                  </a:cubicBezTo>
                  <a:cubicBezTo>
                    <a:pt x="4782" y="3463"/>
                    <a:pt x="4766" y="3478"/>
                    <a:pt x="4750" y="3486"/>
                  </a:cubicBezTo>
                  <a:cubicBezTo>
                    <a:pt x="4734" y="3502"/>
                    <a:pt x="4703" y="3518"/>
                    <a:pt x="4703" y="3526"/>
                  </a:cubicBezTo>
                  <a:cubicBezTo>
                    <a:pt x="4695" y="3542"/>
                    <a:pt x="4679" y="3557"/>
                    <a:pt x="4719" y="3542"/>
                  </a:cubicBezTo>
                  <a:cubicBezTo>
                    <a:pt x="4758" y="3518"/>
                    <a:pt x="4790" y="3494"/>
                    <a:pt x="4797" y="3478"/>
                  </a:cubicBezTo>
                  <a:cubicBezTo>
                    <a:pt x="4806" y="3455"/>
                    <a:pt x="4829" y="3415"/>
                    <a:pt x="4877" y="3392"/>
                  </a:cubicBezTo>
                  <a:cubicBezTo>
                    <a:pt x="4932" y="3368"/>
                    <a:pt x="4964" y="3336"/>
                    <a:pt x="4995" y="3336"/>
                  </a:cubicBezTo>
                  <a:cubicBezTo>
                    <a:pt x="5035" y="3328"/>
                    <a:pt x="5145" y="3273"/>
                    <a:pt x="5177" y="3273"/>
                  </a:cubicBezTo>
                  <a:lnTo>
                    <a:pt x="5185" y="3265"/>
                  </a:lnTo>
                  <a:lnTo>
                    <a:pt x="5185" y="3265"/>
                  </a:lnTo>
                  <a:cubicBezTo>
                    <a:pt x="5185" y="3265"/>
                    <a:pt x="5185" y="3257"/>
                    <a:pt x="5169" y="324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12"/>
            <p:cNvSpPr>
              <a:spLocks noChangeArrowheads="1"/>
            </p:cNvSpPr>
            <p:nvPr/>
          </p:nvSpPr>
          <p:spPr bwMode="auto">
            <a:xfrm>
              <a:off x="15291425" y="7613281"/>
              <a:ext cx="2778528" cy="2695033"/>
            </a:xfrm>
            <a:custGeom>
              <a:avLst/>
              <a:gdLst>
                <a:gd name="T0" fmla="*/ 3170 w 5281"/>
                <a:gd name="T1" fmla="*/ 4901 h 5124"/>
                <a:gd name="T2" fmla="*/ 2822 w 5281"/>
                <a:gd name="T3" fmla="*/ 4301 h 5124"/>
                <a:gd name="T4" fmla="*/ 2016 w 5281"/>
                <a:gd name="T5" fmla="*/ 3202 h 5124"/>
                <a:gd name="T6" fmla="*/ 1525 w 5281"/>
                <a:gd name="T7" fmla="*/ 3273 h 5124"/>
                <a:gd name="T8" fmla="*/ 893 w 5281"/>
                <a:gd name="T9" fmla="*/ 3281 h 5124"/>
                <a:gd name="T10" fmla="*/ 482 w 5281"/>
                <a:gd name="T11" fmla="*/ 2593 h 5124"/>
                <a:gd name="T12" fmla="*/ 1454 w 5281"/>
                <a:gd name="T13" fmla="*/ 2103 h 5124"/>
                <a:gd name="T14" fmla="*/ 2972 w 5281"/>
                <a:gd name="T15" fmla="*/ 1028 h 5124"/>
                <a:gd name="T16" fmla="*/ 3320 w 5281"/>
                <a:gd name="T17" fmla="*/ 1241 h 5124"/>
                <a:gd name="T18" fmla="*/ 3510 w 5281"/>
                <a:gd name="T19" fmla="*/ 1328 h 5124"/>
                <a:gd name="T20" fmla="*/ 3842 w 5281"/>
                <a:gd name="T21" fmla="*/ 1399 h 5124"/>
                <a:gd name="T22" fmla="*/ 4125 w 5281"/>
                <a:gd name="T23" fmla="*/ 1407 h 5124"/>
                <a:gd name="T24" fmla="*/ 4537 w 5281"/>
                <a:gd name="T25" fmla="*/ 1313 h 5124"/>
                <a:gd name="T26" fmla="*/ 5003 w 5281"/>
                <a:gd name="T27" fmla="*/ 1439 h 5124"/>
                <a:gd name="T28" fmla="*/ 5280 w 5281"/>
                <a:gd name="T29" fmla="*/ 2656 h 5124"/>
                <a:gd name="T30" fmla="*/ 5232 w 5281"/>
                <a:gd name="T31" fmla="*/ 3075 h 5124"/>
                <a:gd name="T32" fmla="*/ 4924 w 5281"/>
                <a:gd name="T33" fmla="*/ 3368 h 5124"/>
                <a:gd name="T34" fmla="*/ 4813 w 5281"/>
                <a:gd name="T35" fmla="*/ 3384 h 5124"/>
                <a:gd name="T36" fmla="*/ 4734 w 5281"/>
                <a:gd name="T37" fmla="*/ 3320 h 5124"/>
                <a:gd name="T38" fmla="*/ 4457 w 5281"/>
                <a:gd name="T39" fmla="*/ 3739 h 5124"/>
                <a:gd name="T40" fmla="*/ 4204 w 5281"/>
                <a:gd name="T41" fmla="*/ 3811 h 5124"/>
                <a:gd name="T42" fmla="*/ 4125 w 5281"/>
                <a:gd name="T43" fmla="*/ 3913 h 5124"/>
                <a:gd name="T44" fmla="*/ 3960 w 5281"/>
                <a:gd name="T45" fmla="*/ 3897 h 5124"/>
                <a:gd name="T46" fmla="*/ 3826 w 5281"/>
                <a:gd name="T47" fmla="*/ 4064 h 5124"/>
                <a:gd name="T48" fmla="*/ 3684 w 5281"/>
                <a:gd name="T49" fmla="*/ 4158 h 5124"/>
                <a:gd name="T50" fmla="*/ 3826 w 5281"/>
                <a:gd name="T51" fmla="*/ 4230 h 5124"/>
                <a:gd name="T52" fmla="*/ 3581 w 5281"/>
                <a:gd name="T53" fmla="*/ 4411 h 5124"/>
                <a:gd name="T54" fmla="*/ 3802 w 5281"/>
                <a:gd name="T55" fmla="*/ 4949 h 5124"/>
                <a:gd name="T56" fmla="*/ 3699 w 5281"/>
                <a:gd name="T57" fmla="*/ 4822 h 5124"/>
                <a:gd name="T58" fmla="*/ 3810 w 5281"/>
                <a:gd name="T59" fmla="*/ 5052 h 5124"/>
                <a:gd name="T60" fmla="*/ 3723 w 5281"/>
                <a:gd name="T61" fmla="*/ 5115 h 5124"/>
                <a:gd name="T62" fmla="*/ 3763 w 5281"/>
                <a:gd name="T63" fmla="*/ 4981 h 5124"/>
                <a:gd name="T64" fmla="*/ 3707 w 5281"/>
                <a:gd name="T65" fmla="*/ 4561 h 5124"/>
                <a:gd name="T66" fmla="*/ 3652 w 5281"/>
                <a:gd name="T67" fmla="*/ 4443 h 5124"/>
                <a:gd name="T68" fmla="*/ 3723 w 5281"/>
                <a:gd name="T69" fmla="*/ 4435 h 5124"/>
                <a:gd name="T70" fmla="*/ 3731 w 5281"/>
                <a:gd name="T71" fmla="*/ 4222 h 5124"/>
                <a:gd name="T72" fmla="*/ 3802 w 5281"/>
                <a:gd name="T73" fmla="*/ 4150 h 5124"/>
                <a:gd name="T74" fmla="*/ 3976 w 5281"/>
                <a:gd name="T75" fmla="*/ 3953 h 5124"/>
                <a:gd name="T76" fmla="*/ 3984 w 5281"/>
                <a:gd name="T77" fmla="*/ 4024 h 5124"/>
                <a:gd name="T78" fmla="*/ 4117 w 5281"/>
                <a:gd name="T79" fmla="*/ 3818 h 5124"/>
                <a:gd name="T80" fmla="*/ 4363 w 5281"/>
                <a:gd name="T81" fmla="*/ 3763 h 5124"/>
                <a:gd name="T82" fmla="*/ 4687 w 5281"/>
                <a:gd name="T83" fmla="*/ 3289 h 5124"/>
                <a:gd name="T84" fmla="*/ 4790 w 5281"/>
                <a:gd name="T85" fmla="*/ 3360 h 5124"/>
                <a:gd name="T86" fmla="*/ 4781 w 5281"/>
                <a:gd name="T87" fmla="*/ 3478 h 5124"/>
                <a:gd name="T88" fmla="*/ 5224 w 5281"/>
                <a:gd name="T89" fmla="*/ 3075 h 5124"/>
                <a:gd name="T90" fmla="*/ 5272 w 5281"/>
                <a:gd name="T91" fmla="*/ 2656 h 5124"/>
                <a:gd name="T92" fmla="*/ 5003 w 5281"/>
                <a:gd name="T93" fmla="*/ 1447 h 5124"/>
                <a:gd name="T94" fmla="*/ 4544 w 5281"/>
                <a:gd name="T95" fmla="*/ 1313 h 5124"/>
                <a:gd name="T96" fmla="*/ 4117 w 5281"/>
                <a:gd name="T97" fmla="*/ 1415 h 5124"/>
                <a:gd name="T98" fmla="*/ 3842 w 5281"/>
                <a:gd name="T99" fmla="*/ 1399 h 5124"/>
                <a:gd name="T100" fmla="*/ 3502 w 5281"/>
                <a:gd name="T101" fmla="*/ 1336 h 5124"/>
                <a:gd name="T102" fmla="*/ 3320 w 5281"/>
                <a:gd name="T103" fmla="*/ 1249 h 5124"/>
                <a:gd name="T104" fmla="*/ 3004 w 5281"/>
                <a:gd name="T105" fmla="*/ 1083 h 5124"/>
                <a:gd name="T106" fmla="*/ 1423 w 5281"/>
                <a:gd name="T107" fmla="*/ 2150 h 5124"/>
                <a:gd name="T108" fmla="*/ 569 w 5281"/>
                <a:gd name="T109" fmla="*/ 2648 h 5124"/>
                <a:gd name="T110" fmla="*/ 1028 w 5281"/>
                <a:gd name="T111" fmla="*/ 3368 h 5124"/>
                <a:gd name="T112" fmla="*/ 1597 w 5281"/>
                <a:gd name="T113" fmla="*/ 3186 h 5124"/>
                <a:gd name="T114" fmla="*/ 2150 w 5281"/>
                <a:gd name="T115" fmla="*/ 3336 h 5124"/>
                <a:gd name="T116" fmla="*/ 2822 w 5281"/>
                <a:gd name="T117" fmla="*/ 4348 h 5124"/>
                <a:gd name="T118" fmla="*/ 3265 w 5281"/>
                <a:gd name="T119" fmla="*/ 4917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1" h="5124">
                  <a:moveTo>
                    <a:pt x="3715" y="5123"/>
                  </a:moveTo>
                  <a:lnTo>
                    <a:pt x="3715" y="5123"/>
                  </a:lnTo>
                  <a:cubicBezTo>
                    <a:pt x="3699" y="5123"/>
                    <a:pt x="3699" y="5115"/>
                    <a:pt x="3699" y="5115"/>
                  </a:cubicBezTo>
                  <a:cubicBezTo>
                    <a:pt x="3699" y="5107"/>
                    <a:pt x="3692" y="5107"/>
                    <a:pt x="3684" y="5099"/>
                  </a:cubicBezTo>
                  <a:cubicBezTo>
                    <a:pt x="3684" y="5091"/>
                    <a:pt x="3676" y="5083"/>
                    <a:pt x="3668" y="5075"/>
                  </a:cubicBezTo>
                  <a:cubicBezTo>
                    <a:pt x="3660" y="5060"/>
                    <a:pt x="3644" y="5044"/>
                    <a:pt x="3621" y="5028"/>
                  </a:cubicBezTo>
                  <a:cubicBezTo>
                    <a:pt x="3605" y="5028"/>
                    <a:pt x="3597" y="5020"/>
                    <a:pt x="3589" y="5012"/>
                  </a:cubicBezTo>
                  <a:cubicBezTo>
                    <a:pt x="3565" y="4996"/>
                    <a:pt x="3534" y="4981"/>
                    <a:pt x="3518" y="4981"/>
                  </a:cubicBezTo>
                  <a:cubicBezTo>
                    <a:pt x="3510" y="4981"/>
                    <a:pt x="3502" y="4981"/>
                    <a:pt x="3494" y="4988"/>
                  </a:cubicBezTo>
                  <a:cubicBezTo>
                    <a:pt x="3462" y="5012"/>
                    <a:pt x="3454" y="5012"/>
                    <a:pt x="3407" y="5004"/>
                  </a:cubicBezTo>
                  <a:cubicBezTo>
                    <a:pt x="3367" y="4996"/>
                    <a:pt x="3352" y="4988"/>
                    <a:pt x="3312" y="4965"/>
                  </a:cubicBezTo>
                  <a:cubicBezTo>
                    <a:pt x="3304" y="4957"/>
                    <a:pt x="3296" y="4957"/>
                    <a:pt x="3288" y="4949"/>
                  </a:cubicBezTo>
                  <a:cubicBezTo>
                    <a:pt x="3281" y="4941"/>
                    <a:pt x="3265" y="4933"/>
                    <a:pt x="3257" y="4925"/>
                  </a:cubicBezTo>
                  <a:cubicBezTo>
                    <a:pt x="3233" y="4909"/>
                    <a:pt x="3217" y="4894"/>
                    <a:pt x="3186" y="4901"/>
                  </a:cubicBezTo>
                  <a:cubicBezTo>
                    <a:pt x="3178" y="4901"/>
                    <a:pt x="3170" y="4901"/>
                    <a:pt x="3170" y="4901"/>
                  </a:cubicBezTo>
                  <a:cubicBezTo>
                    <a:pt x="3154" y="4901"/>
                    <a:pt x="3146" y="4894"/>
                    <a:pt x="3138" y="4886"/>
                  </a:cubicBezTo>
                  <a:cubicBezTo>
                    <a:pt x="3130" y="4886"/>
                    <a:pt x="3122" y="4878"/>
                    <a:pt x="3099" y="4862"/>
                  </a:cubicBezTo>
                  <a:cubicBezTo>
                    <a:pt x="3035" y="4830"/>
                    <a:pt x="3004" y="4822"/>
                    <a:pt x="2988" y="4822"/>
                  </a:cubicBezTo>
                  <a:cubicBezTo>
                    <a:pt x="2980" y="4822"/>
                    <a:pt x="2980" y="4807"/>
                    <a:pt x="2972" y="4799"/>
                  </a:cubicBezTo>
                  <a:cubicBezTo>
                    <a:pt x="2972" y="4791"/>
                    <a:pt x="2972" y="4775"/>
                    <a:pt x="2956" y="4767"/>
                  </a:cubicBezTo>
                  <a:cubicBezTo>
                    <a:pt x="2941" y="4759"/>
                    <a:pt x="2948" y="4743"/>
                    <a:pt x="2948" y="4728"/>
                  </a:cubicBezTo>
                  <a:cubicBezTo>
                    <a:pt x="2956" y="4712"/>
                    <a:pt x="2956" y="4696"/>
                    <a:pt x="2948" y="4688"/>
                  </a:cubicBezTo>
                  <a:cubicBezTo>
                    <a:pt x="2933" y="4672"/>
                    <a:pt x="2917" y="4641"/>
                    <a:pt x="2901" y="4617"/>
                  </a:cubicBezTo>
                  <a:cubicBezTo>
                    <a:pt x="2877" y="4577"/>
                    <a:pt x="2862" y="4546"/>
                    <a:pt x="2846" y="4530"/>
                  </a:cubicBezTo>
                  <a:cubicBezTo>
                    <a:pt x="2830" y="4506"/>
                    <a:pt x="2838" y="4482"/>
                    <a:pt x="2854" y="4467"/>
                  </a:cubicBezTo>
                  <a:cubicBezTo>
                    <a:pt x="2862" y="4459"/>
                    <a:pt x="2862" y="4443"/>
                    <a:pt x="2862" y="4435"/>
                  </a:cubicBezTo>
                  <a:cubicBezTo>
                    <a:pt x="2862" y="4435"/>
                    <a:pt x="2854" y="4427"/>
                    <a:pt x="2846" y="4419"/>
                  </a:cubicBezTo>
                  <a:cubicBezTo>
                    <a:pt x="2798" y="4395"/>
                    <a:pt x="2806" y="4372"/>
                    <a:pt x="2814" y="4348"/>
                  </a:cubicBezTo>
                  <a:cubicBezTo>
                    <a:pt x="2814" y="4340"/>
                    <a:pt x="2814" y="4332"/>
                    <a:pt x="2814" y="4332"/>
                  </a:cubicBezTo>
                  <a:cubicBezTo>
                    <a:pt x="2814" y="4317"/>
                    <a:pt x="2822" y="4308"/>
                    <a:pt x="2822" y="4301"/>
                  </a:cubicBezTo>
                  <a:cubicBezTo>
                    <a:pt x="2830" y="4293"/>
                    <a:pt x="2830" y="4293"/>
                    <a:pt x="2822" y="4285"/>
                  </a:cubicBezTo>
                  <a:cubicBezTo>
                    <a:pt x="2814" y="4277"/>
                    <a:pt x="2806" y="4269"/>
                    <a:pt x="2798" y="4261"/>
                  </a:cubicBezTo>
                  <a:cubicBezTo>
                    <a:pt x="2790" y="4245"/>
                    <a:pt x="2775" y="4230"/>
                    <a:pt x="2751" y="4222"/>
                  </a:cubicBezTo>
                  <a:cubicBezTo>
                    <a:pt x="2719" y="4222"/>
                    <a:pt x="2711" y="4206"/>
                    <a:pt x="2703" y="4182"/>
                  </a:cubicBezTo>
                  <a:cubicBezTo>
                    <a:pt x="2703" y="4166"/>
                    <a:pt x="2695" y="4158"/>
                    <a:pt x="2688" y="4142"/>
                  </a:cubicBezTo>
                  <a:cubicBezTo>
                    <a:pt x="2664" y="4111"/>
                    <a:pt x="2569" y="3977"/>
                    <a:pt x="2522" y="3953"/>
                  </a:cubicBezTo>
                  <a:cubicBezTo>
                    <a:pt x="2498" y="3945"/>
                    <a:pt x="2498" y="3929"/>
                    <a:pt x="2506" y="3921"/>
                  </a:cubicBezTo>
                  <a:cubicBezTo>
                    <a:pt x="2506" y="3905"/>
                    <a:pt x="2514" y="3897"/>
                    <a:pt x="2498" y="3882"/>
                  </a:cubicBezTo>
                  <a:cubicBezTo>
                    <a:pt x="2490" y="3866"/>
                    <a:pt x="2482" y="3858"/>
                    <a:pt x="2482" y="3842"/>
                  </a:cubicBezTo>
                  <a:cubicBezTo>
                    <a:pt x="2474" y="3811"/>
                    <a:pt x="2466" y="3763"/>
                    <a:pt x="2395" y="3668"/>
                  </a:cubicBezTo>
                  <a:cubicBezTo>
                    <a:pt x="2340" y="3581"/>
                    <a:pt x="2332" y="3534"/>
                    <a:pt x="2332" y="3510"/>
                  </a:cubicBezTo>
                  <a:cubicBezTo>
                    <a:pt x="2332" y="3494"/>
                    <a:pt x="2324" y="3486"/>
                    <a:pt x="2308" y="3471"/>
                  </a:cubicBezTo>
                  <a:cubicBezTo>
                    <a:pt x="2261" y="3439"/>
                    <a:pt x="2182" y="3376"/>
                    <a:pt x="2150" y="3336"/>
                  </a:cubicBezTo>
                  <a:cubicBezTo>
                    <a:pt x="2134" y="3328"/>
                    <a:pt x="2118" y="3313"/>
                    <a:pt x="2103" y="3289"/>
                  </a:cubicBezTo>
                  <a:cubicBezTo>
                    <a:pt x="2071" y="3249"/>
                    <a:pt x="2031" y="3202"/>
                    <a:pt x="2016" y="3202"/>
                  </a:cubicBezTo>
                  <a:lnTo>
                    <a:pt x="2016" y="3202"/>
                  </a:lnTo>
                  <a:cubicBezTo>
                    <a:pt x="2000" y="3218"/>
                    <a:pt x="1976" y="3225"/>
                    <a:pt x="1960" y="3225"/>
                  </a:cubicBezTo>
                  <a:cubicBezTo>
                    <a:pt x="1952" y="3225"/>
                    <a:pt x="1945" y="3218"/>
                    <a:pt x="1936" y="3210"/>
                  </a:cubicBezTo>
                  <a:cubicBezTo>
                    <a:pt x="1929" y="3210"/>
                    <a:pt x="1929" y="3202"/>
                    <a:pt x="1921" y="3202"/>
                  </a:cubicBezTo>
                  <a:cubicBezTo>
                    <a:pt x="1913" y="3186"/>
                    <a:pt x="1905" y="3186"/>
                    <a:pt x="1897" y="3186"/>
                  </a:cubicBezTo>
                  <a:cubicBezTo>
                    <a:pt x="1889" y="3186"/>
                    <a:pt x="1881" y="3186"/>
                    <a:pt x="1873" y="3186"/>
                  </a:cubicBezTo>
                  <a:cubicBezTo>
                    <a:pt x="1865" y="3186"/>
                    <a:pt x="1858" y="3194"/>
                    <a:pt x="1850" y="3194"/>
                  </a:cubicBezTo>
                  <a:cubicBezTo>
                    <a:pt x="1834" y="3202"/>
                    <a:pt x="1826" y="3202"/>
                    <a:pt x="1810" y="3202"/>
                  </a:cubicBezTo>
                  <a:cubicBezTo>
                    <a:pt x="1794" y="3202"/>
                    <a:pt x="1786" y="3186"/>
                    <a:pt x="1778" y="3178"/>
                  </a:cubicBezTo>
                  <a:cubicBezTo>
                    <a:pt x="1763" y="3170"/>
                    <a:pt x="1755" y="3154"/>
                    <a:pt x="1723" y="3154"/>
                  </a:cubicBezTo>
                  <a:cubicBezTo>
                    <a:pt x="1723" y="3154"/>
                    <a:pt x="1723" y="3154"/>
                    <a:pt x="1715" y="3154"/>
                  </a:cubicBezTo>
                  <a:cubicBezTo>
                    <a:pt x="1699" y="3154"/>
                    <a:pt x="1692" y="3154"/>
                    <a:pt x="1676" y="3162"/>
                  </a:cubicBezTo>
                  <a:cubicBezTo>
                    <a:pt x="1660" y="3178"/>
                    <a:pt x="1644" y="3186"/>
                    <a:pt x="1597" y="3194"/>
                  </a:cubicBezTo>
                  <a:cubicBezTo>
                    <a:pt x="1533" y="3202"/>
                    <a:pt x="1533" y="3225"/>
                    <a:pt x="1533" y="3249"/>
                  </a:cubicBezTo>
                  <a:cubicBezTo>
                    <a:pt x="1533" y="3257"/>
                    <a:pt x="1525" y="3265"/>
                    <a:pt x="1525" y="3273"/>
                  </a:cubicBezTo>
                  <a:cubicBezTo>
                    <a:pt x="1525" y="3281"/>
                    <a:pt x="1518" y="3289"/>
                    <a:pt x="1510" y="3297"/>
                  </a:cubicBezTo>
                  <a:cubicBezTo>
                    <a:pt x="1502" y="3320"/>
                    <a:pt x="1486" y="3344"/>
                    <a:pt x="1478" y="3376"/>
                  </a:cubicBezTo>
                  <a:cubicBezTo>
                    <a:pt x="1470" y="3384"/>
                    <a:pt x="1470" y="3391"/>
                    <a:pt x="1470" y="3400"/>
                  </a:cubicBezTo>
                  <a:cubicBezTo>
                    <a:pt x="1462" y="3439"/>
                    <a:pt x="1454" y="3478"/>
                    <a:pt x="1415" y="3494"/>
                  </a:cubicBezTo>
                  <a:cubicBezTo>
                    <a:pt x="1399" y="3502"/>
                    <a:pt x="1391" y="3526"/>
                    <a:pt x="1383" y="3542"/>
                  </a:cubicBezTo>
                  <a:cubicBezTo>
                    <a:pt x="1375" y="3550"/>
                    <a:pt x="1375" y="3565"/>
                    <a:pt x="1359" y="3565"/>
                  </a:cubicBezTo>
                  <a:cubicBezTo>
                    <a:pt x="1352" y="3565"/>
                    <a:pt x="1336" y="3565"/>
                    <a:pt x="1328" y="3557"/>
                  </a:cubicBezTo>
                  <a:cubicBezTo>
                    <a:pt x="1312" y="3550"/>
                    <a:pt x="1304" y="3534"/>
                    <a:pt x="1288" y="3526"/>
                  </a:cubicBezTo>
                  <a:cubicBezTo>
                    <a:pt x="1233" y="3494"/>
                    <a:pt x="1162" y="3439"/>
                    <a:pt x="1146" y="3439"/>
                  </a:cubicBezTo>
                  <a:cubicBezTo>
                    <a:pt x="1138" y="3439"/>
                    <a:pt x="1138" y="3439"/>
                    <a:pt x="1138" y="3439"/>
                  </a:cubicBezTo>
                  <a:cubicBezTo>
                    <a:pt x="1138" y="3447"/>
                    <a:pt x="1138" y="3447"/>
                    <a:pt x="1138" y="3447"/>
                  </a:cubicBezTo>
                  <a:cubicBezTo>
                    <a:pt x="1122" y="3447"/>
                    <a:pt x="1106" y="3431"/>
                    <a:pt x="1091" y="3415"/>
                  </a:cubicBezTo>
                  <a:cubicBezTo>
                    <a:pt x="1067" y="3391"/>
                    <a:pt x="1051" y="3376"/>
                    <a:pt x="1028" y="3376"/>
                  </a:cubicBezTo>
                  <a:cubicBezTo>
                    <a:pt x="996" y="3376"/>
                    <a:pt x="933" y="3344"/>
                    <a:pt x="909" y="3304"/>
                  </a:cubicBezTo>
                  <a:cubicBezTo>
                    <a:pt x="901" y="3297"/>
                    <a:pt x="901" y="3289"/>
                    <a:pt x="893" y="3281"/>
                  </a:cubicBezTo>
                  <a:cubicBezTo>
                    <a:pt x="893" y="3265"/>
                    <a:pt x="893" y="3265"/>
                    <a:pt x="869" y="3257"/>
                  </a:cubicBezTo>
                  <a:cubicBezTo>
                    <a:pt x="861" y="3249"/>
                    <a:pt x="861" y="3249"/>
                    <a:pt x="861" y="3249"/>
                  </a:cubicBezTo>
                  <a:cubicBezTo>
                    <a:pt x="822" y="3241"/>
                    <a:pt x="798" y="3233"/>
                    <a:pt x="782" y="3186"/>
                  </a:cubicBezTo>
                  <a:cubicBezTo>
                    <a:pt x="775" y="3170"/>
                    <a:pt x="766" y="3147"/>
                    <a:pt x="751" y="3131"/>
                  </a:cubicBezTo>
                  <a:cubicBezTo>
                    <a:pt x="735" y="3091"/>
                    <a:pt x="711" y="3051"/>
                    <a:pt x="719" y="3020"/>
                  </a:cubicBezTo>
                  <a:cubicBezTo>
                    <a:pt x="727" y="2996"/>
                    <a:pt x="743" y="2988"/>
                    <a:pt x="759" y="2980"/>
                  </a:cubicBezTo>
                  <a:cubicBezTo>
                    <a:pt x="766" y="2980"/>
                    <a:pt x="766" y="2973"/>
                    <a:pt x="775" y="2965"/>
                  </a:cubicBezTo>
                  <a:cubicBezTo>
                    <a:pt x="775" y="2957"/>
                    <a:pt x="766" y="2941"/>
                    <a:pt x="743" y="2917"/>
                  </a:cubicBezTo>
                  <a:cubicBezTo>
                    <a:pt x="695" y="2854"/>
                    <a:pt x="695" y="2854"/>
                    <a:pt x="695" y="2830"/>
                  </a:cubicBezTo>
                  <a:cubicBezTo>
                    <a:pt x="695" y="2830"/>
                    <a:pt x="695" y="2822"/>
                    <a:pt x="695" y="2814"/>
                  </a:cubicBezTo>
                  <a:cubicBezTo>
                    <a:pt x="695" y="2807"/>
                    <a:pt x="695" y="2799"/>
                    <a:pt x="695" y="2791"/>
                  </a:cubicBezTo>
                  <a:cubicBezTo>
                    <a:pt x="703" y="2775"/>
                    <a:pt x="703" y="2767"/>
                    <a:pt x="656" y="2727"/>
                  </a:cubicBezTo>
                  <a:cubicBezTo>
                    <a:pt x="608" y="2696"/>
                    <a:pt x="585" y="2672"/>
                    <a:pt x="561" y="2648"/>
                  </a:cubicBezTo>
                  <a:cubicBezTo>
                    <a:pt x="553" y="2641"/>
                    <a:pt x="545" y="2633"/>
                    <a:pt x="529" y="2617"/>
                  </a:cubicBezTo>
                  <a:cubicBezTo>
                    <a:pt x="513" y="2601"/>
                    <a:pt x="498" y="2593"/>
                    <a:pt x="482" y="2593"/>
                  </a:cubicBezTo>
                  <a:cubicBezTo>
                    <a:pt x="458" y="2585"/>
                    <a:pt x="435" y="2577"/>
                    <a:pt x="427" y="2538"/>
                  </a:cubicBezTo>
                  <a:cubicBezTo>
                    <a:pt x="411" y="2490"/>
                    <a:pt x="403" y="2474"/>
                    <a:pt x="371" y="2451"/>
                  </a:cubicBezTo>
                  <a:cubicBezTo>
                    <a:pt x="371" y="2443"/>
                    <a:pt x="363" y="2435"/>
                    <a:pt x="355" y="2427"/>
                  </a:cubicBezTo>
                  <a:cubicBezTo>
                    <a:pt x="308" y="2380"/>
                    <a:pt x="292" y="2364"/>
                    <a:pt x="229" y="2324"/>
                  </a:cubicBezTo>
                  <a:cubicBezTo>
                    <a:pt x="213" y="2308"/>
                    <a:pt x="197" y="2308"/>
                    <a:pt x="189" y="2308"/>
                  </a:cubicBezTo>
                  <a:cubicBezTo>
                    <a:pt x="166" y="2301"/>
                    <a:pt x="166" y="2301"/>
                    <a:pt x="166" y="2261"/>
                  </a:cubicBezTo>
                  <a:cubicBezTo>
                    <a:pt x="166" y="2190"/>
                    <a:pt x="95" y="2143"/>
                    <a:pt x="87" y="2143"/>
                  </a:cubicBezTo>
                  <a:cubicBezTo>
                    <a:pt x="87" y="2143"/>
                    <a:pt x="87" y="2143"/>
                    <a:pt x="55" y="2143"/>
                  </a:cubicBezTo>
                  <a:cubicBezTo>
                    <a:pt x="47" y="2143"/>
                    <a:pt x="47" y="2143"/>
                    <a:pt x="47" y="2143"/>
                  </a:cubicBezTo>
                  <a:cubicBezTo>
                    <a:pt x="47" y="2135"/>
                    <a:pt x="47" y="2135"/>
                    <a:pt x="47" y="2135"/>
                  </a:cubicBezTo>
                  <a:cubicBezTo>
                    <a:pt x="0" y="2040"/>
                    <a:pt x="8" y="2032"/>
                    <a:pt x="8" y="2024"/>
                  </a:cubicBezTo>
                  <a:lnTo>
                    <a:pt x="16" y="2024"/>
                  </a:lnTo>
                  <a:lnTo>
                    <a:pt x="23" y="2024"/>
                  </a:lnTo>
                  <a:cubicBezTo>
                    <a:pt x="71" y="2032"/>
                    <a:pt x="1399" y="2143"/>
                    <a:pt x="1423" y="2143"/>
                  </a:cubicBezTo>
                  <a:cubicBezTo>
                    <a:pt x="1454" y="2143"/>
                    <a:pt x="1454" y="2103"/>
                    <a:pt x="1454" y="2103"/>
                  </a:cubicBezTo>
                  <a:cubicBezTo>
                    <a:pt x="1597" y="0"/>
                    <a:pt x="1597" y="0"/>
                    <a:pt x="1597" y="0"/>
                  </a:cubicBezTo>
                  <a:lnTo>
                    <a:pt x="1597" y="0"/>
                  </a:lnTo>
                  <a:cubicBezTo>
                    <a:pt x="2743" y="63"/>
                    <a:pt x="2743" y="63"/>
                    <a:pt x="2743" y="63"/>
                  </a:cubicBezTo>
                  <a:lnTo>
                    <a:pt x="2743" y="63"/>
                  </a:lnTo>
                  <a:cubicBezTo>
                    <a:pt x="2735" y="419"/>
                    <a:pt x="2735" y="949"/>
                    <a:pt x="2759" y="965"/>
                  </a:cubicBezTo>
                  <a:cubicBezTo>
                    <a:pt x="2775" y="980"/>
                    <a:pt x="2790" y="996"/>
                    <a:pt x="2798" y="1012"/>
                  </a:cubicBezTo>
                  <a:cubicBezTo>
                    <a:pt x="2806" y="1028"/>
                    <a:pt x="2822" y="1044"/>
                    <a:pt x="2838" y="1060"/>
                  </a:cubicBezTo>
                  <a:cubicBezTo>
                    <a:pt x="2846" y="1067"/>
                    <a:pt x="2854" y="1067"/>
                    <a:pt x="2862" y="1067"/>
                  </a:cubicBezTo>
                  <a:cubicBezTo>
                    <a:pt x="2869" y="1067"/>
                    <a:pt x="2869" y="1067"/>
                    <a:pt x="2877" y="1067"/>
                  </a:cubicBezTo>
                  <a:cubicBezTo>
                    <a:pt x="2885" y="1067"/>
                    <a:pt x="2885" y="1060"/>
                    <a:pt x="2893" y="1060"/>
                  </a:cubicBezTo>
                  <a:cubicBezTo>
                    <a:pt x="2901" y="1060"/>
                    <a:pt x="2909" y="1060"/>
                    <a:pt x="2917" y="1067"/>
                  </a:cubicBezTo>
                  <a:cubicBezTo>
                    <a:pt x="2925" y="1067"/>
                    <a:pt x="2925" y="1067"/>
                    <a:pt x="2933" y="1067"/>
                  </a:cubicBezTo>
                  <a:cubicBezTo>
                    <a:pt x="2941" y="1067"/>
                    <a:pt x="2941" y="1060"/>
                    <a:pt x="2948" y="1051"/>
                  </a:cubicBezTo>
                  <a:cubicBezTo>
                    <a:pt x="2948" y="1044"/>
                    <a:pt x="2948" y="1036"/>
                    <a:pt x="2964" y="1028"/>
                  </a:cubicBezTo>
                  <a:cubicBezTo>
                    <a:pt x="2964" y="1028"/>
                    <a:pt x="2964" y="1028"/>
                    <a:pt x="2972" y="1028"/>
                  </a:cubicBezTo>
                  <a:cubicBezTo>
                    <a:pt x="2988" y="1028"/>
                    <a:pt x="2996" y="1051"/>
                    <a:pt x="3012" y="1075"/>
                  </a:cubicBezTo>
                  <a:cubicBezTo>
                    <a:pt x="3012" y="1083"/>
                    <a:pt x="3012" y="1083"/>
                    <a:pt x="3012" y="1083"/>
                  </a:cubicBezTo>
                  <a:cubicBezTo>
                    <a:pt x="3020" y="1091"/>
                    <a:pt x="3020" y="1099"/>
                    <a:pt x="3020" y="1107"/>
                  </a:cubicBezTo>
                  <a:cubicBezTo>
                    <a:pt x="3020" y="1131"/>
                    <a:pt x="3028" y="1146"/>
                    <a:pt x="3043" y="1146"/>
                  </a:cubicBezTo>
                  <a:cubicBezTo>
                    <a:pt x="3051" y="1154"/>
                    <a:pt x="3067" y="1154"/>
                    <a:pt x="3067" y="1162"/>
                  </a:cubicBezTo>
                  <a:cubicBezTo>
                    <a:pt x="3083" y="1162"/>
                    <a:pt x="3091" y="1170"/>
                    <a:pt x="3115" y="1170"/>
                  </a:cubicBezTo>
                  <a:cubicBezTo>
                    <a:pt x="3115" y="1170"/>
                    <a:pt x="3122" y="1170"/>
                    <a:pt x="3130" y="1170"/>
                  </a:cubicBezTo>
                  <a:cubicBezTo>
                    <a:pt x="3170" y="1162"/>
                    <a:pt x="3186" y="1194"/>
                    <a:pt x="3186" y="1194"/>
                  </a:cubicBezTo>
                  <a:cubicBezTo>
                    <a:pt x="3194" y="1202"/>
                    <a:pt x="3201" y="1202"/>
                    <a:pt x="3209" y="1202"/>
                  </a:cubicBezTo>
                  <a:cubicBezTo>
                    <a:pt x="3217" y="1202"/>
                    <a:pt x="3225" y="1202"/>
                    <a:pt x="3233" y="1202"/>
                  </a:cubicBezTo>
                  <a:cubicBezTo>
                    <a:pt x="3241" y="1194"/>
                    <a:pt x="3249" y="1194"/>
                    <a:pt x="3265" y="1194"/>
                  </a:cubicBezTo>
                  <a:lnTo>
                    <a:pt x="3273" y="1194"/>
                  </a:lnTo>
                  <a:cubicBezTo>
                    <a:pt x="3304" y="1194"/>
                    <a:pt x="3304" y="1210"/>
                    <a:pt x="3312" y="1226"/>
                  </a:cubicBezTo>
                  <a:cubicBezTo>
                    <a:pt x="3312" y="1233"/>
                    <a:pt x="3312" y="1233"/>
                    <a:pt x="3312" y="1233"/>
                  </a:cubicBezTo>
                  <a:cubicBezTo>
                    <a:pt x="3312" y="1241"/>
                    <a:pt x="3312" y="1241"/>
                    <a:pt x="3320" y="1241"/>
                  </a:cubicBezTo>
                  <a:cubicBezTo>
                    <a:pt x="3328" y="1241"/>
                    <a:pt x="3344" y="1233"/>
                    <a:pt x="3352" y="1218"/>
                  </a:cubicBezTo>
                  <a:cubicBezTo>
                    <a:pt x="3352" y="1202"/>
                    <a:pt x="3359" y="1194"/>
                    <a:pt x="3367" y="1194"/>
                  </a:cubicBezTo>
                  <a:cubicBezTo>
                    <a:pt x="3367" y="1194"/>
                    <a:pt x="3375" y="1194"/>
                    <a:pt x="3375" y="1202"/>
                  </a:cubicBezTo>
                  <a:lnTo>
                    <a:pt x="3383" y="1202"/>
                  </a:lnTo>
                  <a:lnTo>
                    <a:pt x="3383" y="1202"/>
                  </a:lnTo>
                  <a:cubicBezTo>
                    <a:pt x="3383" y="1186"/>
                    <a:pt x="3399" y="1186"/>
                    <a:pt x="3399" y="1186"/>
                  </a:cubicBezTo>
                  <a:cubicBezTo>
                    <a:pt x="3407" y="1186"/>
                    <a:pt x="3415" y="1186"/>
                    <a:pt x="3423" y="1186"/>
                  </a:cubicBezTo>
                  <a:cubicBezTo>
                    <a:pt x="3423" y="1186"/>
                    <a:pt x="3439" y="1186"/>
                    <a:pt x="3446" y="1186"/>
                  </a:cubicBezTo>
                  <a:cubicBezTo>
                    <a:pt x="3454" y="1186"/>
                    <a:pt x="3462" y="1194"/>
                    <a:pt x="3462" y="1194"/>
                  </a:cubicBezTo>
                  <a:cubicBezTo>
                    <a:pt x="3470" y="1202"/>
                    <a:pt x="3470" y="1210"/>
                    <a:pt x="3470" y="1226"/>
                  </a:cubicBezTo>
                  <a:lnTo>
                    <a:pt x="3470" y="1233"/>
                  </a:lnTo>
                  <a:cubicBezTo>
                    <a:pt x="3470" y="1249"/>
                    <a:pt x="3470" y="1249"/>
                    <a:pt x="3478" y="1249"/>
                  </a:cubicBezTo>
                  <a:cubicBezTo>
                    <a:pt x="3486" y="1257"/>
                    <a:pt x="3486" y="1257"/>
                    <a:pt x="3494" y="1257"/>
                  </a:cubicBezTo>
                  <a:cubicBezTo>
                    <a:pt x="3510" y="1265"/>
                    <a:pt x="3510" y="1281"/>
                    <a:pt x="3510" y="1297"/>
                  </a:cubicBezTo>
                  <a:cubicBezTo>
                    <a:pt x="3510" y="1304"/>
                    <a:pt x="3502" y="1320"/>
                    <a:pt x="3510" y="1328"/>
                  </a:cubicBezTo>
                  <a:cubicBezTo>
                    <a:pt x="3510" y="1336"/>
                    <a:pt x="3518" y="1336"/>
                    <a:pt x="3518" y="1336"/>
                  </a:cubicBezTo>
                  <a:cubicBezTo>
                    <a:pt x="3526" y="1336"/>
                    <a:pt x="3549" y="1320"/>
                    <a:pt x="3557" y="1304"/>
                  </a:cubicBezTo>
                  <a:cubicBezTo>
                    <a:pt x="3573" y="1281"/>
                    <a:pt x="3597" y="1273"/>
                    <a:pt x="3628" y="1281"/>
                  </a:cubicBezTo>
                  <a:cubicBezTo>
                    <a:pt x="3660" y="1289"/>
                    <a:pt x="3668" y="1304"/>
                    <a:pt x="3676" y="1320"/>
                  </a:cubicBezTo>
                  <a:cubicBezTo>
                    <a:pt x="3684" y="1328"/>
                    <a:pt x="3684" y="1328"/>
                    <a:pt x="3684" y="1328"/>
                  </a:cubicBezTo>
                  <a:cubicBezTo>
                    <a:pt x="3684" y="1336"/>
                    <a:pt x="3692" y="1336"/>
                    <a:pt x="3699" y="1336"/>
                  </a:cubicBezTo>
                  <a:cubicBezTo>
                    <a:pt x="3707" y="1336"/>
                    <a:pt x="3715" y="1336"/>
                    <a:pt x="3715" y="1320"/>
                  </a:cubicBezTo>
                  <a:cubicBezTo>
                    <a:pt x="3715" y="1313"/>
                    <a:pt x="3739" y="1304"/>
                    <a:pt x="3778" y="1304"/>
                  </a:cubicBezTo>
                  <a:cubicBezTo>
                    <a:pt x="3786" y="1304"/>
                    <a:pt x="3794" y="1304"/>
                    <a:pt x="3802" y="1304"/>
                  </a:cubicBezTo>
                  <a:cubicBezTo>
                    <a:pt x="3810" y="1304"/>
                    <a:pt x="3810" y="1304"/>
                    <a:pt x="3810" y="1304"/>
                  </a:cubicBezTo>
                  <a:cubicBezTo>
                    <a:pt x="3818" y="1304"/>
                    <a:pt x="3818" y="1304"/>
                    <a:pt x="3818" y="1313"/>
                  </a:cubicBezTo>
                  <a:cubicBezTo>
                    <a:pt x="3826" y="1313"/>
                    <a:pt x="3818" y="1320"/>
                    <a:pt x="3818" y="1336"/>
                  </a:cubicBezTo>
                  <a:cubicBezTo>
                    <a:pt x="3818" y="1344"/>
                    <a:pt x="3818" y="1352"/>
                    <a:pt x="3810" y="1360"/>
                  </a:cubicBezTo>
                  <a:cubicBezTo>
                    <a:pt x="3810" y="1384"/>
                    <a:pt x="3818" y="1391"/>
                    <a:pt x="3834" y="1391"/>
                  </a:cubicBezTo>
                  <a:cubicBezTo>
                    <a:pt x="3834" y="1391"/>
                    <a:pt x="3842" y="1391"/>
                    <a:pt x="3842" y="1399"/>
                  </a:cubicBezTo>
                  <a:lnTo>
                    <a:pt x="3842" y="1399"/>
                  </a:lnTo>
                  <a:cubicBezTo>
                    <a:pt x="3850" y="1399"/>
                    <a:pt x="3858" y="1368"/>
                    <a:pt x="3858" y="1344"/>
                  </a:cubicBezTo>
                  <a:cubicBezTo>
                    <a:pt x="3858" y="1320"/>
                    <a:pt x="3865" y="1320"/>
                    <a:pt x="3865" y="1304"/>
                  </a:cubicBezTo>
                  <a:cubicBezTo>
                    <a:pt x="3874" y="1297"/>
                    <a:pt x="3874" y="1297"/>
                    <a:pt x="3881" y="1281"/>
                  </a:cubicBezTo>
                  <a:cubicBezTo>
                    <a:pt x="3881" y="1273"/>
                    <a:pt x="3889" y="1265"/>
                    <a:pt x="3897" y="1265"/>
                  </a:cubicBezTo>
                  <a:lnTo>
                    <a:pt x="3905" y="1273"/>
                  </a:lnTo>
                  <a:cubicBezTo>
                    <a:pt x="3913" y="1281"/>
                    <a:pt x="3913" y="1289"/>
                    <a:pt x="3913" y="1289"/>
                  </a:cubicBezTo>
                  <a:cubicBezTo>
                    <a:pt x="3929" y="1304"/>
                    <a:pt x="3945" y="1313"/>
                    <a:pt x="3960" y="1336"/>
                  </a:cubicBezTo>
                  <a:cubicBezTo>
                    <a:pt x="3960" y="1344"/>
                    <a:pt x="3968" y="1344"/>
                    <a:pt x="3968" y="1344"/>
                  </a:cubicBezTo>
                  <a:cubicBezTo>
                    <a:pt x="3976" y="1344"/>
                    <a:pt x="3984" y="1328"/>
                    <a:pt x="3984" y="1313"/>
                  </a:cubicBezTo>
                  <a:lnTo>
                    <a:pt x="3984" y="1313"/>
                  </a:lnTo>
                  <a:cubicBezTo>
                    <a:pt x="3992" y="1304"/>
                    <a:pt x="3992" y="1297"/>
                    <a:pt x="4000" y="1297"/>
                  </a:cubicBezTo>
                  <a:cubicBezTo>
                    <a:pt x="4007" y="1297"/>
                    <a:pt x="4023" y="1313"/>
                    <a:pt x="4038" y="1328"/>
                  </a:cubicBezTo>
                  <a:cubicBezTo>
                    <a:pt x="4046" y="1336"/>
                    <a:pt x="4046" y="1336"/>
                    <a:pt x="4054" y="1344"/>
                  </a:cubicBezTo>
                  <a:cubicBezTo>
                    <a:pt x="4078" y="1368"/>
                    <a:pt x="4094" y="1391"/>
                    <a:pt x="4125" y="1407"/>
                  </a:cubicBezTo>
                  <a:cubicBezTo>
                    <a:pt x="4133" y="1415"/>
                    <a:pt x="4133" y="1415"/>
                    <a:pt x="4141" y="1415"/>
                  </a:cubicBezTo>
                  <a:cubicBezTo>
                    <a:pt x="4157" y="1415"/>
                    <a:pt x="4165" y="1399"/>
                    <a:pt x="4181" y="1384"/>
                  </a:cubicBezTo>
                  <a:cubicBezTo>
                    <a:pt x="4181" y="1376"/>
                    <a:pt x="4181" y="1376"/>
                    <a:pt x="4188" y="1376"/>
                  </a:cubicBezTo>
                  <a:cubicBezTo>
                    <a:pt x="4204" y="1352"/>
                    <a:pt x="4236" y="1328"/>
                    <a:pt x="4276" y="1320"/>
                  </a:cubicBezTo>
                  <a:cubicBezTo>
                    <a:pt x="4276" y="1313"/>
                    <a:pt x="4284" y="1313"/>
                    <a:pt x="4291" y="1313"/>
                  </a:cubicBezTo>
                  <a:cubicBezTo>
                    <a:pt x="4299" y="1313"/>
                    <a:pt x="4299" y="1320"/>
                    <a:pt x="4307" y="1328"/>
                  </a:cubicBezTo>
                  <a:cubicBezTo>
                    <a:pt x="4307" y="1328"/>
                    <a:pt x="4315" y="1336"/>
                    <a:pt x="4323" y="1344"/>
                  </a:cubicBezTo>
                  <a:cubicBezTo>
                    <a:pt x="4323" y="1352"/>
                    <a:pt x="4331" y="1352"/>
                    <a:pt x="4339" y="1352"/>
                  </a:cubicBezTo>
                  <a:cubicBezTo>
                    <a:pt x="4347" y="1352"/>
                    <a:pt x="4363" y="1328"/>
                    <a:pt x="4363" y="1313"/>
                  </a:cubicBezTo>
                  <a:cubicBezTo>
                    <a:pt x="4370" y="1281"/>
                    <a:pt x="4410" y="1281"/>
                    <a:pt x="4434" y="1281"/>
                  </a:cubicBezTo>
                  <a:cubicBezTo>
                    <a:pt x="4450" y="1281"/>
                    <a:pt x="4450" y="1289"/>
                    <a:pt x="4457" y="1297"/>
                  </a:cubicBezTo>
                  <a:cubicBezTo>
                    <a:pt x="4465" y="1304"/>
                    <a:pt x="4465" y="1313"/>
                    <a:pt x="4481" y="1328"/>
                  </a:cubicBezTo>
                  <a:cubicBezTo>
                    <a:pt x="4489" y="1336"/>
                    <a:pt x="4497" y="1336"/>
                    <a:pt x="4505" y="1336"/>
                  </a:cubicBezTo>
                  <a:cubicBezTo>
                    <a:pt x="4521" y="1336"/>
                    <a:pt x="4528" y="1320"/>
                    <a:pt x="4537" y="1313"/>
                  </a:cubicBezTo>
                  <a:lnTo>
                    <a:pt x="4537" y="1313"/>
                  </a:lnTo>
                  <a:cubicBezTo>
                    <a:pt x="4537" y="1304"/>
                    <a:pt x="4544" y="1304"/>
                    <a:pt x="4544" y="1304"/>
                  </a:cubicBezTo>
                  <a:cubicBezTo>
                    <a:pt x="4552" y="1289"/>
                    <a:pt x="4568" y="1273"/>
                    <a:pt x="4584" y="1265"/>
                  </a:cubicBezTo>
                  <a:cubicBezTo>
                    <a:pt x="4608" y="1265"/>
                    <a:pt x="4631" y="1281"/>
                    <a:pt x="4671" y="1328"/>
                  </a:cubicBezTo>
                  <a:cubicBezTo>
                    <a:pt x="4703" y="1368"/>
                    <a:pt x="4718" y="1368"/>
                    <a:pt x="4734" y="1376"/>
                  </a:cubicBezTo>
                  <a:cubicBezTo>
                    <a:pt x="4742" y="1376"/>
                    <a:pt x="4750" y="1376"/>
                    <a:pt x="4750" y="1384"/>
                  </a:cubicBezTo>
                  <a:cubicBezTo>
                    <a:pt x="4766" y="1391"/>
                    <a:pt x="4781" y="1415"/>
                    <a:pt x="4813" y="1415"/>
                  </a:cubicBezTo>
                  <a:cubicBezTo>
                    <a:pt x="4829" y="1415"/>
                    <a:pt x="4837" y="1407"/>
                    <a:pt x="4845" y="1407"/>
                  </a:cubicBezTo>
                  <a:cubicBezTo>
                    <a:pt x="4845" y="1399"/>
                    <a:pt x="4853" y="1399"/>
                    <a:pt x="4868" y="1399"/>
                  </a:cubicBezTo>
                  <a:cubicBezTo>
                    <a:pt x="4884" y="1399"/>
                    <a:pt x="4892" y="1415"/>
                    <a:pt x="4892" y="1431"/>
                  </a:cubicBezTo>
                  <a:cubicBezTo>
                    <a:pt x="4900" y="1447"/>
                    <a:pt x="4900" y="1455"/>
                    <a:pt x="4908" y="1463"/>
                  </a:cubicBezTo>
                  <a:cubicBezTo>
                    <a:pt x="4916" y="1471"/>
                    <a:pt x="4916" y="1471"/>
                    <a:pt x="4916" y="1471"/>
                  </a:cubicBezTo>
                  <a:cubicBezTo>
                    <a:pt x="4916" y="1471"/>
                    <a:pt x="4924" y="1463"/>
                    <a:pt x="4924" y="1455"/>
                  </a:cubicBezTo>
                  <a:cubicBezTo>
                    <a:pt x="4924" y="1439"/>
                    <a:pt x="4932" y="1431"/>
                    <a:pt x="4940" y="1431"/>
                  </a:cubicBezTo>
                  <a:cubicBezTo>
                    <a:pt x="4940" y="1431"/>
                    <a:pt x="4956" y="1431"/>
                    <a:pt x="4963" y="1431"/>
                  </a:cubicBezTo>
                  <a:cubicBezTo>
                    <a:pt x="4971" y="1439"/>
                    <a:pt x="4987" y="1439"/>
                    <a:pt x="5003" y="1439"/>
                  </a:cubicBezTo>
                  <a:cubicBezTo>
                    <a:pt x="5027" y="1439"/>
                    <a:pt x="5043" y="1463"/>
                    <a:pt x="5043" y="1463"/>
                  </a:cubicBezTo>
                  <a:lnTo>
                    <a:pt x="5043" y="1463"/>
                  </a:lnTo>
                  <a:lnTo>
                    <a:pt x="5043" y="1463"/>
                  </a:lnTo>
                  <a:cubicBezTo>
                    <a:pt x="5058" y="2206"/>
                    <a:pt x="5058" y="2206"/>
                    <a:pt x="5058" y="2206"/>
                  </a:cubicBezTo>
                  <a:cubicBezTo>
                    <a:pt x="5066" y="2206"/>
                    <a:pt x="5090" y="2221"/>
                    <a:pt x="5106" y="2245"/>
                  </a:cubicBezTo>
                  <a:cubicBezTo>
                    <a:pt x="5106" y="2253"/>
                    <a:pt x="5114" y="2261"/>
                    <a:pt x="5121" y="2269"/>
                  </a:cubicBezTo>
                  <a:cubicBezTo>
                    <a:pt x="5137" y="2277"/>
                    <a:pt x="5153" y="2293"/>
                    <a:pt x="5161" y="2316"/>
                  </a:cubicBezTo>
                  <a:cubicBezTo>
                    <a:pt x="5169" y="2348"/>
                    <a:pt x="5169" y="2356"/>
                    <a:pt x="5161" y="2372"/>
                  </a:cubicBezTo>
                  <a:cubicBezTo>
                    <a:pt x="5161" y="2372"/>
                    <a:pt x="5161" y="2380"/>
                    <a:pt x="5153" y="2388"/>
                  </a:cubicBezTo>
                  <a:cubicBezTo>
                    <a:pt x="5153" y="2403"/>
                    <a:pt x="5161" y="2403"/>
                    <a:pt x="5169" y="2411"/>
                  </a:cubicBezTo>
                  <a:cubicBezTo>
                    <a:pt x="5177" y="2411"/>
                    <a:pt x="5177" y="2419"/>
                    <a:pt x="5185" y="2419"/>
                  </a:cubicBezTo>
                  <a:cubicBezTo>
                    <a:pt x="5201" y="2435"/>
                    <a:pt x="5224" y="2459"/>
                    <a:pt x="5216" y="2506"/>
                  </a:cubicBezTo>
                  <a:cubicBezTo>
                    <a:pt x="5216" y="2530"/>
                    <a:pt x="5224" y="2530"/>
                    <a:pt x="5232" y="2538"/>
                  </a:cubicBezTo>
                  <a:cubicBezTo>
                    <a:pt x="5240" y="2538"/>
                    <a:pt x="5256" y="2546"/>
                    <a:pt x="5264" y="2561"/>
                  </a:cubicBezTo>
                  <a:cubicBezTo>
                    <a:pt x="5280" y="2593"/>
                    <a:pt x="5280" y="2625"/>
                    <a:pt x="5280" y="2656"/>
                  </a:cubicBezTo>
                  <a:cubicBezTo>
                    <a:pt x="5272" y="2672"/>
                    <a:pt x="5272" y="2696"/>
                    <a:pt x="5272" y="2712"/>
                  </a:cubicBezTo>
                  <a:cubicBezTo>
                    <a:pt x="5272" y="2712"/>
                    <a:pt x="5272" y="2712"/>
                    <a:pt x="5280" y="2720"/>
                  </a:cubicBezTo>
                  <a:cubicBezTo>
                    <a:pt x="5280" y="2727"/>
                    <a:pt x="5280" y="2759"/>
                    <a:pt x="5256" y="2807"/>
                  </a:cubicBezTo>
                  <a:cubicBezTo>
                    <a:pt x="5248" y="2830"/>
                    <a:pt x="5240" y="2838"/>
                    <a:pt x="5224" y="2846"/>
                  </a:cubicBezTo>
                  <a:cubicBezTo>
                    <a:pt x="5224" y="2846"/>
                    <a:pt x="5216" y="2854"/>
                    <a:pt x="5208" y="2862"/>
                  </a:cubicBezTo>
                  <a:cubicBezTo>
                    <a:pt x="5201" y="2870"/>
                    <a:pt x="5201" y="2878"/>
                    <a:pt x="5201" y="2878"/>
                  </a:cubicBezTo>
                  <a:cubicBezTo>
                    <a:pt x="5201" y="2878"/>
                    <a:pt x="5201" y="2878"/>
                    <a:pt x="5208" y="2878"/>
                  </a:cubicBezTo>
                  <a:cubicBezTo>
                    <a:pt x="5216" y="2886"/>
                    <a:pt x="5224" y="2886"/>
                    <a:pt x="5224" y="2894"/>
                  </a:cubicBezTo>
                  <a:cubicBezTo>
                    <a:pt x="5232" y="2909"/>
                    <a:pt x="5232" y="2925"/>
                    <a:pt x="5232" y="2933"/>
                  </a:cubicBezTo>
                  <a:cubicBezTo>
                    <a:pt x="5224" y="2933"/>
                    <a:pt x="5224" y="2933"/>
                    <a:pt x="5216" y="2933"/>
                  </a:cubicBezTo>
                  <a:cubicBezTo>
                    <a:pt x="5216" y="2933"/>
                    <a:pt x="5208" y="2957"/>
                    <a:pt x="5201" y="2973"/>
                  </a:cubicBezTo>
                  <a:cubicBezTo>
                    <a:pt x="5201" y="2973"/>
                    <a:pt x="5201" y="2973"/>
                    <a:pt x="5201" y="2980"/>
                  </a:cubicBezTo>
                  <a:cubicBezTo>
                    <a:pt x="5201" y="2988"/>
                    <a:pt x="5208" y="2996"/>
                    <a:pt x="5216" y="3012"/>
                  </a:cubicBezTo>
                  <a:cubicBezTo>
                    <a:pt x="5216" y="3020"/>
                    <a:pt x="5216" y="3020"/>
                    <a:pt x="5224" y="3028"/>
                  </a:cubicBezTo>
                  <a:cubicBezTo>
                    <a:pt x="5232" y="3044"/>
                    <a:pt x="5232" y="3060"/>
                    <a:pt x="5232" y="3075"/>
                  </a:cubicBezTo>
                  <a:cubicBezTo>
                    <a:pt x="5232" y="3083"/>
                    <a:pt x="5232" y="3083"/>
                    <a:pt x="5232" y="3091"/>
                  </a:cubicBezTo>
                  <a:cubicBezTo>
                    <a:pt x="5232" y="3099"/>
                    <a:pt x="5224" y="3107"/>
                    <a:pt x="5216" y="3107"/>
                  </a:cubicBezTo>
                  <a:lnTo>
                    <a:pt x="5208" y="3115"/>
                  </a:lnTo>
                  <a:cubicBezTo>
                    <a:pt x="5201" y="3123"/>
                    <a:pt x="5201" y="3131"/>
                    <a:pt x="5201" y="3138"/>
                  </a:cubicBezTo>
                  <a:cubicBezTo>
                    <a:pt x="5201" y="3154"/>
                    <a:pt x="5193" y="3170"/>
                    <a:pt x="5185" y="3178"/>
                  </a:cubicBezTo>
                  <a:cubicBezTo>
                    <a:pt x="5161" y="3202"/>
                    <a:pt x="5153" y="3210"/>
                    <a:pt x="5145" y="3225"/>
                  </a:cubicBezTo>
                  <a:cubicBezTo>
                    <a:pt x="5137" y="3241"/>
                    <a:pt x="5145" y="3241"/>
                    <a:pt x="5153" y="3249"/>
                  </a:cubicBezTo>
                  <a:lnTo>
                    <a:pt x="5153" y="3249"/>
                  </a:lnTo>
                  <a:cubicBezTo>
                    <a:pt x="5169" y="3257"/>
                    <a:pt x="5177" y="3273"/>
                    <a:pt x="5177" y="3273"/>
                  </a:cubicBezTo>
                  <a:cubicBezTo>
                    <a:pt x="5177" y="3281"/>
                    <a:pt x="5177" y="3281"/>
                    <a:pt x="5177" y="3281"/>
                  </a:cubicBezTo>
                  <a:cubicBezTo>
                    <a:pt x="5169" y="3281"/>
                    <a:pt x="5169" y="3281"/>
                    <a:pt x="5169" y="3281"/>
                  </a:cubicBezTo>
                  <a:cubicBezTo>
                    <a:pt x="5169" y="3281"/>
                    <a:pt x="5169" y="3281"/>
                    <a:pt x="5161" y="3281"/>
                  </a:cubicBezTo>
                  <a:cubicBezTo>
                    <a:pt x="5145" y="3281"/>
                    <a:pt x="5114" y="3297"/>
                    <a:pt x="5074" y="3313"/>
                  </a:cubicBezTo>
                  <a:cubicBezTo>
                    <a:pt x="5034" y="3328"/>
                    <a:pt x="5003" y="3336"/>
                    <a:pt x="4979" y="3344"/>
                  </a:cubicBezTo>
                  <a:cubicBezTo>
                    <a:pt x="4963" y="3344"/>
                    <a:pt x="4948" y="3360"/>
                    <a:pt x="4924" y="3368"/>
                  </a:cubicBezTo>
                  <a:cubicBezTo>
                    <a:pt x="4908" y="3384"/>
                    <a:pt x="4892" y="3391"/>
                    <a:pt x="4868" y="3407"/>
                  </a:cubicBezTo>
                  <a:cubicBezTo>
                    <a:pt x="4813" y="3431"/>
                    <a:pt x="4797" y="3463"/>
                    <a:pt x="4790" y="3486"/>
                  </a:cubicBezTo>
                  <a:lnTo>
                    <a:pt x="4790" y="3486"/>
                  </a:lnTo>
                  <a:cubicBezTo>
                    <a:pt x="4781" y="3502"/>
                    <a:pt x="4742" y="3534"/>
                    <a:pt x="4703" y="3550"/>
                  </a:cubicBezTo>
                  <a:cubicBezTo>
                    <a:pt x="4695" y="3557"/>
                    <a:pt x="4687" y="3557"/>
                    <a:pt x="4679" y="3557"/>
                  </a:cubicBezTo>
                  <a:lnTo>
                    <a:pt x="4679" y="3557"/>
                  </a:lnTo>
                  <a:cubicBezTo>
                    <a:pt x="4671" y="3550"/>
                    <a:pt x="4671" y="3550"/>
                    <a:pt x="4679" y="3542"/>
                  </a:cubicBezTo>
                  <a:lnTo>
                    <a:pt x="4679" y="3534"/>
                  </a:lnTo>
                  <a:cubicBezTo>
                    <a:pt x="4679" y="3526"/>
                    <a:pt x="4695" y="3518"/>
                    <a:pt x="4710" y="3510"/>
                  </a:cubicBezTo>
                  <a:cubicBezTo>
                    <a:pt x="4718" y="3502"/>
                    <a:pt x="4726" y="3494"/>
                    <a:pt x="4734" y="3494"/>
                  </a:cubicBezTo>
                  <a:cubicBezTo>
                    <a:pt x="4758" y="3478"/>
                    <a:pt x="4766" y="3463"/>
                    <a:pt x="4774" y="3455"/>
                  </a:cubicBezTo>
                  <a:cubicBezTo>
                    <a:pt x="4781" y="3439"/>
                    <a:pt x="4813" y="3391"/>
                    <a:pt x="4837" y="3384"/>
                  </a:cubicBezTo>
                  <a:lnTo>
                    <a:pt x="4837" y="3384"/>
                  </a:lnTo>
                  <a:lnTo>
                    <a:pt x="4829" y="3384"/>
                  </a:lnTo>
                  <a:cubicBezTo>
                    <a:pt x="4821" y="3384"/>
                    <a:pt x="4821" y="3384"/>
                    <a:pt x="4813" y="3384"/>
                  </a:cubicBezTo>
                  <a:cubicBezTo>
                    <a:pt x="4805" y="3384"/>
                    <a:pt x="4805" y="3384"/>
                    <a:pt x="4797" y="3384"/>
                  </a:cubicBezTo>
                  <a:cubicBezTo>
                    <a:pt x="4790" y="3384"/>
                    <a:pt x="4790" y="3384"/>
                    <a:pt x="4790" y="3376"/>
                  </a:cubicBezTo>
                  <a:cubicBezTo>
                    <a:pt x="4790" y="3368"/>
                    <a:pt x="4781" y="3368"/>
                    <a:pt x="4781" y="3360"/>
                  </a:cubicBezTo>
                  <a:cubicBezTo>
                    <a:pt x="4774" y="3352"/>
                    <a:pt x="4790" y="3344"/>
                    <a:pt x="4790" y="3344"/>
                  </a:cubicBezTo>
                  <a:cubicBezTo>
                    <a:pt x="4790" y="3336"/>
                    <a:pt x="4797" y="3336"/>
                    <a:pt x="4797" y="3336"/>
                  </a:cubicBezTo>
                  <a:cubicBezTo>
                    <a:pt x="4790" y="3336"/>
                    <a:pt x="4790" y="3328"/>
                    <a:pt x="4797" y="3320"/>
                  </a:cubicBezTo>
                  <a:cubicBezTo>
                    <a:pt x="4797" y="3313"/>
                    <a:pt x="4805" y="3304"/>
                    <a:pt x="4813" y="3297"/>
                  </a:cubicBezTo>
                  <a:cubicBezTo>
                    <a:pt x="4821" y="3297"/>
                    <a:pt x="4821" y="3297"/>
                    <a:pt x="4821" y="3289"/>
                  </a:cubicBezTo>
                  <a:cubicBezTo>
                    <a:pt x="4821" y="3289"/>
                    <a:pt x="4813" y="3281"/>
                    <a:pt x="4805" y="3273"/>
                  </a:cubicBezTo>
                  <a:lnTo>
                    <a:pt x="4797" y="3265"/>
                  </a:lnTo>
                  <a:lnTo>
                    <a:pt x="4797" y="3265"/>
                  </a:lnTo>
                  <a:cubicBezTo>
                    <a:pt x="4790" y="3265"/>
                    <a:pt x="4781" y="3265"/>
                    <a:pt x="4774" y="3273"/>
                  </a:cubicBezTo>
                  <a:cubicBezTo>
                    <a:pt x="4766" y="3281"/>
                    <a:pt x="4766" y="3289"/>
                    <a:pt x="4766" y="3297"/>
                  </a:cubicBezTo>
                  <a:cubicBezTo>
                    <a:pt x="4758" y="3297"/>
                    <a:pt x="4758" y="3304"/>
                    <a:pt x="4750" y="3313"/>
                  </a:cubicBezTo>
                  <a:cubicBezTo>
                    <a:pt x="4742" y="3320"/>
                    <a:pt x="4742" y="3320"/>
                    <a:pt x="4734" y="3320"/>
                  </a:cubicBezTo>
                  <a:cubicBezTo>
                    <a:pt x="4726" y="3320"/>
                    <a:pt x="4718" y="3313"/>
                    <a:pt x="4710" y="3304"/>
                  </a:cubicBezTo>
                  <a:cubicBezTo>
                    <a:pt x="4703" y="3304"/>
                    <a:pt x="4695" y="3297"/>
                    <a:pt x="4695" y="3297"/>
                  </a:cubicBezTo>
                  <a:lnTo>
                    <a:pt x="4687" y="3297"/>
                  </a:lnTo>
                  <a:lnTo>
                    <a:pt x="4687" y="3304"/>
                  </a:lnTo>
                  <a:cubicBezTo>
                    <a:pt x="4687" y="3313"/>
                    <a:pt x="4695" y="3320"/>
                    <a:pt x="4687" y="3328"/>
                  </a:cubicBezTo>
                  <a:cubicBezTo>
                    <a:pt x="4687" y="3336"/>
                    <a:pt x="4695" y="3344"/>
                    <a:pt x="4695" y="3344"/>
                  </a:cubicBezTo>
                  <a:cubicBezTo>
                    <a:pt x="4703" y="3352"/>
                    <a:pt x="4703" y="3352"/>
                    <a:pt x="4710" y="3368"/>
                  </a:cubicBezTo>
                  <a:cubicBezTo>
                    <a:pt x="4718" y="3376"/>
                    <a:pt x="4718" y="3384"/>
                    <a:pt x="4718" y="3384"/>
                  </a:cubicBezTo>
                  <a:cubicBezTo>
                    <a:pt x="4726" y="3391"/>
                    <a:pt x="4726" y="3400"/>
                    <a:pt x="4734" y="3407"/>
                  </a:cubicBezTo>
                  <a:cubicBezTo>
                    <a:pt x="4758" y="3431"/>
                    <a:pt x="4742" y="3471"/>
                    <a:pt x="4734" y="3478"/>
                  </a:cubicBezTo>
                  <a:cubicBezTo>
                    <a:pt x="4726" y="3486"/>
                    <a:pt x="4695" y="3518"/>
                    <a:pt x="4663" y="3534"/>
                  </a:cubicBezTo>
                  <a:cubicBezTo>
                    <a:pt x="4647" y="3534"/>
                    <a:pt x="4647" y="3542"/>
                    <a:pt x="4647" y="3557"/>
                  </a:cubicBezTo>
                  <a:cubicBezTo>
                    <a:pt x="4639" y="3565"/>
                    <a:pt x="4639" y="3581"/>
                    <a:pt x="4631" y="3605"/>
                  </a:cubicBezTo>
                  <a:cubicBezTo>
                    <a:pt x="4608" y="3637"/>
                    <a:pt x="4537" y="3684"/>
                    <a:pt x="4489" y="3716"/>
                  </a:cubicBezTo>
                  <a:cubicBezTo>
                    <a:pt x="4473" y="3724"/>
                    <a:pt x="4465" y="3731"/>
                    <a:pt x="4457" y="3739"/>
                  </a:cubicBezTo>
                  <a:cubicBezTo>
                    <a:pt x="4442" y="3755"/>
                    <a:pt x="4410" y="3755"/>
                    <a:pt x="4386" y="3763"/>
                  </a:cubicBezTo>
                  <a:lnTo>
                    <a:pt x="4386" y="3763"/>
                  </a:lnTo>
                  <a:cubicBezTo>
                    <a:pt x="4370" y="3763"/>
                    <a:pt x="4370" y="3763"/>
                    <a:pt x="4370" y="3763"/>
                  </a:cubicBezTo>
                  <a:cubicBezTo>
                    <a:pt x="4370" y="3771"/>
                    <a:pt x="4370" y="3771"/>
                    <a:pt x="4378" y="3779"/>
                  </a:cubicBezTo>
                  <a:cubicBezTo>
                    <a:pt x="4378" y="3779"/>
                    <a:pt x="4378" y="3779"/>
                    <a:pt x="4378" y="3787"/>
                  </a:cubicBezTo>
                  <a:cubicBezTo>
                    <a:pt x="4378" y="3803"/>
                    <a:pt x="4355" y="3811"/>
                    <a:pt x="4315" y="3834"/>
                  </a:cubicBezTo>
                  <a:cubicBezTo>
                    <a:pt x="4291" y="3842"/>
                    <a:pt x="4268" y="3858"/>
                    <a:pt x="4252" y="3866"/>
                  </a:cubicBezTo>
                  <a:cubicBezTo>
                    <a:pt x="4228" y="3882"/>
                    <a:pt x="4212" y="3890"/>
                    <a:pt x="4204" y="3890"/>
                  </a:cubicBezTo>
                  <a:lnTo>
                    <a:pt x="4204" y="3882"/>
                  </a:lnTo>
                  <a:cubicBezTo>
                    <a:pt x="4204" y="3874"/>
                    <a:pt x="4212" y="3842"/>
                    <a:pt x="4236" y="3834"/>
                  </a:cubicBezTo>
                  <a:cubicBezTo>
                    <a:pt x="4252" y="3834"/>
                    <a:pt x="4260" y="3826"/>
                    <a:pt x="4260" y="3818"/>
                  </a:cubicBezTo>
                  <a:cubicBezTo>
                    <a:pt x="4260" y="3826"/>
                    <a:pt x="4260" y="3818"/>
                    <a:pt x="4252" y="3818"/>
                  </a:cubicBezTo>
                  <a:lnTo>
                    <a:pt x="4252" y="3826"/>
                  </a:lnTo>
                  <a:cubicBezTo>
                    <a:pt x="4244" y="3826"/>
                    <a:pt x="4244" y="3826"/>
                    <a:pt x="4244" y="3826"/>
                  </a:cubicBezTo>
                  <a:cubicBezTo>
                    <a:pt x="4228" y="3826"/>
                    <a:pt x="4220" y="3818"/>
                    <a:pt x="4204" y="3811"/>
                  </a:cubicBezTo>
                  <a:cubicBezTo>
                    <a:pt x="4197" y="3803"/>
                    <a:pt x="4188" y="3803"/>
                    <a:pt x="4188" y="3795"/>
                  </a:cubicBezTo>
                  <a:cubicBezTo>
                    <a:pt x="4181" y="3795"/>
                    <a:pt x="4173" y="3795"/>
                    <a:pt x="4165" y="3795"/>
                  </a:cubicBezTo>
                  <a:cubicBezTo>
                    <a:pt x="4157" y="3795"/>
                    <a:pt x="4149" y="3795"/>
                    <a:pt x="4141" y="3811"/>
                  </a:cubicBezTo>
                  <a:cubicBezTo>
                    <a:pt x="4133" y="3818"/>
                    <a:pt x="4133" y="3826"/>
                    <a:pt x="4117" y="3826"/>
                  </a:cubicBezTo>
                  <a:cubicBezTo>
                    <a:pt x="4110" y="3826"/>
                    <a:pt x="4102" y="3818"/>
                    <a:pt x="4086" y="3811"/>
                  </a:cubicBezTo>
                  <a:lnTo>
                    <a:pt x="4078" y="3811"/>
                  </a:lnTo>
                  <a:cubicBezTo>
                    <a:pt x="4054" y="3803"/>
                    <a:pt x="4054" y="3787"/>
                    <a:pt x="4054" y="3779"/>
                  </a:cubicBezTo>
                  <a:cubicBezTo>
                    <a:pt x="4054" y="3771"/>
                    <a:pt x="4046" y="3771"/>
                    <a:pt x="4046" y="3771"/>
                  </a:cubicBezTo>
                  <a:lnTo>
                    <a:pt x="4046" y="3771"/>
                  </a:lnTo>
                  <a:cubicBezTo>
                    <a:pt x="4038" y="3779"/>
                    <a:pt x="4038" y="3779"/>
                    <a:pt x="4038" y="3779"/>
                  </a:cubicBezTo>
                  <a:cubicBezTo>
                    <a:pt x="4031" y="3787"/>
                    <a:pt x="4046" y="3811"/>
                    <a:pt x="4062" y="3826"/>
                  </a:cubicBezTo>
                  <a:cubicBezTo>
                    <a:pt x="4070" y="3834"/>
                    <a:pt x="4070" y="3834"/>
                    <a:pt x="4070" y="3842"/>
                  </a:cubicBezTo>
                  <a:cubicBezTo>
                    <a:pt x="4070" y="3850"/>
                    <a:pt x="4078" y="3858"/>
                    <a:pt x="4094" y="3866"/>
                  </a:cubicBezTo>
                  <a:cubicBezTo>
                    <a:pt x="4117" y="3874"/>
                    <a:pt x="4117" y="3890"/>
                    <a:pt x="4117" y="3897"/>
                  </a:cubicBezTo>
                  <a:cubicBezTo>
                    <a:pt x="4117" y="3905"/>
                    <a:pt x="4117" y="3913"/>
                    <a:pt x="4125" y="3913"/>
                  </a:cubicBezTo>
                  <a:cubicBezTo>
                    <a:pt x="4133" y="3913"/>
                    <a:pt x="4133" y="3921"/>
                    <a:pt x="4133" y="3921"/>
                  </a:cubicBezTo>
                  <a:cubicBezTo>
                    <a:pt x="4133" y="3937"/>
                    <a:pt x="4094" y="3961"/>
                    <a:pt x="4046" y="3992"/>
                  </a:cubicBezTo>
                  <a:cubicBezTo>
                    <a:pt x="4038" y="4000"/>
                    <a:pt x="4023" y="4008"/>
                    <a:pt x="4023" y="4008"/>
                  </a:cubicBezTo>
                  <a:cubicBezTo>
                    <a:pt x="4015" y="4016"/>
                    <a:pt x="4015" y="4016"/>
                    <a:pt x="4015" y="4016"/>
                  </a:cubicBezTo>
                  <a:cubicBezTo>
                    <a:pt x="4007" y="4024"/>
                    <a:pt x="3992" y="4032"/>
                    <a:pt x="3984" y="4032"/>
                  </a:cubicBezTo>
                  <a:cubicBezTo>
                    <a:pt x="3976" y="4032"/>
                    <a:pt x="3976" y="4032"/>
                    <a:pt x="3968" y="4024"/>
                  </a:cubicBezTo>
                  <a:cubicBezTo>
                    <a:pt x="3968" y="4016"/>
                    <a:pt x="3992" y="4000"/>
                    <a:pt x="4023" y="3969"/>
                  </a:cubicBezTo>
                  <a:cubicBezTo>
                    <a:pt x="4046" y="3953"/>
                    <a:pt x="4070" y="3937"/>
                    <a:pt x="4070" y="3929"/>
                  </a:cubicBezTo>
                  <a:cubicBezTo>
                    <a:pt x="4070" y="3921"/>
                    <a:pt x="4070" y="3921"/>
                    <a:pt x="4070" y="3921"/>
                  </a:cubicBezTo>
                  <a:cubicBezTo>
                    <a:pt x="4070" y="3929"/>
                    <a:pt x="4070" y="3929"/>
                    <a:pt x="4062" y="3929"/>
                  </a:cubicBezTo>
                  <a:cubicBezTo>
                    <a:pt x="4054" y="3937"/>
                    <a:pt x="4038" y="3953"/>
                    <a:pt x="4023" y="3953"/>
                  </a:cubicBezTo>
                  <a:cubicBezTo>
                    <a:pt x="4015" y="3953"/>
                    <a:pt x="4015" y="3953"/>
                    <a:pt x="4015" y="3953"/>
                  </a:cubicBezTo>
                  <a:cubicBezTo>
                    <a:pt x="4000" y="3953"/>
                    <a:pt x="4000" y="3945"/>
                    <a:pt x="3992" y="3937"/>
                  </a:cubicBezTo>
                  <a:cubicBezTo>
                    <a:pt x="3992" y="3929"/>
                    <a:pt x="3992" y="3921"/>
                    <a:pt x="3976" y="3905"/>
                  </a:cubicBezTo>
                  <a:cubicBezTo>
                    <a:pt x="3968" y="3897"/>
                    <a:pt x="3960" y="3897"/>
                    <a:pt x="3960" y="3897"/>
                  </a:cubicBezTo>
                  <a:cubicBezTo>
                    <a:pt x="3952" y="3897"/>
                    <a:pt x="3952" y="3905"/>
                    <a:pt x="3952" y="3913"/>
                  </a:cubicBezTo>
                  <a:cubicBezTo>
                    <a:pt x="3952" y="3921"/>
                    <a:pt x="3952" y="3921"/>
                    <a:pt x="3952" y="3921"/>
                  </a:cubicBezTo>
                  <a:cubicBezTo>
                    <a:pt x="3945" y="3937"/>
                    <a:pt x="3945" y="3937"/>
                    <a:pt x="3976" y="3945"/>
                  </a:cubicBezTo>
                  <a:lnTo>
                    <a:pt x="3984" y="3953"/>
                  </a:lnTo>
                  <a:cubicBezTo>
                    <a:pt x="3992" y="3977"/>
                    <a:pt x="3929" y="4032"/>
                    <a:pt x="3929" y="4032"/>
                  </a:cubicBezTo>
                  <a:cubicBezTo>
                    <a:pt x="3921" y="4032"/>
                    <a:pt x="3913" y="4040"/>
                    <a:pt x="3913" y="4040"/>
                  </a:cubicBezTo>
                  <a:cubicBezTo>
                    <a:pt x="3905" y="4040"/>
                    <a:pt x="3905" y="4032"/>
                    <a:pt x="3897" y="4024"/>
                  </a:cubicBezTo>
                  <a:cubicBezTo>
                    <a:pt x="3889" y="4024"/>
                    <a:pt x="3889" y="4024"/>
                    <a:pt x="3889" y="4016"/>
                  </a:cubicBezTo>
                  <a:cubicBezTo>
                    <a:pt x="3881" y="4016"/>
                    <a:pt x="3874" y="4016"/>
                    <a:pt x="3874" y="4016"/>
                  </a:cubicBezTo>
                  <a:cubicBezTo>
                    <a:pt x="3865" y="4016"/>
                    <a:pt x="3858" y="4016"/>
                    <a:pt x="3850" y="4016"/>
                  </a:cubicBezTo>
                  <a:cubicBezTo>
                    <a:pt x="3842" y="4024"/>
                    <a:pt x="3834" y="4024"/>
                    <a:pt x="3826" y="4024"/>
                  </a:cubicBezTo>
                  <a:cubicBezTo>
                    <a:pt x="3818" y="4024"/>
                    <a:pt x="3818" y="4024"/>
                    <a:pt x="3810" y="4032"/>
                  </a:cubicBezTo>
                  <a:cubicBezTo>
                    <a:pt x="3810" y="4040"/>
                    <a:pt x="3810" y="4048"/>
                    <a:pt x="3810" y="4064"/>
                  </a:cubicBezTo>
                  <a:cubicBezTo>
                    <a:pt x="3810" y="4071"/>
                    <a:pt x="3810" y="4071"/>
                    <a:pt x="3810" y="4071"/>
                  </a:cubicBezTo>
                  <a:cubicBezTo>
                    <a:pt x="3818" y="4071"/>
                    <a:pt x="3818" y="4064"/>
                    <a:pt x="3826" y="4064"/>
                  </a:cubicBezTo>
                  <a:cubicBezTo>
                    <a:pt x="3834" y="4055"/>
                    <a:pt x="3842" y="4048"/>
                    <a:pt x="3858" y="4048"/>
                  </a:cubicBezTo>
                  <a:cubicBezTo>
                    <a:pt x="3858" y="4048"/>
                    <a:pt x="3865" y="4048"/>
                    <a:pt x="3865" y="4055"/>
                  </a:cubicBezTo>
                  <a:cubicBezTo>
                    <a:pt x="3874" y="4064"/>
                    <a:pt x="3850" y="4087"/>
                    <a:pt x="3826" y="4127"/>
                  </a:cubicBezTo>
                  <a:cubicBezTo>
                    <a:pt x="3818" y="4142"/>
                    <a:pt x="3818" y="4150"/>
                    <a:pt x="3810" y="4158"/>
                  </a:cubicBezTo>
                  <a:lnTo>
                    <a:pt x="3802" y="4166"/>
                  </a:lnTo>
                  <a:cubicBezTo>
                    <a:pt x="3794" y="4182"/>
                    <a:pt x="3794" y="4182"/>
                    <a:pt x="3786" y="4182"/>
                  </a:cubicBezTo>
                  <a:lnTo>
                    <a:pt x="3778" y="4182"/>
                  </a:lnTo>
                  <a:lnTo>
                    <a:pt x="3778" y="4182"/>
                  </a:lnTo>
                  <a:cubicBezTo>
                    <a:pt x="3763" y="4182"/>
                    <a:pt x="3763" y="4174"/>
                    <a:pt x="3755" y="4166"/>
                  </a:cubicBezTo>
                  <a:cubicBezTo>
                    <a:pt x="3755" y="4158"/>
                    <a:pt x="3755" y="4158"/>
                    <a:pt x="3747" y="4150"/>
                  </a:cubicBezTo>
                  <a:lnTo>
                    <a:pt x="3739" y="4150"/>
                  </a:lnTo>
                  <a:cubicBezTo>
                    <a:pt x="3731" y="4150"/>
                    <a:pt x="3723" y="4150"/>
                    <a:pt x="3715" y="4150"/>
                  </a:cubicBezTo>
                  <a:cubicBezTo>
                    <a:pt x="3707" y="4150"/>
                    <a:pt x="3699" y="4150"/>
                    <a:pt x="3692" y="4150"/>
                  </a:cubicBezTo>
                  <a:cubicBezTo>
                    <a:pt x="3684" y="4150"/>
                    <a:pt x="3684" y="4158"/>
                    <a:pt x="3684" y="4158"/>
                  </a:cubicBezTo>
                  <a:lnTo>
                    <a:pt x="3684" y="4158"/>
                  </a:lnTo>
                  <a:cubicBezTo>
                    <a:pt x="3684" y="4166"/>
                    <a:pt x="3684" y="4174"/>
                    <a:pt x="3684" y="4182"/>
                  </a:cubicBezTo>
                  <a:cubicBezTo>
                    <a:pt x="3684" y="4190"/>
                    <a:pt x="3692" y="4190"/>
                    <a:pt x="3699" y="4198"/>
                  </a:cubicBezTo>
                  <a:cubicBezTo>
                    <a:pt x="3715" y="4198"/>
                    <a:pt x="3723" y="4206"/>
                    <a:pt x="3731" y="4214"/>
                  </a:cubicBezTo>
                  <a:cubicBezTo>
                    <a:pt x="3739" y="4214"/>
                    <a:pt x="3739" y="4214"/>
                    <a:pt x="3739" y="4214"/>
                  </a:cubicBezTo>
                  <a:cubicBezTo>
                    <a:pt x="3755" y="4230"/>
                    <a:pt x="3755" y="4230"/>
                    <a:pt x="3755" y="4245"/>
                  </a:cubicBezTo>
                  <a:cubicBezTo>
                    <a:pt x="3755" y="4253"/>
                    <a:pt x="3755" y="4261"/>
                    <a:pt x="3755" y="4261"/>
                  </a:cubicBezTo>
                  <a:cubicBezTo>
                    <a:pt x="3755" y="4277"/>
                    <a:pt x="3755" y="4285"/>
                    <a:pt x="3755" y="4285"/>
                  </a:cubicBezTo>
                  <a:cubicBezTo>
                    <a:pt x="3755" y="4293"/>
                    <a:pt x="3755" y="4293"/>
                    <a:pt x="3763" y="4293"/>
                  </a:cubicBezTo>
                  <a:lnTo>
                    <a:pt x="3763" y="4285"/>
                  </a:lnTo>
                  <a:cubicBezTo>
                    <a:pt x="3771" y="4285"/>
                    <a:pt x="3778" y="4261"/>
                    <a:pt x="3778" y="4237"/>
                  </a:cubicBezTo>
                  <a:cubicBezTo>
                    <a:pt x="3778" y="4222"/>
                    <a:pt x="3786" y="4214"/>
                    <a:pt x="3802" y="4198"/>
                  </a:cubicBezTo>
                  <a:lnTo>
                    <a:pt x="3810" y="4190"/>
                  </a:lnTo>
                  <a:cubicBezTo>
                    <a:pt x="3818" y="4182"/>
                    <a:pt x="3818" y="4182"/>
                    <a:pt x="3826" y="4182"/>
                  </a:cubicBezTo>
                  <a:lnTo>
                    <a:pt x="3834" y="4182"/>
                  </a:lnTo>
                  <a:cubicBezTo>
                    <a:pt x="3834" y="4190"/>
                    <a:pt x="3834" y="4214"/>
                    <a:pt x="3826" y="4230"/>
                  </a:cubicBezTo>
                  <a:cubicBezTo>
                    <a:pt x="3810" y="4253"/>
                    <a:pt x="3747" y="4372"/>
                    <a:pt x="3747" y="4395"/>
                  </a:cubicBezTo>
                  <a:cubicBezTo>
                    <a:pt x="3747" y="4403"/>
                    <a:pt x="3747" y="4411"/>
                    <a:pt x="3747" y="4411"/>
                  </a:cubicBezTo>
                  <a:cubicBezTo>
                    <a:pt x="3747" y="4427"/>
                    <a:pt x="3739" y="4435"/>
                    <a:pt x="3723" y="4443"/>
                  </a:cubicBezTo>
                  <a:lnTo>
                    <a:pt x="3715" y="4435"/>
                  </a:lnTo>
                  <a:cubicBezTo>
                    <a:pt x="3715" y="4435"/>
                    <a:pt x="3715" y="4427"/>
                    <a:pt x="3715" y="4411"/>
                  </a:cubicBezTo>
                  <a:cubicBezTo>
                    <a:pt x="3715" y="4403"/>
                    <a:pt x="3723" y="4395"/>
                    <a:pt x="3715" y="4395"/>
                  </a:cubicBezTo>
                  <a:lnTo>
                    <a:pt x="3715" y="4395"/>
                  </a:lnTo>
                  <a:lnTo>
                    <a:pt x="3715" y="4395"/>
                  </a:lnTo>
                  <a:cubicBezTo>
                    <a:pt x="3715" y="4403"/>
                    <a:pt x="3707" y="4411"/>
                    <a:pt x="3699" y="4419"/>
                  </a:cubicBezTo>
                  <a:cubicBezTo>
                    <a:pt x="3692" y="4419"/>
                    <a:pt x="3692" y="4427"/>
                    <a:pt x="3684" y="4427"/>
                  </a:cubicBezTo>
                  <a:cubicBezTo>
                    <a:pt x="3676" y="4427"/>
                    <a:pt x="3676" y="4419"/>
                    <a:pt x="3668" y="4419"/>
                  </a:cubicBezTo>
                  <a:cubicBezTo>
                    <a:pt x="3660" y="4419"/>
                    <a:pt x="3660" y="4419"/>
                    <a:pt x="3660" y="4411"/>
                  </a:cubicBezTo>
                  <a:cubicBezTo>
                    <a:pt x="3644" y="4411"/>
                    <a:pt x="3628" y="4403"/>
                    <a:pt x="3605" y="4403"/>
                  </a:cubicBezTo>
                  <a:cubicBezTo>
                    <a:pt x="3597" y="4403"/>
                    <a:pt x="3589" y="4403"/>
                    <a:pt x="3581" y="4411"/>
                  </a:cubicBezTo>
                  <a:lnTo>
                    <a:pt x="3581" y="4411"/>
                  </a:lnTo>
                  <a:cubicBezTo>
                    <a:pt x="3581" y="4419"/>
                    <a:pt x="3581" y="4419"/>
                    <a:pt x="3589" y="4427"/>
                  </a:cubicBezTo>
                  <a:cubicBezTo>
                    <a:pt x="3597" y="4427"/>
                    <a:pt x="3597" y="4435"/>
                    <a:pt x="3605" y="4435"/>
                  </a:cubicBezTo>
                  <a:cubicBezTo>
                    <a:pt x="3612" y="4443"/>
                    <a:pt x="3612" y="4443"/>
                    <a:pt x="3621" y="4443"/>
                  </a:cubicBezTo>
                  <a:cubicBezTo>
                    <a:pt x="3621" y="4443"/>
                    <a:pt x="3628" y="4443"/>
                    <a:pt x="3636" y="4443"/>
                  </a:cubicBezTo>
                  <a:cubicBezTo>
                    <a:pt x="3636" y="4443"/>
                    <a:pt x="3644" y="4435"/>
                    <a:pt x="3652" y="4435"/>
                  </a:cubicBezTo>
                  <a:cubicBezTo>
                    <a:pt x="3684" y="4435"/>
                    <a:pt x="3692" y="4443"/>
                    <a:pt x="3699" y="4459"/>
                  </a:cubicBezTo>
                  <a:cubicBezTo>
                    <a:pt x="3707" y="4475"/>
                    <a:pt x="3715" y="4475"/>
                    <a:pt x="3715" y="4490"/>
                  </a:cubicBezTo>
                  <a:cubicBezTo>
                    <a:pt x="3715" y="4490"/>
                    <a:pt x="3715" y="4498"/>
                    <a:pt x="3715" y="4506"/>
                  </a:cubicBezTo>
                  <a:cubicBezTo>
                    <a:pt x="3715" y="4514"/>
                    <a:pt x="3723" y="4514"/>
                    <a:pt x="3723" y="4522"/>
                  </a:cubicBezTo>
                  <a:cubicBezTo>
                    <a:pt x="3723" y="4538"/>
                    <a:pt x="3731" y="4554"/>
                    <a:pt x="3731" y="4585"/>
                  </a:cubicBezTo>
                  <a:cubicBezTo>
                    <a:pt x="3731" y="4617"/>
                    <a:pt x="3739" y="4633"/>
                    <a:pt x="3747" y="4672"/>
                  </a:cubicBezTo>
                  <a:cubicBezTo>
                    <a:pt x="3755" y="4680"/>
                    <a:pt x="3755" y="4696"/>
                    <a:pt x="3763" y="4720"/>
                  </a:cubicBezTo>
                  <a:cubicBezTo>
                    <a:pt x="3778" y="4759"/>
                    <a:pt x="3786" y="4807"/>
                    <a:pt x="3794" y="4838"/>
                  </a:cubicBezTo>
                  <a:cubicBezTo>
                    <a:pt x="3794" y="4862"/>
                    <a:pt x="3802" y="4878"/>
                    <a:pt x="3802" y="4894"/>
                  </a:cubicBezTo>
                  <a:cubicBezTo>
                    <a:pt x="3810" y="4925"/>
                    <a:pt x="3810" y="4933"/>
                    <a:pt x="3802" y="4949"/>
                  </a:cubicBezTo>
                  <a:lnTo>
                    <a:pt x="3802" y="4949"/>
                  </a:lnTo>
                  <a:cubicBezTo>
                    <a:pt x="3802" y="4957"/>
                    <a:pt x="3794" y="4957"/>
                    <a:pt x="3794" y="4957"/>
                  </a:cubicBezTo>
                  <a:lnTo>
                    <a:pt x="3794" y="4957"/>
                  </a:lnTo>
                  <a:cubicBezTo>
                    <a:pt x="3786" y="4949"/>
                    <a:pt x="3778" y="4909"/>
                    <a:pt x="3778" y="4886"/>
                  </a:cubicBezTo>
                  <a:cubicBezTo>
                    <a:pt x="3778" y="4870"/>
                    <a:pt x="3747" y="4775"/>
                    <a:pt x="3731" y="4759"/>
                  </a:cubicBezTo>
                  <a:cubicBezTo>
                    <a:pt x="3715" y="4735"/>
                    <a:pt x="3699" y="4601"/>
                    <a:pt x="3699" y="4561"/>
                  </a:cubicBezTo>
                  <a:cubicBezTo>
                    <a:pt x="3699" y="4538"/>
                    <a:pt x="3699" y="4522"/>
                    <a:pt x="3692" y="4514"/>
                  </a:cubicBezTo>
                  <a:cubicBezTo>
                    <a:pt x="3692" y="4530"/>
                    <a:pt x="3684" y="4554"/>
                    <a:pt x="3660" y="4561"/>
                  </a:cubicBezTo>
                  <a:cubicBezTo>
                    <a:pt x="3636" y="4570"/>
                    <a:pt x="3636" y="4577"/>
                    <a:pt x="3644" y="4601"/>
                  </a:cubicBezTo>
                  <a:cubicBezTo>
                    <a:pt x="3644" y="4609"/>
                    <a:pt x="3652" y="4609"/>
                    <a:pt x="3652" y="4617"/>
                  </a:cubicBezTo>
                  <a:cubicBezTo>
                    <a:pt x="3660" y="4625"/>
                    <a:pt x="3668" y="4625"/>
                    <a:pt x="3660" y="4641"/>
                  </a:cubicBezTo>
                  <a:cubicBezTo>
                    <a:pt x="3660" y="4656"/>
                    <a:pt x="3668" y="4664"/>
                    <a:pt x="3684" y="4680"/>
                  </a:cubicBezTo>
                  <a:cubicBezTo>
                    <a:pt x="3684" y="4688"/>
                    <a:pt x="3692" y="4696"/>
                    <a:pt x="3692" y="4704"/>
                  </a:cubicBezTo>
                  <a:cubicBezTo>
                    <a:pt x="3707" y="4720"/>
                    <a:pt x="3707" y="4743"/>
                    <a:pt x="3699" y="4767"/>
                  </a:cubicBezTo>
                  <a:cubicBezTo>
                    <a:pt x="3699" y="4783"/>
                    <a:pt x="3699" y="4799"/>
                    <a:pt x="3699" y="4822"/>
                  </a:cubicBezTo>
                  <a:cubicBezTo>
                    <a:pt x="3699" y="4846"/>
                    <a:pt x="3707" y="4854"/>
                    <a:pt x="3715" y="4862"/>
                  </a:cubicBezTo>
                  <a:cubicBezTo>
                    <a:pt x="3723" y="4878"/>
                    <a:pt x="3731" y="4886"/>
                    <a:pt x="3739" y="4909"/>
                  </a:cubicBezTo>
                  <a:cubicBezTo>
                    <a:pt x="3739" y="4941"/>
                    <a:pt x="3747" y="4949"/>
                    <a:pt x="3755" y="4957"/>
                  </a:cubicBezTo>
                  <a:cubicBezTo>
                    <a:pt x="3755" y="4965"/>
                    <a:pt x="3763" y="4972"/>
                    <a:pt x="3771" y="4981"/>
                  </a:cubicBezTo>
                  <a:cubicBezTo>
                    <a:pt x="3778" y="5004"/>
                    <a:pt x="3778" y="5012"/>
                    <a:pt x="3771" y="5020"/>
                  </a:cubicBezTo>
                  <a:cubicBezTo>
                    <a:pt x="3771" y="5028"/>
                    <a:pt x="3763" y="5028"/>
                    <a:pt x="3771" y="5036"/>
                  </a:cubicBezTo>
                  <a:lnTo>
                    <a:pt x="3771" y="5036"/>
                  </a:lnTo>
                  <a:cubicBezTo>
                    <a:pt x="3771" y="5036"/>
                    <a:pt x="3771" y="5036"/>
                    <a:pt x="3778" y="5028"/>
                  </a:cubicBezTo>
                  <a:cubicBezTo>
                    <a:pt x="3778" y="5028"/>
                    <a:pt x="3778" y="5020"/>
                    <a:pt x="3786" y="5012"/>
                  </a:cubicBezTo>
                  <a:lnTo>
                    <a:pt x="3786" y="5012"/>
                  </a:lnTo>
                  <a:cubicBezTo>
                    <a:pt x="3786" y="5004"/>
                    <a:pt x="3794" y="5004"/>
                    <a:pt x="3794" y="5004"/>
                  </a:cubicBezTo>
                  <a:cubicBezTo>
                    <a:pt x="3802" y="5004"/>
                    <a:pt x="3810" y="5012"/>
                    <a:pt x="3818" y="5044"/>
                  </a:cubicBezTo>
                  <a:cubicBezTo>
                    <a:pt x="3818" y="5044"/>
                    <a:pt x="3818" y="5044"/>
                    <a:pt x="3818" y="5052"/>
                  </a:cubicBezTo>
                  <a:cubicBezTo>
                    <a:pt x="3818" y="5060"/>
                    <a:pt x="3818" y="5060"/>
                    <a:pt x="3818" y="5060"/>
                  </a:cubicBezTo>
                  <a:cubicBezTo>
                    <a:pt x="3810" y="5052"/>
                    <a:pt x="3810" y="5052"/>
                    <a:pt x="3810" y="5052"/>
                  </a:cubicBezTo>
                  <a:cubicBezTo>
                    <a:pt x="3810" y="5052"/>
                    <a:pt x="3802" y="5052"/>
                    <a:pt x="3794" y="5052"/>
                  </a:cubicBezTo>
                  <a:lnTo>
                    <a:pt x="3794" y="5052"/>
                  </a:lnTo>
                  <a:cubicBezTo>
                    <a:pt x="3786" y="5060"/>
                    <a:pt x="3763" y="5075"/>
                    <a:pt x="3755" y="5083"/>
                  </a:cubicBezTo>
                  <a:cubicBezTo>
                    <a:pt x="3755" y="5083"/>
                    <a:pt x="3755" y="5091"/>
                    <a:pt x="3755" y="5099"/>
                  </a:cubicBezTo>
                  <a:cubicBezTo>
                    <a:pt x="3747" y="5107"/>
                    <a:pt x="3739" y="5115"/>
                    <a:pt x="3731" y="5123"/>
                  </a:cubicBezTo>
                  <a:cubicBezTo>
                    <a:pt x="3723" y="5123"/>
                    <a:pt x="3715" y="5123"/>
                    <a:pt x="3715" y="5123"/>
                  </a:cubicBezTo>
                  <a:close/>
                  <a:moveTo>
                    <a:pt x="3518" y="4972"/>
                  </a:moveTo>
                  <a:lnTo>
                    <a:pt x="3518" y="4972"/>
                  </a:lnTo>
                  <a:cubicBezTo>
                    <a:pt x="3541" y="4972"/>
                    <a:pt x="3565" y="4988"/>
                    <a:pt x="3589" y="5004"/>
                  </a:cubicBezTo>
                  <a:cubicBezTo>
                    <a:pt x="3597" y="5012"/>
                    <a:pt x="3612" y="5020"/>
                    <a:pt x="3621" y="5020"/>
                  </a:cubicBezTo>
                  <a:cubicBezTo>
                    <a:pt x="3644" y="5036"/>
                    <a:pt x="3660" y="5060"/>
                    <a:pt x="3676" y="5075"/>
                  </a:cubicBezTo>
                  <a:cubicBezTo>
                    <a:pt x="3684" y="5083"/>
                    <a:pt x="3684" y="5083"/>
                    <a:pt x="3692" y="5091"/>
                  </a:cubicBezTo>
                  <a:cubicBezTo>
                    <a:pt x="3699" y="5099"/>
                    <a:pt x="3699" y="5107"/>
                    <a:pt x="3707" y="5107"/>
                  </a:cubicBezTo>
                  <a:cubicBezTo>
                    <a:pt x="3707" y="5115"/>
                    <a:pt x="3707" y="5115"/>
                    <a:pt x="3715" y="5115"/>
                  </a:cubicBezTo>
                  <a:lnTo>
                    <a:pt x="3723" y="5115"/>
                  </a:lnTo>
                  <a:cubicBezTo>
                    <a:pt x="3739" y="5107"/>
                    <a:pt x="3739" y="5107"/>
                    <a:pt x="3747" y="5099"/>
                  </a:cubicBezTo>
                  <a:cubicBezTo>
                    <a:pt x="3747" y="5091"/>
                    <a:pt x="3747" y="5083"/>
                    <a:pt x="3747" y="5083"/>
                  </a:cubicBezTo>
                  <a:cubicBezTo>
                    <a:pt x="3747" y="5075"/>
                    <a:pt x="3747" y="5075"/>
                    <a:pt x="3747" y="5075"/>
                  </a:cubicBezTo>
                  <a:lnTo>
                    <a:pt x="3747" y="5075"/>
                  </a:lnTo>
                  <a:cubicBezTo>
                    <a:pt x="3755" y="5075"/>
                    <a:pt x="3778" y="5060"/>
                    <a:pt x="3786" y="5052"/>
                  </a:cubicBezTo>
                  <a:cubicBezTo>
                    <a:pt x="3786" y="5044"/>
                    <a:pt x="3794" y="5044"/>
                    <a:pt x="3794" y="5044"/>
                  </a:cubicBezTo>
                  <a:cubicBezTo>
                    <a:pt x="3802" y="5044"/>
                    <a:pt x="3802" y="5044"/>
                    <a:pt x="3810" y="5044"/>
                  </a:cubicBezTo>
                  <a:cubicBezTo>
                    <a:pt x="3802" y="5012"/>
                    <a:pt x="3794" y="5012"/>
                    <a:pt x="3794" y="5012"/>
                  </a:cubicBezTo>
                  <a:lnTo>
                    <a:pt x="3794" y="5012"/>
                  </a:lnTo>
                  <a:cubicBezTo>
                    <a:pt x="3786" y="5020"/>
                    <a:pt x="3786" y="5020"/>
                    <a:pt x="3786" y="5020"/>
                  </a:cubicBezTo>
                  <a:cubicBezTo>
                    <a:pt x="3786" y="5020"/>
                    <a:pt x="3786" y="5028"/>
                    <a:pt x="3778" y="5036"/>
                  </a:cubicBezTo>
                  <a:cubicBezTo>
                    <a:pt x="3778" y="5044"/>
                    <a:pt x="3778" y="5044"/>
                    <a:pt x="3771" y="5044"/>
                  </a:cubicBezTo>
                  <a:cubicBezTo>
                    <a:pt x="3771" y="5044"/>
                    <a:pt x="3763" y="5044"/>
                    <a:pt x="3763" y="5036"/>
                  </a:cubicBezTo>
                  <a:cubicBezTo>
                    <a:pt x="3755" y="5028"/>
                    <a:pt x="3763" y="5028"/>
                    <a:pt x="3763" y="5020"/>
                  </a:cubicBezTo>
                  <a:cubicBezTo>
                    <a:pt x="3771" y="5012"/>
                    <a:pt x="3771" y="5004"/>
                    <a:pt x="3763" y="4981"/>
                  </a:cubicBezTo>
                  <a:cubicBezTo>
                    <a:pt x="3755" y="4972"/>
                    <a:pt x="3755" y="4972"/>
                    <a:pt x="3747" y="4965"/>
                  </a:cubicBezTo>
                  <a:cubicBezTo>
                    <a:pt x="3739" y="4949"/>
                    <a:pt x="3731" y="4949"/>
                    <a:pt x="3731" y="4909"/>
                  </a:cubicBezTo>
                  <a:cubicBezTo>
                    <a:pt x="3723" y="4886"/>
                    <a:pt x="3715" y="4878"/>
                    <a:pt x="3707" y="4870"/>
                  </a:cubicBezTo>
                  <a:cubicBezTo>
                    <a:pt x="3699" y="4862"/>
                    <a:pt x="3692" y="4854"/>
                    <a:pt x="3692" y="4822"/>
                  </a:cubicBezTo>
                  <a:cubicBezTo>
                    <a:pt x="3692" y="4799"/>
                    <a:pt x="3692" y="4783"/>
                    <a:pt x="3692" y="4767"/>
                  </a:cubicBezTo>
                  <a:cubicBezTo>
                    <a:pt x="3699" y="4743"/>
                    <a:pt x="3699" y="4728"/>
                    <a:pt x="3692" y="4704"/>
                  </a:cubicBezTo>
                  <a:cubicBezTo>
                    <a:pt x="3684" y="4704"/>
                    <a:pt x="3676" y="4696"/>
                    <a:pt x="3676" y="4688"/>
                  </a:cubicBezTo>
                  <a:cubicBezTo>
                    <a:pt x="3660" y="4672"/>
                    <a:pt x="3652" y="4656"/>
                    <a:pt x="3652" y="4641"/>
                  </a:cubicBezTo>
                  <a:cubicBezTo>
                    <a:pt x="3660" y="4625"/>
                    <a:pt x="3652" y="4625"/>
                    <a:pt x="3652" y="4617"/>
                  </a:cubicBezTo>
                  <a:cubicBezTo>
                    <a:pt x="3644" y="4617"/>
                    <a:pt x="3644" y="4609"/>
                    <a:pt x="3636" y="4601"/>
                  </a:cubicBezTo>
                  <a:cubicBezTo>
                    <a:pt x="3628" y="4577"/>
                    <a:pt x="3628" y="4570"/>
                    <a:pt x="3660" y="4554"/>
                  </a:cubicBezTo>
                  <a:cubicBezTo>
                    <a:pt x="3684" y="4546"/>
                    <a:pt x="3684" y="4530"/>
                    <a:pt x="3684" y="4514"/>
                  </a:cubicBezTo>
                  <a:lnTo>
                    <a:pt x="3684" y="4506"/>
                  </a:lnTo>
                  <a:cubicBezTo>
                    <a:pt x="3684" y="4506"/>
                    <a:pt x="3684" y="4506"/>
                    <a:pt x="3692" y="4506"/>
                  </a:cubicBezTo>
                  <a:cubicBezTo>
                    <a:pt x="3699" y="4506"/>
                    <a:pt x="3707" y="4530"/>
                    <a:pt x="3707" y="4561"/>
                  </a:cubicBezTo>
                  <a:cubicBezTo>
                    <a:pt x="3707" y="4601"/>
                    <a:pt x="3723" y="4735"/>
                    <a:pt x="3739" y="4751"/>
                  </a:cubicBezTo>
                  <a:cubicBezTo>
                    <a:pt x="3755" y="4775"/>
                    <a:pt x="3786" y="4862"/>
                    <a:pt x="3786" y="4886"/>
                  </a:cubicBezTo>
                  <a:cubicBezTo>
                    <a:pt x="3786" y="4909"/>
                    <a:pt x="3794" y="4941"/>
                    <a:pt x="3794" y="4949"/>
                  </a:cubicBezTo>
                  <a:lnTo>
                    <a:pt x="3794" y="4949"/>
                  </a:lnTo>
                  <a:cubicBezTo>
                    <a:pt x="3794" y="4949"/>
                    <a:pt x="3794" y="4941"/>
                    <a:pt x="3802" y="4941"/>
                  </a:cubicBezTo>
                  <a:cubicBezTo>
                    <a:pt x="3802" y="4933"/>
                    <a:pt x="3802" y="4933"/>
                    <a:pt x="3794" y="4894"/>
                  </a:cubicBezTo>
                  <a:cubicBezTo>
                    <a:pt x="3794" y="4878"/>
                    <a:pt x="3786" y="4862"/>
                    <a:pt x="3786" y="4846"/>
                  </a:cubicBezTo>
                  <a:cubicBezTo>
                    <a:pt x="3778" y="4807"/>
                    <a:pt x="3771" y="4759"/>
                    <a:pt x="3755" y="4720"/>
                  </a:cubicBezTo>
                  <a:cubicBezTo>
                    <a:pt x="3755" y="4704"/>
                    <a:pt x="3747" y="4688"/>
                    <a:pt x="3739" y="4672"/>
                  </a:cubicBezTo>
                  <a:cubicBezTo>
                    <a:pt x="3731" y="4641"/>
                    <a:pt x="3723" y="4617"/>
                    <a:pt x="3723" y="4585"/>
                  </a:cubicBezTo>
                  <a:cubicBezTo>
                    <a:pt x="3723" y="4561"/>
                    <a:pt x="3715" y="4538"/>
                    <a:pt x="3715" y="4522"/>
                  </a:cubicBezTo>
                  <a:cubicBezTo>
                    <a:pt x="3715" y="4514"/>
                    <a:pt x="3707" y="4514"/>
                    <a:pt x="3707" y="4506"/>
                  </a:cubicBezTo>
                  <a:cubicBezTo>
                    <a:pt x="3707" y="4498"/>
                    <a:pt x="3707" y="4498"/>
                    <a:pt x="3707" y="4490"/>
                  </a:cubicBezTo>
                  <a:cubicBezTo>
                    <a:pt x="3707" y="4482"/>
                    <a:pt x="3699" y="4475"/>
                    <a:pt x="3699" y="4467"/>
                  </a:cubicBezTo>
                  <a:cubicBezTo>
                    <a:pt x="3684" y="4451"/>
                    <a:pt x="3676" y="4443"/>
                    <a:pt x="3652" y="4443"/>
                  </a:cubicBezTo>
                  <a:cubicBezTo>
                    <a:pt x="3644" y="4443"/>
                    <a:pt x="3644" y="4443"/>
                    <a:pt x="3636" y="4451"/>
                  </a:cubicBezTo>
                  <a:cubicBezTo>
                    <a:pt x="3628" y="4451"/>
                    <a:pt x="3628" y="4451"/>
                    <a:pt x="3621" y="4451"/>
                  </a:cubicBezTo>
                  <a:cubicBezTo>
                    <a:pt x="3612" y="4451"/>
                    <a:pt x="3605" y="4451"/>
                    <a:pt x="3597" y="4443"/>
                  </a:cubicBezTo>
                  <a:cubicBezTo>
                    <a:pt x="3597" y="4435"/>
                    <a:pt x="3589" y="4435"/>
                    <a:pt x="3581" y="4427"/>
                  </a:cubicBezTo>
                  <a:cubicBezTo>
                    <a:pt x="3581" y="4427"/>
                    <a:pt x="3573" y="4419"/>
                    <a:pt x="3573" y="4411"/>
                  </a:cubicBezTo>
                  <a:cubicBezTo>
                    <a:pt x="3573" y="4411"/>
                    <a:pt x="3573" y="4403"/>
                    <a:pt x="3581" y="4403"/>
                  </a:cubicBezTo>
                  <a:cubicBezTo>
                    <a:pt x="3589" y="4395"/>
                    <a:pt x="3597" y="4395"/>
                    <a:pt x="3605" y="4395"/>
                  </a:cubicBezTo>
                  <a:cubicBezTo>
                    <a:pt x="3621" y="4395"/>
                    <a:pt x="3644" y="4403"/>
                    <a:pt x="3660" y="4403"/>
                  </a:cubicBezTo>
                  <a:cubicBezTo>
                    <a:pt x="3660" y="4411"/>
                    <a:pt x="3668" y="4411"/>
                    <a:pt x="3668" y="4411"/>
                  </a:cubicBezTo>
                  <a:cubicBezTo>
                    <a:pt x="3684" y="4419"/>
                    <a:pt x="3684" y="4419"/>
                    <a:pt x="3699" y="4411"/>
                  </a:cubicBezTo>
                  <a:cubicBezTo>
                    <a:pt x="3699" y="4403"/>
                    <a:pt x="3707" y="4395"/>
                    <a:pt x="3707" y="4395"/>
                  </a:cubicBezTo>
                  <a:cubicBezTo>
                    <a:pt x="3715" y="4388"/>
                    <a:pt x="3715" y="4380"/>
                    <a:pt x="3715" y="4380"/>
                  </a:cubicBezTo>
                  <a:cubicBezTo>
                    <a:pt x="3723" y="4380"/>
                    <a:pt x="3723" y="4388"/>
                    <a:pt x="3723" y="4388"/>
                  </a:cubicBezTo>
                  <a:cubicBezTo>
                    <a:pt x="3731" y="4395"/>
                    <a:pt x="3723" y="4411"/>
                    <a:pt x="3723" y="4419"/>
                  </a:cubicBezTo>
                  <a:cubicBezTo>
                    <a:pt x="3723" y="4419"/>
                    <a:pt x="3723" y="4427"/>
                    <a:pt x="3723" y="4435"/>
                  </a:cubicBezTo>
                  <a:lnTo>
                    <a:pt x="3723" y="4435"/>
                  </a:lnTo>
                  <a:cubicBezTo>
                    <a:pt x="3739" y="4427"/>
                    <a:pt x="3739" y="4427"/>
                    <a:pt x="3739" y="4411"/>
                  </a:cubicBezTo>
                  <a:cubicBezTo>
                    <a:pt x="3739" y="4411"/>
                    <a:pt x="3739" y="4403"/>
                    <a:pt x="3739" y="4395"/>
                  </a:cubicBezTo>
                  <a:cubicBezTo>
                    <a:pt x="3747" y="4372"/>
                    <a:pt x="3802" y="4253"/>
                    <a:pt x="3818" y="4222"/>
                  </a:cubicBezTo>
                  <a:cubicBezTo>
                    <a:pt x="3826" y="4206"/>
                    <a:pt x="3826" y="4190"/>
                    <a:pt x="3826" y="4190"/>
                  </a:cubicBezTo>
                  <a:lnTo>
                    <a:pt x="3826" y="4190"/>
                  </a:lnTo>
                  <a:cubicBezTo>
                    <a:pt x="3826" y="4190"/>
                    <a:pt x="3826" y="4190"/>
                    <a:pt x="3818" y="4190"/>
                  </a:cubicBezTo>
                  <a:cubicBezTo>
                    <a:pt x="3818" y="4198"/>
                    <a:pt x="3810" y="4198"/>
                    <a:pt x="3810" y="4206"/>
                  </a:cubicBezTo>
                  <a:cubicBezTo>
                    <a:pt x="3794" y="4214"/>
                    <a:pt x="3786" y="4222"/>
                    <a:pt x="3786" y="4237"/>
                  </a:cubicBezTo>
                  <a:cubicBezTo>
                    <a:pt x="3786" y="4261"/>
                    <a:pt x="3778" y="4285"/>
                    <a:pt x="3771" y="4293"/>
                  </a:cubicBezTo>
                  <a:cubicBezTo>
                    <a:pt x="3763" y="4293"/>
                    <a:pt x="3763" y="4301"/>
                    <a:pt x="3763" y="4301"/>
                  </a:cubicBezTo>
                  <a:cubicBezTo>
                    <a:pt x="3755" y="4301"/>
                    <a:pt x="3755" y="4293"/>
                    <a:pt x="3747" y="4285"/>
                  </a:cubicBezTo>
                  <a:cubicBezTo>
                    <a:pt x="3747" y="4285"/>
                    <a:pt x="3747" y="4277"/>
                    <a:pt x="3747" y="4261"/>
                  </a:cubicBezTo>
                  <a:cubicBezTo>
                    <a:pt x="3747" y="4261"/>
                    <a:pt x="3747" y="4253"/>
                    <a:pt x="3747" y="4245"/>
                  </a:cubicBezTo>
                  <a:cubicBezTo>
                    <a:pt x="3747" y="4237"/>
                    <a:pt x="3747" y="4237"/>
                    <a:pt x="3731" y="4222"/>
                  </a:cubicBezTo>
                  <a:lnTo>
                    <a:pt x="3731" y="4222"/>
                  </a:lnTo>
                  <a:cubicBezTo>
                    <a:pt x="3723" y="4206"/>
                    <a:pt x="3707" y="4206"/>
                    <a:pt x="3699" y="4206"/>
                  </a:cubicBezTo>
                  <a:cubicBezTo>
                    <a:pt x="3692" y="4198"/>
                    <a:pt x="3684" y="4198"/>
                    <a:pt x="3684" y="4182"/>
                  </a:cubicBezTo>
                  <a:cubicBezTo>
                    <a:pt x="3684" y="4174"/>
                    <a:pt x="3676" y="4166"/>
                    <a:pt x="3676" y="4166"/>
                  </a:cubicBezTo>
                  <a:cubicBezTo>
                    <a:pt x="3676" y="4158"/>
                    <a:pt x="3676" y="4158"/>
                    <a:pt x="3676" y="4150"/>
                  </a:cubicBezTo>
                  <a:cubicBezTo>
                    <a:pt x="3676" y="4150"/>
                    <a:pt x="3684" y="4142"/>
                    <a:pt x="3692" y="4142"/>
                  </a:cubicBezTo>
                  <a:cubicBezTo>
                    <a:pt x="3699" y="4142"/>
                    <a:pt x="3707" y="4142"/>
                    <a:pt x="3715" y="4142"/>
                  </a:cubicBezTo>
                  <a:cubicBezTo>
                    <a:pt x="3723" y="4142"/>
                    <a:pt x="3731" y="4142"/>
                    <a:pt x="3739" y="4142"/>
                  </a:cubicBezTo>
                  <a:cubicBezTo>
                    <a:pt x="3747" y="4142"/>
                    <a:pt x="3747" y="4142"/>
                    <a:pt x="3755" y="4150"/>
                  </a:cubicBezTo>
                  <a:cubicBezTo>
                    <a:pt x="3763" y="4150"/>
                    <a:pt x="3763" y="4158"/>
                    <a:pt x="3763" y="4166"/>
                  </a:cubicBezTo>
                  <a:cubicBezTo>
                    <a:pt x="3771" y="4174"/>
                    <a:pt x="3771" y="4174"/>
                    <a:pt x="3778" y="4174"/>
                  </a:cubicBezTo>
                  <a:lnTo>
                    <a:pt x="3778" y="4174"/>
                  </a:lnTo>
                  <a:cubicBezTo>
                    <a:pt x="3778" y="4182"/>
                    <a:pt x="3786" y="4182"/>
                    <a:pt x="3786" y="4182"/>
                  </a:cubicBezTo>
                  <a:cubicBezTo>
                    <a:pt x="3786" y="4182"/>
                    <a:pt x="3786" y="4174"/>
                    <a:pt x="3794" y="4166"/>
                  </a:cubicBezTo>
                  <a:cubicBezTo>
                    <a:pt x="3794" y="4166"/>
                    <a:pt x="3802" y="4158"/>
                    <a:pt x="3802" y="4150"/>
                  </a:cubicBezTo>
                  <a:cubicBezTo>
                    <a:pt x="3810" y="4142"/>
                    <a:pt x="3818" y="4135"/>
                    <a:pt x="3818" y="4127"/>
                  </a:cubicBezTo>
                  <a:cubicBezTo>
                    <a:pt x="3834" y="4103"/>
                    <a:pt x="3865" y="4064"/>
                    <a:pt x="3858" y="4055"/>
                  </a:cubicBezTo>
                  <a:lnTo>
                    <a:pt x="3858" y="4055"/>
                  </a:lnTo>
                  <a:cubicBezTo>
                    <a:pt x="3850" y="4055"/>
                    <a:pt x="3842" y="4064"/>
                    <a:pt x="3826" y="4071"/>
                  </a:cubicBezTo>
                  <a:cubicBezTo>
                    <a:pt x="3826" y="4071"/>
                    <a:pt x="3818" y="4079"/>
                    <a:pt x="3810" y="4079"/>
                  </a:cubicBezTo>
                  <a:cubicBezTo>
                    <a:pt x="3810" y="4079"/>
                    <a:pt x="3802" y="4079"/>
                    <a:pt x="3802" y="4071"/>
                  </a:cubicBezTo>
                  <a:cubicBezTo>
                    <a:pt x="3802" y="4055"/>
                    <a:pt x="3802" y="4040"/>
                    <a:pt x="3810" y="4024"/>
                  </a:cubicBezTo>
                  <a:cubicBezTo>
                    <a:pt x="3810" y="4024"/>
                    <a:pt x="3818" y="4016"/>
                    <a:pt x="3826" y="4016"/>
                  </a:cubicBezTo>
                  <a:cubicBezTo>
                    <a:pt x="3834" y="4016"/>
                    <a:pt x="3834" y="4016"/>
                    <a:pt x="3842" y="4016"/>
                  </a:cubicBezTo>
                  <a:cubicBezTo>
                    <a:pt x="3850" y="4008"/>
                    <a:pt x="3858" y="4008"/>
                    <a:pt x="3874" y="4008"/>
                  </a:cubicBezTo>
                  <a:cubicBezTo>
                    <a:pt x="3881" y="4008"/>
                    <a:pt x="3881" y="4008"/>
                    <a:pt x="3889" y="4016"/>
                  </a:cubicBezTo>
                  <a:cubicBezTo>
                    <a:pt x="3897" y="4016"/>
                    <a:pt x="3897" y="4016"/>
                    <a:pt x="3897" y="4024"/>
                  </a:cubicBezTo>
                  <a:cubicBezTo>
                    <a:pt x="3905" y="4024"/>
                    <a:pt x="3913" y="4032"/>
                    <a:pt x="3913" y="4032"/>
                  </a:cubicBezTo>
                  <a:cubicBezTo>
                    <a:pt x="3913" y="4032"/>
                    <a:pt x="3913" y="4032"/>
                    <a:pt x="3921" y="4024"/>
                  </a:cubicBezTo>
                  <a:cubicBezTo>
                    <a:pt x="3937" y="4008"/>
                    <a:pt x="3976" y="3969"/>
                    <a:pt x="3976" y="3953"/>
                  </a:cubicBezTo>
                  <a:lnTo>
                    <a:pt x="3976" y="3953"/>
                  </a:lnTo>
                  <a:cubicBezTo>
                    <a:pt x="3945" y="3945"/>
                    <a:pt x="3937" y="3945"/>
                    <a:pt x="3945" y="3921"/>
                  </a:cubicBezTo>
                  <a:cubicBezTo>
                    <a:pt x="3945" y="3913"/>
                    <a:pt x="3945" y="3913"/>
                    <a:pt x="3945" y="3913"/>
                  </a:cubicBezTo>
                  <a:cubicBezTo>
                    <a:pt x="3945" y="3905"/>
                    <a:pt x="3945" y="3890"/>
                    <a:pt x="3960" y="3890"/>
                  </a:cubicBezTo>
                  <a:cubicBezTo>
                    <a:pt x="3960" y="3890"/>
                    <a:pt x="3968" y="3890"/>
                    <a:pt x="3984" y="3905"/>
                  </a:cubicBezTo>
                  <a:cubicBezTo>
                    <a:pt x="3999" y="3921"/>
                    <a:pt x="4000" y="3929"/>
                    <a:pt x="4000" y="3937"/>
                  </a:cubicBezTo>
                  <a:cubicBezTo>
                    <a:pt x="4007" y="3945"/>
                    <a:pt x="4007" y="3945"/>
                    <a:pt x="4015" y="3945"/>
                  </a:cubicBezTo>
                  <a:lnTo>
                    <a:pt x="4015" y="3945"/>
                  </a:lnTo>
                  <a:cubicBezTo>
                    <a:pt x="4031" y="3945"/>
                    <a:pt x="4046" y="3929"/>
                    <a:pt x="4062" y="3921"/>
                  </a:cubicBezTo>
                  <a:cubicBezTo>
                    <a:pt x="4070" y="3921"/>
                    <a:pt x="4070" y="3921"/>
                    <a:pt x="4078" y="3921"/>
                  </a:cubicBezTo>
                  <a:lnTo>
                    <a:pt x="4078" y="3921"/>
                  </a:lnTo>
                  <a:cubicBezTo>
                    <a:pt x="4078" y="3921"/>
                    <a:pt x="4078" y="3921"/>
                    <a:pt x="4078" y="3929"/>
                  </a:cubicBezTo>
                  <a:cubicBezTo>
                    <a:pt x="4078" y="3937"/>
                    <a:pt x="4062" y="3953"/>
                    <a:pt x="4031" y="3977"/>
                  </a:cubicBezTo>
                  <a:cubicBezTo>
                    <a:pt x="4007" y="3992"/>
                    <a:pt x="3976" y="4016"/>
                    <a:pt x="3976" y="4024"/>
                  </a:cubicBezTo>
                  <a:cubicBezTo>
                    <a:pt x="3984" y="4024"/>
                    <a:pt x="3984" y="4024"/>
                    <a:pt x="3984" y="4024"/>
                  </a:cubicBezTo>
                  <a:cubicBezTo>
                    <a:pt x="3992" y="4024"/>
                    <a:pt x="4000" y="4016"/>
                    <a:pt x="4015" y="4008"/>
                  </a:cubicBezTo>
                  <a:lnTo>
                    <a:pt x="4015" y="4008"/>
                  </a:lnTo>
                  <a:cubicBezTo>
                    <a:pt x="4023" y="4000"/>
                    <a:pt x="4031" y="3992"/>
                    <a:pt x="4046" y="3984"/>
                  </a:cubicBezTo>
                  <a:cubicBezTo>
                    <a:pt x="4070" y="3969"/>
                    <a:pt x="4125" y="3929"/>
                    <a:pt x="4125" y="3921"/>
                  </a:cubicBezTo>
                  <a:lnTo>
                    <a:pt x="4125" y="3921"/>
                  </a:lnTo>
                  <a:cubicBezTo>
                    <a:pt x="4110" y="3913"/>
                    <a:pt x="4110" y="3905"/>
                    <a:pt x="4110" y="3897"/>
                  </a:cubicBezTo>
                  <a:cubicBezTo>
                    <a:pt x="4110" y="3890"/>
                    <a:pt x="4110" y="3882"/>
                    <a:pt x="4094" y="3874"/>
                  </a:cubicBezTo>
                  <a:cubicBezTo>
                    <a:pt x="4070" y="3866"/>
                    <a:pt x="4070" y="3858"/>
                    <a:pt x="4062" y="3842"/>
                  </a:cubicBezTo>
                  <a:cubicBezTo>
                    <a:pt x="4062" y="3842"/>
                    <a:pt x="4062" y="3834"/>
                    <a:pt x="4054" y="3826"/>
                  </a:cubicBezTo>
                  <a:cubicBezTo>
                    <a:pt x="4046" y="3818"/>
                    <a:pt x="4023" y="3795"/>
                    <a:pt x="4031" y="3779"/>
                  </a:cubicBezTo>
                  <a:cubicBezTo>
                    <a:pt x="4031" y="3779"/>
                    <a:pt x="4031" y="3771"/>
                    <a:pt x="4038" y="3771"/>
                  </a:cubicBezTo>
                  <a:cubicBezTo>
                    <a:pt x="4054" y="3763"/>
                    <a:pt x="4054" y="3771"/>
                    <a:pt x="4062" y="3779"/>
                  </a:cubicBezTo>
                  <a:cubicBezTo>
                    <a:pt x="4062" y="3787"/>
                    <a:pt x="4062" y="3795"/>
                    <a:pt x="4078" y="3803"/>
                  </a:cubicBezTo>
                  <a:cubicBezTo>
                    <a:pt x="4086" y="3803"/>
                    <a:pt x="4086" y="3803"/>
                    <a:pt x="4094" y="3811"/>
                  </a:cubicBezTo>
                  <a:cubicBezTo>
                    <a:pt x="4102" y="3811"/>
                    <a:pt x="4110" y="3818"/>
                    <a:pt x="4117" y="3818"/>
                  </a:cubicBezTo>
                  <a:cubicBezTo>
                    <a:pt x="4125" y="3818"/>
                    <a:pt x="4133" y="3811"/>
                    <a:pt x="4133" y="3811"/>
                  </a:cubicBezTo>
                  <a:cubicBezTo>
                    <a:pt x="4149" y="3795"/>
                    <a:pt x="4157" y="3787"/>
                    <a:pt x="4165" y="3787"/>
                  </a:cubicBezTo>
                  <a:cubicBezTo>
                    <a:pt x="4173" y="3787"/>
                    <a:pt x="4181" y="3787"/>
                    <a:pt x="4188" y="3787"/>
                  </a:cubicBezTo>
                  <a:cubicBezTo>
                    <a:pt x="4197" y="3795"/>
                    <a:pt x="4204" y="3795"/>
                    <a:pt x="4212" y="3803"/>
                  </a:cubicBezTo>
                  <a:cubicBezTo>
                    <a:pt x="4220" y="3811"/>
                    <a:pt x="4236" y="3818"/>
                    <a:pt x="4252" y="3818"/>
                  </a:cubicBezTo>
                  <a:lnTo>
                    <a:pt x="4252" y="3818"/>
                  </a:lnTo>
                  <a:cubicBezTo>
                    <a:pt x="4260" y="3818"/>
                    <a:pt x="4268" y="3818"/>
                    <a:pt x="4268" y="3818"/>
                  </a:cubicBezTo>
                  <a:cubicBezTo>
                    <a:pt x="4268" y="3826"/>
                    <a:pt x="4252" y="3842"/>
                    <a:pt x="4236" y="3842"/>
                  </a:cubicBezTo>
                  <a:cubicBezTo>
                    <a:pt x="4228" y="3850"/>
                    <a:pt x="4220" y="3858"/>
                    <a:pt x="4212" y="3866"/>
                  </a:cubicBezTo>
                  <a:cubicBezTo>
                    <a:pt x="4212" y="3874"/>
                    <a:pt x="4212" y="3874"/>
                    <a:pt x="4212" y="3882"/>
                  </a:cubicBezTo>
                  <a:cubicBezTo>
                    <a:pt x="4212" y="3874"/>
                    <a:pt x="4228" y="3866"/>
                    <a:pt x="4252" y="3858"/>
                  </a:cubicBezTo>
                  <a:cubicBezTo>
                    <a:pt x="4268" y="3850"/>
                    <a:pt x="4284" y="3834"/>
                    <a:pt x="4307" y="3826"/>
                  </a:cubicBezTo>
                  <a:cubicBezTo>
                    <a:pt x="4339" y="3811"/>
                    <a:pt x="4370" y="3795"/>
                    <a:pt x="4370" y="3787"/>
                  </a:cubicBezTo>
                  <a:lnTo>
                    <a:pt x="4370" y="3779"/>
                  </a:lnTo>
                  <a:cubicBezTo>
                    <a:pt x="4363" y="3771"/>
                    <a:pt x="4363" y="3771"/>
                    <a:pt x="4363" y="3763"/>
                  </a:cubicBezTo>
                  <a:cubicBezTo>
                    <a:pt x="4363" y="3763"/>
                    <a:pt x="4370" y="3755"/>
                    <a:pt x="4386" y="3755"/>
                  </a:cubicBezTo>
                  <a:lnTo>
                    <a:pt x="4386" y="3755"/>
                  </a:lnTo>
                  <a:cubicBezTo>
                    <a:pt x="4410" y="3747"/>
                    <a:pt x="4434" y="3747"/>
                    <a:pt x="4450" y="3731"/>
                  </a:cubicBezTo>
                  <a:cubicBezTo>
                    <a:pt x="4457" y="3724"/>
                    <a:pt x="4473" y="3716"/>
                    <a:pt x="4489" y="3708"/>
                  </a:cubicBezTo>
                  <a:cubicBezTo>
                    <a:pt x="4528" y="3684"/>
                    <a:pt x="4608" y="3637"/>
                    <a:pt x="4623" y="3605"/>
                  </a:cubicBezTo>
                  <a:cubicBezTo>
                    <a:pt x="4631" y="3581"/>
                    <a:pt x="4631" y="3565"/>
                    <a:pt x="4639" y="3557"/>
                  </a:cubicBezTo>
                  <a:cubicBezTo>
                    <a:pt x="4639" y="3542"/>
                    <a:pt x="4639" y="3534"/>
                    <a:pt x="4655" y="3526"/>
                  </a:cubicBezTo>
                  <a:cubicBezTo>
                    <a:pt x="4687" y="3510"/>
                    <a:pt x="4718" y="3486"/>
                    <a:pt x="4726" y="3478"/>
                  </a:cubicBezTo>
                  <a:cubicBezTo>
                    <a:pt x="4734" y="3463"/>
                    <a:pt x="4750" y="3431"/>
                    <a:pt x="4734" y="3415"/>
                  </a:cubicBezTo>
                  <a:cubicBezTo>
                    <a:pt x="4718" y="3407"/>
                    <a:pt x="4718" y="3400"/>
                    <a:pt x="4710" y="3391"/>
                  </a:cubicBezTo>
                  <a:cubicBezTo>
                    <a:pt x="4710" y="3384"/>
                    <a:pt x="4710" y="3376"/>
                    <a:pt x="4703" y="3368"/>
                  </a:cubicBezTo>
                  <a:cubicBezTo>
                    <a:pt x="4703" y="3360"/>
                    <a:pt x="4695" y="3352"/>
                    <a:pt x="4695" y="3352"/>
                  </a:cubicBezTo>
                  <a:cubicBezTo>
                    <a:pt x="4687" y="3344"/>
                    <a:pt x="4679" y="3344"/>
                    <a:pt x="4687" y="3328"/>
                  </a:cubicBezTo>
                  <a:cubicBezTo>
                    <a:pt x="4687" y="3320"/>
                    <a:pt x="4687" y="3313"/>
                    <a:pt x="4679" y="3304"/>
                  </a:cubicBezTo>
                  <a:cubicBezTo>
                    <a:pt x="4679" y="3297"/>
                    <a:pt x="4679" y="3297"/>
                    <a:pt x="4687" y="3289"/>
                  </a:cubicBezTo>
                  <a:cubicBezTo>
                    <a:pt x="4687" y="3289"/>
                    <a:pt x="4687" y="3289"/>
                    <a:pt x="4695" y="3289"/>
                  </a:cubicBezTo>
                  <a:cubicBezTo>
                    <a:pt x="4703" y="3297"/>
                    <a:pt x="4710" y="3297"/>
                    <a:pt x="4710" y="3304"/>
                  </a:cubicBezTo>
                  <a:cubicBezTo>
                    <a:pt x="4718" y="3304"/>
                    <a:pt x="4726" y="3313"/>
                    <a:pt x="4734" y="3313"/>
                  </a:cubicBezTo>
                  <a:cubicBezTo>
                    <a:pt x="4742" y="3313"/>
                    <a:pt x="4742" y="3313"/>
                    <a:pt x="4742" y="3304"/>
                  </a:cubicBezTo>
                  <a:cubicBezTo>
                    <a:pt x="4750" y="3297"/>
                    <a:pt x="4750" y="3297"/>
                    <a:pt x="4758" y="3289"/>
                  </a:cubicBezTo>
                  <a:cubicBezTo>
                    <a:pt x="4758" y="3281"/>
                    <a:pt x="4766" y="3281"/>
                    <a:pt x="4766" y="3273"/>
                  </a:cubicBezTo>
                  <a:cubicBezTo>
                    <a:pt x="4781" y="3257"/>
                    <a:pt x="4790" y="3257"/>
                    <a:pt x="4797" y="3257"/>
                  </a:cubicBezTo>
                  <a:lnTo>
                    <a:pt x="4805" y="3257"/>
                  </a:lnTo>
                  <a:cubicBezTo>
                    <a:pt x="4805" y="3265"/>
                    <a:pt x="4805" y="3265"/>
                    <a:pt x="4813" y="3265"/>
                  </a:cubicBezTo>
                  <a:cubicBezTo>
                    <a:pt x="4821" y="3273"/>
                    <a:pt x="4829" y="3289"/>
                    <a:pt x="4829" y="3297"/>
                  </a:cubicBezTo>
                  <a:lnTo>
                    <a:pt x="4821" y="3304"/>
                  </a:lnTo>
                  <a:cubicBezTo>
                    <a:pt x="4805" y="3304"/>
                    <a:pt x="4805" y="3313"/>
                    <a:pt x="4805" y="3320"/>
                  </a:cubicBezTo>
                  <a:cubicBezTo>
                    <a:pt x="4797" y="3328"/>
                    <a:pt x="4797" y="3336"/>
                    <a:pt x="4805" y="3336"/>
                  </a:cubicBezTo>
                  <a:cubicBezTo>
                    <a:pt x="4805" y="3344"/>
                    <a:pt x="4797" y="3344"/>
                    <a:pt x="4797" y="3344"/>
                  </a:cubicBezTo>
                  <a:cubicBezTo>
                    <a:pt x="4790" y="3352"/>
                    <a:pt x="4790" y="3352"/>
                    <a:pt x="4790" y="3360"/>
                  </a:cubicBezTo>
                  <a:cubicBezTo>
                    <a:pt x="4790" y="3368"/>
                    <a:pt x="4790" y="3368"/>
                    <a:pt x="4797" y="3368"/>
                  </a:cubicBezTo>
                  <a:cubicBezTo>
                    <a:pt x="4797" y="3376"/>
                    <a:pt x="4797" y="3376"/>
                    <a:pt x="4797" y="3376"/>
                  </a:cubicBezTo>
                  <a:cubicBezTo>
                    <a:pt x="4805" y="3376"/>
                    <a:pt x="4805" y="3376"/>
                    <a:pt x="4813" y="3376"/>
                  </a:cubicBezTo>
                  <a:cubicBezTo>
                    <a:pt x="4821" y="3376"/>
                    <a:pt x="4821" y="3376"/>
                    <a:pt x="4829" y="3376"/>
                  </a:cubicBezTo>
                  <a:cubicBezTo>
                    <a:pt x="4837" y="3376"/>
                    <a:pt x="4845" y="3376"/>
                    <a:pt x="4845" y="3384"/>
                  </a:cubicBezTo>
                  <a:cubicBezTo>
                    <a:pt x="4845" y="3384"/>
                    <a:pt x="4845" y="3391"/>
                    <a:pt x="4837" y="3391"/>
                  </a:cubicBezTo>
                  <a:cubicBezTo>
                    <a:pt x="4821" y="3400"/>
                    <a:pt x="4790" y="3439"/>
                    <a:pt x="4781" y="3455"/>
                  </a:cubicBezTo>
                  <a:cubicBezTo>
                    <a:pt x="4774" y="3471"/>
                    <a:pt x="4758" y="3486"/>
                    <a:pt x="4742" y="3502"/>
                  </a:cubicBezTo>
                  <a:cubicBezTo>
                    <a:pt x="4734" y="3502"/>
                    <a:pt x="4726" y="3510"/>
                    <a:pt x="4718" y="3510"/>
                  </a:cubicBezTo>
                  <a:cubicBezTo>
                    <a:pt x="4703" y="3518"/>
                    <a:pt x="4687" y="3526"/>
                    <a:pt x="4687" y="3534"/>
                  </a:cubicBezTo>
                  <a:cubicBezTo>
                    <a:pt x="4687" y="3542"/>
                    <a:pt x="4687" y="3542"/>
                    <a:pt x="4687" y="3542"/>
                  </a:cubicBezTo>
                  <a:cubicBezTo>
                    <a:pt x="4687" y="3550"/>
                    <a:pt x="4679" y="3550"/>
                    <a:pt x="4679" y="3550"/>
                  </a:cubicBezTo>
                  <a:cubicBezTo>
                    <a:pt x="4687" y="3550"/>
                    <a:pt x="4687" y="3550"/>
                    <a:pt x="4703" y="3542"/>
                  </a:cubicBezTo>
                  <a:cubicBezTo>
                    <a:pt x="4742" y="3526"/>
                    <a:pt x="4774" y="3502"/>
                    <a:pt x="4781" y="3486"/>
                  </a:cubicBezTo>
                  <a:cubicBezTo>
                    <a:pt x="4781" y="3478"/>
                    <a:pt x="4781" y="3478"/>
                    <a:pt x="4781" y="3478"/>
                  </a:cubicBezTo>
                  <a:cubicBezTo>
                    <a:pt x="4790" y="3463"/>
                    <a:pt x="4805" y="3423"/>
                    <a:pt x="4861" y="3400"/>
                  </a:cubicBezTo>
                  <a:cubicBezTo>
                    <a:pt x="4884" y="3391"/>
                    <a:pt x="4908" y="3376"/>
                    <a:pt x="4924" y="3368"/>
                  </a:cubicBezTo>
                  <a:cubicBezTo>
                    <a:pt x="4940" y="3352"/>
                    <a:pt x="4963" y="3344"/>
                    <a:pt x="4979" y="3336"/>
                  </a:cubicBezTo>
                  <a:cubicBezTo>
                    <a:pt x="4995" y="3336"/>
                    <a:pt x="5034" y="3320"/>
                    <a:pt x="5074" y="3304"/>
                  </a:cubicBezTo>
                  <a:cubicBezTo>
                    <a:pt x="5114" y="3289"/>
                    <a:pt x="5145" y="3273"/>
                    <a:pt x="5161" y="3273"/>
                  </a:cubicBezTo>
                  <a:cubicBezTo>
                    <a:pt x="5161" y="3273"/>
                    <a:pt x="5161" y="3273"/>
                    <a:pt x="5169" y="3273"/>
                  </a:cubicBezTo>
                  <a:cubicBezTo>
                    <a:pt x="5169" y="3273"/>
                    <a:pt x="5161" y="3265"/>
                    <a:pt x="5153" y="3257"/>
                  </a:cubicBezTo>
                  <a:lnTo>
                    <a:pt x="5153" y="3257"/>
                  </a:lnTo>
                  <a:cubicBezTo>
                    <a:pt x="5137" y="3249"/>
                    <a:pt x="5129" y="3241"/>
                    <a:pt x="5137" y="3225"/>
                  </a:cubicBezTo>
                  <a:cubicBezTo>
                    <a:pt x="5145" y="3210"/>
                    <a:pt x="5153" y="3194"/>
                    <a:pt x="5177" y="3178"/>
                  </a:cubicBezTo>
                  <a:cubicBezTo>
                    <a:pt x="5185" y="3162"/>
                    <a:pt x="5193" y="3154"/>
                    <a:pt x="5193" y="3138"/>
                  </a:cubicBezTo>
                  <a:cubicBezTo>
                    <a:pt x="5193" y="3131"/>
                    <a:pt x="5193" y="3123"/>
                    <a:pt x="5201" y="3115"/>
                  </a:cubicBezTo>
                  <a:cubicBezTo>
                    <a:pt x="5208" y="3107"/>
                    <a:pt x="5208" y="3107"/>
                    <a:pt x="5216" y="3099"/>
                  </a:cubicBezTo>
                  <a:cubicBezTo>
                    <a:pt x="5224" y="3099"/>
                    <a:pt x="5224" y="3099"/>
                    <a:pt x="5224" y="3091"/>
                  </a:cubicBezTo>
                  <a:cubicBezTo>
                    <a:pt x="5224" y="3083"/>
                    <a:pt x="5224" y="3083"/>
                    <a:pt x="5224" y="3075"/>
                  </a:cubicBezTo>
                  <a:cubicBezTo>
                    <a:pt x="5224" y="3060"/>
                    <a:pt x="5224" y="3044"/>
                    <a:pt x="5216" y="3028"/>
                  </a:cubicBezTo>
                  <a:lnTo>
                    <a:pt x="5208" y="3020"/>
                  </a:lnTo>
                  <a:cubicBezTo>
                    <a:pt x="5201" y="3004"/>
                    <a:pt x="5193" y="2988"/>
                    <a:pt x="5193" y="2973"/>
                  </a:cubicBezTo>
                  <a:cubicBezTo>
                    <a:pt x="5193" y="2973"/>
                    <a:pt x="5193" y="2973"/>
                    <a:pt x="5193" y="2965"/>
                  </a:cubicBezTo>
                  <a:cubicBezTo>
                    <a:pt x="5201" y="2949"/>
                    <a:pt x="5208" y="2925"/>
                    <a:pt x="5216" y="2925"/>
                  </a:cubicBezTo>
                  <a:cubicBezTo>
                    <a:pt x="5224" y="2925"/>
                    <a:pt x="5224" y="2925"/>
                    <a:pt x="5224" y="2925"/>
                  </a:cubicBezTo>
                  <a:cubicBezTo>
                    <a:pt x="5224" y="2925"/>
                    <a:pt x="5224" y="2909"/>
                    <a:pt x="5216" y="2894"/>
                  </a:cubicBezTo>
                  <a:cubicBezTo>
                    <a:pt x="5216" y="2894"/>
                    <a:pt x="5208" y="2886"/>
                    <a:pt x="5201" y="2886"/>
                  </a:cubicBezTo>
                  <a:cubicBezTo>
                    <a:pt x="5201" y="2886"/>
                    <a:pt x="5193" y="2886"/>
                    <a:pt x="5193" y="2878"/>
                  </a:cubicBezTo>
                  <a:cubicBezTo>
                    <a:pt x="5193" y="2870"/>
                    <a:pt x="5193" y="2862"/>
                    <a:pt x="5201" y="2854"/>
                  </a:cubicBezTo>
                  <a:cubicBezTo>
                    <a:pt x="5208" y="2846"/>
                    <a:pt x="5216" y="2838"/>
                    <a:pt x="5224" y="2838"/>
                  </a:cubicBezTo>
                  <a:cubicBezTo>
                    <a:pt x="5232" y="2830"/>
                    <a:pt x="5240" y="2830"/>
                    <a:pt x="5248" y="2807"/>
                  </a:cubicBezTo>
                  <a:cubicBezTo>
                    <a:pt x="5272" y="2759"/>
                    <a:pt x="5272" y="2727"/>
                    <a:pt x="5272" y="2720"/>
                  </a:cubicBezTo>
                  <a:cubicBezTo>
                    <a:pt x="5272" y="2712"/>
                    <a:pt x="5272" y="2712"/>
                    <a:pt x="5264" y="2712"/>
                  </a:cubicBezTo>
                  <a:cubicBezTo>
                    <a:pt x="5264" y="2696"/>
                    <a:pt x="5264" y="2672"/>
                    <a:pt x="5272" y="2656"/>
                  </a:cubicBezTo>
                  <a:cubicBezTo>
                    <a:pt x="5272" y="2625"/>
                    <a:pt x="5272" y="2593"/>
                    <a:pt x="5256" y="2561"/>
                  </a:cubicBezTo>
                  <a:cubicBezTo>
                    <a:pt x="5248" y="2554"/>
                    <a:pt x="5240" y="2546"/>
                    <a:pt x="5232" y="2546"/>
                  </a:cubicBezTo>
                  <a:cubicBezTo>
                    <a:pt x="5224" y="2538"/>
                    <a:pt x="5208" y="2538"/>
                    <a:pt x="5208" y="2506"/>
                  </a:cubicBezTo>
                  <a:cubicBezTo>
                    <a:pt x="5216" y="2459"/>
                    <a:pt x="5193" y="2443"/>
                    <a:pt x="5177" y="2427"/>
                  </a:cubicBezTo>
                  <a:lnTo>
                    <a:pt x="5169" y="2419"/>
                  </a:lnTo>
                  <a:cubicBezTo>
                    <a:pt x="5153" y="2411"/>
                    <a:pt x="5145" y="2403"/>
                    <a:pt x="5153" y="2388"/>
                  </a:cubicBezTo>
                  <a:cubicBezTo>
                    <a:pt x="5153" y="2380"/>
                    <a:pt x="5153" y="2372"/>
                    <a:pt x="5153" y="2364"/>
                  </a:cubicBezTo>
                  <a:cubicBezTo>
                    <a:pt x="5161" y="2356"/>
                    <a:pt x="5161" y="2348"/>
                    <a:pt x="5153" y="2324"/>
                  </a:cubicBezTo>
                  <a:cubicBezTo>
                    <a:pt x="5145" y="2301"/>
                    <a:pt x="5129" y="2285"/>
                    <a:pt x="5121" y="2269"/>
                  </a:cubicBezTo>
                  <a:cubicBezTo>
                    <a:pt x="5114" y="2261"/>
                    <a:pt x="5106" y="2253"/>
                    <a:pt x="5098" y="2245"/>
                  </a:cubicBezTo>
                  <a:cubicBezTo>
                    <a:pt x="5082" y="2221"/>
                    <a:pt x="5050" y="2214"/>
                    <a:pt x="5050" y="2214"/>
                  </a:cubicBezTo>
                  <a:cubicBezTo>
                    <a:pt x="5050" y="2206"/>
                    <a:pt x="5050" y="2206"/>
                    <a:pt x="5050" y="2206"/>
                  </a:cubicBezTo>
                  <a:lnTo>
                    <a:pt x="5050" y="2206"/>
                  </a:lnTo>
                  <a:cubicBezTo>
                    <a:pt x="5034" y="1463"/>
                    <a:pt x="5034" y="1463"/>
                    <a:pt x="5034" y="1463"/>
                  </a:cubicBezTo>
                  <a:cubicBezTo>
                    <a:pt x="5034" y="1463"/>
                    <a:pt x="5027" y="1447"/>
                    <a:pt x="5003" y="1447"/>
                  </a:cubicBezTo>
                  <a:cubicBezTo>
                    <a:pt x="4987" y="1447"/>
                    <a:pt x="4971" y="1447"/>
                    <a:pt x="4963" y="1439"/>
                  </a:cubicBezTo>
                  <a:cubicBezTo>
                    <a:pt x="4948" y="1439"/>
                    <a:pt x="4940" y="1439"/>
                    <a:pt x="4940" y="1439"/>
                  </a:cubicBezTo>
                  <a:cubicBezTo>
                    <a:pt x="4940" y="1439"/>
                    <a:pt x="4932" y="1447"/>
                    <a:pt x="4932" y="1455"/>
                  </a:cubicBezTo>
                  <a:cubicBezTo>
                    <a:pt x="4932" y="1463"/>
                    <a:pt x="4924" y="1478"/>
                    <a:pt x="4916" y="1478"/>
                  </a:cubicBezTo>
                  <a:cubicBezTo>
                    <a:pt x="4916" y="1478"/>
                    <a:pt x="4908" y="1471"/>
                    <a:pt x="4900" y="1471"/>
                  </a:cubicBezTo>
                  <a:cubicBezTo>
                    <a:pt x="4892" y="1463"/>
                    <a:pt x="4892" y="1447"/>
                    <a:pt x="4884" y="1431"/>
                  </a:cubicBezTo>
                  <a:cubicBezTo>
                    <a:pt x="4884" y="1415"/>
                    <a:pt x="4884" y="1407"/>
                    <a:pt x="4868" y="1407"/>
                  </a:cubicBezTo>
                  <a:cubicBezTo>
                    <a:pt x="4853" y="1407"/>
                    <a:pt x="4853" y="1407"/>
                    <a:pt x="4845" y="1415"/>
                  </a:cubicBezTo>
                  <a:cubicBezTo>
                    <a:pt x="4837" y="1415"/>
                    <a:pt x="4837" y="1423"/>
                    <a:pt x="4813" y="1423"/>
                  </a:cubicBezTo>
                  <a:cubicBezTo>
                    <a:pt x="4781" y="1423"/>
                    <a:pt x="4758" y="1399"/>
                    <a:pt x="4750" y="1391"/>
                  </a:cubicBezTo>
                  <a:cubicBezTo>
                    <a:pt x="4742" y="1384"/>
                    <a:pt x="4742" y="1384"/>
                    <a:pt x="4734" y="1384"/>
                  </a:cubicBezTo>
                  <a:cubicBezTo>
                    <a:pt x="4718" y="1376"/>
                    <a:pt x="4695" y="1368"/>
                    <a:pt x="4671" y="1336"/>
                  </a:cubicBezTo>
                  <a:cubicBezTo>
                    <a:pt x="4631" y="1289"/>
                    <a:pt x="4608" y="1273"/>
                    <a:pt x="4584" y="1273"/>
                  </a:cubicBezTo>
                  <a:cubicBezTo>
                    <a:pt x="4568" y="1281"/>
                    <a:pt x="4560" y="1289"/>
                    <a:pt x="4552" y="1304"/>
                  </a:cubicBezTo>
                  <a:cubicBezTo>
                    <a:pt x="4544" y="1304"/>
                    <a:pt x="4544" y="1313"/>
                    <a:pt x="4544" y="1313"/>
                  </a:cubicBezTo>
                  <a:cubicBezTo>
                    <a:pt x="4544" y="1313"/>
                    <a:pt x="4544" y="1320"/>
                    <a:pt x="4537" y="1320"/>
                  </a:cubicBezTo>
                  <a:cubicBezTo>
                    <a:pt x="4528" y="1328"/>
                    <a:pt x="4521" y="1344"/>
                    <a:pt x="4505" y="1344"/>
                  </a:cubicBezTo>
                  <a:cubicBezTo>
                    <a:pt x="4497" y="1344"/>
                    <a:pt x="4489" y="1336"/>
                    <a:pt x="4481" y="1328"/>
                  </a:cubicBezTo>
                  <a:cubicBezTo>
                    <a:pt x="4465" y="1320"/>
                    <a:pt x="4457" y="1313"/>
                    <a:pt x="4450" y="1304"/>
                  </a:cubicBezTo>
                  <a:cubicBezTo>
                    <a:pt x="4450" y="1297"/>
                    <a:pt x="4442" y="1289"/>
                    <a:pt x="4434" y="1289"/>
                  </a:cubicBezTo>
                  <a:cubicBezTo>
                    <a:pt x="4418" y="1289"/>
                    <a:pt x="4378" y="1289"/>
                    <a:pt x="4370" y="1313"/>
                  </a:cubicBezTo>
                  <a:cubicBezTo>
                    <a:pt x="4363" y="1336"/>
                    <a:pt x="4355" y="1360"/>
                    <a:pt x="4339" y="1360"/>
                  </a:cubicBezTo>
                  <a:cubicBezTo>
                    <a:pt x="4331" y="1360"/>
                    <a:pt x="4323" y="1360"/>
                    <a:pt x="4315" y="1352"/>
                  </a:cubicBezTo>
                  <a:cubicBezTo>
                    <a:pt x="4307" y="1344"/>
                    <a:pt x="4299" y="1336"/>
                    <a:pt x="4299" y="1328"/>
                  </a:cubicBezTo>
                  <a:cubicBezTo>
                    <a:pt x="4299" y="1320"/>
                    <a:pt x="4291" y="1320"/>
                    <a:pt x="4291" y="1320"/>
                  </a:cubicBezTo>
                  <a:cubicBezTo>
                    <a:pt x="4284" y="1320"/>
                    <a:pt x="4284" y="1320"/>
                    <a:pt x="4276" y="1320"/>
                  </a:cubicBezTo>
                  <a:cubicBezTo>
                    <a:pt x="4236" y="1336"/>
                    <a:pt x="4212" y="1352"/>
                    <a:pt x="4188" y="1376"/>
                  </a:cubicBezTo>
                  <a:cubicBezTo>
                    <a:pt x="4188" y="1384"/>
                    <a:pt x="4188" y="1384"/>
                    <a:pt x="4188" y="1384"/>
                  </a:cubicBezTo>
                  <a:cubicBezTo>
                    <a:pt x="4173" y="1407"/>
                    <a:pt x="4157" y="1423"/>
                    <a:pt x="4141" y="1423"/>
                  </a:cubicBezTo>
                  <a:cubicBezTo>
                    <a:pt x="4133" y="1423"/>
                    <a:pt x="4125" y="1415"/>
                    <a:pt x="4117" y="1415"/>
                  </a:cubicBezTo>
                  <a:cubicBezTo>
                    <a:pt x="4094" y="1391"/>
                    <a:pt x="4078" y="1376"/>
                    <a:pt x="4046" y="1352"/>
                  </a:cubicBezTo>
                  <a:cubicBezTo>
                    <a:pt x="4046" y="1344"/>
                    <a:pt x="4038" y="1344"/>
                    <a:pt x="4038" y="1336"/>
                  </a:cubicBezTo>
                  <a:cubicBezTo>
                    <a:pt x="4023" y="1320"/>
                    <a:pt x="4007" y="1304"/>
                    <a:pt x="4000" y="1304"/>
                  </a:cubicBezTo>
                  <a:cubicBezTo>
                    <a:pt x="4000" y="1304"/>
                    <a:pt x="4000" y="1304"/>
                    <a:pt x="3992" y="1313"/>
                  </a:cubicBezTo>
                  <a:cubicBezTo>
                    <a:pt x="3992" y="1320"/>
                    <a:pt x="3992" y="1320"/>
                    <a:pt x="3992" y="1320"/>
                  </a:cubicBezTo>
                  <a:cubicBezTo>
                    <a:pt x="3984" y="1336"/>
                    <a:pt x="3976" y="1352"/>
                    <a:pt x="3968" y="1352"/>
                  </a:cubicBezTo>
                  <a:cubicBezTo>
                    <a:pt x="3960" y="1352"/>
                    <a:pt x="3960" y="1352"/>
                    <a:pt x="3952" y="1344"/>
                  </a:cubicBezTo>
                  <a:cubicBezTo>
                    <a:pt x="3937" y="1320"/>
                    <a:pt x="3929" y="1313"/>
                    <a:pt x="3913" y="1297"/>
                  </a:cubicBezTo>
                  <a:cubicBezTo>
                    <a:pt x="3905" y="1289"/>
                    <a:pt x="3905" y="1289"/>
                    <a:pt x="3897" y="1281"/>
                  </a:cubicBezTo>
                  <a:cubicBezTo>
                    <a:pt x="3897" y="1273"/>
                    <a:pt x="3897" y="1273"/>
                    <a:pt x="3897" y="1273"/>
                  </a:cubicBezTo>
                  <a:cubicBezTo>
                    <a:pt x="3897" y="1273"/>
                    <a:pt x="3889" y="1273"/>
                    <a:pt x="3889" y="1289"/>
                  </a:cubicBezTo>
                  <a:cubicBezTo>
                    <a:pt x="3881" y="1297"/>
                    <a:pt x="3881" y="1304"/>
                    <a:pt x="3874" y="1313"/>
                  </a:cubicBezTo>
                  <a:cubicBezTo>
                    <a:pt x="3865" y="1320"/>
                    <a:pt x="3865" y="1328"/>
                    <a:pt x="3865" y="1344"/>
                  </a:cubicBezTo>
                  <a:cubicBezTo>
                    <a:pt x="3865" y="1368"/>
                    <a:pt x="3858" y="1407"/>
                    <a:pt x="3842" y="1407"/>
                  </a:cubicBezTo>
                  <a:cubicBezTo>
                    <a:pt x="3842" y="1407"/>
                    <a:pt x="3842" y="1407"/>
                    <a:pt x="3842" y="1399"/>
                  </a:cubicBezTo>
                  <a:cubicBezTo>
                    <a:pt x="3834" y="1399"/>
                    <a:pt x="3834" y="1399"/>
                    <a:pt x="3834" y="1399"/>
                  </a:cubicBezTo>
                  <a:cubicBezTo>
                    <a:pt x="3818" y="1399"/>
                    <a:pt x="3802" y="1391"/>
                    <a:pt x="3802" y="1360"/>
                  </a:cubicBezTo>
                  <a:cubicBezTo>
                    <a:pt x="3810" y="1352"/>
                    <a:pt x="3810" y="1344"/>
                    <a:pt x="3810" y="1336"/>
                  </a:cubicBezTo>
                  <a:cubicBezTo>
                    <a:pt x="3810" y="1328"/>
                    <a:pt x="3818" y="1313"/>
                    <a:pt x="3818" y="1313"/>
                  </a:cubicBezTo>
                  <a:cubicBezTo>
                    <a:pt x="3810" y="1313"/>
                    <a:pt x="3810" y="1313"/>
                    <a:pt x="3810" y="1313"/>
                  </a:cubicBezTo>
                  <a:cubicBezTo>
                    <a:pt x="3810" y="1313"/>
                    <a:pt x="3810" y="1313"/>
                    <a:pt x="3802" y="1313"/>
                  </a:cubicBezTo>
                  <a:cubicBezTo>
                    <a:pt x="3794" y="1313"/>
                    <a:pt x="3786" y="1313"/>
                    <a:pt x="3778" y="1313"/>
                  </a:cubicBezTo>
                  <a:cubicBezTo>
                    <a:pt x="3731" y="1313"/>
                    <a:pt x="3723" y="1320"/>
                    <a:pt x="3723" y="1320"/>
                  </a:cubicBezTo>
                  <a:cubicBezTo>
                    <a:pt x="3723" y="1336"/>
                    <a:pt x="3715" y="1344"/>
                    <a:pt x="3699" y="1344"/>
                  </a:cubicBezTo>
                  <a:cubicBezTo>
                    <a:pt x="3692" y="1344"/>
                    <a:pt x="3684" y="1336"/>
                    <a:pt x="3676" y="1328"/>
                  </a:cubicBezTo>
                  <a:lnTo>
                    <a:pt x="3676" y="1328"/>
                  </a:lnTo>
                  <a:cubicBezTo>
                    <a:pt x="3660" y="1313"/>
                    <a:pt x="3652" y="1297"/>
                    <a:pt x="3628" y="1289"/>
                  </a:cubicBezTo>
                  <a:cubicBezTo>
                    <a:pt x="3597" y="1281"/>
                    <a:pt x="3573" y="1289"/>
                    <a:pt x="3565" y="1304"/>
                  </a:cubicBezTo>
                  <a:cubicBezTo>
                    <a:pt x="3557" y="1320"/>
                    <a:pt x="3534" y="1344"/>
                    <a:pt x="3518" y="1344"/>
                  </a:cubicBezTo>
                  <a:cubicBezTo>
                    <a:pt x="3510" y="1344"/>
                    <a:pt x="3502" y="1344"/>
                    <a:pt x="3502" y="1336"/>
                  </a:cubicBezTo>
                  <a:cubicBezTo>
                    <a:pt x="3502" y="1320"/>
                    <a:pt x="3502" y="1304"/>
                    <a:pt x="3502" y="1297"/>
                  </a:cubicBezTo>
                  <a:cubicBezTo>
                    <a:pt x="3502" y="1281"/>
                    <a:pt x="3502" y="1265"/>
                    <a:pt x="3486" y="1265"/>
                  </a:cubicBezTo>
                  <a:lnTo>
                    <a:pt x="3478" y="1257"/>
                  </a:lnTo>
                  <a:cubicBezTo>
                    <a:pt x="3462" y="1257"/>
                    <a:pt x="3462" y="1257"/>
                    <a:pt x="3462" y="1233"/>
                  </a:cubicBezTo>
                  <a:lnTo>
                    <a:pt x="3462" y="1226"/>
                  </a:lnTo>
                  <a:cubicBezTo>
                    <a:pt x="3462" y="1210"/>
                    <a:pt x="3462" y="1202"/>
                    <a:pt x="3454" y="1202"/>
                  </a:cubicBezTo>
                  <a:lnTo>
                    <a:pt x="3446" y="1194"/>
                  </a:lnTo>
                  <a:cubicBezTo>
                    <a:pt x="3431" y="1194"/>
                    <a:pt x="3423" y="1194"/>
                    <a:pt x="3415" y="1194"/>
                  </a:cubicBezTo>
                  <a:cubicBezTo>
                    <a:pt x="3415" y="1194"/>
                    <a:pt x="3407" y="1194"/>
                    <a:pt x="3399" y="1194"/>
                  </a:cubicBezTo>
                  <a:cubicBezTo>
                    <a:pt x="3391" y="1194"/>
                    <a:pt x="3391" y="1194"/>
                    <a:pt x="3391" y="1202"/>
                  </a:cubicBezTo>
                  <a:lnTo>
                    <a:pt x="3383" y="1210"/>
                  </a:lnTo>
                  <a:cubicBezTo>
                    <a:pt x="3383" y="1210"/>
                    <a:pt x="3375" y="1210"/>
                    <a:pt x="3375" y="1202"/>
                  </a:cubicBezTo>
                  <a:lnTo>
                    <a:pt x="3367" y="1202"/>
                  </a:lnTo>
                  <a:cubicBezTo>
                    <a:pt x="3367" y="1202"/>
                    <a:pt x="3359" y="1202"/>
                    <a:pt x="3359" y="1218"/>
                  </a:cubicBezTo>
                  <a:cubicBezTo>
                    <a:pt x="3352" y="1241"/>
                    <a:pt x="3336" y="1249"/>
                    <a:pt x="3320" y="1249"/>
                  </a:cubicBezTo>
                  <a:cubicBezTo>
                    <a:pt x="3312" y="1249"/>
                    <a:pt x="3304" y="1249"/>
                    <a:pt x="3304" y="1233"/>
                  </a:cubicBezTo>
                  <a:cubicBezTo>
                    <a:pt x="3304" y="1233"/>
                    <a:pt x="3304" y="1233"/>
                    <a:pt x="3304" y="1226"/>
                  </a:cubicBezTo>
                  <a:cubicBezTo>
                    <a:pt x="3304" y="1210"/>
                    <a:pt x="3296" y="1202"/>
                    <a:pt x="3273" y="1202"/>
                  </a:cubicBezTo>
                  <a:lnTo>
                    <a:pt x="3265" y="1202"/>
                  </a:lnTo>
                  <a:cubicBezTo>
                    <a:pt x="3257" y="1202"/>
                    <a:pt x="3241" y="1202"/>
                    <a:pt x="3233" y="1202"/>
                  </a:cubicBezTo>
                  <a:cubicBezTo>
                    <a:pt x="3225" y="1210"/>
                    <a:pt x="3217" y="1210"/>
                    <a:pt x="3209" y="1210"/>
                  </a:cubicBezTo>
                  <a:cubicBezTo>
                    <a:pt x="3194" y="1210"/>
                    <a:pt x="3186" y="1210"/>
                    <a:pt x="3178" y="1202"/>
                  </a:cubicBezTo>
                  <a:lnTo>
                    <a:pt x="3178" y="1202"/>
                  </a:lnTo>
                  <a:lnTo>
                    <a:pt x="3178" y="1202"/>
                  </a:lnTo>
                  <a:cubicBezTo>
                    <a:pt x="3178" y="1202"/>
                    <a:pt x="3170" y="1170"/>
                    <a:pt x="3130" y="1178"/>
                  </a:cubicBezTo>
                  <a:cubicBezTo>
                    <a:pt x="3122" y="1178"/>
                    <a:pt x="3115" y="1178"/>
                    <a:pt x="3115" y="1178"/>
                  </a:cubicBezTo>
                  <a:cubicBezTo>
                    <a:pt x="3091" y="1178"/>
                    <a:pt x="3083" y="1170"/>
                    <a:pt x="3067" y="1162"/>
                  </a:cubicBezTo>
                  <a:cubicBezTo>
                    <a:pt x="3059" y="1162"/>
                    <a:pt x="3051" y="1162"/>
                    <a:pt x="3043" y="1154"/>
                  </a:cubicBezTo>
                  <a:cubicBezTo>
                    <a:pt x="3020" y="1154"/>
                    <a:pt x="3012" y="1131"/>
                    <a:pt x="3012" y="1115"/>
                  </a:cubicBezTo>
                  <a:cubicBezTo>
                    <a:pt x="3012" y="1099"/>
                    <a:pt x="3012" y="1091"/>
                    <a:pt x="3004" y="1083"/>
                  </a:cubicBezTo>
                  <a:cubicBezTo>
                    <a:pt x="3004" y="1075"/>
                    <a:pt x="3004" y="1075"/>
                    <a:pt x="3004" y="1075"/>
                  </a:cubicBezTo>
                  <a:cubicBezTo>
                    <a:pt x="2988" y="1051"/>
                    <a:pt x="2980" y="1028"/>
                    <a:pt x="2964" y="1036"/>
                  </a:cubicBezTo>
                  <a:cubicBezTo>
                    <a:pt x="2956" y="1044"/>
                    <a:pt x="2956" y="1044"/>
                    <a:pt x="2956" y="1051"/>
                  </a:cubicBezTo>
                  <a:cubicBezTo>
                    <a:pt x="2948" y="1067"/>
                    <a:pt x="2948" y="1075"/>
                    <a:pt x="2933" y="1075"/>
                  </a:cubicBezTo>
                  <a:cubicBezTo>
                    <a:pt x="2925" y="1075"/>
                    <a:pt x="2917" y="1075"/>
                    <a:pt x="2917" y="1075"/>
                  </a:cubicBezTo>
                  <a:cubicBezTo>
                    <a:pt x="2909" y="1067"/>
                    <a:pt x="2901" y="1067"/>
                    <a:pt x="2893" y="1067"/>
                  </a:cubicBezTo>
                  <a:cubicBezTo>
                    <a:pt x="2885" y="1067"/>
                    <a:pt x="2885" y="1075"/>
                    <a:pt x="2877" y="1075"/>
                  </a:cubicBezTo>
                  <a:cubicBezTo>
                    <a:pt x="2869" y="1075"/>
                    <a:pt x="2869" y="1075"/>
                    <a:pt x="2862" y="1075"/>
                  </a:cubicBezTo>
                  <a:cubicBezTo>
                    <a:pt x="2854" y="1075"/>
                    <a:pt x="2846" y="1075"/>
                    <a:pt x="2830" y="1060"/>
                  </a:cubicBezTo>
                  <a:cubicBezTo>
                    <a:pt x="2814" y="1051"/>
                    <a:pt x="2798" y="1028"/>
                    <a:pt x="2790" y="1012"/>
                  </a:cubicBezTo>
                  <a:cubicBezTo>
                    <a:pt x="2782" y="996"/>
                    <a:pt x="2775" y="988"/>
                    <a:pt x="2759" y="973"/>
                  </a:cubicBezTo>
                  <a:cubicBezTo>
                    <a:pt x="2719" y="957"/>
                    <a:pt x="2735" y="174"/>
                    <a:pt x="2735" y="71"/>
                  </a:cubicBezTo>
                  <a:cubicBezTo>
                    <a:pt x="1605" y="8"/>
                    <a:pt x="1605" y="8"/>
                    <a:pt x="1605" y="8"/>
                  </a:cubicBezTo>
                  <a:cubicBezTo>
                    <a:pt x="1462" y="2103"/>
                    <a:pt x="1462" y="2103"/>
                    <a:pt x="1462" y="2103"/>
                  </a:cubicBezTo>
                  <a:cubicBezTo>
                    <a:pt x="1462" y="2103"/>
                    <a:pt x="1454" y="2150"/>
                    <a:pt x="1423" y="2150"/>
                  </a:cubicBezTo>
                  <a:cubicBezTo>
                    <a:pt x="1399" y="2150"/>
                    <a:pt x="79" y="2040"/>
                    <a:pt x="23" y="2032"/>
                  </a:cubicBezTo>
                  <a:lnTo>
                    <a:pt x="23" y="2032"/>
                  </a:lnTo>
                  <a:lnTo>
                    <a:pt x="23" y="2032"/>
                  </a:lnTo>
                  <a:lnTo>
                    <a:pt x="16" y="2032"/>
                  </a:lnTo>
                  <a:cubicBezTo>
                    <a:pt x="16" y="2032"/>
                    <a:pt x="8" y="2040"/>
                    <a:pt x="55" y="2135"/>
                  </a:cubicBezTo>
                  <a:cubicBezTo>
                    <a:pt x="79" y="2135"/>
                    <a:pt x="87" y="2135"/>
                    <a:pt x="87" y="2135"/>
                  </a:cubicBezTo>
                  <a:cubicBezTo>
                    <a:pt x="95" y="2135"/>
                    <a:pt x="166" y="2190"/>
                    <a:pt x="166" y="2261"/>
                  </a:cubicBezTo>
                  <a:cubicBezTo>
                    <a:pt x="166" y="2293"/>
                    <a:pt x="174" y="2301"/>
                    <a:pt x="189" y="2301"/>
                  </a:cubicBezTo>
                  <a:cubicBezTo>
                    <a:pt x="197" y="2301"/>
                    <a:pt x="213" y="2301"/>
                    <a:pt x="237" y="2316"/>
                  </a:cubicBezTo>
                  <a:cubicBezTo>
                    <a:pt x="292" y="2356"/>
                    <a:pt x="316" y="2380"/>
                    <a:pt x="355" y="2419"/>
                  </a:cubicBezTo>
                  <a:cubicBezTo>
                    <a:pt x="363" y="2435"/>
                    <a:pt x="371" y="2435"/>
                    <a:pt x="379" y="2443"/>
                  </a:cubicBezTo>
                  <a:cubicBezTo>
                    <a:pt x="403" y="2474"/>
                    <a:pt x="419" y="2482"/>
                    <a:pt x="427" y="2538"/>
                  </a:cubicBezTo>
                  <a:cubicBezTo>
                    <a:pt x="442" y="2569"/>
                    <a:pt x="458" y="2577"/>
                    <a:pt x="482" y="2585"/>
                  </a:cubicBezTo>
                  <a:cubicBezTo>
                    <a:pt x="498" y="2593"/>
                    <a:pt x="513" y="2593"/>
                    <a:pt x="537" y="2609"/>
                  </a:cubicBezTo>
                  <a:cubicBezTo>
                    <a:pt x="545" y="2625"/>
                    <a:pt x="561" y="2633"/>
                    <a:pt x="569" y="2648"/>
                  </a:cubicBezTo>
                  <a:cubicBezTo>
                    <a:pt x="593" y="2672"/>
                    <a:pt x="616" y="2696"/>
                    <a:pt x="656" y="2727"/>
                  </a:cubicBezTo>
                  <a:cubicBezTo>
                    <a:pt x="711" y="2759"/>
                    <a:pt x="711" y="2775"/>
                    <a:pt x="703" y="2791"/>
                  </a:cubicBezTo>
                  <a:cubicBezTo>
                    <a:pt x="703" y="2799"/>
                    <a:pt x="703" y="2807"/>
                    <a:pt x="703" y="2814"/>
                  </a:cubicBezTo>
                  <a:cubicBezTo>
                    <a:pt x="703" y="2822"/>
                    <a:pt x="703" y="2830"/>
                    <a:pt x="703" y="2830"/>
                  </a:cubicBezTo>
                  <a:cubicBezTo>
                    <a:pt x="703" y="2846"/>
                    <a:pt x="695" y="2854"/>
                    <a:pt x="751" y="2917"/>
                  </a:cubicBezTo>
                  <a:cubicBezTo>
                    <a:pt x="775" y="2941"/>
                    <a:pt x="782" y="2957"/>
                    <a:pt x="782" y="2965"/>
                  </a:cubicBezTo>
                  <a:cubicBezTo>
                    <a:pt x="775" y="2980"/>
                    <a:pt x="766" y="2980"/>
                    <a:pt x="759" y="2988"/>
                  </a:cubicBezTo>
                  <a:cubicBezTo>
                    <a:pt x="751" y="2996"/>
                    <a:pt x="735" y="3004"/>
                    <a:pt x="727" y="3020"/>
                  </a:cubicBezTo>
                  <a:cubicBezTo>
                    <a:pt x="719" y="3051"/>
                    <a:pt x="735" y="3091"/>
                    <a:pt x="759" y="3123"/>
                  </a:cubicBezTo>
                  <a:cubicBezTo>
                    <a:pt x="775" y="3147"/>
                    <a:pt x="782" y="3162"/>
                    <a:pt x="790" y="3178"/>
                  </a:cubicBezTo>
                  <a:cubicBezTo>
                    <a:pt x="798" y="3225"/>
                    <a:pt x="822" y="3233"/>
                    <a:pt x="861" y="3241"/>
                  </a:cubicBezTo>
                  <a:cubicBezTo>
                    <a:pt x="869" y="3249"/>
                    <a:pt x="869" y="3249"/>
                    <a:pt x="869" y="3249"/>
                  </a:cubicBezTo>
                  <a:cubicBezTo>
                    <a:pt x="893" y="3257"/>
                    <a:pt x="901" y="3265"/>
                    <a:pt x="901" y="3281"/>
                  </a:cubicBezTo>
                  <a:cubicBezTo>
                    <a:pt x="901" y="3281"/>
                    <a:pt x="909" y="3289"/>
                    <a:pt x="917" y="3304"/>
                  </a:cubicBezTo>
                  <a:cubicBezTo>
                    <a:pt x="941" y="3336"/>
                    <a:pt x="996" y="3368"/>
                    <a:pt x="1028" y="3368"/>
                  </a:cubicBezTo>
                  <a:cubicBezTo>
                    <a:pt x="1051" y="3368"/>
                    <a:pt x="1075" y="3384"/>
                    <a:pt x="1099" y="3407"/>
                  </a:cubicBezTo>
                  <a:cubicBezTo>
                    <a:pt x="1114" y="3423"/>
                    <a:pt x="1130" y="3439"/>
                    <a:pt x="1138" y="3439"/>
                  </a:cubicBezTo>
                  <a:lnTo>
                    <a:pt x="1138" y="3439"/>
                  </a:lnTo>
                  <a:cubicBezTo>
                    <a:pt x="1138" y="3439"/>
                    <a:pt x="1138" y="3431"/>
                    <a:pt x="1146" y="3431"/>
                  </a:cubicBezTo>
                  <a:cubicBezTo>
                    <a:pt x="1162" y="3431"/>
                    <a:pt x="1233" y="3478"/>
                    <a:pt x="1288" y="3518"/>
                  </a:cubicBezTo>
                  <a:cubicBezTo>
                    <a:pt x="1304" y="3534"/>
                    <a:pt x="1320" y="3542"/>
                    <a:pt x="1328" y="3550"/>
                  </a:cubicBezTo>
                  <a:cubicBezTo>
                    <a:pt x="1344" y="3557"/>
                    <a:pt x="1352" y="3557"/>
                    <a:pt x="1359" y="3557"/>
                  </a:cubicBezTo>
                  <a:cubicBezTo>
                    <a:pt x="1367" y="3557"/>
                    <a:pt x="1367" y="3550"/>
                    <a:pt x="1375" y="3534"/>
                  </a:cubicBezTo>
                  <a:cubicBezTo>
                    <a:pt x="1383" y="3518"/>
                    <a:pt x="1391" y="3502"/>
                    <a:pt x="1415" y="3486"/>
                  </a:cubicBezTo>
                  <a:cubicBezTo>
                    <a:pt x="1446" y="3471"/>
                    <a:pt x="1454" y="3439"/>
                    <a:pt x="1462" y="3400"/>
                  </a:cubicBezTo>
                  <a:cubicBezTo>
                    <a:pt x="1462" y="3391"/>
                    <a:pt x="1462" y="3384"/>
                    <a:pt x="1470" y="3368"/>
                  </a:cubicBezTo>
                  <a:cubicBezTo>
                    <a:pt x="1478" y="3344"/>
                    <a:pt x="1494" y="3313"/>
                    <a:pt x="1502" y="3297"/>
                  </a:cubicBezTo>
                  <a:cubicBezTo>
                    <a:pt x="1510" y="3289"/>
                    <a:pt x="1518" y="3281"/>
                    <a:pt x="1518" y="3273"/>
                  </a:cubicBezTo>
                  <a:cubicBezTo>
                    <a:pt x="1518" y="3265"/>
                    <a:pt x="1525" y="3257"/>
                    <a:pt x="1525" y="3249"/>
                  </a:cubicBezTo>
                  <a:cubicBezTo>
                    <a:pt x="1525" y="3225"/>
                    <a:pt x="1533" y="3194"/>
                    <a:pt x="1597" y="3186"/>
                  </a:cubicBezTo>
                  <a:cubicBezTo>
                    <a:pt x="1636" y="3186"/>
                    <a:pt x="1660" y="3170"/>
                    <a:pt x="1676" y="3162"/>
                  </a:cubicBezTo>
                  <a:cubicBezTo>
                    <a:pt x="1692" y="3154"/>
                    <a:pt x="1699" y="3147"/>
                    <a:pt x="1715" y="3147"/>
                  </a:cubicBezTo>
                  <a:cubicBezTo>
                    <a:pt x="1723" y="3147"/>
                    <a:pt x="1723" y="3147"/>
                    <a:pt x="1723" y="3147"/>
                  </a:cubicBezTo>
                  <a:cubicBezTo>
                    <a:pt x="1755" y="3147"/>
                    <a:pt x="1771" y="3162"/>
                    <a:pt x="1778" y="3178"/>
                  </a:cubicBezTo>
                  <a:cubicBezTo>
                    <a:pt x="1794" y="3186"/>
                    <a:pt x="1794" y="3194"/>
                    <a:pt x="1810" y="3194"/>
                  </a:cubicBezTo>
                  <a:cubicBezTo>
                    <a:pt x="1826" y="3194"/>
                    <a:pt x="1834" y="3194"/>
                    <a:pt x="1850" y="3186"/>
                  </a:cubicBezTo>
                  <a:cubicBezTo>
                    <a:pt x="1858" y="3186"/>
                    <a:pt x="1865" y="3186"/>
                    <a:pt x="1873" y="3178"/>
                  </a:cubicBezTo>
                  <a:cubicBezTo>
                    <a:pt x="1881" y="3178"/>
                    <a:pt x="1889" y="3178"/>
                    <a:pt x="1897" y="3178"/>
                  </a:cubicBezTo>
                  <a:cubicBezTo>
                    <a:pt x="1913" y="3178"/>
                    <a:pt x="1921" y="3186"/>
                    <a:pt x="1929" y="3194"/>
                  </a:cubicBezTo>
                  <a:cubicBezTo>
                    <a:pt x="1936" y="3202"/>
                    <a:pt x="1936" y="3202"/>
                    <a:pt x="1936" y="3202"/>
                  </a:cubicBezTo>
                  <a:cubicBezTo>
                    <a:pt x="1945" y="3210"/>
                    <a:pt x="1952" y="3218"/>
                    <a:pt x="1960" y="3218"/>
                  </a:cubicBezTo>
                  <a:cubicBezTo>
                    <a:pt x="1976" y="3218"/>
                    <a:pt x="1992" y="3210"/>
                    <a:pt x="2008" y="3194"/>
                  </a:cubicBezTo>
                  <a:lnTo>
                    <a:pt x="2016" y="3194"/>
                  </a:lnTo>
                  <a:cubicBezTo>
                    <a:pt x="2031" y="3194"/>
                    <a:pt x="2063" y="3233"/>
                    <a:pt x="2111" y="3281"/>
                  </a:cubicBezTo>
                  <a:cubicBezTo>
                    <a:pt x="2126" y="3304"/>
                    <a:pt x="2142" y="3320"/>
                    <a:pt x="2150" y="3336"/>
                  </a:cubicBezTo>
                  <a:cubicBezTo>
                    <a:pt x="2189" y="3376"/>
                    <a:pt x="2269" y="3439"/>
                    <a:pt x="2316" y="3471"/>
                  </a:cubicBezTo>
                  <a:cubicBezTo>
                    <a:pt x="2332" y="3478"/>
                    <a:pt x="2332" y="3494"/>
                    <a:pt x="2340" y="3510"/>
                  </a:cubicBezTo>
                  <a:cubicBezTo>
                    <a:pt x="2340" y="3534"/>
                    <a:pt x="2348" y="3581"/>
                    <a:pt x="2403" y="3668"/>
                  </a:cubicBezTo>
                  <a:cubicBezTo>
                    <a:pt x="2474" y="3763"/>
                    <a:pt x="2482" y="3811"/>
                    <a:pt x="2490" y="3834"/>
                  </a:cubicBezTo>
                  <a:cubicBezTo>
                    <a:pt x="2490" y="3858"/>
                    <a:pt x="2490" y="3866"/>
                    <a:pt x="2506" y="3874"/>
                  </a:cubicBezTo>
                  <a:cubicBezTo>
                    <a:pt x="2522" y="3897"/>
                    <a:pt x="2514" y="3913"/>
                    <a:pt x="2514" y="3921"/>
                  </a:cubicBezTo>
                  <a:cubicBezTo>
                    <a:pt x="2506" y="3929"/>
                    <a:pt x="2506" y="3937"/>
                    <a:pt x="2522" y="3945"/>
                  </a:cubicBezTo>
                  <a:cubicBezTo>
                    <a:pt x="2569" y="3969"/>
                    <a:pt x="2672" y="4103"/>
                    <a:pt x="2695" y="4142"/>
                  </a:cubicBezTo>
                  <a:cubicBezTo>
                    <a:pt x="2703" y="4150"/>
                    <a:pt x="2703" y="4166"/>
                    <a:pt x="2711" y="4174"/>
                  </a:cubicBezTo>
                  <a:cubicBezTo>
                    <a:pt x="2719" y="4198"/>
                    <a:pt x="2727" y="4214"/>
                    <a:pt x="2751" y="4222"/>
                  </a:cubicBezTo>
                  <a:cubicBezTo>
                    <a:pt x="2775" y="4222"/>
                    <a:pt x="2790" y="4237"/>
                    <a:pt x="2806" y="4253"/>
                  </a:cubicBezTo>
                  <a:cubicBezTo>
                    <a:pt x="2814" y="4261"/>
                    <a:pt x="2814" y="4269"/>
                    <a:pt x="2822" y="4277"/>
                  </a:cubicBezTo>
                  <a:cubicBezTo>
                    <a:pt x="2838" y="4293"/>
                    <a:pt x="2838" y="4293"/>
                    <a:pt x="2830" y="4308"/>
                  </a:cubicBezTo>
                  <a:cubicBezTo>
                    <a:pt x="2830" y="4317"/>
                    <a:pt x="2822" y="4324"/>
                    <a:pt x="2822" y="4332"/>
                  </a:cubicBezTo>
                  <a:cubicBezTo>
                    <a:pt x="2822" y="4340"/>
                    <a:pt x="2822" y="4340"/>
                    <a:pt x="2822" y="4348"/>
                  </a:cubicBezTo>
                  <a:cubicBezTo>
                    <a:pt x="2814" y="4372"/>
                    <a:pt x="2806" y="4395"/>
                    <a:pt x="2854" y="4419"/>
                  </a:cubicBezTo>
                  <a:cubicBezTo>
                    <a:pt x="2862" y="4419"/>
                    <a:pt x="2869" y="4427"/>
                    <a:pt x="2869" y="4435"/>
                  </a:cubicBezTo>
                  <a:cubicBezTo>
                    <a:pt x="2869" y="4451"/>
                    <a:pt x="2862" y="4459"/>
                    <a:pt x="2854" y="4475"/>
                  </a:cubicBezTo>
                  <a:cubicBezTo>
                    <a:pt x="2846" y="4490"/>
                    <a:pt x="2838" y="4506"/>
                    <a:pt x="2854" y="4522"/>
                  </a:cubicBezTo>
                  <a:cubicBezTo>
                    <a:pt x="2869" y="4546"/>
                    <a:pt x="2885" y="4577"/>
                    <a:pt x="2909" y="4609"/>
                  </a:cubicBezTo>
                  <a:cubicBezTo>
                    <a:pt x="2925" y="4641"/>
                    <a:pt x="2941" y="4672"/>
                    <a:pt x="2948" y="4680"/>
                  </a:cubicBezTo>
                  <a:cubicBezTo>
                    <a:pt x="2964" y="4696"/>
                    <a:pt x="2956" y="4712"/>
                    <a:pt x="2956" y="4728"/>
                  </a:cubicBezTo>
                  <a:cubicBezTo>
                    <a:pt x="2956" y="4743"/>
                    <a:pt x="2948" y="4759"/>
                    <a:pt x="2964" y="4767"/>
                  </a:cubicBezTo>
                  <a:cubicBezTo>
                    <a:pt x="2972" y="4775"/>
                    <a:pt x="2980" y="4783"/>
                    <a:pt x="2980" y="4799"/>
                  </a:cubicBezTo>
                  <a:cubicBezTo>
                    <a:pt x="2988" y="4807"/>
                    <a:pt x="2988" y="4814"/>
                    <a:pt x="2996" y="4814"/>
                  </a:cubicBezTo>
                  <a:cubicBezTo>
                    <a:pt x="3004" y="4814"/>
                    <a:pt x="3043" y="4822"/>
                    <a:pt x="3106" y="4854"/>
                  </a:cubicBezTo>
                  <a:cubicBezTo>
                    <a:pt x="3122" y="4870"/>
                    <a:pt x="3138" y="4878"/>
                    <a:pt x="3146" y="4886"/>
                  </a:cubicBezTo>
                  <a:cubicBezTo>
                    <a:pt x="3154" y="4894"/>
                    <a:pt x="3154" y="4894"/>
                    <a:pt x="3186" y="4894"/>
                  </a:cubicBezTo>
                  <a:lnTo>
                    <a:pt x="3194" y="4894"/>
                  </a:lnTo>
                  <a:cubicBezTo>
                    <a:pt x="3225" y="4894"/>
                    <a:pt x="3241" y="4901"/>
                    <a:pt x="3265" y="4917"/>
                  </a:cubicBezTo>
                  <a:cubicBezTo>
                    <a:pt x="3273" y="4925"/>
                    <a:pt x="3281" y="4933"/>
                    <a:pt x="3296" y="4941"/>
                  </a:cubicBezTo>
                  <a:cubicBezTo>
                    <a:pt x="3304" y="4949"/>
                    <a:pt x="3312" y="4949"/>
                    <a:pt x="3312" y="4957"/>
                  </a:cubicBezTo>
                  <a:cubicBezTo>
                    <a:pt x="3352" y="4981"/>
                    <a:pt x="3367" y="4988"/>
                    <a:pt x="3407" y="4996"/>
                  </a:cubicBezTo>
                  <a:cubicBezTo>
                    <a:pt x="3423" y="4996"/>
                    <a:pt x="3431" y="4996"/>
                    <a:pt x="3446" y="4996"/>
                  </a:cubicBezTo>
                  <a:cubicBezTo>
                    <a:pt x="3462" y="4996"/>
                    <a:pt x="3470" y="4996"/>
                    <a:pt x="3494" y="4981"/>
                  </a:cubicBezTo>
                  <a:cubicBezTo>
                    <a:pt x="3502" y="4972"/>
                    <a:pt x="3510" y="4972"/>
                    <a:pt x="3518" y="4972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24"/>
            <p:cNvSpPr>
              <a:spLocks noChangeArrowheads="1"/>
            </p:cNvSpPr>
            <p:nvPr/>
          </p:nvSpPr>
          <p:spPr bwMode="auto">
            <a:xfrm>
              <a:off x="16144930" y="7488038"/>
              <a:ext cx="1704689" cy="876698"/>
            </a:xfrm>
            <a:custGeom>
              <a:avLst/>
              <a:gdLst>
                <a:gd name="T0" fmla="*/ 3233 w 3242"/>
                <a:gd name="T1" fmla="*/ 751 h 1669"/>
                <a:gd name="T2" fmla="*/ 3233 w 3242"/>
                <a:gd name="T3" fmla="*/ 751 h 1669"/>
                <a:gd name="T4" fmla="*/ 3130 w 3242"/>
                <a:gd name="T5" fmla="*/ 71 h 1669"/>
                <a:gd name="T6" fmla="*/ 0 w 3242"/>
                <a:gd name="T7" fmla="*/ 0 h 1669"/>
                <a:gd name="T8" fmla="*/ 0 w 3242"/>
                <a:gd name="T9" fmla="*/ 245 h 1669"/>
                <a:gd name="T10" fmla="*/ 1123 w 3242"/>
                <a:gd name="T11" fmla="*/ 300 h 1669"/>
                <a:gd name="T12" fmla="*/ 1139 w 3242"/>
                <a:gd name="T13" fmla="*/ 1210 h 1669"/>
                <a:gd name="T14" fmla="*/ 1218 w 3242"/>
                <a:gd name="T15" fmla="*/ 1297 h 1669"/>
                <a:gd name="T16" fmla="*/ 1297 w 3242"/>
                <a:gd name="T17" fmla="*/ 1304 h 1669"/>
                <a:gd name="T18" fmla="*/ 1344 w 3242"/>
                <a:gd name="T19" fmla="*/ 1273 h 1669"/>
                <a:gd name="T20" fmla="*/ 1392 w 3242"/>
                <a:gd name="T21" fmla="*/ 1320 h 1669"/>
                <a:gd name="T22" fmla="*/ 1423 w 3242"/>
                <a:gd name="T23" fmla="*/ 1391 h 1669"/>
                <a:gd name="T24" fmla="*/ 1510 w 3242"/>
                <a:gd name="T25" fmla="*/ 1407 h 1669"/>
                <a:gd name="T26" fmla="*/ 1566 w 3242"/>
                <a:gd name="T27" fmla="*/ 1439 h 1669"/>
                <a:gd name="T28" fmla="*/ 1653 w 3242"/>
                <a:gd name="T29" fmla="*/ 1431 h 1669"/>
                <a:gd name="T30" fmla="*/ 1684 w 3242"/>
                <a:gd name="T31" fmla="*/ 1470 h 1669"/>
                <a:gd name="T32" fmla="*/ 1732 w 3242"/>
                <a:gd name="T33" fmla="*/ 1455 h 1669"/>
                <a:gd name="T34" fmla="*/ 1763 w 3242"/>
                <a:gd name="T35" fmla="*/ 1439 h 1669"/>
                <a:gd name="T36" fmla="*/ 1826 w 3242"/>
                <a:gd name="T37" fmla="*/ 1431 h 1669"/>
                <a:gd name="T38" fmla="*/ 1842 w 3242"/>
                <a:gd name="T39" fmla="*/ 1470 h 1669"/>
                <a:gd name="T40" fmla="*/ 1874 w 3242"/>
                <a:gd name="T41" fmla="*/ 1494 h 1669"/>
                <a:gd name="T42" fmla="*/ 1882 w 3242"/>
                <a:gd name="T43" fmla="*/ 1565 h 1669"/>
                <a:gd name="T44" fmla="*/ 1945 w 3242"/>
                <a:gd name="T45" fmla="*/ 1541 h 1669"/>
                <a:gd name="T46" fmla="*/ 2008 w 3242"/>
                <a:gd name="T47" fmla="*/ 1526 h 1669"/>
                <a:gd name="T48" fmla="*/ 2056 w 3242"/>
                <a:gd name="T49" fmla="*/ 1565 h 1669"/>
                <a:gd name="T50" fmla="*/ 2103 w 3242"/>
                <a:gd name="T51" fmla="*/ 1557 h 1669"/>
                <a:gd name="T52" fmla="*/ 2190 w 3242"/>
                <a:gd name="T53" fmla="*/ 1550 h 1669"/>
                <a:gd name="T54" fmla="*/ 2190 w 3242"/>
                <a:gd name="T55" fmla="*/ 1597 h 1669"/>
                <a:gd name="T56" fmla="*/ 2222 w 3242"/>
                <a:gd name="T57" fmla="*/ 1636 h 1669"/>
                <a:gd name="T58" fmla="*/ 2245 w 3242"/>
                <a:gd name="T59" fmla="*/ 1581 h 1669"/>
                <a:gd name="T60" fmla="*/ 2261 w 3242"/>
                <a:gd name="T61" fmla="*/ 1518 h 1669"/>
                <a:gd name="T62" fmla="*/ 2293 w 3242"/>
                <a:gd name="T63" fmla="*/ 1526 h 1669"/>
                <a:gd name="T64" fmla="*/ 2340 w 3242"/>
                <a:gd name="T65" fmla="*/ 1581 h 1669"/>
                <a:gd name="T66" fmla="*/ 2372 w 3242"/>
                <a:gd name="T67" fmla="*/ 1550 h 1669"/>
                <a:gd name="T68" fmla="*/ 2426 w 3242"/>
                <a:gd name="T69" fmla="*/ 1581 h 1669"/>
                <a:gd name="T70" fmla="*/ 2505 w 3242"/>
                <a:gd name="T71" fmla="*/ 1644 h 1669"/>
                <a:gd name="T72" fmla="*/ 2568 w 3242"/>
                <a:gd name="T73" fmla="*/ 1613 h 1669"/>
                <a:gd name="T74" fmla="*/ 2656 w 3242"/>
                <a:gd name="T75" fmla="*/ 1557 h 1669"/>
                <a:gd name="T76" fmla="*/ 2695 w 3242"/>
                <a:gd name="T77" fmla="*/ 1589 h 1669"/>
                <a:gd name="T78" fmla="*/ 2750 w 3242"/>
                <a:gd name="T79" fmla="*/ 1550 h 1669"/>
                <a:gd name="T80" fmla="*/ 2814 w 3242"/>
                <a:gd name="T81" fmla="*/ 1526 h 1669"/>
                <a:gd name="T82" fmla="*/ 2861 w 3242"/>
                <a:gd name="T83" fmla="*/ 1565 h 1669"/>
                <a:gd name="T84" fmla="*/ 2917 w 3242"/>
                <a:gd name="T85" fmla="*/ 1550 h 1669"/>
                <a:gd name="T86" fmla="*/ 2964 w 3242"/>
                <a:gd name="T87" fmla="*/ 1510 h 1669"/>
                <a:gd name="T88" fmla="*/ 3051 w 3242"/>
                <a:gd name="T89" fmla="*/ 1573 h 1669"/>
                <a:gd name="T90" fmla="*/ 3130 w 3242"/>
                <a:gd name="T91" fmla="*/ 1621 h 1669"/>
                <a:gd name="T92" fmla="*/ 3193 w 3242"/>
                <a:gd name="T93" fmla="*/ 1652 h 1669"/>
                <a:gd name="T94" fmla="*/ 3241 w 3242"/>
                <a:gd name="T95" fmla="*/ 1644 h 1669"/>
                <a:gd name="T96" fmla="*/ 3233 w 3242"/>
                <a:gd name="T97" fmla="*/ 751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2" h="1669">
                  <a:moveTo>
                    <a:pt x="3233" y="751"/>
                  </a:moveTo>
                  <a:lnTo>
                    <a:pt x="3233" y="751"/>
                  </a:lnTo>
                  <a:cubicBezTo>
                    <a:pt x="3138" y="380"/>
                    <a:pt x="3130" y="71"/>
                    <a:pt x="3130" y="71"/>
                  </a:cubicBezTo>
                  <a:cubicBezTo>
                    <a:pt x="1953" y="87"/>
                    <a:pt x="909" y="55"/>
                    <a:pt x="0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123" y="300"/>
                    <a:pt x="1123" y="300"/>
                    <a:pt x="1123" y="300"/>
                  </a:cubicBezTo>
                  <a:cubicBezTo>
                    <a:pt x="1123" y="300"/>
                    <a:pt x="1107" y="1186"/>
                    <a:pt x="1139" y="1210"/>
                  </a:cubicBezTo>
                  <a:cubicBezTo>
                    <a:pt x="1170" y="1233"/>
                    <a:pt x="1178" y="1265"/>
                    <a:pt x="1218" y="1297"/>
                  </a:cubicBezTo>
                  <a:cubicBezTo>
                    <a:pt x="1249" y="1328"/>
                    <a:pt x="1249" y="1297"/>
                    <a:pt x="1297" y="1304"/>
                  </a:cubicBezTo>
                  <a:cubicBezTo>
                    <a:pt x="1336" y="1320"/>
                    <a:pt x="1321" y="1281"/>
                    <a:pt x="1344" y="1273"/>
                  </a:cubicBezTo>
                  <a:cubicBezTo>
                    <a:pt x="1360" y="1265"/>
                    <a:pt x="1376" y="1297"/>
                    <a:pt x="1392" y="1320"/>
                  </a:cubicBezTo>
                  <a:cubicBezTo>
                    <a:pt x="1400" y="1344"/>
                    <a:pt x="1392" y="1383"/>
                    <a:pt x="1423" y="1391"/>
                  </a:cubicBezTo>
                  <a:cubicBezTo>
                    <a:pt x="1455" y="1399"/>
                    <a:pt x="1463" y="1415"/>
                    <a:pt x="1510" y="1407"/>
                  </a:cubicBezTo>
                  <a:cubicBezTo>
                    <a:pt x="1550" y="1407"/>
                    <a:pt x="1566" y="1439"/>
                    <a:pt x="1566" y="1439"/>
                  </a:cubicBezTo>
                  <a:cubicBezTo>
                    <a:pt x="1589" y="1455"/>
                    <a:pt x="1621" y="1431"/>
                    <a:pt x="1653" y="1431"/>
                  </a:cubicBezTo>
                  <a:cubicBezTo>
                    <a:pt x="1684" y="1439"/>
                    <a:pt x="1684" y="1447"/>
                    <a:pt x="1684" y="1470"/>
                  </a:cubicBezTo>
                  <a:cubicBezTo>
                    <a:pt x="1692" y="1494"/>
                    <a:pt x="1724" y="1486"/>
                    <a:pt x="1732" y="1455"/>
                  </a:cubicBezTo>
                  <a:cubicBezTo>
                    <a:pt x="1739" y="1423"/>
                    <a:pt x="1763" y="1447"/>
                    <a:pt x="1763" y="1439"/>
                  </a:cubicBezTo>
                  <a:cubicBezTo>
                    <a:pt x="1771" y="1423"/>
                    <a:pt x="1795" y="1431"/>
                    <a:pt x="1826" y="1431"/>
                  </a:cubicBezTo>
                  <a:cubicBezTo>
                    <a:pt x="1850" y="1431"/>
                    <a:pt x="1842" y="1447"/>
                    <a:pt x="1842" y="1470"/>
                  </a:cubicBezTo>
                  <a:cubicBezTo>
                    <a:pt x="1842" y="1494"/>
                    <a:pt x="1850" y="1486"/>
                    <a:pt x="1874" y="1494"/>
                  </a:cubicBezTo>
                  <a:cubicBezTo>
                    <a:pt x="1890" y="1510"/>
                    <a:pt x="1874" y="1541"/>
                    <a:pt x="1882" y="1565"/>
                  </a:cubicBezTo>
                  <a:cubicBezTo>
                    <a:pt x="1898" y="1597"/>
                    <a:pt x="1929" y="1557"/>
                    <a:pt x="1945" y="1541"/>
                  </a:cubicBezTo>
                  <a:cubicBezTo>
                    <a:pt x="1953" y="1518"/>
                    <a:pt x="1977" y="1518"/>
                    <a:pt x="2008" y="1526"/>
                  </a:cubicBezTo>
                  <a:cubicBezTo>
                    <a:pt x="2040" y="1534"/>
                    <a:pt x="2048" y="1550"/>
                    <a:pt x="2056" y="1565"/>
                  </a:cubicBezTo>
                  <a:cubicBezTo>
                    <a:pt x="2072" y="1581"/>
                    <a:pt x="2103" y="1581"/>
                    <a:pt x="2103" y="1557"/>
                  </a:cubicBezTo>
                  <a:cubicBezTo>
                    <a:pt x="2103" y="1541"/>
                    <a:pt x="2174" y="1550"/>
                    <a:pt x="2190" y="1550"/>
                  </a:cubicBezTo>
                  <a:cubicBezTo>
                    <a:pt x="2206" y="1550"/>
                    <a:pt x="2198" y="1565"/>
                    <a:pt x="2190" y="1597"/>
                  </a:cubicBezTo>
                  <a:cubicBezTo>
                    <a:pt x="2182" y="1628"/>
                    <a:pt x="2206" y="1628"/>
                    <a:pt x="2222" y="1636"/>
                  </a:cubicBezTo>
                  <a:cubicBezTo>
                    <a:pt x="2238" y="1644"/>
                    <a:pt x="2245" y="1605"/>
                    <a:pt x="2245" y="1581"/>
                  </a:cubicBezTo>
                  <a:cubicBezTo>
                    <a:pt x="2245" y="1550"/>
                    <a:pt x="2245" y="1557"/>
                    <a:pt x="2261" y="1518"/>
                  </a:cubicBezTo>
                  <a:cubicBezTo>
                    <a:pt x="2277" y="1486"/>
                    <a:pt x="2277" y="1518"/>
                    <a:pt x="2293" y="1526"/>
                  </a:cubicBezTo>
                  <a:cubicBezTo>
                    <a:pt x="2309" y="1541"/>
                    <a:pt x="2317" y="1557"/>
                    <a:pt x="2340" y="1581"/>
                  </a:cubicBezTo>
                  <a:cubicBezTo>
                    <a:pt x="2356" y="1597"/>
                    <a:pt x="2364" y="1573"/>
                    <a:pt x="2372" y="1550"/>
                  </a:cubicBezTo>
                  <a:cubicBezTo>
                    <a:pt x="2380" y="1526"/>
                    <a:pt x="2403" y="1557"/>
                    <a:pt x="2426" y="1581"/>
                  </a:cubicBezTo>
                  <a:cubicBezTo>
                    <a:pt x="2458" y="1613"/>
                    <a:pt x="2474" y="1628"/>
                    <a:pt x="2505" y="1644"/>
                  </a:cubicBezTo>
                  <a:cubicBezTo>
                    <a:pt x="2529" y="1668"/>
                    <a:pt x="2545" y="1636"/>
                    <a:pt x="2568" y="1613"/>
                  </a:cubicBezTo>
                  <a:cubicBezTo>
                    <a:pt x="2584" y="1589"/>
                    <a:pt x="2616" y="1565"/>
                    <a:pt x="2656" y="1557"/>
                  </a:cubicBezTo>
                  <a:cubicBezTo>
                    <a:pt x="2687" y="1550"/>
                    <a:pt x="2671" y="1565"/>
                    <a:pt x="2695" y="1589"/>
                  </a:cubicBezTo>
                  <a:cubicBezTo>
                    <a:pt x="2727" y="1605"/>
                    <a:pt x="2743" y="1581"/>
                    <a:pt x="2750" y="1550"/>
                  </a:cubicBezTo>
                  <a:cubicBezTo>
                    <a:pt x="2750" y="1526"/>
                    <a:pt x="2798" y="1526"/>
                    <a:pt x="2814" y="1526"/>
                  </a:cubicBezTo>
                  <a:cubicBezTo>
                    <a:pt x="2837" y="1526"/>
                    <a:pt x="2830" y="1541"/>
                    <a:pt x="2861" y="1565"/>
                  </a:cubicBezTo>
                  <a:cubicBezTo>
                    <a:pt x="2893" y="1589"/>
                    <a:pt x="2908" y="1565"/>
                    <a:pt x="2917" y="1550"/>
                  </a:cubicBezTo>
                  <a:cubicBezTo>
                    <a:pt x="2932" y="1534"/>
                    <a:pt x="2940" y="1510"/>
                    <a:pt x="2964" y="1510"/>
                  </a:cubicBezTo>
                  <a:cubicBezTo>
                    <a:pt x="2988" y="1510"/>
                    <a:pt x="3011" y="1526"/>
                    <a:pt x="3051" y="1573"/>
                  </a:cubicBezTo>
                  <a:cubicBezTo>
                    <a:pt x="3090" y="1621"/>
                    <a:pt x="3122" y="1613"/>
                    <a:pt x="3130" y="1621"/>
                  </a:cubicBezTo>
                  <a:cubicBezTo>
                    <a:pt x="3138" y="1636"/>
                    <a:pt x="3161" y="1652"/>
                    <a:pt x="3193" y="1652"/>
                  </a:cubicBezTo>
                  <a:cubicBezTo>
                    <a:pt x="3225" y="1652"/>
                    <a:pt x="3225" y="1644"/>
                    <a:pt x="3241" y="1644"/>
                  </a:cubicBezTo>
                  <a:lnTo>
                    <a:pt x="3233" y="751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25"/>
            <p:cNvSpPr>
              <a:spLocks noChangeArrowheads="1"/>
            </p:cNvSpPr>
            <p:nvPr/>
          </p:nvSpPr>
          <p:spPr bwMode="auto">
            <a:xfrm>
              <a:off x="16140291" y="7488038"/>
              <a:ext cx="1709328" cy="874378"/>
            </a:xfrm>
            <a:custGeom>
              <a:avLst/>
              <a:gdLst>
                <a:gd name="T0" fmla="*/ 2434 w 3250"/>
                <a:gd name="T1" fmla="*/ 1589 h 1661"/>
                <a:gd name="T2" fmla="*/ 2380 w 3250"/>
                <a:gd name="T3" fmla="*/ 1557 h 1661"/>
                <a:gd name="T4" fmla="*/ 2285 w 3250"/>
                <a:gd name="T5" fmla="*/ 1518 h 1661"/>
                <a:gd name="T6" fmla="*/ 2253 w 3250"/>
                <a:gd name="T7" fmla="*/ 1581 h 1661"/>
                <a:gd name="T8" fmla="*/ 2190 w 3250"/>
                <a:gd name="T9" fmla="*/ 1597 h 1661"/>
                <a:gd name="T10" fmla="*/ 2190 w 3250"/>
                <a:gd name="T11" fmla="*/ 1550 h 1661"/>
                <a:gd name="T12" fmla="*/ 2064 w 3250"/>
                <a:gd name="T13" fmla="*/ 1565 h 1661"/>
                <a:gd name="T14" fmla="*/ 1906 w 3250"/>
                <a:gd name="T15" fmla="*/ 1581 h 1661"/>
                <a:gd name="T16" fmla="*/ 1866 w 3250"/>
                <a:gd name="T17" fmla="*/ 1494 h 1661"/>
                <a:gd name="T18" fmla="*/ 1834 w 3250"/>
                <a:gd name="T19" fmla="*/ 1431 h 1661"/>
                <a:gd name="T20" fmla="*/ 1771 w 3250"/>
                <a:gd name="T21" fmla="*/ 1447 h 1661"/>
                <a:gd name="T22" fmla="*/ 1708 w 3250"/>
                <a:gd name="T23" fmla="*/ 1486 h 1661"/>
                <a:gd name="T24" fmla="*/ 1621 w 3250"/>
                <a:gd name="T25" fmla="*/ 1439 h 1661"/>
                <a:gd name="T26" fmla="*/ 1566 w 3250"/>
                <a:gd name="T27" fmla="*/ 1439 h 1661"/>
                <a:gd name="T28" fmla="*/ 1431 w 3250"/>
                <a:gd name="T29" fmla="*/ 1391 h 1661"/>
                <a:gd name="T30" fmla="*/ 1360 w 3250"/>
                <a:gd name="T31" fmla="*/ 1273 h 1661"/>
                <a:gd name="T32" fmla="*/ 1305 w 3250"/>
                <a:gd name="T33" fmla="*/ 1312 h 1661"/>
                <a:gd name="T34" fmla="*/ 1218 w 3250"/>
                <a:gd name="T35" fmla="*/ 1297 h 1661"/>
                <a:gd name="T36" fmla="*/ 0 w 3250"/>
                <a:gd name="T37" fmla="*/ 245 h 1661"/>
                <a:gd name="T38" fmla="*/ 3138 w 3250"/>
                <a:gd name="T39" fmla="*/ 71 h 1661"/>
                <a:gd name="T40" fmla="*/ 3249 w 3250"/>
                <a:gd name="T41" fmla="*/ 751 h 1661"/>
                <a:gd name="T42" fmla="*/ 3201 w 3250"/>
                <a:gd name="T43" fmla="*/ 1660 h 1661"/>
                <a:gd name="T44" fmla="*/ 2972 w 3250"/>
                <a:gd name="T45" fmla="*/ 1510 h 1661"/>
                <a:gd name="T46" fmla="*/ 2893 w 3250"/>
                <a:gd name="T47" fmla="*/ 1581 h 1661"/>
                <a:gd name="T48" fmla="*/ 2758 w 3250"/>
                <a:gd name="T49" fmla="*/ 1550 h 1661"/>
                <a:gd name="T50" fmla="*/ 2679 w 3250"/>
                <a:gd name="T51" fmla="*/ 1557 h 1661"/>
                <a:gd name="T52" fmla="*/ 2529 w 3250"/>
                <a:gd name="T53" fmla="*/ 1660 h 1661"/>
                <a:gd name="T54" fmla="*/ 2442 w 3250"/>
                <a:gd name="T55" fmla="*/ 1581 h 1661"/>
                <a:gd name="T56" fmla="*/ 2576 w 3250"/>
                <a:gd name="T57" fmla="*/ 1613 h 1661"/>
                <a:gd name="T58" fmla="*/ 2711 w 3250"/>
                <a:gd name="T59" fmla="*/ 1581 h 1661"/>
                <a:gd name="T60" fmla="*/ 2845 w 3250"/>
                <a:gd name="T61" fmla="*/ 1534 h 1661"/>
                <a:gd name="T62" fmla="*/ 2925 w 3250"/>
                <a:gd name="T63" fmla="*/ 1550 h 1661"/>
                <a:gd name="T64" fmla="*/ 3122 w 3250"/>
                <a:gd name="T65" fmla="*/ 1613 h 1661"/>
                <a:gd name="T66" fmla="*/ 3241 w 3250"/>
                <a:gd name="T67" fmla="*/ 1636 h 1661"/>
                <a:gd name="T68" fmla="*/ 16 w 3250"/>
                <a:gd name="T69" fmla="*/ 8 h 1661"/>
                <a:gd name="T70" fmla="*/ 1147 w 3250"/>
                <a:gd name="T71" fmla="*/ 1202 h 1661"/>
                <a:gd name="T72" fmla="*/ 1265 w 3250"/>
                <a:gd name="T73" fmla="*/ 1304 h 1661"/>
                <a:gd name="T74" fmla="*/ 1336 w 3250"/>
                <a:gd name="T75" fmla="*/ 1288 h 1661"/>
                <a:gd name="T76" fmla="*/ 1400 w 3250"/>
                <a:gd name="T77" fmla="*/ 1320 h 1661"/>
                <a:gd name="T78" fmla="*/ 1503 w 3250"/>
                <a:gd name="T79" fmla="*/ 1407 h 1661"/>
                <a:gd name="T80" fmla="*/ 1621 w 3250"/>
                <a:gd name="T81" fmla="*/ 1439 h 1661"/>
                <a:gd name="T82" fmla="*/ 1700 w 3250"/>
                <a:gd name="T83" fmla="*/ 1470 h 1661"/>
                <a:gd name="T84" fmla="*/ 1763 w 3250"/>
                <a:gd name="T85" fmla="*/ 1439 h 1661"/>
                <a:gd name="T86" fmla="*/ 1811 w 3250"/>
                <a:gd name="T87" fmla="*/ 1423 h 1661"/>
                <a:gd name="T88" fmla="*/ 1858 w 3250"/>
                <a:gd name="T89" fmla="*/ 1470 h 1661"/>
                <a:gd name="T90" fmla="*/ 1898 w 3250"/>
                <a:gd name="T91" fmla="*/ 1565 h 1661"/>
                <a:gd name="T92" fmla="*/ 2064 w 3250"/>
                <a:gd name="T93" fmla="*/ 1557 h 1661"/>
                <a:gd name="T94" fmla="*/ 2166 w 3250"/>
                <a:gd name="T95" fmla="*/ 1541 h 1661"/>
                <a:gd name="T96" fmla="*/ 2206 w 3250"/>
                <a:gd name="T97" fmla="*/ 1573 h 1661"/>
                <a:gd name="T98" fmla="*/ 2230 w 3250"/>
                <a:gd name="T99" fmla="*/ 1636 h 1661"/>
                <a:gd name="T100" fmla="*/ 2285 w 3250"/>
                <a:gd name="T101" fmla="*/ 1502 h 1661"/>
                <a:gd name="T102" fmla="*/ 2356 w 3250"/>
                <a:gd name="T103" fmla="*/ 1581 h 1661"/>
                <a:gd name="T104" fmla="*/ 2529 w 3250"/>
                <a:gd name="T105" fmla="*/ 1660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0" h="1661">
                  <a:moveTo>
                    <a:pt x="2529" y="1660"/>
                  </a:moveTo>
                  <a:lnTo>
                    <a:pt x="2529" y="1660"/>
                  </a:lnTo>
                  <a:cubicBezTo>
                    <a:pt x="2521" y="1660"/>
                    <a:pt x="2513" y="1652"/>
                    <a:pt x="2505" y="1652"/>
                  </a:cubicBezTo>
                  <a:cubicBezTo>
                    <a:pt x="2482" y="1628"/>
                    <a:pt x="2466" y="1613"/>
                    <a:pt x="2434" y="1589"/>
                  </a:cubicBezTo>
                  <a:cubicBezTo>
                    <a:pt x="2434" y="1581"/>
                    <a:pt x="2426" y="1581"/>
                    <a:pt x="2426" y="1573"/>
                  </a:cubicBezTo>
                  <a:cubicBezTo>
                    <a:pt x="2411" y="1557"/>
                    <a:pt x="2395" y="1541"/>
                    <a:pt x="2388" y="1541"/>
                  </a:cubicBezTo>
                  <a:cubicBezTo>
                    <a:pt x="2388" y="1541"/>
                    <a:pt x="2388" y="1541"/>
                    <a:pt x="2380" y="1550"/>
                  </a:cubicBezTo>
                  <a:cubicBezTo>
                    <a:pt x="2380" y="1557"/>
                    <a:pt x="2380" y="1557"/>
                    <a:pt x="2380" y="1557"/>
                  </a:cubicBezTo>
                  <a:cubicBezTo>
                    <a:pt x="2372" y="1573"/>
                    <a:pt x="2364" y="1589"/>
                    <a:pt x="2356" y="1589"/>
                  </a:cubicBezTo>
                  <a:cubicBezTo>
                    <a:pt x="2348" y="1589"/>
                    <a:pt x="2348" y="1589"/>
                    <a:pt x="2340" y="1581"/>
                  </a:cubicBezTo>
                  <a:cubicBezTo>
                    <a:pt x="2325" y="1557"/>
                    <a:pt x="2317" y="1550"/>
                    <a:pt x="2301" y="1534"/>
                  </a:cubicBezTo>
                  <a:cubicBezTo>
                    <a:pt x="2293" y="1526"/>
                    <a:pt x="2293" y="1526"/>
                    <a:pt x="2285" y="1518"/>
                  </a:cubicBezTo>
                  <a:cubicBezTo>
                    <a:pt x="2285" y="1510"/>
                    <a:pt x="2285" y="1510"/>
                    <a:pt x="2285" y="1510"/>
                  </a:cubicBezTo>
                  <a:cubicBezTo>
                    <a:pt x="2285" y="1510"/>
                    <a:pt x="2277" y="1510"/>
                    <a:pt x="2277" y="1526"/>
                  </a:cubicBezTo>
                  <a:cubicBezTo>
                    <a:pt x="2269" y="1534"/>
                    <a:pt x="2269" y="1541"/>
                    <a:pt x="2262" y="1550"/>
                  </a:cubicBezTo>
                  <a:cubicBezTo>
                    <a:pt x="2253" y="1557"/>
                    <a:pt x="2253" y="1565"/>
                    <a:pt x="2253" y="1581"/>
                  </a:cubicBezTo>
                  <a:cubicBezTo>
                    <a:pt x="2253" y="1605"/>
                    <a:pt x="2246" y="1644"/>
                    <a:pt x="2230" y="1644"/>
                  </a:cubicBezTo>
                  <a:cubicBezTo>
                    <a:pt x="2230" y="1644"/>
                    <a:pt x="2230" y="1644"/>
                    <a:pt x="2230" y="1636"/>
                  </a:cubicBezTo>
                  <a:cubicBezTo>
                    <a:pt x="2222" y="1636"/>
                    <a:pt x="2222" y="1636"/>
                    <a:pt x="2222" y="1636"/>
                  </a:cubicBezTo>
                  <a:cubicBezTo>
                    <a:pt x="2206" y="1636"/>
                    <a:pt x="2190" y="1628"/>
                    <a:pt x="2190" y="1597"/>
                  </a:cubicBezTo>
                  <a:cubicBezTo>
                    <a:pt x="2198" y="1589"/>
                    <a:pt x="2198" y="1581"/>
                    <a:pt x="2198" y="1573"/>
                  </a:cubicBezTo>
                  <a:cubicBezTo>
                    <a:pt x="2198" y="1565"/>
                    <a:pt x="2206" y="1550"/>
                    <a:pt x="2206" y="1550"/>
                  </a:cubicBezTo>
                  <a:cubicBezTo>
                    <a:pt x="2198" y="1550"/>
                    <a:pt x="2198" y="1550"/>
                    <a:pt x="2198" y="1550"/>
                  </a:cubicBezTo>
                  <a:cubicBezTo>
                    <a:pt x="2198" y="1550"/>
                    <a:pt x="2198" y="1550"/>
                    <a:pt x="2190" y="1550"/>
                  </a:cubicBezTo>
                  <a:cubicBezTo>
                    <a:pt x="2182" y="1550"/>
                    <a:pt x="2174" y="1550"/>
                    <a:pt x="2166" y="1550"/>
                  </a:cubicBezTo>
                  <a:cubicBezTo>
                    <a:pt x="2119" y="1550"/>
                    <a:pt x="2111" y="1557"/>
                    <a:pt x="2111" y="1557"/>
                  </a:cubicBezTo>
                  <a:cubicBezTo>
                    <a:pt x="2111" y="1573"/>
                    <a:pt x="2103" y="1581"/>
                    <a:pt x="2087" y="1581"/>
                  </a:cubicBezTo>
                  <a:cubicBezTo>
                    <a:pt x="2080" y="1581"/>
                    <a:pt x="2072" y="1573"/>
                    <a:pt x="2064" y="1565"/>
                  </a:cubicBezTo>
                  <a:lnTo>
                    <a:pt x="2064" y="1565"/>
                  </a:lnTo>
                  <a:cubicBezTo>
                    <a:pt x="2048" y="1550"/>
                    <a:pt x="2040" y="1534"/>
                    <a:pt x="2016" y="1526"/>
                  </a:cubicBezTo>
                  <a:cubicBezTo>
                    <a:pt x="1985" y="1518"/>
                    <a:pt x="1961" y="1526"/>
                    <a:pt x="1953" y="1541"/>
                  </a:cubicBezTo>
                  <a:cubicBezTo>
                    <a:pt x="1945" y="1557"/>
                    <a:pt x="1922" y="1581"/>
                    <a:pt x="1906" y="1581"/>
                  </a:cubicBezTo>
                  <a:cubicBezTo>
                    <a:pt x="1898" y="1581"/>
                    <a:pt x="1890" y="1581"/>
                    <a:pt x="1890" y="1573"/>
                  </a:cubicBezTo>
                  <a:cubicBezTo>
                    <a:pt x="1890" y="1557"/>
                    <a:pt x="1890" y="1541"/>
                    <a:pt x="1890" y="1534"/>
                  </a:cubicBezTo>
                  <a:cubicBezTo>
                    <a:pt x="1890" y="1518"/>
                    <a:pt x="1890" y="1502"/>
                    <a:pt x="1874" y="1502"/>
                  </a:cubicBezTo>
                  <a:lnTo>
                    <a:pt x="1866" y="1494"/>
                  </a:lnTo>
                  <a:cubicBezTo>
                    <a:pt x="1850" y="1494"/>
                    <a:pt x="1850" y="1494"/>
                    <a:pt x="1850" y="1470"/>
                  </a:cubicBezTo>
                  <a:lnTo>
                    <a:pt x="1850" y="1463"/>
                  </a:lnTo>
                  <a:cubicBezTo>
                    <a:pt x="1850" y="1447"/>
                    <a:pt x="1850" y="1439"/>
                    <a:pt x="1842" y="1439"/>
                  </a:cubicBezTo>
                  <a:lnTo>
                    <a:pt x="1834" y="1431"/>
                  </a:lnTo>
                  <a:cubicBezTo>
                    <a:pt x="1819" y="1431"/>
                    <a:pt x="1811" y="1431"/>
                    <a:pt x="1803" y="1431"/>
                  </a:cubicBezTo>
                  <a:cubicBezTo>
                    <a:pt x="1803" y="1431"/>
                    <a:pt x="1795" y="1431"/>
                    <a:pt x="1787" y="1431"/>
                  </a:cubicBezTo>
                  <a:cubicBezTo>
                    <a:pt x="1779" y="1431"/>
                    <a:pt x="1779" y="1431"/>
                    <a:pt x="1779" y="1439"/>
                  </a:cubicBezTo>
                  <a:lnTo>
                    <a:pt x="1771" y="1447"/>
                  </a:lnTo>
                  <a:cubicBezTo>
                    <a:pt x="1771" y="1447"/>
                    <a:pt x="1763" y="1447"/>
                    <a:pt x="1763" y="1439"/>
                  </a:cubicBezTo>
                  <a:lnTo>
                    <a:pt x="1755" y="1439"/>
                  </a:lnTo>
                  <a:cubicBezTo>
                    <a:pt x="1755" y="1439"/>
                    <a:pt x="1747" y="1439"/>
                    <a:pt x="1747" y="1455"/>
                  </a:cubicBezTo>
                  <a:cubicBezTo>
                    <a:pt x="1740" y="1478"/>
                    <a:pt x="1724" y="1486"/>
                    <a:pt x="1708" y="1486"/>
                  </a:cubicBezTo>
                  <a:cubicBezTo>
                    <a:pt x="1700" y="1486"/>
                    <a:pt x="1692" y="1486"/>
                    <a:pt x="1692" y="1470"/>
                  </a:cubicBezTo>
                  <a:cubicBezTo>
                    <a:pt x="1692" y="1470"/>
                    <a:pt x="1692" y="1470"/>
                    <a:pt x="1692" y="1463"/>
                  </a:cubicBezTo>
                  <a:cubicBezTo>
                    <a:pt x="1692" y="1447"/>
                    <a:pt x="1684" y="1439"/>
                    <a:pt x="1661" y="1439"/>
                  </a:cubicBezTo>
                  <a:cubicBezTo>
                    <a:pt x="1645" y="1431"/>
                    <a:pt x="1637" y="1439"/>
                    <a:pt x="1621" y="1439"/>
                  </a:cubicBezTo>
                  <a:cubicBezTo>
                    <a:pt x="1613" y="1447"/>
                    <a:pt x="1605" y="1447"/>
                    <a:pt x="1597" y="1447"/>
                  </a:cubicBezTo>
                  <a:cubicBezTo>
                    <a:pt x="1582" y="1447"/>
                    <a:pt x="1574" y="1447"/>
                    <a:pt x="1566" y="1439"/>
                  </a:cubicBezTo>
                  <a:lnTo>
                    <a:pt x="1566" y="1439"/>
                  </a:lnTo>
                  <a:lnTo>
                    <a:pt x="1566" y="1439"/>
                  </a:lnTo>
                  <a:cubicBezTo>
                    <a:pt x="1566" y="1439"/>
                    <a:pt x="1558" y="1407"/>
                    <a:pt x="1518" y="1415"/>
                  </a:cubicBezTo>
                  <a:cubicBezTo>
                    <a:pt x="1510" y="1415"/>
                    <a:pt x="1503" y="1415"/>
                    <a:pt x="1503" y="1415"/>
                  </a:cubicBezTo>
                  <a:cubicBezTo>
                    <a:pt x="1479" y="1415"/>
                    <a:pt x="1471" y="1407"/>
                    <a:pt x="1455" y="1399"/>
                  </a:cubicBezTo>
                  <a:cubicBezTo>
                    <a:pt x="1447" y="1399"/>
                    <a:pt x="1439" y="1399"/>
                    <a:pt x="1431" y="1391"/>
                  </a:cubicBezTo>
                  <a:cubicBezTo>
                    <a:pt x="1408" y="1391"/>
                    <a:pt x="1400" y="1368"/>
                    <a:pt x="1400" y="1352"/>
                  </a:cubicBezTo>
                  <a:cubicBezTo>
                    <a:pt x="1400" y="1336"/>
                    <a:pt x="1400" y="1328"/>
                    <a:pt x="1392" y="1320"/>
                  </a:cubicBezTo>
                  <a:cubicBezTo>
                    <a:pt x="1392" y="1312"/>
                    <a:pt x="1392" y="1312"/>
                    <a:pt x="1392" y="1312"/>
                  </a:cubicBezTo>
                  <a:cubicBezTo>
                    <a:pt x="1384" y="1297"/>
                    <a:pt x="1368" y="1273"/>
                    <a:pt x="1360" y="1273"/>
                  </a:cubicBezTo>
                  <a:cubicBezTo>
                    <a:pt x="1352" y="1273"/>
                    <a:pt x="1352" y="1273"/>
                    <a:pt x="1352" y="1273"/>
                  </a:cubicBezTo>
                  <a:cubicBezTo>
                    <a:pt x="1344" y="1281"/>
                    <a:pt x="1344" y="1281"/>
                    <a:pt x="1344" y="1288"/>
                  </a:cubicBezTo>
                  <a:cubicBezTo>
                    <a:pt x="1336" y="1304"/>
                    <a:pt x="1336" y="1312"/>
                    <a:pt x="1321" y="1312"/>
                  </a:cubicBezTo>
                  <a:cubicBezTo>
                    <a:pt x="1313" y="1312"/>
                    <a:pt x="1305" y="1312"/>
                    <a:pt x="1305" y="1312"/>
                  </a:cubicBezTo>
                  <a:cubicBezTo>
                    <a:pt x="1297" y="1304"/>
                    <a:pt x="1289" y="1304"/>
                    <a:pt x="1281" y="1304"/>
                  </a:cubicBezTo>
                  <a:cubicBezTo>
                    <a:pt x="1273" y="1304"/>
                    <a:pt x="1273" y="1312"/>
                    <a:pt x="1265" y="1312"/>
                  </a:cubicBezTo>
                  <a:cubicBezTo>
                    <a:pt x="1257" y="1312"/>
                    <a:pt x="1257" y="1312"/>
                    <a:pt x="1250" y="1312"/>
                  </a:cubicBezTo>
                  <a:cubicBezTo>
                    <a:pt x="1242" y="1312"/>
                    <a:pt x="1234" y="1312"/>
                    <a:pt x="1218" y="1297"/>
                  </a:cubicBezTo>
                  <a:cubicBezTo>
                    <a:pt x="1202" y="1288"/>
                    <a:pt x="1186" y="1265"/>
                    <a:pt x="1178" y="1249"/>
                  </a:cubicBezTo>
                  <a:cubicBezTo>
                    <a:pt x="1170" y="1233"/>
                    <a:pt x="1163" y="1225"/>
                    <a:pt x="1147" y="1210"/>
                  </a:cubicBezTo>
                  <a:cubicBezTo>
                    <a:pt x="1107" y="1194"/>
                    <a:pt x="1123" y="411"/>
                    <a:pt x="1123" y="30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0"/>
                  </a:lnTo>
                  <a:cubicBezTo>
                    <a:pt x="839" y="47"/>
                    <a:pt x="1692" y="71"/>
                    <a:pt x="2569" y="71"/>
                  </a:cubicBezTo>
                  <a:cubicBezTo>
                    <a:pt x="2758" y="71"/>
                    <a:pt x="2948" y="71"/>
                    <a:pt x="3138" y="71"/>
                  </a:cubicBezTo>
                  <a:cubicBezTo>
                    <a:pt x="3146" y="71"/>
                    <a:pt x="3146" y="71"/>
                    <a:pt x="3146" y="71"/>
                  </a:cubicBezTo>
                  <a:lnTo>
                    <a:pt x="3146" y="71"/>
                  </a:lnTo>
                  <a:cubicBezTo>
                    <a:pt x="3146" y="71"/>
                    <a:pt x="3154" y="380"/>
                    <a:pt x="3249" y="751"/>
                  </a:cubicBezTo>
                  <a:lnTo>
                    <a:pt x="3249" y="751"/>
                  </a:lnTo>
                  <a:cubicBezTo>
                    <a:pt x="3249" y="1644"/>
                    <a:pt x="3249" y="1644"/>
                    <a:pt x="3249" y="1644"/>
                  </a:cubicBezTo>
                  <a:lnTo>
                    <a:pt x="3249" y="1644"/>
                  </a:lnTo>
                  <a:cubicBezTo>
                    <a:pt x="3241" y="1644"/>
                    <a:pt x="3241" y="1644"/>
                    <a:pt x="3233" y="1652"/>
                  </a:cubicBezTo>
                  <a:cubicBezTo>
                    <a:pt x="3225" y="1652"/>
                    <a:pt x="3225" y="1660"/>
                    <a:pt x="3201" y="1660"/>
                  </a:cubicBezTo>
                  <a:cubicBezTo>
                    <a:pt x="3169" y="1660"/>
                    <a:pt x="3146" y="1636"/>
                    <a:pt x="3138" y="1628"/>
                  </a:cubicBezTo>
                  <a:cubicBezTo>
                    <a:pt x="3130" y="1621"/>
                    <a:pt x="3130" y="1621"/>
                    <a:pt x="3122" y="1621"/>
                  </a:cubicBezTo>
                  <a:cubicBezTo>
                    <a:pt x="3106" y="1613"/>
                    <a:pt x="3083" y="1605"/>
                    <a:pt x="3059" y="1573"/>
                  </a:cubicBezTo>
                  <a:cubicBezTo>
                    <a:pt x="3019" y="1526"/>
                    <a:pt x="2996" y="1510"/>
                    <a:pt x="2972" y="1510"/>
                  </a:cubicBezTo>
                  <a:cubicBezTo>
                    <a:pt x="2956" y="1518"/>
                    <a:pt x="2948" y="1526"/>
                    <a:pt x="2940" y="1541"/>
                  </a:cubicBezTo>
                  <a:cubicBezTo>
                    <a:pt x="2932" y="1541"/>
                    <a:pt x="2932" y="1550"/>
                    <a:pt x="2932" y="1550"/>
                  </a:cubicBezTo>
                  <a:cubicBezTo>
                    <a:pt x="2932" y="1550"/>
                    <a:pt x="2932" y="1557"/>
                    <a:pt x="2925" y="1557"/>
                  </a:cubicBezTo>
                  <a:cubicBezTo>
                    <a:pt x="2916" y="1565"/>
                    <a:pt x="2909" y="1581"/>
                    <a:pt x="2893" y="1581"/>
                  </a:cubicBezTo>
                  <a:cubicBezTo>
                    <a:pt x="2885" y="1581"/>
                    <a:pt x="2877" y="1573"/>
                    <a:pt x="2869" y="1565"/>
                  </a:cubicBezTo>
                  <a:cubicBezTo>
                    <a:pt x="2853" y="1557"/>
                    <a:pt x="2845" y="1550"/>
                    <a:pt x="2838" y="1541"/>
                  </a:cubicBezTo>
                  <a:cubicBezTo>
                    <a:pt x="2838" y="1534"/>
                    <a:pt x="2830" y="1526"/>
                    <a:pt x="2822" y="1526"/>
                  </a:cubicBezTo>
                  <a:cubicBezTo>
                    <a:pt x="2806" y="1526"/>
                    <a:pt x="2766" y="1526"/>
                    <a:pt x="2758" y="1550"/>
                  </a:cubicBezTo>
                  <a:cubicBezTo>
                    <a:pt x="2751" y="1573"/>
                    <a:pt x="2743" y="1597"/>
                    <a:pt x="2727" y="1597"/>
                  </a:cubicBezTo>
                  <a:cubicBezTo>
                    <a:pt x="2719" y="1597"/>
                    <a:pt x="2711" y="1597"/>
                    <a:pt x="2703" y="1589"/>
                  </a:cubicBezTo>
                  <a:cubicBezTo>
                    <a:pt x="2695" y="1581"/>
                    <a:pt x="2687" y="1573"/>
                    <a:pt x="2687" y="1565"/>
                  </a:cubicBezTo>
                  <a:cubicBezTo>
                    <a:pt x="2687" y="1557"/>
                    <a:pt x="2679" y="1557"/>
                    <a:pt x="2679" y="1557"/>
                  </a:cubicBezTo>
                  <a:cubicBezTo>
                    <a:pt x="2672" y="1557"/>
                    <a:pt x="2672" y="1557"/>
                    <a:pt x="2664" y="1557"/>
                  </a:cubicBezTo>
                  <a:cubicBezTo>
                    <a:pt x="2624" y="1573"/>
                    <a:pt x="2600" y="1589"/>
                    <a:pt x="2576" y="1613"/>
                  </a:cubicBezTo>
                  <a:cubicBezTo>
                    <a:pt x="2576" y="1621"/>
                    <a:pt x="2576" y="1621"/>
                    <a:pt x="2576" y="1621"/>
                  </a:cubicBezTo>
                  <a:cubicBezTo>
                    <a:pt x="2561" y="1644"/>
                    <a:pt x="2545" y="1660"/>
                    <a:pt x="2529" y="1660"/>
                  </a:cubicBezTo>
                  <a:lnTo>
                    <a:pt x="2388" y="1534"/>
                  </a:lnTo>
                  <a:lnTo>
                    <a:pt x="2388" y="1534"/>
                  </a:lnTo>
                  <a:cubicBezTo>
                    <a:pt x="2395" y="1534"/>
                    <a:pt x="2411" y="1550"/>
                    <a:pt x="2426" y="1565"/>
                  </a:cubicBezTo>
                  <a:cubicBezTo>
                    <a:pt x="2434" y="1573"/>
                    <a:pt x="2434" y="1573"/>
                    <a:pt x="2442" y="1581"/>
                  </a:cubicBezTo>
                  <a:cubicBezTo>
                    <a:pt x="2466" y="1605"/>
                    <a:pt x="2482" y="1628"/>
                    <a:pt x="2513" y="1644"/>
                  </a:cubicBezTo>
                  <a:cubicBezTo>
                    <a:pt x="2521" y="1652"/>
                    <a:pt x="2521" y="1652"/>
                    <a:pt x="2529" y="1652"/>
                  </a:cubicBezTo>
                  <a:cubicBezTo>
                    <a:pt x="2545" y="1652"/>
                    <a:pt x="2553" y="1636"/>
                    <a:pt x="2569" y="1621"/>
                  </a:cubicBezTo>
                  <a:cubicBezTo>
                    <a:pt x="2569" y="1613"/>
                    <a:pt x="2569" y="1613"/>
                    <a:pt x="2576" y="1613"/>
                  </a:cubicBezTo>
                  <a:cubicBezTo>
                    <a:pt x="2592" y="1589"/>
                    <a:pt x="2624" y="1565"/>
                    <a:pt x="2664" y="1557"/>
                  </a:cubicBezTo>
                  <a:cubicBezTo>
                    <a:pt x="2664" y="1550"/>
                    <a:pt x="2672" y="1550"/>
                    <a:pt x="2679" y="1550"/>
                  </a:cubicBezTo>
                  <a:cubicBezTo>
                    <a:pt x="2687" y="1550"/>
                    <a:pt x="2687" y="1557"/>
                    <a:pt x="2695" y="1565"/>
                  </a:cubicBezTo>
                  <a:cubicBezTo>
                    <a:pt x="2695" y="1565"/>
                    <a:pt x="2703" y="1573"/>
                    <a:pt x="2711" y="1581"/>
                  </a:cubicBezTo>
                  <a:cubicBezTo>
                    <a:pt x="2711" y="1589"/>
                    <a:pt x="2719" y="1589"/>
                    <a:pt x="2727" y="1589"/>
                  </a:cubicBezTo>
                  <a:cubicBezTo>
                    <a:pt x="2735" y="1589"/>
                    <a:pt x="2751" y="1565"/>
                    <a:pt x="2751" y="1550"/>
                  </a:cubicBezTo>
                  <a:cubicBezTo>
                    <a:pt x="2758" y="1518"/>
                    <a:pt x="2798" y="1518"/>
                    <a:pt x="2822" y="1518"/>
                  </a:cubicBezTo>
                  <a:cubicBezTo>
                    <a:pt x="2838" y="1518"/>
                    <a:pt x="2838" y="1526"/>
                    <a:pt x="2845" y="1534"/>
                  </a:cubicBezTo>
                  <a:cubicBezTo>
                    <a:pt x="2853" y="1541"/>
                    <a:pt x="2853" y="1550"/>
                    <a:pt x="2869" y="1565"/>
                  </a:cubicBezTo>
                  <a:cubicBezTo>
                    <a:pt x="2877" y="1573"/>
                    <a:pt x="2885" y="1573"/>
                    <a:pt x="2893" y="1573"/>
                  </a:cubicBezTo>
                  <a:cubicBezTo>
                    <a:pt x="2909" y="1573"/>
                    <a:pt x="2916" y="1557"/>
                    <a:pt x="2925" y="1550"/>
                  </a:cubicBezTo>
                  <a:lnTo>
                    <a:pt x="2925" y="1550"/>
                  </a:lnTo>
                  <a:cubicBezTo>
                    <a:pt x="2925" y="1541"/>
                    <a:pt x="2932" y="1541"/>
                    <a:pt x="2932" y="1541"/>
                  </a:cubicBezTo>
                  <a:cubicBezTo>
                    <a:pt x="2940" y="1526"/>
                    <a:pt x="2956" y="1510"/>
                    <a:pt x="2972" y="1502"/>
                  </a:cubicBezTo>
                  <a:cubicBezTo>
                    <a:pt x="2996" y="1502"/>
                    <a:pt x="3019" y="1518"/>
                    <a:pt x="3059" y="1565"/>
                  </a:cubicBezTo>
                  <a:cubicBezTo>
                    <a:pt x="3091" y="1605"/>
                    <a:pt x="3106" y="1605"/>
                    <a:pt x="3122" y="1613"/>
                  </a:cubicBezTo>
                  <a:cubicBezTo>
                    <a:pt x="3130" y="1613"/>
                    <a:pt x="3138" y="1613"/>
                    <a:pt x="3138" y="1621"/>
                  </a:cubicBezTo>
                  <a:cubicBezTo>
                    <a:pt x="3154" y="1628"/>
                    <a:pt x="3169" y="1652"/>
                    <a:pt x="3201" y="1652"/>
                  </a:cubicBezTo>
                  <a:cubicBezTo>
                    <a:pt x="3217" y="1652"/>
                    <a:pt x="3225" y="1644"/>
                    <a:pt x="3233" y="1644"/>
                  </a:cubicBezTo>
                  <a:lnTo>
                    <a:pt x="3241" y="1636"/>
                  </a:lnTo>
                  <a:cubicBezTo>
                    <a:pt x="3241" y="751"/>
                    <a:pt x="3241" y="751"/>
                    <a:pt x="3241" y="751"/>
                  </a:cubicBezTo>
                  <a:cubicBezTo>
                    <a:pt x="3154" y="403"/>
                    <a:pt x="3138" y="111"/>
                    <a:pt x="3138" y="71"/>
                  </a:cubicBezTo>
                  <a:cubicBezTo>
                    <a:pt x="2948" y="79"/>
                    <a:pt x="2751" y="79"/>
                    <a:pt x="2569" y="79"/>
                  </a:cubicBezTo>
                  <a:cubicBezTo>
                    <a:pt x="1700" y="79"/>
                    <a:pt x="839" y="55"/>
                    <a:pt x="16" y="8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1131" y="300"/>
                    <a:pt x="1131" y="300"/>
                    <a:pt x="1131" y="300"/>
                  </a:cubicBezTo>
                  <a:lnTo>
                    <a:pt x="1131" y="300"/>
                  </a:lnTo>
                  <a:cubicBezTo>
                    <a:pt x="1123" y="656"/>
                    <a:pt x="1123" y="1186"/>
                    <a:pt x="1147" y="1202"/>
                  </a:cubicBezTo>
                  <a:cubicBezTo>
                    <a:pt x="1163" y="1217"/>
                    <a:pt x="1178" y="1233"/>
                    <a:pt x="1186" y="1249"/>
                  </a:cubicBezTo>
                  <a:cubicBezTo>
                    <a:pt x="1194" y="1265"/>
                    <a:pt x="1210" y="1281"/>
                    <a:pt x="1226" y="1297"/>
                  </a:cubicBezTo>
                  <a:cubicBezTo>
                    <a:pt x="1234" y="1304"/>
                    <a:pt x="1242" y="1304"/>
                    <a:pt x="1250" y="1304"/>
                  </a:cubicBezTo>
                  <a:cubicBezTo>
                    <a:pt x="1257" y="1304"/>
                    <a:pt x="1257" y="1304"/>
                    <a:pt x="1265" y="1304"/>
                  </a:cubicBezTo>
                  <a:cubicBezTo>
                    <a:pt x="1273" y="1304"/>
                    <a:pt x="1273" y="1297"/>
                    <a:pt x="1281" y="1297"/>
                  </a:cubicBezTo>
                  <a:cubicBezTo>
                    <a:pt x="1289" y="1297"/>
                    <a:pt x="1297" y="1297"/>
                    <a:pt x="1305" y="1304"/>
                  </a:cubicBezTo>
                  <a:cubicBezTo>
                    <a:pt x="1313" y="1304"/>
                    <a:pt x="1313" y="1304"/>
                    <a:pt x="1321" y="1304"/>
                  </a:cubicBezTo>
                  <a:cubicBezTo>
                    <a:pt x="1329" y="1304"/>
                    <a:pt x="1329" y="1297"/>
                    <a:pt x="1336" y="1288"/>
                  </a:cubicBezTo>
                  <a:cubicBezTo>
                    <a:pt x="1336" y="1281"/>
                    <a:pt x="1336" y="1273"/>
                    <a:pt x="1352" y="1265"/>
                  </a:cubicBezTo>
                  <a:cubicBezTo>
                    <a:pt x="1352" y="1265"/>
                    <a:pt x="1352" y="1265"/>
                    <a:pt x="1360" y="1265"/>
                  </a:cubicBezTo>
                  <a:cubicBezTo>
                    <a:pt x="1376" y="1265"/>
                    <a:pt x="1384" y="1288"/>
                    <a:pt x="1400" y="1312"/>
                  </a:cubicBezTo>
                  <a:cubicBezTo>
                    <a:pt x="1400" y="1320"/>
                    <a:pt x="1400" y="1320"/>
                    <a:pt x="1400" y="1320"/>
                  </a:cubicBezTo>
                  <a:cubicBezTo>
                    <a:pt x="1408" y="1328"/>
                    <a:pt x="1408" y="1336"/>
                    <a:pt x="1408" y="1344"/>
                  </a:cubicBezTo>
                  <a:cubicBezTo>
                    <a:pt x="1408" y="1368"/>
                    <a:pt x="1416" y="1383"/>
                    <a:pt x="1431" y="1383"/>
                  </a:cubicBezTo>
                  <a:cubicBezTo>
                    <a:pt x="1439" y="1391"/>
                    <a:pt x="1455" y="1391"/>
                    <a:pt x="1455" y="1399"/>
                  </a:cubicBezTo>
                  <a:cubicBezTo>
                    <a:pt x="1471" y="1399"/>
                    <a:pt x="1479" y="1407"/>
                    <a:pt x="1503" y="1407"/>
                  </a:cubicBezTo>
                  <a:cubicBezTo>
                    <a:pt x="1503" y="1407"/>
                    <a:pt x="1510" y="1407"/>
                    <a:pt x="1518" y="1407"/>
                  </a:cubicBezTo>
                  <a:cubicBezTo>
                    <a:pt x="1558" y="1399"/>
                    <a:pt x="1574" y="1431"/>
                    <a:pt x="1574" y="1431"/>
                  </a:cubicBezTo>
                  <a:cubicBezTo>
                    <a:pt x="1582" y="1439"/>
                    <a:pt x="1589" y="1439"/>
                    <a:pt x="1597" y="1439"/>
                  </a:cubicBezTo>
                  <a:cubicBezTo>
                    <a:pt x="1605" y="1439"/>
                    <a:pt x="1613" y="1439"/>
                    <a:pt x="1621" y="1439"/>
                  </a:cubicBezTo>
                  <a:cubicBezTo>
                    <a:pt x="1629" y="1431"/>
                    <a:pt x="1637" y="1431"/>
                    <a:pt x="1653" y="1431"/>
                  </a:cubicBezTo>
                  <a:lnTo>
                    <a:pt x="1661" y="1431"/>
                  </a:lnTo>
                  <a:cubicBezTo>
                    <a:pt x="1692" y="1431"/>
                    <a:pt x="1692" y="1447"/>
                    <a:pt x="1700" y="1463"/>
                  </a:cubicBezTo>
                  <a:cubicBezTo>
                    <a:pt x="1700" y="1470"/>
                    <a:pt x="1700" y="1470"/>
                    <a:pt x="1700" y="1470"/>
                  </a:cubicBezTo>
                  <a:cubicBezTo>
                    <a:pt x="1700" y="1478"/>
                    <a:pt x="1700" y="1478"/>
                    <a:pt x="1708" y="1478"/>
                  </a:cubicBezTo>
                  <a:cubicBezTo>
                    <a:pt x="1716" y="1478"/>
                    <a:pt x="1732" y="1470"/>
                    <a:pt x="1740" y="1455"/>
                  </a:cubicBezTo>
                  <a:cubicBezTo>
                    <a:pt x="1740" y="1439"/>
                    <a:pt x="1747" y="1431"/>
                    <a:pt x="1755" y="1431"/>
                  </a:cubicBezTo>
                  <a:cubicBezTo>
                    <a:pt x="1755" y="1431"/>
                    <a:pt x="1763" y="1431"/>
                    <a:pt x="1763" y="1439"/>
                  </a:cubicBezTo>
                  <a:lnTo>
                    <a:pt x="1771" y="1439"/>
                  </a:lnTo>
                  <a:lnTo>
                    <a:pt x="1771" y="1439"/>
                  </a:lnTo>
                  <a:cubicBezTo>
                    <a:pt x="1771" y="1423"/>
                    <a:pt x="1787" y="1423"/>
                    <a:pt x="1787" y="1423"/>
                  </a:cubicBezTo>
                  <a:cubicBezTo>
                    <a:pt x="1795" y="1423"/>
                    <a:pt x="1803" y="1423"/>
                    <a:pt x="1811" y="1423"/>
                  </a:cubicBezTo>
                  <a:cubicBezTo>
                    <a:pt x="1811" y="1423"/>
                    <a:pt x="1827" y="1423"/>
                    <a:pt x="1834" y="1423"/>
                  </a:cubicBezTo>
                  <a:cubicBezTo>
                    <a:pt x="1842" y="1423"/>
                    <a:pt x="1850" y="1431"/>
                    <a:pt x="1850" y="1431"/>
                  </a:cubicBezTo>
                  <a:cubicBezTo>
                    <a:pt x="1858" y="1439"/>
                    <a:pt x="1858" y="1447"/>
                    <a:pt x="1858" y="1463"/>
                  </a:cubicBezTo>
                  <a:lnTo>
                    <a:pt x="1858" y="1470"/>
                  </a:lnTo>
                  <a:cubicBezTo>
                    <a:pt x="1858" y="1486"/>
                    <a:pt x="1858" y="1486"/>
                    <a:pt x="1866" y="1486"/>
                  </a:cubicBezTo>
                  <a:cubicBezTo>
                    <a:pt x="1874" y="1494"/>
                    <a:pt x="1874" y="1494"/>
                    <a:pt x="1882" y="1494"/>
                  </a:cubicBezTo>
                  <a:cubicBezTo>
                    <a:pt x="1898" y="1502"/>
                    <a:pt x="1898" y="1518"/>
                    <a:pt x="1898" y="1534"/>
                  </a:cubicBezTo>
                  <a:cubicBezTo>
                    <a:pt x="1898" y="1541"/>
                    <a:pt x="1890" y="1557"/>
                    <a:pt x="1898" y="1565"/>
                  </a:cubicBezTo>
                  <a:cubicBezTo>
                    <a:pt x="1898" y="1573"/>
                    <a:pt x="1906" y="1573"/>
                    <a:pt x="1906" y="1573"/>
                  </a:cubicBezTo>
                  <a:cubicBezTo>
                    <a:pt x="1914" y="1573"/>
                    <a:pt x="1937" y="1557"/>
                    <a:pt x="1945" y="1541"/>
                  </a:cubicBezTo>
                  <a:cubicBezTo>
                    <a:pt x="1961" y="1518"/>
                    <a:pt x="1985" y="1510"/>
                    <a:pt x="2016" y="1518"/>
                  </a:cubicBezTo>
                  <a:cubicBezTo>
                    <a:pt x="2048" y="1526"/>
                    <a:pt x="2056" y="1541"/>
                    <a:pt x="2064" y="1557"/>
                  </a:cubicBezTo>
                  <a:cubicBezTo>
                    <a:pt x="2072" y="1565"/>
                    <a:pt x="2072" y="1565"/>
                    <a:pt x="2072" y="1565"/>
                  </a:cubicBezTo>
                  <a:cubicBezTo>
                    <a:pt x="2072" y="1573"/>
                    <a:pt x="2080" y="1573"/>
                    <a:pt x="2087" y="1573"/>
                  </a:cubicBezTo>
                  <a:cubicBezTo>
                    <a:pt x="2095" y="1573"/>
                    <a:pt x="2103" y="1573"/>
                    <a:pt x="2103" y="1557"/>
                  </a:cubicBezTo>
                  <a:cubicBezTo>
                    <a:pt x="2103" y="1550"/>
                    <a:pt x="2127" y="1541"/>
                    <a:pt x="2166" y="1541"/>
                  </a:cubicBezTo>
                  <a:cubicBezTo>
                    <a:pt x="2174" y="1541"/>
                    <a:pt x="2182" y="1541"/>
                    <a:pt x="2190" y="1541"/>
                  </a:cubicBezTo>
                  <a:cubicBezTo>
                    <a:pt x="2198" y="1541"/>
                    <a:pt x="2198" y="1541"/>
                    <a:pt x="2198" y="1541"/>
                  </a:cubicBezTo>
                  <a:cubicBezTo>
                    <a:pt x="2206" y="1541"/>
                    <a:pt x="2206" y="1541"/>
                    <a:pt x="2206" y="1550"/>
                  </a:cubicBezTo>
                  <a:cubicBezTo>
                    <a:pt x="2214" y="1550"/>
                    <a:pt x="2206" y="1557"/>
                    <a:pt x="2206" y="1573"/>
                  </a:cubicBezTo>
                  <a:cubicBezTo>
                    <a:pt x="2206" y="1581"/>
                    <a:pt x="2206" y="1589"/>
                    <a:pt x="2198" y="1597"/>
                  </a:cubicBezTo>
                  <a:cubicBezTo>
                    <a:pt x="2198" y="1621"/>
                    <a:pt x="2206" y="1628"/>
                    <a:pt x="2222" y="1628"/>
                  </a:cubicBezTo>
                  <a:cubicBezTo>
                    <a:pt x="2222" y="1628"/>
                    <a:pt x="2230" y="1628"/>
                    <a:pt x="2230" y="1636"/>
                  </a:cubicBezTo>
                  <a:lnTo>
                    <a:pt x="2230" y="1636"/>
                  </a:lnTo>
                  <a:cubicBezTo>
                    <a:pt x="2238" y="1636"/>
                    <a:pt x="2246" y="1605"/>
                    <a:pt x="2246" y="1581"/>
                  </a:cubicBezTo>
                  <a:cubicBezTo>
                    <a:pt x="2246" y="1557"/>
                    <a:pt x="2253" y="1557"/>
                    <a:pt x="2253" y="1541"/>
                  </a:cubicBezTo>
                  <a:cubicBezTo>
                    <a:pt x="2262" y="1534"/>
                    <a:pt x="2262" y="1534"/>
                    <a:pt x="2269" y="1518"/>
                  </a:cubicBezTo>
                  <a:cubicBezTo>
                    <a:pt x="2269" y="1510"/>
                    <a:pt x="2277" y="1502"/>
                    <a:pt x="2285" y="1502"/>
                  </a:cubicBezTo>
                  <a:lnTo>
                    <a:pt x="2293" y="1510"/>
                  </a:lnTo>
                  <a:cubicBezTo>
                    <a:pt x="2301" y="1518"/>
                    <a:pt x="2301" y="1526"/>
                    <a:pt x="2301" y="1526"/>
                  </a:cubicBezTo>
                  <a:cubicBezTo>
                    <a:pt x="2317" y="1541"/>
                    <a:pt x="2333" y="1550"/>
                    <a:pt x="2348" y="1573"/>
                  </a:cubicBezTo>
                  <a:cubicBezTo>
                    <a:pt x="2348" y="1581"/>
                    <a:pt x="2356" y="1581"/>
                    <a:pt x="2356" y="1581"/>
                  </a:cubicBezTo>
                  <a:cubicBezTo>
                    <a:pt x="2364" y="1581"/>
                    <a:pt x="2372" y="1565"/>
                    <a:pt x="2372" y="1550"/>
                  </a:cubicBezTo>
                  <a:lnTo>
                    <a:pt x="2372" y="1550"/>
                  </a:lnTo>
                  <a:cubicBezTo>
                    <a:pt x="2380" y="1541"/>
                    <a:pt x="2380" y="1534"/>
                    <a:pt x="2388" y="1534"/>
                  </a:cubicBezTo>
                  <a:lnTo>
                    <a:pt x="2529" y="166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47"/>
            <p:cNvSpPr>
              <a:spLocks noChangeArrowheads="1"/>
            </p:cNvSpPr>
            <p:nvPr/>
          </p:nvSpPr>
          <p:spPr bwMode="auto">
            <a:xfrm>
              <a:off x="14781178" y="7379030"/>
              <a:ext cx="1363752" cy="1435651"/>
            </a:xfrm>
            <a:custGeom>
              <a:avLst/>
              <a:gdLst>
                <a:gd name="T0" fmla="*/ 2230 w 2594"/>
                <a:gd name="T1" fmla="*/ 182 h 2729"/>
                <a:gd name="T2" fmla="*/ 2230 w 2594"/>
                <a:gd name="T3" fmla="*/ 182 h 2729"/>
                <a:gd name="T4" fmla="*/ 340 w 2594"/>
                <a:gd name="T5" fmla="*/ 0 h 2729"/>
                <a:gd name="T6" fmla="*/ 0 w 2594"/>
                <a:gd name="T7" fmla="*/ 2664 h 2729"/>
                <a:gd name="T8" fmla="*/ 293 w 2594"/>
                <a:gd name="T9" fmla="*/ 2704 h 2729"/>
                <a:gd name="T10" fmla="*/ 356 w 2594"/>
                <a:gd name="T11" fmla="*/ 2672 h 2729"/>
                <a:gd name="T12" fmla="*/ 372 w 2594"/>
                <a:gd name="T13" fmla="*/ 2546 h 2729"/>
                <a:gd name="T14" fmla="*/ 443 w 2594"/>
                <a:gd name="T15" fmla="*/ 2506 h 2729"/>
                <a:gd name="T16" fmla="*/ 1028 w 2594"/>
                <a:gd name="T17" fmla="*/ 2578 h 2729"/>
                <a:gd name="T18" fmla="*/ 996 w 2594"/>
                <a:gd name="T19" fmla="*/ 2475 h 2729"/>
                <a:gd name="T20" fmla="*/ 2396 w 2594"/>
                <a:gd name="T21" fmla="*/ 2593 h 2729"/>
                <a:gd name="T22" fmla="*/ 2427 w 2594"/>
                <a:gd name="T23" fmla="*/ 2546 h 2729"/>
                <a:gd name="T24" fmla="*/ 2570 w 2594"/>
                <a:gd name="T25" fmla="*/ 451 h 2729"/>
                <a:gd name="T26" fmla="*/ 2593 w 2594"/>
                <a:gd name="T27" fmla="*/ 451 h 2729"/>
                <a:gd name="T28" fmla="*/ 2593 w 2594"/>
                <a:gd name="T29" fmla="*/ 206 h 2729"/>
                <a:gd name="T30" fmla="*/ 2238 w 2594"/>
                <a:gd name="T31" fmla="*/ 182 h 2729"/>
                <a:gd name="T32" fmla="*/ 2230 w 2594"/>
                <a:gd name="T33" fmla="*/ 182 h 2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4" h="2729">
                  <a:moveTo>
                    <a:pt x="2230" y="182"/>
                  </a:moveTo>
                  <a:lnTo>
                    <a:pt x="2230" y="182"/>
                  </a:lnTo>
                  <a:cubicBezTo>
                    <a:pt x="1495" y="135"/>
                    <a:pt x="862" y="72"/>
                    <a:pt x="340" y="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143" y="2672"/>
                    <a:pt x="277" y="2688"/>
                    <a:pt x="293" y="2704"/>
                  </a:cubicBezTo>
                  <a:cubicBezTo>
                    <a:pt x="348" y="2728"/>
                    <a:pt x="356" y="2672"/>
                    <a:pt x="356" y="2672"/>
                  </a:cubicBezTo>
                  <a:cubicBezTo>
                    <a:pt x="356" y="2672"/>
                    <a:pt x="364" y="2601"/>
                    <a:pt x="372" y="2546"/>
                  </a:cubicBezTo>
                  <a:cubicBezTo>
                    <a:pt x="388" y="2483"/>
                    <a:pt x="443" y="2506"/>
                    <a:pt x="443" y="2506"/>
                  </a:cubicBezTo>
                  <a:cubicBezTo>
                    <a:pt x="443" y="2506"/>
                    <a:pt x="894" y="2562"/>
                    <a:pt x="1028" y="2578"/>
                  </a:cubicBezTo>
                  <a:cubicBezTo>
                    <a:pt x="957" y="2435"/>
                    <a:pt x="996" y="2475"/>
                    <a:pt x="996" y="2475"/>
                  </a:cubicBezTo>
                  <a:cubicBezTo>
                    <a:pt x="996" y="2475"/>
                    <a:pt x="2372" y="2593"/>
                    <a:pt x="2396" y="2593"/>
                  </a:cubicBezTo>
                  <a:cubicBezTo>
                    <a:pt x="2427" y="2593"/>
                    <a:pt x="2427" y="2546"/>
                    <a:pt x="2427" y="2546"/>
                  </a:cubicBezTo>
                  <a:cubicBezTo>
                    <a:pt x="2570" y="451"/>
                    <a:pt x="2570" y="451"/>
                    <a:pt x="2570" y="451"/>
                  </a:cubicBezTo>
                  <a:cubicBezTo>
                    <a:pt x="2593" y="451"/>
                    <a:pt x="2593" y="451"/>
                    <a:pt x="2593" y="451"/>
                  </a:cubicBezTo>
                  <a:cubicBezTo>
                    <a:pt x="2593" y="206"/>
                    <a:pt x="2593" y="206"/>
                    <a:pt x="2593" y="206"/>
                  </a:cubicBezTo>
                  <a:cubicBezTo>
                    <a:pt x="2475" y="198"/>
                    <a:pt x="2356" y="190"/>
                    <a:pt x="2238" y="182"/>
                  </a:cubicBezTo>
                  <a:lnTo>
                    <a:pt x="2230" y="182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48"/>
            <p:cNvSpPr>
              <a:spLocks noChangeArrowheads="1"/>
            </p:cNvSpPr>
            <p:nvPr/>
          </p:nvSpPr>
          <p:spPr bwMode="auto">
            <a:xfrm>
              <a:off x="12239219" y="5583887"/>
              <a:ext cx="1618875" cy="2681118"/>
            </a:xfrm>
            <a:custGeom>
              <a:avLst/>
              <a:gdLst>
                <a:gd name="T0" fmla="*/ 1692 w 3076"/>
                <a:gd name="T1" fmla="*/ 364 h 5099"/>
                <a:gd name="T2" fmla="*/ 277 w 3076"/>
                <a:gd name="T3" fmla="*/ 40 h 5099"/>
                <a:gd name="T4" fmla="*/ 293 w 3076"/>
                <a:gd name="T5" fmla="*/ 182 h 5099"/>
                <a:gd name="T6" fmla="*/ 253 w 3076"/>
                <a:gd name="T7" fmla="*/ 301 h 5099"/>
                <a:gd name="T8" fmla="*/ 198 w 3076"/>
                <a:gd name="T9" fmla="*/ 435 h 5099"/>
                <a:gd name="T10" fmla="*/ 142 w 3076"/>
                <a:gd name="T11" fmla="*/ 546 h 5099"/>
                <a:gd name="T12" fmla="*/ 24 w 3076"/>
                <a:gd name="T13" fmla="*/ 696 h 5099"/>
                <a:gd name="T14" fmla="*/ 79 w 3076"/>
                <a:gd name="T15" fmla="*/ 878 h 5099"/>
                <a:gd name="T16" fmla="*/ 127 w 3076"/>
                <a:gd name="T17" fmla="*/ 1083 h 5099"/>
                <a:gd name="T18" fmla="*/ 87 w 3076"/>
                <a:gd name="T19" fmla="*/ 1234 h 5099"/>
                <a:gd name="T20" fmla="*/ 63 w 3076"/>
                <a:gd name="T21" fmla="*/ 1408 h 5099"/>
                <a:gd name="T22" fmla="*/ 119 w 3076"/>
                <a:gd name="T23" fmla="*/ 1581 h 5099"/>
                <a:gd name="T24" fmla="*/ 198 w 3076"/>
                <a:gd name="T25" fmla="*/ 1708 h 5099"/>
                <a:gd name="T26" fmla="*/ 245 w 3076"/>
                <a:gd name="T27" fmla="*/ 1819 h 5099"/>
                <a:gd name="T28" fmla="*/ 213 w 3076"/>
                <a:gd name="T29" fmla="*/ 1945 h 5099"/>
                <a:gd name="T30" fmla="*/ 340 w 3076"/>
                <a:gd name="T31" fmla="*/ 2064 h 5099"/>
                <a:gd name="T32" fmla="*/ 380 w 3076"/>
                <a:gd name="T33" fmla="*/ 1985 h 5099"/>
                <a:gd name="T34" fmla="*/ 459 w 3076"/>
                <a:gd name="T35" fmla="*/ 1961 h 5099"/>
                <a:gd name="T36" fmla="*/ 403 w 3076"/>
                <a:gd name="T37" fmla="*/ 2048 h 5099"/>
                <a:gd name="T38" fmla="*/ 459 w 3076"/>
                <a:gd name="T39" fmla="*/ 2198 h 5099"/>
                <a:gd name="T40" fmla="*/ 411 w 3076"/>
                <a:gd name="T41" fmla="*/ 2230 h 5099"/>
                <a:gd name="T42" fmla="*/ 332 w 3076"/>
                <a:gd name="T43" fmla="*/ 2167 h 5099"/>
                <a:gd name="T44" fmla="*/ 308 w 3076"/>
                <a:gd name="T45" fmla="*/ 2325 h 5099"/>
                <a:gd name="T46" fmla="*/ 380 w 3076"/>
                <a:gd name="T47" fmla="*/ 2498 h 5099"/>
                <a:gd name="T48" fmla="*/ 482 w 3076"/>
                <a:gd name="T49" fmla="*/ 2578 h 5099"/>
                <a:gd name="T50" fmla="*/ 403 w 3076"/>
                <a:gd name="T51" fmla="*/ 2712 h 5099"/>
                <a:gd name="T52" fmla="*/ 451 w 3076"/>
                <a:gd name="T53" fmla="*/ 2933 h 5099"/>
                <a:gd name="T54" fmla="*/ 514 w 3076"/>
                <a:gd name="T55" fmla="*/ 3067 h 5099"/>
                <a:gd name="T56" fmla="*/ 553 w 3076"/>
                <a:gd name="T57" fmla="*/ 3169 h 5099"/>
                <a:gd name="T58" fmla="*/ 617 w 3076"/>
                <a:gd name="T59" fmla="*/ 3296 h 5099"/>
                <a:gd name="T60" fmla="*/ 640 w 3076"/>
                <a:gd name="T61" fmla="*/ 3438 h 5099"/>
                <a:gd name="T62" fmla="*/ 672 w 3076"/>
                <a:gd name="T63" fmla="*/ 3580 h 5099"/>
                <a:gd name="T64" fmla="*/ 640 w 3076"/>
                <a:gd name="T65" fmla="*/ 3731 h 5099"/>
                <a:gd name="T66" fmla="*/ 743 w 3076"/>
                <a:gd name="T67" fmla="*/ 3818 h 5099"/>
                <a:gd name="T68" fmla="*/ 972 w 3076"/>
                <a:gd name="T69" fmla="*/ 3913 h 5099"/>
                <a:gd name="T70" fmla="*/ 1139 w 3076"/>
                <a:gd name="T71" fmla="*/ 4063 h 5099"/>
                <a:gd name="T72" fmla="*/ 1352 w 3076"/>
                <a:gd name="T73" fmla="*/ 4173 h 5099"/>
                <a:gd name="T74" fmla="*/ 1439 w 3076"/>
                <a:gd name="T75" fmla="*/ 4355 h 5099"/>
                <a:gd name="T76" fmla="*/ 1676 w 3076"/>
                <a:gd name="T77" fmla="*/ 4561 h 5099"/>
                <a:gd name="T78" fmla="*/ 1731 w 3076"/>
                <a:gd name="T79" fmla="*/ 4980 h 5099"/>
                <a:gd name="T80" fmla="*/ 2696 w 3076"/>
                <a:gd name="T81" fmla="*/ 5098 h 5099"/>
                <a:gd name="T82" fmla="*/ 2799 w 3076"/>
                <a:gd name="T83" fmla="*/ 5067 h 5099"/>
                <a:gd name="T84" fmla="*/ 2799 w 3076"/>
                <a:gd name="T85" fmla="*/ 4956 h 5099"/>
                <a:gd name="T86" fmla="*/ 2767 w 3076"/>
                <a:gd name="T87" fmla="*/ 4885 h 5099"/>
                <a:gd name="T88" fmla="*/ 2822 w 3076"/>
                <a:gd name="T89" fmla="*/ 4766 h 5099"/>
                <a:gd name="T90" fmla="*/ 2909 w 3076"/>
                <a:gd name="T91" fmla="*/ 4529 h 5099"/>
                <a:gd name="T92" fmla="*/ 3067 w 3076"/>
                <a:gd name="T93" fmla="*/ 4411 h 5099"/>
                <a:gd name="T94" fmla="*/ 2996 w 3076"/>
                <a:gd name="T95" fmla="*/ 4237 h 5099"/>
                <a:gd name="T96" fmla="*/ 2933 w 3076"/>
                <a:gd name="T97" fmla="*/ 4086 h 5099"/>
                <a:gd name="T98" fmla="*/ 1344 w 3076"/>
                <a:gd name="T99" fmla="*/ 1763 h 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76" h="5099">
                  <a:moveTo>
                    <a:pt x="1692" y="364"/>
                  </a:moveTo>
                  <a:lnTo>
                    <a:pt x="1692" y="364"/>
                  </a:lnTo>
                  <a:cubicBezTo>
                    <a:pt x="1036" y="206"/>
                    <a:pt x="530" y="64"/>
                    <a:pt x="308" y="0"/>
                  </a:cubicBezTo>
                  <a:cubicBezTo>
                    <a:pt x="316" y="32"/>
                    <a:pt x="277" y="40"/>
                    <a:pt x="277" y="40"/>
                  </a:cubicBezTo>
                  <a:cubicBezTo>
                    <a:pt x="277" y="40"/>
                    <a:pt x="229" y="64"/>
                    <a:pt x="253" y="103"/>
                  </a:cubicBezTo>
                  <a:cubicBezTo>
                    <a:pt x="277" y="151"/>
                    <a:pt x="308" y="151"/>
                    <a:pt x="293" y="182"/>
                  </a:cubicBezTo>
                  <a:cubicBezTo>
                    <a:pt x="285" y="214"/>
                    <a:pt x="269" y="214"/>
                    <a:pt x="261" y="246"/>
                  </a:cubicBezTo>
                  <a:cubicBezTo>
                    <a:pt x="261" y="285"/>
                    <a:pt x="277" y="285"/>
                    <a:pt x="253" y="301"/>
                  </a:cubicBezTo>
                  <a:cubicBezTo>
                    <a:pt x="237" y="317"/>
                    <a:pt x="213" y="333"/>
                    <a:pt x="206" y="364"/>
                  </a:cubicBezTo>
                  <a:cubicBezTo>
                    <a:pt x="198" y="396"/>
                    <a:pt x="213" y="404"/>
                    <a:pt x="198" y="435"/>
                  </a:cubicBezTo>
                  <a:cubicBezTo>
                    <a:pt x="182" y="475"/>
                    <a:pt x="182" y="459"/>
                    <a:pt x="166" y="491"/>
                  </a:cubicBezTo>
                  <a:cubicBezTo>
                    <a:pt x="158" y="522"/>
                    <a:pt x="158" y="530"/>
                    <a:pt x="142" y="546"/>
                  </a:cubicBezTo>
                  <a:cubicBezTo>
                    <a:pt x="127" y="562"/>
                    <a:pt x="79" y="601"/>
                    <a:pt x="71" y="625"/>
                  </a:cubicBezTo>
                  <a:cubicBezTo>
                    <a:pt x="55" y="649"/>
                    <a:pt x="24" y="641"/>
                    <a:pt x="24" y="696"/>
                  </a:cubicBezTo>
                  <a:cubicBezTo>
                    <a:pt x="24" y="751"/>
                    <a:pt x="0" y="751"/>
                    <a:pt x="32" y="799"/>
                  </a:cubicBezTo>
                  <a:cubicBezTo>
                    <a:pt x="63" y="846"/>
                    <a:pt x="71" y="823"/>
                    <a:pt x="79" y="878"/>
                  </a:cubicBezTo>
                  <a:cubicBezTo>
                    <a:pt x="95" y="925"/>
                    <a:pt x="111" y="917"/>
                    <a:pt x="119" y="981"/>
                  </a:cubicBezTo>
                  <a:cubicBezTo>
                    <a:pt x="134" y="1036"/>
                    <a:pt x="127" y="1036"/>
                    <a:pt x="127" y="1083"/>
                  </a:cubicBezTo>
                  <a:cubicBezTo>
                    <a:pt x="127" y="1131"/>
                    <a:pt x="150" y="1147"/>
                    <a:pt x="119" y="1178"/>
                  </a:cubicBezTo>
                  <a:cubicBezTo>
                    <a:pt x="87" y="1202"/>
                    <a:pt x="71" y="1194"/>
                    <a:pt x="87" y="1234"/>
                  </a:cubicBezTo>
                  <a:cubicBezTo>
                    <a:pt x="103" y="1273"/>
                    <a:pt x="103" y="1273"/>
                    <a:pt x="87" y="1313"/>
                  </a:cubicBezTo>
                  <a:cubicBezTo>
                    <a:pt x="71" y="1360"/>
                    <a:pt x="55" y="1384"/>
                    <a:pt x="63" y="1408"/>
                  </a:cubicBezTo>
                  <a:cubicBezTo>
                    <a:pt x="71" y="1431"/>
                    <a:pt x="16" y="1392"/>
                    <a:pt x="71" y="1471"/>
                  </a:cubicBezTo>
                  <a:cubicBezTo>
                    <a:pt x="127" y="1542"/>
                    <a:pt x="95" y="1550"/>
                    <a:pt x="119" y="1581"/>
                  </a:cubicBezTo>
                  <a:cubicBezTo>
                    <a:pt x="142" y="1613"/>
                    <a:pt x="158" y="1613"/>
                    <a:pt x="166" y="1653"/>
                  </a:cubicBezTo>
                  <a:cubicBezTo>
                    <a:pt x="174" y="1692"/>
                    <a:pt x="182" y="1684"/>
                    <a:pt x="198" y="1708"/>
                  </a:cubicBezTo>
                  <a:cubicBezTo>
                    <a:pt x="222" y="1724"/>
                    <a:pt x="213" y="1724"/>
                    <a:pt x="222" y="1763"/>
                  </a:cubicBezTo>
                  <a:cubicBezTo>
                    <a:pt x="229" y="1803"/>
                    <a:pt x="237" y="1779"/>
                    <a:pt x="245" y="1819"/>
                  </a:cubicBezTo>
                  <a:cubicBezTo>
                    <a:pt x="253" y="1850"/>
                    <a:pt x="245" y="1890"/>
                    <a:pt x="229" y="1898"/>
                  </a:cubicBezTo>
                  <a:cubicBezTo>
                    <a:pt x="213" y="1914"/>
                    <a:pt x="174" y="1937"/>
                    <a:pt x="213" y="1945"/>
                  </a:cubicBezTo>
                  <a:cubicBezTo>
                    <a:pt x="245" y="1945"/>
                    <a:pt x="261" y="1921"/>
                    <a:pt x="285" y="1977"/>
                  </a:cubicBezTo>
                  <a:cubicBezTo>
                    <a:pt x="308" y="2032"/>
                    <a:pt x="324" y="2056"/>
                    <a:pt x="340" y="2064"/>
                  </a:cubicBezTo>
                  <a:cubicBezTo>
                    <a:pt x="348" y="2072"/>
                    <a:pt x="380" y="2072"/>
                    <a:pt x="380" y="2040"/>
                  </a:cubicBezTo>
                  <a:cubicBezTo>
                    <a:pt x="380" y="2008"/>
                    <a:pt x="364" y="2016"/>
                    <a:pt x="380" y="1985"/>
                  </a:cubicBezTo>
                  <a:cubicBezTo>
                    <a:pt x="403" y="1953"/>
                    <a:pt x="387" y="1921"/>
                    <a:pt x="403" y="1929"/>
                  </a:cubicBezTo>
                  <a:cubicBezTo>
                    <a:pt x="427" y="1937"/>
                    <a:pt x="435" y="1945"/>
                    <a:pt x="459" y="1961"/>
                  </a:cubicBezTo>
                  <a:cubicBezTo>
                    <a:pt x="474" y="1977"/>
                    <a:pt x="451" y="2008"/>
                    <a:pt x="435" y="2008"/>
                  </a:cubicBezTo>
                  <a:cubicBezTo>
                    <a:pt x="411" y="2008"/>
                    <a:pt x="403" y="2024"/>
                    <a:pt x="403" y="2048"/>
                  </a:cubicBezTo>
                  <a:cubicBezTo>
                    <a:pt x="411" y="2064"/>
                    <a:pt x="427" y="2056"/>
                    <a:pt x="435" y="2087"/>
                  </a:cubicBezTo>
                  <a:cubicBezTo>
                    <a:pt x="443" y="2119"/>
                    <a:pt x="451" y="2158"/>
                    <a:pt x="459" y="2198"/>
                  </a:cubicBezTo>
                  <a:cubicBezTo>
                    <a:pt x="459" y="2238"/>
                    <a:pt x="482" y="2269"/>
                    <a:pt x="459" y="2269"/>
                  </a:cubicBezTo>
                  <a:cubicBezTo>
                    <a:pt x="435" y="2269"/>
                    <a:pt x="443" y="2293"/>
                    <a:pt x="411" y="2230"/>
                  </a:cubicBezTo>
                  <a:cubicBezTo>
                    <a:pt x="380" y="2158"/>
                    <a:pt x="380" y="2158"/>
                    <a:pt x="364" y="2143"/>
                  </a:cubicBezTo>
                  <a:cubicBezTo>
                    <a:pt x="340" y="2127"/>
                    <a:pt x="332" y="2135"/>
                    <a:pt x="332" y="2167"/>
                  </a:cubicBezTo>
                  <a:cubicBezTo>
                    <a:pt x="332" y="2206"/>
                    <a:pt x="348" y="2214"/>
                    <a:pt x="332" y="2253"/>
                  </a:cubicBezTo>
                  <a:cubicBezTo>
                    <a:pt x="324" y="2293"/>
                    <a:pt x="308" y="2285"/>
                    <a:pt x="308" y="2325"/>
                  </a:cubicBezTo>
                  <a:cubicBezTo>
                    <a:pt x="308" y="2364"/>
                    <a:pt x="300" y="2411"/>
                    <a:pt x="332" y="2443"/>
                  </a:cubicBezTo>
                  <a:cubicBezTo>
                    <a:pt x="356" y="2475"/>
                    <a:pt x="348" y="2451"/>
                    <a:pt x="380" y="2498"/>
                  </a:cubicBezTo>
                  <a:cubicBezTo>
                    <a:pt x="419" y="2538"/>
                    <a:pt x="403" y="2514"/>
                    <a:pt x="443" y="2522"/>
                  </a:cubicBezTo>
                  <a:cubicBezTo>
                    <a:pt x="490" y="2530"/>
                    <a:pt x="498" y="2522"/>
                    <a:pt x="482" y="2578"/>
                  </a:cubicBezTo>
                  <a:cubicBezTo>
                    <a:pt x="474" y="2633"/>
                    <a:pt x="474" y="2664"/>
                    <a:pt x="427" y="2672"/>
                  </a:cubicBezTo>
                  <a:cubicBezTo>
                    <a:pt x="372" y="2680"/>
                    <a:pt x="403" y="2672"/>
                    <a:pt x="403" y="2712"/>
                  </a:cubicBezTo>
                  <a:cubicBezTo>
                    <a:pt x="395" y="2759"/>
                    <a:pt x="387" y="2846"/>
                    <a:pt x="411" y="2870"/>
                  </a:cubicBezTo>
                  <a:cubicBezTo>
                    <a:pt x="435" y="2894"/>
                    <a:pt x="443" y="2902"/>
                    <a:pt x="451" y="2933"/>
                  </a:cubicBezTo>
                  <a:cubicBezTo>
                    <a:pt x="466" y="2972"/>
                    <a:pt x="482" y="2996"/>
                    <a:pt x="498" y="3003"/>
                  </a:cubicBezTo>
                  <a:cubicBezTo>
                    <a:pt x="522" y="3011"/>
                    <a:pt x="506" y="3035"/>
                    <a:pt x="514" y="3067"/>
                  </a:cubicBezTo>
                  <a:cubicBezTo>
                    <a:pt x="514" y="3098"/>
                    <a:pt x="522" y="3106"/>
                    <a:pt x="530" y="3114"/>
                  </a:cubicBezTo>
                  <a:cubicBezTo>
                    <a:pt x="546" y="3130"/>
                    <a:pt x="538" y="3130"/>
                    <a:pt x="553" y="3169"/>
                  </a:cubicBezTo>
                  <a:cubicBezTo>
                    <a:pt x="561" y="3209"/>
                    <a:pt x="561" y="3177"/>
                    <a:pt x="569" y="3217"/>
                  </a:cubicBezTo>
                  <a:cubicBezTo>
                    <a:pt x="585" y="3249"/>
                    <a:pt x="585" y="3280"/>
                    <a:pt x="617" y="3296"/>
                  </a:cubicBezTo>
                  <a:cubicBezTo>
                    <a:pt x="640" y="3312"/>
                    <a:pt x="672" y="3336"/>
                    <a:pt x="656" y="3359"/>
                  </a:cubicBezTo>
                  <a:cubicBezTo>
                    <a:pt x="633" y="3391"/>
                    <a:pt x="617" y="3422"/>
                    <a:pt x="640" y="3438"/>
                  </a:cubicBezTo>
                  <a:cubicBezTo>
                    <a:pt x="664" y="3454"/>
                    <a:pt x="696" y="3454"/>
                    <a:pt x="696" y="3509"/>
                  </a:cubicBezTo>
                  <a:cubicBezTo>
                    <a:pt x="696" y="3557"/>
                    <a:pt x="664" y="3541"/>
                    <a:pt x="672" y="3580"/>
                  </a:cubicBezTo>
                  <a:cubicBezTo>
                    <a:pt x="672" y="3620"/>
                    <a:pt x="656" y="3620"/>
                    <a:pt x="648" y="3660"/>
                  </a:cubicBezTo>
                  <a:cubicBezTo>
                    <a:pt x="648" y="3691"/>
                    <a:pt x="625" y="3707"/>
                    <a:pt x="640" y="3731"/>
                  </a:cubicBezTo>
                  <a:cubicBezTo>
                    <a:pt x="664" y="3754"/>
                    <a:pt x="680" y="3747"/>
                    <a:pt x="680" y="3778"/>
                  </a:cubicBezTo>
                  <a:cubicBezTo>
                    <a:pt x="680" y="3818"/>
                    <a:pt x="704" y="3818"/>
                    <a:pt x="743" y="3818"/>
                  </a:cubicBezTo>
                  <a:cubicBezTo>
                    <a:pt x="791" y="3818"/>
                    <a:pt x="830" y="3818"/>
                    <a:pt x="846" y="3849"/>
                  </a:cubicBezTo>
                  <a:cubicBezTo>
                    <a:pt x="862" y="3881"/>
                    <a:pt x="925" y="3920"/>
                    <a:pt x="972" y="3913"/>
                  </a:cubicBezTo>
                  <a:cubicBezTo>
                    <a:pt x="1028" y="3897"/>
                    <a:pt x="1043" y="3936"/>
                    <a:pt x="1059" y="3952"/>
                  </a:cubicBezTo>
                  <a:cubicBezTo>
                    <a:pt x="1075" y="3960"/>
                    <a:pt x="1115" y="4007"/>
                    <a:pt x="1139" y="4063"/>
                  </a:cubicBezTo>
                  <a:cubicBezTo>
                    <a:pt x="1154" y="4118"/>
                    <a:pt x="1194" y="4118"/>
                    <a:pt x="1217" y="4126"/>
                  </a:cubicBezTo>
                  <a:cubicBezTo>
                    <a:pt x="1233" y="4142"/>
                    <a:pt x="1273" y="4189"/>
                    <a:pt x="1352" y="4173"/>
                  </a:cubicBezTo>
                  <a:cubicBezTo>
                    <a:pt x="1423" y="4158"/>
                    <a:pt x="1392" y="4205"/>
                    <a:pt x="1392" y="4229"/>
                  </a:cubicBezTo>
                  <a:cubicBezTo>
                    <a:pt x="1399" y="4244"/>
                    <a:pt x="1376" y="4355"/>
                    <a:pt x="1439" y="4355"/>
                  </a:cubicBezTo>
                  <a:cubicBezTo>
                    <a:pt x="1494" y="4347"/>
                    <a:pt x="1510" y="4324"/>
                    <a:pt x="1526" y="4379"/>
                  </a:cubicBezTo>
                  <a:cubicBezTo>
                    <a:pt x="1550" y="4434"/>
                    <a:pt x="1621" y="4529"/>
                    <a:pt x="1676" y="4561"/>
                  </a:cubicBezTo>
                  <a:cubicBezTo>
                    <a:pt x="1739" y="4600"/>
                    <a:pt x="1747" y="4814"/>
                    <a:pt x="1747" y="4877"/>
                  </a:cubicBezTo>
                  <a:cubicBezTo>
                    <a:pt x="1739" y="4940"/>
                    <a:pt x="1708" y="4956"/>
                    <a:pt x="1731" y="4980"/>
                  </a:cubicBezTo>
                  <a:cubicBezTo>
                    <a:pt x="1929" y="5003"/>
                    <a:pt x="2640" y="5083"/>
                    <a:pt x="2672" y="5090"/>
                  </a:cubicBezTo>
                  <a:cubicBezTo>
                    <a:pt x="2688" y="5090"/>
                    <a:pt x="2696" y="5098"/>
                    <a:pt x="2696" y="5098"/>
                  </a:cubicBezTo>
                  <a:cubicBezTo>
                    <a:pt x="2712" y="5098"/>
                    <a:pt x="2727" y="5098"/>
                    <a:pt x="2735" y="5098"/>
                  </a:cubicBezTo>
                  <a:cubicBezTo>
                    <a:pt x="2759" y="5098"/>
                    <a:pt x="2799" y="5090"/>
                    <a:pt x="2799" y="5067"/>
                  </a:cubicBezTo>
                  <a:cubicBezTo>
                    <a:pt x="2799" y="5035"/>
                    <a:pt x="2838" y="5051"/>
                    <a:pt x="2830" y="5011"/>
                  </a:cubicBezTo>
                  <a:cubicBezTo>
                    <a:pt x="2830" y="4972"/>
                    <a:pt x="2830" y="4972"/>
                    <a:pt x="2799" y="4956"/>
                  </a:cubicBezTo>
                  <a:cubicBezTo>
                    <a:pt x="2775" y="4940"/>
                    <a:pt x="2751" y="4956"/>
                    <a:pt x="2751" y="4932"/>
                  </a:cubicBezTo>
                  <a:cubicBezTo>
                    <a:pt x="2759" y="4901"/>
                    <a:pt x="2767" y="4924"/>
                    <a:pt x="2767" y="4885"/>
                  </a:cubicBezTo>
                  <a:cubicBezTo>
                    <a:pt x="2775" y="4845"/>
                    <a:pt x="2735" y="4837"/>
                    <a:pt x="2759" y="4806"/>
                  </a:cubicBezTo>
                  <a:cubicBezTo>
                    <a:pt x="2775" y="4774"/>
                    <a:pt x="2806" y="4782"/>
                    <a:pt x="2822" y="4766"/>
                  </a:cubicBezTo>
                  <a:cubicBezTo>
                    <a:pt x="2838" y="4743"/>
                    <a:pt x="2886" y="4679"/>
                    <a:pt x="2893" y="4632"/>
                  </a:cubicBezTo>
                  <a:cubicBezTo>
                    <a:pt x="2901" y="4584"/>
                    <a:pt x="2870" y="4553"/>
                    <a:pt x="2909" y="4529"/>
                  </a:cubicBezTo>
                  <a:cubicBezTo>
                    <a:pt x="2949" y="4506"/>
                    <a:pt x="2965" y="4466"/>
                    <a:pt x="3004" y="4442"/>
                  </a:cubicBezTo>
                  <a:cubicBezTo>
                    <a:pt x="3044" y="4426"/>
                    <a:pt x="3052" y="4434"/>
                    <a:pt x="3067" y="4411"/>
                  </a:cubicBezTo>
                  <a:cubicBezTo>
                    <a:pt x="3075" y="4387"/>
                    <a:pt x="3067" y="4355"/>
                    <a:pt x="3044" y="4339"/>
                  </a:cubicBezTo>
                  <a:cubicBezTo>
                    <a:pt x="3020" y="4324"/>
                    <a:pt x="3004" y="4260"/>
                    <a:pt x="2996" y="4237"/>
                  </a:cubicBezTo>
                  <a:cubicBezTo>
                    <a:pt x="2996" y="4213"/>
                    <a:pt x="2980" y="4197"/>
                    <a:pt x="2965" y="4158"/>
                  </a:cubicBezTo>
                  <a:cubicBezTo>
                    <a:pt x="2949" y="4126"/>
                    <a:pt x="2925" y="4126"/>
                    <a:pt x="2933" y="4086"/>
                  </a:cubicBezTo>
                  <a:cubicBezTo>
                    <a:pt x="2933" y="4063"/>
                    <a:pt x="2933" y="4055"/>
                    <a:pt x="2933" y="4039"/>
                  </a:cubicBezTo>
                  <a:cubicBezTo>
                    <a:pt x="1344" y="1763"/>
                    <a:pt x="1344" y="1763"/>
                    <a:pt x="1344" y="1763"/>
                  </a:cubicBezTo>
                  <a:lnTo>
                    <a:pt x="1692" y="364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49"/>
            <p:cNvSpPr>
              <a:spLocks noChangeArrowheads="1"/>
            </p:cNvSpPr>
            <p:nvPr/>
          </p:nvSpPr>
          <p:spPr bwMode="auto">
            <a:xfrm>
              <a:off x="12243858" y="5583887"/>
              <a:ext cx="1614237" cy="2685756"/>
            </a:xfrm>
            <a:custGeom>
              <a:avLst/>
              <a:gdLst>
                <a:gd name="T0" fmla="*/ 1723 w 3068"/>
                <a:gd name="T1" fmla="*/ 4988 h 5107"/>
                <a:gd name="T2" fmla="*/ 1431 w 3068"/>
                <a:gd name="T3" fmla="*/ 4355 h 5107"/>
                <a:gd name="T4" fmla="*/ 1312 w 3068"/>
                <a:gd name="T5" fmla="*/ 4181 h 5107"/>
                <a:gd name="T6" fmla="*/ 988 w 3068"/>
                <a:gd name="T7" fmla="*/ 3913 h 5107"/>
                <a:gd name="T8" fmla="*/ 632 w 3068"/>
                <a:gd name="T9" fmla="*/ 3731 h 5107"/>
                <a:gd name="T10" fmla="*/ 648 w 3068"/>
                <a:gd name="T11" fmla="*/ 3454 h 5107"/>
                <a:gd name="T12" fmla="*/ 553 w 3068"/>
                <a:gd name="T13" fmla="*/ 3193 h 5107"/>
                <a:gd name="T14" fmla="*/ 443 w 3068"/>
                <a:gd name="T15" fmla="*/ 2933 h 5107"/>
                <a:gd name="T16" fmla="*/ 466 w 3068"/>
                <a:gd name="T17" fmla="*/ 2601 h 5107"/>
                <a:gd name="T18" fmla="*/ 403 w 3068"/>
                <a:gd name="T19" fmla="*/ 2530 h 5107"/>
                <a:gd name="T20" fmla="*/ 324 w 3068"/>
                <a:gd name="T21" fmla="*/ 2253 h 5107"/>
                <a:gd name="T22" fmla="*/ 427 w 3068"/>
                <a:gd name="T23" fmla="*/ 2269 h 5107"/>
                <a:gd name="T24" fmla="*/ 419 w 3068"/>
                <a:gd name="T25" fmla="*/ 2087 h 5107"/>
                <a:gd name="T26" fmla="*/ 395 w 3068"/>
                <a:gd name="T27" fmla="*/ 1929 h 5107"/>
                <a:gd name="T28" fmla="*/ 269 w 3068"/>
                <a:gd name="T29" fmla="*/ 1977 h 5107"/>
                <a:gd name="T30" fmla="*/ 229 w 3068"/>
                <a:gd name="T31" fmla="*/ 1819 h 5107"/>
                <a:gd name="T32" fmla="*/ 126 w 3068"/>
                <a:gd name="T33" fmla="*/ 1597 h 5107"/>
                <a:gd name="T34" fmla="*/ 55 w 3068"/>
                <a:gd name="T35" fmla="*/ 1408 h 5107"/>
                <a:gd name="T36" fmla="*/ 119 w 3068"/>
                <a:gd name="T37" fmla="*/ 1123 h 5107"/>
                <a:gd name="T38" fmla="*/ 24 w 3068"/>
                <a:gd name="T39" fmla="*/ 799 h 5107"/>
                <a:gd name="T40" fmla="*/ 150 w 3068"/>
                <a:gd name="T41" fmla="*/ 514 h 5107"/>
                <a:gd name="T42" fmla="*/ 245 w 3068"/>
                <a:gd name="T43" fmla="*/ 301 h 5107"/>
                <a:gd name="T44" fmla="*/ 237 w 3068"/>
                <a:gd name="T45" fmla="*/ 71 h 5107"/>
                <a:gd name="T46" fmla="*/ 1684 w 3068"/>
                <a:gd name="T47" fmla="*/ 364 h 5107"/>
                <a:gd name="T48" fmla="*/ 2965 w 3068"/>
                <a:gd name="T49" fmla="*/ 4158 h 5107"/>
                <a:gd name="T50" fmla="*/ 2996 w 3068"/>
                <a:gd name="T51" fmla="*/ 4450 h 5107"/>
                <a:gd name="T52" fmla="*/ 2783 w 3068"/>
                <a:gd name="T53" fmla="*/ 4782 h 5107"/>
                <a:gd name="T54" fmla="*/ 2798 w 3068"/>
                <a:gd name="T55" fmla="*/ 4956 h 5107"/>
                <a:gd name="T56" fmla="*/ 1723 w 3068"/>
                <a:gd name="T57" fmla="*/ 4980 h 5107"/>
                <a:gd name="T58" fmla="*/ 2822 w 3068"/>
                <a:gd name="T59" fmla="*/ 5011 h 5107"/>
                <a:gd name="T60" fmla="*/ 2751 w 3068"/>
                <a:gd name="T61" fmla="*/ 4845 h 5107"/>
                <a:gd name="T62" fmla="*/ 2901 w 3068"/>
                <a:gd name="T63" fmla="*/ 4521 h 5107"/>
                <a:gd name="T64" fmla="*/ 2988 w 3068"/>
                <a:gd name="T65" fmla="*/ 4237 h 5107"/>
                <a:gd name="T66" fmla="*/ 1684 w 3068"/>
                <a:gd name="T67" fmla="*/ 372 h 5107"/>
                <a:gd name="T68" fmla="*/ 292 w 3068"/>
                <a:gd name="T69" fmla="*/ 182 h 5107"/>
                <a:gd name="T70" fmla="*/ 198 w 3068"/>
                <a:gd name="T71" fmla="*/ 396 h 5107"/>
                <a:gd name="T72" fmla="*/ 63 w 3068"/>
                <a:gd name="T73" fmla="*/ 633 h 5107"/>
                <a:gd name="T74" fmla="*/ 95 w 3068"/>
                <a:gd name="T75" fmla="*/ 917 h 5107"/>
                <a:gd name="T76" fmla="*/ 79 w 3068"/>
                <a:gd name="T77" fmla="*/ 1234 h 5107"/>
                <a:gd name="T78" fmla="*/ 47 w 3068"/>
                <a:gd name="T79" fmla="*/ 1423 h 5107"/>
                <a:gd name="T80" fmla="*/ 198 w 3068"/>
                <a:gd name="T81" fmla="*/ 1700 h 5107"/>
                <a:gd name="T82" fmla="*/ 190 w 3068"/>
                <a:gd name="T83" fmla="*/ 1937 h 5107"/>
                <a:gd name="T84" fmla="*/ 364 w 3068"/>
                <a:gd name="T85" fmla="*/ 2040 h 5107"/>
                <a:gd name="T86" fmla="*/ 458 w 3068"/>
                <a:gd name="T87" fmla="*/ 1985 h 5107"/>
                <a:gd name="T88" fmla="*/ 451 w 3068"/>
                <a:gd name="T89" fmla="*/ 2198 h 5107"/>
                <a:gd name="T90" fmla="*/ 379 w 3068"/>
                <a:gd name="T91" fmla="*/ 2182 h 5107"/>
                <a:gd name="T92" fmla="*/ 308 w 3068"/>
                <a:gd name="T93" fmla="*/ 2325 h 5107"/>
                <a:gd name="T94" fmla="*/ 419 w 3068"/>
                <a:gd name="T95" fmla="*/ 2522 h 5107"/>
                <a:gd name="T96" fmla="*/ 403 w 3068"/>
                <a:gd name="T97" fmla="*/ 2680 h 5107"/>
                <a:gd name="T98" fmla="*/ 506 w 3068"/>
                <a:gd name="T99" fmla="*/ 3043 h 5107"/>
                <a:gd name="T100" fmla="*/ 577 w 3068"/>
                <a:gd name="T101" fmla="*/ 3241 h 5107"/>
                <a:gd name="T102" fmla="*/ 672 w 3068"/>
                <a:gd name="T103" fmla="*/ 3549 h 5107"/>
                <a:gd name="T104" fmla="*/ 680 w 3068"/>
                <a:gd name="T105" fmla="*/ 3778 h 5107"/>
                <a:gd name="T106" fmla="*/ 1051 w 3068"/>
                <a:gd name="T107" fmla="*/ 3944 h 5107"/>
                <a:gd name="T108" fmla="*/ 1391 w 3068"/>
                <a:gd name="T109" fmla="*/ 4173 h 5107"/>
                <a:gd name="T110" fmla="*/ 1486 w 3068"/>
                <a:gd name="T111" fmla="*/ 4339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68" h="5107">
                  <a:moveTo>
                    <a:pt x="2688" y="5106"/>
                  </a:moveTo>
                  <a:lnTo>
                    <a:pt x="2688" y="5106"/>
                  </a:lnTo>
                  <a:lnTo>
                    <a:pt x="2688" y="5106"/>
                  </a:lnTo>
                  <a:cubicBezTo>
                    <a:pt x="2688" y="5098"/>
                    <a:pt x="2680" y="5098"/>
                    <a:pt x="2664" y="5090"/>
                  </a:cubicBezTo>
                  <a:cubicBezTo>
                    <a:pt x="2632" y="5083"/>
                    <a:pt x="1874" y="5003"/>
                    <a:pt x="1723" y="4988"/>
                  </a:cubicBezTo>
                  <a:lnTo>
                    <a:pt x="1723" y="4988"/>
                  </a:lnTo>
                  <a:lnTo>
                    <a:pt x="1723" y="4988"/>
                  </a:lnTo>
                  <a:cubicBezTo>
                    <a:pt x="1708" y="4964"/>
                    <a:pt x="1715" y="4956"/>
                    <a:pt x="1723" y="4940"/>
                  </a:cubicBezTo>
                  <a:cubicBezTo>
                    <a:pt x="1723" y="4924"/>
                    <a:pt x="1731" y="4908"/>
                    <a:pt x="1731" y="4877"/>
                  </a:cubicBezTo>
                  <a:cubicBezTo>
                    <a:pt x="1739" y="4814"/>
                    <a:pt x="1723" y="4600"/>
                    <a:pt x="1668" y="4569"/>
                  </a:cubicBezTo>
                  <a:cubicBezTo>
                    <a:pt x="1613" y="4529"/>
                    <a:pt x="1534" y="4434"/>
                    <a:pt x="1518" y="4379"/>
                  </a:cubicBezTo>
                  <a:cubicBezTo>
                    <a:pt x="1510" y="4355"/>
                    <a:pt x="1502" y="4347"/>
                    <a:pt x="1486" y="4347"/>
                  </a:cubicBezTo>
                  <a:cubicBezTo>
                    <a:pt x="1478" y="4347"/>
                    <a:pt x="1470" y="4347"/>
                    <a:pt x="1462" y="4347"/>
                  </a:cubicBezTo>
                  <a:cubicBezTo>
                    <a:pt x="1455" y="4355"/>
                    <a:pt x="1439" y="4355"/>
                    <a:pt x="1431" y="4355"/>
                  </a:cubicBezTo>
                  <a:cubicBezTo>
                    <a:pt x="1415" y="4355"/>
                    <a:pt x="1407" y="4355"/>
                    <a:pt x="1399" y="4347"/>
                  </a:cubicBezTo>
                  <a:cubicBezTo>
                    <a:pt x="1375" y="4324"/>
                    <a:pt x="1384" y="4276"/>
                    <a:pt x="1384" y="4253"/>
                  </a:cubicBezTo>
                  <a:cubicBezTo>
                    <a:pt x="1384" y="4237"/>
                    <a:pt x="1384" y="4229"/>
                    <a:pt x="1384" y="4229"/>
                  </a:cubicBezTo>
                  <a:cubicBezTo>
                    <a:pt x="1384" y="4221"/>
                    <a:pt x="1384" y="4213"/>
                    <a:pt x="1384" y="4205"/>
                  </a:cubicBezTo>
                  <a:cubicBezTo>
                    <a:pt x="1384" y="4197"/>
                    <a:pt x="1391" y="4181"/>
                    <a:pt x="1384" y="4181"/>
                  </a:cubicBezTo>
                  <a:cubicBezTo>
                    <a:pt x="1375" y="4173"/>
                    <a:pt x="1368" y="4173"/>
                    <a:pt x="1344" y="4173"/>
                  </a:cubicBezTo>
                  <a:cubicBezTo>
                    <a:pt x="1336" y="4181"/>
                    <a:pt x="1320" y="4181"/>
                    <a:pt x="1312" y="4181"/>
                  </a:cubicBezTo>
                  <a:cubicBezTo>
                    <a:pt x="1265" y="4181"/>
                    <a:pt x="1233" y="4158"/>
                    <a:pt x="1217" y="4142"/>
                  </a:cubicBezTo>
                  <a:cubicBezTo>
                    <a:pt x="1209" y="4142"/>
                    <a:pt x="1209" y="4134"/>
                    <a:pt x="1202" y="4134"/>
                  </a:cubicBezTo>
                  <a:cubicBezTo>
                    <a:pt x="1202" y="4126"/>
                    <a:pt x="1194" y="4126"/>
                    <a:pt x="1186" y="4126"/>
                  </a:cubicBezTo>
                  <a:cubicBezTo>
                    <a:pt x="1162" y="4118"/>
                    <a:pt x="1138" y="4110"/>
                    <a:pt x="1122" y="4063"/>
                  </a:cubicBezTo>
                  <a:cubicBezTo>
                    <a:pt x="1099" y="4015"/>
                    <a:pt x="1059" y="3960"/>
                    <a:pt x="1051" y="3952"/>
                  </a:cubicBezTo>
                  <a:cubicBezTo>
                    <a:pt x="1044" y="3952"/>
                    <a:pt x="1044" y="3944"/>
                    <a:pt x="1035" y="3944"/>
                  </a:cubicBezTo>
                  <a:cubicBezTo>
                    <a:pt x="1028" y="3928"/>
                    <a:pt x="1012" y="3913"/>
                    <a:pt x="988" y="3913"/>
                  </a:cubicBezTo>
                  <a:cubicBezTo>
                    <a:pt x="980" y="3913"/>
                    <a:pt x="972" y="3913"/>
                    <a:pt x="972" y="3913"/>
                  </a:cubicBezTo>
                  <a:cubicBezTo>
                    <a:pt x="964" y="3920"/>
                    <a:pt x="957" y="3920"/>
                    <a:pt x="949" y="3920"/>
                  </a:cubicBezTo>
                  <a:cubicBezTo>
                    <a:pt x="901" y="3920"/>
                    <a:pt x="854" y="3881"/>
                    <a:pt x="838" y="3849"/>
                  </a:cubicBezTo>
                  <a:cubicBezTo>
                    <a:pt x="822" y="3826"/>
                    <a:pt x="783" y="3826"/>
                    <a:pt x="735" y="3826"/>
                  </a:cubicBezTo>
                  <a:cubicBezTo>
                    <a:pt x="696" y="3826"/>
                    <a:pt x="672" y="3818"/>
                    <a:pt x="672" y="3778"/>
                  </a:cubicBezTo>
                  <a:cubicBezTo>
                    <a:pt x="664" y="3762"/>
                    <a:pt x="664" y="3754"/>
                    <a:pt x="648" y="3747"/>
                  </a:cubicBezTo>
                  <a:cubicBezTo>
                    <a:pt x="648" y="3739"/>
                    <a:pt x="640" y="3739"/>
                    <a:pt x="632" y="3731"/>
                  </a:cubicBezTo>
                  <a:cubicBezTo>
                    <a:pt x="617" y="3715"/>
                    <a:pt x="625" y="3707"/>
                    <a:pt x="632" y="3691"/>
                  </a:cubicBezTo>
                  <a:cubicBezTo>
                    <a:pt x="632" y="3683"/>
                    <a:pt x="640" y="3667"/>
                    <a:pt x="640" y="3660"/>
                  </a:cubicBezTo>
                  <a:cubicBezTo>
                    <a:pt x="640" y="3644"/>
                    <a:pt x="648" y="3628"/>
                    <a:pt x="648" y="3620"/>
                  </a:cubicBezTo>
                  <a:cubicBezTo>
                    <a:pt x="656" y="3612"/>
                    <a:pt x="664" y="3596"/>
                    <a:pt x="656" y="3580"/>
                  </a:cubicBezTo>
                  <a:cubicBezTo>
                    <a:pt x="656" y="3557"/>
                    <a:pt x="664" y="3549"/>
                    <a:pt x="672" y="3549"/>
                  </a:cubicBezTo>
                  <a:cubicBezTo>
                    <a:pt x="672" y="3541"/>
                    <a:pt x="680" y="3533"/>
                    <a:pt x="680" y="3509"/>
                  </a:cubicBezTo>
                  <a:cubicBezTo>
                    <a:pt x="688" y="3470"/>
                    <a:pt x="664" y="3462"/>
                    <a:pt x="648" y="3454"/>
                  </a:cubicBezTo>
                  <a:cubicBezTo>
                    <a:pt x="640" y="3454"/>
                    <a:pt x="632" y="3446"/>
                    <a:pt x="625" y="3446"/>
                  </a:cubicBezTo>
                  <a:cubicBezTo>
                    <a:pt x="601" y="3422"/>
                    <a:pt x="625" y="3391"/>
                    <a:pt x="648" y="3359"/>
                  </a:cubicBezTo>
                  <a:cubicBezTo>
                    <a:pt x="648" y="3351"/>
                    <a:pt x="648" y="3343"/>
                    <a:pt x="648" y="3343"/>
                  </a:cubicBezTo>
                  <a:cubicBezTo>
                    <a:pt x="648" y="3320"/>
                    <a:pt x="617" y="3304"/>
                    <a:pt x="601" y="3296"/>
                  </a:cubicBezTo>
                  <a:cubicBezTo>
                    <a:pt x="585" y="3288"/>
                    <a:pt x="577" y="3272"/>
                    <a:pt x="569" y="3249"/>
                  </a:cubicBezTo>
                  <a:cubicBezTo>
                    <a:pt x="569" y="3233"/>
                    <a:pt x="569" y="3225"/>
                    <a:pt x="561" y="3217"/>
                  </a:cubicBezTo>
                  <a:cubicBezTo>
                    <a:pt x="553" y="3201"/>
                    <a:pt x="553" y="3193"/>
                    <a:pt x="553" y="3193"/>
                  </a:cubicBezTo>
                  <a:cubicBezTo>
                    <a:pt x="545" y="3193"/>
                    <a:pt x="545" y="3185"/>
                    <a:pt x="538" y="3169"/>
                  </a:cubicBezTo>
                  <a:cubicBezTo>
                    <a:pt x="538" y="3154"/>
                    <a:pt x="530" y="3146"/>
                    <a:pt x="530" y="3138"/>
                  </a:cubicBezTo>
                  <a:cubicBezTo>
                    <a:pt x="530" y="3130"/>
                    <a:pt x="530" y="3130"/>
                    <a:pt x="522" y="3122"/>
                  </a:cubicBezTo>
                  <a:cubicBezTo>
                    <a:pt x="506" y="3106"/>
                    <a:pt x="506" y="3106"/>
                    <a:pt x="498" y="3067"/>
                  </a:cubicBezTo>
                  <a:cubicBezTo>
                    <a:pt x="498" y="3059"/>
                    <a:pt x="498" y="3051"/>
                    <a:pt x="498" y="3043"/>
                  </a:cubicBezTo>
                  <a:cubicBezTo>
                    <a:pt x="498" y="3019"/>
                    <a:pt x="498" y="3011"/>
                    <a:pt x="490" y="3003"/>
                  </a:cubicBezTo>
                  <a:cubicBezTo>
                    <a:pt x="474" y="3003"/>
                    <a:pt x="458" y="2980"/>
                    <a:pt x="443" y="2933"/>
                  </a:cubicBezTo>
                  <a:cubicBezTo>
                    <a:pt x="435" y="2902"/>
                    <a:pt x="427" y="2894"/>
                    <a:pt x="403" y="2870"/>
                  </a:cubicBezTo>
                  <a:cubicBezTo>
                    <a:pt x="372" y="2846"/>
                    <a:pt x="387" y="2744"/>
                    <a:pt x="387" y="2712"/>
                  </a:cubicBezTo>
                  <a:cubicBezTo>
                    <a:pt x="387" y="2696"/>
                    <a:pt x="387" y="2688"/>
                    <a:pt x="387" y="2680"/>
                  </a:cubicBezTo>
                  <a:cubicBezTo>
                    <a:pt x="387" y="2680"/>
                    <a:pt x="379" y="2680"/>
                    <a:pt x="387" y="2672"/>
                  </a:cubicBezTo>
                  <a:cubicBezTo>
                    <a:pt x="387" y="2672"/>
                    <a:pt x="387" y="2672"/>
                    <a:pt x="403" y="2672"/>
                  </a:cubicBezTo>
                  <a:cubicBezTo>
                    <a:pt x="403" y="2672"/>
                    <a:pt x="411" y="2672"/>
                    <a:pt x="419" y="2672"/>
                  </a:cubicBezTo>
                  <a:cubicBezTo>
                    <a:pt x="458" y="2664"/>
                    <a:pt x="458" y="2641"/>
                    <a:pt x="466" y="2601"/>
                  </a:cubicBezTo>
                  <a:cubicBezTo>
                    <a:pt x="466" y="2593"/>
                    <a:pt x="474" y="2585"/>
                    <a:pt x="474" y="2578"/>
                  </a:cubicBezTo>
                  <a:cubicBezTo>
                    <a:pt x="482" y="2554"/>
                    <a:pt x="482" y="2546"/>
                    <a:pt x="474" y="2538"/>
                  </a:cubicBezTo>
                  <a:cubicBezTo>
                    <a:pt x="474" y="2538"/>
                    <a:pt x="466" y="2530"/>
                    <a:pt x="451" y="2530"/>
                  </a:cubicBezTo>
                  <a:cubicBezTo>
                    <a:pt x="451" y="2530"/>
                    <a:pt x="443" y="2530"/>
                    <a:pt x="435" y="2530"/>
                  </a:cubicBezTo>
                  <a:cubicBezTo>
                    <a:pt x="427" y="2530"/>
                    <a:pt x="419" y="2530"/>
                    <a:pt x="419" y="2530"/>
                  </a:cubicBezTo>
                  <a:cubicBezTo>
                    <a:pt x="411" y="2530"/>
                    <a:pt x="411" y="2530"/>
                    <a:pt x="411" y="2530"/>
                  </a:cubicBezTo>
                  <a:cubicBezTo>
                    <a:pt x="403" y="2530"/>
                    <a:pt x="403" y="2530"/>
                    <a:pt x="403" y="2530"/>
                  </a:cubicBezTo>
                  <a:cubicBezTo>
                    <a:pt x="395" y="2530"/>
                    <a:pt x="387" y="2522"/>
                    <a:pt x="372" y="2498"/>
                  </a:cubicBezTo>
                  <a:cubicBezTo>
                    <a:pt x="356" y="2475"/>
                    <a:pt x="348" y="2475"/>
                    <a:pt x="340" y="2467"/>
                  </a:cubicBezTo>
                  <a:cubicBezTo>
                    <a:pt x="332" y="2459"/>
                    <a:pt x="332" y="2459"/>
                    <a:pt x="316" y="2443"/>
                  </a:cubicBezTo>
                  <a:cubicBezTo>
                    <a:pt x="292" y="2420"/>
                    <a:pt x="300" y="2388"/>
                    <a:pt x="300" y="2356"/>
                  </a:cubicBezTo>
                  <a:cubicBezTo>
                    <a:pt x="300" y="2348"/>
                    <a:pt x="300" y="2340"/>
                    <a:pt x="300" y="2325"/>
                  </a:cubicBezTo>
                  <a:cubicBezTo>
                    <a:pt x="300" y="2301"/>
                    <a:pt x="300" y="2293"/>
                    <a:pt x="308" y="2285"/>
                  </a:cubicBezTo>
                  <a:cubicBezTo>
                    <a:pt x="316" y="2277"/>
                    <a:pt x="316" y="2269"/>
                    <a:pt x="324" y="2253"/>
                  </a:cubicBezTo>
                  <a:cubicBezTo>
                    <a:pt x="332" y="2230"/>
                    <a:pt x="332" y="2214"/>
                    <a:pt x="324" y="2198"/>
                  </a:cubicBezTo>
                  <a:cubicBezTo>
                    <a:pt x="324" y="2190"/>
                    <a:pt x="324" y="2182"/>
                    <a:pt x="324" y="2167"/>
                  </a:cubicBezTo>
                  <a:cubicBezTo>
                    <a:pt x="324" y="2151"/>
                    <a:pt x="324" y="2135"/>
                    <a:pt x="332" y="2135"/>
                  </a:cubicBezTo>
                  <a:cubicBezTo>
                    <a:pt x="340" y="2135"/>
                    <a:pt x="348" y="2135"/>
                    <a:pt x="356" y="2143"/>
                  </a:cubicBezTo>
                  <a:cubicBezTo>
                    <a:pt x="372" y="2151"/>
                    <a:pt x="372" y="2158"/>
                    <a:pt x="387" y="2182"/>
                  </a:cubicBezTo>
                  <a:cubicBezTo>
                    <a:pt x="387" y="2190"/>
                    <a:pt x="395" y="2206"/>
                    <a:pt x="403" y="2222"/>
                  </a:cubicBezTo>
                  <a:cubicBezTo>
                    <a:pt x="419" y="2245"/>
                    <a:pt x="427" y="2269"/>
                    <a:pt x="427" y="2269"/>
                  </a:cubicBezTo>
                  <a:cubicBezTo>
                    <a:pt x="427" y="2269"/>
                    <a:pt x="427" y="2269"/>
                    <a:pt x="435" y="2269"/>
                  </a:cubicBezTo>
                  <a:cubicBezTo>
                    <a:pt x="435" y="2261"/>
                    <a:pt x="443" y="2261"/>
                    <a:pt x="451" y="2261"/>
                  </a:cubicBezTo>
                  <a:cubicBezTo>
                    <a:pt x="458" y="2261"/>
                    <a:pt x="458" y="2261"/>
                    <a:pt x="458" y="2261"/>
                  </a:cubicBezTo>
                  <a:cubicBezTo>
                    <a:pt x="458" y="2253"/>
                    <a:pt x="458" y="2245"/>
                    <a:pt x="451" y="2230"/>
                  </a:cubicBezTo>
                  <a:cubicBezTo>
                    <a:pt x="451" y="2222"/>
                    <a:pt x="451" y="2206"/>
                    <a:pt x="443" y="2198"/>
                  </a:cubicBezTo>
                  <a:cubicBezTo>
                    <a:pt x="443" y="2174"/>
                    <a:pt x="435" y="2151"/>
                    <a:pt x="435" y="2127"/>
                  </a:cubicBezTo>
                  <a:cubicBezTo>
                    <a:pt x="427" y="2111"/>
                    <a:pt x="427" y="2095"/>
                    <a:pt x="419" y="2087"/>
                  </a:cubicBezTo>
                  <a:cubicBezTo>
                    <a:pt x="419" y="2072"/>
                    <a:pt x="411" y="2064"/>
                    <a:pt x="411" y="2064"/>
                  </a:cubicBezTo>
                  <a:cubicBezTo>
                    <a:pt x="403" y="2056"/>
                    <a:pt x="395" y="2056"/>
                    <a:pt x="395" y="2048"/>
                  </a:cubicBezTo>
                  <a:cubicBezTo>
                    <a:pt x="387" y="2032"/>
                    <a:pt x="395" y="2024"/>
                    <a:pt x="403" y="2016"/>
                  </a:cubicBezTo>
                  <a:cubicBezTo>
                    <a:pt x="403" y="2008"/>
                    <a:pt x="419" y="2000"/>
                    <a:pt x="427" y="2000"/>
                  </a:cubicBezTo>
                  <a:cubicBezTo>
                    <a:pt x="435" y="2000"/>
                    <a:pt x="451" y="1993"/>
                    <a:pt x="451" y="1985"/>
                  </a:cubicBezTo>
                  <a:cubicBezTo>
                    <a:pt x="451" y="1977"/>
                    <a:pt x="451" y="1969"/>
                    <a:pt x="443" y="1961"/>
                  </a:cubicBezTo>
                  <a:cubicBezTo>
                    <a:pt x="427" y="1945"/>
                    <a:pt x="419" y="1937"/>
                    <a:pt x="395" y="1929"/>
                  </a:cubicBezTo>
                  <a:cubicBezTo>
                    <a:pt x="387" y="1929"/>
                    <a:pt x="387" y="1929"/>
                    <a:pt x="387" y="1945"/>
                  </a:cubicBezTo>
                  <a:cubicBezTo>
                    <a:pt x="387" y="1953"/>
                    <a:pt x="387" y="1969"/>
                    <a:pt x="379" y="1985"/>
                  </a:cubicBezTo>
                  <a:cubicBezTo>
                    <a:pt x="364" y="2000"/>
                    <a:pt x="372" y="2008"/>
                    <a:pt x="372" y="2016"/>
                  </a:cubicBezTo>
                  <a:cubicBezTo>
                    <a:pt x="372" y="2024"/>
                    <a:pt x="372" y="2032"/>
                    <a:pt x="372" y="2040"/>
                  </a:cubicBezTo>
                  <a:cubicBezTo>
                    <a:pt x="372" y="2064"/>
                    <a:pt x="356" y="2072"/>
                    <a:pt x="348" y="2072"/>
                  </a:cubicBezTo>
                  <a:cubicBezTo>
                    <a:pt x="340" y="2072"/>
                    <a:pt x="332" y="2072"/>
                    <a:pt x="332" y="2064"/>
                  </a:cubicBezTo>
                  <a:cubicBezTo>
                    <a:pt x="308" y="2056"/>
                    <a:pt x="292" y="2032"/>
                    <a:pt x="269" y="1977"/>
                  </a:cubicBezTo>
                  <a:cubicBezTo>
                    <a:pt x="261" y="1945"/>
                    <a:pt x="253" y="1945"/>
                    <a:pt x="245" y="1945"/>
                  </a:cubicBezTo>
                  <a:cubicBezTo>
                    <a:pt x="237" y="1945"/>
                    <a:pt x="237" y="1945"/>
                    <a:pt x="229" y="1945"/>
                  </a:cubicBezTo>
                  <a:cubicBezTo>
                    <a:pt x="221" y="1945"/>
                    <a:pt x="214" y="1945"/>
                    <a:pt x="198" y="1945"/>
                  </a:cubicBezTo>
                  <a:cubicBezTo>
                    <a:pt x="198" y="1945"/>
                    <a:pt x="182" y="1945"/>
                    <a:pt x="182" y="1937"/>
                  </a:cubicBezTo>
                  <a:cubicBezTo>
                    <a:pt x="182" y="1929"/>
                    <a:pt x="190" y="1921"/>
                    <a:pt x="214" y="1905"/>
                  </a:cubicBezTo>
                  <a:lnTo>
                    <a:pt x="214" y="1898"/>
                  </a:lnTo>
                  <a:cubicBezTo>
                    <a:pt x="229" y="1890"/>
                    <a:pt x="237" y="1850"/>
                    <a:pt x="229" y="1819"/>
                  </a:cubicBezTo>
                  <a:cubicBezTo>
                    <a:pt x="229" y="1803"/>
                    <a:pt x="229" y="1803"/>
                    <a:pt x="221" y="1795"/>
                  </a:cubicBezTo>
                  <a:cubicBezTo>
                    <a:pt x="221" y="1795"/>
                    <a:pt x="214" y="1787"/>
                    <a:pt x="214" y="1763"/>
                  </a:cubicBezTo>
                  <a:cubicBezTo>
                    <a:pt x="205" y="1755"/>
                    <a:pt x="205" y="1740"/>
                    <a:pt x="205" y="1740"/>
                  </a:cubicBezTo>
                  <a:cubicBezTo>
                    <a:pt x="205" y="1724"/>
                    <a:pt x="205" y="1724"/>
                    <a:pt x="190" y="1708"/>
                  </a:cubicBezTo>
                  <a:cubicBezTo>
                    <a:pt x="182" y="1708"/>
                    <a:pt x="182" y="1700"/>
                    <a:pt x="174" y="1700"/>
                  </a:cubicBezTo>
                  <a:cubicBezTo>
                    <a:pt x="166" y="1692"/>
                    <a:pt x="158" y="1684"/>
                    <a:pt x="150" y="1653"/>
                  </a:cubicBezTo>
                  <a:cubicBezTo>
                    <a:pt x="150" y="1621"/>
                    <a:pt x="142" y="1613"/>
                    <a:pt x="126" y="1597"/>
                  </a:cubicBezTo>
                  <a:cubicBezTo>
                    <a:pt x="119" y="1597"/>
                    <a:pt x="111" y="1589"/>
                    <a:pt x="111" y="1581"/>
                  </a:cubicBezTo>
                  <a:cubicBezTo>
                    <a:pt x="95" y="1574"/>
                    <a:pt x="95" y="1566"/>
                    <a:pt x="95" y="1550"/>
                  </a:cubicBezTo>
                  <a:cubicBezTo>
                    <a:pt x="95" y="1534"/>
                    <a:pt x="95" y="1510"/>
                    <a:pt x="63" y="1471"/>
                  </a:cubicBezTo>
                  <a:cubicBezTo>
                    <a:pt x="39" y="1439"/>
                    <a:pt x="39" y="1423"/>
                    <a:pt x="39" y="1423"/>
                  </a:cubicBezTo>
                  <a:cubicBezTo>
                    <a:pt x="39" y="1415"/>
                    <a:pt x="47" y="1415"/>
                    <a:pt x="47" y="1415"/>
                  </a:cubicBezTo>
                  <a:lnTo>
                    <a:pt x="55" y="1415"/>
                  </a:lnTo>
                  <a:lnTo>
                    <a:pt x="55" y="1408"/>
                  </a:lnTo>
                  <a:cubicBezTo>
                    <a:pt x="47" y="1384"/>
                    <a:pt x="55" y="1360"/>
                    <a:pt x="71" y="1328"/>
                  </a:cubicBezTo>
                  <a:cubicBezTo>
                    <a:pt x="71" y="1313"/>
                    <a:pt x="71" y="1313"/>
                    <a:pt x="71" y="1313"/>
                  </a:cubicBezTo>
                  <a:cubicBezTo>
                    <a:pt x="87" y="1281"/>
                    <a:pt x="87" y="1273"/>
                    <a:pt x="79" y="1241"/>
                  </a:cubicBezTo>
                  <a:cubicBezTo>
                    <a:pt x="71" y="1234"/>
                    <a:pt x="71" y="1234"/>
                    <a:pt x="71" y="1234"/>
                  </a:cubicBezTo>
                  <a:cubicBezTo>
                    <a:pt x="63" y="1202"/>
                    <a:pt x="71" y="1202"/>
                    <a:pt x="87" y="1186"/>
                  </a:cubicBezTo>
                  <a:cubicBezTo>
                    <a:pt x="95" y="1186"/>
                    <a:pt x="103" y="1178"/>
                    <a:pt x="111" y="1170"/>
                  </a:cubicBezTo>
                  <a:cubicBezTo>
                    <a:pt x="126" y="1155"/>
                    <a:pt x="126" y="1147"/>
                    <a:pt x="119" y="1123"/>
                  </a:cubicBezTo>
                  <a:cubicBezTo>
                    <a:pt x="119" y="1115"/>
                    <a:pt x="119" y="1099"/>
                    <a:pt x="119" y="1083"/>
                  </a:cubicBezTo>
                  <a:cubicBezTo>
                    <a:pt x="119" y="1076"/>
                    <a:pt x="119" y="1068"/>
                    <a:pt x="119" y="1060"/>
                  </a:cubicBezTo>
                  <a:cubicBezTo>
                    <a:pt x="119" y="1036"/>
                    <a:pt x="119" y="1028"/>
                    <a:pt x="111" y="981"/>
                  </a:cubicBezTo>
                  <a:cubicBezTo>
                    <a:pt x="103" y="949"/>
                    <a:pt x="95" y="933"/>
                    <a:pt x="87" y="925"/>
                  </a:cubicBezTo>
                  <a:cubicBezTo>
                    <a:pt x="87" y="910"/>
                    <a:pt x="79" y="902"/>
                    <a:pt x="71" y="878"/>
                  </a:cubicBezTo>
                  <a:cubicBezTo>
                    <a:pt x="63" y="846"/>
                    <a:pt x="55" y="846"/>
                    <a:pt x="47" y="838"/>
                  </a:cubicBezTo>
                  <a:cubicBezTo>
                    <a:pt x="39" y="830"/>
                    <a:pt x="32" y="823"/>
                    <a:pt x="24" y="799"/>
                  </a:cubicBezTo>
                  <a:cubicBezTo>
                    <a:pt x="0" y="767"/>
                    <a:pt x="0" y="759"/>
                    <a:pt x="8" y="736"/>
                  </a:cubicBezTo>
                  <a:cubicBezTo>
                    <a:pt x="8" y="728"/>
                    <a:pt x="16" y="712"/>
                    <a:pt x="16" y="696"/>
                  </a:cubicBezTo>
                  <a:cubicBezTo>
                    <a:pt x="16" y="657"/>
                    <a:pt x="24" y="649"/>
                    <a:pt x="39" y="641"/>
                  </a:cubicBezTo>
                  <a:cubicBezTo>
                    <a:pt x="47" y="633"/>
                    <a:pt x="55" y="633"/>
                    <a:pt x="55" y="625"/>
                  </a:cubicBezTo>
                  <a:cubicBezTo>
                    <a:pt x="71" y="609"/>
                    <a:pt x="95" y="577"/>
                    <a:pt x="119" y="562"/>
                  </a:cubicBezTo>
                  <a:cubicBezTo>
                    <a:pt x="126" y="554"/>
                    <a:pt x="126" y="546"/>
                    <a:pt x="134" y="546"/>
                  </a:cubicBezTo>
                  <a:cubicBezTo>
                    <a:pt x="142" y="538"/>
                    <a:pt x="142" y="530"/>
                    <a:pt x="150" y="514"/>
                  </a:cubicBezTo>
                  <a:cubicBezTo>
                    <a:pt x="150" y="506"/>
                    <a:pt x="150" y="498"/>
                    <a:pt x="158" y="491"/>
                  </a:cubicBezTo>
                  <a:cubicBezTo>
                    <a:pt x="158" y="467"/>
                    <a:pt x="166" y="467"/>
                    <a:pt x="174" y="459"/>
                  </a:cubicBezTo>
                  <a:cubicBezTo>
                    <a:pt x="174" y="459"/>
                    <a:pt x="182" y="451"/>
                    <a:pt x="190" y="435"/>
                  </a:cubicBezTo>
                  <a:cubicBezTo>
                    <a:pt x="198" y="419"/>
                    <a:pt x="198" y="404"/>
                    <a:pt x="190" y="396"/>
                  </a:cubicBezTo>
                  <a:cubicBezTo>
                    <a:pt x="190" y="388"/>
                    <a:pt x="190" y="372"/>
                    <a:pt x="190" y="364"/>
                  </a:cubicBezTo>
                  <a:cubicBezTo>
                    <a:pt x="198" y="340"/>
                    <a:pt x="221" y="324"/>
                    <a:pt x="237" y="309"/>
                  </a:cubicBezTo>
                  <a:cubicBezTo>
                    <a:pt x="237" y="301"/>
                    <a:pt x="245" y="301"/>
                    <a:pt x="245" y="301"/>
                  </a:cubicBezTo>
                  <a:cubicBezTo>
                    <a:pt x="253" y="293"/>
                    <a:pt x="253" y="285"/>
                    <a:pt x="253" y="277"/>
                  </a:cubicBezTo>
                  <a:cubicBezTo>
                    <a:pt x="253" y="277"/>
                    <a:pt x="253" y="261"/>
                    <a:pt x="253" y="246"/>
                  </a:cubicBezTo>
                  <a:cubicBezTo>
                    <a:pt x="253" y="222"/>
                    <a:pt x="261" y="214"/>
                    <a:pt x="269" y="206"/>
                  </a:cubicBezTo>
                  <a:cubicBezTo>
                    <a:pt x="277" y="198"/>
                    <a:pt x="277" y="190"/>
                    <a:pt x="285" y="182"/>
                  </a:cubicBezTo>
                  <a:cubicBezTo>
                    <a:pt x="292" y="158"/>
                    <a:pt x="285" y="151"/>
                    <a:pt x="269" y="143"/>
                  </a:cubicBezTo>
                  <a:cubicBezTo>
                    <a:pt x="261" y="135"/>
                    <a:pt x="253" y="119"/>
                    <a:pt x="245" y="103"/>
                  </a:cubicBezTo>
                  <a:cubicBezTo>
                    <a:pt x="237" y="95"/>
                    <a:pt x="229" y="80"/>
                    <a:pt x="237" y="71"/>
                  </a:cubicBezTo>
                  <a:cubicBezTo>
                    <a:pt x="245" y="48"/>
                    <a:pt x="269" y="32"/>
                    <a:pt x="269" y="32"/>
                  </a:cubicBezTo>
                  <a:lnTo>
                    <a:pt x="269" y="32"/>
                  </a:lnTo>
                  <a:cubicBezTo>
                    <a:pt x="269" y="32"/>
                    <a:pt x="285" y="32"/>
                    <a:pt x="292" y="24"/>
                  </a:cubicBezTo>
                  <a:cubicBezTo>
                    <a:pt x="300" y="16"/>
                    <a:pt x="300" y="8"/>
                    <a:pt x="300" y="8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538" y="71"/>
                    <a:pt x="1035" y="206"/>
                    <a:pt x="1684" y="364"/>
                  </a:cubicBezTo>
                  <a:cubicBezTo>
                    <a:pt x="1692" y="364"/>
                    <a:pt x="1692" y="364"/>
                    <a:pt x="1692" y="364"/>
                  </a:cubicBezTo>
                  <a:cubicBezTo>
                    <a:pt x="1336" y="1755"/>
                    <a:pt x="1336" y="1755"/>
                    <a:pt x="1336" y="1755"/>
                  </a:cubicBezTo>
                  <a:cubicBezTo>
                    <a:pt x="2933" y="4039"/>
                    <a:pt x="2933" y="4039"/>
                    <a:pt x="2933" y="4039"/>
                  </a:cubicBezTo>
                  <a:lnTo>
                    <a:pt x="2933" y="4039"/>
                  </a:lnTo>
                  <a:cubicBezTo>
                    <a:pt x="2933" y="4055"/>
                    <a:pt x="2933" y="4063"/>
                    <a:pt x="2925" y="4086"/>
                  </a:cubicBezTo>
                  <a:cubicBezTo>
                    <a:pt x="2925" y="4110"/>
                    <a:pt x="2933" y="4118"/>
                    <a:pt x="2941" y="4134"/>
                  </a:cubicBezTo>
                  <a:cubicBezTo>
                    <a:pt x="2949" y="4142"/>
                    <a:pt x="2957" y="4150"/>
                    <a:pt x="2965" y="4158"/>
                  </a:cubicBezTo>
                  <a:cubicBezTo>
                    <a:pt x="2965" y="4166"/>
                    <a:pt x="2972" y="4173"/>
                    <a:pt x="2972" y="4181"/>
                  </a:cubicBezTo>
                  <a:cubicBezTo>
                    <a:pt x="2980" y="4197"/>
                    <a:pt x="2988" y="4213"/>
                    <a:pt x="2996" y="4237"/>
                  </a:cubicBezTo>
                  <a:cubicBezTo>
                    <a:pt x="2996" y="4260"/>
                    <a:pt x="3020" y="4324"/>
                    <a:pt x="3044" y="4339"/>
                  </a:cubicBezTo>
                  <a:cubicBezTo>
                    <a:pt x="3051" y="4339"/>
                    <a:pt x="3059" y="4355"/>
                    <a:pt x="3067" y="4371"/>
                  </a:cubicBezTo>
                  <a:cubicBezTo>
                    <a:pt x="3067" y="4387"/>
                    <a:pt x="3067" y="4403"/>
                    <a:pt x="3059" y="4411"/>
                  </a:cubicBezTo>
                  <a:cubicBezTo>
                    <a:pt x="3051" y="4426"/>
                    <a:pt x="3044" y="4426"/>
                    <a:pt x="3036" y="4434"/>
                  </a:cubicBezTo>
                  <a:cubicBezTo>
                    <a:pt x="3028" y="4434"/>
                    <a:pt x="3012" y="4442"/>
                    <a:pt x="2996" y="4450"/>
                  </a:cubicBezTo>
                  <a:cubicBezTo>
                    <a:pt x="2980" y="4458"/>
                    <a:pt x="2965" y="4474"/>
                    <a:pt x="2957" y="4490"/>
                  </a:cubicBezTo>
                  <a:cubicBezTo>
                    <a:pt x="2941" y="4506"/>
                    <a:pt x="2925" y="4521"/>
                    <a:pt x="2901" y="4529"/>
                  </a:cubicBezTo>
                  <a:cubicBezTo>
                    <a:pt x="2878" y="4545"/>
                    <a:pt x="2885" y="4561"/>
                    <a:pt x="2885" y="4584"/>
                  </a:cubicBezTo>
                  <a:cubicBezTo>
                    <a:pt x="2885" y="4592"/>
                    <a:pt x="2893" y="4608"/>
                    <a:pt x="2885" y="4632"/>
                  </a:cubicBezTo>
                  <a:cubicBezTo>
                    <a:pt x="2878" y="4671"/>
                    <a:pt x="2846" y="4719"/>
                    <a:pt x="2830" y="4750"/>
                  </a:cubicBezTo>
                  <a:cubicBezTo>
                    <a:pt x="2822" y="4758"/>
                    <a:pt x="2822" y="4758"/>
                    <a:pt x="2814" y="4766"/>
                  </a:cubicBezTo>
                  <a:cubicBezTo>
                    <a:pt x="2807" y="4774"/>
                    <a:pt x="2798" y="4782"/>
                    <a:pt x="2783" y="4782"/>
                  </a:cubicBezTo>
                  <a:cubicBezTo>
                    <a:pt x="2775" y="4790"/>
                    <a:pt x="2759" y="4790"/>
                    <a:pt x="2751" y="4806"/>
                  </a:cubicBezTo>
                  <a:cubicBezTo>
                    <a:pt x="2743" y="4822"/>
                    <a:pt x="2751" y="4830"/>
                    <a:pt x="2751" y="4845"/>
                  </a:cubicBezTo>
                  <a:cubicBezTo>
                    <a:pt x="2759" y="4853"/>
                    <a:pt x="2767" y="4869"/>
                    <a:pt x="2767" y="4885"/>
                  </a:cubicBezTo>
                  <a:cubicBezTo>
                    <a:pt x="2767" y="4908"/>
                    <a:pt x="2759" y="4908"/>
                    <a:pt x="2751" y="4917"/>
                  </a:cubicBezTo>
                  <a:cubicBezTo>
                    <a:pt x="2751" y="4917"/>
                    <a:pt x="2751" y="4917"/>
                    <a:pt x="2751" y="4932"/>
                  </a:cubicBezTo>
                  <a:cubicBezTo>
                    <a:pt x="2751" y="4940"/>
                    <a:pt x="2751" y="4948"/>
                    <a:pt x="2767" y="4948"/>
                  </a:cubicBezTo>
                  <a:cubicBezTo>
                    <a:pt x="2775" y="4948"/>
                    <a:pt x="2783" y="4948"/>
                    <a:pt x="2798" y="4956"/>
                  </a:cubicBezTo>
                  <a:cubicBezTo>
                    <a:pt x="2822" y="4964"/>
                    <a:pt x="2822" y="4972"/>
                    <a:pt x="2830" y="5011"/>
                  </a:cubicBezTo>
                  <a:lnTo>
                    <a:pt x="2830" y="5011"/>
                  </a:lnTo>
                  <a:cubicBezTo>
                    <a:pt x="2830" y="5035"/>
                    <a:pt x="2822" y="5043"/>
                    <a:pt x="2807" y="5043"/>
                  </a:cubicBezTo>
                  <a:cubicBezTo>
                    <a:pt x="2798" y="5051"/>
                    <a:pt x="2798" y="5051"/>
                    <a:pt x="2791" y="5067"/>
                  </a:cubicBezTo>
                  <a:cubicBezTo>
                    <a:pt x="2791" y="5098"/>
                    <a:pt x="2743" y="5098"/>
                    <a:pt x="2727" y="5098"/>
                  </a:cubicBezTo>
                  <a:cubicBezTo>
                    <a:pt x="2719" y="5098"/>
                    <a:pt x="2704" y="5106"/>
                    <a:pt x="2688" y="5106"/>
                  </a:cubicBezTo>
                  <a:close/>
                  <a:moveTo>
                    <a:pt x="1723" y="4980"/>
                  </a:moveTo>
                  <a:lnTo>
                    <a:pt x="1723" y="4980"/>
                  </a:lnTo>
                  <a:cubicBezTo>
                    <a:pt x="1881" y="4996"/>
                    <a:pt x="2632" y="5083"/>
                    <a:pt x="2672" y="5083"/>
                  </a:cubicBezTo>
                  <a:cubicBezTo>
                    <a:pt x="2680" y="5090"/>
                    <a:pt x="2688" y="5090"/>
                    <a:pt x="2696" y="5098"/>
                  </a:cubicBezTo>
                  <a:cubicBezTo>
                    <a:pt x="2704" y="5098"/>
                    <a:pt x="2719" y="5090"/>
                    <a:pt x="2727" y="5090"/>
                  </a:cubicBezTo>
                  <a:cubicBezTo>
                    <a:pt x="2743" y="5090"/>
                    <a:pt x="2783" y="5090"/>
                    <a:pt x="2783" y="5067"/>
                  </a:cubicBezTo>
                  <a:cubicBezTo>
                    <a:pt x="2791" y="5051"/>
                    <a:pt x="2798" y="5043"/>
                    <a:pt x="2807" y="5043"/>
                  </a:cubicBezTo>
                  <a:cubicBezTo>
                    <a:pt x="2814" y="5035"/>
                    <a:pt x="2822" y="5035"/>
                    <a:pt x="2822" y="5011"/>
                  </a:cubicBezTo>
                  <a:lnTo>
                    <a:pt x="2822" y="5011"/>
                  </a:lnTo>
                  <a:cubicBezTo>
                    <a:pt x="2814" y="4972"/>
                    <a:pt x="2814" y="4972"/>
                    <a:pt x="2791" y="4956"/>
                  </a:cubicBezTo>
                  <a:cubicBezTo>
                    <a:pt x="2783" y="4956"/>
                    <a:pt x="2775" y="4956"/>
                    <a:pt x="2767" y="4956"/>
                  </a:cubicBezTo>
                  <a:cubicBezTo>
                    <a:pt x="2751" y="4948"/>
                    <a:pt x="2743" y="4948"/>
                    <a:pt x="2743" y="4932"/>
                  </a:cubicBezTo>
                  <a:cubicBezTo>
                    <a:pt x="2743" y="4917"/>
                    <a:pt x="2743" y="4917"/>
                    <a:pt x="2751" y="4908"/>
                  </a:cubicBezTo>
                  <a:cubicBezTo>
                    <a:pt x="2751" y="4908"/>
                    <a:pt x="2759" y="4901"/>
                    <a:pt x="2759" y="4885"/>
                  </a:cubicBezTo>
                  <a:cubicBezTo>
                    <a:pt x="2759" y="4869"/>
                    <a:pt x="2751" y="4861"/>
                    <a:pt x="2751" y="4845"/>
                  </a:cubicBezTo>
                  <a:cubicBezTo>
                    <a:pt x="2743" y="4830"/>
                    <a:pt x="2735" y="4822"/>
                    <a:pt x="2743" y="4806"/>
                  </a:cubicBezTo>
                  <a:cubicBezTo>
                    <a:pt x="2751" y="4782"/>
                    <a:pt x="2767" y="4782"/>
                    <a:pt x="2783" y="4774"/>
                  </a:cubicBezTo>
                  <a:cubicBezTo>
                    <a:pt x="2798" y="4774"/>
                    <a:pt x="2807" y="4766"/>
                    <a:pt x="2814" y="4758"/>
                  </a:cubicBezTo>
                  <a:cubicBezTo>
                    <a:pt x="2814" y="4758"/>
                    <a:pt x="2814" y="4750"/>
                    <a:pt x="2822" y="4743"/>
                  </a:cubicBezTo>
                  <a:cubicBezTo>
                    <a:pt x="2838" y="4711"/>
                    <a:pt x="2870" y="4664"/>
                    <a:pt x="2878" y="4632"/>
                  </a:cubicBezTo>
                  <a:cubicBezTo>
                    <a:pt x="2885" y="4608"/>
                    <a:pt x="2878" y="4600"/>
                    <a:pt x="2878" y="4584"/>
                  </a:cubicBezTo>
                  <a:cubicBezTo>
                    <a:pt x="2878" y="4561"/>
                    <a:pt x="2870" y="4537"/>
                    <a:pt x="2901" y="4521"/>
                  </a:cubicBezTo>
                  <a:cubicBezTo>
                    <a:pt x="2917" y="4513"/>
                    <a:pt x="2933" y="4497"/>
                    <a:pt x="2949" y="4482"/>
                  </a:cubicBezTo>
                  <a:cubicBezTo>
                    <a:pt x="2965" y="4466"/>
                    <a:pt x="2980" y="4450"/>
                    <a:pt x="2996" y="4442"/>
                  </a:cubicBezTo>
                  <a:cubicBezTo>
                    <a:pt x="3012" y="4434"/>
                    <a:pt x="3020" y="4426"/>
                    <a:pt x="3028" y="4426"/>
                  </a:cubicBezTo>
                  <a:cubicBezTo>
                    <a:pt x="3044" y="4418"/>
                    <a:pt x="3051" y="4418"/>
                    <a:pt x="3051" y="4411"/>
                  </a:cubicBezTo>
                  <a:cubicBezTo>
                    <a:pt x="3059" y="4403"/>
                    <a:pt x="3059" y="4387"/>
                    <a:pt x="3059" y="4371"/>
                  </a:cubicBezTo>
                  <a:cubicBezTo>
                    <a:pt x="3051" y="4355"/>
                    <a:pt x="3044" y="4347"/>
                    <a:pt x="3036" y="4339"/>
                  </a:cubicBezTo>
                  <a:cubicBezTo>
                    <a:pt x="3012" y="4331"/>
                    <a:pt x="2988" y="4260"/>
                    <a:pt x="2988" y="4237"/>
                  </a:cubicBezTo>
                  <a:cubicBezTo>
                    <a:pt x="2980" y="4213"/>
                    <a:pt x="2980" y="4205"/>
                    <a:pt x="2965" y="4181"/>
                  </a:cubicBezTo>
                  <a:cubicBezTo>
                    <a:pt x="2965" y="4181"/>
                    <a:pt x="2957" y="4173"/>
                    <a:pt x="2957" y="4166"/>
                  </a:cubicBezTo>
                  <a:cubicBezTo>
                    <a:pt x="2949" y="4150"/>
                    <a:pt x="2941" y="4142"/>
                    <a:pt x="2933" y="4134"/>
                  </a:cubicBezTo>
                  <a:cubicBezTo>
                    <a:pt x="2925" y="4126"/>
                    <a:pt x="2917" y="4110"/>
                    <a:pt x="2917" y="4078"/>
                  </a:cubicBezTo>
                  <a:cubicBezTo>
                    <a:pt x="2925" y="4063"/>
                    <a:pt x="2925" y="4055"/>
                    <a:pt x="2925" y="4039"/>
                  </a:cubicBezTo>
                  <a:cubicBezTo>
                    <a:pt x="1328" y="1763"/>
                    <a:pt x="1328" y="1763"/>
                    <a:pt x="1328" y="1763"/>
                  </a:cubicBezTo>
                  <a:cubicBezTo>
                    <a:pt x="1684" y="372"/>
                    <a:pt x="1684" y="372"/>
                    <a:pt x="1684" y="372"/>
                  </a:cubicBezTo>
                  <a:cubicBezTo>
                    <a:pt x="1035" y="214"/>
                    <a:pt x="545" y="80"/>
                    <a:pt x="308" y="8"/>
                  </a:cubicBezTo>
                  <a:cubicBezTo>
                    <a:pt x="308" y="16"/>
                    <a:pt x="300" y="24"/>
                    <a:pt x="300" y="24"/>
                  </a:cubicBezTo>
                  <a:cubicBezTo>
                    <a:pt x="292" y="40"/>
                    <a:pt x="277" y="40"/>
                    <a:pt x="269" y="40"/>
                  </a:cubicBezTo>
                  <a:cubicBezTo>
                    <a:pt x="269" y="40"/>
                    <a:pt x="245" y="56"/>
                    <a:pt x="245" y="71"/>
                  </a:cubicBezTo>
                  <a:cubicBezTo>
                    <a:pt x="237" y="80"/>
                    <a:pt x="245" y="95"/>
                    <a:pt x="245" y="103"/>
                  </a:cubicBezTo>
                  <a:cubicBezTo>
                    <a:pt x="261" y="119"/>
                    <a:pt x="269" y="127"/>
                    <a:pt x="277" y="135"/>
                  </a:cubicBezTo>
                  <a:cubicBezTo>
                    <a:pt x="292" y="151"/>
                    <a:pt x="300" y="158"/>
                    <a:pt x="292" y="182"/>
                  </a:cubicBezTo>
                  <a:cubicBezTo>
                    <a:pt x="285" y="198"/>
                    <a:pt x="277" y="206"/>
                    <a:pt x="277" y="214"/>
                  </a:cubicBezTo>
                  <a:cubicBezTo>
                    <a:pt x="269" y="222"/>
                    <a:pt x="261" y="230"/>
                    <a:pt x="261" y="246"/>
                  </a:cubicBezTo>
                  <a:cubicBezTo>
                    <a:pt x="261" y="261"/>
                    <a:pt x="261" y="269"/>
                    <a:pt x="261" y="277"/>
                  </a:cubicBezTo>
                  <a:cubicBezTo>
                    <a:pt x="261" y="285"/>
                    <a:pt x="261" y="293"/>
                    <a:pt x="253" y="309"/>
                  </a:cubicBezTo>
                  <a:cubicBezTo>
                    <a:pt x="245" y="309"/>
                    <a:pt x="245" y="309"/>
                    <a:pt x="237" y="309"/>
                  </a:cubicBezTo>
                  <a:cubicBezTo>
                    <a:pt x="221" y="324"/>
                    <a:pt x="205" y="340"/>
                    <a:pt x="198" y="364"/>
                  </a:cubicBezTo>
                  <a:cubicBezTo>
                    <a:pt x="198" y="372"/>
                    <a:pt x="198" y="380"/>
                    <a:pt x="198" y="396"/>
                  </a:cubicBezTo>
                  <a:cubicBezTo>
                    <a:pt x="205" y="404"/>
                    <a:pt x="205" y="419"/>
                    <a:pt x="198" y="443"/>
                  </a:cubicBezTo>
                  <a:cubicBezTo>
                    <a:pt x="182" y="459"/>
                    <a:pt x="182" y="459"/>
                    <a:pt x="174" y="467"/>
                  </a:cubicBezTo>
                  <a:cubicBezTo>
                    <a:pt x="174" y="467"/>
                    <a:pt x="166" y="475"/>
                    <a:pt x="166" y="491"/>
                  </a:cubicBezTo>
                  <a:cubicBezTo>
                    <a:pt x="158" y="498"/>
                    <a:pt x="158" y="506"/>
                    <a:pt x="158" y="514"/>
                  </a:cubicBezTo>
                  <a:cubicBezTo>
                    <a:pt x="150" y="530"/>
                    <a:pt x="150" y="538"/>
                    <a:pt x="142" y="554"/>
                  </a:cubicBezTo>
                  <a:cubicBezTo>
                    <a:pt x="134" y="554"/>
                    <a:pt x="126" y="562"/>
                    <a:pt x="119" y="570"/>
                  </a:cubicBezTo>
                  <a:cubicBezTo>
                    <a:pt x="103" y="586"/>
                    <a:pt x="71" y="609"/>
                    <a:pt x="63" y="633"/>
                  </a:cubicBezTo>
                  <a:cubicBezTo>
                    <a:pt x="55" y="641"/>
                    <a:pt x="47" y="641"/>
                    <a:pt x="47" y="649"/>
                  </a:cubicBezTo>
                  <a:cubicBezTo>
                    <a:pt x="32" y="657"/>
                    <a:pt x="24" y="664"/>
                    <a:pt x="24" y="696"/>
                  </a:cubicBezTo>
                  <a:cubicBezTo>
                    <a:pt x="24" y="712"/>
                    <a:pt x="16" y="728"/>
                    <a:pt x="16" y="736"/>
                  </a:cubicBezTo>
                  <a:cubicBezTo>
                    <a:pt x="8" y="759"/>
                    <a:pt x="8" y="767"/>
                    <a:pt x="24" y="799"/>
                  </a:cubicBezTo>
                  <a:cubicBezTo>
                    <a:pt x="39" y="815"/>
                    <a:pt x="47" y="823"/>
                    <a:pt x="55" y="830"/>
                  </a:cubicBezTo>
                  <a:cubicBezTo>
                    <a:pt x="63" y="838"/>
                    <a:pt x="71" y="846"/>
                    <a:pt x="79" y="878"/>
                  </a:cubicBezTo>
                  <a:cubicBezTo>
                    <a:pt x="87" y="894"/>
                    <a:pt x="87" y="910"/>
                    <a:pt x="95" y="917"/>
                  </a:cubicBezTo>
                  <a:cubicBezTo>
                    <a:pt x="103" y="933"/>
                    <a:pt x="111" y="941"/>
                    <a:pt x="119" y="973"/>
                  </a:cubicBezTo>
                  <a:cubicBezTo>
                    <a:pt x="126" y="1028"/>
                    <a:pt x="126" y="1036"/>
                    <a:pt x="126" y="1060"/>
                  </a:cubicBezTo>
                  <a:cubicBezTo>
                    <a:pt x="126" y="1068"/>
                    <a:pt x="126" y="1076"/>
                    <a:pt x="126" y="1083"/>
                  </a:cubicBezTo>
                  <a:cubicBezTo>
                    <a:pt x="119" y="1099"/>
                    <a:pt x="126" y="1115"/>
                    <a:pt x="126" y="1123"/>
                  </a:cubicBezTo>
                  <a:cubicBezTo>
                    <a:pt x="134" y="1147"/>
                    <a:pt x="134" y="1163"/>
                    <a:pt x="111" y="1178"/>
                  </a:cubicBezTo>
                  <a:cubicBezTo>
                    <a:pt x="103" y="1186"/>
                    <a:pt x="95" y="1186"/>
                    <a:pt x="95" y="1194"/>
                  </a:cubicBezTo>
                  <a:cubicBezTo>
                    <a:pt x="79" y="1202"/>
                    <a:pt x="71" y="1210"/>
                    <a:pt x="79" y="1234"/>
                  </a:cubicBezTo>
                  <a:cubicBezTo>
                    <a:pt x="87" y="1241"/>
                    <a:pt x="87" y="1241"/>
                    <a:pt x="87" y="1241"/>
                  </a:cubicBezTo>
                  <a:cubicBezTo>
                    <a:pt x="95" y="1273"/>
                    <a:pt x="95" y="1281"/>
                    <a:pt x="79" y="1321"/>
                  </a:cubicBezTo>
                  <a:cubicBezTo>
                    <a:pt x="79" y="1328"/>
                    <a:pt x="79" y="1328"/>
                    <a:pt x="79" y="1328"/>
                  </a:cubicBezTo>
                  <a:cubicBezTo>
                    <a:pt x="63" y="1360"/>
                    <a:pt x="55" y="1384"/>
                    <a:pt x="63" y="1408"/>
                  </a:cubicBezTo>
                  <a:lnTo>
                    <a:pt x="63" y="1415"/>
                  </a:lnTo>
                  <a:cubicBezTo>
                    <a:pt x="55" y="1423"/>
                    <a:pt x="55" y="1423"/>
                    <a:pt x="47" y="1423"/>
                  </a:cubicBezTo>
                  <a:lnTo>
                    <a:pt x="47" y="1423"/>
                  </a:lnTo>
                  <a:cubicBezTo>
                    <a:pt x="47" y="1423"/>
                    <a:pt x="47" y="1439"/>
                    <a:pt x="71" y="1463"/>
                  </a:cubicBezTo>
                  <a:cubicBezTo>
                    <a:pt x="103" y="1510"/>
                    <a:pt x="103" y="1534"/>
                    <a:pt x="103" y="1550"/>
                  </a:cubicBezTo>
                  <a:cubicBezTo>
                    <a:pt x="103" y="1558"/>
                    <a:pt x="103" y="1566"/>
                    <a:pt x="111" y="1581"/>
                  </a:cubicBezTo>
                  <a:cubicBezTo>
                    <a:pt x="119" y="1589"/>
                    <a:pt x="126" y="1589"/>
                    <a:pt x="126" y="1597"/>
                  </a:cubicBezTo>
                  <a:cubicBezTo>
                    <a:pt x="142" y="1613"/>
                    <a:pt x="150" y="1621"/>
                    <a:pt x="158" y="1653"/>
                  </a:cubicBezTo>
                  <a:cubicBezTo>
                    <a:pt x="166" y="1684"/>
                    <a:pt x="174" y="1684"/>
                    <a:pt x="182" y="1692"/>
                  </a:cubicBezTo>
                  <a:cubicBezTo>
                    <a:pt x="182" y="1692"/>
                    <a:pt x="190" y="1700"/>
                    <a:pt x="198" y="1700"/>
                  </a:cubicBezTo>
                  <a:cubicBezTo>
                    <a:pt x="214" y="1716"/>
                    <a:pt x="214" y="1724"/>
                    <a:pt x="214" y="1740"/>
                  </a:cubicBezTo>
                  <a:cubicBezTo>
                    <a:pt x="214" y="1740"/>
                    <a:pt x="214" y="1747"/>
                    <a:pt x="214" y="1763"/>
                  </a:cubicBezTo>
                  <a:cubicBezTo>
                    <a:pt x="221" y="1787"/>
                    <a:pt x="221" y="1787"/>
                    <a:pt x="229" y="1787"/>
                  </a:cubicBezTo>
                  <a:cubicBezTo>
                    <a:pt x="237" y="1795"/>
                    <a:pt x="237" y="1803"/>
                    <a:pt x="237" y="1819"/>
                  </a:cubicBezTo>
                  <a:cubicBezTo>
                    <a:pt x="245" y="1850"/>
                    <a:pt x="237" y="1890"/>
                    <a:pt x="221" y="1905"/>
                  </a:cubicBezTo>
                  <a:lnTo>
                    <a:pt x="214" y="1905"/>
                  </a:lnTo>
                  <a:cubicBezTo>
                    <a:pt x="205" y="1914"/>
                    <a:pt x="190" y="1929"/>
                    <a:pt x="190" y="1937"/>
                  </a:cubicBezTo>
                  <a:cubicBezTo>
                    <a:pt x="190" y="1937"/>
                    <a:pt x="190" y="1937"/>
                    <a:pt x="205" y="1937"/>
                  </a:cubicBezTo>
                  <a:cubicBezTo>
                    <a:pt x="214" y="1937"/>
                    <a:pt x="221" y="1937"/>
                    <a:pt x="229" y="1937"/>
                  </a:cubicBezTo>
                  <a:cubicBezTo>
                    <a:pt x="237" y="1937"/>
                    <a:pt x="237" y="1937"/>
                    <a:pt x="245" y="1937"/>
                  </a:cubicBezTo>
                  <a:cubicBezTo>
                    <a:pt x="261" y="1937"/>
                    <a:pt x="269" y="1945"/>
                    <a:pt x="277" y="1977"/>
                  </a:cubicBezTo>
                  <a:cubicBezTo>
                    <a:pt x="300" y="2024"/>
                    <a:pt x="316" y="2056"/>
                    <a:pt x="332" y="2056"/>
                  </a:cubicBezTo>
                  <a:cubicBezTo>
                    <a:pt x="332" y="2064"/>
                    <a:pt x="340" y="2064"/>
                    <a:pt x="348" y="2064"/>
                  </a:cubicBezTo>
                  <a:cubicBezTo>
                    <a:pt x="356" y="2064"/>
                    <a:pt x="364" y="2064"/>
                    <a:pt x="364" y="2040"/>
                  </a:cubicBezTo>
                  <a:cubicBezTo>
                    <a:pt x="364" y="2032"/>
                    <a:pt x="364" y="2024"/>
                    <a:pt x="364" y="2024"/>
                  </a:cubicBezTo>
                  <a:cubicBezTo>
                    <a:pt x="364" y="2008"/>
                    <a:pt x="364" y="2000"/>
                    <a:pt x="372" y="1985"/>
                  </a:cubicBezTo>
                  <a:cubicBezTo>
                    <a:pt x="379" y="1969"/>
                    <a:pt x="379" y="1953"/>
                    <a:pt x="379" y="1945"/>
                  </a:cubicBezTo>
                  <a:cubicBezTo>
                    <a:pt x="379" y="1937"/>
                    <a:pt x="379" y="1921"/>
                    <a:pt x="395" y="1921"/>
                  </a:cubicBezTo>
                  <a:cubicBezTo>
                    <a:pt x="395" y="1921"/>
                    <a:pt x="395" y="1921"/>
                    <a:pt x="395" y="1929"/>
                  </a:cubicBezTo>
                  <a:cubicBezTo>
                    <a:pt x="419" y="1929"/>
                    <a:pt x="427" y="1937"/>
                    <a:pt x="451" y="1961"/>
                  </a:cubicBezTo>
                  <a:cubicBezTo>
                    <a:pt x="458" y="1969"/>
                    <a:pt x="458" y="1977"/>
                    <a:pt x="458" y="1985"/>
                  </a:cubicBezTo>
                  <a:cubicBezTo>
                    <a:pt x="451" y="2000"/>
                    <a:pt x="443" y="2008"/>
                    <a:pt x="427" y="2008"/>
                  </a:cubicBezTo>
                  <a:cubicBezTo>
                    <a:pt x="419" y="2008"/>
                    <a:pt x="411" y="2016"/>
                    <a:pt x="403" y="2016"/>
                  </a:cubicBezTo>
                  <a:cubicBezTo>
                    <a:pt x="403" y="2024"/>
                    <a:pt x="395" y="2032"/>
                    <a:pt x="403" y="2048"/>
                  </a:cubicBezTo>
                  <a:cubicBezTo>
                    <a:pt x="403" y="2048"/>
                    <a:pt x="403" y="2056"/>
                    <a:pt x="411" y="2056"/>
                  </a:cubicBezTo>
                  <a:cubicBezTo>
                    <a:pt x="419" y="2064"/>
                    <a:pt x="427" y="2064"/>
                    <a:pt x="427" y="2087"/>
                  </a:cubicBezTo>
                  <a:cubicBezTo>
                    <a:pt x="435" y="2095"/>
                    <a:pt x="435" y="2111"/>
                    <a:pt x="435" y="2127"/>
                  </a:cubicBezTo>
                  <a:cubicBezTo>
                    <a:pt x="443" y="2151"/>
                    <a:pt x="451" y="2174"/>
                    <a:pt x="451" y="2198"/>
                  </a:cubicBezTo>
                  <a:cubicBezTo>
                    <a:pt x="451" y="2206"/>
                    <a:pt x="458" y="2222"/>
                    <a:pt x="458" y="2230"/>
                  </a:cubicBezTo>
                  <a:cubicBezTo>
                    <a:pt x="466" y="2245"/>
                    <a:pt x="466" y="2253"/>
                    <a:pt x="458" y="2261"/>
                  </a:cubicBezTo>
                  <a:cubicBezTo>
                    <a:pt x="458" y="2269"/>
                    <a:pt x="458" y="2269"/>
                    <a:pt x="451" y="2269"/>
                  </a:cubicBezTo>
                  <a:cubicBezTo>
                    <a:pt x="443" y="2269"/>
                    <a:pt x="435" y="2269"/>
                    <a:pt x="435" y="2269"/>
                  </a:cubicBezTo>
                  <a:cubicBezTo>
                    <a:pt x="435" y="2277"/>
                    <a:pt x="435" y="2277"/>
                    <a:pt x="427" y="2277"/>
                  </a:cubicBezTo>
                  <a:cubicBezTo>
                    <a:pt x="419" y="2277"/>
                    <a:pt x="419" y="2269"/>
                    <a:pt x="395" y="2230"/>
                  </a:cubicBezTo>
                  <a:cubicBezTo>
                    <a:pt x="387" y="2206"/>
                    <a:pt x="379" y="2198"/>
                    <a:pt x="379" y="2182"/>
                  </a:cubicBezTo>
                  <a:cubicBezTo>
                    <a:pt x="364" y="2158"/>
                    <a:pt x="364" y="2158"/>
                    <a:pt x="348" y="2151"/>
                  </a:cubicBezTo>
                  <a:cubicBezTo>
                    <a:pt x="340" y="2143"/>
                    <a:pt x="340" y="2143"/>
                    <a:pt x="332" y="2143"/>
                  </a:cubicBezTo>
                  <a:cubicBezTo>
                    <a:pt x="332" y="2143"/>
                    <a:pt x="324" y="2143"/>
                    <a:pt x="324" y="2167"/>
                  </a:cubicBezTo>
                  <a:cubicBezTo>
                    <a:pt x="324" y="2182"/>
                    <a:pt x="332" y="2190"/>
                    <a:pt x="332" y="2198"/>
                  </a:cubicBezTo>
                  <a:cubicBezTo>
                    <a:pt x="332" y="2214"/>
                    <a:pt x="340" y="2230"/>
                    <a:pt x="332" y="2253"/>
                  </a:cubicBezTo>
                  <a:cubicBezTo>
                    <a:pt x="324" y="2269"/>
                    <a:pt x="316" y="2277"/>
                    <a:pt x="316" y="2285"/>
                  </a:cubicBezTo>
                  <a:cubicBezTo>
                    <a:pt x="308" y="2301"/>
                    <a:pt x="308" y="2301"/>
                    <a:pt x="308" y="2325"/>
                  </a:cubicBezTo>
                  <a:cubicBezTo>
                    <a:pt x="308" y="2340"/>
                    <a:pt x="308" y="2348"/>
                    <a:pt x="308" y="2356"/>
                  </a:cubicBezTo>
                  <a:cubicBezTo>
                    <a:pt x="308" y="2388"/>
                    <a:pt x="300" y="2411"/>
                    <a:pt x="324" y="2435"/>
                  </a:cubicBezTo>
                  <a:cubicBezTo>
                    <a:pt x="332" y="2451"/>
                    <a:pt x="340" y="2459"/>
                    <a:pt x="348" y="2459"/>
                  </a:cubicBezTo>
                  <a:cubicBezTo>
                    <a:pt x="356" y="2467"/>
                    <a:pt x="356" y="2467"/>
                    <a:pt x="379" y="2498"/>
                  </a:cubicBezTo>
                  <a:cubicBezTo>
                    <a:pt x="395" y="2514"/>
                    <a:pt x="395" y="2522"/>
                    <a:pt x="403" y="2522"/>
                  </a:cubicBezTo>
                  <a:cubicBezTo>
                    <a:pt x="403" y="2522"/>
                    <a:pt x="403" y="2522"/>
                    <a:pt x="411" y="2522"/>
                  </a:cubicBezTo>
                  <a:cubicBezTo>
                    <a:pt x="411" y="2522"/>
                    <a:pt x="411" y="2522"/>
                    <a:pt x="419" y="2522"/>
                  </a:cubicBezTo>
                  <a:cubicBezTo>
                    <a:pt x="427" y="2522"/>
                    <a:pt x="427" y="2522"/>
                    <a:pt x="435" y="2522"/>
                  </a:cubicBezTo>
                  <a:cubicBezTo>
                    <a:pt x="443" y="2522"/>
                    <a:pt x="451" y="2522"/>
                    <a:pt x="458" y="2522"/>
                  </a:cubicBezTo>
                  <a:cubicBezTo>
                    <a:pt x="466" y="2530"/>
                    <a:pt x="474" y="2530"/>
                    <a:pt x="482" y="2538"/>
                  </a:cubicBezTo>
                  <a:cubicBezTo>
                    <a:pt x="490" y="2546"/>
                    <a:pt x="482" y="2554"/>
                    <a:pt x="482" y="2578"/>
                  </a:cubicBezTo>
                  <a:cubicBezTo>
                    <a:pt x="482" y="2585"/>
                    <a:pt x="474" y="2593"/>
                    <a:pt x="474" y="2601"/>
                  </a:cubicBezTo>
                  <a:cubicBezTo>
                    <a:pt x="466" y="2641"/>
                    <a:pt x="466" y="2672"/>
                    <a:pt x="419" y="2672"/>
                  </a:cubicBezTo>
                  <a:cubicBezTo>
                    <a:pt x="411" y="2680"/>
                    <a:pt x="411" y="2680"/>
                    <a:pt x="403" y="2680"/>
                  </a:cubicBezTo>
                  <a:cubicBezTo>
                    <a:pt x="395" y="2680"/>
                    <a:pt x="395" y="2680"/>
                    <a:pt x="395" y="2680"/>
                  </a:cubicBezTo>
                  <a:lnTo>
                    <a:pt x="395" y="2680"/>
                  </a:lnTo>
                  <a:cubicBezTo>
                    <a:pt x="395" y="2688"/>
                    <a:pt x="395" y="2696"/>
                    <a:pt x="395" y="2712"/>
                  </a:cubicBezTo>
                  <a:cubicBezTo>
                    <a:pt x="387" y="2775"/>
                    <a:pt x="387" y="2846"/>
                    <a:pt x="403" y="2862"/>
                  </a:cubicBezTo>
                  <a:cubicBezTo>
                    <a:pt x="427" y="2886"/>
                    <a:pt x="435" y="2902"/>
                    <a:pt x="451" y="2933"/>
                  </a:cubicBezTo>
                  <a:cubicBezTo>
                    <a:pt x="466" y="2972"/>
                    <a:pt x="474" y="2996"/>
                    <a:pt x="490" y="2996"/>
                  </a:cubicBezTo>
                  <a:cubicBezTo>
                    <a:pt x="506" y="3003"/>
                    <a:pt x="506" y="3019"/>
                    <a:pt x="506" y="3043"/>
                  </a:cubicBezTo>
                  <a:cubicBezTo>
                    <a:pt x="506" y="3051"/>
                    <a:pt x="506" y="3059"/>
                    <a:pt x="506" y="3067"/>
                  </a:cubicBezTo>
                  <a:cubicBezTo>
                    <a:pt x="506" y="3098"/>
                    <a:pt x="514" y="3106"/>
                    <a:pt x="530" y="3114"/>
                  </a:cubicBezTo>
                  <a:cubicBezTo>
                    <a:pt x="538" y="3122"/>
                    <a:pt x="538" y="3130"/>
                    <a:pt x="538" y="3138"/>
                  </a:cubicBezTo>
                  <a:cubicBezTo>
                    <a:pt x="538" y="3146"/>
                    <a:pt x="538" y="3154"/>
                    <a:pt x="545" y="3169"/>
                  </a:cubicBezTo>
                  <a:cubicBezTo>
                    <a:pt x="553" y="3185"/>
                    <a:pt x="553" y="3185"/>
                    <a:pt x="553" y="3185"/>
                  </a:cubicBezTo>
                  <a:cubicBezTo>
                    <a:pt x="561" y="3193"/>
                    <a:pt x="561" y="3193"/>
                    <a:pt x="569" y="3209"/>
                  </a:cubicBezTo>
                  <a:cubicBezTo>
                    <a:pt x="569" y="3225"/>
                    <a:pt x="577" y="3233"/>
                    <a:pt x="577" y="3241"/>
                  </a:cubicBezTo>
                  <a:cubicBezTo>
                    <a:pt x="585" y="3264"/>
                    <a:pt x="593" y="3280"/>
                    <a:pt x="609" y="3296"/>
                  </a:cubicBezTo>
                  <a:cubicBezTo>
                    <a:pt x="632" y="3304"/>
                    <a:pt x="648" y="3320"/>
                    <a:pt x="656" y="3336"/>
                  </a:cubicBezTo>
                  <a:cubicBezTo>
                    <a:pt x="656" y="3343"/>
                    <a:pt x="656" y="3351"/>
                    <a:pt x="648" y="3359"/>
                  </a:cubicBezTo>
                  <a:cubicBezTo>
                    <a:pt x="632" y="3391"/>
                    <a:pt x="609" y="3422"/>
                    <a:pt x="632" y="3438"/>
                  </a:cubicBezTo>
                  <a:cubicBezTo>
                    <a:pt x="640" y="3438"/>
                    <a:pt x="648" y="3446"/>
                    <a:pt x="648" y="3446"/>
                  </a:cubicBezTo>
                  <a:cubicBezTo>
                    <a:pt x="672" y="3454"/>
                    <a:pt x="696" y="3470"/>
                    <a:pt x="688" y="3509"/>
                  </a:cubicBezTo>
                  <a:cubicBezTo>
                    <a:pt x="688" y="3533"/>
                    <a:pt x="680" y="3541"/>
                    <a:pt x="672" y="3549"/>
                  </a:cubicBezTo>
                  <a:cubicBezTo>
                    <a:pt x="664" y="3557"/>
                    <a:pt x="664" y="3557"/>
                    <a:pt x="664" y="3580"/>
                  </a:cubicBezTo>
                  <a:cubicBezTo>
                    <a:pt x="672" y="3604"/>
                    <a:pt x="664" y="3612"/>
                    <a:pt x="656" y="3628"/>
                  </a:cubicBezTo>
                  <a:cubicBezTo>
                    <a:pt x="648" y="3636"/>
                    <a:pt x="648" y="3644"/>
                    <a:pt x="648" y="3660"/>
                  </a:cubicBezTo>
                  <a:cubicBezTo>
                    <a:pt x="640" y="3675"/>
                    <a:pt x="640" y="3683"/>
                    <a:pt x="632" y="3691"/>
                  </a:cubicBezTo>
                  <a:cubicBezTo>
                    <a:pt x="632" y="3707"/>
                    <a:pt x="625" y="3715"/>
                    <a:pt x="640" y="3723"/>
                  </a:cubicBezTo>
                  <a:cubicBezTo>
                    <a:pt x="648" y="3731"/>
                    <a:pt x="648" y="3739"/>
                    <a:pt x="656" y="3739"/>
                  </a:cubicBezTo>
                  <a:cubicBezTo>
                    <a:pt x="664" y="3747"/>
                    <a:pt x="672" y="3754"/>
                    <a:pt x="680" y="3778"/>
                  </a:cubicBezTo>
                  <a:cubicBezTo>
                    <a:pt x="680" y="3810"/>
                    <a:pt x="696" y="3818"/>
                    <a:pt x="735" y="3818"/>
                  </a:cubicBezTo>
                  <a:cubicBezTo>
                    <a:pt x="783" y="3818"/>
                    <a:pt x="822" y="3818"/>
                    <a:pt x="846" y="3849"/>
                  </a:cubicBezTo>
                  <a:cubicBezTo>
                    <a:pt x="854" y="3873"/>
                    <a:pt x="909" y="3913"/>
                    <a:pt x="949" y="3913"/>
                  </a:cubicBezTo>
                  <a:cubicBezTo>
                    <a:pt x="957" y="3913"/>
                    <a:pt x="964" y="3913"/>
                    <a:pt x="964" y="3905"/>
                  </a:cubicBezTo>
                  <a:cubicBezTo>
                    <a:pt x="972" y="3905"/>
                    <a:pt x="980" y="3905"/>
                    <a:pt x="988" y="3905"/>
                  </a:cubicBezTo>
                  <a:cubicBezTo>
                    <a:pt x="1020" y="3905"/>
                    <a:pt x="1035" y="3920"/>
                    <a:pt x="1044" y="3936"/>
                  </a:cubicBezTo>
                  <a:cubicBezTo>
                    <a:pt x="1044" y="3944"/>
                    <a:pt x="1051" y="3944"/>
                    <a:pt x="1051" y="3944"/>
                  </a:cubicBezTo>
                  <a:cubicBezTo>
                    <a:pt x="1067" y="3960"/>
                    <a:pt x="1107" y="4007"/>
                    <a:pt x="1131" y="4063"/>
                  </a:cubicBezTo>
                  <a:cubicBezTo>
                    <a:pt x="1146" y="4102"/>
                    <a:pt x="1170" y="4110"/>
                    <a:pt x="1186" y="4118"/>
                  </a:cubicBezTo>
                  <a:cubicBezTo>
                    <a:pt x="1194" y="4118"/>
                    <a:pt x="1202" y="4126"/>
                    <a:pt x="1209" y="4126"/>
                  </a:cubicBezTo>
                  <a:cubicBezTo>
                    <a:pt x="1209" y="4126"/>
                    <a:pt x="1217" y="4134"/>
                    <a:pt x="1225" y="4134"/>
                  </a:cubicBezTo>
                  <a:cubicBezTo>
                    <a:pt x="1241" y="4150"/>
                    <a:pt x="1273" y="4173"/>
                    <a:pt x="1312" y="4173"/>
                  </a:cubicBezTo>
                  <a:cubicBezTo>
                    <a:pt x="1320" y="4173"/>
                    <a:pt x="1328" y="4173"/>
                    <a:pt x="1344" y="4166"/>
                  </a:cubicBezTo>
                  <a:cubicBezTo>
                    <a:pt x="1368" y="4166"/>
                    <a:pt x="1384" y="4166"/>
                    <a:pt x="1391" y="4173"/>
                  </a:cubicBezTo>
                  <a:cubicBezTo>
                    <a:pt x="1399" y="4181"/>
                    <a:pt x="1391" y="4197"/>
                    <a:pt x="1391" y="4213"/>
                  </a:cubicBezTo>
                  <a:cubicBezTo>
                    <a:pt x="1391" y="4221"/>
                    <a:pt x="1391" y="4221"/>
                    <a:pt x="1391" y="4229"/>
                  </a:cubicBezTo>
                  <a:cubicBezTo>
                    <a:pt x="1391" y="4229"/>
                    <a:pt x="1391" y="4237"/>
                    <a:pt x="1391" y="4253"/>
                  </a:cubicBezTo>
                  <a:cubicBezTo>
                    <a:pt x="1391" y="4276"/>
                    <a:pt x="1384" y="4324"/>
                    <a:pt x="1407" y="4339"/>
                  </a:cubicBezTo>
                  <a:cubicBezTo>
                    <a:pt x="1407" y="4347"/>
                    <a:pt x="1415" y="4347"/>
                    <a:pt x="1431" y="4347"/>
                  </a:cubicBezTo>
                  <a:cubicBezTo>
                    <a:pt x="1439" y="4347"/>
                    <a:pt x="1447" y="4347"/>
                    <a:pt x="1462" y="4347"/>
                  </a:cubicBezTo>
                  <a:cubicBezTo>
                    <a:pt x="1470" y="4339"/>
                    <a:pt x="1478" y="4339"/>
                    <a:pt x="1486" y="4339"/>
                  </a:cubicBezTo>
                  <a:cubicBezTo>
                    <a:pt x="1502" y="4339"/>
                    <a:pt x="1518" y="4347"/>
                    <a:pt x="1526" y="4379"/>
                  </a:cubicBezTo>
                  <a:cubicBezTo>
                    <a:pt x="1542" y="4426"/>
                    <a:pt x="1613" y="4521"/>
                    <a:pt x="1676" y="4561"/>
                  </a:cubicBezTo>
                  <a:cubicBezTo>
                    <a:pt x="1731" y="4600"/>
                    <a:pt x="1747" y="4814"/>
                    <a:pt x="1739" y="4885"/>
                  </a:cubicBezTo>
                  <a:cubicBezTo>
                    <a:pt x="1739" y="4908"/>
                    <a:pt x="1731" y="4924"/>
                    <a:pt x="1723" y="4940"/>
                  </a:cubicBezTo>
                  <a:cubicBezTo>
                    <a:pt x="1723" y="4956"/>
                    <a:pt x="1715" y="4964"/>
                    <a:pt x="1723" y="498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50"/>
            <p:cNvSpPr>
              <a:spLocks noChangeArrowheads="1"/>
            </p:cNvSpPr>
            <p:nvPr/>
          </p:nvSpPr>
          <p:spPr bwMode="auto">
            <a:xfrm>
              <a:off x="13628482" y="7230594"/>
              <a:ext cx="1331281" cy="1551616"/>
            </a:xfrm>
            <a:custGeom>
              <a:avLst/>
              <a:gdLst>
                <a:gd name="T0" fmla="*/ 752 w 2531"/>
                <a:gd name="T1" fmla="*/ 8 h 2949"/>
                <a:gd name="T2" fmla="*/ 752 w 2531"/>
                <a:gd name="T3" fmla="*/ 8 h 2949"/>
                <a:gd name="T4" fmla="*/ 752 w 2531"/>
                <a:gd name="T5" fmla="*/ 0 h 2949"/>
                <a:gd name="T6" fmla="*/ 736 w 2531"/>
                <a:gd name="T7" fmla="*/ 0 h 2949"/>
                <a:gd name="T8" fmla="*/ 736 w 2531"/>
                <a:gd name="T9" fmla="*/ 0 h 2949"/>
                <a:gd name="T10" fmla="*/ 712 w 2531"/>
                <a:gd name="T11" fmla="*/ 0 h 2949"/>
                <a:gd name="T12" fmla="*/ 712 w 2531"/>
                <a:gd name="T13" fmla="*/ 0 h 2949"/>
                <a:gd name="T14" fmla="*/ 704 w 2531"/>
                <a:gd name="T15" fmla="*/ 0 h 2949"/>
                <a:gd name="T16" fmla="*/ 704 w 2531"/>
                <a:gd name="T17" fmla="*/ 0 h 2949"/>
                <a:gd name="T18" fmla="*/ 704 w 2531"/>
                <a:gd name="T19" fmla="*/ 0 h 2949"/>
                <a:gd name="T20" fmla="*/ 601 w 2531"/>
                <a:gd name="T21" fmla="*/ 403 h 2949"/>
                <a:gd name="T22" fmla="*/ 546 w 2531"/>
                <a:gd name="T23" fmla="*/ 458 h 2949"/>
                <a:gd name="T24" fmla="*/ 506 w 2531"/>
                <a:gd name="T25" fmla="*/ 411 h 2949"/>
                <a:gd name="T26" fmla="*/ 396 w 2531"/>
                <a:gd name="T27" fmla="*/ 379 h 2949"/>
                <a:gd name="T28" fmla="*/ 372 w 2531"/>
                <a:gd name="T29" fmla="*/ 443 h 2949"/>
                <a:gd name="T30" fmla="*/ 372 w 2531"/>
                <a:gd name="T31" fmla="*/ 506 h 2949"/>
                <a:gd name="T32" fmla="*/ 364 w 2531"/>
                <a:gd name="T33" fmla="*/ 593 h 2949"/>
                <a:gd name="T34" fmla="*/ 333 w 2531"/>
                <a:gd name="T35" fmla="*/ 680 h 2949"/>
                <a:gd name="T36" fmla="*/ 356 w 2531"/>
                <a:gd name="T37" fmla="*/ 798 h 2949"/>
                <a:gd name="T38" fmla="*/ 309 w 2531"/>
                <a:gd name="T39" fmla="*/ 861 h 2949"/>
                <a:gd name="T40" fmla="*/ 293 w 2531"/>
                <a:gd name="T41" fmla="*/ 956 h 2949"/>
                <a:gd name="T42" fmla="*/ 325 w 2531"/>
                <a:gd name="T43" fmla="*/ 1028 h 2949"/>
                <a:gd name="T44" fmla="*/ 364 w 2531"/>
                <a:gd name="T45" fmla="*/ 1107 h 2949"/>
                <a:gd name="T46" fmla="*/ 412 w 2531"/>
                <a:gd name="T47" fmla="*/ 1209 h 2949"/>
                <a:gd name="T48" fmla="*/ 427 w 2531"/>
                <a:gd name="T49" fmla="*/ 1281 h 2949"/>
                <a:gd name="T50" fmla="*/ 364 w 2531"/>
                <a:gd name="T51" fmla="*/ 1312 h 2949"/>
                <a:gd name="T52" fmla="*/ 269 w 2531"/>
                <a:gd name="T53" fmla="*/ 1399 h 2949"/>
                <a:gd name="T54" fmla="*/ 253 w 2531"/>
                <a:gd name="T55" fmla="*/ 1502 h 2949"/>
                <a:gd name="T56" fmla="*/ 182 w 2531"/>
                <a:gd name="T57" fmla="*/ 1636 h 2949"/>
                <a:gd name="T58" fmla="*/ 119 w 2531"/>
                <a:gd name="T59" fmla="*/ 1676 h 2949"/>
                <a:gd name="T60" fmla="*/ 135 w 2531"/>
                <a:gd name="T61" fmla="*/ 1755 h 2949"/>
                <a:gd name="T62" fmla="*/ 119 w 2531"/>
                <a:gd name="T63" fmla="*/ 1802 h 2949"/>
                <a:gd name="T64" fmla="*/ 166 w 2531"/>
                <a:gd name="T65" fmla="*/ 1826 h 2949"/>
                <a:gd name="T66" fmla="*/ 198 w 2531"/>
                <a:gd name="T67" fmla="*/ 1881 h 2949"/>
                <a:gd name="T68" fmla="*/ 159 w 2531"/>
                <a:gd name="T69" fmla="*/ 1937 h 2949"/>
                <a:gd name="T70" fmla="*/ 103 w 2531"/>
                <a:gd name="T71" fmla="*/ 1968 h 2949"/>
                <a:gd name="T72" fmla="*/ 64 w 2531"/>
                <a:gd name="T73" fmla="*/ 1968 h 2949"/>
                <a:gd name="T74" fmla="*/ 32 w 2531"/>
                <a:gd name="T75" fmla="*/ 2016 h 2949"/>
                <a:gd name="T76" fmla="*/ 48 w 2531"/>
                <a:gd name="T77" fmla="*/ 2071 h 2949"/>
                <a:gd name="T78" fmla="*/ 1423 w 2531"/>
                <a:gd name="T79" fmla="*/ 2854 h 2949"/>
                <a:gd name="T80" fmla="*/ 1684 w 2531"/>
                <a:gd name="T81" fmla="*/ 2885 h 2949"/>
                <a:gd name="T82" fmla="*/ 2190 w 2531"/>
                <a:gd name="T83" fmla="*/ 2948 h 2949"/>
                <a:gd name="T84" fmla="*/ 2530 w 2531"/>
                <a:gd name="T85" fmla="*/ 284 h 2949"/>
                <a:gd name="T86" fmla="*/ 752 w 2531"/>
                <a:gd name="T87" fmla="*/ 8 h 2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31" h="2949">
                  <a:moveTo>
                    <a:pt x="752" y="8"/>
                  </a:moveTo>
                  <a:lnTo>
                    <a:pt x="752" y="8"/>
                  </a:lnTo>
                  <a:cubicBezTo>
                    <a:pt x="752" y="0"/>
                    <a:pt x="752" y="0"/>
                    <a:pt x="752" y="0"/>
                  </a:cubicBezTo>
                  <a:cubicBezTo>
                    <a:pt x="744" y="0"/>
                    <a:pt x="736" y="0"/>
                    <a:pt x="736" y="0"/>
                  </a:cubicBezTo>
                  <a:lnTo>
                    <a:pt x="736" y="0"/>
                  </a:lnTo>
                  <a:cubicBezTo>
                    <a:pt x="720" y="0"/>
                    <a:pt x="720" y="0"/>
                    <a:pt x="712" y="0"/>
                  </a:cubicBezTo>
                  <a:lnTo>
                    <a:pt x="712" y="0"/>
                  </a:lnTo>
                  <a:cubicBezTo>
                    <a:pt x="704" y="0"/>
                    <a:pt x="704" y="0"/>
                    <a:pt x="704" y="0"/>
                  </a:cubicBezTo>
                  <a:lnTo>
                    <a:pt x="704" y="0"/>
                  </a:lnTo>
                  <a:lnTo>
                    <a:pt x="704" y="0"/>
                  </a:lnTo>
                  <a:cubicBezTo>
                    <a:pt x="704" y="16"/>
                    <a:pt x="617" y="371"/>
                    <a:pt x="601" y="403"/>
                  </a:cubicBezTo>
                  <a:cubicBezTo>
                    <a:pt x="593" y="435"/>
                    <a:pt x="586" y="435"/>
                    <a:pt x="546" y="458"/>
                  </a:cubicBezTo>
                  <a:cubicBezTo>
                    <a:pt x="506" y="482"/>
                    <a:pt x="522" y="443"/>
                    <a:pt x="506" y="411"/>
                  </a:cubicBezTo>
                  <a:cubicBezTo>
                    <a:pt x="483" y="371"/>
                    <a:pt x="459" y="371"/>
                    <a:pt x="396" y="379"/>
                  </a:cubicBezTo>
                  <a:cubicBezTo>
                    <a:pt x="340" y="379"/>
                    <a:pt x="364" y="411"/>
                    <a:pt x="372" y="443"/>
                  </a:cubicBezTo>
                  <a:cubicBezTo>
                    <a:pt x="380" y="474"/>
                    <a:pt x="380" y="490"/>
                    <a:pt x="372" y="506"/>
                  </a:cubicBezTo>
                  <a:cubicBezTo>
                    <a:pt x="356" y="522"/>
                    <a:pt x="356" y="545"/>
                    <a:pt x="364" y="593"/>
                  </a:cubicBezTo>
                  <a:cubicBezTo>
                    <a:pt x="372" y="640"/>
                    <a:pt x="333" y="632"/>
                    <a:pt x="333" y="680"/>
                  </a:cubicBezTo>
                  <a:cubicBezTo>
                    <a:pt x="333" y="735"/>
                    <a:pt x="348" y="743"/>
                    <a:pt x="356" y="798"/>
                  </a:cubicBezTo>
                  <a:cubicBezTo>
                    <a:pt x="356" y="854"/>
                    <a:pt x="333" y="838"/>
                    <a:pt x="309" y="861"/>
                  </a:cubicBezTo>
                  <a:cubicBezTo>
                    <a:pt x="285" y="885"/>
                    <a:pt x="309" y="909"/>
                    <a:pt x="293" y="956"/>
                  </a:cubicBezTo>
                  <a:cubicBezTo>
                    <a:pt x="285" y="996"/>
                    <a:pt x="309" y="996"/>
                    <a:pt x="325" y="1028"/>
                  </a:cubicBezTo>
                  <a:cubicBezTo>
                    <a:pt x="348" y="1067"/>
                    <a:pt x="356" y="1083"/>
                    <a:pt x="364" y="1107"/>
                  </a:cubicBezTo>
                  <a:cubicBezTo>
                    <a:pt x="364" y="1130"/>
                    <a:pt x="388" y="1194"/>
                    <a:pt x="412" y="1209"/>
                  </a:cubicBezTo>
                  <a:cubicBezTo>
                    <a:pt x="435" y="1225"/>
                    <a:pt x="443" y="1257"/>
                    <a:pt x="427" y="1281"/>
                  </a:cubicBezTo>
                  <a:cubicBezTo>
                    <a:pt x="419" y="1304"/>
                    <a:pt x="404" y="1296"/>
                    <a:pt x="364" y="1312"/>
                  </a:cubicBezTo>
                  <a:cubicBezTo>
                    <a:pt x="333" y="1336"/>
                    <a:pt x="309" y="1376"/>
                    <a:pt x="269" y="1399"/>
                  </a:cubicBezTo>
                  <a:cubicBezTo>
                    <a:pt x="230" y="1423"/>
                    <a:pt x="261" y="1454"/>
                    <a:pt x="253" y="1502"/>
                  </a:cubicBezTo>
                  <a:cubicBezTo>
                    <a:pt x="246" y="1549"/>
                    <a:pt x="198" y="1613"/>
                    <a:pt x="182" y="1636"/>
                  </a:cubicBezTo>
                  <a:cubicBezTo>
                    <a:pt x="175" y="1652"/>
                    <a:pt x="135" y="1644"/>
                    <a:pt x="119" y="1676"/>
                  </a:cubicBezTo>
                  <a:cubicBezTo>
                    <a:pt x="103" y="1707"/>
                    <a:pt x="135" y="1715"/>
                    <a:pt x="135" y="1755"/>
                  </a:cubicBezTo>
                  <a:cubicBezTo>
                    <a:pt x="127" y="1794"/>
                    <a:pt x="119" y="1771"/>
                    <a:pt x="119" y="1802"/>
                  </a:cubicBezTo>
                  <a:cubicBezTo>
                    <a:pt x="111" y="1826"/>
                    <a:pt x="143" y="1810"/>
                    <a:pt x="166" y="1826"/>
                  </a:cubicBezTo>
                  <a:cubicBezTo>
                    <a:pt x="190" y="1842"/>
                    <a:pt x="190" y="1842"/>
                    <a:pt x="198" y="1881"/>
                  </a:cubicBezTo>
                  <a:cubicBezTo>
                    <a:pt x="198" y="1921"/>
                    <a:pt x="159" y="1905"/>
                    <a:pt x="159" y="1937"/>
                  </a:cubicBezTo>
                  <a:cubicBezTo>
                    <a:pt x="159" y="1960"/>
                    <a:pt x="119" y="1968"/>
                    <a:pt x="103" y="1968"/>
                  </a:cubicBezTo>
                  <a:cubicBezTo>
                    <a:pt x="87" y="1968"/>
                    <a:pt x="72" y="1968"/>
                    <a:pt x="64" y="1968"/>
                  </a:cubicBezTo>
                  <a:cubicBezTo>
                    <a:pt x="64" y="1984"/>
                    <a:pt x="48" y="2000"/>
                    <a:pt x="32" y="2016"/>
                  </a:cubicBezTo>
                  <a:cubicBezTo>
                    <a:pt x="0" y="2031"/>
                    <a:pt x="48" y="2071"/>
                    <a:pt x="48" y="2071"/>
                  </a:cubicBezTo>
                  <a:cubicBezTo>
                    <a:pt x="1423" y="2854"/>
                    <a:pt x="1423" y="2854"/>
                    <a:pt x="1423" y="2854"/>
                  </a:cubicBezTo>
                  <a:cubicBezTo>
                    <a:pt x="1423" y="2854"/>
                    <a:pt x="1629" y="2870"/>
                    <a:pt x="1684" y="2885"/>
                  </a:cubicBezTo>
                  <a:cubicBezTo>
                    <a:pt x="1716" y="2901"/>
                    <a:pt x="1969" y="2925"/>
                    <a:pt x="2190" y="2948"/>
                  </a:cubicBezTo>
                  <a:cubicBezTo>
                    <a:pt x="2530" y="284"/>
                    <a:pt x="2530" y="284"/>
                    <a:pt x="2530" y="284"/>
                  </a:cubicBezTo>
                  <a:cubicBezTo>
                    <a:pt x="1526" y="166"/>
                    <a:pt x="918" y="39"/>
                    <a:pt x="752" y="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51"/>
            <p:cNvSpPr>
              <a:spLocks noChangeArrowheads="1"/>
            </p:cNvSpPr>
            <p:nvPr/>
          </p:nvSpPr>
          <p:spPr bwMode="auto">
            <a:xfrm>
              <a:off x="13637760" y="7225956"/>
              <a:ext cx="1326643" cy="1556255"/>
            </a:xfrm>
            <a:custGeom>
              <a:avLst/>
              <a:gdLst>
                <a:gd name="T0" fmla="*/ 2174 w 2523"/>
                <a:gd name="T1" fmla="*/ 2956 h 2957"/>
                <a:gd name="T2" fmla="*/ 1407 w 2523"/>
                <a:gd name="T3" fmla="*/ 2862 h 2957"/>
                <a:gd name="T4" fmla="*/ 0 w 2523"/>
                <a:gd name="T5" fmla="*/ 2039 h 2957"/>
                <a:gd name="T6" fmla="*/ 40 w 2523"/>
                <a:gd name="T7" fmla="*/ 1976 h 2957"/>
                <a:gd name="T8" fmla="*/ 143 w 2523"/>
                <a:gd name="T9" fmla="*/ 1945 h 2957"/>
                <a:gd name="T10" fmla="*/ 174 w 2523"/>
                <a:gd name="T11" fmla="*/ 1889 h 2957"/>
                <a:gd name="T12" fmla="*/ 95 w 2523"/>
                <a:gd name="T13" fmla="*/ 1810 h 2957"/>
                <a:gd name="T14" fmla="*/ 103 w 2523"/>
                <a:gd name="T15" fmla="*/ 1723 h 2957"/>
                <a:gd name="T16" fmla="*/ 166 w 2523"/>
                <a:gd name="T17" fmla="*/ 1636 h 2957"/>
                <a:gd name="T18" fmla="*/ 230 w 2523"/>
                <a:gd name="T19" fmla="*/ 1462 h 2957"/>
                <a:gd name="T20" fmla="*/ 348 w 2523"/>
                <a:gd name="T21" fmla="*/ 1320 h 2957"/>
                <a:gd name="T22" fmla="*/ 411 w 2523"/>
                <a:gd name="T23" fmla="*/ 1249 h 2957"/>
                <a:gd name="T24" fmla="*/ 317 w 2523"/>
                <a:gd name="T25" fmla="*/ 1059 h 2957"/>
                <a:gd name="T26" fmla="*/ 277 w 2523"/>
                <a:gd name="T27" fmla="*/ 956 h 2957"/>
                <a:gd name="T28" fmla="*/ 317 w 2523"/>
                <a:gd name="T29" fmla="*/ 854 h 2957"/>
                <a:gd name="T30" fmla="*/ 309 w 2523"/>
                <a:gd name="T31" fmla="*/ 688 h 2957"/>
                <a:gd name="T32" fmla="*/ 356 w 2523"/>
                <a:gd name="T33" fmla="*/ 514 h 2957"/>
                <a:gd name="T34" fmla="*/ 348 w 2523"/>
                <a:gd name="T35" fmla="*/ 435 h 2957"/>
                <a:gd name="T36" fmla="*/ 419 w 2523"/>
                <a:gd name="T37" fmla="*/ 379 h 2957"/>
                <a:gd name="T38" fmla="*/ 514 w 2523"/>
                <a:gd name="T39" fmla="*/ 466 h 2957"/>
                <a:gd name="T40" fmla="*/ 585 w 2523"/>
                <a:gd name="T41" fmla="*/ 411 h 2957"/>
                <a:gd name="T42" fmla="*/ 688 w 2523"/>
                <a:gd name="T43" fmla="*/ 0 h 2957"/>
                <a:gd name="T44" fmla="*/ 720 w 2523"/>
                <a:gd name="T45" fmla="*/ 8 h 2957"/>
                <a:gd name="T46" fmla="*/ 736 w 2523"/>
                <a:gd name="T47" fmla="*/ 8 h 2957"/>
                <a:gd name="T48" fmla="*/ 2522 w 2523"/>
                <a:gd name="T49" fmla="*/ 292 h 2957"/>
                <a:gd name="T50" fmla="*/ 1407 w 2523"/>
                <a:gd name="T51" fmla="*/ 2854 h 2957"/>
                <a:gd name="T52" fmla="*/ 1993 w 2523"/>
                <a:gd name="T53" fmla="*/ 2933 h 2957"/>
                <a:gd name="T54" fmla="*/ 807 w 2523"/>
                <a:gd name="T55" fmla="*/ 32 h 2957"/>
                <a:gd name="T56" fmla="*/ 712 w 2523"/>
                <a:gd name="T57" fmla="*/ 16 h 2957"/>
                <a:gd name="T58" fmla="*/ 688 w 2523"/>
                <a:gd name="T59" fmla="*/ 8 h 2957"/>
                <a:gd name="T60" fmla="*/ 530 w 2523"/>
                <a:gd name="T61" fmla="*/ 466 h 2957"/>
                <a:gd name="T62" fmla="*/ 483 w 2523"/>
                <a:gd name="T63" fmla="*/ 419 h 2957"/>
                <a:gd name="T64" fmla="*/ 348 w 2523"/>
                <a:gd name="T65" fmla="*/ 403 h 2957"/>
                <a:gd name="T66" fmla="*/ 356 w 2523"/>
                <a:gd name="T67" fmla="*/ 458 h 2957"/>
                <a:gd name="T68" fmla="*/ 332 w 2523"/>
                <a:gd name="T69" fmla="*/ 648 h 2957"/>
                <a:gd name="T70" fmla="*/ 340 w 2523"/>
                <a:gd name="T71" fmla="*/ 806 h 2957"/>
                <a:gd name="T72" fmla="*/ 285 w 2523"/>
                <a:gd name="T73" fmla="*/ 917 h 2957"/>
                <a:gd name="T74" fmla="*/ 317 w 2523"/>
                <a:gd name="T75" fmla="*/ 1036 h 2957"/>
                <a:gd name="T76" fmla="*/ 396 w 2523"/>
                <a:gd name="T77" fmla="*/ 1217 h 2957"/>
                <a:gd name="T78" fmla="*/ 388 w 2523"/>
                <a:gd name="T79" fmla="*/ 1312 h 2957"/>
                <a:gd name="T80" fmla="*/ 253 w 2523"/>
                <a:gd name="T81" fmla="*/ 1407 h 2957"/>
                <a:gd name="T82" fmla="*/ 182 w 2523"/>
                <a:gd name="T83" fmla="*/ 1628 h 2957"/>
                <a:gd name="T84" fmla="*/ 103 w 2523"/>
                <a:gd name="T85" fmla="*/ 1684 h 2957"/>
                <a:gd name="T86" fmla="*/ 111 w 2523"/>
                <a:gd name="T87" fmla="*/ 1795 h 2957"/>
                <a:gd name="T88" fmla="*/ 150 w 2523"/>
                <a:gd name="T89" fmla="*/ 1834 h 2957"/>
                <a:gd name="T90" fmla="*/ 166 w 2523"/>
                <a:gd name="T91" fmla="*/ 1921 h 2957"/>
                <a:gd name="T92" fmla="*/ 48 w 2523"/>
                <a:gd name="T93" fmla="*/ 1984 h 2957"/>
                <a:gd name="T94" fmla="*/ 32 w 2523"/>
                <a:gd name="T95" fmla="*/ 2071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23" h="2957">
                  <a:moveTo>
                    <a:pt x="2174" y="2956"/>
                  </a:moveTo>
                  <a:lnTo>
                    <a:pt x="2174" y="2956"/>
                  </a:lnTo>
                  <a:lnTo>
                    <a:pt x="2174" y="2956"/>
                  </a:lnTo>
                  <a:cubicBezTo>
                    <a:pt x="2111" y="2949"/>
                    <a:pt x="2056" y="2941"/>
                    <a:pt x="1993" y="2941"/>
                  </a:cubicBezTo>
                  <a:cubicBezTo>
                    <a:pt x="1826" y="2925"/>
                    <a:pt x="1692" y="2909"/>
                    <a:pt x="1668" y="2901"/>
                  </a:cubicBezTo>
                  <a:cubicBezTo>
                    <a:pt x="1613" y="2885"/>
                    <a:pt x="1407" y="2862"/>
                    <a:pt x="1407" y="2862"/>
                  </a:cubicBezTo>
                  <a:lnTo>
                    <a:pt x="1407" y="2862"/>
                  </a:lnTo>
                  <a:cubicBezTo>
                    <a:pt x="32" y="2079"/>
                    <a:pt x="32" y="2079"/>
                    <a:pt x="32" y="2079"/>
                  </a:cubicBezTo>
                  <a:cubicBezTo>
                    <a:pt x="24" y="2079"/>
                    <a:pt x="0" y="2055"/>
                    <a:pt x="0" y="2039"/>
                  </a:cubicBezTo>
                  <a:cubicBezTo>
                    <a:pt x="0" y="2032"/>
                    <a:pt x="8" y="2024"/>
                    <a:pt x="16" y="2016"/>
                  </a:cubicBezTo>
                  <a:cubicBezTo>
                    <a:pt x="32" y="2000"/>
                    <a:pt x="48" y="1992"/>
                    <a:pt x="40" y="1984"/>
                  </a:cubicBezTo>
                  <a:cubicBezTo>
                    <a:pt x="40" y="1976"/>
                    <a:pt x="40" y="1976"/>
                    <a:pt x="40" y="1976"/>
                  </a:cubicBezTo>
                  <a:lnTo>
                    <a:pt x="40" y="1976"/>
                  </a:lnTo>
                  <a:cubicBezTo>
                    <a:pt x="56" y="1976"/>
                    <a:pt x="71" y="1968"/>
                    <a:pt x="87" y="1968"/>
                  </a:cubicBezTo>
                  <a:cubicBezTo>
                    <a:pt x="95" y="1968"/>
                    <a:pt x="135" y="1968"/>
                    <a:pt x="143" y="1945"/>
                  </a:cubicBezTo>
                  <a:cubicBezTo>
                    <a:pt x="143" y="1929"/>
                    <a:pt x="150" y="1921"/>
                    <a:pt x="159" y="1921"/>
                  </a:cubicBezTo>
                  <a:cubicBezTo>
                    <a:pt x="166" y="1913"/>
                    <a:pt x="174" y="1913"/>
                    <a:pt x="174" y="1889"/>
                  </a:cubicBezTo>
                  <a:lnTo>
                    <a:pt x="174" y="1889"/>
                  </a:lnTo>
                  <a:cubicBezTo>
                    <a:pt x="174" y="1850"/>
                    <a:pt x="166" y="1850"/>
                    <a:pt x="150" y="1834"/>
                  </a:cubicBezTo>
                  <a:cubicBezTo>
                    <a:pt x="135" y="1834"/>
                    <a:pt x="127" y="1834"/>
                    <a:pt x="119" y="1834"/>
                  </a:cubicBezTo>
                  <a:cubicBezTo>
                    <a:pt x="111" y="1826"/>
                    <a:pt x="95" y="1826"/>
                    <a:pt x="95" y="1810"/>
                  </a:cubicBezTo>
                  <a:cubicBezTo>
                    <a:pt x="95" y="1795"/>
                    <a:pt x="103" y="1795"/>
                    <a:pt x="103" y="1786"/>
                  </a:cubicBezTo>
                  <a:cubicBezTo>
                    <a:pt x="111" y="1786"/>
                    <a:pt x="111" y="1779"/>
                    <a:pt x="111" y="1763"/>
                  </a:cubicBezTo>
                  <a:cubicBezTo>
                    <a:pt x="111" y="1747"/>
                    <a:pt x="111" y="1739"/>
                    <a:pt x="103" y="1723"/>
                  </a:cubicBezTo>
                  <a:cubicBezTo>
                    <a:pt x="95" y="1708"/>
                    <a:pt x="87" y="1700"/>
                    <a:pt x="95" y="1684"/>
                  </a:cubicBezTo>
                  <a:cubicBezTo>
                    <a:pt x="111" y="1660"/>
                    <a:pt x="127" y="1660"/>
                    <a:pt x="135" y="1652"/>
                  </a:cubicBezTo>
                  <a:cubicBezTo>
                    <a:pt x="150" y="1652"/>
                    <a:pt x="159" y="1644"/>
                    <a:pt x="166" y="1636"/>
                  </a:cubicBezTo>
                  <a:cubicBezTo>
                    <a:pt x="166" y="1636"/>
                    <a:pt x="174" y="1628"/>
                    <a:pt x="174" y="1621"/>
                  </a:cubicBezTo>
                  <a:cubicBezTo>
                    <a:pt x="198" y="1589"/>
                    <a:pt x="230" y="1542"/>
                    <a:pt x="237" y="1510"/>
                  </a:cubicBezTo>
                  <a:cubicBezTo>
                    <a:pt x="237" y="1486"/>
                    <a:pt x="237" y="1478"/>
                    <a:pt x="230" y="1462"/>
                  </a:cubicBezTo>
                  <a:cubicBezTo>
                    <a:pt x="230" y="1439"/>
                    <a:pt x="230" y="1415"/>
                    <a:pt x="253" y="1399"/>
                  </a:cubicBezTo>
                  <a:cubicBezTo>
                    <a:pt x="277" y="1391"/>
                    <a:pt x="285" y="1375"/>
                    <a:pt x="301" y="1360"/>
                  </a:cubicBezTo>
                  <a:cubicBezTo>
                    <a:pt x="317" y="1344"/>
                    <a:pt x="332" y="1328"/>
                    <a:pt x="348" y="1320"/>
                  </a:cubicBezTo>
                  <a:cubicBezTo>
                    <a:pt x="364" y="1312"/>
                    <a:pt x="380" y="1304"/>
                    <a:pt x="388" y="1304"/>
                  </a:cubicBezTo>
                  <a:cubicBezTo>
                    <a:pt x="396" y="1296"/>
                    <a:pt x="403" y="1296"/>
                    <a:pt x="411" y="1289"/>
                  </a:cubicBezTo>
                  <a:cubicBezTo>
                    <a:pt x="411" y="1281"/>
                    <a:pt x="419" y="1265"/>
                    <a:pt x="411" y="1249"/>
                  </a:cubicBezTo>
                  <a:cubicBezTo>
                    <a:pt x="411" y="1233"/>
                    <a:pt x="403" y="1225"/>
                    <a:pt x="388" y="1217"/>
                  </a:cubicBezTo>
                  <a:cubicBezTo>
                    <a:pt x="364" y="1209"/>
                    <a:pt x="348" y="1138"/>
                    <a:pt x="340" y="1115"/>
                  </a:cubicBezTo>
                  <a:cubicBezTo>
                    <a:pt x="340" y="1091"/>
                    <a:pt x="332" y="1083"/>
                    <a:pt x="317" y="1059"/>
                  </a:cubicBezTo>
                  <a:cubicBezTo>
                    <a:pt x="317" y="1059"/>
                    <a:pt x="317" y="1051"/>
                    <a:pt x="309" y="1044"/>
                  </a:cubicBezTo>
                  <a:cubicBezTo>
                    <a:pt x="301" y="1028"/>
                    <a:pt x="293" y="1020"/>
                    <a:pt x="293" y="1012"/>
                  </a:cubicBezTo>
                  <a:cubicBezTo>
                    <a:pt x="277" y="1004"/>
                    <a:pt x="269" y="988"/>
                    <a:pt x="277" y="956"/>
                  </a:cubicBezTo>
                  <a:cubicBezTo>
                    <a:pt x="277" y="941"/>
                    <a:pt x="277" y="925"/>
                    <a:pt x="277" y="917"/>
                  </a:cubicBezTo>
                  <a:cubicBezTo>
                    <a:pt x="277" y="893"/>
                    <a:pt x="277" y="885"/>
                    <a:pt x="293" y="869"/>
                  </a:cubicBezTo>
                  <a:cubicBezTo>
                    <a:pt x="301" y="862"/>
                    <a:pt x="309" y="854"/>
                    <a:pt x="317" y="854"/>
                  </a:cubicBezTo>
                  <a:cubicBezTo>
                    <a:pt x="332" y="846"/>
                    <a:pt x="340" y="838"/>
                    <a:pt x="332" y="806"/>
                  </a:cubicBezTo>
                  <a:cubicBezTo>
                    <a:pt x="332" y="783"/>
                    <a:pt x="324" y="767"/>
                    <a:pt x="324" y="751"/>
                  </a:cubicBezTo>
                  <a:cubicBezTo>
                    <a:pt x="317" y="735"/>
                    <a:pt x="309" y="719"/>
                    <a:pt x="309" y="688"/>
                  </a:cubicBezTo>
                  <a:cubicBezTo>
                    <a:pt x="309" y="664"/>
                    <a:pt x="324" y="656"/>
                    <a:pt x="332" y="648"/>
                  </a:cubicBezTo>
                  <a:cubicBezTo>
                    <a:pt x="340" y="632"/>
                    <a:pt x="348" y="625"/>
                    <a:pt x="340" y="601"/>
                  </a:cubicBezTo>
                  <a:cubicBezTo>
                    <a:pt x="332" y="553"/>
                    <a:pt x="340" y="530"/>
                    <a:pt x="356" y="514"/>
                  </a:cubicBezTo>
                  <a:cubicBezTo>
                    <a:pt x="364" y="498"/>
                    <a:pt x="356" y="490"/>
                    <a:pt x="348" y="458"/>
                  </a:cubicBezTo>
                  <a:cubicBezTo>
                    <a:pt x="348" y="451"/>
                    <a:pt x="348" y="451"/>
                    <a:pt x="348" y="451"/>
                  </a:cubicBezTo>
                  <a:cubicBezTo>
                    <a:pt x="348" y="443"/>
                    <a:pt x="348" y="443"/>
                    <a:pt x="348" y="435"/>
                  </a:cubicBezTo>
                  <a:cubicBezTo>
                    <a:pt x="340" y="419"/>
                    <a:pt x="332" y="403"/>
                    <a:pt x="340" y="395"/>
                  </a:cubicBezTo>
                  <a:cubicBezTo>
                    <a:pt x="348" y="387"/>
                    <a:pt x="364" y="379"/>
                    <a:pt x="380" y="379"/>
                  </a:cubicBezTo>
                  <a:cubicBezTo>
                    <a:pt x="396" y="379"/>
                    <a:pt x="411" y="379"/>
                    <a:pt x="419" y="379"/>
                  </a:cubicBezTo>
                  <a:cubicBezTo>
                    <a:pt x="451" y="379"/>
                    <a:pt x="475" y="387"/>
                    <a:pt x="490" y="411"/>
                  </a:cubicBezTo>
                  <a:cubicBezTo>
                    <a:pt x="498" y="427"/>
                    <a:pt x="498" y="443"/>
                    <a:pt x="506" y="451"/>
                  </a:cubicBezTo>
                  <a:cubicBezTo>
                    <a:pt x="506" y="466"/>
                    <a:pt x="506" y="466"/>
                    <a:pt x="514" y="466"/>
                  </a:cubicBezTo>
                  <a:cubicBezTo>
                    <a:pt x="514" y="466"/>
                    <a:pt x="522" y="466"/>
                    <a:pt x="530" y="458"/>
                  </a:cubicBezTo>
                  <a:cubicBezTo>
                    <a:pt x="538" y="458"/>
                    <a:pt x="538" y="458"/>
                    <a:pt x="538" y="458"/>
                  </a:cubicBezTo>
                  <a:cubicBezTo>
                    <a:pt x="570" y="435"/>
                    <a:pt x="577" y="435"/>
                    <a:pt x="585" y="411"/>
                  </a:cubicBezTo>
                  <a:cubicBezTo>
                    <a:pt x="601" y="379"/>
                    <a:pt x="680" y="24"/>
                    <a:pt x="680" y="8"/>
                  </a:cubicBezTo>
                  <a:cubicBezTo>
                    <a:pt x="680" y="0"/>
                    <a:pt x="680" y="0"/>
                    <a:pt x="688" y="0"/>
                  </a:cubicBezTo>
                  <a:lnTo>
                    <a:pt x="688" y="0"/>
                  </a:lnTo>
                  <a:lnTo>
                    <a:pt x="696" y="0"/>
                  </a:lnTo>
                  <a:lnTo>
                    <a:pt x="696" y="0"/>
                  </a:lnTo>
                  <a:cubicBezTo>
                    <a:pt x="704" y="0"/>
                    <a:pt x="704" y="0"/>
                    <a:pt x="720" y="8"/>
                  </a:cubicBezTo>
                  <a:lnTo>
                    <a:pt x="720" y="8"/>
                  </a:lnTo>
                  <a:cubicBezTo>
                    <a:pt x="728" y="8"/>
                    <a:pt x="728" y="8"/>
                    <a:pt x="736" y="8"/>
                  </a:cubicBezTo>
                  <a:lnTo>
                    <a:pt x="736" y="8"/>
                  </a:lnTo>
                  <a:cubicBezTo>
                    <a:pt x="751" y="16"/>
                    <a:pt x="775" y="16"/>
                    <a:pt x="807" y="24"/>
                  </a:cubicBezTo>
                  <a:cubicBezTo>
                    <a:pt x="1052" y="71"/>
                    <a:pt x="1621" y="182"/>
                    <a:pt x="2514" y="292"/>
                  </a:cubicBezTo>
                  <a:cubicBezTo>
                    <a:pt x="2522" y="292"/>
                    <a:pt x="2522" y="292"/>
                    <a:pt x="2522" y="292"/>
                  </a:cubicBezTo>
                  <a:lnTo>
                    <a:pt x="2522" y="292"/>
                  </a:lnTo>
                  <a:cubicBezTo>
                    <a:pt x="2174" y="2956"/>
                    <a:pt x="2174" y="2956"/>
                    <a:pt x="2174" y="2956"/>
                  </a:cubicBezTo>
                  <a:lnTo>
                    <a:pt x="1407" y="2854"/>
                  </a:lnTo>
                  <a:lnTo>
                    <a:pt x="1407" y="2854"/>
                  </a:lnTo>
                  <a:cubicBezTo>
                    <a:pt x="1423" y="2862"/>
                    <a:pt x="1621" y="2878"/>
                    <a:pt x="1668" y="2893"/>
                  </a:cubicBezTo>
                  <a:cubicBezTo>
                    <a:pt x="1692" y="2901"/>
                    <a:pt x="1834" y="2917"/>
                    <a:pt x="1993" y="2933"/>
                  </a:cubicBezTo>
                  <a:cubicBezTo>
                    <a:pt x="2056" y="2941"/>
                    <a:pt x="2111" y="2941"/>
                    <a:pt x="2166" y="2949"/>
                  </a:cubicBezTo>
                  <a:cubicBezTo>
                    <a:pt x="2514" y="300"/>
                    <a:pt x="2514" y="300"/>
                    <a:pt x="2514" y="300"/>
                  </a:cubicBezTo>
                  <a:cubicBezTo>
                    <a:pt x="1613" y="190"/>
                    <a:pt x="1044" y="79"/>
                    <a:pt x="807" y="32"/>
                  </a:cubicBezTo>
                  <a:cubicBezTo>
                    <a:pt x="775" y="24"/>
                    <a:pt x="751" y="16"/>
                    <a:pt x="736" y="16"/>
                  </a:cubicBezTo>
                  <a:lnTo>
                    <a:pt x="736" y="16"/>
                  </a:lnTo>
                  <a:cubicBezTo>
                    <a:pt x="712" y="16"/>
                    <a:pt x="712" y="16"/>
                    <a:pt x="712" y="16"/>
                  </a:cubicBezTo>
                  <a:cubicBezTo>
                    <a:pt x="704" y="8"/>
                    <a:pt x="696" y="8"/>
                    <a:pt x="696" y="8"/>
                  </a:cubicBezTo>
                  <a:lnTo>
                    <a:pt x="696" y="8"/>
                  </a:lnTo>
                  <a:lnTo>
                    <a:pt x="688" y="8"/>
                  </a:lnTo>
                  <a:cubicBezTo>
                    <a:pt x="688" y="47"/>
                    <a:pt x="601" y="387"/>
                    <a:pt x="593" y="411"/>
                  </a:cubicBezTo>
                  <a:cubicBezTo>
                    <a:pt x="577" y="443"/>
                    <a:pt x="570" y="443"/>
                    <a:pt x="538" y="466"/>
                  </a:cubicBezTo>
                  <a:cubicBezTo>
                    <a:pt x="530" y="466"/>
                    <a:pt x="530" y="466"/>
                    <a:pt x="530" y="466"/>
                  </a:cubicBezTo>
                  <a:cubicBezTo>
                    <a:pt x="522" y="474"/>
                    <a:pt x="522" y="474"/>
                    <a:pt x="514" y="474"/>
                  </a:cubicBezTo>
                  <a:cubicBezTo>
                    <a:pt x="498" y="474"/>
                    <a:pt x="498" y="466"/>
                    <a:pt x="498" y="451"/>
                  </a:cubicBezTo>
                  <a:cubicBezTo>
                    <a:pt x="490" y="443"/>
                    <a:pt x="490" y="427"/>
                    <a:pt x="483" y="419"/>
                  </a:cubicBezTo>
                  <a:cubicBezTo>
                    <a:pt x="467" y="395"/>
                    <a:pt x="451" y="387"/>
                    <a:pt x="419" y="387"/>
                  </a:cubicBezTo>
                  <a:cubicBezTo>
                    <a:pt x="411" y="387"/>
                    <a:pt x="396" y="387"/>
                    <a:pt x="380" y="387"/>
                  </a:cubicBezTo>
                  <a:cubicBezTo>
                    <a:pt x="364" y="387"/>
                    <a:pt x="356" y="395"/>
                    <a:pt x="348" y="403"/>
                  </a:cubicBezTo>
                  <a:cubicBezTo>
                    <a:pt x="340" y="411"/>
                    <a:pt x="348" y="419"/>
                    <a:pt x="348" y="435"/>
                  </a:cubicBezTo>
                  <a:cubicBezTo>
                    <a:pt x="356" y="435"/>
                    <a:pt x="356" y="443"/>
                    <a:pt x="356" y="451"/>
                  </a:cubicBezTo>
                  <a:cubicBezTo>
                    <a:pt x="356" y="458"/>
                    <a:pt x="356" y="458"/>
                    <a:pt x="356" y="458"/>
                  </a:cubicBezTo>
                  <a:cubicBezTo>
                    <a:pt x="364" y="490"/>
                    <a:pt x="372" y="506"/>
                    <a:pt x="356" y="522"/>
                  </a:cubicBezTo>
                  <a:cubicBezTo>
                    <a:pt x="348" y="530"/>
                    <a:pt x="340" y="553"/>
                    <a:pt x="348" y="601"/>
                  </a:cubicBezTo>
                  <a:cubicBezTo>
                    <a:pt x="356" y="632"/>
                    <a:pt x="340" y="640"/>
                    <a:pt x="332" y="648"/>
                  </a:cubicBezTo>
                  <a:cubicBezTo>
                    <a:pt x="324" y="664"/>
                    <a:pt x="317" y="672"/>
                    <a:pt x="317" y="688"/>
                  </a:cubicBezTo>
                  <a:cubicBezTo>
                    <a:pt x="317" y="719"/>
                    <a:pt x="324" y="735"/>
                    <a:pt x="332" y="751"/>
                  </a:cubicBezTo>
                  <a:cubicBezTo>
                    <a:pt x="332" y="767"/>
                    <a:pt x="340" y="783"/>
                    <a:pt x="340" y="806"/>
                  </a:cubicBezTo>
                  <a:cubicBezTo>
                    <a:pt x="348" y="838"/>
                    <a:pt x="332" y="846"/>
                    <a:pt x="317" y="854"/>
                  </a:cubicBezTo>
                  <a:cubicBezTo>
                    <a:pt x="317" y="862"/>
                    <a:pt x="309" y="862"/>
                    <a:pt x="301" y="869"/>
                  </a:cubicBezTo>
                  <a:cubicBezTo>
                    <a:pt x="285" y="885"/>
                    <a:pt x="285" y="901"/>
                    <a:pt x="285" y="917"/>
                  </a:cubicBezTo>
                  <a:cubicBezTo>
                    <a:pt x="285" y="925"/>
                    <a:pt x="285" y="941"/>
                    <a:pt x="285" y="964"/>
                  </a:cubicBezTo>
                  <a:cubicBezTo>
                    <a:pt x="277" y="988"/>
                    <a:pt x="285" y="996"/>
                    <a:pt x="293" y="1012"/>
                  </a:cubicBezTo>
                  <a:cubicBezTo>
                    <a:pt x="301" y="1020"/>
                    <a:pt x="309" y="1028"/>
                    <a:pt x="317" y="1036"/>
                  </a:cubicBezTo>
                  <a:cubicBezTo>
                    <a:pt x="317" y="1044"/>
                    <a:pt x="324" y="1051"/>
                    <a:pt x="324" y="1059"/>
                  </a:cubicBezTo>
                  <a:cubicBezTo>
                    <a:pt x="340" y="1075"/>
                    <a:pt x="348" y="1091"/>
                    <a:pt x="348" y="1115"/>
                  </a:cubicBezTo>
                  <a:cubicBezTo>
                    <a:pt x="348" y="1138"/>
                    <a:pt x="372" y="1202"/>
                    <a:pt x="396" y="1217"/>
                  </a:cubicBezTo>
                  <a:cubicBezTo>
                    <a:pt x="403" y="1217"/>
                    <a:pt x="419" y="1233"/>
                    <a:pt x="419" y="1249"/>
                  </a:cubicBezTo>
                  <a:cubicBezTo>
                    <a:pt x="427" y="1265"/>
                    <a:pt x="419" y="1281"/>
                    <a:pt x="419" y="1289"/>
                  </a:cubicBezTo>
                  <a:cubicBezTo>
                    <a:pt x="411" y="1304"/>
                    <a:pt x="396" y="1304"/>
                    <a:pt x="388" y="1312"/>
                  </a:cubicBezTo>
                  <a:cubicBezTo>
                    <a:pt x="380" y="1312"/>
                    <a:pt x="364" y="1320"/>
                    <a:pt x="356" y="1328"/>
                  </a:cubicBezTo>
                  <a:cubicBezTo>
                    <a:pt x="332" y="1336"/>
                    <a:pt x="324" y="1352"/>
                    <a:pt x="309" y="1368"/>
                  </a:cubicBezTo>
                  <a:cubicBezTo>
                    <a:pt x="293" y="1384"/>
                    <a:pt x="277" y="1399"/>
                    <a:pt x="253" y="1407"/>
                  </a:cubicBezTo>
                  <a:cubicBezTo>
                    <a:pt x="237" y="1423"/>
                    <a:pt x="237" y="1439"/>
                    <a:pt x="237" y="1462"/>
                  </a:cubicBezTo>
                  <a:cubicBezTo>
                    <a:pt x="245" y="1470"/>
                    <a:pt x="245" y="1486"/>
                    <a:pt x="245" y="1510"/>
                  </a:cubicBezTo>
                  <a:cubicBezTo>
                    <a:pt x="237" y="1549"/>
                    <a:pt x="198" y="1597"/>
                    <a:pt x="182" y="1628"/>
                  </a:cubicBezTo>
                  <a:cubicBezTo>
                    <a:pt x="174" y="1636"/>
                    <a:pt x="174" y="1636"/>
                    <a:pt x="174" y="1644"/>
                  </a:cubicBezTo>
                  <a:cubicBezTo>
                    <a:pt x="166" y="1652"/>
                    <a:pt x="150" y="1660"/>
                    <a:pt x="143" y="1660"/>
                  </a:cubicBezTo>
                  <a:cubicBezTo>
                    <a:pt x="127" y="1668"/>
                    <a:pt x="111" y="1668"/>
                    <a:pt x="103" y="1684"/>
                  </a:cubicBezTo>
                  <a:cubicBezTo>
                    <a:pt x="95" y="1700"/>
                    <a:pt x="103" y="1708"/>
                    <a:pt x="111" y="1723"/>
                  </a:cubicBezTo>
                  <a:cubicBezTo>
                    <a:pt x="119" y="1731"/>
                    <a:pt x="119" y="1747"/>
                    <a:pt x="119" y="1763"/>
                  </a:cubicBezTo>
                  <a:cubicBezTo>
                    <a:pt x="119" y="1786"/>
                    <a:pt x="111" y="1786"/>
                    <a:pt x="111" y="1795"/>
                  </a:cubicBezTo>
                  <a:cubicBezTo>
                    <a:pt x="103" y="1795"/>
                    <a:pt x="103" y="1795"/>
                    <a:pt x="103" y="1810"/>
                  </a:cubicBezTo>
                  <a:cubicBezTo>
                    <a:pt x="103" y="1818"/>
                    <a:pt x="111" y="1826"/>
                    <a:pt x="119" y="1826"/>
                  </a:cubicBezTo>
                  <a:cubicBezTo>
                    <a:pt x="127" y="1826"/>
                    <a:pt x="143" y="1826"/>
                    <a:pt x="150" y="1834"/>
                  </a:cubicBezTo>
                  <a:cubicBezTo>
                    <a:pt x="174" y="1842"/>
                    <a:pt x="174" y="1850"/>
                    <a:pt x="182" y="1889"/>
                  </a:cubicBezTo>
                  <a:lnTo>
                    <a:pt x="182" y="1889"/>
                  </a:lnTo>
                  <a:cubicBezTo>
                    <a:pt x="182" y="1913"/>
                    <a:pt x="174" y="1921"/>
                    <a:pt x="166" y="1921"/>
                  </a:cubicBezTo>
                  <a:cubicBezTo>
                    <a:pt x="159" y="1929"/>
                    <a:pt x="150" y="1929"/>
                    <a:pt x="150" y="1945"/>
                  </a:cubicBezTo>
                  <a:cubicBezTo>
                    <a:pt x="143" y="1976"/>
                    <a:pt x="95" y="1976"/>
                    <a:pt x="87" y="1976"/>
                  </a:cubicBezTo>
                  <a:cubicBezTo>
                    <a:pt x="71" y="1976"/>
                    <a:pt x="64" y="1976"/>
                    <a:pt x="48" y="1984"/>
                  </a:cubicBezTo>
                  <a:cubicBezTo>
                    <a:pt x="56" y="1992"/>
                    <a:pt x="40" y="2008"/>
                    <a:pt x="16" y="2024"/>
                  </a:cubicBezTo>
                  <a:cubicBezTo>
                    <a:pt x="16" y="2032"/>
                    <a:pt x="8" y="2032"/>
                    <a:pt x="8" y="2039"/>
                  </a:cubicBezTo>
                  <a:cubicBezTo>
                    <a:pt x="8" y="2055"/>
                    <a:pt x="32" y="2071"/>
                    <a:pt x="32" y="2071"/>
                  </a:cubicBezTo>
                  <a:cubicBezTo>
                    <a:pt x="1407" y="2854"/>
                    <a:pt x="1407" y="2854"/>
                    <a:pt x="1407" y="2854"/>
                  </a:cubicBezTo>
                  <a:lnTo>
                    <a:pt x="2174" y="2956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52"/>
            <p:cNvSpPr>
              <a:spLocks noChangeArrowheads="1"/>
            </p:cNvSpPr>
            <p:nvPr/>
          </p:nvSpPr>
          <p:spPr bwMode="auto">
            <a:xfrm>
              <a:off x="14959764" y="6381728"/>
              <a:ext cx="1435651" cy="1117905"/>
            </a:xfrm>
            <a:custGeom>
              <a:avLst/>
              <a:gdLst>
                <a:gd name="T0" fmla="*/ 2720 w 2729"/>
                <a:gd name="T1" fmla="*/ 269 h 2127"/>
                <a:gd name="T2" fmla="*/ 2720 w 2729"/>
                <a:gd name="T3" fmla="*/ 269 h 2127"/>
                <a:gd name="T4" fmla="*/ 2649 w 2729"/>
                <a:gd name="T5" fmla="*/ 222 h 2127"/>
                <a:gd name="T6" fmla="*/ 245 w 2729"/>
                <a:gd name="T7" fmla="*/ 0 h 2127"/>
                <a:gd name="T8" fmla="*/ 0 w 2729"/>
                <a:gd name="T9" fmla="*/ 1896 h 2127"/>
                <a:gd name="T10" fmla="*/ 1890 w 2729"/>
                <a:gd name="T11" fmla="*/ 2078 h 2127"/>
                <a:gd name="T12" fmla="*/ 1898 w 2729"/>
                <a:gd name="T13" fmla="*/ 2078 h 2127"/>
                <a:gd name="T14" fmla="*/ 2253 w 2729"/>
                <a:gd name="T15" fmla="*/ 2102 h 2127"/>
                <a:gd name="T16" fmla="*/ 2625 w 2729"/>
                <a:gd name="T17" fmla="*/ 2126 h 2127"/>
                <a:gd name="T18" fmla="*/ 2720 w 2729"/>
                <a:gd name="T19" fmla="*/ 269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29" h="2127">
                  <a:moveTo>
                    <a:pt x="2720" y="269"/>
                  </a:moveTo>
                  <a:lnTo>
                    <a:pt x="2720" y="269"/>
                  </a:lnTo>
                  <a:cubicBezTo>
                    <a:pt x="2712" y="206"/>
                    <a:pt x="2649" y="222"/>
                    <a:pt x="2649" y="222"/>
                  </a:cubicBezTo>
                  <a:cubicBezTo>
                    <a:pt x="2269" y="269"/>
                    <a:pt x="245" y="0"/>
                    <a:pt x="245" y="0"/>
                  </a:cubicBezTo>
                  <a:cubicBezTo>
                    <a:pt x="0" y="1896"/>
                    <a:pt x="0" y="1896"/>
                    <a:pt x="0" y="1896"/>
                  </a:cubicBezTo>
                  <a:cubicBezTo>
                    <a:pt x="522" y="1968"/>
                    <a:pt x="1155" y="2031"/>
                    <a:pt x="1890" y="2078"/>
                  </a:cubicBezTo>
                  <a:lnTo>
                    <a:pt x="1898" y="2078"/>
                  </a:lnTo>
                  <a:cubicBezTo>
                    <a:pt x="2016" y="2086"/>
                    <a:pt x="2135" y="2094"/>
                    <a:pt x="2253" y="2102"/>
                  </a:cubicBezTo>
                  <a:cubicBezTo>
                    <a:pt x="2380" y="2110"/>
                    <a:pt x="2498" y="2118"/>
                    <a:pt x="2625" y="2126"/>
                  </a:cubicBezTo>
                  <a:cubicBezTo>
                    <a:pt x="2664" y="1493"/>
                    <a:pt x="2728" y="324"/>
                    <a:pt x="2720" y="26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53"/>
            <p:cNvSpPr>
              <a:spLocks noChangeArrowheads="1"/>
            </p:cNvSpPr>
            <p:nvPr/>
          </p:nvSpPr>
          <p:spPr bwMode="auto">
            <a:xfrm>
              <a:off x="14959764" y="6381728"/>
              <a:ext cx="1440290" cy="1117905"/>
            </a:xfrm>
            <a:custGeom>
              <a:avLst/>
              <a:gdLst>
                <a:gd name="T0" fmla="*/ 2633 w 2737"/>
                <a:gd name="T1" fmla="*/ 2126 h 2127"/>
                <a:gd name="T2" fmla="*/ 2633 w 2737"/>
                <a:gd name="T3" fmla="*/ 2126 h 2127"/>
                <a:gd name="T4" fmla="*/ 2625 w 2737"/>
                <a:gd name="T5" fmla="*/ 2126 h 2127"/>
                <a:gd name="T6" fmla="*/ 2253 w 2737"/>
                <a:gd name="T7" fmla="*/ 2110 h 2127"/>
                <a:gd name="T8" fmla="*/ 1898 w 2737"/>
                <a:gd name="T9" fmla="*/ 2086 h 2127"/>
                <a:gd name="T10" fmla="*/ 1890 w 2737"/>
                <a:gd name="T11" fmla="*/ 2086 h 2127"/>
                <a:gd name="T12" fmla="*/ 0 w 2737"/>
                <a:gd name="T13" fmla="*/ 1904 h 2127"/>
                <a:gd name="T14" fmla="*/ 0 w 2737"/>
                <a:gd name="T15" fmla="*/ 1904 h 2127"/>
                <a:gd name="T16" fmla="*/ 0 w 2737"/>
                <a:gd name="T17" fmla="*/ 1896 h 2127"/>
                <a:gd name="T18" fmla="*/ 245 w 2737"/>
                <a:gd name="T19" fmla="*/ 0 h 2127"/>
                <a:gd name="T20" fmla="*/ 245 w 2737"/>
                <a:gd name="T21" fmla="*/ 0 h 2127"/>
                <a:gd name="T22" fmla="*/ 2514 w 2737"/>
                <a:gd name="T23" fmla="*/ 222 h 2127"/>
                <a:gd name="T24" fmla="*/ 2649 w 2737"/>
                <a:gd name="T25" fmla="*/ 222 h 2127"/>
                <a:gd name="T26" fmla="*/ 2664 w 2737"/>
                <a:gd name="T27" fmla="*/ 214 h 2127"/>
                <a:gd name="T28" fmla="*/ 2728 w 2737"/>
                <a:gd name="T29" fmla="*/ 269 h 2127"/>
                <a:gd name="T30" fmla="*/ 2633 w 2737"/>
                <a:gd name="T31" fmla="*/ 2126 h 2127"/>
                <a:gd name="T32" fmla="*/ 2633 w 2737"/>
                <a:gd name="T33" fmla="*/ 2126 h 2127"/>
                <a:gd name="T34" fmla="*/ 8 w 2737"/>
                <a:gd name="T35" fmla="*/ 1896 h 2127"/>
                <a:gd name="T36" fmla="*/ 8 w 2737"/>
                <a:gd name="T37" fmla="*/ 1896 h 2127"/>
                <a:gd name="T38" fmla="*/ 1890 w 2737"/>
                <a:gd name="T39" fmla="*/ 2078 h 2127"/>
                <a:gd name="T40" fmla="*/ 1898 w 2737"/>
                <a:gd name="T41" fmla="*/ 2078 h 2127"/>
                <a:gd name="T42" fmla="*/ 2253 w 2737"/>
                <a:gd name="T43" fmla="*/ 2102 h 2127"/>
                <a:gd name="T44" fmla="*/ 2625 w 2737"/>
                <a:gd name="T45" fmla="*/ 2118 h 2127"/>
                <a:gd name="T46" fmla="*/ 2720 w 2737"/>
                <a:gd name="T47" fmla="*/ 277 h 2127"/>
                <a:gd name="T48" fmla="*/ 2664 w 2737"/>
                <a:gd name="T49" fmla="*/ 222 h 2127"/>
                <a:gd name="T50" fmla="*/ 2649 w 2737"/>
                <a:gd name="T51" fmla="*/ 229 h 2127"/>
                <a:gd name="T52" fmla="*/ 2514 w 2737"/>
                <a:gd name="T53" fmla="*/ 229 h 2127"/>
                <a:gd name="T54" fmla="*/ 245 w 2737"/>
                <a:gd name="T55" fmla="*/ 8 h 2127"/>
                <a:gd name="T56" fmla="*/ 8 w 2737"/>
                <a:gd name="T57" fmla="*/ 1896 h 2127"/>
                <a:gd name="T58" fmla="*/ 2633 w 2737"/>
                <a:gd name="T59" fmla="*/ 2126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37" h="2127">
                  <a:moveTo>
                    <a:pt x="2633" y="2126"/>
                  </a:moveTo>
                  <a:lnTo>
                    <a:pt x="2633" y="2126"/>
                  </a:lnTo>
                  <a:cubicBezTo>
                    <a:pt x="2625" y="2126"/>
                    <a:pt x="2625" y="2126"/>
                    <a:pt x="2625" y="2126"/>
                  </a:cubicBezTo>
                  <a:cubicBezTo>
                    <a:pt x="2506" y="2118"/>
                    <a:pt x="2380" y="2118"/>
                    <a:pt x="2253" y="2110"/>
                  </a:cubicBezTo>
                  <a:cubicBezTo>
                    <a:pt x="2135" y="2102"/>
                    <a:pt x="2016" y="2094"/>
                    <a:pt x="1898" y="2086"/>
                  </a:cubicBezTo>
                  <a:cubicBezTo>
                    <a:pt x="1890" y="2086"/>
                    <a:pt x="1890" y="2086"/>
                    <a:pt x="1890" y="2086"/>
                  </a:cubicBezTo>
                  <a:cubicBezTo>
                    <a:pt x="1234" y="2039"/>
                    <a:pt x="601" y="1976"/>
                    <a:pt x="0" y="1904"/>
                  </a:cubicBezTo>
                  <a:lnTo>
                    <a:pt x="0" y="1904"/>
                  </a:lnTo>
                  <a:cubicBezTo>
                    <a:pt x="0" y="1896"/>
                    <a:pt x="0" y="1896"/>
                    <a:pt x="0" y="1896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245" y="0"/>
                  </a:lnTo>
                  <a:cubicBezTo>
                    <a:pt x="261" y="0"/>
                    <a:pt x="1945" y="222"/>
                    <a:pt x="2514" y="222"/>
                  </a:cubicBezTo>
                  <a:cubicBezTo>
                    <a:pt x="2569" y="222"/>
                    <a:pt x="2617" y="222"/>
                    <a:pt x="2649" y="222"/>
                  </a:cubicBezTo>
                  <a:cubicBezTo>
                    <a:pt x="2649" y="222"/>
                    <a:pt x="2656" y="214"/>
                    <a:pt x="2664" y="214"/>
                  </a:cubicBezTo>
                  <a:cubicBezTo>
                    <a:pt x="2688" y="214"/>
                    <a:pt x="2720" y="222"/>
                    <a:pt x="2728" y="269"/>
                  </a:cubicBezTo>
                  <a:cubicBezTo>
                    <a:pt x="2736" y="324"/>
                    <a:pt x="2664" y="1454"/>
                    <a:pt x="2633" y="2126"/>
                  </a:cubicBezTo>
                  <a:lnTo>
                    <a:pt x="2633" y="2126"/>
                  </a:lnTo>
                  <a:lnTo>
                    <a:pt x="8" y="1896"/>
                  </a:lnTo>
                  <a:lnTo>
                    <a:pt x="8" y="1896"/>
                  </a:lnTo>
                  <a:cubicBezTo>
                    <a:pt x="601" y="1968"/>
                    <a:pt x="1241" y="2031"/>
                    <a:pt x="1890" y="2078"/>
                  </a:cubicBezTo>
                  <a:cubicBezTo>
                    <a:pt x="1898" y="2078"/>
                    <a:pt x="1898" y="2078"/>
                    <a:pt x="1898" y="2078"/>
                  </a:cubicBezTo>
                  <a:cubicBezTo>
                    <a:pt x="2016" y="2086"/>
                    <a:pt x="2143" y="2094"/>
                    <a:pt x="2253" y="2102"/>
                  </a:cubicBezTo>
                  <a:cubicBezTo>
                    <a:pt x="2380" y="2110"/>
                    <a:pt x="2498" y="2110"/>
                    <a:pt x="2625" y="2118"/>
                  </a:cubicBezTo>
                  <a:cubicBezTo>
                    <a:pt x="2664" y="1446"/>
                    <a:pt x="2728" y="324"/>
                    <a:pt x="2720" y="277"/>
                  </a:cubicBezTo>
                  <a:cubicBezTo>
                    <a:pt x="2712" y="229"/>
                    <a:pt x="2688" y="222"/>
                    <a:pt x="2664" y="222"/>
                  </a:cubicBezTo>
                  <a:cubicBezTo>
                    <a:pt x="2656" y="222"/>
                    <a:pt x="2649" y="229"/>
                    <a:pt x="2649" y="229"/>
                  </a:cubicBezTo>
                  <a:cubicBezTo>
                    <a:pt x="2617" y="229"/>
                    <a:pt x="2569" y="229"/>
                    <a:pt x="2514" y="229"/>
                  </a:cubicBezTo>
                  <a:cubicBezTo>
                    <a:pt x="1961" y="229"/>
                    <a:pt x="340" y="16"/>
                    <a:pt x="245" y="8"/>
                  </a:cubicBezTo>
                  <a:cubicBezTo>
                    <a:pt x="8" y="1896"/>
                    <a:pt x="8" y="1896"/>
                    <a:pt x="8" y="1896"/>
                  </a:cubicBezTo>
                  <a:lnTo>
                    <a:pt x="2633" y="2126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129"/>
            <p:cNvSpPr>
              <a:spLocks noChangeArrowheads="1"/>
            </p:cNvSpPr>
            <p:nvPr/>
          </p:nvSpPr>
          <p:spPr bwMode="auto">
            <a:xfrm>
              <a:off x="12946606" y="5774070"/>
              <a:ext cx="1268661" cy="1934301"/>
            </a:xfrm>
            <a:custGeom>
              <a:avLst/>
              <a:gdLst>
                <a:gd name="T0" fmla="*/ 356 w 2412"/>
                <a:gd name="T1" fmla="*/ 0 h 3676"/>
                <a:gd name="T2" fmla="*/ 356 w 2412"/>
                <a:gd name="T3" fmla="*/ 0 h 3676"/>
                <a:gd name="T4" fmla="*/ 0 w 2412"/>
                <a:gd name="T5" fmla="*/ 1391 h 3676"/>
                <a:gd name="T6" fmla="*/ 1597 w 2412"/>
                <a:gd name="T7" fmla="*/ 3675 h 3676"/>
                <a:gd name="T8" fmla="*/ 1605 w 2412"/>
                <a:gd name="T9" fmla="*/ 3627 h 3676"/>
                <a:gd name="T10" fmla="*/ 1652 w 2412"/>
                <a:gd name="T11" fmla="*/ 3564 h 3676"/>
                <a:gd name="T12" fmla="*/ 1629 w 2412"/>
                <a:gd name="T13" fmla="*/ 3446 h 3676"/>
                <a:gd name="T14" fmla="*/ 1660 w 2412"/>
                <a:gd name="T15" fmla="*/ 3359 h 3676"/>
                <a:gd name="T16" fmla="*/ 1668 w 2412"/>
                <a:gd name="T17" fmla="*/ 3272 h 3676"/>
                <a:gd name="T18" fmla="*/ 1668 w 2412"/>
                <a:gd name="T19" fmla="*/ 3209 h 3676"/>
                <a:gd name="T20" fmla="*/ 1692 w 2412"/>
                <a:gd name="T21" fmla="*/ 3137 h 3676"/>
                <a:gd name="T22" fmla="*/ 1802 w 2412"/>
                <a:gd name="T23" fmla="*/ 3169 h 3676"/>
                <a:gd name="T24" fmla="*/ 1842 w 2412"/>
                <a:gd name="T25" fmla="*/ 3224 h 3676"/>
                <a:gd name="T26" fmla="*/ 1897 w 2412"/>
                <a:gd name="T27" fmla="*/ 3169 h 3676"/>
                <a:gd name="T28" fmla="*/ 2000 w 2412"/>
                <a:gd name="T29" fmla="*/ 2758 h 3676"/>
                <a:gd name="T30" fmla="*/ 2000 w 2412"/>
                <a:gd name="T31" fmla="*/ 2758 h 3676"/>
                <a:gd name="T32" fmla="*/ 2000 w 2412"/>
                <a:gd name="T33" fmla="*/ 2758 h 3676"/>
                <a:gd name="T34" fmla="*/ 2008 w 2412"/>
                <a:gd name="T35" fmla="*/ 2758 h 3676"/>
                <a:gd name="T36" fmla="*/ 2411 w 2412"/>
                <a:gd name="T37" fmla="*/ 443 h 3676"/>
                <a:gd name="T38" fmla="*/ 356 w 2412"/>
                <a:gd name="T39" fmla="*/ 0 h 3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2" h="3676">
                  <a:moveTo>
                    <a:pt x="356" y="0"/>
                  </a:moveTo>
                  <a:lnTo>
                    <a:pt x="356" y="0"/>
                  </a:lnTo>
                  <a:cubicBezTo>
                    <a:pt x="0" y="1391"/>
                    <a:pt x="0" y="1391"/>
                    <a:pt x="0" y="1391"/>
                  </a:cubicBezTo>
                  <a:cubicBezTo>
                    <a:pt x="1597" y="3675"/>
                    <a:pt x="1597" y="3675"/>
                    <a:pt x="1597" y="3675"/>
                  </a:cubicBezTo>
                  <a:cubicBezTo>
                    <a:pt x="1597" y="3651"/>
                    <a:pt x="1589" y="3643"/>
                    <a:pt x="1605" y="3627"/>
                  </a:cubicBezTo>
                  <a:cubicBezTo>
                    <a:pt x="1629" y="3604"/>
                    <a:pt x="1652" y="3612"/>
                    <a:pt x="1652" y="3564"/>
                  </a:cubicBezTo>
                  <a:cubicBezTo>
                    <a:pt x="1644" y="3509"/>
                    <a:pt x="1629" y="3493"/>
                    <a:pt x="1629" y="3446"/>
                  </a:cubicBezTo>
                  <a:cubicBezTo>
                    <a:pt x="1629" y="3398"/>
                    <a:pt x="1668" y="3406"/>
                    <a:pt x="1660" y="3359"/>
                  </a:cubicBezTo>
                  <a:cubicBezTo>
                    <a:pt x="1652" y="3311"/>
                    <a:pt x="1652" y="3288"/>
                    <a:pt x="1668" y="3272"/>
                  </a:cubicBezTo>
                  <a:cubicBezTo>
                    <a:pt x="1676" y="3256"/>
                    <a:pt x="1676" y="3240"/>
                    <a:pt x="1668" y="3209"/>
                  </a:cubicBezTo>
                  <a:cubicBezTo>
                    <a:pt x="1660" y="3169"/>
                    <a:pt x="1636" y="3145"/>
                    <a:pt x="1692" y="3137"/>
                  </a:cubicBezTo>
                  <a:cubicBezTo>
                    <a:pt x="1755" y="3137"/>
                    <a:pt x="1779" y="3137"/>
                    <a:pt x="1802" y="3169"/>
                  </a:cubicBezTo>
                  <a:cubicBezTo>
                    <a:pt x="1818" y="3209"/>
                    <a:pt x="1802" y="3240"/>
                    <a:pt x="1842" y="3224"/>
                  </a:cubicBezTo>
                  <a:cubicBezTo>
                    <a:pt x="1882" y="3201"/>
                    <a:pt x="1889" y="3193"/>
                    <a:pt x="1897" y="3169"/>
                  </a:cubicBezTo>
                  <a:cubicBezTo>
                    <a:pt x="1913" y="3137"/>
                    <a:pt x="2000" y="2782"/>
                    <a:pt x="2000" y="2758"/>
                  </a:cubicBezTo>
                  <a:lnTo>
                    <a:pt x="2000" y="2758"/>
                  </a:lnTo>
                  <a:lnTo>
                    <a:pt x="2000" y="2758"/>
                  </a:lnTo>
                  <a:cubicBezTo>
                    <a:pt x="2000" y="2758"/>
                    <a:pt x="2000" y="2758"/>
                    <a:pt x="2008" y="2758"/>
                  </a:cubicBezTo>
                  <a:cubicBezTo>
                    <a:pt x="2411" y="443"/>
                    <a:pt x="2411" y="443"/>
                    <a:pt x="2411" y="443"/>
                  </a:cubicBezTo>
                  <a:cubicBezTo>
                    <a:pt x="1652" y="300"/>
                    <a:pt x="941" y="142"/>
                    <a:pt x="356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130"/>
            <p:cNvSpPr>
              <a:spLocks noChangeArrowheads="1"/>
            </p:cNvSpPr>
            <p:nvPr/>
          </p:nvSpPr>
          <p:spPr bwMode="auto">
            <a:xfrm>
              <a:off x="12946606" y="5771752"/>
              <a:ext cx="1268661" cy="1941258"/>
            </a:xfrm>
            <a:custGeom>
              <a:avLst/>
              <a:gdLst>
                <a:gd name="T0" fmla="*/ 1597 w 2412"/>
                <a:gd name="T1" fmla="*/ 3691 h 3692"/>
                <a:gd name="T2" fmla="*/ 348 w 2412"/>
                <a:gd name="T3" fmla="*/ 0 h 3692"/>
                <a:gd name="T4" fmla="*/ 2411 w 2412"/>
                <a:gd name="T5" fmla="*/ 451 h 3692"/>
                <a:gd name="T6" fmla="*/ 2411 w 2412"/>
                <a:gd name="T7" fmla="*/ 451 h 3692"/>
                <a:gd name="T8" fmla="*/ 2008 w 2412"/>
                <a:gd name="T9" fmla="*/ 2774 h 3692"/>
                <a:gd name="T10" fmla="*/ 1905 w 2412"/>
                <a:gd name="T11" fmla="*/ 3177 h 3692"/>
                <a:gd name="T12" fmla="*/ 1842 w 2412"/>
                <a:gd name="T13" fmla="*/ 3232 h 3692"/>
                <a:gd name="T14" fmla="*/ 1810 w 2412"/>
                <a:gd name="T15" fmla="*/ 3217 h 3692"/>
                <a:gd name="T16" fmla="*/ 1731 w 2412"/>
                <a:gd name="T17" fmla="*/ 3153 h 3692"/>
                <a:gd name="T18" fmla="*/ 1660 w 2412"/>
                <a:gd name="T19" fmla="*/ 3161 h 3692"/>
                <a:gd name="T20" fmla="*/ 1668 w 2412"/>
                <a:gd name="T21" fmla="*/ 3217 h 3692"/>
                <a:gd name="T22" fmla="*/ 1668 w 2412"/>
                <a:gd name="T23" fmla="*/ 3280 h 3692"/>
                <a:gd name="T24" fmla="*/ 1644 w 2412"/>
                <a:gd name="T25" fmla="*/ 3414 h 3692"/>
                <a:gd name="T26" fmla="*/ 1644 w 2412"/>
                <a:gd name="T27" fmla="*/ 3509 h 3692"/>
                <a:gd name="T28" fmla="*/ 1629 w 2412"/>
                <a:gd name="T29" fmla="*/ 3620 h 3692"/>
                <a:gd name="T30" fmla="*/ 1597 w 2412"/>
                <a:gd name="T31" fmla="*/ 3675 h 3692"/>
                <a:gd name="T32" fmla="*/ 8 w 2412"/>
                <a:gd name="T33" fmla="*/ 1399 h 3692"/>
                <a:gd name="T34" fmla="*/ 1589 w 2412"/>
                <a:gd name="T35" fmla="*/ 3675 h 3692"/>
                <a:gd name="T36" fmla="*/ 1629 w 2412"/>
                <a:gd name="T37" fmla="*/ 3612 h 3692"/>
                <a:gd name="T38" fmla="*/ 1636 w 2412"/>
                <a:gd name="T39" fmla="*/ 3517 h 3692"/>
                <a:gd name="T40" fmla="*/ 1644 w 2412"/>
                <a:gd name="T41" fmla="*/ 3406 h 3692"/>
                <a:gd name="T42" fmla="*/ 1668 w 2412"/>
                <a:gd name="T43" fmla="*/ 3280 h 3692"/>
                <a:gd name="T44" fmla="*/ 1660 w 2412"/>
                <a:gd name="T45" fmla="*/ 3217 h 3692"/>
                <a:gd name="T46" fmla="*/ 1652 w 2412"/>
                <a:gd name="T47" fmla="*/ 3161 h 3692"/>
                <a:gd name="T48" fmla="*/ 1731 w 2412"/>
                <a:gd name="T49" fmla="*/ 3145 h 3692"/>
                <a:gd name="T50" fmla="*/ 1818 w 2412"/>
                <a:gd name="T51" fmla="*/ 3217 h 3692"/>
                <a:gd name="T52" fmla="*/ 1842 w 2412"/>
                <a:gd name="T53" fmla="*/ 3224 h 3692"/>
                <a:gd name="T54" fmla="*/ 1897 w 2412"/>
                <a:gd name="T55" fmla="*/ 3169 h 3692"/>
                <a:gd name="T56" fmla="*/ 2000 w 2412"/>
                <a:gd name="T57" fmla="*/ 2766 h 3692"/>
                <a:gd name="T58" fmla="*/ 2000 w 2412"/>
                <a:gd name="T59" fmla="*/ 2766 h 3692"/>
                <a:gd name="T60" fmla="*/ 356 w 2412"/>
                <a:gd name="T61" fmla="*/ 16 h 3692"/>
                <a:gd name="T62" fmla="*/ 1597 w 2412"/>
                <a:gd name="T63" fmla="*/ 3691 h 3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2" h="3692">
                  <a:moveTo>
                    <a:pt x="1597" y="3691"/>
                  </a:moveTo>
                  <a:lnTo>
                    <a:pt x="1597" y="3691"/>
                  </a:lnTo>
                  <a:cubicBezTo>
                    <a:pt x="0" y="1399"/>
                    <a:pt x="0" y="1399"/>
                    <a:pt x="0" y="1399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6" y="8"/>
                    <a:pt x="356" y="8"/>
                    <a:pt x="356" y="8"/>
                  </a:cubicBezTo>
                  <a:cubicBezTo>
                    <a:pt x="1067" y="174"/>
                    <a:pt x="1755" y="324"/>
                    <a:pt x="2411" y="451"/>
                  </a:cubicBezTo>
                  <a:lnTo>
                    <a:pt x="2411" y="451"/>
                  </a:lnTo>
                  <a:lnTo>
                    <a:pt x="2411" y="451"/>
                  </a:lnTo>
                  <a:cubicBezTo>
                    <a:pt x="2008" y="2774"/>
                    <a:pt x="2008" y="2774"/>
                    <a:pt x="2008" y="2774"/>
                  </a:cubicBezTo>
                  <a:lnTo>
                    <a:pt x="2008" y="2774"/>
                  </a:lnTo>
                  <a:lnTo>
                    <a:pt x="2000" y="2774"/>
                  </a:lnTo>
                  <a:cubicBezTo>
                    <a:pt x="2000" y="2813"/>
                    <a:pt x="1913" y="3145"/>
                    <a:pt x="1905" y="3177"/>
                  </a:cubicBezTo>
                  <a:cubicBezTo>
                    <a:pt x="1889" y="3201"/>
                    <a:pt x="1882" y="3209"/>
                    <a:pt x="1850" y="3224"/>
                  </a:cubicBezTo>
                  <a:cubicBezTo>
                    <a:pt x="1842" y="3232"/>
                    <a:pt x="1842" y="3232"/>
                    <a:pt x="1842" y="3232"/>
                  </a:cubicBezTo>
                  <a:cubicBezTo>
                    <a:pt x="1834" y="3240"/>
                    <a:pt x="1834" y="3240"/>
                    <a:pt x="1826" y="3240"/>
                  </a:cubicBezTo>
                  <a:cubicBezTo>
                    <a:pt x="1810" y="3240"/>
                    <a:pt x="1810" y="3232"/>
                    <a:pt x="1810" y="3217"/>
                  </a:cubicBezTo>
                  <a:cubicBezTo>
                    <a:pt x="1802" y="3209"/>
                    <a:pt x="1802" y="3193"/>
                    <a:pt x="1795" y="3185"/>
                  </a:cubicBezTo>
                  <a:cubicBezTo>
                    <a:pt x="1779" y="3161"/>
                    <a:pt x="1763" y="3153"/>
                    <a:pt x="1731" y="3153"/>
                  </a:cubicBezTo>
                  <a:cubicBezTo>
                    <a:pt x="1723" y="3153"/>
                    <a:pt x="1708" y="3153"/>
                    <a:pt x="1692" y="3153"/>
                  </a:cubicBezTo>
                  <a:cubicBezTo>
                    <a:pt x="1676" y="3153"/>
                    <a:pt x="1668" y="3153"/>
                    <a:pt x="1660" y="3161"/>
                  </a:cubicBezTo>
                  <a:cubicBezTo>
                    <a:pt x="1652" y="3169"/>
                    <a:pt x="1660" y="3185"/>
                    <a:pt x="1660" y="3201"/>
                  </a:cubicBezTo>
                  <a:cubicBezTo>
                    <a:pt x="1668" y="3201"/>
                    <a:pt x="1668" y="3209"/>
                    <a:pt x="1668" y="3217"/>
                  </a:cubicBezTo>
                  <a:cubicBezTo>
                    <a:pt x="1668" y="3224"/>
                    <a:pt x="1668" y="3224"/>
                    <a:pt x="1668" y="3224"/>
                  </a:cubicBezTo>
                  <a:cubicBezTo>
                    <a:pt x="1676" y="3248"/>
                    <a:pt x="1684" y="3264"/>
                    <a:pt x="1668" y="3280"/>
                  </a:cubicBezTo>
                  <a:cubicBezTo>
                    <a:pt x="1660" y="3296"/>
                    <a:pt x="1652" y="3319"/>
                    <a:pt x="1660" y="3367"/>
                  </a:cubicBezTo>
                  <a:cubicBezTo>
                    <a:pt x="1668" y="3391"/>
                    <a:pt x="1652" y="3406"/>
                    <a:pt x="1644" y="3414"/>
                  </a:cubicBezTo>
                  <a:cubicBezTo>
                    <a:pt x="1636" y="3422"/>
                    <a:pt x="1629" y="3430"/>
                    <a:pt x="1629" y="3454"/>
                  </a:cubicBezTo>
                  <a:cubicBezTo>
                    <a:pt x="1629" y="3477"/>
                    <a:pt x="1636" y="3493"/>
                    <a:pt x="1644" y="3509"/>
                  </a:cubicBezTo>
                  <a:cubicBezTo>
                    <a:pt x="1644" y="3525"/>
                    <a:pt x="1652" y="3541"/>
                    <a:pt x="1652" y="3572"/>
                  </a:cubicBezTo>
                  <a:cubicBezTo>
                    <a:pt x="1660" y="3604"/>
                    <a:pt x="1644" y="3612"/>
                    <a:pt x="1629" y="3620"/>
                  </a:cubicBezTo>
                  <a:cubicBezTo>
                    <a:pt x="1629" y="3628"/>
                    <a:pt x="1621" y="3628"/>
                    <a:pt x="1613" y="3635"/>
                  </a:cubicBezTo>
                  <a:cubicBezTo>
                    <a:pt x="1597" y="3651"/>
                    <a:pt x="1597" y="3659"/>
                    <a:pt x="1597" y="3675"/>
                  </a:cubicBezTo>
                  <a:cubicBezTo>
                    <a:pt x="1597" y="3691"/>
                    <a:pt x="1597" y="3691"/>
                    <a:pt x="1597" y="3691"/>
                  </a:cubicBezTo>
                  <a:lnTo>
                    <a:pt x="8" y="1399"/>
                  </a:lnTo>
                  <a:lnTo>
                    <a:pt x="8" y="1399"/>
                  </a:lnTo>
                  <a:cubicBezTo>
                    <a:pt x="1589" y="3675"/>
                    <a:pt x="1589" y="3675"/>
                    <a:pt x="1589" y="3675"/>
                  </a:cubicBezTo>
                  <a:cubicBezTo>
                    <a:pt x="1589" y="3659"/>
                    <a:pt x="1589" y="3644"/>
                    <a:pt x="1605" y="3628"/>
                  </a:cubicBezTo>
                  <a:cubicBezTo>
                    <a:pt x="1613" y="3620"/>
                    <a:pt x="1621" y="3620"/>
                    <a:pt x="1629" y="3612"/>
                  </a:cubicBezTo>
                  <a:cubicBezTo>
                    <a:pt x="1644" y="3604"/>
                    <a:pt x="1652" y="3604"/>
                    <a:pt x="1644" y="3572"/>
                  </a:cubicBezTo>
                  <a:cubicBezTo>
                    <a:pt x="1644" y="3549"/>
                    <a:pt x="1636" y="3533"/>
                    <a:pt x="1636" y="3517"/>
                  </a:cubicBezTo>
                  <a:cubicBezTo>
                    <a:pt x="1629" y="3501"/>
                    <a:pt x="1621" y="3485"/>
                    <a:pt x="1621" y="3454"/>
                  </a:cubicBezTo>
                  <a:cubicBezTo>
                    <a:pt x="1621" y="3430"/>
                    <a:pt x="1636" y="3422"/>
                    <a:pt x="1644" y="3406"/>
                  </a:cubicBezTo>
                  <a:cubicBezTo>
                    <a:pt x="1652" y="3398"/>
                    <a:pt x="1660" y="3391"/>
                    <a:pt x="1652" y="3367"/>
                  </a:cubicBezTo>
                  <a:cubicBezTo>
                    <a:pt x="1644" y="3319"/>
                    <a:pt x="1652" y="3296"/>
                    <a:pt x="1668" y="3280"/>
                  </a:cubicBezTo>
                  <a:cubicBezTo>
                    <a:pt x="1676" y="3264"/>
                    <a:pt x="1668" y="3248"/>
                    <a:pt x="1660" y="3224"/>
                  </a:cubicBezTo>
                  <a:cubicBezTo>
                    <a:pt x="1660" y="3217"/>
                    <a:pt x="1660" y="3217"/>
                    <a:pt x="1660" y="3217"/>
                  </a:cubicBezTo>
                  <a:cubicBezTo>
                    <a:pt x="1660" y="3209"/>
                    <a:pt x="1660" y="3201"/>
                    <a:pt x="1660" y="3201"/>
                  </a:cubicBezTo>
                  <a:cubicBezTo>
                    <a:pt x="1652" y="3185"/>
                    <a:pt x="1644" y="3169"/>
                    <a:pt x="1652" y="3161"/>
                  </a:cubicBezTo>
                  <a:cubicBezTo>
                    <a:pt x="1660" y="3153"/>
                    <a:pt x="1676" y="3145"/>
                    <a:pt x="1692" y="3145"/>
                  </a:cubicBezTo>
                  <a:cubicBezTo>
                    <a:pt x="1708" y="3145"/>
                    <a:pt x="1723" y="3145"/>
                    <a:pt x="1731" y="3145"/>
                  </a:cubicBezTo>
                  <a:cubicBezTo>
                    <a:pt x="1763" y="3145"/>
                    <a:pt x="1787" y="3145"/>
                    <a:pt x="1802" y="3177"/>
                  </a:cubicBezTo>
                  <a:cubicBezTo>
                    <a:pt x="1810" y="3193"/>
                    <a:pt x="1810" y="3201"/>
                    <a:pt x="1818" y="3217"/>
                  </a:cubicBezTo>
                  <a:cubicBezTo>
                    <a:pt x="1818" y="3224"/>
                    <a:pt x="1818" y="3232"/>
                    <a:pt x="1826" y="3232"/>
                  </a:cubicBezTo>
                  <a:cubicBezTo>
                    <a:pt x="1826" y="3232"/>
                    <a:pt x="1834" y="3232"/>
                    <a:pt x="1842" y="3224"/>
                  </a:cubicBezTo>
                  <a:cubicBezTo>
                    <a:pt x="1850" y="3224"/>
                    <a:pt x="1850" y="3224"/>
                    <a:pt x="1850" y="3224"/>
                  </a:cubicBezTo>
                  <a:cubicBezTo>
                    <a:pt x="1882" y="3201"/>
                    <a:pt x="1889" y="3201"/>
                    <a:pt x="1897" y="3169"/>
                  </a:cubicBezTo>
                  <a:cubicBezTo>
                    <a:pt x="1913" y="3145"/>
                    <a:pt x="1992" y="2790"/>
                    <a:pt x="1992" y="2766"/>
                  </a:cubicBezTo>
                  <a:cubicBezTo>
                    <a:pt x="1992" y="2766"/>
                    <a:pt x="1992" y="2766"/>
                    <a:pt x="2000" y="2766"/>
                  </a:cubicBezTo>
                  <a:lnTo>
                    <a:pt x="2000" y="2766"/>
                  </a:lnTo>
                  <a:lnTo>
                    <a:pt x="2000" y="2766"/>
                  </a:lnTo>
                  <a:cubicBezTo>
                    <a:pt x="2403" y="451"/>
                    <a:pt x="2403" y="451"/>
                    <a:pt x="2403" y="451"/>
                  </a:cubicBezTo>
                  <a:cubicBezTo>
                    <a:pt x="1755" y="332"/>
                    <a:pt x="1067" y="182"/>
                    <a:pt x="356" y="16"/>
                  </a:cubicBezTo>
                  <a:cubicBezTo>
                    <a:pt x="8" y="1399"/>
                    <a:pt x="8" y="1399"/>
                    <a:pt x="8" y="1399"/>
                  </a:cubicBezTo>
                  <a:lnTo>
                    <a:pt x="1597" y="3691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132"/>
            <p:cNvSpPr>
              <a:spLocks noChangeArrowheads="1"/>
            </p:cNvSpPr>
            <p:nvPr/>
          </p:nvSpPr>
          <p:spPr bwMode="auto">
            <a:xfrm>
              <a:off x="13999571" y="6008321"/>
              <a:ext cx="1090074" cy="1375348"/>
            </a:xfrm>
            <a:custGeom>
              <a:avLst/>
              <a:gdLst>
                <a:gd name="T0" fmla="*/ 1826 w 2072"/>
                <a:gd name="T1" fmla="*/ 2615 h 2616"/>
                <a:gd name="T2" fmla="*/ 1826 w 2072"/>
                <a:gd name="T3" fmla="*/ 2615 h 2616"/>
                <a:gd name="T4" fmla="*/ 1826 w 2072"/>
                <a:gd name="T5" fmla="*/ 2615 h 2616"/>
                <a:gd name="T6" fmla="*/ 119 w 2072"/>
                <a:gd name="T7" fmla="*/ 2339 h 2616"/>
                <a:gd name="T8" fmla="*/ 48 w 2072"/>
                <a:gd name="T9" fmla="*/ 2331 h 2616"/>
                <a:gd name="T10" fmla="*/ 48 w 2072"/>
                <a:gd name="T11" fmla="*/ 2331 h 2616"/>
                <a:gd name="T12" fmla="*/ 32 w 2072"/>
                <a:gd name="T13" fmla="*/ 2323 h 2616"/>
                <a:gd name="T14" fmla="*/ 24 w 2072"/>
                <a:gd name="T15" fmla="*/ 2323 h 2616"/>
                <a:gd name="T16" fmla="*/ 8 w 2072"/>
                <a:gd name="T17" fmla="*/ 2323 h 2616"/>
                <a:gd name="T18" fmla="*/ 0 w 2072"/>
                <a:gd name="T19" fmla="*/ 2323 h 2616"/>
                <a:gd name="T20" fmla="*/ 403 w 2072"/>
                <a:gd name="T21" fmla="*/ 0 h 2616"/>
                <a:gd name="T22" fmla="*/ 411 w 2072"/>
                <a:gd name="T23" fmla="*/ 0 h 2616"/>
                <a:gd name="T24" fmla="*/ 1423 w 2072"/>
                <a:gd name="T25" fmla="*/ 166 h 2616"/>
                <a:gd name="T26" fmla="*/ 1423 w 2072"/>
                <a:gd name="T27" fmla="*/ 166 h 2616"/>
                <a:gd name="T28" fmla="*/ 1360 w 2072"/>
                <a:gd name="T29" fmla="*/ 624 h 2616"/>
                <a:gd name="T30" fmla="*/ 2048 w 2072"/>
                <a:gd name="T31" fmla="*/ 703 h 2616"/>
                <a:gd name="T32" fmla="*/ 2071 w 2072"/>
                <a:gd name="T33" fmla="*/ 735 h 2616"/>
                <a:gd name="T34" fmla="*/ 1826 w 2072"/>
                <a:gd name="T35" fmla="*/ 2615 h 2616"/>
                <a:gd name="T36" fmla="*/ 8 w 2072"/>
                <a:gd name="T37" fmla="*/ 2315 h 2616"/>
                <a:gd name="T38" fmla="*/ 8 w 2072"/>
                <a:gd name="T39" fmla="*/ 2315 h 2616"/>
                <a:gd name="T40" fmla="*/ 32 w 2072"/>
                <a:gd name="T41" fmla="*/ 2315 h 2616"/>
                <a:gd name="T42" fmla="*/ 32 w 2072"/>
                <a:gd name="T43" fmla="*/ 2315 h 2616"/>
                <a:gd name="T44" fmla="*/ 48 w 2072"/>
                <a:gd name="T45" fmla="*/ 2323 h 2616"/>
                <a:gd name="T46" fmla="*/ 48 w 2072"/>
                <a:gd name="T47" fmla="*/ 2323 h 2616"/>
                <a:gd name="T48" fmla="*/ 119 w 2072"/>
                <a:gd name="T49" fmla="*/ 2339 h 2616"/>
                <a:gd name="T50" fmla="*/ 1826 w 2072"/>
                <a:gd name="T51" fmla="*/ 2607 h 2616"/>
                <a:gd name="T52" fmla="*/ 2064 w 2072"/>
                <a:gd name="T53" fmla="*/ 735 h 2616"/>
                <a:gd name="T54" fmla="*/ 2048 w 2072"/>
                <a:gd name="T55" fmla="*/ 711 h 2616"/>
                <a:gd name="T56" fmla="*/ 1352 w 2072"/>
                <a:gd name="T57" fmla="*/ 632 h 2616"/>
                <a:gd name="T58" fmla="*/ 1415 w 2072"/>
                <a:gd name="T59" fmla="*/ 174 h 2616"/>
                <a:gd name="T60" fmla="*/ 411 w 2072"/>
                <a:gd name="T61" fmla="*/ 8 h 2616"/>
                <a:gd name="T62" fmla="*/ 8 w 2072"/>
                <a:gd name="T63" fmla="*/ 2315 h 2616"/>
                <a:gd name="T64" fmla="*/ 1826 w 2072"/>
                <a:gd name="T65" fmla="*/ 2615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2" h="2616">
                  <a:moveTo>
                    <a:pt x="1826" y="2615"/>
                  </a:moveTo>
                  <a:lnTo>
                    <a:pt x="1826" y="2615"/>
                  </a:lnTo>
                  <a:lnTo>
                    <a:pt x="1826" y="2615"/>
                  </a:lnTo>
                  <a:cubicBezTo>
                    <a:pt x="925" y="2497"/>
                    <a:pt x="356" y="2386"/>
                    <a:pt x="119" y="2339"/>
                  </a:cubicBezTo>
                  <a:cubicBezTo>
                    <a:pt x="87" y="2339"/>
                    <a:pt x="63" y="2331"/>
                    <a:pt x="48" y="2331"/>
                  </a:cubicBezTo>
                  <a:lnTo>
                    <a:pt x="48" y="2331"/>
                  </a:lnTo>
                  <a:cubicBezTo>
                    <a:pt x="40" y="2331"/>
                    <a:pt x="40" y="2323"/>
                    <a:pt x="32" y="2323"/>
                  </a:cubicBezTo>
                  <a:cubicBezTo>
                    <a:pt x="24" y="2323"/>
                    <a:pt x="24" y="2323"/>
                    <a:pt x="24" y="2323"/>
                  </a:cubicBezTo>
                  <a:cubicBezTo>
                    <a:pt x="16" y="2323"/>
                    <a:pt x="8" y="2323"/>
                    <a:pt x="8" y="2323"/>
                  </a:cubicBezTo>
                  <a:cubicBezTo>
                    <a:pt x="0" y="2323"/>
                    <a:pt x="0" y="2323"/>
                    <a:pt x="0" y="2323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759" y="63"/>
                    <a:pt x="1099" y="118"/>
                    <a:pt x="1423" y="166"/>
                  </a:cubicBezTo>
                  <a:lnTo>
                    <a:pt x="1423" y="166"/>
                  </a:lnTo>
                  <a:cubicBezTo>
                    <a:pt x="1360" y="624"/>
                    <a:pt x="1360" y="624"/>
                    <a:pt x="1360" y="624"/>
                  </a:cubicBezTo>
                  <a:cubicBezTo>
                    <a:pt x="2048" y="703"/>
                    <a:pt x="2048" y="703"/>
                    <a:pt x="2048" y="703"/>
                  </a:cubicBezTo>
                  <a:cubicBezTo>
                    <a:pt x="2071" y="735"/>
                    <a:pt x="2071" y="735"/>
                    <a:pt x="2071" y="735"/>
                  </a:cubicBezTo>
                  <a:cubicBezTo>
                    <a:pt x="1826" y="2615"/>
                    <a:pt x="1826" y="2615"/>
                    <a:pt x="1826" y="2615"/>
                  </a:cubicBezTo>
                  <a:lnTo>
                    <a:pt x="8" y="2315"/>
                  </a:lnTo>
                  <a:lnTo>
                    <a:pt x="8" y="2315"/>
                  </a:lnTo>
                  <a:cubicBezTo>
                    <a:pt x="16" y="2315"/>
                    <a:pt x="24" y="2315"/>
                    <a:pt x="32" y="2315"/>
                  </a:cubicBezTo>
                  <a:lnTo>
                    <a:pt x="32" y="2315"/>
                  </a:lnTo>
                  <a:cubicBezTo>
                    <a:pt x="40" y="2323"/>
                    <a:pt x="40" y="2323"/>
                    <a:pt x="48" y="2323"/>
                  </a:cubicBezTo>
                  <a:lnTo>
                    <a:pt x="48" y="2323"/>
                  </a:lnTo>
                  <a:cubicBezTo>
                    <a:pt x="63" y="2323"/>
                    <a:pt x="87" y="2331"/>
                    <a:pt x="119" y="2339"/>
                  </a:cubicBezTo>
                  <a:cubicBezTo>
                    <a:pt x="356" y="2386"/>
                    <a:pt x="925" y="2497"/>
                    <a:pt x="1826" y="2607"/>
                  </a:cubicBezTo>
                  <a:cubicBezTo>
                    <a:pt x="2064" y="735"/>
                    <a:pt x="2064" y="735"/>
                    <a:pt x="2064" y="735"/>
                  </a:cubicBezTo>
                  <a:cubicBezTo>
                    <a:pt x="2048" y="711"/>
                    <a:pt x="2048" y="711"/>
                    <a:pt x="2048" y="711"/>
                  </a:cubicBezTo>
                  <a:cubicBezTo>
                    <a:pt x="1352" y="632"/>
                    <a:pt x="1352" y="632"/>
                    <a:pt x="1352" y="632"/>
                  </a:cubicBezTo>
                  <a:cubicBezTo>
                    <a:pt x="1415" y="174"/>
                    <a:pt x="1415" y="174"/>
                    <a:pt x="1415" y="174"/>
                  </a:cubicBezTo>
                  <a:cubicBezTo>
                    <a:pt x="1099" y="126"/>
                    <a:pt x="759" y="71"/>
                    <a:pt x="411" y="8"/>
                  </a:cubicBezTo>
                  <a:cubicBezTo>
                    <a:pt x="8" y="2315"/>
                    <a:pt x="8" y="2315"/>
                    <a:pt x="8" y="2315"/>
                  </a:cubicBezTo>
                  <a:lnTo>
                    <a:pt x="1826" y="2615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138"/>
            <p:cNvSpPr>
              <a:spLocks noChangeArrowheads="1"/>
            </p:cNvSpPr>
            <p:nvPr/>
          </p:nvSpPr>
          <p:spPr bwMode="auto">
            <a:xfrm>
              <a:off x="14022764" y="7232914"/>
              <a:ext cx="934681" cy="146116"/>
            </a:xfrm>
            <a:custGeom>
              <a:avLst/>
              <a:gdLst>
                <a:gd name="T0" fmla="*/ 0 w 1779"/>
                <a:gd name="T1" fmla="*/ 0 h 277"/>
                <a:gd name="T2" fmla="*/ 0 w 1779"/>
                <a:gd name="T3" fmla="*/ 0 h 277"/>
                <a:gd name="T4" fmla="*/ 1778 w 1779"/>
                <a:gd name="T5" fmla="*/ 276 h 277"/>
                <a:gd name="T6" fmla="*/ 1778 w 1779"/>
                <a:gd name="T7" fmla="*/ 276 h 277"/>
                <a:gd name="T8" fmla="*/ 0 w 1779"/>
                <a:gd name="T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9" h="277">
                  <a:moveTo>
                    <a:pt x="0" y="0"/>
                  </a:moveTo>
                  <a:lnTo>
                    <a:pt x="0" y="0"/>
                  </a:lnTo>
                  <a:cubicBezTo>
                    <a:pt x="166" y="31"/>
                    <a:pt x="774" y="158"/>
                    <a:pt x="1778" y="276"/>
                  </a:cubicBezTo>
                  <a:lnTo>
                    <a:pt x="1778" y="276"/>
                  </a:lnTo>
                  <a:cubicBezTo>
                    <a:pt x="774" y="158"/>
                    <a:pt x="166" y="31"/>
                    <a:pt x="0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219"/>
            <p:cNvSpPr>
              <a:spLocks noChangeArrowheads="1"/>
            </p:cNvSpPr>
            <p:nvPr/>
          </p:nvSpPr>
          <p:spPr bwMode="auto">
            <a:xfrm>
              <a:off x="12389973" y="4577309"/>
              <a:ext cx="1572489" cy="1322004"/>
            </a:xfrm>
            <a:custGeom>
              <a:avLst/>
              <a:gdLst>
                <a:gd name="T0" fmla="*/ 2450 w 2989"/>
                <a:gd name="T1" fmla="*/ 601 h 2515"/>
                <a:gd name="T2" fmla="*/ 2450 w 2989"/>
                <a:gd name="T3" fmla="*/ 601 h 2515"/>
                <a:gd name="T4" fmla="*/ 2213 w 2989"/>
                <a:gd name="T5" fmla="*/ 538 h 2515"/>
                <a:gd name="T6" fmla="*/ 2102 w 2989"/>
                <a:gd name="T7" fmla="*/ 546 h 2515"/>
                <a:gd name="T8" fmla="*/ 2015 w 2989"/>
                <a:gd name="T9" fmla="*/ 538 h 2515"/>
                <a:gd name="T10" fmla="*/ 1968 w 2989"/>
                <a:gd name="T11" fmla="*/ 554 h 2515"/>
                <a:gd name="T12" fmla="*/ 1818 w 2989"/>
                <a:gd name="T13" fmla="*/ 554 h 2515"/>
                <a:gd name="T14" fmla="*/ 1707 w 2989"/>
                <a:gd name="T15" fmla="*/ 554 h 2515"/>
                <a:gd name="T16" fmla="*/ 1620 w 2989"/>
                <a:gd name="T17" fmla="*/ 522 h 2515"/>
                <a:gd name="T18" fmla="*/ 1533 w 2989"/>
                <a:gd name="T19" fmla="*/ 538 h 2515"/>
                <a:gd name="T20" fmla="*/ 1454 w 2989"/>
                <a:gd name="T21" fmla="*/ 522 h 2515"/>
                <a:gd name="T22" fmla="*/ 1415 w 2989"/>
                <a:gd name="T23" fmla="*/ 490 h 2515"/>
                <a:gd name="T24" fmla="*/ 1360 w 2989"/>
                <a:gd name="T25" fmla="*/ 459 h 2515"/>
                <a:gd name="T26" fmla="*/ 1272 w 2989"/>
                <a:gd name="T27" fmla="*/ 451 h 2515"/>
                <a:gd name="T28" fmla="*/ 1185 w 2989"/>
                <a:gd name="T29" fmla="*/ 467 h 2515"/>
                <a:gd name="T30" fmla="*/ 1059 w 2989"/>
                <a:gd name="T31" fmla="*/ 451 h 2515"/>
                <a:gd name="T32" fmla="*/ 956 w 2989"/>
                <a:gd name="T33" fmla="*/ 419 h 2515"/>
                <a:gd name="T34" fmla="*/ 948 w 2989"/>
                <a:gd name="T35" fmla="*/ 348 h 2515"/>
                <a:gd name="T36" fmla="*/ 964 w 2989"/>
                <a:gd name="T37" fmla="*/ 190 h 2515"/>
                <a:gd name="T38" fmla="*/ 877 w 2989"/>
                <a:gd name="T39" fmla="*/ 103 h 2515"/>
                <a:gd name="T40" fmla="*/ 822 w 2989"/>
                <a:gd name="T41" fmla="*/ 87 h 2515"/>
                <a:gd name="T42" fmla="*/ 790 w 2989"/>
                <a:gd name="T43" fmla="*/ 40 h 2515"/>
                <a:gd name="T44" fmla="*/ 687 w 2989"/>
                <a:gd name="T45" fmla="*/ 0 h 2515"/>
                <a:gd name="T46" fmla="*/ 687 w 2989"/>
                <a:gd name="T47" fmla="*/ 16 h 2515"/>
                <a:gd name="T48" fmla="*/ 672 w 2989"/>
                <a:gd name="T49" fmla="*/ 79 h 2515"/>
                <a:gd name="T50" fmla="*/ 664 w 2989"/>
                <a:gd name="T51" fmla="*/ 95 h 2515"/>
                <a:gd name="T52" fmla="*/ 608 w 2989"/>
                <a:gd name="T53" fmla="*/ 277 h 2515"/>
                <a:gd name="T54" fmla="*/ 545 w 2989"/>
                <a:gd name="T55" fmla="*/ 459 h 2515"/>
                <a:gd name="T56" fmla="*/ 474 w 2989"/>
                <a:gd name="T57" fmla="*/ 593 h 2515"/>
                <a:gd name="T58" fmla="*/ 442 w 2989"/>
                <a:gd name="T59" fmla="*/ 672 h 2515"/>
                <a:gd name="T60" fmla="*/ 434 w 2989"/>
                <a:gd name="T61" fmla="*/ 743 h 2515"/>
                <a:gd name="T62" fmla="*/ 419 w 2989"/>
                <a:gd name="T63" fmla="*/ 799 h 2515"/>
                <a:gd name="T64" fmla="*/ 387 w 2989"/>
                <a:gd name="T65" fmla="*/ 862 h 2515"/>
                <a:gd name="T66" fmla="*/ 300 w 2989"/>
                <a:gd name="T67" fmla="*/ 1067 h 2515"/>
                <a:gd name="T68" fmla="*/ 253 w 2989"/>
                <a:gd name="T69" fmla="*/ 1178 h 2515"/>
                <a:gd name="T70" fmla="*/ 197 w 2989"/>
                <a:gd name="T71" fmla="*/ 1249 h 2515"/>
                <a:gd name="T72" fmla="*/ 166 w 2989"/>
                <a:gd name="T73" fmla="*/ 1289 h 2515"/>
                <a:gd name="T74" fmla="*/ 102 w 2989"/>
                <a:gd name="T75" fmla="*/ 1392 h 2515"/>
                <a:gd name="T76" fmla="*/ 55 w 2989"/>
                <a:gd name="T77" fmla="*/ 1494 h 2515"/>
                <a:gd name="T78" fmla="*/ 63 w 2989"/>
                <a:gd name="T79" fmla="*/ 1605 h 2515"/>
                <a:gd name="T80" fmla="*/ 15 w 2989"/>
                <a:gd name="T81" fmla="*/ 1692 h 2515"/>
                <a:gd name="T82" fmla="*/ 39 w 2989"/>
                <a:gd name="T83" fmla="*/ 1890 h 2515"/>
                <a:gd name="T84" fmla="*/ 55 w 2989"/>
                <a:gd name="T85" fmla="*/ 1913 h 2515"/>
                <a:gd name="T86" fmla="*/ 2442 w 2989"/>
                <a:gd name="T87" fmla="*/ 2514 h 2515"/>
                <a:gd name="T88" fmla="*/ 2616 w 2989"/>
                <a:gd name="T89" fmla="*/ 1724 h 2515"/>
                <a:gd name="T90" fmla="*/ 2672 w 2989"/>
                <a:gd name="T91" fmla="*/ 1629 h 2515"/>
                <a:gd name="T92" fmla="*/ 2680 w 2989"/>
                <a:gd name="T93" fmla="*/ 1566 h 2515"/>
                <a:gd name="T94" fmla="*/ 2672 w 2989"/>
                <a:gd name="T95" fmla="*/ 1479 h 2515"/>
                <a:gd name="T96" fmla="*/ 2616 w 2989"/>
                <a:gd name="T97" fmla="*/ 1376 h 2515"/>
                <a:gd name="T98" fmla="*/ 2798 w 2989"/>
                <a:gd name="T99" fmla="*/ 1178 h 2515"/>
                <a:gd name="T100" fmla="*/ 2814 w 2989"/>
                <a:gd name="T101" fmla="*/ 1115 h 2515"/>
                <a:gd name="T102" fmla="*/ 2885 w 2989"/>
                <a:gd name="T103" fmla="*/ 1036 h 2515"/>
                <a:gd name="T104" fmla="*/ 2972 w 2989"/>
                <a:gd name="T105" fmla="*/ 917 h 2515"/>
                <a:gd name="T106" fmla="*/ 2925 w 2989"/>
                <a:gd name="T107" fmla="*/ 783 h 2515"/>
                <a:gd name="T108" fmla="*/ 2877 w 2989"/>
                <a:gd name="T109" fmla="*/ 680 h 2515"/>
                <a:gd name="T110" fmla="*/ 2869 w 2989"/>
                <a:gd name="T111" fmla="*/ 672 h 2515"/>
                <a:gd name="T112" fmla="*/ 2450 w 2989"/>
                <a:gd name="T113" fmla="*/ 601 h 2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89" h="2515">
                  <a:moveTo>
                    <a:pt x="2450" y="601"/>
                  </a:moveTo>
                  <a:lnTo>
                    <a:pt x="2450" y="601"/>
                  </a:lnTo>
                  <a:cubicBezTo>
                    <a:pt x="2395" y="570"/>
                    <a:pt x="2237" y="530"/>
                    <a:pt x="2213" y="538"/>
                  </a:cubicBezTo>
                  <a:cubicBezTo>
                    <a:pt x="2190" y="554"/>
                    <a:pt x="2126" y="554"/>
                    <a:pt x="2102" y="546"/>
                  </a:cubicBezTo>
                  <a:cubicBezTo>
                    <a:pt x="2071" y="538"/>
                    <a:pt x="2031" y="522"/>
                    <a:pt x="2015" y="538"/>
                  </a:cubicBezTo>
                  <a:cubicBezTo>
                    <a:pt x="2000" y="546"/>
                    <a:pt x="2047" y="554"/>
                    <a:pt x="1968" y="554"/>
                  </a:cubicBezTo>
                  <a:cubicBezTo>
                    <a:pt x="1897" y="546"/>
                    <a:pt x="1834" y="546"/>
                    <a:pt x="1818" y="554"/>
                  </a:cubicBezTo>
                  <a:cubicBezTo>
                    <a:pt x="1802" y="570"/>
                    <a:pt x="1731" y="585"/>
                    <a:pt x="1707" y="554"/>
                  </a:cubicBezTo>
                  <a:cubicBezTo>
                    <a:pt x="1684" y="522"/>
                    <a:pt x="1636" y="506"/>
                    <a:pt x="1620" y="522"/>
                  </a:cubicBezTo>
                  <a:cubicBezTo>
                    <a:pt x="1604" y="530"/>
                    <a:pt x="1549" y="554"/>
                    <a:pt x="1533" y="538"/>
                  </a:cubicBezTo>
                  <a:cubicBezTo>
                    <a:pt x="1518" y="514"/>
                    <a:pt x="1470" y="522"/>
                    <a:pt x="1454" y="522"/>
                  </a:cubicBezTo>
                  <a:cubicBezTo>
                    <a:pt x="1438" y="522"/>
                    <a:pt x="1438" y="514"/>
                    <a:pt x="1415" y="490"/>
                  </a:cubicBezTo>
                  <a:cubicBezTo>
                    <a:pt x="1399" y="467"/>
                    <a:pt x="1391" y="459"/>
                    <a:pt x="1360" y="459"/>
                  </a:cubicBezTo>
                  <a:cubicBezTo>
                    <a:pt x="1320" y="459"/>
                    <a:pt x="1312" y="467"/>
                    <a:pt x="1272" y="451"/>
                  </a:cubicBezTo>
                  <a:cubicBezTo>
                    <a:pt x="1233" y="427"/>
                    <a:pt x="1225" y="451"/>
                    <a:pt x="1185" y="467"/>
                  </a:cubicBezTo>
                  <a:cubicBezTo>
                    <a:pt x="1146" y="475"/>
                    <a:pt x="1083" y="475"/>
                    <a:pt x="1059" y="451"/>
                  </a:cubicBezTo>
                  <a:cubicBezTo>
                    <a:pt x="1027" y="427"/>
                    <a:pt x="972" y="427"/>
                    <a:pt x="956" y="419"/>
                  </a:cubicBezTo>
                  <a:cubicBezTo>
                    <a:pt x="940" y="403"/>
                    <a:pt x="940" y="380"/>
                    <a:pt x="948" y="348"/>
                  </a:cubicBezTo>
                  <a:cubicBezTo>
                    <a:pt x="948" y="309"/>
                    <a:pt x="996" y="230"/>
                    <a:pt x="964" y="190"/>
                  </a:cubicBezTo>
                  <a:cubicBezTo>
                    <a:pt x="940" y="143"/>
                    <a:pt x="917" y="103"/>
                    <a:pt x="877" y="103"/>
                  </a:cubicBezTo>
                  <a:cubicBezTo>
                    <a:pt x="845" y="103"/>
                    <a:pt x="830" y="127"/>
                    <a:pt x="822" y="87"/>
                  </a:cubicBezTo>
                  <a:cubicBezTo>
                    <a:pt x="814" y="48"/>
                    <a:pt x="822" y="48"/>
                    <a:pt x="790" y="40"/>
                  </a:cubicBezTo>
                  <a:cubicBezTo>
                    <a:pt x="774" y="32"/>
                    <a:pt x="727" y="16"/>
                    <a:pt x="687" y="0"/>
                  </a:cubicBezTo>
                  <a:cubicBezTo>
                    <a:pt x="687" y="0"/>
                    <a:pt x="687" y="8"/>
                    <a:pt x="687" y="16"/>
                  </a:cubicBezTo>
                  <a:cubicBezTo>
                    <a:pt x="680" y="40"/>
                    <a:pt x="680" y="56"/>
                    <a:pt x="672" y="79"/>
                  </a:cubicBezTo>
                  <a:cubicBezTo>
                    <a:pt x="664" y="95"/>
                    <a:pt x="672" y="64"/>
                    <a:pt x="664" y="95"/>
                  </a:cubicBezTo>
                  <a:cubicBezTo>
                    <a:pt x="656" y="135"/>
                    <a:pt x="616" y="222"/>
                    <a:pt x="608" y="277"/>
                  </a:cubicBezTo>
                  <a:cubicBezTo>
                    <a:pt x="592" y="325"/>
                    <a:pt x="569" y="403"/>
                    <a:pt x="545" y="459"/>
                  </a:cubicBezTo>
                  <a:cubicBezTo>
                    <a:pt x="521" y="514"/>
                    <a:pt x="490" y="538"/>
                    <a:pt x="474" y="593"/>
                  </a:cubicBezTo>
                  <a:cubicBezTo>
                    <a:pt x="458" y="649"/>
                    <a:pt x="442" y="633"/>
                    <a:pt x="442" y="672"/>
                  </a:cubicBezTo>
                  <a:cubicBezTo>
                    <a:pt x="442" y="712"/>
                    <a:pt x="450" y="720"/>
                    <a:pt x="434" y="743"/>
                  </a:cubicBezTo>
                  <a:cubicBezTo>
                    <a:pt x="419" y="759"/>
                    <a:pt x="427" y="767"/>
                    <a:pt x="419" y="799"/>
                  </a:cubicBezTo>
                  <a:cubicBezTo>
                    <a:pt x="411" y="838"/>
                    <a:pt x="403" y="799"/>
                    <a:pt x="387" y="862"/>
                  </a:cubicBezTo>
                  <a:cubicBezTo>
                    <a:pt x="363" y="925"/>
                    <a:pt x="308" y="1028"/>
                    <a:pt x="300" y="1067"/>
                  </a:cubicBezTo>
                  <a:cubicBezTo>
                    <a:pt x="284" y="1099"/>
                    <a:pt x="276" y="1162"/>
                    <a:pt x="253" y="1178"/>
                  </a:cubicBezTo>
                  <a:cubicBezTo>
                    <a:pt x="229" y="1202"/>
                    <a:pt x="205" y="1218"/>
                    <a:pt x="197" y="1249"/>
                  </a:cubicBezTo>
                  <a:cubicBezTo>
                    <a:pt x="189" y="1289"/>
                    <a:pt x="158" y="1242"/>
                    <a:pt x="166" y="1289"/>
                  </a:cubicBezTo>
                  <a:cubicBezTo>
                    <a:pt x="174" y="1329"/>
                    <a:pt x="110" y="1376"/>
                    <a:pt x="102" y="1392"/>
                  </a:cubicBezTo>
                  <a:cubicBezTo>
                    <a:pt x="87" y="1407"/>
                    <a:pt x="63" y="1439"/>
                    <a:pt x="55" y="1494"/>
                  </a:cubicBezTo>
                  <a:cubicBezTo>
                    <a:pt x="47" y="1550"/>
                    <a:pt x="87" y="1581"/>
                    <a:pt x="63" y="1605"/>
                  </a:cubicBezTo>
                  <a:cubicBezTo>
                    <a:pt x="39" y="1629"/>
                    <a:pt x="15" y="1660"/>
                    <a:pt x="15" y="1692"/>
                  </a:cubicBezTo>
                  <a:cubicBezTo>
                    <a:pt x="15" y="1716"/>
                    <a:pt x="0" y="1826"/>
                    <a:pt x="39" y="1890"/>
                  </a:cubicBezTo>
                  <a:cubicBezTo>
                    <a:pt x="47" y="1898"/>
                    <a:pt x="47" y="1906"/>
                    <a:pt x="55" y="1913"/>
                  </a:cubicBezTo>
                  <a:cubicBezTo>
                    <a:pt x="371" y="2008"/>
                    <a:pt x="1296" y="2261"/>
                    <a:pt x="2442" y="2514"/>
                  </a:cubicBezTo>
                  <a:cubicBezTo>
                    <a:pt x="2474" y="2364"/>
                    <a:pt x="2616" y="1747"/>
                    <a:pt x="2616" y="1724"/>
                  </a:cubicBezTo>
                  <a:cubicBezTo>
                    <a:pt x="2616" y="1700"/>
                    <a:pt x="2656" y="1653"/>
                    <a:pt x="2672" y="1629"/>
                  </a:cubicBezTo>
                  <a:cubicBezTo>
                    <a:pt x="2680" y="1605"/>
                    <a:pt x="2664" y="1589"/>
                    <a:pt x="2680" y="1566"/>
                  </a:cubicBezTo>
                  <a:cubicBezTo>
                    <a:pt x="2688" y="1550"/>
                    <a:pt x="2727" y="1502"/>
                    <a:pt x="2672" y="1479"/>
                  </a:cubicBezTo>
                  <a:cubicBezTo>
                    <a:pt x="2616" y="1447"/>
                    <a:pt x="2624" y="1415"/>
                    <a:pt x="2616" y="1376"/>
                  </a:cubicBezTo>
                  <a:cubicBezTo>
                    <a:pt x="2616" y="1329"/>
                    <a:pt x="2798" y="1194"/>
                    <a:pt x="2798" y="1178"/>
                  </a:cubicBezTo>
                  <a:cubicBezTo>
                    <a:pt x="2798" y="1162"/>
                    <a:pt x="2790" y="1139"/>
                    <a:pt x="2814" y="1115"/>
                  </a:cubicBezTo>
                  <a:cubicBezTo>
                    <a:pt x="2838" y="1091"/>
                    <a:pt x="2885" y="1060"/>
                    <a:pt x="2885" y="1036"/>
                  </a:cubicBezTo>
                  <a:cubicBezTo>
                    <a:pt x="2885" y="1020"/>
                    <a:pt x="2948" y="933"/>
                    <a:pt x="2972" y="917"/>
                  </a:cubicBezTo>
                  <a:cubicBezTo>
                    <a:pt x="2988" y="902"/>
                    <a:pt x="2972" y="815"/>
                    <a:pt x="2925" y="783"/>
                  </a:cubicBezTo>
                  <a:cubicBezTo>
                    <a:pt x="2901" y="759"/>
                    <a:pt x="2885" y="712"/>
                    <a:pt x="2877" y="680"/>
                  </a:cubicBezTo>
                  <a:cubicBezTo>
                    <a:pt x="2869" y="672"/>
                    <a:pt x="2869" y="672"/>
                    <a:pt x="2869" y="672"/>
                  </a:cubicBezTo>
                  <a:cubicBezTo>
                    <a:pt x="2869" y="672"/>
                    <a:pt x="2506" y="625"/>
                    <a:pt x="2450" y="601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220"/>
            <p:cNvSpPr>
              <a:spLocks noChangeArrowheads="1"/>
            </p:cNvSpPr>
            <p:nvPr/>
          </p:nvSpPr>
          <p:spPr bwMode="auto">
            <a:xfrm>
              <a:off x="12389973" y="4572670"/>
              <a:ext cx="1567851" cy="1326643"/>
            </a:xfrm>
            <a:custGeom>
              <a:avLst/>
              <a:gdLst>
                <a:gd name="T0" fmla="*/ 47 w 2981"/>
                <a:gd name="T1" fmla="*/ 1929 h 2523"/>
                <a:gd name="T2" fmla="*/ 15 w 2981"/>
                <a:gd name="T3" fmla="*/ 1724 h 2523"/>
                <a:gd name="T4" fmla="*/ 47 w 2981"/>
                <a:gd name="T5" fmla="*/ 1502 h 2523"/>
                <a:gd name="T6" fmla="*/ 166 w 2981"/>
                <a:gd name="T7" fmla="*/ 1273 h 2523"/>
                <a:gd name="T8" fmla="*/ 253 w 2981"/>
                <a:gd name="T9" fmla="*/ 1186 h 2523"/>
                <a:gd name="T10" fmla="*/ 379 w 2981"/>
                <a:gd name="T11" fmla="*/ 870 h 2523"/>
                <a:gd name="T12" fmla="*/ 434 w 2981"/>
                <a:gd name="T13" fmla="*/ 744 h 2523"/>
                <a:gd name="T14" fmla="*/ 474 w 2981"/>
                <a:gd name="T15" fmla="*/ 601 h 2523"/>
                <a:gd name="T16" fmla="*/ 632 w 2981"/>
                <a:gd name="T17" fmla="*/ 182 h 2523"/>
                <a:gd name="T18" fmla="*/ 672 w 2981"/>
                <a:gd name="T19" fmla="*/ 87 h 2523"/>
                <a:gd name="T20" fmla="*/ 687 w 2981"/>
                <a:gd name="T21" fmla="*/ 0 h 2523"/>
                <a:gd name="T22" fmla="*/ 830 w 2981"/>
                <a:gd name="T23" fmla="*/ 95 h 2523"/>
                <a:gd name="T24" fmla="*/ 956 w 2981"/>
                <a:gd name="T25" fmla="*/ 182 h 2523"/>
                <a:gd name="T26" fmla="*/ 956 w 2981"/>
                <a:gd name="T27" fmla="*/ 420 h 2523"/>
                <a:gd name="T28" fmla="*/ 1185 w 2981"/>
                <a:gd name="T29" fmla="*/ 467 h 2523"/>
                <a:gd name="T30" fmla="*/ 1312 w 2981"/>
                <a:gd name="T31" fmla="*/ 467 h 2523"/>
                <a:gd name="T32" fmla="*/ 1423 w 2981"/>
                <a:gd name="T33" fmla="*/ 498 h 2523"/>
                <a:gd name="T34" fmla="*/ 1533 w 2981"/>
                <a:gd name="T35" fmla="*/ 538 h 2523"/>
                <a:gd name="T36" fmla="*/ 1715 w 2981"/>
                <a:gd name="T37" fmla="*/ 562 h 2523"/>
                <a:gd name="T38" fmla="*/ 1968 w 2981"/>
                <a:gd name="T39" fmla="*/ 554 h 2523"/>
                <a:gd name="T40" fmla="*/ 2039 w 2981"/>
                <a:gd name="T41" fmla="*/ 530 h 2523"/>
                <a:gd name="T42" fmla="*/ 2221 w 2981"/>
                <a:gd name="T43" fmla="*/ 546 h 2523"/>
                <a:gd name="T44" fmla="*/ 2885 w 2981"/>
                <a:gd name="T45" fmla="*/ 688 h 2523"/>
                <a:gd name="T46" fmla="*/ 2893 w 2981"/>
                <a:gd name="T47" fmla="*/ 1044 h 2523"/>
                <a:gd name="T48" fmla="*/ 2798 w 2981"/>
                <a:gd name="T49" fmla="*/ 1186 h 2523"/>
                <a:gd name="T50" fmla="*/ 2672 w 2981"/>
                <a:gd name="T51" fmla="*/ 1479 h 2523"/>
                <a:gd name="T52" fmla="*/ 2680 w 2981"/>
                <a:gd name="T53" fmla="*/ 1605 h 2523"/>
                <a:gd name="T54" fmla="*/ 2442 w 2981"/>
                <a:gd name="T55" fmla="*/ 2522 h 2523"/>
                <a:gd name="T56" fmla="*/ 2616 w 2981"/>
                <a:gd name="T57" fmla="*/ 1732 h 2523"/>
                <a:gd name="T58" fmla="*/ 2672 w 2981"/>
                <a:gd name="T59" fmla="*/ 1574 h 2523"/>
                <a:gd name="T60" fmla="*/ 2616 w 2981"/>
                <a:gd name="T61" fmla="*/ 1408 h 2523"/>
                <a:gd name="T62" fmla="*/ 2798 w 2981"/>
                <a:gd name="T63" fmla="*/ 1186 h 2523"/>
                <a:gd name="T64" fmla="*/ 2964 w 2981"/>
                <a:gd name="T65" fmla="*/ 925 h 2523"/>
                <a:gd name="T66" fmla="*/ 2869 w 2981"/>
                <a:gd name="T67" fmla="*/ 688 h 2523"/>
                <a:gd name="T68" fmla="*/ 2150 w 2981"/>
                <a:gd name="T69" fmla="*/ 562 h 2523"/>
                <a:gd name="T70" fmla="*/ 2015 w 2981"/>
                <a:gd name="T71" fmla="*/ 554 h 2523"/>
                <a:gd name="T72" fmla="*/ 1881 w 2981"/>
                <a:gd name="T73" fmla="*/ 562 h 2523"/>
                <a:gd name="T74" fmla="*/ 1636 w 2981"/>
                <a:gd name="T75" fmla="*/ 530 h 2523"/>
                <a:gd name="T76" fmla="*/ 1486 w 2981"/>
                <a:gd name="T77" fmla="*/ 530 h 2523"/>
                <a:gd name="T78" fmla="*/ 1407 w 2981"/>
                <a:gd name="T79" fmla="*/ 498 h 2523"/>
                <a:gd name="T80" fmla="*/ 1272 w 2981"/>
                <a:gd name="T81" fmla="*/ 459 h 2523"/>
                <a:gd name="T82" fmla="*/ 1130 w 2981"/>
                <a:gd name="T83" fmla="*/ 483 h 2523"/>
                <a:gd name="T84" fmla="*/ 940 w 2981"/>
                <a:gd name="T85" fmla="*/ 356 h 2523"/>
                <a:gd name="T86" fmla="*/ 877 w 2981"/>
                <a:gd name="T87" fmla="*/ 111 h 2523"/>
                <a:gd name="T88" fmla="*/ 814 w 2981"/>
                <a:gd name="T89" fmla="*/ 87 h 2523"/>
                <a:gd name="T90" fmla="*/ 680 w 2981"/>
                <a:gd name="T91" fmla="*/ 56 h 2523"/>
                <a:gd name="T92" fmla="*/ 640 w 2981"/>
                <a:gd name="T93" fmla="*/ 190 h 2523"/>
                <a:gd name="T94" fmla="*/ 482 w 2981"/>
                <a:gd name="T95" fmla="*/ 601 h 2523"/>
                <a:gd name="T96" fmla="*/ 434 w 2981"/>
                <a:gd name="T97" fmla="*/ 751 h 2523"/>
                <a:gd name="T98" fmla="*/ 387 w 2981"/>
                <a:gd name="T99" fmla="*/ 870 h 2523"/>
                <a:gd name="T100" fmla="*/ 253 w 2981"/>
                <a:gd name="T101" fmla="*/ 1186 h 2523"/>
                <a:gd name="T102" fmla="*/ 174 w 2981"/>
                <a:gd name="T103" fmla="*/ 1281 h 2523"/>
                <a:gd name="T104" fmla="*/ 102 w 2981"/>
                <a:gd name="T105" fmla="*/ 1400 h 2523"/>
                <a:gd name="T106" fmla="*/ 23 w 2981"/>
                <a:gd name="T107" fmla="*/ 170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81" h="2523">
                  <a:moveTo>
                    <a:pt x="2442" y="2522"/>
                  </a:moveTo>
                  <a:lnTo>
                    <a:pt x="2442" y="2522"/>
                  </a:lnTo>
                  <a:lnTo>
                    <a:pt x="2442" y="2522"/>
                  </a:lnTo>
                  <a:cubicBezTo>
                    <a:pt x="1304" y="2277"/>
                    <a:pt x="387" y="2024"/>
                    <a:pt x="47" y="1929"/>
                  </a:cubicBezTo>
                  <a:lnTo>
                    <a:pt x="47" y="1929"/>
                  </a:lnTo>
                  <a:lnTo>
                    <a:pt x="47" y="1929"/>
                  </a:lnTo>
                  <a:cubicBezTo>
                    <a:pt x="47" y="1921"/>
                    <a:pt x="39" y="1906"/>
                    <a:pt x="31" y="1898"/>
                  </a:cubicBezTo>
                  <a:cubicBezTo>
                    <a:pt x="0" y="1850"/>
                    <a:pt x="8" y="1763"/>
                    <a:pt x="15" y="1724"/>
                  </a:cubicBezTo>
                  <a:cubicBezTo>
                    <a:pt x="15" y="1708"/>
                    <a:pt x="15" y="1700"/>
                    <a:pt x="15" y="1700"/>
                  </a:cubicBezTo>
                  <a:cubicBezTo>
                    <a:pt x="15" y="1668"/>
                    <a:pt x="31" y="1637"/>
                    <a:pt x="63" y="1613"/>
                  </a:cubicBezTo>
                  <a:cubicBezTo>
                    <a:pt x="71" y="1605"/>
                    <a:pt x="71" y="1589"/>
                    <a:pt x="63" y="1566"/>
                  </a:cubicBezTo>
                  <a:cubicBezTo>
                    <a:pt x="55" y="1550"/>
                    <a:pt x="47" y="1526"/>
                    <a:pt x="47" y="1502"/>
                  </a:cubicBezTo>
                  <a:cubicBezTo>
                    <a:pt x="55" y="1463"/>
                    <a:pt x="71" y="1423"/>
                    <a:pt x="95" y="1400"/>
                  </a:cubicBezTo>
                  <a:cubicBezTo>
                    <a:pt x="102" y="1400"/>
                    <a:pt x="102" y="1400"/>
                    <a:pt x="102" y="1392"/>
                  </a:cubicBezTo>
                  <a:cubicBezTo>
                    <a:pt x="118" y="1376"/>
                    <a:pt x="166" y="1328"/>
                    <a:pt x="158" y="1297"/>
                  </a:cubicBezTo>
                  <a:cubicBezTo>
                    <a:pt x="158" y="1281"/>
                    <a:pt x="158" y="1273"/>
                    <a:pt x="166" y="1273"/>
                  </a:cubicBezTo>
                  <a:cubicBezTo>
                    <a:pt x="166" y="1273"/>
                    <a:pt x="174" y="1273"/>
                    <a:pt x="181" y="1273"/>
                  </a:cubicBezTo>
                  <a:lnTo>
                    <a:pt x="181" y="1273"/>
                  </a:lnTo>
                  <a:cubicBezTo>
                    <a:pt x="189" y="1273"/>
                    <a:pt x="189" y="1273"/>
                    <a:pt x="197" y="1257"/>
                  </a:cubicBezTo>
                  <a:cubicBezTo>
                    <a:pt x="205" y="1226"/>
                    <a:pt x="221" y="1202"/>
                    <a:pt x="253" y="1186"/>
                  </a:cubicBezTo>
                  <a:cubicBezTo>
                    <a:pt x="268" y="1170"/>
                    <a:pt x="276" y="1131"/>
                    <a:pt x="284" y="1099"/>
                  </a:cubicBezTo>
                  <a:cubicBezTo>
                    <a:pt x="292" y="1091"/>
                    <a:pt x="292" y="1084"/>
                    <a:pt x="292" y="1075"/>
                  </a:cubicBezTo>
                  <a:cubicBezTo>
                    <a:pt x="300" y="1060"/>
                    <a:pt x="316" y="1028"/>
                    <a:pt x="324" y="997"/>
                  </a:cubicBezTo>
                  <a:cubicBezTo>
                    <a:pt x="348" y="957"/>
                    <a:pt x="371" y="902"/>
                    <a:pt x="379" y="870"/>
                  </a:cubicBezTo>
                  <a:cubicBezTo>
                    <a:pt x="387" y="838"/>
                    <a:pt x="395" y="831"/>
                    <a:pt x="403" y="823"/>
                  </a:cubicBezTo>
                  <a:cubicBezTo>
                    <a:pt x="411" y="823"/>
                    <a:pt x="411" y="823"/>
                    <a:pt x="411" y="807"/>
                  </a:cubicBezTo>
                  <a:cubicBezTo>
                    <a:pt x="419" y="799"/>
                    <a:pt x="419" y="791"/>
                    <a:pt x="419" y="783"/>
                  </a:cubicBezTo>
                  <a:cubicBezTo>
                    <a:pt x="419" y="767"/>
                    <a:pt x="419" y="759"/>
                    <a:pt x="434" y="744"/>
                  </a:cubicBezTo>
                  <a:cubicBezTo>
                    <a:pt x="442" y="736"/>
                    <a:pt x="442" y="728"/>
                    <a:pt x="442" y="704"/>
                  </a:cubicBezTo>
                  <a:cubicBezTo>
                    <a:pt x="442" y="696"/>
                    <a:pt x="442" y="688"/>
                    <a:pt x="442" y="680"/>
                  </a:cubicBezTo>
                  <a:cubicBezTo>
                    <a:pt x="442" y="657"/>
                    <a:pt x="442" y="649"/>
                    <a:pt x="450" y="641"/>
                  </a:cubicBezTo>
                  <a:cubicBezTo>
                    <a:pt x="458" y="633"/>
                    <a:pt x="466" y="625"/>
                    <a:pt x="474" y="601"/>
                  </a:cubicBezTo>
                  <a:cubicBezTo>
                    <a:pt x="482" y="570"/>
                    <a:pt x="490" y="546"/>
                    <a:pt x="506" y="522"/>
                  </a:cubicBezTo>
                  <a:cubicBezTo>
                    <a:pt x="521" y="506"/>
                    <a:pt x="529" y="491"/>
                    <a:pt x="537" y="467"/>
                  </a:cubicBezTo>
                  <a:cubicBezTo>
                    <a:pt x="561" y="411"/>
                    <a:pt x="585" y="340"/>
                    <a:pt x="600" y="285"/>
                  </a:cubicBezTo>
                  <a:cubicBezTo>
                    <a:pt x="608" y="253"/>
                    <a:pt x="624" y="222"/>
                    <a:pt x="632" y="182"/>
                  </a:cubicBezTo>
                  <a:cubicBezTo>
                    <a:pt x="640" y="151"/>
                    <a:pt x="656" y="127"/>
                    <a:pt x="656" y="103"/>
                  </a:cubicBezTo>
                  <a:cubicBezTo>
                    <a:pt x="664" y="87"/>
                    <a:pt x="664" y="87"/>
                    <a:pt x="664" y="87"/>
                  </a:cubicBezTo>
                  <a:lnTo>
                    <a:pt x="664" y="87"/>
                  </a:lnTo>
                  <a:cubicBezTo>
                    <a:pt x="672" y="87"/>
                    <a:pt x="672" y="87"/>
                    <a:pt x="672" y="87"/>
                  </a:cubicBezTo>
                  <a:cubicBezTo>
                    <a:pt x="672" y="72"/>
                    <a:pt x="672" y="64"/>
                    <a:pt x="672" y="56"/>
                  </a:cubicBezTo>
                  <a:cubicBezTo>
                    <a:pt x="680" y="48"/>
                    <a:pt x="680" y="32"/>
                    <a:pt x="680" y="24"/>
                  </a:cubicBezTo>
                  <a:cubicBezTo>
                    <a:pt x="680" y="16"/>
                    <a:pt x="687" y="8"/>
                    <a:pt x="687" y="8"/>
                  </a:cubicBezTo>
                  <a:cubicBezTo>
                    <a:pt x="687" y="0"/>
                    <a:pt x="687" y="0"/>
                    <a:pt x="687" y="0"/>
                  </a:cubicBezTo>
                  <a:lnTo>
                    <a:pt x="687" y="0"/>
                  </a:lnTo>
                  <a:cubicBezTo>
                    <a:pt x="743" y="24"/>
                    <a:pt x="782" y="40"/>
                    <a:pt x="790" y="40"/>
                  </a:cubicBezTo>
                  <a:cubicBezTo>
                    <a:pt x="822" y="48"/>
                    <a:pt x="822" y="56"/>
                    <a:pt x="822" y="87"/>
                  </a:cubicBezTo>
                  <a:cubicBezTo>
                    <a:pt x="822" y="87"/>
                    <a:pt x="830" y="87"/>
                    <a:pt x="830" y="95"/>
                  </a:cubicBezTo>
                  <a:cubicBezTo>
                    <a:pt x="830" y="119"/>
                    <a:pt x="838" y="119"/>
                    <a:pt x="838" y="119"/>
                  </a:cubicBezTo>
                  <a:lnTo>
                    <a:pt x="845" y="111"/>
                  </a:lnTo>
                  <a:cubicBezTo>
                    <a:pt x="854" y="111"/>
                    <a:pt x="869" y="103"/>
                    <a:pt x="877" y="103"/>
                  </a:cubicBezTo>
                  <a:cubicBezTo>
                    <a:pt x="917" y="103"/>
                    <a:pt x="932" y="143"/>
                    <a:pt x="956" y="182"/>
                  </a:cubicBezTo>
                  <a:cubicBezTo>
                    <a:pt x="964" y="182"/>
                    <a:pt x="964" y="190"/>
                    <a:pt x="972" y="190"/>
                  </a:cubicBezTo>
                  <a:cubicBezTo>
                    <a:pt x="988" y="230"/>
                    <a:pt x="972" y="277"/>
                    <a:pt x="956" y="317"/>
                  </a:cubicBezTo>
                  <a:cubicBezTo>
                    <a:pt x="956" y="333"/>
                    <a:pt x="948" y="340"/>
                    <a:pt x="948" y="356"/>
                  </a:cubicBezTo>
                  <a:cubicBezTo>
                    <a:pt x="940" y="388"/>
                    <a:pt x="948" y="411"/>
                    <a:pt x="956" y="420"/>
                  </a:cubicBezTo>
                  <a:cubicBezTo>
                    <a:pt x="964" y="427"/>
                    <a:pt x="980" y="427"/>
                    <a:pt x="988" y="427"/>
                  </a:cubicBezTo>
                  <a:cubicBezTo>
                    <a:pt x="1012" y="435"/>
                    <a:pt x="1043" y="435"/>
                    <a:pt x="1059" y="451"/>
                  </a:cubicBezTo>
                  <a:cubicBezTo>
                    <a:pt x="1075" y="467"/>
                    <a:pt x="1098" y="475"/>
                    <a:pt x="1130" y="475"/>
                  </a:cubicBezTo>
                  <a:cubicBezTo>
                    <a:pt x="1154" y="475"/>
                    <a:pt x="1170" y="475"/>
                    <a:pt x="1185" y="467"/>
                  </a:cubicBezTo>
                  <a:cubicBezTo>
                    <a:pt x="1193" y="467"/>
                    <a:pt x="1209" y="459"/>
                    <a:pt x="1209" y="459"/>
                  </a:cubicBezTo>
                  <a:cubicBezTo>
                    <a:pt x="1225" y="451"/>
                    <a:pt x="1233" y="443"/>
                    <a:pt x="1241" y="443"/>
                  </a:cubicBezTo>
                  <a:cubicBezTo>
                    <a:pt x="1249" y="443"/>
                    <a:pt x="1265" y="451"/>
                    <a:pt x="1272" y="451"/>
                  </a:cubicBezTo>
                  <a:cubicBezTo>
                    <a:pt x="1288" y="459"/>
                    <a:pt x="1304" y="467"/>
                    <a:pt x="1312" y="467"/>
                  </a:cubicBezTo>
                  <a:cubicBezTo>
                    <a:pt x="1320" y="467"/>
                    <a:pt x="1320" y="467"/>
                    <a:pt x="1328" y="459"/>
                  </a:cubicBezTo>
                  <a:cubicBezTo>
                    <a:pt x="1336" y="459"/>
                    <a:pt x="1344" y="459"/>
                    <a:pt x="1360" y="459"/>
                  </a:cubicBezTo>
                  <a:cubicBezTo>
                    <a:pt x="1391" y="459"/>
                    <a:pt x="1399" y="467"/>
                    <a:pt x="1415" y="491"/>
                  </a:cubicBezTo>
                  <a:cubicBezTo>
                    <a:pt x="1423" y="498"/>
                    <a:pt x="1423" y="498"/>
                    <a:pt x="1423" y="498"/>
                  </a:cubicBezTo>
                  <a:cubicBezTo>
                    <a:pt x="1423" y="498"/>
                    <a:pt x="1423" y="506"/>
                    <a:pt x="1431" y="506"/>
                  </a:cubicBezTo>
                  <a:cubicBezTo>
                    <a:pt x="1438" y="530"/>
                    <a:pt x="1446" y="530"/>
                    <a:pt x="1454" y="530"/>
                  </a:cubicBezTo>
                  <a:cubicBezTo>
                    <a:pt x="1462" y="530"/>
                    <a:pt x="1470" y="522"/>
                    <a:pt x="1486" y="522"/>
                  </a:cubicBezTo>
                  <a:cubicBezTo>
                    <a:pt x="1502" y="522"/>
                    <a:pt x="1525" y="530"/>
                    <a:pt x="1533" y="538"/>
                  </a:cubicBezTo>
                  <a:cubicBezTo>
                    <a:pt x="1541" y="546"/>
                    <a:pt x="1549" y="546"/>
                    <a:pt x="1557" y="546"/>
                  </a:cubicBezTo>
                  <a:cubicBezTo>
                    <a:pt x="1573" y="546"/>
                    <a:pt x="1604" y="530"/>
                    <a:pt x="1620" y="522"/>
                  </a:cubicBezTo>
                  <a:cubicBezTo>
                    <a:pt x="1620" y="522"/>
                    <a:pt x="1628" y="522"/>
                    <a:pt x="1636" y="522"/>
                  </a:cubicBezTo>
                  <a:cubicBezTo>
                    <a:pt x="1660" y="522"/>
                    <a:pt x="1691" y="530"/>
                    <a:pt x="1715" y="562"/>
                  </a:cubicBezTo>
                  <a:cubicBezTo>
                    <a:pt x="1723" y="570"/>
                    <a:pt x="1739" y="578"/>
                    <a:pt x="1755" y="578"/>
                  </a:cubicBezTo>
                  <a:cubicBezTo>
                    <a:pt x="1778" y="578"/>
                    <a:pt x="1810" y="570"/>
                    <a:pt x="1818" y="562"/>
                  </a:cubicBezTo>
                  <a:cubicBezTo>
                    <a:pt x="1826" y="554"/>
                    <a:pt x="1850" y="554"/>
                    <a:pt x="1881" y="554"/>
                  </a:cubicBezTo>
                  <a:cubicBezTo>
                    <a:pt x="1905" y="554"/>
                    <a:pt x="1937" y="554"/>
                    <a:pt x="1968" y="554"/>
                  </a:cubicBezTo>
                  <a:cubicBezTo>
                    <a:pt x="2000" y="554"/>
                    <a:pt x="2008" y="554"/>
                    <a:pt x="2008" y="554"/>
                  </a:cubicBezTo>
                  <a:lnTo>
                    <a:pt x="2008" y="554"/>
                  </a:lnTo>
                  <a:cubicBezTo>
                    <a:pt x="2008" y="554"/>
                    <a:pt x="2008" y="546"/>
                    <a:pt x="2015" y="538"/>
                  </a:cubicBezTo>
                  <a:cubicBezTo>
                    <a:pt x="2015" y="538"/>
                    <a:pt x="2023" y="530"/>
                    <a:pt x="2039" y="530"/>
                  </a:cubicBezTo>
                  <a:cubicBezTo>
                    <a:pt x="2055" y="530"/>
                    <a:pt x="2079" y="538"/>
                    <a:pt x="2102" y="546"/>
                  </a:cubicBezTo>
                  <a:cubicBezTo>
                    <a:pt x="2110" y="554"/>
                    <a:pt x="2134" y="554"/>
                    <a:pt x="2150" y="554"/>
                  </a:cubicBezTo>
                  <a:cubicBezTo>
                    <a:pt x="2174" y="554"/>
                    <a:pt x="2197" y="546"/>
                    <a:pt x="2213" y="546"/>
                  </a:cubicBezTo>
                  <a:cubicBezTo>
                    <a:pt x="2213" y="546"/>
                    <a:pt x="2213" y="546"/>
                    <a:pt x="2221" y="546"/>
                  </a:cubicBezTo>
                  <a:cubicBezTo>
                    <a:pt x="2268" y="546"/>
                    <a:pt x="2403" y="578"/>
                    <a:pt x="2450" y="601"/>
                  </a:cubicBezTo>
                  <a:cubicBezTo>
                    <a:pt x="2506" y="633"/>
                    <a:pt x="2861" y="680"/>
                    <a:pt x="2869" y="680"/>
                  </a:cubicBezTo>
                  <a:cubicBezTo>
                    <a:pt x="2885" y="680"/>
                    <a:pt x="2885" y="680"/>
                    <a:pt x="2885" y="680"/>
                  </a:cubicBezTo>
                  <a:cubicBezTo>
                    <a:pt x="2885" y="688"/>
                    <a:pt x="2885" y="688"/>
                    <a:pt x="2885" y="688"/>
                  </a:cubicBezTo>
                  <a:cubicBezTo>
                    <a:pt x="2885" y="712"/>
                    <a:pt x="2901" y="759"/>
                    <a:pt x="2925" y="783"/>
                  </a:cubicBezTo>
                  <a:cubicBezTo>
                    <a:pt x="2964" y="815"/>
                    <a:pt x="2980" y="862"/>
                    <a:pt x="2980" y="902"/>
                  </a:cubicBezTo>
                  <a:cubicBezTo>
                    <a:pt x="2980" y="910"/>
                    <a:pt x="2980" y="925"/>
                    <a:pt x="2972" y="925"/>
                  </a:cubicBezTo>
                  <a:cubicBezTo>
                    <a:pt x="2948" y="949"/>
                    <a:pt x="2893" y="1028"/>
                    <a:pt x="2893" y="1044"/>
                  </a:cubicBezTo>
                  <a:cubicBezTo>
                    <a:pt x="2893" y="1060"/>
                    <a:pt x="2869" y="1084"/>
                    <a:pt x="2846" y="1099"/>
                  </a:cubicBezTo>
                  <a:cubicBezTo>
                    <a:pt x="2838" y="1107"/>
                    <a:pt x="2830" y="1115"/>
                    <a:pt x="2814" y="1123"/>
                  </a:cubicBezTo>
                  <a:cubicBezTo>
                    <a:pt x="2790" y="1147"/>
                    <a:pt x="2798" y="1170"/>
                    <a:pt x="2798" y="1186"/>
                  </a:cubicBezTo>
                  <a:lnTo>
                    <a:pt x="2798" y="1186"/>
                  </a:lnTo>
                  <a:cubicBezTo>
                    <a:pt x="2806" y="1194"/>
                    <a:pt x="2790" y="1202"/>
                    <a:pt x="2743" y="1241"/>
                  </a:cubicBezTo>
                  <a:cubicBezTo>
                    <a:pt x="2695" y="1289"/>
                    <a:pt x="2616" y="1352"/>
                    <a:pt x="2624" y="1384"/>
                  </a:cubicBezTo>
                  <a:cubicBezTo>
                    <a:pt x="2624" y="1392"/>
                    <a:pt x="2624" y="1400"/>
                    <a:pt x="2624" y="1408"/>
                  </a:cubicBezTo>
                  <a:cubicBezTo>
                    <a:pt x="2624" y="1439"/>
                    <a:pt x="2624" y="1455"/>
                    <a:pt x="2672" y="1479"/>
                  </a:cubicBezTo>
                  <a:cubicBezTo>
                    <a:pt x="2688" y="1487"/>
                    <a:pt x="2703" y="1502"/>
                    <a:pt x="2703" y="1510"/>
                  </a:cubicBezTo>
                  <a:cubicBezTo>
                    <a:pt x="2711" y="1534"/>
                    <a:pt x="2695" y="1558"/>
                    <a:pt x="2680" y="1574"/>
                  </a:cubicBezTo>
                  <a:cubicBezTo>
                    <a:pt x="2680" y="1581"/>
                    <a:pt x="2680" y="1581"/>
                    <a:pt x="2680" y="1581"/>
                  </a:cubicBezTo>
                  <a:cubicBezTo>
                    <a:pt x="2672" y="1589"/>
                    <a:pt x="2672" y="1597"/>
                    <a:pt x="2680" y="1605"/>
                  </a:cubicBezTo>
                  <a:cubicBezTo>
                    <a:pt x="2680" y="1613"/>
                    <a:pt x="2680" y="1629"/>
                    <a:pt x="2672" y="1637"/>
                  </a:cubicBezTo>
                  <a:cubicBezTo>
                    <a:pt x="2664" y="1645"/>
                    <a:pt x="2664" y="1645"/>
                    <a:pt x="2664" y="1645"/>
                  </a:cubicBezTo>
                  <a:cubicBezTo>
                    <a:pt x="2648" y="1668"/>
                    <a:pt x="2624" y="1716"/>
                    <a:pt x="2624" y="1732"/>
                  </a:cubicBezTo>
                  <a:cubicBezTo>
                    <a:pt x="2624" y="1755"/>
                    <a:pt x="2490" y="2340"/>
                    <a:pt x="2442" y="2522"/>
                  </a:cubicBezTo>
                  <a:close/>
                  <a:moveTo>
                    <a:pt x="55" y="1921"/>
                  </a:moveTo>
                  <a:lnTo>
                    <a:pt x="55" y="1921"/>
                  </a:lnTo>
                  <a:cubicBezTo>
                    <a:pt x="395" y="2016"/>
                    <a:pt x="1304" y="2269"/>
                    <a:pt x="2442" y="2514"/>
                  </a:cubicBezTo>
                  <a:cubicBezTo>
                    <a:pt x="2521" y="2143"/>
                    <a:pt x="2616" y="1748"/>
                    <a:pt x="2616" y="1732"/>
                  </a:cubicBezTo>
                  <a:cubicBezTo>
                    <a:pt x="2616" y="1716"/>
                    <a:pt x="2640" y="1668"/>
                    <a:pt x="2656" y="1645"/>
                  </a:cubicBezTo>
                  <a:cubicBezTo>
                    <a:pt x="2664" y="1637"/>
                    <a:pt x="2664" y="1637"/>
                    <a:pt x="2664" y="1637"/>
                  </a:cubicBezTo>
                  <a:cubicBezTo>
                    <a:pt x="2672" y="1629"/>
                    <a:pt x="2672" y="1613"/>
                    <a:pt x="2672" y="1605"/>
                  </a:cubicBezTo>
                  <a:cubicBezTo>
                    <a:pt x="2664" y="1597"/>
                    <a:pt x="2664" y="1581"/>
                    <a:pt x="2672" y="1574"/>
                  </a:cubicBezTo>
                  <a:lnTo>
                    <a:pt x="2672" y="1574"/>
                  </a:lnTo>
                  <a:cubicBezTo>
                    <a:pt x="2688" y="1558"/>
                    <a:pt x="2703" y="1534"/>
                    <a:pt x="2695" y="1518"/>
                  </a:cubicBezTo>
                  <a:cubicBezTo>
                    <a:pt x="2695" y="1502"/>
                    <a:pt x="2688" y="1495"/>
                    <a:pt x="2672" y="1487"/>
                  </a:cubicBezTo>
                  <a:cubicBezTo>
                    <a:pt x="2624" y="1463"/>
                    <a:pt x="2616" y="1439"/>
                    <a:pt x="2616" y="1408"/>
                  </a:cubicBezTo>
                  <a:cubicBezTo>
                    <a:pt x="2616" y="1400"/>
                    <a:pt x="2616" y="1392"/>
                    <a:pt x="2616" y="1384"/>
                  </a:cubicBezTo>
                  <a:cubicBezTo>
                    <a:pt x="2608" y="1352"/>
                    <a:pt x="2672" y="1297"/>
                    <a:pt x="2743" y="1234"/>
                  </a:cubicBezTo>
                  <a:cubicBezTo>
                    <a:pt x="2767" y="1218"/>
                    <a:pt x="2790" y="1194"/>
                    <a:pt x="2798" y="1186"/>
                  </a:cubicBezTo>
                  <a:lnTo>
                    <a:pt x="2798" y="1186"/>
                  </a:lnTo>
                  <a:cubicBezTo>
                    <a:pt x="2790" y="1170"/>
                    <a:pt x="2782" y="1147"/>
                    <a:pt x="2814" y="1115"/>
                  </a:cubicBezTo>
                  <a:cubicBezTo>
                    <a:pt x="2822" y="1107"/>
                    <a:pt x="2830" y="1099"/>
                    <a:pt x="2838" y="1091"/>
                  </a:cubicBezTo>
                  <a:cubicBezTo>
                    <a:pt x="2861" y="1075"/>
                    <a:pt x="2885" y="1060"/>
                    <a:pt x="2885" y="1044"/>
                  </a:cubicBezTo>
                  <a:cubicBezTo>
                    <a:pt x="2885" y="1028"/>
                    <a:pt x="2948" y="941"/>
                    <a:pt x="2964" y="925"/>
                  </a:cubicBezTo>
                  <a:cubicBezTo>
                    <a:pt x="2972" y="917"/>
                    <a:pt x="2972" y="910"/>
                    <a:pt x="2972" y="902"/>
                  </a:cubicBezTo>
                  <a:cubicBezTo>
                    <a:pt x="2972" y="862"/>
                    <a:pt x="2956" y="815"/>
                    <a:pt x="2925" y="791"/>
                  </a:cubicBezTo>
                  <a:cubicBezTo>
                    <a:pt x="2893" y="767"/>
                    <a:pt x="2885" y="728"/>
                    <a:pt x="2877" y="688"/>
                  </a:cubicBezTo>
                  <a:cubicBezTo>
                    <a:pt x="2869" y="688"/>
                    <a:pt x="2869" y="688"/>
                    <a:pt x="2869" y="688"/>
                  </a:cubicBezTo>
                  <a:cubicBezTo>
                    <a:pt x="2854" y="688"/>
                    <a:pt x="2506" y="641"/>
                    <a:pt x="2450" y="609"/>
                  </a:cubicBezTo>
                  <a:cubicBezTo>
                    <a:pt x="2403" y="585"/>
                    <a:pt x="2268" y="546"/>
                    <a:pt x="2221" y="546"/>
                  </a:cubicBezTo>
                  <a:cubicBezTo>
                    <a:pt x="2213" y="546"/>
                    <a:pt x="2213" y="554"/>
                    <a:pt x="2213" y="554"/>
                  </a:cubicBezTo>
                  <a:cubicBezTo>
                    <a:pt x="2197" y="554"/>
                    <a:pt x="2182" y="562"/>
                    <a:pt x="2150" y="562"/>
                  </a:cubicBezTo>
                  <a:cubicBezTo>
                    <a:pt x="2134" y="562"/>
                    <a:pt x="2110" y="562"/>
                    <a:pt x="2102" y="554"/>
                  </a:cubicBezTo>
                  <a:cubicBezTo>
                    <a:pt x="2087" y="546"/>
                    <a:pt x="2055" y="538"/>
                    <a:pt x="2039" y="538"/>
                  </a:cubicBezTo>
                  <a:cubicBezTo>
                    <a:pt x="2023" y="538"/>
                    <a:pt x="2023" y="538"/>
                    <a:pt x="2015" y="546"/>
                  </a:cubicBezTo>
                  <a:cubicBezTo>
                    <a:pt x="2015" y="546"/>
                    <a:pt x="2015" y="546"/>
                    <a:pt x="2015" y="554"/>
                  </a:cubicBezTo>
                  <a:cubicBezTo>
                    <a:pt x="2015" y="554"/>
                    <a:pt x="2023" y="562"/>
                    <a:pt x="2015" y="562"/>
                  </a:cubicBezTo>
                  <a:cubicBezTo>
                    <a:pt x="2015" y="562"/>
                    <a:pt x="2015" y="562"/>
                    <a:pt x="2008" y="562"/>
                  </a:cubicBezTo>
                  <a:cubicBezTo>
                    <a:pt x="2000" y="562"/>
                    <a:pt x="1984" y="562"/>
                    <a:pt x="1968" y="562"/>
                  </a:cubicBezTo>
                  <a:cubicBezTo>
                    <a:pt x="1937" y="562"/>
                    <a:pt x="1905" y="562"/>
                    <a:pt x="1881" y="562"/>
                  </a:cubicBezTo>
                  <a:cubicBezTo>
                    <a:pt x="1842" y="562"/>
                    <a:pt x="1826" y="562"/>
                    <a:pt x="1818" y="570"/>
                  </a:cubicBezTo>
                  <a:cubicBezTo>
                    <a:pt x="1810" y="578"/>
                    <a:pt x="1778" y="585"/>
                    <a:pt x="1755" y="585"/>
                  </a:cubicBezTo>
                  <a:cubicBezTo>
                    <a:pt x="1731" y="585"/>
                    <a:pt x="1715" y="578"/>
                    <a:pt x="1707" y="562"/>
                  </a:cubicBezTo>
                  <a:cubicBezTo>
                    <a:pt x="1684" y="538"/>
                    <a:pt x="1652" y="530"/>
                    <a:pt x="1636" y="530"/>
                  </a:cubicBezTo>
                  <a:cubicBezTo>
                    <a:pt x="1628" y="530"/>
                    <a:pt x="1628" y="530"/>
                    <a:pt x="1620" y="530"/>
                  </a:cubicBezTo>
                  <a:cubicBezTo>
                    <a:pt x="1612" y="538"/>
                    <a:pt x="1581" y="554"/>
                    <a:pt x="1557" y="554"/>
                  </a:cubicBezTo>
                  <a:cubicBezTo>
                    <a:pt x="1541" y="554"/>
                    <a:pt x="1533" y="546"/>
                    <a:pt x="1533" y="546"/>
                  </a:cubicBezTo>
                  <a:cubicBezTo>
                    <a:pt x="1525" y="538"/>
                    <a:pt x="1510" y="530"/>
                    <a:pt x="1486" y="530"/>
                  </a:cubicBezTo>
                  <a:cubicBezTo>
                    <a:pt x="1478" y="530"/>
                    <a:pt x="1462" y="530"/>
                    <a:pt x="1454" y="538"/>
                  </a:cubicBezTo>
                  <a:cubicBezTo>
                    <a:pt x="1438" y="538"/>
                    <a:pt x="1438" y="530"/>
                    <a:pt x="1423" y="514"/>
                  </a:cubicBezTo>
                  <a:cubicBezTo>
                    <a:pt x="1423" y="506"/>
                    <a:pt x="1415" y="506"/>
                    <a:pt x="1415" y="498"/>
                  </a:cubicBezTo>
                  <a:cubicBezTo>
                    <a:pt x="1407" y="498"/>
                    <a:pt x="1407" y="498"/>
                    <a:pt x="1407" y="498"/>
                  </a:cubicBezTo>
                  <a:cubicBezTo>
                    <a:pt x="1391" y="475"/>
                    <a:pt x="1383" y="467"/>
                    <a:pt x="1360" y="467"/>
                  </a:cubicBezTo>
                  <a:cubicBezTo>
                    <a:pt x="1344" y="467"/>
                    <a:pt x="1336" y="467"/>
                    <a:pt x="1328" y="467"/>
                  </a:cubicBezTo>
                  <a:cubicBezTo>
                    <a:pt x="1328" y="467"/>
                    <a:pt x="1320" y="475"/>
                    <a:pt x="1312" y="475"/>
                  </a:cubicBezTo>
                  <a:cubicBezTo>
                    <a:pt x="1296" y="475"/>
                    <a:pt x="1288" y="467"/>
                    <a:pt x="1272" y="459"/>
                  </a:cubicBezTo>
                  <a:cubicBezTo>
                    <a:pt x="1257" y="459"/>
                    <a:pt x="1249" y="451"/>
                    <a:pt x="1241" y="451"/>
                  </a:cubicBezTo>
                  <a:cubicBezTo>
                    <a:pt x="1233" y="451"/>
                    <a:pt x="1225" y="459"/>
                    <a:pt x="1217" y="459"/>
                  </a:cubicBezTo>
                  <a:cubicBezTo>
                    <a:pt x="1209" y="467"/>
                    <a:pt x="1201" y="467"/>
                    <a:pt x="1185" y="475"/>
                  </a:cubicBezTo>
                  <a:cubicBezTo>
                    <a:pt x="1170" y="483"/>
                    <a:pt x="1154" y="483"/>
                    <a:pt x="1130" y="483"/>
                  </a:cubicBezTo>
                  <a:cubicBezTo>
                    <a:pt x="1098" y="483"/>
                    <a:pt x="1067" y="475"/>
                    <a:pt x="1051" y="459"/>
                  </a:cubicBezTo>
                  <a:cubicBezTo>
                    <a:pt x="1035" y="443"/>
                    <a:pt x="1012" y="443"/>
                    <a:pt x="988" y="435"/>
                  </a:cubicBezTo>
                  <a:cubicBezTo>
                    <a:pt x="972" y="435"/>
                    <a:pt x="964" y="435"/>
                    <a:pt x="956" y="427"/>
                  </a:cubicBezTo>
                  <a:cubicBezTo>
                    <a:pt x="940" y="411"/>
                    <a:pt x="932" y="388"/>
                    <a:pt x="940" y="356"/>
                  </a:cubicBezTo>
                  <a:cubicBezTo>
                    <a:pt x="940" y="340"/>
                    <a:pt x="948" y="325"/>
                    <a:pt x="956" y="317"/>
                  </a:cubicBezTo>
                  <a:cubicBezTo>
                    <a:pt x="964" y="277"/>
                    <a:pt x="980" y="230"/>
                    <a:pt x="964" y="198"/>
                  </a:cubicBezTo>
                  <a:cubicBezTo>
                    <a:pt x="956" y="190"/>
                    <a:pt x="956" y="190"/>
                    <a:pt x="956" y="182"/>
                  </a:cubicBezTo>
                  <a:cubicBezTo>
                    <a:pt x="932" y="143"/>
                    <a:pt x="909" y="111"/>
                    <a:pt x="877" y="111"/>
                  </a:cubicBezTo>
                  <a:cubicBezTo>
                    <a:pt x="869" y="111"/>
                    <a:pt x="861" y="119"/>
                    <a:pt x="854" y="119"/>
                  </a:cubicBezTo>
                  <a:cubicBezTo>
                    <a:pt x="845" y="119"/>
                    <a:pt x="845" y="119"/>
                    <a:pt x="838" y="119"/>
                  </a:cubicBezTo>
                  <a:cubicBezTo>
                    <a:pt x="830" y="119"/>
                    <a:pt x="822" y="111"/>
                    <a:pt x="822" y="95"/>
                  </a:cubicBezTo>
                  <a:cubicBezTo>
                    <a:pt x="822" y="95"/>
                    <a:pt x="822" y="87"/>
                    <a:pt x="814" y="87"/>
                  </a:cubicBezTo>
                  <a:cubicBezTo>
                    <a:pt x="814" y="56"/>
                    <a:pt x="814" y="56"/>
                    <a:pt x="790" y="48"/>
                  </a:cubicBezTo>
                  <a:cubicBezTo>
                    <a:pt x="774" y="40"/>
                    <a:pt x="727" y="24"/>
                    <a:pt x="687" y="8"/>
                  </a:cubicBezTo>
                  <a:cubicBezTo>
                    <a:pt x="687" y="16"/>
                    <a:pt x="687" y="16"/>
                    <a:pt x="687" y="24"/>
                  </a:cubicBezTo>
                  <a:cubicBezTo>
                    <a:pt x="687" y="40"/>
                    <a:pt x="680" y="48"/>
                    <a:pt x="680" y="56"/>
                  </a:cubicBezTo>
                  <a:cubicBezTo>
                    <a:pt x="680" y="64"/>
                    <a:pt x="680" y="72"/>
                    <a:pt x="672" y="87"/>
                  </a:cubicBezTo>
                  <a:cubicBezTo>
                    <a:pt x="672" y="95"/>
                    <a:pt x="672" y="95"/>
                    <a:pt x="672" y="95"/>
                  </a:cubicBezTo>
                  <a:cubicBezTo>
                    <a:pt x="664" y="95"/>
                    <a:pt x="664" y="103"/>
                    <a:pt x="664" y="111"/>
                  </a:cubicBezTo>
                  <a:cubicBezTo>
                    <a:pt x="664" y="127"/>
                    <a:pt x="648" y="158"/>
                    <a:pt x="640" y="190"/>
                  </a:cubicBezTo>
                  <a:cubicBezTo>
                    <a:pt x="624" y="222"/>
                    <a:pt x="616" y="253"/>
                    <a:pt x="608" y="285"/>
                  </a:cubicBezTo>
                  <a:cubicBezTo>
                    <a:pt x="592" y="340"/>
                    <a:pt x="569" y="420"/>
                    <a:pt x="545" y="467"/>
                  </a:cubicBezTo>
                  <a:cubicBezTo>
                    <a:pt x="537" y="491"/>
                    <a:pt x="521" y="506"/>
                    <a:pt x="514" y="522"/>
                  </a:cubicBezTo>
                  <a:cubicBezTo>
                    <a:pt x="498" y="546"/>
                    <a:pt x="490" y="570"/>
                    <a:pt x="482" y="601"/>
                  </a:cubicBezTo>
                  <a:cubicBezTo>
                    <a:pt x="474" y="633"/>
                    <a:pt x="466" y="641"/>
                    <a:pt x="458" y="649"/>
                  </a:cubicBezTo>
                  <a:cubicBezTo>
                    <a:pt x="450" y="657"/>
                    <a:pt x="450" y="657"/>
                    <a:pt x="450" y="680"/>
                  </a:cubicBezTo>
                  <a:cubicBezTo>
                    <a:pt x="450" y="688"/>
                    <a:pt x="450" y="696"/>
                    <a:pt x="450" y="704"/>
                  </a:cubicBezTo>
                  <a:cubicBezTo>
                    <a:pt x="450" y="728"/>
                    <a:pt x="450" y="736"/>
                    <a:pt x="434" y="751"/>
                  </a:cubicBezTo>
                  <a:cubicBezTo>
                    <a:pt x="427" y="759"/>
                    <a:pt x="427" y="767"/>
                    <a:pt x="427" y="783"/>
                  </a:cubicBezTo>
                  <a:cubicBezTo>
                    <a:pt x="427" y="791"/>
                    <a:pt x="427" y="799"/>
                    <a:pt x="419" y="815"/>
                  </a:cubicBezTo>
                  <a:cubicBezTo>
                    <a:pt x="419" y="823"/>
                    <a:pt x="411" y="831"/>
                    <a:pt x="411" y="831"/>
                  </a:cubicBezTo>
                  <a:cubicBezTo>
                    <a:pt x="403" y="831"/>
                    <a:pt x="395" y="838"/>
                    <a:pt x="387" y="870"/>
                  </a:cubicBezTo>
                  <a:cubicBezTo>
                    <a:pt x="379" y="910"/>
                    <a:pt x="355" y="957"/>
                    <a:pt x="332" y="1004"/>
                  </a:cubicBezTo>
                  <a:cubicBezTo>
                    <a:pt x="316" y="1036"/>
                    <a:pt x="308" y="1060"/>
                    <a:pt x="300" y="1075"/>
                  </a:cubicBezTo>
                  <a:cubicBezTo>
                    <a:pt x="300" y="1084"/>
                    <a:pt x="300" y="1091"/>
                    <a:pt x="292" y="1099"/>
                  </a:cubicBezTo>
                  <a:cubicBezTo>
                    <a:pt x="284" y="1139"/>
                    <a:pt x="276" y="1170"/>
                    <a:pt x="253" y="1186"/>
                  </a:cubicBezTo>
                  <a:cubicBezTo>
                    <a:pt x="229" y="1210"/>
                    <a:pt x="213" y="1226"/>
                    <a:pt x="205" y="1257"/>
                  </a:cubicBezTo>
                  <a:cubicBezTo>
                    <a:pt x="197" y="1273"/>
                    <a:pt x="197" y="1281"/>
                    <a:pt x="181" y="1281"/>
                  </a:cubicBezTo>
                  <a:cubicBezTo>
                    <a:pt x="181" y="1281"/>
                    <a:pt x="181" y="1281"/>
                    <a:pt x="174" y="1281"/>
                  </a:cubicBezTo>
                  <a:lnTo>
                    <a:pt x="174" y="1281"/>
                  </a:lnTo>
                  <a:cubicBezTo>
                    <a:pt x="174" y="1281"/>
                    <a:pt x="174" y="1281"/>
                    <a:pt x="166" y="1281"/>
                  </a:cubicBezTo>
                  <a:cubicBezTo>
                    <a:pt x="166" y="1281"/>
                    <a:pt x="166" y="1281"/>
                    <a:pt x="166" y="1297"/>
                  </a:cubicBezTo>
                  <a:cubicBezTo>
                    <a:pt x="174" y="1337"/>
                    <a:pt x="126" y="1376"/>
                    <a:pt x="110" y="1400"/>
                  </a:cubicBezTo>
                  <a:cubicBezTo>
                    <a:pt x="102" y="1400"/>
                    <a:pt x="102" y="1400"/>
                    <a:pt x="102" y="1400"/>
                  </a:cubicBezTo>
                  <a:cubicBezTo>
                    <a:pt x="79" y="1431"/>
                    <a:pt x="63" y="1463"/>
                    <a:pt x="55" y="1502"/>
                  </a:cubicBezTo>
                  <a:cubicBezTo>
                    <a:pt x="55" y="1526"/>
                    <a:pt x="63" y="1550"/>
                    <a:pt x="71" y="1566"/>
                  </a:cubicBezTo>
                  <a:cubicBezTo>
                    <a:pt x="79" y="1589"/>
                    <a:pt x="79" y="1605"/>
                    <a:pt x="63" y="1621"/>
                  </a:cubicBezTo>
                  <a:cubicBezTo>
                    <a:pt x="39" y="1645"/>
                    <a:pt x="23" y="1676"/>
                    <a:pt x="23" y="1700"/>
                  </a:cubicBezTo>
                  <a:cubicBezTo>
                    <a:pt x="23" y="1700"/>
                    <a:pt x="23" y="1708"/>
                    <a:pt x="23" y="1724"/>
                  </a:cubicBezTo>
                  <a:cubicBezTo>
                    <a:pt x="15" y="1763"/>
                    <a:pt x="8" y="1842"/>
                    <a:pt x="39" y="1890"/>
                  </a:cubicBezTo>
                  <a:cubicBezTo>
                    <a:pt x="47" y="1906"/>
                    <a:pt x="55" y="1914"/>
                    <a:pt x="55" y="192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221"/>
            <p:cNvSpPr>
              <a:spLocks noChangeArrowheads="1"/>
            </p:cNvSpPr>
            <p:nvPr/>
          </p:nvSpPr>
          <p:spPr bwMode="auto">
            <a:xfrm>
              <a:off x="12737869" y="3978928"/>
              <a:ext cx="1289534" cy="955554"/>
            </a:xfrm>
            <a:custGeom>
              <a:avLst/>
              <a:gdLst>
                <a:gd name="T0" fmla="*/ 2332 w 2451"/>
                <a:gd name="T1" fmla="*/ 1020 h 1819"/>
                <a:gd name="T2" fmla="*/ 656 w 2451"/>
                <a:gd name="T3" fmla="*/ 0 h 1819"/>
                <a:gd name="T4" fmla="*/ 719 w 2451"/>
                <a:gd name="T5" fmla="*/ 95 h 1819"/>
                <a:gd name="T6" fmla="*/ 767 w 2451"/>
                <a:gd name="T7" fmla="*/ 174 h 1819"/>
                <a:gd name="T8" fmla="*/ 743 w 2451"/>
                <a:gd name="T9" fmla="*/ 261 h 1819"/>
                <a:gd name="T10" fmla="*/ 703 w 2451"/>
                <a:gd name="T11" fmla="*/ 293 h 1819"/>
                <a:gd name="T12" fmla="*/ 759 w 2451"/>
                <a:gd name="T13" fmla="*/ 364 h 1819"/>
                <a:gd name="T14" fmla="*/ 759 w 2451"/>
                <a:gd name="T15" fmla="*/ 458 h 1819"/>
                <a:gd name="T16" fmla="*/ 727 w 2451"/>
                <a:gd name="T17" fmla="*/ 553 h 1819"/>
                <a:gd name="T18" fmla="*/ 672 w 2451"/>
                <a:gd name="T19" fmla="*/ 648 h 1819"/>
                <a:gd name="T20" fmla="*/ 664 w 2451"/>
                <a:gd name="T21" fmla="*/ 743 h 1819"/>
                <a:gd name="T22" fmla="*/ 577 w 2451"/>
                <a:gd name="T23" fmla="*/ 830 h 1819"/>
                <a:gd name="T24" fmla="*/ 443 w 2451"/>
                <a:gd name="T25" fmla="*/ 814 h 1819"/>
                <a:gd name="T26" fmla="*/ 506 w 2451"/>
                <a:gd name="T27" fmla="*/ 751 h 1819"/>
                <a:gd name="T28" fmla="*/ 529 w 2451"/>
                <a:gd name="T29" fmla="*/ 767 h 1819"/>
                <a:gd name="T30" fmla="*/ 569 w 2451"/>
                <a:gd name="T31" fmla="*/ 791 h 1819"/>
                <a:gd name="T32" fmla="*/ 616 w 2451"/>
                <a:gd name="T33" fmla="*/ 664 h 1819"/>
                <a:gd name="T34" fmla="*/ 624 w 2451"/>
                <a:gd name="T35" fmla="*/ 593 h 1819"/>
                <a:gd name="T36" fmla="*/ 640 w 2451"/>
                <a:gd name="T37" fmla="*/ 522 h 1819"/>
                <a:gd name="T38" fmla="*/ 616 w 2451"/>
                <a:gd name="T39" fmla="*/ 427 h 1819"/>
                <a:gd name="T40" fmla="*/ 545 w 2451"/>
                <a:gd name="T41" fmla="*/ 387 h 1819"/>
                <a:gd name="T42" fmla="*/ 419 w 2451"/>
                <a:gd name="T43" fmla="*/ 324 h 1819"/>
                <a:gd name="T44" fmla="*/ 71 w 2451"/>
                <a:gd name="T45" fmla="*/ 127 h 1819"/>
                <a:gd name="T46" fmla="*/ 23 w 2451"/>
                <a:gd name="T47" fmla="*/ 277 h 1819"/>
                <a:gd name="T48" fmla="*/ 63 w 2451"/>
                <a:gd name="T49" fmla="*/ 451 h 1819"/>
                <a:gd name="T50" fmla="*/ 79 w 2451"/>
                <a:gd name="T51" fmla="*/ 648 h 1819"/>
                <a:gd name="T52" fmla="*/ 47 w 2451"/>
                <a:gd name="T53" fmla="*/ 775 h 1819"/>
                <a:gd name="T54" fmla="*/ 110 w 2451"/>
                <a:gd name="T55" fmla="*/ 798 h 1819"/>
                <a:gd name="T56" fmla="*/ 94 w 2451"/>
                <a:gd name="T57" fmla="*/ 846 h 1819"/>
                <a:gd name="T58" fmla="*/ 55 w 2451"/>
                <a:gd name="T59" fmla="*/ 885 h 1819"/>
                <a:gd name="T60" fmla="*/ 110 w 2451"/>
                <a:gd name="T61" fmla="*/ 941 h 1819"/>
                <a:gd name="T62" fmla="*/ 71 w 2451"/>
                <a:gd name="T63" fmla="*/ 964 h 1819"/>
                <a:gd name="T64" fmla="*/ 47 w 2451"/>
                <a:gd name="T65" fmla="*/ 1035 h 1819"/>
                <a:gd name="T66" fmla="*/ 23 w 2451"/>
                <a:gd name="T67" fmla="*/ 1012 h 1819"/>
                <a:gd name="T68" fmla="*/ 8 w 2451"/>
                <a:gd name="T69" fmla="*/ 1028 h 1819"/>
                <a:gd name="T70" fmla="*/ 23 w 2451"/>
                <a:gd name="T71" fmla="*/ 1138 h 1819"/>
                <a:gd name="T72" fmla="*/ 158 w 2451"/>
                <a:gd name="T73" fmla="*/ 1225 h 1819"/>
                <a:gd name="T74" fmla="*/ 300 w 2451"/>
                <a:gd name="T75" fmla="*/ 1328 h 1819"/>
                <a:gd name="T76" fmla="*/ 292 w 2451"/>
                <a:gd name="T77" fmla="*/ 1557 h 1819"/>
                <a:gd name="T78" fmla="*/ 521 w 2451"/>
                <a:gd name="T79" fmla="*/ 1605 h 1819"/>
                <a:gd name="T80" fmla="*/ 696 w 2451"/>
                <a:gd name="T81" fmla="*/ 1597 h 1819"/>
                <a:gd name="T82" fmla="*/ 790 w 2451"/>
                <a:gd name="T83" fmla="*/ 1660 h 1819"/>
                <a:gd name="T84" fmla="*/ 956 w 2451"/>
                <a:gd name="T85" fmla="*/ 1660 h 1819"/>
                <a:gd name="T86" fmla="*/ 1154 w 2451"/>
                <a:gd name="T87" fmla="*/ 1692 h 1819"/>
                <a:gd name="T88" fmla="*/ 1351 w 2451"/>
                <a:gd name="T89" fmla="*/ 1676 h 1819"/>
                <a:gd name="T90" fmla="*/ 1549 w 2451"/>
                <a:gd name="T91" fmla="*/ 1676 h 1819"/>
                <a:gd name="T92" fmla="*/ 2205 w 2451"/>
                <a:gd name="T93" fmla="*/ 1810 h 1819"/>
                <a:gd name="T94" fmla="*/ 2213 w 2451"/>
                <a:gd name="T95" fmla="*/ 1763 h 1819"/>
                <a:gd name="T96" fmla="*/ 2229 w 2451"/>
                <a:gd name="T97" fmla="*/ 1486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51" h="1819">
                  <a:moveTo>
                    <a:pt x="2332" y="1020"/>
                  </a:moveTo>
                  <a:lnTo>
                    <a:pt x="2332" y="1020"/>
                  </a:lnTo>
                  <a:cubicBezTo>
                    <a:pt x="2340" y="996"/>
                    <a:pt x="2427" y="538"/>
                    <a:pt x="2450" y="427"/>
                  </a:cubicBezTo>
                  <a:cubicBezTo>
                    <a:pt x="1351" y="198"/>
                    <a:pt x="656" y="0"/>
                    <a:pt x="656" y="0"/>
                  </a:cubicBezTo>
                  <a:cubicBezTo>
                    <a:pt x="672" y="8"/>
                    <a:pt x="687" y="0"/>
                    <a:pt x="696" y="24"/>
                  </a:cubicBezTo>
                  <a:cubicBezTo>
                    <a:pt x="703" y="40"/>
                    <a:pt x="696" y="71"/>
                    <a:pt x="719" y="95"/>
                  </a:cubicBezTo>
                  <a:cubicBezTo>
                    <a:pt x="735" y="111"/>
                    <a:pt x="751" y="111"/>
                    <a:pt x="759" y="127"/>
                  </a:cubicBezTo>
                  <a:cubicBezTo>
                    <a:pt x="767" y="142"/>
                    <a:pt x="774" y="150"/>
                    <a:pt x="767" y="174"/>
                  </a:cubicBezTo>
                  <a:cubicBezTo>
                    <a:pt x="767" y="206"/>
                    <a:pt x="759" y="221"/>
                    <a:pt x="751" y="229"/>
                  </a:cubicBezTo>
                  <a:cubicBezTo>
                    <a:pt x="743" y="237"/>
                    <a:pt x="735" y="245"/>
                    <a:pt x="743" y="261"/>
                  </a:cubicBezTo>
                  <a:cubicBezTo>
                    <a:pt x="743" y="277"/>
                    <a:pt x="743" y="277"/>
                    <a:pt x="727" y="277"/>
                  </a:cubicBezTo>
                  <a:cubicBezTo>
                    <a:pt x="703" y="277"/>
                    <a:pt x="687" y="269"/>
                    <a:pt x="703" y="293"/>
                  </a:cubicBezTo>
                  <a:cubicBezTo>
                    <a:pt x="727" y="308"/>
                    <a:pt x="727" y="316"/>
                    <a:pt x="735" y="332"/>
                  </a:cubicBezTo>
                  <a:cubicBezTo>
                    <a:pt x="743" y="340"/>
                    <a:pt x="767" y="340"/>
                    <a:pt x="759" y="364"/>
                  </a:cubicBezTo>
                  <a:cubicBezTo>
                    <a:pt x="751" y="387"/>
                    <a:pt x="735" y="380"/>
                    <a:pt x="743" y="403"/>
                  </a:cubicBezTo>
                  <a:cubicBezTo>
                    <a:pt x="743" y="427"/>
                    <a:pt x="751" y="443"/>
                    <a:pt x="759" y="458"/>
                  </a:cubicBezTo>
                  <a:cubicBezTo>
                    <a:pt x="767" y="466"/>
                    <a:pt x="767" y="498"/>
                    <a:pt x="759" y="514"/>
                  </a:cubicBezTo>
                  <a:cubicBezTo>
                    <a:pt x="751" y="538"/>
                    <a:pt x="743" y="545"/>
                    <a:pt x="727" y="553"/>
                  </a:cubicBezTo>
                  <a:cubicBezTo>
                    <a:pt x="711" y="569"/>
                    <a:pt x="703" y="585"/>
                    <a:pt x="687" y="601"/>
                  </a:cubicBezTo>
                  <a:cubicBezTo>
                    <a:pt x="672" y="617"/>
                    <a:pt x="664" y="624"/>
                    <a:pt x="672" y="648"/>
                  </a:cubicBezTo>
                  <a:cubicBezTo>
                    <a:pt x="680" y="672"/>
                    <a:pt x="680" y="680"/>
                    <a:pt x="672" y="696"/>
                  </a:cubicBezTo>
                  <a:cubicBezTo>
                    <a:pt x="664" y="711"/>
                    <a:pt x="664" y="719"/>
                    <a:pt x="664" y="743"/>
                  </a:cubicBezTo>
                  <a:cubicBezTo>
                    <a:pt x="656" y="767"/>
                    <a:pt x="656" y="767"/>
                    <a:pt x="640" y="791"/>
                  </a:cubicBezTo>
                  <a:cubicBezTo>
                    <a:pt x="616" y="814"/>
                    <a:pt x="624" y="814"/>
                    <a:pt x="577" y="830"/>
                  </a:cubicBezTo>
                  <a:cubicBezTo>
                    <a:pt x="537" y="846"/>
                    <a:pt x="553" y="870"/>
                    <a:pt x="506" y="854"/>
                  </a:cubicBezTo>
                  <a:cubicBezTo>
                    <a:pt x="458" y="838"/>
                    <a:pt x="427" y="838"/>
                    <a:pt x="443" y="814"/>
                  </a:cubicBezTo>
                  <a:cubicBezTo>
                    <a:pt x="450" y="791"/>
                    <a:pt x="474" y="783"/>
                    <a:pt x="482" y="759"/>
                  </a:cubicBezTo>
                  <a:cubicBezTo>
                    <a:pt x="498" y="735"/>
                    <a:pt x="506" y="727"/>
                    <a:pt x="506" y="751"/>
                  </a:cubicBezTo>
                  <a:cubicBezTo>
                    <a:pt x="506" y="775"/>
                    <a:pt x="482" y="798"/>
                    <a:pt x="506" y="798"/>
                  </a:cubicBezTo>
                  <a:cubicBezTo>
                    <a:pt x="529" y="798"/>
                    <a:pt x="514" y="783"/>
                    <a:pt x="529" y="767"/>
                  </a:cubicBezTo>
                  <a:cubicBezTo>
                    <a:pt x="545" y="759"/>
                    <a:pt x="537" y="735"/>
                    <a:pt x="553" y="759"/>
                  </a:cubicBezTo>
                  <a:cubicBezTo>
                    <a:pt x="561" y="775"/>
                    <a:pt x="545" y="783"/>
                    <a:pt x="569" y="791"/>
                  </a:cubicBezTo>
                  <a:cubicBezTo>
                    <a:pt x="593" y="791"/>
                    <a:pt x="608" y="759"/>
                    <a:pt x="616" y="735"/>
                  </a:cubicBezTo>
                  <a:cubicBezTo>
                    <a:pt x="616" y="704"/>
                    <a:pt x="632" y="672"/>
                    <a:pt x="616" y="664"/>
                  </a:cubicBezTo>
                  <a:cubicBezTo>
                    <a:pt x="593" y="664"/>
                    <a:pt x="577" y="656"/>
                    <a:pt x="593" y="640"/>
                  </a:cubicBezTo>
                  <a:cubicBezTo>
                    <a:pt x="616" y="624"/>
                    <a:pt x="608" y="609"/>
                    <a:pt x="624" y="593"/>
                  </a:cubicBezTo>
                  <a:cubicBezTo>
                    <a:pt x="632" y="577"/>
                    <a:pt x="664" y="585"/>
                    <a:pt x="664" y="569"/>
                  </a:cubicBezTo>
                  <a:cubicBezTo>
                    <a:pt x="664" y="545"/>
                    <a:pt x="656" y="522"/>
                    <a:pt x="640" y="522"/>
                  </a:cubicBezTo>
                  <a:cubicBezTo>
                    <a:pt x="624" y="522"/>
                    <a:pt x="624" y="530"/>
                    <a:pt x="624" y="498"/>
                  </a:cubicBezTo>
                  <a:cubicBezTo>
                    <a:pt x="616" y="466"/>
                    <a:pt x="624" y="451"/>
                    <a:pt x="616" y="427"/>
                  </a:cubicBezTo>
                  <a:cubicBezTo>
                    <a:pt x="608" y="395"/>
                    <a:pt x="593" y="380"/>
                    <a:pt x="585" y="395"/>
                  </a:cubicBezTo>
                  <a:cubicBezTo>
                    <a:pt x="569" y="411"/>
                    <a:pt x="561" y="411"/>
                    <a:pt x="545" y="387"/>
                  </a:cubicBezTo>
                  <a:cubicBezTo>
                    <a:pt x="537" y="364"/>
                    <a:pt x="521" y="348"/>
                    <a:pt x="498" y="348"/>
                  </a:cubicBezTo>
                  <a:cubicBezTo>
                    <a:pt x="474" y="348"/>
                    <a:pt x="474" y="348"/>
                    <a:pt x="419" y="324"/>
                  </a:cubicBezTo>
                  <a:cubicBezTo>
                    <a:pt x="363" y="300"/>
                    <a:pt x="174" y="269"/>
                    <a:pt x="87" y="134"/>
                  </a:cubicBezTo>
                  <a:cubicBezTo>
                    <a:pt x="87" y="134"/>
                    <a:pt x="71" y="111"/>
                    <a:pt x="71" y="127"/>
                  </a:cubicBezTo>
                  <a:cubicBezTo>
                    <a:pt x="71" y="150"/>
                    <a:pt x="79" y="142"/>
                    <a:pt x="71" y="158"/>
                  </a:cubicBezTo>
                  <a:cubicBezTo>
                    <a:pt x="63" y="174"/>
                    <a:pt x="16" y="229"/>
                    <a:pt x="23" y="277"/>
                  </a:cubicBezTo>
                  <a:cubicBezTo>
                    <a:pt x="31" y="316"/>
                    <a:pt x="55" y="332"/>
                    <a:pt x="63" y="371"/>
                  </a:cubicBezTo>
                  <a:cubicBezTo>
                    <a:pt x="71" y="411"/>
                    <a:pt x="71" y="411"/>
                    <a:pt x="63" y="451"/>
                  </a:cubicBezTo>
                  <a:cubicBezTo>
                    <a:pt x="55" y="498"/>
                    <a:pt x="63" y="561"/>
                    <a:pt x="71" y="601"/>
                  </a:cubicBezTo>
                  <a:cubicBezTo>
                    <a:pt x="79" y="640"/>
                    <a:pt x="87" y="609"/>
                    <a:pt x="79" y="648"/>
                  </a:cubicBezTo>
                  <a:cubicBezTo>
                    <a:pt x="71" y="680"/>
                    <a:pt x="71" y="704"/>
                    <a:pt x="63" y="727"/>
                  </a:cubicBezTo>
                  <a:cubicBezTo>
                    <a:pt x="55" y="751"/>
                    <a:pt x="39" y="759"/>
                    <a:pt x="47" y="775"/>
                  </a:cubicBezTo>
                  <a:cubicBezTo>
                    <a:pt x="63" y="798"/>
                    <a:pt x="63" y="775"/>
                    <a:pt x="79" y="775"/>
                  </a:cubicBezTo>
                  <a:cubicBezTo>
                    <a:pt x="87" y="783"/>
                    <a:pt x="103" y="791"/>
                    <a:pt x="110" y="798"/>
                  </a:cubicBezTo>
                  <a:cubicBezTo>
                    <a:pt x="126" y="814"/>
                    <a:pt x="142" y="814"/>
                    <a:pt x="134" y="822"/>
                  </a:cubicBezTo>
                  <a:cubicBezTo>
                    <a:pt x="118" y="830"/>
                    <a:pt x="126" y="846"/>
                    <a:pt x="94" y="846"/>
                  </a:cubicBezTo>
                  <a:cubicBezTo>
                    <a:pt x="71" y="846"/>
                    <a:pt x="55" y="814"/>
                    <a:pt x="55" y="822"/>
                  </a:cubicBezTo>
                  <a:cubicBezTo>
                    <a:pt x="55" y="838"/>
                    <a:pt x="47" y="854"/>
                    <a:pt x="55" y="885"/>
                  </a:cubicBezTo>
                  <a:cubicBezTo>
                    <a:pt x="55" y="917"/>
                    <a:pt x="23" y="933"/>
                    <a:pt x="63" y="941"/>
                  </a:cubicBezTo>
                  <a:cubicBezTo>
                    <a:pt x="103" y="941"/>
                    <a:pt x="103" y="925"/>
                    <a:pt x="110" y="941"/>
                  </a:cubicBezTo>
                  <a:cubicBezTo>
                    <a:pt x="126" y="949"/>
                    <a:pt x="126" y="957"/>
                    <a:pt x="110" y="957"/>
                  </a:cubicBezTo>
                  <a:cubicBezTo>
                    <a:pt x="94" y="957"/>
                    <a:pt x="71" y="949"/>
                    <a:pt x="71" y="964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71" y="1020"/>
                    <a:pt x="55" y="1020"/>
                    <a:pt x="47" y="1035"/>
                  </a:cubicBezTo>
                  <a:cubicBezTo>
                    <a:pt x="39" y="1059"/>
                    <a:pt x="47" y="1091"/>
                    <a:pt x="31" y="1067"/>
                  </a:cubicBezTo>
                  <a:cubicBezTo>
                    <a:pt x="23" y="1044"/>
                    <a:pt x="16" y="1044"/>
                    <a:pt x="23" y="1012"/>
                  </a:cubicBezTo>
                  <a:cubicBezTo>
                    <a:pt x="31" y="972"/>
                    <a:pt x="39" y="957"/>
                    <a:pt x="23" y="972"/>
                  </a:cubicBezTo>
                  <a:cubicBezTo>
                    <a:pt x="8" y="988"/>
                    <a:pt x="0" y="1004"/>
                    <a:pt x="8" y="1028"/>
                  </a:cubicBezTo>
                  <a:cubicBezTo>
                    <a:pt x="16" y="1051"/>
                    <a:pt x="8" y="1083"/>
                    <a:pt x="16" y="1107"/>
                  </a:cubicBezTo>
                  <a:cubicBezTo>
                    <a:pt x="23" y="1123"/>
                    <a:pt x="23" y="1130"/>
                    <a:pt x="23" y="1138"/>
                  </a:cubicBezTo>
                  <a:cubicBezTo>
                    <a:pt x="63" y="1154"/>
                    <a:pt x="110" y="1170"/>
                    <a:pt x="126" y="1178"/>
                  </a:cubicBezTo>
                  <a:cubicBezTo>
                    <a:pt x="158" y="1186"/>
                    <a:pt x="150" y="1186"/>
                    <a:pt x="158" y="1225"/>
                  </a:cubicBezTo>
                  <a:cubicBezTo>
                    <a:pt x="166" y="1265"/>
                    <a:pt x="181" y="1241"/>
                    <a:pt x="213" y="1241"/>
                  </a:cubicBezTo>
                  <a:cubicBezTo>
                    <a:pt x="253" y="1241"/>
                    <a:pt x="276" y="1281"/>
                    <a:pt x="300" y="1328"/>
                  </a:cubicBezTo>
                  <a:cubicBezTo>
                    <a:pt x="332" y="1368"/>
                    <a:pt x="284" y="1447"/>
                    <a:pt x="284" y="1486"/>
                  </a:cubicBezTo>
                  <a:cubicBezTo>
                    <a:pt x="276" y="1518"/>
                    <a:pt x="276" y="1541"/>
                    <a:pt x="292" y="1557"/>
                  </a:cubicBezTo>
                  <a:cubicBezTo>
                    <a:pt x="308" y="1565"/>
                    <a:pt x="363" y="1565"/>
                    <a:pt x="395" y="1589"/>
                  </a:cubicBezTo>
                  <a:cubicBezTo>
                    <a:pt x="419" y="1613"/>
                    <a:pt x="482" y="1613"/>
                    <a:pt x="521" y="1605"/>
                  </a:cubicBezTo>
                  <a:cubicBezTo>
                    <a:pt x="561" y="1589"/>
                    <a:pt x="569" y="1565"/>
                    <a:pt x="608" y="1589"/>
                  </a:cubicBezTo>
                  <a:cubicBezTo>
                    <a:pt x="648" y="1605"/>
                    <a:pt x="656" y="1597"/>
                    <a:pt x="696" y="1597"/>
                  </a:cubicBezTo>
                  <a:cubicBezTo>
                    <a:pt x="727" y="1597"/>
                    <a:pt x="735" y="1605"/>
                    <a:pt x="751" y="1628"/>
                  </a:cubicBezTo>
                  <a:cubicBezTo>
                    <a:pt x="774" y="1652"/>
                    <a:pt x="774" y="1660"/>
                    <a:pt x="790" y="1660"/>
                  </a:cubicBezTo>
                  <a:cubicBezTo>
                    <a:pt x="806" y="1660"/>
                    <a:pt x="854" y="1652"/>
                    <a:pt x="869" y="1676"/>
                  </a:cubicBezTo>
                  <a:cubicBezTo>
                    <a:pt x="885" y="1692"/>
                    <a:pt x="940" y="1668"/>
                    <a:pt x="956" y="1660"/>
                  </a:cubicBezTo>
                  <a:cubicBezTo>
                    <a:pt x="972" y="1644"/>
                    <a:pt x="1020" y="1660"/>
                    <a:pt x="1043" y="1692"/>
                  </a:cubicBezTo>
                  <a:cubicBezTo>
                    <a:pt x="1067" y="1723"/>
                    <a:pt x="1138" y="1708"/>
                    <a:pt x="1154" y="1692"/>
                  </a:cubicBezTo>
                  <a:cubicBezTo>
                    <a:pt x="1170" y="1684"/>
                    <a:pt x="1233" y="1684"/>
                    <a:pt x="1304" y="1692"/>
                  </a:cubicBezTo>
                  <a:cubicBezTo>
                    <a:pt x="1383" y="1692"/>
                    <a:pt x="1336" y="1684"/>
                    <a:pt x="1351" y="1676"/>
                  </a:cubicBezTo>
                  <a:cubicBezTo>
                    <a:pt x="1367" y="1660"/>
                    <a:pt x="1407" y="1676"/>
                    <a:pt x="1438" y="1684"/>
                  </a:cubicBezTo>
                  <a:cubicBezTo>
                    <a:pt x="1462" y="1692"/>
                    <a:pt x="1526" y="1692"/>
                    <a:pt x="1549" y="1676"/>
                  </a:cubicBezTo>
                  <a:cubicBezTo>
                    <a:pt x="1573" y="1668"/>
                    <a:pt x="1731" y="1708"/>
                    <a:pt x="1786" y="1739"/>
                  </a:cubicBezTo>
                  <a:cubicBezTo>
                    <a:pt x="1842" y="1763"/>
                    <a:pt x="2205" y="1810"/>
                    <a:pt x="2205" y="1810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4"/>
                    <a:pt x="2213" y="1771"/>
                    <a:pt x="2213" y="1763"/>
                  </a:cubicBezTo>
                  <a:cubicBezTo>
                    <a:pt x="2213" y="1739"/>
                    <a:pt x="2237" y="1700"/>
                    <a:pt x="2221" y="1676"/>
                  </a:cubicBezTo>
                  <a:cubicBezTo>
                    <a:pt x="2213" y="1660"/>
                    <a:pt x="2205" y="1518"/>
                    <a:pt x="2229" y="1486"/>
                  </a:cubicBezTo>
                  <a:cubicBezTo>
                    <a:pt x="2245" y="1455"/>
                    <a:pt x="2324" y="1051"/>
                    <a:pt x="2332" y="102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Freeform 222"/>
            <p:cNvSpPr>
              <a:spLocks noChangeArrowheads="1"/>
            </p:cNvSpPr>
            <p:nvPr/>
          </p:nvSpPr>
          <p:spPr bwMode="auto">
            <a:xfrm>
              <a:off x="12737869" y="3974289"/>
              <a:ext cx="1294173" cy="960193"/>
            </a:xfrm>
            <a:custGeom>
              <a:avLst/>
              <a:gdLst>
                <a:gd name="T0" fmla="*/ 1486 w 2459"/>
                <a:gd name="T1" fmla="*/ 1700 h 1827"/>
                <a:gd name="T2" fmla="*/ 1304 w 2459"/>
                <a:gd name="T3" fmla="*/ 1700 h 1827"/>
                <a:gd name="T4" fmla="*/ 893 w 2459"/>
                <a:gd name="T5" fmla="*/ 1692 h 1827"/>
                <a:gd name="T6" fmla="*/ 696 w 2459"/>
                <a:gd name="T7" fmla="*/ 1605 h 1827"/>
                <a:gd name="T8" fmla="*/ 466 w 2459"/>
                <a:gd name="T9" fmla="*/ 1621 h 1827"/>
                <a:gd name="T10" fmla="*/ 292 w 2459"/>
                <a:gd name="T11" fmla="*/ 1320 h 1827"/>
                <a:gd name="T12" fmla="*/ 23 w 2459"/>
                <a:gd name="T13" fmla="*/ 1146 h 1827"/>
                <a:gd name="T14" fmla="*/ 23 w 2459"/>
                <a:gd name="T15" fmla="*/ 972 h 1827"/>
                <a:gd name="T16" fmla="*/ 39 w 2459"/>
                <a:gd name="T17" fmla="*/ 1075 h 1827"/>
                <a:gd name="T18" fmla="*/ 87 w 2459"/>
                <a:gd name="T19" fmla="*/ 957 h 1827"/>
                <a:gd name="T20" fmla="*/ 39 w 2459"/>
                <a:gd name="T21" fmla="*/ 941 h 1827"/>
                <a:gd name="T22" fmla="*/ 94 w 2459"/>
                <a:gd name="T23" fmla="*/ 846 h 1827"/>
                <a:gd name="T24" fmla="*/ 79 w 2459"/>
                <a:gd name="T25" fmla="*/ 791 h 1827"/>
                <a:gd name="T26" fmla="*/ 71 w 2459"/>
                <a:gd name="T27" fmla="*/ 656 h 1827"/>
                <a:gd name="T28" fmla="*/ 63 w 2459"/>
                <a:gd name="T29" fmla="*/ 379 h 1827"/>
                <a:gd name="T30" fmla="*/ 71 w 2459"/>
                <a:gd name="T31" fmla="*/ 126 h 1827"/>
                <a:gd name="T32" fmla="*/ 553 w 2459"/>
                <a:gd name="T33" fmla="*/ 395 h 1827"/>
                <a:gd name="T34" fmla="*/ 632 w 2459"/>
                <a:gd name="T35" fmla="*/ 522 h 1827"/>
                <a:gd name="T36" fmla="*/ 616 w 2459"/>
                <a:gd name="T37" fmla="*/ 625 h 1827"/>
                <a:gd name="T38" fmla="*/ 545 w 2459"/>
                <a:gd name="T39" fmla="*/ 783 h 1827"/>
                <a:gd name="T40" fmla="*/ 498 w 2459"/>
                <a:gd name="T41" fmla="*/ 806 h 1827"/>
                <a:gd name="T42" fmla="*/ 443 w 2459"/>
                <a:gd name="T43" fmla="*/ 830 h 1827"/>
                <a:gd name="T44" fmla="*/ 632 w 2459"/>
                <a:gd name="T45" fmla="*/ 791 h 1827"/>
                <a:gd name="T46" fmla="*/ 687 w 2459"/>
                <a:gd name="T47" fmla="*/ 609 h 1827"/>
                <a:gd name="T48" fmla="*/ 743 w 2459"/>
                <a:gd name="T49" fmla="*/ 388 h 1827"/>
                <a:gd name="T50" fmla="*/ 719 w 2459"/>
                <a:gd name="T51" fmla="*/ 277 h 1827"/>
                <a:gd name="T52" fmla="*/ 767 w 2459"/>
                <a:gd name="T53" fmla="*/ 182 h 1827"/>
                <a:gd name="T54" fmla="*/ 672 w 2459"/>
                <a:gd name="T55" fmla="*/ 16 h 1827"/>
                <a:gd name="T56" fmla="*/ 2340 w 2459"/>
                <a:gd name="T57" fmla="*/ 1028 h 1827"/>
                <a:gd name="T58" fmla="*/ 1557 w 2459"/>
                <a:gd name="T59" fmla="*/ 1684 h 1827"/>
                <a:gd name="T60" fmla="*/ 2221 w 2459"/>
                <a:gd name="T61" fmla="*/ 1684 h 1827"/>
                <a:gd name="T62" fmla="*/ 703 w 2459"/>
                <a:gd name="T63" fmla="*/ 55 h 1827"/>
                <a:gd name="T64" fmla="*/ 743 w 2459"/>
                <a:gd name="T65" fmla="*/ 269 h 1827"/>
                <a:gd name="T66" fmla="*/ 703 w 2459"/>
                <a:gd name="T67" fmla="*/ 293 h 1827"/>
                <a:gd name="T68" fmla="*/ 767 w 2459"/>
                <a:gd name="T69" fmla="*/ 459 h 1827"/>
                <a:gd name="T70" fmla="*/ 680 w 2459"/>
                <a:gd name="T71" fmla="*/ 656 h 1827"/>
                <a:gd name="T72" fmla="*/ 577 w 2459"/>
                <a:gd name="T73" fmla="*/ 846 h 1827"/>
                <a:gd name="T74" fmla="*/ 482 w 2459"/>
                <a:gd name="T75" fmla="*/ 767 h 1827"/>
                <a:gd name="T76" fmla="*/ 529 w 2459"/>
                <a:gd name="T77" fmla="*/ 775 h 1827"/>
                <a:gd name="T78" fmla="*/ 616 w 2459"/>
                <a:gd name="T79" fmla="*/ 712 h 1827"/>
                <a:gd name="T80" fmla="*/ 656 w 2459"/>
                <a:gd name="T81" fmla="*/ 577 h 1827"/>
                <a:gd name="T82" fmla="*/ 616 w 2459"/>
                <a:gd name="T83" fmla="*/ 435 h 1827"/>
                <a:gd name="T84" fmla="*/ 419 w 2459"/>
                <a:gd name="T85" fmla="*/ 340 h 1827"/>
                <a:gd name="T86" fmla="*/ 63 w 2459"/>
                <a:gd name="T87" fmla="*/ 182 h 1827"/>
                <a:gd name="T88" fmla="*/ 79 w 2459"/>
                <a:gd name="T89" fmla="*/ 609 h 1827"/>
                <a:gd name="T90" fmla="*/ 55 w 2459"/>
                <a:gd name="T91" fmla="*/ 783 h 1827"/>
                <a:gd name="T92" fmla="*/ 126 w 2459"/>
                <a:gd name="T93" fmla="*/ 814 h 1827"/>
                <a:gd name="T94" fmla="*/ 55 w 2459"/>
                <a:gd name="T95" fmla="*/ 838 h 1827"/>
                <a:gd name="T96" fmla="*/ 118 w 2459"/>
                <a:gd name="T97" fmla="*/ 941 h 1827"/>
                <a:gd name="T98" fmla="*/ 63 w 2459"/>
                <a:gd name="T99" fmla="*/ 1036 h 1827"/>
                <a:gd name="T100" fmla="*/ 23 w 2459"/>
                <a:gd name="T101" fmla="*/ 996 h 1827"/>
                <a:gd name="T102" fmla="*/ 31 w 2459"/>
                <a:gd name="T103" fmla="*/ 1138 h 1827"/>
                <a:gd name="T104" fmla="*/ 292 w 2459"/>
                <a:gd name="T105" fmla="*/ 1320 h 1827"/>
                <a:gd name="T106" fmla="*/ 466 w 2459"/>
                <a:gd name="T107" fmla="*/ 1613 h 1827"/>
                <a:gd name="T108" fmla="*/ 696 w 2459"/>
                <a:gd name="T109" fmla="*/ 1597 h 1827"/>
                <a:gd name="T110" fmla="*/ 893 w 2459"/>
                <a:gd name="T111" fmla="*/ 1684 h 1827"/>
                <a:gd name="T112" fmla="*/ 1304 w 2459"/>
                <a:gd name="T113" fmla="*/ 1692 h 1827"/>
                <a:gd name="T114" fmla="*/ 1549 w 2459"/>
                <a:gd name="T115" fmla="*/ 1684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59" h="1827">
                  <a:moveTo>
                    <a:pt x="2221" y="1826"/>
                  </a:moveTo>
                  <a:lnTo>
                    <a:pt x="2221" y="1826"/>
                  </a:lnTo>
                  <a:cubicBezTo>
                    <a:pt x="2205" y="1826"/>
                    <a:pt x="2205" y="1826"/>
                    <a:pt x="2205" y="1826"/>
                  </a:cubicBezTo>
                  <a:cubicBezTo>
                    <a:pt x="2190" y="1826"/>
                    <a:pt x="1842" y="1779"/>
                    <a:pt x="1786" y="1747"/>
                  </a:cubicBezTo>
                  <a:cubicBezTo>
                    <a:pt x="1739" y="1723"/>
                    <a:pt x="1604" y="1684"/>
                    <a:pt x="1557" y="1684"/>
                  </a:cubicBezTo>
                  <a:cubicBezTo>
                    <a:pt x="1549" y="1684"/>
                    <a:pt x="1549" y="1692"/>
                    <a:pt x="1549" y="1692"/>
                  </a:cubicBezTo>
                  <a:cubicBezTo>
                    <a:pt x="1533" y="1692"/>
                    <a:pt x="1518" y="1700"/>
                    <a:pt x="1486" y="1700"/>
                  </a:cubicBezTo>
                  <a:cubicBezTo>
                    <a:pt x="1470" y="1700"/>
                    <a:pt x="1446" y="1700"/>
                    <a:pt x="1438" y="1692"/>
                  </a:cubicBezTo>
                  <a:cubicBezTo>
                    <a:pt x="1423" y="1684"/>
                    <a:pt x="1391" y="1676"/>
                    <a:pt x="1375" y="1676"/>
                  </a:cubicBezTo>
                  <a:cubicBezTo>
                    <a:pt x="1359" y="1676"/>
                    <a:pt x="1359" y="1676"/>
                    <a:pt x="1351" y="1684"/>
                  </a:cubicBezTo>
                  <a:cubicBezTo>
                    <a:pt x="1351" y="1684"/>
                    <a:pt x="1351" y="1684"/>
                    <a:pt x="1351" y="1692"/>
                  </a:cubicBezTo>
                  <a:cubicBezTo>
                    <a:pt x="1351" y="1692"/>
                    <a:pt x="1359" y="1700"/>
                    <a:pt x="1351" y="1700"/>
                  </a:cubicBezTo>
                  <a:cubicBezTo>
                    <a:pt x="1351" y="1700"/>
                    <a:pt x="1351" y="1700"/>
                    <a:pt x="1344" y="1700"/>
                  </a:cubicBezTo>
                  <a:cubicBezTo>
                    <a:pt x="1336" y="1700"/>
                    <a:pt x="1320" y="1700"/>
                    <a:pt x="1304" y="1700"/>
                  </a:cubicBezTo>
                  <a:cubicBezTo>
                    <a:pt x="1273" y="1700"/>
                    <a:pt x="1241" y="1700"/>
                    <a:pt x="1217" y="1700"/>
                  </a:cubicBezTo>
                  <a:cubicBezTo>
                    <a:pt x="1178" y="1700"/>
                    <a:pt x="1162" y="1700"/>
                    <a:pt x="1154" y="1708"/>
                  </a:cubicBezTo>
                  <a:cubicBezTo>
                    <a:pt x="1146" y="1716"/>
                    <a:pt x="1114" y="1723"/>
                    <a:pt x="1091" y="1723"/>
                  </a:cubicBezTo>
                  <a:cubicBezTo>
                    <a:pt x="1067" y="1723"/>
                    <a:pt x="1051" y="1716"/>
                    <a:pt x="1043" y="1700"/>
                  </a:cubicBezTo>
                  <a:cubicBezTo>
                    <a:pt x="1020" y="1676"/>
                    <a:pt x="988" y="1668"/>
                    <a:pt x="972" y="1668"/>
                  </a:cubicBezTo>
                  <a:cubicBezTo>
                    <a:pt x="964" y="1668"/>
                    <a:pt x="964" y="1668"/>
                    <a:pt x="956" y="1668"/>
                  </a:cubicBezTo>
                  <a:cubicBezTo>
                    <a:pt x="948" y="1676"/>
                    <a:pt x="917" y="1692"/>
                    <a:pt x="893" y="1692"/>
                  </a:cubicBezTo>
                  <a:cubicBezTo>
                    <a:pt x="877" y="1692"/>
                    <a:pt x="869" y="1684"/>
                    <a:pt x="869" y="1684"/>
                  </a:cubicBezTo>
                  <a:cubicBezTo>
                    <a:pt x="861" y="1676"/>
                    <a:pt x="846" y="1668"/>
                    <a:pt x="822" y="1668"/>
                  </a:cubicBezTo>
                  <a:cubicBezTo>
                    <a:pt x="814" y="1668"/>
                    <a:pt x="798" y="1668"/>
                    <a:pt x="790" y="1676"/>
                  </a:cubicBezTo>
                  <a:cubicBezTo>
                    <a:pt x="774" y="1676"/>
                    <a:pt x="774" y="1668"/>
                    <a:pt x="759" y="1652"/>
                  </a:cubicBezTo>
                  <a:cubicBezTo>
                    <a:pt x="759" y="1644"/>
                    <a:pt x="751" y="1644"/>
                    <a:pt x="751" y="1636"/>
                  </a:cubicBezTo>
                  <a:cubicBezTo>
                    <a:pt x="743" y="1636"/>
                    <a:pt x="743" y="1636"/>
                    <a:pt x="743" y="1636"/>
                  </a:cubicBezTo>
                  <a:cubicBezTo>
                    <a:pt x="727" y="1613"/>
                    <a:pt x="719" y="1605"/>
                    <a:pt x="696" y="1605"/>
                  </a:cubicBezTo>
                  <a:cubicBezTo>
                    <a:pt x="680" y="1605"/>
                    <a:pt x="672" y="1605"/>
                    <a:pt x="664" y="1605"/>
                  </a:cubicBezTo>
                  <a:cubicBezTo>
                    <a:pt x="664" y="1605"/>
                    <a:pt x="656" y="1613"/>
                    <a:pt x="648" y="1613"/>
                  </a:cubicBezTo>
                  <a:cubicBezTo>
                    <a:pt x="632" y="1613"/>
                    <a:pt x="624" y="1605"/>
                    <a:pt x="608" y="1597"/>
                  </a:cubicBezTo>
                  <a:cubicBezTo>
                    <a:pt x="593" y="1597"/>
                    <a:pt x="585" y="1589"/>
                    <a:pt x="577" y="1589"/>
                  </a:cubicBezTo>
                  <a:cubicBezTo>
                    <a:pt x="569" y="1589"/>
                    <a:pt x="561" y="1597"/>
                    <a:pt x="553" y="1597"/>
                  </a:cubicBezTo>
                  <a:cubicBezTo>
                    <a:pt x="545" y="1605"/>
                    <a:pt x="537" y="1605"/>
                    <a:pt x="521" y="1613"/>
                  </a:cubicBezTo>
                  <a:cubicBezTo>
                    <a:pt x="506" y="1621"/>
                    <a:pt x="490" y="1621"/>
                    <a:pt x="466" y="1621"/>
                  </a:cubicBezTo>
                  <a:cubicBezTo>
                    <a:pt x="434" y="1621"/>
                    <a:pt x="403" y="1613"/>
                    <a:pt x="387" y="1597"/>
                  </a:cubicBezTo>
                  <a:cubicBezTo>
                    <a:pt x="371" y="1581"/>
                    <a:pt x="348" y="1581"/>
                    <a:pt x="324" y="1573"/>
                  </a:cubicBezTo>
                  <a:cubicBezTo>
                    <a:pt x="308" y="1573"/>
                    <a:pt x="300" y="1573"/>
                    <a:pt x="292" y="1565"/>
                  </a:cubicBezTo>
                  <a:cubicBezTo>
                    <a:pt x="276" y="1549"/>
                    <a:pt x="268" y="1526"/>
                    <a:pt x="276" y="1494"/>
                  </a:cubicBezTo>
                  <a:cubicBezTo>
                    <a:pt x="276" y="1478"/>
                    <a:pt x="284" y="1463"/>
                    <a:pt x="292" y="1455"/>
                  </a:cubicBezTo>
                  <a:cubicBezTo>
                    <a:pt x="300" y="1415"/>
                    <a:pt x="316" y="1368"/>
                    <a:pt x="300" y="1336"/>
                  </a:cubicBezTo>
                  <a:cubicBezTo>
                    <a:pt x="292" y="1328"/>
                    <a:pt x="292" y="1328"/>
                    <a:pt x="292" y="1320"/>
                  </a:cubicBezTo>
                  <a:cubicBezTo>
                    <a:pt x="268" y="1281"/>
                    <a:pt x="245" y="1249"/>
                    <a:pt x="213" y="1249"/>
                  </a:cubicBezTo>
                  <a:cubicBezTo>
                    <a:pt x="205" y="1249"/>
                    <a:pt x="197" y="1257"/>
                    <a:pt x="190" y="1257"/>
                  </a:cubicBezTo>
                  <a:cubicBezTo>
                    <a:pt x="181" y="1257"/>
                    <a:pt x="181" y="1257"/>
                    <a:pt x="174" y="1257"/>
                  </a:cubicBezTo>
                  <a:cubicBezTo>
                    <a:pt x="166" y="1257"/>
                    <a:pt x="158" y="1249"/>
                    <a:pt x="158" y="1233"/>
                  </a:cubicBezTo>
                  <a:cubicBezTo>
                    <a:pt x="158" y="1233"/>
                    <a:pt x="158" y="1225"/>
                    <a:pt x="150" y="1225"/>
                  </a:cubicBezTo>
                  <a:cubicBezTo>
                    <a:pt x="150" y="1194"/>
                    <a:pt x="150" y="1194"/>
                    <a:pt x="126" y="1186"/>
                  </a:cubicBezTo>
                  <a:cubicBezTo>
                    <a:pt x="110" y="1178"/>
                    <a:pt x="63" y="1162"/>
                    <a:pt x="23" y="1146"/>
                  </a:cubicBezTo>
                  <a:lnTo>
                    <a:pt x="23" y="1146"/>
                  </a:lnTo>
                  <a:lnTo>
                    <a:pt x="23" y="1146"/>
                  </a:lnTo>
                  <a:cubicBezTo>
                    <a:pt x="23" y="1138"/>
                    <a:pt x="23" y="1138"/>
                    <a:pt x="16" y="1131"/>
                  </a:cubicBezTo>
                  <a:cubicBezTo>
                    <a:pt x="16" y="1131"/>
                    <a:pt x="16" y="1123"/>
                    <a:pt x="16" y="1115"/>
                  </a:cubicBezTo>
                  <a:cubicBezTo>
                    <a:pt x="8" y="1099"/>
                    <a:pt x="8" y="1083"/>
                    <a:pt x="8" y="1067"/>
                  </a:cubicBezTo>
                  <a:cubicBezTo>
                    <a:pt x="8" y="1059"/>
                    <a:pt x="8" y="1043"/>
                    <a:pt x="8" y="1036"/>
                  </a:cubicBezTo>
                  <a:cubicBezTo>
                    <a:pt x="0" y="1012"/>
                    <a:pt x="8" y="988"/>
                    <a:pt x="23" y="972"/>
                  </a:cubicBezTo>
                  <a:cubicBezTo>
                    <a:pt x="23" y="972"/>
                    <a:pt x="23" y="965"/>
                    <a:pt x="31" y="965"/>
                  </a:cubicBezTo>
                  <a:lnTo>
                    <a:pt x="31" y="972"/>
                  </a:lnTo>
                  <a:cubicBezTo>
                    <a:pt x="39" y="972"/>
                    <a:pt x="31" y="980"/>
                    <a:pt x="31" y="996"/>
                  </a:cubicBezTo>
                  <a:cubicBezTo>
                    <a:pt x="31" y="1004"/>
                    <a:pt x="31" y="1012"/>
                    <a:pt x="23" y="1020"/>
                  </a:cubicBezTo>
                  <a:cubicBezTo>
                    <a:pt x="23" y="1052"/>
                    <a:pt x="23" y="1052"/>
                    <a:pt x="31" y="1067"/>
                  </a:cubicBezTo>
                  <a:cubicBezTo>
                    <a:pt x="39" y="1075"/>
                    <a:pt x="39" y="1075"/>
                    <a:pt x="39" y="1075"/>
                  </a:cubicBezTo>
                  <a:lnTo>
                    <a:pt x="39" y="1075"/>
                  </a:lnTo>
                  <a:cubicBezTo>
                    <a:pt x="39" y="1075"/>
                    <a:pt x="39" y="1075"/>
                    <a:pt x="39" y="1067"/>
                  </a:cubicBezTo>
                  <a:cubicBezTo>
                    <a:pt x="39" y="1059"/>
                    <a:pt x="39" y="1052"/>
                    <a:pt x="39" y="1043"/>
                  </a:cubicBezTo>
                  <a:cubicBezTo>
                    <a:pt x="47" y="1036"/>
                    <a:pt x="47" y="1036"/>
                    <a:pt x="55" y="1028"/>
                  </a:cubicBezTo>
                  <a:cubicBezTo>
                    <a:pt x="63" y="1028"/>
                    <a:pt x="63" y="1020"/>
                    <a:pt x="63" y="1012"/>
                  </a:cubicBezTo>
                  <a:cubicBezTo>
                    <a:pt x="63" y="996"/>
                    <a:pt x="63" y="988"/>
                    <a:pt x="63" y="972"/>
                  </a:cubicBezTo>
                  <a:cubicBezTo>
                    <a:pt x="63" y="965"/>
                    <a:pt x="71" y="957"/>
                    <a:pt x="79" y="957"/>
                  </a:cubicBezTo>
                  <a:lnTo>
                    <a:pt x="87" y="957"/>
                  </a:lnTo>
                  <a:cubicBezTo>
                    <a:pt x="94" y="965"/>
                    <a:pt x="103" y="965"/>
                    <a:pt x="103" y="965"/>
                  </a:cubicBezTo>
                  <a:cubicBezTo>
                    <a:pt x="118" y="957"/>
                    <a:pt x="118" y="957"/>
                    <a:pt x="118" y="957"/>
                  </a:cubicBezTo>
                  <a:cubicBezTo>
                    <a:pt x="118" y="957"/>
                    <a:pt x="118" y="957"/>
                    <a:pt x="110" y="949"/>
                  </a:cubicBezTo>
                  <a:cubicBezTo>
                    <a:pt x="110" y="941"/>
                    <a:pt x="110" y="941"/>
                    <a:pt x="103" y="941"/>
                  </a:cubicBezTo>
                  <a:lnTo>
                    <a:pt x="103" y="949"/>
                  </a:lnTo>
                  <a:cubicBezTo>
                    <a:pt x="94" y="949"/>
                    <a:pt x="79" y="949"/>
                    <a:pt x="63" y="949"/>
                  </a:cubicBezTo>
                  <a:cubicBezTo>
                    <a:pt x="55" y="949"/>
                    <a:pt x="47" y="949"/>
                    <a:pt x="39" y="941"/>
                  </a:cubicBezTo>
                  <a:cubicBezTo>
                    <a:pt x="39" y="933"/>
                    <a:pt x="39" y="933"/>
                    <a:pt x="47" y="925"/>
                  </a:cubicBezTo>
                  <a:cubicBezTo>
                    <a:pt x="47" y="917"/>
                    <a:pt x="47" y="901"/>
                    <a:pt x="47" y="893"/>
                  </a:cubicBezTo>
                  <a:cubicBezTo>
                    <a:pt x="47" y="862"/>
                    <a:pt x="47" y="854"/>
                    <a:pt x="47" y="838"/>
                  </a:cubicBezTo>
                  <a:cubicBezTo>
                    <a:pt x="47" y="830"/>
                    <a:pt x="47" y="830"/>
                    <a:pt x="47" y="830"/>
                  </a:cubicBezTo>
                  <a:cubicBezTo>
                    <a:pt x="55" y="830"/>
                    <a:pt x="55" y="830"/>
                    <a:pt x="55" y="830"/>
                  </a:cubicBezTo>
                  <a:cubicBezTo>
                    <a:pt x="63" y="830"/>
                    <a:pt x="63" y="830"/>
                    <a:pt x="63" y="830"/>
                  </a:cubicBezTo>
                  <a:cubicBezTo>
                    <a:pt x="71" y="838"/>
                    <a:pt x="79" y="846"/>
                    <a:pt x="94" y="846"/>
                  </a:cubicBezTo>
                  <a:cubicBezTo>
                    <a:pt x="110" y="846"/>
                    <a:pt x="110" y="846"/>
                    <a:pt x="118" y="838"/>
                  </a:cubicBezTo>
                  <a:lnTo>
                    <a:pt x="126" y="830"/>
                  </a:lnTo>
                  <a:cubicBezTo>
                    <a:pt x="134" y="830"/>
                    <a:pt x="134" y="830"/>
                    <a:pt x="134" y="830"/>
                  </a:cubicBezTo>
                  <a:cubicBezTo>
                    <a:pt x="134" y="822"/>
                    <a:pt x="126" y="822"/>
                    <a:pt x="126" y="822"/>
                  </a:cubicBezTo>
                  <a:cubicBezTo>
                    <a:pt x="118" y="822"/>
                    <a:pt x="110" y="814"/>
                    <a:pt x="110" y="814"/>
                  </a:cubicBezTo>
                  <a:cubicBezTo>
                    <a:pt x="103" y="806"/>
                    <a:pt x="94" y="799"/>
                    <a:pt x="87" y="791"/>
                  </a:cubicBezTo>
                  <a:cubicBezTo>
                    <a:pt x="79" y="791"/>
                    <a:pt x="79" y="791"/>
                    <a:pt x="79" y="791"/>
                  </a:cubicBezTo>
                  <a:cubicBezTo>
                    <a:pt x="71" y="791"/>
                    <a:pt x="71" y="791"/>
                    <a:pt x="63" y="791"/>
                  </a:cubicBezTo>
                  <a:cubicBezTo>
                    <a:pt x="63" y="791"/>
                    <a:pt x="63" y="799"/>
                    <a:pt x="55" y="799"/>
                  </a:cubicBezTo>
                  <a:lnTo>
                    <a:pt x="47" y="791"/>
                  </a:lnTo>
                  <a:cubicBezTo>
                    <a:pt x="39" y="775"/>
                    <a:pt x="39" y="767"/>
                    <a:pt x="47" y="751"/>
                  </a:cubicBezTo>
                  <a:cubicBezTo>
                    <a:pt x="55" y="751"/>
                    <a:pt x="55" y="743"/>
                    <a:pt x="55" y="735"/>
                  </a:cubicBezTo>
                  <a:cubicBezTo>
                    <a:pt x="63" y="719"/>
                    <a:pt x="63" y="704"/>
                    <a:pt x="63" y="696"/>
                  </a:cubicBezTo>
                  <a:cubicBezTo>
                    <a:pt x="71" y="680"/>
                    <a:pt x="71" y="672"/>
                    <a:pt x="71" y="656"/>
                  </a:cubicBezTo>
                  <a:cubicBezTo>
                    <a:pt x="71" y="648"/>
                    <a:pt x="71" y="648"/>
                    <a:pt x="71" y="648"/>
                  </a:cubicBezTo>
                  <a:cubicBezTo>
                    <a:pt x="79" y="632"/>
                    <a:pt x="79" y="632"/>
                    <a:pt x="79" y="632"/>
                  </a:cubicBezTo>
                  <a:cubicBezTo>
                    <a:pt x="71" y="632"/>
                    <a:pt x="71" y="625"/>
                    <a:pt x="71" y="609"/>
                  </a:cubicBezTo>
                  <a:cubicBezTo>
                    <a:pt x="71" y="601"/>
                    <a:pt x="71" y="601"/>
                    <a:pt x="71" y="601"/>
                  </a:cubicBezTo>
                  <a:cubicBezTo>
                    <a:pt x="63" y="561"/>
                    <a:pt x="55" y="506"/>
                    <a:pt x="63" y="459"/>
                  </a:cubicBezTo>
                  <a:cubicBezTo>
                    <a:pt x="63" y="451"/>
                    <a:pt x="63" y="443"/>
                    <a:pt x="63" y="443"/>
                  </a:cubicBezTo>
                  <a:cubicBezTo>
                    <a:pt x="63" y="411"/>
                    <a:pt x="63" y="411"/>
                    <a:pt x="63" y="379"/>
                  </a:cubicBezTo>
                  <a:cubicBezTo>
                    <a:pt x="55" y="364"/>
                    <a:pt x="47" y="348"/>
                    <a:pt x="39" y="340"/>
                  </a:cubicBezTo>
                  <a:cubicBezTo>
                    <a:pt x="31" y="324"/>
                    <a:pt x="23" y="308"/>
                    <a:pt x="23" y="285"/>
                  </a:cubicBezTo>
                  <a:cubicBezTo>
                    <a:pt x="16" y="245"/>
                    <a:pt x="47" y="198"/>
                    <a:pt x="55" y="174"/>
                  </a:cubicBezTo>
                  <a:cubicBezTo>
                    <a:pt x="63" y="174"/>
                    <a:pt x="63" y="166"/>
                    <a:pt x="63" y="166"/>
                  </a:cubicBezTo>
                  <a:cubicBezTo>
                    <a:pt x="71" y="158"/>
                    <a:pt x="71" y="158"/>
                    <a:pt x="71" y="150"/>
                  </a:cubicBezTo>
                  <a:cubicBezTo>
                    <a:pt x="71" y="150"/>
                    <a:pt x="71" y="150"/>
                    <a:pt x="63" y="135"/>
                  </a:cubicBezTo>
                  <a:lnTo>
                    <a:pt x="71" y="126"/>
                  </a:lnTo>
                  <a:lnTo>
                    <a:pt x="71" y="126"/>
                  </a:lnTo>
                  <a:cubicBezTo>
                    <a:pt x="79" y="126"/>
                    <a:pt x="87" y="135"/>
                    <a:pt x="87" y="135"/>
                  </a:cubicBezTo>
                  <a:cubicBezTo>
                    <a:pt x="158" y="245"/>
                    <a:pt x="300" y="293"/>
                    <a:pt x="379" y="316"/>
                  </a:cubicBezTo>
                  <a:cubicBezTo>
                    <a:pt x="395" y="324"/>
                    <a:pt x="411" y="324"/>
                    <a:pt x="419" y="332"/>
                  </a:cubicBezTo>
                  <a:cubicBezTo>
                    <a:pt x="434" y="332"/>
                    <a:pt x="443" y="340"/>
                    <a:pt x="450" y="340"/>
                  </a:cubicBezTo>
                  <a:cubicBezTo>
                    <a:pt x="474" y="356"/>
                    <a:pt x="474" y="356"/>
                    <a:pt x="498" y="356"/>
                  </a:cubicBezTo>
                  <a:cubicBezTo>
                    <a:pt x="529" y="356"/>
                    <a:pt x="537" y="372"/>
                    <a:pt x="553" y="395"/>
                  </a:cubicBezTo>
                  <a:cubicBezTo>
                    <a:pt x="553" y="403"/>
                    <a:pt x="561" y="411"/>
                    <a:pt x="569" y="411"/>
                  </a:cubicBezTo>
                  <a:lnTo>
                    <a:pt x="577" y="403"/>
                  </a:lnTo>
                  <a:cubicBezTo>
                    <a:pt x="577" y="395"/>
                    <a:pt x="585" y="395"/>
                    <a:pt x="593" y="395"/>
                  </a:cubicBezTo>
                  <a:cubicBezTo>
                    <a:pt x="601" y="395"/>
                    <a:pt x="616" y="411"/>
                    <a:pt x="616" y="435"/>
                  </a:cubicBezTo>
                  <a:cubicBezTo>
                    <a:pt x="624" y="443"/>
                    <a:pt x="624" y="451"/>
                    <a:pt x="624" y="466"/>
                  </a:cubicBezTo>
                  <a:cubicBezTo>
                    <a:pt x="624" y="474"/>
                    <a:pt x="624" y="490"/>
                    <a:pt x="624" y="506"/>
                  </a:cubicBezTo>
                  <a:cubicBezTo>
                    <a:pt x="624" y="514"/>
                    <a:pt x="624" y="522"/>
                    <a:pt x="632" y="522"/>
                  </a:cubicBezTo>
                  <a:lnTo>
                    <a:pt x="632" y="522"/>
                  </a:lnTo>
                  <a:cubicBezTo>
                    <a:pt x="632" y="522"/>
                    <a:pt x="632" y="522"/>
                    <a:pt x="640" y="522"/>
                  </a:cubicBezTo>
                  <a:cubicBezTo>
                    <a:pt x="648" y="522"/>
                    <a:pt x="648" y="522"/>
                    <a:pt x="656" y="530"/>
                  </a:cubicBezTo>
                  <a:cubicBezTo>
                    <a:pt x="664" y="538"/>
                    <a:pt x="664" y="561"/>
                    <a:pt x="664" y="577"/>
                  </a:cubicBezTo>
                  <a:cubicBezTo>
                    <a:pt x="664" y="585"/>
                    <a:pt x="656" y="593"/>
                    <a:pt x="640" y="593"/>
                  </a:cubicBezTo>
                  <a:cubicBezTo>
                    <a:pt x="640" y="593"/>
                    <a:pt x="632" y="601"/>
                    <a:pt x="624" y="601"/>
                  </a:cubicBezTo>
                  <a:cubicBezTo>
                    <a:pt x="616" y="609"/>
                    <a:pt x="616" y="617"/>
                    <a:pt x="616" y="625"/>
                  </a:cubicBezTo>
                  <a:cubicBezTo>
                    <a:pt x="608" y="632"/>
                    <a:pt x="608" y="641"/>
                    <a:pt x="593" y="648"/>
                  </a:cubicBezTo>
                  <a:cubicBezTo>
                    <a:pt x="593" y="656"/>
                    <a:pt x="593" y="656"/>
                    <a:pt x="593" y="656"/>
                  </a:cubicBezTo>
                  <a:cubicBezTo>
                    <a:pt x="593" y="664"/>
                    <a:pt x="608" y="672"/>
                    <a:pt x="616" y="672"/>
                  </a:cubicBezTo>
                  <a:cubicBezTo>
                    <a:pt x="632" y="680"/>
                    <a:pt x="624" y="696"/>
                    <a:pt x="624" y="712"/>
                  </a:cubicBezTo>
                  <a:cubicBezTo>
                    <a:pt x="616" y="719"/>
                    <a:pt x="616" y="735"/>
                    <a:pt x="616" y="743"/>
                  </a:cubicBezTo>
                  <a:cubicBezTo>
                    <a:pt x="616" y="767"/>
                    <a:pt x="593" y="806"/>
                    <a:pt x="569" y="799"/>
                  </a:cubicBezTo>
                  <a:cubicBezTo>
                    <a:pt x="553" y="799"/>
                    <a:pt x="545" y="791"/>
                    <a:pt x="545" y="783"/>
                  </a:cubicBezTo>
                  <a:cubicBezTo>
                    <a:pt x="545" y="775"/>
                    <a:pt x="553" y="775"/>
                    <a:pt x="545" y="767"/>
                  </a:cubicBezTo>
                  <a:lnTo>
                    <a:pt x="545" y="759"/>
                  </a:lnTo>
                  <a:cubicBezTo>
                    <a:pt x="545" y="767"/>
                    <a:pt x="545" y="767"/>
                    <a:pt x="545" y="767"/>
                  </a:cubicBezTo>
                  <a:cubicBezTo>
                    <a:pt x="537" y="767"/>
                    <a:pt x="537" y="775"/>
                    <a:pt x="529" y="783"/>
                  </a:cubicBezTo>
                  <a:lnTo>
                    <a:pt x="521" y="791"/>
                  </a:lnTo>
                  <a:cubicBezTo>
                    <a:pt x="521" y="799"/>
                    <a:pt x="521" y="814"/>
                    <a:pt x="506" y="814"/>
                  </a:cubicBezTo>
                  <a:cubicBezTo>
                    <a:pt x="498" y="814"/>
                    <a:pt x="498" y="806"/>
                    <a:pt x="498" y="806"/>
                  </a:cubicBezTo>
                  <a:cubicBezTo>
                    <a:pt x="490" y="799"/>
                    <a:pt x="498" y="791"/>
                    <a:pt x="498" y="783"/>
                  </a:cubicBezTo>
                  <a:cubicBezTo>
                    <a:pt x="498" y="775"/>
                    <a:pt x="506" y="767"/>
                    <a:pt x="506" y="759"/>
                  </a:cubicBezTo>
                  <a:cubicBezTo>
                    <a:pt x="506" y="751"/>
                    <a:pt x="506" y="751"/>
                    <a:pt x="506" y="751"/>
                  </a:cubicBezTo>
                  <a:cubicBezTo>
                    <a:pt x="498" y="751"/>
                    <a:pt x="498" y="751"/>
                    <a:pt x="490" y="767"/>
                  </a:cubicBezTo>
                  <a:cubicBezTo>
                    <a:pt x="482" y="783"/>
                    <a:pt x="474" y="791"/>
                    <a:pt x="466" y="799"/>
                  </a:cubicBezTo>
                  <a:cubicBezTo>
                    <a:pt x="458" y="806"/>
                    <a:pt x="450" y="814"/>
                    <a:pt x="443" y="822"/>
                  </a:cubicBezTo>
                  <a:lnTo>
                    <a:pt x="443" y="830"/>
                  </a:lnTo>
                  <a:cubicBezTo>
                    <a:pt x="443" y="838"/>
                    <a:pt x="458" y="846"/>
                    <a:pt x="482" y="854"/>
                  </a:cubicBezTo>
                  <a:cubicBezTo>
                    <a:pt x="490" y="854"/>
                    <a:pt x="498" y="854"/>
                    <a:pt x="506" y="862"/>
                  </a:cubicBezTo>
                  <a:cubicBezTo>
                    <a:pt x="521" y="862"/>
                    <a:pt x="529" y="862"/>
                    <a:pt x="537" y="862"/>
                  </a:cubicBezTo>
                  <a:cubicBezTo>
                    <a:pt x="537" y="862"/>
                    <a:pt x="545" y="862"/>
                    <a:pt x="545" y="854"/>
                  </a:cubicBezTo>
                  <a:cubicBezTo>
                    <a:pt x="553" y="854"/>
                    <a:pt x="561" y="846"/>
                    <a:pt x="577" y="838"/>
                  </a:cubicBezTo>
                  <a:cubicBezTo>
                    <a:pt x="608" y="830"/>
                    <a:pt x="616" y="822"/>
                    <a:pt x="624" y="806"/>
                  </a:cubicBezTo>
                  <a:cubicBezTo>
                    <a:pt x="624" y="806"/>
                    <a:pt x="632" y="799"/>
                    <a:pt x="632" y="791"/>
                  </a:cubicBezTo>
                  <a:cubicBezTo>
                    <a:pt x="656" y="775"/>
                    <a:pt x="656" y="775"/>
                    <a:pt x="656" y="759"/>
                  </a:cubicBezTo>
                  <a:lnTo>
                    <a:pt x="656" y="751"/>
                  </a:lnTo>
                  <a:lnTo>
                    <a:pt x="656" y="743"/>
                  </a:lnTo>
                  <a:cubicBezTo>
                    <a:pt x="664" y="727"/>
                    <a:pt x="664" y="719"/>
                    <a:pt x="672" y="704"/>
                  </a:cubicBezTo>
                  <a:cubicBezTo>
                    <a:pt x="680" y="688"/>
                    <a:pt x="680" y="688"/>
                    <a:pt x="672" y="656"/>
                  </a:cubicBezTo>
                  <a:cubicBezTo>
                    <a:pt x="664" y="632"/>
                    <a:pt x="672" y="625"/>
                    <a:pt x="680" y="617"/>
                  </a:cubicBezTo>
                  <a:cubicBezTo>
                    <a:pt x="680" y="609"/>
                    <a:pt x="680" y="609"/>
                    <a:pt x="687" y="609"/>
                  </a:cubicBezTo>
                  <a:cubicBezTo>
                    <a:pt x="687" y="601"/>
                    <a:pt x="687" y="601"/>
                    <a:pt x="696" y="593"/>
                  </a:cubicBezTo>
                  <a:cubicBezTo>
                    <a:pt x="703" y="585"/>
                    <a:pt x="711" y="569"/>
                    <a:pt x="727" y="561"/>
                  </a:cubicBezTo>
                  <a:cubicBezTo>
                    <a:pt x="743" y="553"/>
                    <a:pt x="743" y="546"/>
                    <a:pt x="751" y="530"/>
                  </a:cubicBezTo>
                  <a:cubicBezTo>
                    <a:pt x="751" y="522"/>
                    <a:pt x="751" y="522"/>
                    <a:pt x="751" y="522"/>
                  </a:cubicBezTo>
                  <a:cubicBezTo>
                    <a:pt x="767" y="498"/>
                    <a:pt x="767" y="474"/>
                    <a:pt x="759" y="466"/>
                  </a:cubicBezTo>
                  <a:cubicBezTo>
                    <a:pt x="751" y="459"/>
                    <a:pt x="743" y="435"/>
                    <a:pt x="735" y="411"/>
                  </a:cubicBezTo>
                  <a:cubicBezTo>
                    <a:pt x="735" y="395"/>
                    <a:pt x="743" y="395"/>
                    <a:pt x="743" y="388"/>
                  </a:cubicBezTo>
                  <a:cubicBezTo>
                    <a:pt x="751" y="388"/>
                    <a:pt x="751" y="379"/>
                    <a:pt x="759" y="372"/>
                  </a:cubicBezTo>
                  <a:cubicBezTo>
                    <a:pt x="759" y="364"/>
                    <a:pt x="751" y="356"/>
                    <a:pt x="743" y="348"/>
                  </a:cubicBezTo>
                  <a:cubicBezTo>
                    <a:pt x="735" y="348"/>
                    <a:pt x="735" y="348"/>
                    <a:pt x="727" y="340"/>
                  </a:cubicBezTo>
                  <a:lnTo>
                    <a:pt x="727" y="332"/>
                  </a:lnTo>
                  <a:cubicBezTo>
                    <a:pt x="719" y="324"/>
                    <a:pt x="719" y="316"/>
                    <a:pt x="703" y="301"/>
                  </a:cubicBezTo>
                  <a:cubicBezTo>
                    <a:pt x="696" y="301"/>
                    <a:pt x="687" y="293"/>
                    <a:pt x="696" y="285"/>
                  </a:cubicBezTo>
                  <a:cubicBezTo>
                    <a:pt x="696" y="277"/>
                    <a:pt x="703" y="277"/>
                    <a:pt x="719" y="277"/>
                  </a:cubicBezTo>
                  <a:cubicBezTo>
                    <a:pt x="727" y="277"/>
                    <a:pt x="727" y="277"/>
                    <a:pt x="727" y="277"/>
                  </a:cubicBezTo>
                  <a:cubicBezTo>
                    <a:pt x="727" y="277"/>
                    <a:pt x="727" y="277"/>
                    <a:pt x="735" y="277"/>
                  </a:cubicBezTo>
                  <a:lnTo>
                    <a:pt x="735" y="277"/>
                  </a:lnTo>
                  <a:lnTo>
                    <a:pt x="735" y="277"/>
                  </a:lnTo>
                  <a:cubicBezTo>
                    <a:pt x="735" y="277"/>
                    <a:pt x="735" y="277"/>
                    <a:pt x="735" y="269"/>
                  </a:cubicBezTo>
                  <a:cubicBezTo>
                    <a:pt x="735" y="253"/>
                    <a:pt x="743" y="245"/>
                    <a:pt x="743" y="237"/>
                  </a:cubicBezTo>
                  <a:cubicBezTo>
                    <a:pt x="759" y="221"/>
                    <a:pt x="759" y="206"/>
                    <a:pt x="767" y="182"/>
                  </a:cubicBezTo>
                  <a:cubicBezTo>
                    <a:pt x="767" y="166"/>
                    <a:pt x="767" y="158"/>
                    <a:pt x="759" y="150"/>
                  </a:cubicBezTo>
                  <a:cubicBezTo>
                    <a:pt x="759" y="142"/>
                    <a:pt x="759" y="142"/>
                    <a:pt x="759" y="135"/>
                  </a:cubicBezTo>
                  <a:cubicBezTo>
                    <a:pt x="751" y="126"/>
                    <a:pt x="743" y="126"/>
                    <a:pt x="735" y="119"/>
                  </a:cubicBezTo>
                  <a:cubicBezTo>
                    <a:pt x="727" y="119"/>
                    <a:pt x="719" y="111"/>
                    <a:pt x="711" y="103"/>
                  </a:cubicBezTo>
                  <a:cubicBezTo>
                    <a:pt x="696" y="87"/>
                    <a:pt x="696" y="71"/>
                    <a:pt x="696" y="55"/>
                  </a:cubicBezTo>
                  <a:cubicBezTo>
                    <a:pt x="696" y="48"/>
                    <a:pt x="696" y="39"/>
                    <a:pt x="696" y="32"/>
                  </a:cubicBezTo>
                  <a:cubicBezTo>
                    <a:pt x="687" y="16"/>
                    <a:pt x="680" y="16"/>
                    <a:pt x="672" y="16"/>
                  </a:cubicBezTo>
                  <a:cubicBezTo>
                    <a:pt x="672" y="16"/>
                    <a:pt x="664" y="16"/>
                    <a:pt x="656" y="8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664" y="8"/>
                    <a:pt x="1367" y="206"/>
                    <a:pt x="2450" y="427"/>
                  </a:cubicBezTo>
                  <a:cubicBezTo>
                    <a:pt x="2458" y="435"/>
                    <a:pt x="2458" y="435"/>
                    <a:pt x="2458" y="435"/>
                  </a:cubicBezTo>
                  <a:cubicBezTo>
                    <a:pt x="2450" y="435"/>
                    <a:pt x="2450" y="435"/>
                    <a:pt x="2450" y="435"/>
                  </a:cubicBezTo>
                  <a:cubicBezTo>
                    <a:pt x="2427" y="569"/>
                    <a:pt x="2348" y="1004"/>
                    <a:pt x="2340" y="1028"/>
                  </a:cubicBezTo>
                  <a:cubicBezTo>
                    <a:pt x="2340" y="1036"/>
                    <a:pt x="2324" y="1083"/>
                    <a:pt x="2316" y="1138"/>
                  </a:cubicBezTo>
                  <a:cubicBezTo>
                    <a:pt x="2284" y="1273"/>
                    <a:pt x="2245" y="1471"/>
                    <a:pt x="2229" y="1494"/>
                  </a:cubicBezTo>
                  <a:cubicBezTo>
                    <a:pt x="2213" y="1526"/>
                    <a:pt x="2213" y="1660"/>
                    <a:pt x="2229" y="1684"/>
                  </a:cubicBezTo>
                  <a:cubicBezTo>
                    <a:pt x="2237" y="1700"/>
                    <a:pt x="2229" y="1723"/>
                    <a:pt x="2221" y="1747"/>
                  </a:cubicBezTo>
                  <a:cubicBezTo>
                    <a:pt x="2221" y="1755"/>
                    <a:pt x="2221" y="1763"/>
                    <a:pt x="2221" y="1771"/>
                  </a:cubicBezTo>
                  <a:cubicBezTo>
                    <a:pt x="2213" y="1779"/>
                    <a:pt x="2213" y="1795"/>
                    <a:pt x="2221" y="1826"/>
                  </a:cubicBezTo>
                  <a:close/>
                  <a:moveTo>
                    <a:pt x="1557" y="1684"/>
                  </a:moveTo>
                  <a:lnTo>
                    <a:pt x="1557" y="1684"/>
                  </a:lnTo>
                  <a:cubicBezTo>
                    <a:pt x="1604" y="1684"/>
                    <a:pt x="1739" y="1716"/>
                    <a:pt x="1786" y="1739"/>
                  </a:cubicBezTo>
                  <a:cubicBezTo>
                    <a:pt x="1842" y="1771"/>
                    <a:pt x="2197" y="1818"/>
                    <a:pt x="2205" y="1818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5"/>
                    <a:pt x="2205" y="1779"/>
                    <a:pt x="2213" y="1771"/>
                  </a:cubicBezTo>
                  <a:cubicBezTo>
                    <a:pt x="2213" y="1763"/>
                    <a:pt x="2213" y="1755"/>
                    <a:pt x="2213" y="1747"/>
                  </a:cubicBezTo>
                  <a:cubicBezTo>
                    <a:pt x="2221" y="1723"/>
                    <a:pt x="2229" y="1700"/>
                    <a:pt x="2221" y="1684"/>
                  </a:cubicBezTo>
                  <a:cubicBezTo>
                    <a:pt x="2205" y="1668"/>
                    <a:pt x="2205" y="1518"/>
                    <a:pt x="2221" y="1486"/>
                  </a:cubicBezTo>
                  <a:cubicBezTo>
                    <a:pt x="2237" y="1471"/>
                    <a:pt x="2284" y="1257"/>
                    <a:pt x="2308" y="1138"/>
                  </a:cubicBezTo>
                  <a:cubicBezTo>
                    <a:pt x="2324" y="1075"/>
                    <a:pt x="2332" y="1036"/>
                    <a:pt x="2332" y="1028"/>
                  </a:cubicBezTo>
                  <a:cubicBezTo>
                    <a:pt x="2340" y="1004"/>
                    <a:pt x="2419" y="577"/>
                    <a:pt x="2443" y="435"/>
                  </a:cubicBezTo>
                  <a:cubicBezTo>
                    <a:pt x="1518" y="245"/>
                    <a:pt x="861" y="63"/>
                    <a:pt x="696" y="24"/>
                  </a:cubicBezTo>
                  <a:lnTo>
                    <a:pt x="696" y="24"/>
                  </a:lnTo>
                  <a:cubicBezTo>
                    <a:pt x="703" y="39"/>
                    <a:pt x="703" y="48"/>
                    <a:pt x="703" y="55"/>
                  </a:cubicBezTo>
                  <a:cubicBezTo>
                    <a:pt x="703" y="71"/>
                    <a:pt x="703" y="87"/>
                    <a:pt x="719" y="95"/>
                  </a:cubicBezTo>
                  <a:cubicBezTo>
                    <a:pt x="727" y="103"/>
                    <a:pt x="735" y="111"/>
                    <a:pt x="743" y="111"/>
                  </a:cubicBezTo>
                  <a:cubicBezTo>
                    <a:pt x="751" y="119"/>
                    <a:pt x="759" y="126"/>
                    <a:pt x="759" y="135"/>
                  </a:cubicBezTo>
                  <a:cubicBezTo>
                    <a:pt x="767" y="142"/>
                    <a:pt x="767" y="142"/>
                    <a:pt x="767" y="142"/>
                  </a:cubicBezTo>
                  <a:cubicBezTo>
                    <a:pt x="767" y="150"/>
                    <a:pt x="774" y="158"/>
                    <a:pt x="774" y="182"/>
                  </a:cubicBezTo>
                  <a:cubicBezTo>
                    <a:pt x="767" y="206"/>
                    <a:pt x="767" y="221"/>
                    <a:pt x="751" y="237"/>
                  </a:cubicBezTo>
                  <a:cubicBezTo>
                    <a:pt x="751" y="245"/>
                    <a:pt x="743" y="253"/>
                    <a:pt x="743" y="269"/>
                  </a:cubicBezTo>
                  <a:cubicBezTo>
                    <a:pt x="743" y="277"/>
                    <a:pt x="743" y="277"/>
                    <a:pt x="743" y="285"/>
                  </a:cubicBezTo>
                  <a:lnTo>
                    <a:pt x="735" y="285"/>
                  </a:lnTo>
                  <a:cubicBezTo>
                    <a:pt x="735" y="285"/>
                    <a:pt x="735" y="285"/>
                    <a:pt x="727" y="285"/>
                  </a:cubicBezTo>
                  <a:lnTo>
                    <a:pt x="727" y="285"/>
                  </a:lnTo>
                  <a:cubicBezTo>
                    <a:pt x="719" y="285"/>
                    <a:pt x="719" y="285"/>
                    <a:pt x="719" y="285"/>
                  </a:cubicBezTo>
                  <a:cubicBezTo>
                    <a:pt x="703" y="285"/>
                    <a:pt x="703" y="285"/>
                    <a:pt x="703" y="285"/>
                  </a:cubicBezTo>
                  <a:lnTo>
                    <a:pt x="703" y="293"/>
                  </a:lnTo>
                  <a:cubicBezTo>
                    <a:pt x="719" y="308"/>
                    <a:pt x="727" y="316"/>
                    <a:pt x="727" y="324"/>
                  </a:cubicBezTo>
                  <a:cubicBezTo>
                    <a:pt x="735" y="332"/>
                    <a:pt x="735" y="332"/>
                    <a:pt x="735" y="340"/>
                  </a:cubicBezTo>
                  <a:cubicBezTo>
                    <a:pt x="735" y="340"/>
                    <a:pt x="743" y="340"/>
                    <a:pt x="751" y="348"/>
                  </a:cubicBezTo>
                  <a:cubicBezTo>
                    <a:pt x="759" y="348"/>
                    <a:pt x="767" y="356"/>
                    <a:pt x="759" y="372"/>
                  </a:cubicBezTo>
                  <a:cubicBezTo>
                    <a:pt x="759" y="379"/>
                    <a:pt x="751" y="388"/>
                    <a:pt x="751" y="395"/>
                  </a:cubicBezTo>
                  <a:cubicBezTo>
                    <a:pt x="743" y="395"/>
                    <a:pt x="743" y="403"/>
                    <a:pt x="743" y="411"/>
                  </a:cubicBezTo>
                  <a:cubicBezTo>
                    <a:pt x="751" y="435"/>
                    <a:pt x="759" y="451"/>
                    <a:pt x="767" y="459"/>
                  </a:cubicBezTo>
                  <a:cubicBezTo>
                    <a:pt x="774" y="474"/>
                    <a:pt x="767" y="506"/>
                    <a:pt x="759" y="522"/>
                  </a:cubicBezTo>
                  <a:cubicBezTo>
                    <a:pt x="759" y="530"/>
                    <a:pt x="759" y="530"/>
                    <a:pt x="759" y="530"/>
                  </a:cubicBezTo>
                  <a:cubicBezTo>
                    <a:pt x="751" y="546"/>
                    <a:pt x="743" y="553"/>
                    <a:pt x="727" y="569"/>
                  </a:cubicBezTo>
                  <a:cubicBezTo>
                    <a:pt x="719" y="577"/>
                    <a:pt x="711" y="585"/>
                    <a:pt x="703" y="601"/>
                  </a:cubicBezTo>
                  <a:cubicBezTo>
                    <a:pt x="696" y="601"/>
                    <a:pt x="696" y="609"/>
                    <a:pt x="687" y="609"/>
                  </a:cubicBezTo>
                  <a:cubicBezTo>
                    <a:pt x="687" y="617"/>
                    <a:pt x="687" y="617"/>
                    <a:pt x="687" y="617"/>
                  </a:cubicBezTo>
                  <a:cubicBezTo>
                    <a:pt x="672" y="632"/>
                    <a:pt x="672" y="632"/>
                    <a:pt x="680" y="656"/>
                  </a:cubicBezTo>
                  <a:cubicBezTo>
                    <a:pt x="687" y="680"/>
                    <a:pt x="687" y="688"/>
                    <a:pt x="680" y="712"/>
                  </a:cubicBezTo>
                  <a:cubicBezTo>
                    <a:pt x="672" y="719"/>
                    <a:pt x="672" y="727"/>
                    <a:pt x="664" y="743"/>
                  </a:cubicBezTo>
                  <a:lnTo>
                    <a:pt x="664" y="751"/>
                  </a:lnTo>
                  <a:cubicBezTo>
                    <a:pt x="664" y="759"/>
                    <a:pt x="664" y="759"/>
                    <a:pt x="664" y="759"/>
                  </a:cubicBezTo>
                  <a:cubicBezTo>
                    <a:pt x="664" y="775"/>
                    <a:pt x="656" y="775"/>
                    <a:pt x="640" y="799"/>
                  </a:cubicBezTo>
                  <a:cubicBezTo>
                    <a:pt x="632" y="806"/>
                    <a:pt x="632" y="806"/>
                    <a:pt x="632" y="814"/>
                  </a:cubicBezTo>
                  <a:cubicBezTo>
                    <a:pt x="616" y="822"/>
                    <a:pt x="616" y="830"/>
                    <a:pt x="577" y="846"/>
                  </a:cubicBezTo>
                  <a:cubicBezTo>
                    <a:pt x="561" y="854"/>
                    <a:pt x="553" y="854"/>
                    <a:pt x="553" y="862"/>
                  </a:cubicBezTo>
                  <a:cubicBezTo>
                    <a:pt x="545" y="870"/>
                    <a:pt x="537" y="878"/>
                    <a:pt x="506" y="862"/>
                  </a:cubicBezTo>
                  <a:cubicBezTo>
                    <a:pt x="498" y="862"/>
                    <a:pt x="490" y="862"/>
                    <a:pt x="482" y="862"/>
                  </a:cubicBezTo>
                  <a:cubicBezTo>
                    <a:pt x="458" y="854"/>
                    <a:pt x="443" y="846"/>
                    <a:pt x="434" y="838"/>
                  </a:cubicBezTo>
                  <a:cubicBezTo>
                    <a:pt x="434" y="830"/>
                    <a:pt x="434" y="822"/>
                    <a:pt x="434" y="822"/>
                  </a:cubicBezTo>
                  <a:cubicBezTo>
                    <a:pt x="443" y="806"/>
                    <a:pt x="450" y="799"/>
                    <a:pt x="458" y="791"/>
                  </a:cubicBezTo>
                  <a:cubicBezTo>
                    <a:pt x="466" y="783"/>
                    <a:pt x="474" y="783"/>
                    <a:pt x="482" y="767"/>
                  </a:cubicBezTo>
                  <a:cubicBezTo>
                    <a:pt x="482" y="759"/>
                    <a:pt x="490" y="743"/>
                    <a:pt x="506" y="743"/>
                  </a:cubicBezTo>
                  <a:cubicBezTo>
                    <a:pt x="506" y="743"/>
                    <a:pt x="514" y="743"/>
                    <a:pt x="514" y="759"/>
                  </a:cubicBezTo>
                  <a:cubicBezTo>
                    <a:pt x="514" y="767"/>
                    <a:pt x="506" y="775"/>
                    <a:pt x="506" y="783"/>
                  </a:cubicBezTo>
                  <a:cubicBezTo>
                    <a:pt x="506" y="791"/>
                    <a:pt x="498" y="799"/>
                    <a:pt x="498" y="799"/>
                  </a:cubicBezTo>
                  <a:cubicBezTo>
                    <a:pt x="506" y="806"/>
                    <a:pt x="506" y="806"/>
                    <a:pt x="506" y="806"/>
                  </a:cubicBezTo>
                  <a:cubicBezTo>
                    <a:pt x="514" y="806"/>
                    <a:pt x="514" y="799"/>
                    <a:pt x="514" y="791"/>
                  </a:cubicBezTo>
                  <a:cubicBezTo>
                    <a:pt x="514" y="791"/>
                    <a:pt x="521" y="783"/>
                    <a:pt x="529" y="775"/>
                  </a:cubicBezTo>
                  <a:cubicBezTo>
                    <a:pt x="529" y="767"/>
                    <a:pt x="537" y="767"/>
                    <a:pt x="537" y="759"/>
                  </a:cubicBezTo>
                  <a:cubicBezTo>
                    <a:pt x="537" y="759"/>
                    <a:pt x="537" y="751"/>
                    <a:pt x="545" y="751"/>
                  </a:cubicBezTo>
                  <a:cubicBezTo>
                    <a:pt x="545" y="751"/>
                    <a:pt x="553" y="759"/>
                    <a:pt x="553" y="767"/>
                  </a:cubicBezTo>
                  <a:cubicBezTo>
                    <a:pt x="553" y="775"/>
                    <a:pt x="553" y="775"/>
                    <a:pt x="553" y="783"/>
                  </a:cubicBezTo>
                  <a:cubicBezTo>
                    <a:pt x="553" y="791"/>
                    <a:pt x="553" y="791"/>
                    <a:pt x="569" y="791"/>
                  </a:cubicBezTo>
                  <a:cubicBezTo>
                    <a:pt x="593" y="799"/>
                    <a:pt x="608" y="767"/>
                    <a:pt x="608" y="743"/>
                  </a:cubicBezTo>
                  <a:cubicBezTo>
                    <a:pt x="608" y="727"/>
                    <a:pt x="616" y="719"/>
                    <a:pt x="616" y="712"/>
                  </a:cubicBezTo>
                  <a:cubicBezTo>
                    <a:pt x="624" y="688"/>
                    <a:pt x="624" y="680"/>
                    <a:pt x="616" y="680"/>
                  </a:cubicBezTo>
                  <a:cubicBezTo>
                    <a:pt x="601" y="672"/>
                    <a:pt x="585" y="672"/>
                    <a:pt x="585" y="664"/>
                  </a:cubicBezTo>
                  <a:cubicBezTo>
                    <a:pt x="585" y="656"/>
                    <a:pt x="585" y="648"/>
                    <a:pt x="593" y="648"/>
                  </a:cubicBezTo>
                  <a:cubicBezTo>
                    <a:pt x="601" y="632"/>
                    <a:pt x="608" y="625"/>
                    <a:pt x="608" y="617"/>
                  </a:cubicBezTo>
                  <a:cubicBezTo>
                    <a:pt x="608" y="609"/>
                    <a:pt x="616" y="609"/>
                    <a:pt x="616" y="601"/>
                  </a:cubicBezTo>
                  <a:cubicBezTo>
                    <a:pt x="624" y="593"/>
                    <a:pt x="632" y="593"/>
                    <a:pt x="640" y="585"/>
                  </a:cubicBezTo>
                  <a:cubicBezTo>
                    <a:pt x="656" y="585"/>
                    <a:pt x="656" y="585"/>
                    <a:pt x="656" y="577"/>
                  </a:cubicBezTo>
                  <a:cubicBezTo>
                    <a:pt x="656" y="561"/>
                    <a:pt x="656" y="538"/>
                    <a:pt x="648" y="530"/>
                  </a:cubicBezTo>
                  <a:lnTo>
                    <a:pt x="640" y="530"/>
                  </a:lnTo>
                  <a:lnTo>
                    <a:pt x="632" y="530"/>
                  </a:lnTo>
                  <a:cubicBezTo>
                    <a:pt x="632" y="530"/>
                    <a:pt x="632" y="530"/>
                    <a:pt x="624" y="530"/>
                  </a:cubicBezTo>
                  <a:cubicBezTo>
                    <a:pt x="624" y="530"/>
                    <a:pt x="616" y="522"/>
                    <a:pt x="616" y="506"/>
                  </a:cubicBezTo>
                  <a:cubicBezTo>
                    <a:pt x="616" y="490"/>
                    <a:pt x="616" y="474"/>
                    <a:pt x="616" y="466"/>
                  </a:cubicBezTo>
                  <a:cubicBezTo>
                    <a:pt x="616" y="459"/>
                    <a:pt x="616" y="443"/>
                    <a:pt x="616" y="435"/>
                  </a:cubicBezTo>
                  <a:cubicBezTo>
                    <a:pt x="608" y="411"/>
                    <a:pt x="601" y="403"/>
                    <a:pt x="593" y="403"/>
                  </a:cubicBezTo>
                  <a:cubicBezTo>
                    <a:pt x="585" y="403"/>
                    <a:pt x="585" y="403"/>
                    <a:pt x="585" y="403"/>
                  </a:cubicBezTo>
                  <a:cubicBezTo>
                    <a:pt x="577" y="419"/>
                    <a:pt x="569" y="419"/>
                    <a:pt x="569" y="419"/>
                  </a:cubicBezTo>
                  <a:cubicBezTo>
                    <a:pt x="561" y="419"/>
                    <a:pt x="553" y="411"/>
                    <a:pt x="545" y="395"/>
                  </a:cubicBezTo>
                  <a:cubicBezTo>
                    <a:pt x="529" y="372"/>
                    <a:pt x="521" y="364"/>
                    <a:pt x="498" y="364"/>
                  </a:cubicBezTo>
                  <a:cubicBezTo>
                    <a:pt x="474" y="364"/>
                    <a:pt x="474" y="364"/>
                    <a:pt x="443" y="348"/>
                  </a:cubicBezTo>
                  <a:cubicBezTo>
                    <a:pt x="434" y="348"/>
                    <a:pt x="427" y="340"/>
                    <a:pt x="419" y="340"/>
                  </a:cubicBezTo>
                  <a:cubicBezTo>
                    <a:pt x="411" y="332"/>
                    <a:pt x="395" y="332"/>
                    <a:pt x="379" y="324"/>
                  </a:cubicBezTo>
                  <a:cubicBezTo>
                    <a:pt x="300" y="301"/>
                    <a:pt x="158" y="253"/>
                    <a:pt x="87" y="142"/>
                  </a:cubicBezTo>
                  <a:cubicBezTo>
                    <a:pt x="79" y="135"/>
                    <a:pt x="79" y="135"/>
                    <a:pt x="71" y="135"/>
                  </a:cubicBezTo>
                  <a:lnTo>
                    <a:pt x="71" y="135"/>
                  </a:lnTo>
                  <a:cubicBezTo>
                    <a:pt x="71" y="142"/>
                    <a:pt x="79" y="150"/>
                    <a:pt x="79" y="150"/>
                  </a:cubicBezTo>
                  <a:cubicBezTo>
                    <a:pt x="79" y="158"/>
                    <a:pt x="79" y="158"/>
                    <a:pt x="71" y="166"/>
                  </a:cubicBezTo>
                  <a:cubicBezTo>
                    <a:pt x="71" y="174"/>
                    <a:pt x="71" y="174"/>
                    <a:pt x="63" y="182"/>
                  </a:cubicBezTo>
                  <a:cubicBezTo>
                    <a:pt x="47" y="206"/>
                    <a:pt x="23" y="245"/>
                    <a:pt x="31" y="285"/>
                  </a:cubicBezTo>
                  <a:cubicBezTo>
                    <a:pt x="31" y="301"/>
                    <a:pt x="39" y="316"/>
                    <a:pt x="47" y="332"/>
                  </a:cubicBezTo>
                  <a:cubicBezTo>
                    <a:pt x="55" y="348"/>
                    <a:pt x="63" y="356"/>
                    <a:pt x="71" y="379"/>
                  </a:cubicBezTo>
                  <a:cubicBezTo>
                    <a:pt x="71" y="411"/>
                    <a:pt x="71" y="411"/>
                    <a:pt x="71" y="443"/>
                  </a:cubicBezTo>
                  <a:cubicBezTo>
                    <a:pt x="71" y="451"/>
                    <a:pt x="71" y="451"/>
                    <a:pt x="63" y="466"/>
                  </a:cubicBezTo>
                  <a:cubicBezTo>
                    <a:pt x="63" y="506"/>
                    <a:pt x="71" y="561"/>
                    <a:pt x="71" y="60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79" y="625"/>
                    <a:pt x="79" y="632"/>
                    <a:pt x="79" y="632"/>
                  </a:cubicBezTo>
                  <a:cubicBezTo>
                    <a:pt x="87" y="632"/>
                    <a:pt x="87" y="632"/>
                    <a:pt x="79" y="656"/>
                  </a:cubicBezTo>
                  <a:lnTo>
                    <a:pt x="79" y="656"/>
                  </a:lnTo>
                  <a:cubicBezTo>
                    <a:pt x="79" y="672"/>
                    <a:pt x="79" y="680"/>
                    <a:pt x="71" y="696"/>
                  </a:cubicBezTo>
                  <a:cubicBezTo>
                    <a:pt x="71" y="712"/>
                    <a:pt x="71" y="719"/>
                    <a:pt x="63" y="735"/>
                  </a:cubicBezTo>
                  <a:cubicBezTo>
                    <a:pt x="63" y="743"/>
                    <a:pt x="55" y="751"/>
                    <a:pt x="55" y="759"/>
                  </a:cubicBezTo>
                  <a:cubicBezTo>
                    <a:pt x="47" y="767"/>
                    <a:pt x="47" y="775"/>
                    <a:pt x="55" y="783"/>
                  </a:cubicBezTo>
                  <a:cubicBezTo>
                    <a:pt x="55" y="791"/>
                    <a:pt x="55" y="791"/>
                    <a:pt x="55" y="791"/>
                  </a:cubicBezTo>
                  <a:cubicBezTo>
                    <a:pt x="55" y="791"/>
                    <a:pt x="63" y="791"/>
                    <a:pt x="63" y="783"/>
                  </a:cubicBezTo>
                  <a:lnTo>
                    <a:pt x="71" y="783"/>
                  </a:lnTo>
                  <a:lnTo>
                    <a:pt x="79" y="783"/>
                  </a:lnTo>
                  <a:cubicBezTo>
                    <a:pt x="79" y="783"/>
                    <a:pt x="87" y="783"/>
                    <a:pt x="87" y="791"/>
                  </a:cubicBezTo>
                  <a:cubicBezTo>
                    <a:pt x="94" y="791"/>
                    <a:pt x="110" y="799"/>
                    <a:pt x="118" y="806"/>
                  </a:cubicBezTo>
                  <a:lnTo>
                    <a:pt x="126" y="814"/>
                  </a:lnTo>
                  <a:cubicBezTo>
                    <a:pt x="134" y="822"/>
                    <a:pt x="142" y="822"/>
                    <a:pt x="142" y="830"/>
                  </a:cubicBezTo>
                  <a:cubicBezTo>
                    <a:pt x="142" y="830"/>
                    <a:pt x="134" y="830"/>
                    <a:pt x="134" y="838"/>
                  </a:cubicBezTo>
                  <a:cubicBezTo>
                    <a:pt x="126" y="838"/>
                    <a:pt x="126" y="838"/>
                    <a:pt x="126" y="846"/>
                  </a:cubicBezTo>
                  <a:cubicBezTo>
                    <a:pt x="118" y="846"/>
                    <a:pt x="118" y="854"/>
                    <a:pt x="94" y="854"/>
                  </a:cubicBezTo>
                  <a:cubicBezTo>
                    <a:pt x="79" y="854"/>
                    <a:pt x="71" y="846"/>
                    <a:pt x="63" y="838"/>
                  </a:cubicBezTo>
                  <a:cubicBezTo>
                    <a:pt x="63" y="838"/>
                    <a:pt x="63" y="838"/>
                    <a:pt x="55" y="838"/>
                  </a:cubicBezTo>
                  <a:lnTo>
                    <a:pt x="55" y="838"/>
                  </a:lnTo>
                  <a:lnTo>
                    <a:pt x="55" y="838"/>
                  </a:lnTo>
                  <a:cubicBezTo>
                    <a:pt x="55" y="854"/>
                    <a:pt x="55" y="862"/>
                    <a:pt x="55" y="893"/>
                  </a:cubicBezTo>
                  <a:cubicBezTo>
                    <a:pt x="55" y="909"/>
                    <a:pt x="55" y="917"/>
                    <a:pt x="47" y="925"/>
                  </a:cubicBezTo>
                  <a:cubicBezTo>
                    <a:pt x="47" y="933"/>
                    <a:pt x="47" y="933"/>
                    <a:pt x="47" y="941"/>
                  </a:cubicBezTo>
                  <a:cubicBezTo>
                    <a:pt x="47" y="941"/>
                    <a:pt x="55" y="941"/>
                    <a:pt x="63" y="941"/>
                  </a:cubicBezTo>
                  <a:cubicBezTo>
                    <a:pt x="79" y="941"/>
                    <a:pt x="87" y="941"/>
                    <a:pt x="94" y="941"/>
                  </a:cubicBezTo>
                  <a:cubicBezTo>
                    <a:pt x="110" y="933"/>
                    <a:pt x="110" y="933"/>
                    <a:pt x="118" y="941"/>
                  </a:cubicBezTo>
                  <a:cubicBezTo>
                    <a:pt x="126" y="949"/>
                    <a:pt x="126" y="957"/>
                    <a:pt x="126" y="965"/>
                  </a:cubicBezTo>
                  <a:cubicBezTo>
                    <a:pt x="118" y="965"/>
                    <a:pt x="110" y="965"/>
                    <a:pt x="110" y="972"/>
                  </a:cubicBezTo>
                  <a:cubicBezTo>
                    <a:pt x="103" y="972"/>
                    <a:pt x="94" y="972"/>
                    <a:pt x="87" y="965"/>
                  </a:cubicBezTo>
                  <a:lnTo>
                    <a:pt x="79" y="965"/>
                  </a:lnTo>
                  <a:cubicBezTo>
                    <a:pt x="71" y="965"/>
                    <a:pt x="71" y="965"/>
                    <a:pt x="71" y="972"/>
                  </a:cubicBezTo>
                  <a:cubicBezTo>
                    <a:pt x="71" y="988"/>
                    <a:pt x="71" y="996"/>
                    <a:pt x="71" y="1012"/>
                  </a:cubicBezTo>
                  <a:cubicBezTo>
                    <a:pt x="71" y="1028"/>
                    <a:pt x="63" y="1028"/>
                    <a:pt x="63" y="1036"/>
                  </a:cubicBezTo>
                  <a:cubicBezTo>
                    <a:pt x="55" y="1036"/>
                    <a:pt x="47" y="1043"/>
                    <a:pt x="47" y="1052"/>
                  </a:cubicBezTo>
                  <a:cubicBezTo>
                    <a:pt x="47" y="1052"/>
                    <a:pt x="47" y="1067"/>
                    <a:pt x="47" y="1075"/>
                  </a:cubicBezTo>
                  <a:cubicBezTo>
                    <a:pt x="47" y="1083"/>
                    <a:pt x="47" y="1083"/>
                    <a:pt x="39" y="1083"/>
                  </a:cubicBezTo>
                  <a:cubicBezTo>
                    <a:pt x="39" y="1083"/>
                    <a:pt x="31" y="1083"/>
                    <a:pt x="31" y="1075"/>
                  </a:cubicBezTo>
                  <a:cubicBezTo>
                    <a:pt x="23" y="1075"/>
                    <a:pt x="23" y="1075"/>
                    <a:pt x="23" y="1075"/>
                  </a:cubicBezTo>
                  <a:cubicBezTo>
                    <a:pt x="16" y="1052"/>
                    <a:pt x="16" y="1052"/>
                    <a:pt x="23" y="1020"/>
                  </a:cubicBezTo>
                  <a:cubicBezTo>
                    <a:pt x="23" y="1012"/>
                    <a:pt x="23" y="1004"/>
                    <a:pt x="23" y="996"/>
                  </a:cubicBezTo>
                  <a:cubicBezTo>
                    <a:pt x="23" y="988"/>
                    <a:pt x="23" y="980"/>
                    <a:pt x="23" y="980"/>
                  </a:cubicBezTo>
                  <a:lnTo>
                    <a:pt x="23" y="980"/>
                  </a:lnTo>
                  <a:cubicBezTo>
                    <a:pt x="16" y="996"/>
                    <a:pt x="8" y="1012"/>
                    <a:pt x="8" y="1036"/>
                  </a:cubicBezTo>
                  <a:cubicBezTo>
                    <a:pt x="16" y="1043"/>
                    <a:pt x="16" y="1059"/>
                    <a:pt x="16" y="1067"/>
                  </a:cubicBezTo>
                  <a:cubicBezTo>
                    <a:pt x="16" y="1083"/>
                    <a:pt x="16" y="1099"/>
                    <a:pt x="23" y="1115"/>
                  </a:cubicBezTo>
                  <a:cubicBezTo>
                    <a:pt x="23" y="1123"/>
                    <a:pt x="23" y="1131"/>
                    <a:pt x="23" y="1131"/>
                  </a:cubicBezTo>
                  <a:cubicBezTo>
                    <a:pt x="23" y="1138"/>
                    <a:pt x="31" y="1138"/>
                    <a:pt x="31" y="1138"/>
                  </a:cubicBezTo>
                  <a:cubicBezTo>
                    <a:pt x="79" y="1162"/>
                    <a:pt x="118" y="1178"/>
                    <a:pt x="126" y="1178"/>
                  </a:cubicBezTo>
                  <a:cubicBezTo>
                    <a:pt x="158" y="1186"/>
                    <a:pt x="158" y="1194"/>
                    <a:pt x="158" y="1225"/>
                  </a:cubicBezTo>
                  <a:cubicBezTo>
                    <a:pt x="158" y="1225"/>
                    <a:pt x="166" y="1225"/>
                    <a:pt x="166" y="1233"/>
                  </a:cubicBezTo>
                  <a:cubicBezTo>
                    <a:pt x="166" y="1257"/>
                    <a:pt x="174" y="1257"/>
                    <a:pt x="174" y="1257"/>
                  </a:cubicBezTo>
                  <a:lnTo>
                    <a:pt x="181" y="1249"/>
                  </a:lnTo>
                  <a:cubicBezTo>
                    <a:pt x="190" y="1249"/>
                    <a:pt x="205" y="1241"/>
                    <a:pt x="213" y="1241"/>
                  </a:cubicBezTo>
                  <a:cubicBezTo>
                    <a:pt x="253" y="1241"/>
                    <a:pt x="268" y="1281"/>
                    <a:pt x="292" y="1320"/>
                  </a:cubicBezTo>
                  <a:cubicBezTo>
                    <a:pt x="300" y="1320"/>
                    <a:pt x="300" y="1328"/>
                    <a:pt x="308" y="1328"/>
                  </a:cubicBezTo>
                  <a:cubicBezTo>
                    <a:pt x="324" y="1368"/>
                    <a:pt x="308" y="1415"/>
                    <a:pt x="292" y="1455"/>
                  </a:cubicBezTo>
                  <a:cubicBezTo>
                    <a:pt x="292" y="1471"/>
                    <a:pt x="284" y="1478"/>
                    <a:pt x="284" y="1494"/>
                  </a:cubicBezTo>
                  <a:cubicBezTo>
                    <a:pt x="276" y="1526"/>
                    <a:pt x="284" y="1549"/>
                    <a:pt x="292" y="1558"/>
                  </a:cubicBezTo>
                  <a:cubicBezTo>
                    <a:pt x="300" y="1565"/>
                    <a:pt x="316" y="1565"/>
                    <a:pt x="324" y="1565"/>
                  </a:cubicBezTo>
                  <a:cubicBezTo>
                    <a:pt x="348" y="1573"/>
                    <a:pt x="379" y="1573"/>
                    <a:pt x="395" y="1589"/>
                  </a:cubicBezTo>
                  <a:cubicBezTo>
                    <a:pt x="411" y="1605"/>
                    <a:pt x="434" y="1613"/>
                    <a:pt x="466" y="1613"/>
                  </a:cubicBezTo>
                  <a:cubicBezTo>
                    <a:pt x="490" y="1613"/>
                    <a:pt x="506" y="1613"/>
                    <a:pt x="521" y="1605"/>
                  </a:cubicBezTo>
                  <a:cubicBezTo>
                    <a:pt x="529" y="1605"/>
                    <a:pt x="545" y="1597"/>
                    <a:pt x="545" y="1597"/>
                  </a:cubicBezTo>
                  <a:cubicBezTo>
                    <a:pt x="561" y="1589"/>
                    <a:pt x="569" y="1581"/>
                    <a:pt x="577" y="1581"/>
                  </a:cubicBezTo>
                  <a:cubicBezTo>
                    <a:pt x="585" y="1581"/>
                    <a:pt x="601" y="1589"/>
                    <a:pt x="608" y="1589"/>
                  </a:cubicBezTo>
                  <a:cubicBezTo>
                    <a:pt x="624" y="1597"/>
                    <a:pt x="640" y="1605"/>
                    <a:pt x="648" y="1605"/>
                  </a:cubicBezTo>
                  <a:cubicBezTo>
                    <a:pt x="656" y="1605"/>
                    <a:pt x="656" y="1605"/>
                    <a:pt x="664" y="1597"/>
                  </a:cubicBezTo>
                  <a:cubicBezTo>
                    <a:pt x="672" y="1597"/>
                    <a:pt x="680" y="1597"/>
                    <a:pt x="696" y="1597"/>
                  </a:cubicBezTo>
                  <a:cubicBezTo>
                    <a:pt x="727" y="1597"/>
                    <a:pt x="735" y="1605"/>
                    <a:pt x="751" y="1629"/>
                  </a:cubicBezTo>
                  <a:cubicBezTo>
                    <a:pt x="759" y="1636"/>
                    <a:pt x="759" y="1636"/>
                    <a:pt x="759" y="1636"/>
                  </a:cubicBezTo>
                  <a:cubicBezTo>
                    <a:pt x="759" y="1636"/>
                    <a:pt x="759" y="1644"/>
                    <a:pt x="767" y="1644"/>
                  </a:cubicBezTo>
                  <a:cubicBezTo>
                    <a:pt x="774" y="1668"/>
                    <a:pt x="782" y="1668"/>
                    <a:pt x="790" y="1668"/>
                  </a:cubicBezTo>
                  <a:cubicBezTo>
                    <a:pt x="798" y="1668"/>
                    <a:pt x="806" y="1660"/>
                    <a:pt x="822" y="1660"/>
                  </a:cubicBezTo>
                  <a:cubicBezTo>
                    <a:pt x="838" y="1660"/>
                    <a:pt x="861" y="1668"/>
                    <a:pt x="869" y="1676"/>
                  </a:cubicBezTo>
                  <a:cubicBezTo>
                    <a:pt x="877" y="1684"/>
                    <a:pt x="885" y="1684"/>
                    <a:pt x="893" y="1684"/>
                  </a:cubicBezTo>
                  <a:cubicBezTo>
                    <a:pt x="909" y="1684"/>
                    <a:pt x="940" y="1668"/>
                    <a:pt x="956" y="1660"/>
                  </a:cubicBezTo>
                  <a:cubicBezTo>
                    <a:pt x="956" y="1660"/>
                    <a:pt x="964" y="1660"/>
                    <a:pt x="972" y="1660"/>
                  </a:cubicBezTo>
                  <a:cubicBezTo>
                    <a:pt x="996" y="1660"/>
                    <a:pt x="1027" y="1668"/>
                    <a:pt x="1051" y="1700"/>
                  </a:cubicBezTo>
                  <a:cubicBezTo>
                    <a:pt x="1059" y="1708"/>
                    <a:pt x="1075" y="1716"/>
                    <a:pt x="1091" y="1716"/>
                  </a:cubicBezTo>
                  <a:cubicBezTo>
                    <a:pt x="1114" y="1716"/>
                    <a:pt x="1146" y="1708"/>
                    <a:pt x="1154" y="1700"/>
                  </a:cubicBezTo>
                  <a:cubicBezTo>
                    <a:pt x="1162" y="1692"/>
                    <a:pt x="1186" y="1692"/>
                    <a:pt x="1217" y="1692"/>
                  </a:cubicBezTo>
                  <a:cubicBezTo>
                    <a:pt x="1241" y="1692"/>
                    <a:pt x="1273" y="1692"/>
                    <a:pt x="1304" y="1692"/>
                  </a:cubicBezTo>
                  <a:cubicBezTo>
                    <a:pt x="1336" y="1692"/>
                    <a:pt x="1344" y="1692"/>
                    <a:pt x="1344" y="1692"/>
                  </a:cubicBezTo>
                  <a:lnTo>
                    <a:pt x="1344" y="1692"/>
                  </a:lnTo>
                  <a:cubicBezTo>
                    <a:pt x="1344" y="1692"/>
                    <a:pt x="1344" y="1684"/>
                    <a:pt x="1351" y="1676"/>
                  </a:cubicBezTo>
                  <a:cubicBezTo>
                    <a:pt x="1351" y="1676"/>
                    <a:pt x="1359" y="1668"/>
                    <a:pt x="1375" y="1668"/>
                  </a:cubicBezTo>
                  <a:cubicBezTo>
                    <a:pt x="1391" y="1668"/>
                    <a:pt x="1415" y="1676"/>
                    <a:pt x="1438" y="1684"/>
                  </a:cubicBezTo>
                  <a:cubicBezTo>
                    <a:pt x="1446" y="1692"/>
                    <a:pt x="1470" y="1692"/>
                    <a:pt x="1486" y="1692"/>
                  </a:cubicBezTo>
                  <a:cubicBezTo>
                    <a:pt x="1510" y="1692"/>
                    <a:pt x="1533" y="1684"/>
                    <a:pt x="1549" y="1684"/>
                  </a:cubicBezTo>
                  <a:cubicBezTo>
                    <a:pt x="1549" y="1684"/>
                    <a:pt x="1549" y="1684"/>
                    <a:pt x="1557" y="168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Freeform 261"/>
            <p:cNvSpPr>
              <a:spLocks noChangeArrowheads="1"/>
            </p:cNvSpPr>
            <p:nvPr/>
          </p:nvSpPr>
          <p:spPr bwMode="auto">
            <a:xfrm>
              <a:off x="13660953" y="4203901"/>
              <a:ext cx="1185166" cy="1897192"/>
            </a:xfrm>
            <a:custGeom>
              <a:avLst/>
              <a:gdLst>
                <a:gd name="T0" fmla="*/ 2213 w 2254"/>
                <a:gd name="T1" fmla="*/ 2364 h 3606"/>
                <a:gd name="T2" fmla="*/ 2213 w 2254"/>
                <a:gd name="T3" fmla="*/ 2364 h 3606"/>
                <a:gd name="T4" fmla="*/ 2142 w 2254"/>
                <a:gd name="T5" fmla="*/ 2292 h 3606"/>
                <a:gd name="T6" fmla="*/ 2079 w 2254"/>
                <a:gd name="T7" fmla="*/ 2395 h 3606"/>
                <a:gd name="T8" fmla="*/ 2039 w 2254"/>
                <a:gd name="T9" fmla="*/ 2371 h 3606"/>
                <a:gd name="T10" fmla="*/ 1992 w 2254"/>
                <a:gd name="T11" fmla="*/ 2371 h 3606"/>
                <a:gd name="T12" fmla="*/ 1897 w 2254"/>
                <a:gd name="T13" fmla="*/ 2348 h 3606"/>
                <a:gd name="T14" fmla="*/ 1834 w 2254"/>
                <a:gd name="T15" fmla="*/ 2340 h 3606"/>
                <a:gd name="T16" fmla="*/ 1778 w 2254"/>
                <a:gd name="T17" fmla="*/ 2371 h 3606"/>
                <a:gd name="T18" fmla="*/ 1707 w 2254"/>
                <a:gd name="T19" fmla="*/ 2348 h 3606"/>
                <a:gd name="T20" fmla="*/ 1652 w 2254"/>
                <a:gd name="T21" fmla="*/ 2387 h 3606"/>
                <a:gd name="T22" fmla="*/ 1620 w 2254"/>
                <a:gd name="T23" fmla="*/ 2355 h 3606"/>
                <a:gd name="T24" fmla="*/ 1589 w 2254"/>
                <a:gd name="T25" fmla="*/ 2229 h 3606"/>
                <a:gd name="T26" fmla="*/ 1518 w 2254"/>
                <a:gd name="T27" fmla="*/ 2158 h 3606"/>
                <a:gd name="T28" fmla="*/ 1494 w 2254"/>
                <a:gd name="T29" fmla="*/ 2079 h 3606"/>
                <a:gd name="T30" fmla="*/ 1478 w 2254"/>
                <a:gd name="T31" fmla="*/ 1960 h 3606"/>
                <a:gd name="T32" fmla="*/ 1423 w 2254"/>
                <a:gd name="T33" fmla="*/ 1850 h 3606"/>
                <a:gd name="T34" fmla="*/ 1439 w 2254"/>
                <a:gd name="T35" fmla="*/ 1739 h 3606"/>
                <a:gd name="T36" fmla="*/ 1352 w 2254"/>
                <a:gd name="T37" fmla="*/ 1747 h 3606"/>
                <a:gd name="T38" fmla="*/ 1257 w 2254"/>
                <a:gd name="T39" fmla="*/ 1794 h 3606"/>
                <a:gd name="T40" fmla="*/ 1225 w 2254"/>
                <a:gd name="T41" fmla="*/ 1771 h 3606"/>
                <a:gd name="T42" fmla="*/ 1186 w 2254"/>
                <a:gd name="T43" fmla="*/ 1739 h 3606"/>
                <a:gd name="T44" fmla="*/ 1194 w 2254"/>
                <a:gd name="T45" fmla="*/ 1668 h 3606"/>
                <a:gd name="T46" fmla="*/ 1241 w 2254"/>
                <a:gd name="T47" fmla="*/ 1644 h 3606"/>
                <a:gd name="T48" fmla="*/ 1257 w 2254"/>
                <a:gd name="T49" fmla="*/ 1565 h 3606"/>
                <a:gd name="T50" fmla="*/ 1257 w 2254"/>
                <a:gd name="T51" fmla="*/ 1454 h 3606"/>
                <a:gd name="T52" fmla="*/ 1304 w 2254"/>
                <a:gd name="T53" fmla="*/ 1367 h 3606"/>
                <a:gd name="T54" fmla="*/ 1336 w 2254"/>
                <a:gd name="T55" fmla="*/ 1249 h 3606"/>
                <a:gd name="T56" fmla="*/ 1272 w 2254"/>
                <a:gd name="T57" fmla="*/ 1249 h 3606"/>
                <a:gd name="T58" fmla="*/ 1194 w 2254"/>
                <a:gd name="T59" fmla="*/ 1162 h 3606"/>
                <a:gd name="T60" fmla="*/ 1170 w 2254"/>
                <a:gd name="T61" fmla="*/ 1083 h 3606"/>
                <a:gd name="T62" fmla="*/ 1114 w 2254"/>
                <a:gd name="T63" fmla="*/ 1012 h 3606"/>
                <a:gd name="T64" fmla="*/ 1091 w 2254"/>
                <a:gd name="T65" fmla="*/ 917 h 3606"/>
                <a:gd name="T66" fmla="*/ 1035 w 2254"/>
                <a:gd name="T67" fmla="*/ 870 h 3606"/>
                <a:gd name="T68" fmla="*/ 980 w 2254"/>
                <a:gd name="T69" fmla="*/ 798 h 3606"/>
                <a:gd name="T70" fmla="*/ 1004 w 2254"/>
                <a:gd name="T71" fmla="*/ 696 h 3606"/>
                <a:gd name="T72" fmla="*/ 925 w 2254"/>
                <a:gd name="T73" fmla="*/ 545 h 3606"/>
                <a:gd name="T74" fmla="*/ 941 w 2254"/>
                <a:gd name="T75" fmla="*/ 450 h 3606"/>
                <a:gd name="T76" fmla="*/ 972 w 2254"/>
                <a:gd name="T77" fmla="*/ 292 h 3606"/>
                <a:gd name="T78" fmla="*/ 996 w 2254"/>
                <a:gd name="T79" fmla="*/ 126 h 3606"/>
                <a:gd name="T80" fmla="*/ 1004 w 2254"/>
                <a:gd name="T81" fmla="*/ 63 h 3606"/>
                <a:gd name="T82" fmla="*/ 672 w 2254"/>
                <a:gd name="T83" fmla="*/ 0 h 3606"/>
                <a:gd name="T84" fmla="*/ 553 w 2254"/>
                <a:gd name="T85" fmla="*/ 593 h 3606"/>
                <a:gd name="T86" fmla="*/ 450 w 2254"/>
                <a:gd name="T87" fmla="*/ 1051 h 3606"/>
                <a:gd name="T88" fmla="*/ 442 w 2254"/>
                <a:gd name="T89" fmla="*/ 1249 h 3606"/>
                <a:gd name="T90" fmla="*/ 435 w 2254"/>
                <a:gd name="T91" fmla="*/ 1328 h 3606"/>
                <a:gd name="T92" fmla="*/ 482 w 2254"/>
                <a:gd name="T93" fmla="*/ 1486 h 3606"/>
                <a:gd name="T94" fmla="*/ 522 w 2254"/>
                <a:gd name="T95" fmla="*/ 1628 h 3606"/>
                <a:gd name="T96" fmla="*/ 442 w 2254"/>
                <a:gd name="T97" fmla="*/ 1747 h 3606"/>
                <a:gd name="T98" fmla="*/ 371 w 2254"/>
                <a:gd name="T99" fmla="*/ 1818 h 3606"/>
                <a:gd name="T100" fmla="*/ 355 w 2254"/>
                <a:gd name="T101" fmla="*/ 1889 h 3606"/>
                <a:gd name="T102" fmla="*/ 174 w 2254"/>
                <a:gd name="T103" fmla="*/ 2079 h 3606"/>
                <a:gd name="T104" fmla="*/ 229 w 2254"/>
                <a:gd name="T105" fmla="*/ 2182 h 3606"/>
                <a:gd name="T106" fmla="*/ 229 w 2254"/>
                <a:gd name="T107" fmla="*/ 2277 h 3606"/>
                <a:gd name="T108" fmla="*/ 221 w 2254"/>
                <a:gd name="T109" fmla="*/ 2340 h 3606"/>
                <a:gd name="T110" fmla="*/ 174 w 2254"/>
                <a:gd name="T111" fmla="*/ 2435 h 3606"/>
                <a:gd name="T112" fmla="*/ 0 w 2254"/>
                <a:gd name="T113" fmla="*/ 3217 h 3606"/>
                <a:gd name="T114" fmla="*/ 2063 w 2254"/>
                <a:gd name="T115" fmla="*/ 3605 h 3606"/>
                <a:gd name="T116" fmla="*/ 2253 w 2254"/>
                <a:gd name="T117" fmla="*/ 2427 h 3606"/>
                <a:gd name="T118" fmla="*/ 2213 w 2254"/>
                <a:gd name="T119" fmla="*/ 2364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54" h="3606">
                  <a:moveTo>
                    <a:pt x="2213" y="2364"/>
                  </a:moveTo>
                  <a:lnTo>
                    <a:pt x="2213" y="2364"/>
                  </a:lnTo>
                  <a:cubicBezTo>
                    <a:pt x="2205" y="2316"/>
                    <a:pt x="2174" y="2316"/>
                    <a:pt x="2142" y="2292"/>
                  </a:cubicBezTo>
                  <a:cubicBezTo>
                    <a:pt x="2111" y="2277"/>
                    <a:pt x="2126" y="2348"/>
                    <a:pt x="2079" y="2395"/>
                  </a:cubicBezTo>
                  <a:cubicBezTo>
                    <a:pt x="2031" y="2435"/>
                    <a:pt x="2079" y="2395"/>
                    <a:pt x="2039" y="2371"/>
                  </a:cubicBezTo>
                  <a:cubicBezTo>
                    <a:pt x="2000" y="2348"/>
                    <a:pt x="2024" y="2364"/>
                    <a:pt x="1992" y="2371"/>
                  </a:cubicBezTo>
                  <a:cubicBezTo>
                    <a:pt x="1952" y="2379"/>
                    <a:pt x="1929" y="2371"/>
                    <a:pt x="1897" y="2348"/>
                  </a:cubicBezTo>
                  <a:cubicBezTo>
                    <a:pt x="1865" y="2324"/>
                    <a:pt x="1850" y="2332"/>
                    <a:pt x="1834" y="2340"/>
                  </a:cubicBezTo>
                  <a:cubicBezTo>
                    <a:pt x="1818" y="2348"/>
                    <a:pt x="1802" y="2371"/>
                    <a:pt x="1778" y="2371"/>
                  </a:cubicBezTo>
                  <a:cubicBezTo>
                    <a:pt x="1747" y="2364"/>
                    <a:pt x="1739" y="2355"/>
                    <a:pt x="1707" y="2348"/>
                  </a:cubicBezTo>
                  <a:cubicBezTo>
                    <a:pt x="1676" y="2332"/>
                    <a:pt x="1676" y="2355"/>
                    <a:pt x="1652" y="2387"/>
                  </a:cubicBezTo>
                  <a:cubicBezTo>
                    <a:pt x="1628" y="2411"/>
                    <a:pt x="1628" y="2371"/>
                    <a:pt x="1620" y="2355"/>
                  </a:cubicBezTo>
                  <a:cubicBezTo>
                    <a:pt x="1605" y="2332"/>
                    <a:pt x="1589" y="2269"/>
                    <a:pt x="1589" y="2229"/>
                  </a:cubicBezTo>
                  <a:cubicBezTo>
                    <a:pt x="1589" y="2190"/>
                    <a:pt x="1573" y="2166"/>
                    <a:pt x="1518" y="2158"/>
                  </a:cubicBezTo>
                  <a:cubicBezTo>
                    <a:pt x="1454" y="2142"/>
                    <a:pt x="1478" y="2126"/>
                    <a:pt x="1494" y="2079"/>
                  </a:cubicBezTo>
                  <a:cubicBezTo>
                    <a:pt x="1510" y="2031"/>
                    <a:pt x="1502" y="2000"/>
                    <a:pt x="1478" y="1960"/>
                  </a:cubicBezTo>
                  <a:cubicBezTo>
                    <a:pt x="1446" y="1921"/>
                    <a:pt x="1439" y="1889"/>
                    <a:pt x="1423" y="1850"/>
                  </a:cubicBezTo>
                  <a:cubicBezTo>
                    <a:pt x="1407" y="1818"/>
                    <a:pt x="1439" y="1787"/>
                    <a:pt x="1439" y="1739"/>
                  </a:cubicBezTo>
                  <a:cubicBezTo>
                    <a:pt x="1431" y="1700"/>
                    <a:pt x="1383" y="1723"/>
                    <a:pt x="1352" y="1747"/>
                  </a:cubicBezTo>
                  <a:cubicBezTo>
                    <a:pt x="1328" y="1778"/>
                    <a:pt x="1312" y="1778"/>
                    <a:pt x="1257" y="1794"/>
                  </a:cubicBezTo>
                  <a:cubicBezTo>
                    <a:pt x="1194" y="1802"/>
                    <a:pt x="1257" y="1794"/>
                    <a:pt x="1225" y="1771"/>
                  </a:cubicBezTo>
                  <a:cubicBezTo>
                    <a:pt x="1194" y="1747"/>
                    <a:pt x="1178" y="1747"/>
                    <a:pt x="1186" y="1739"/>
                  </a:cubicBezTo>
                  <a:cubicBezTo>
                    <a:pt x="1194" y="1723"/>
                    <a:pt x="1201" y="1700"/>
                    <a:pt x="1194" y="1668"/>
                  </a:cubicBezTo>
                  <a:cubicBezTo>
                    <a:pt x="1194" y="1636"/>
                    <a:pt x="1217" y="1644"/>
                    <a:pt x="1241" y="1644"/>
                  </a:cubicBezTo>
                  <a:cubicBezTo>
                    <a:pt x="1257" y="1644"/>
                    <a:pt x="1265" y="1581"/>
                    <a:pt x="1257" y="1565"/>
                  </a:cubicBezTo>
                  <a:cubicBezTo>
                    <a:pt x="1257" y="1541"/>
                    <a:pt x="1241" y="1502"/>
                    <a:pt x="1257" y="1454"/>
                  </a:cubicBezTo>
                  <a:cubicBezTo>
                    <a:pt x="1265" y="1415"/>
                    <a:pt x="1296" y="1383"/>
                    <a:pt x="1304" y="1367"/>
                  </a:cubicBezTo>
                  <a:cubicBezTo>
                    <a:pt x="1320" y="1344"/>
                    <a:pt x="1344" y="1296"/>
                    <a:pt x="1336" y="1249"/>
                  </a:cubicBezTo>
                  <a:cubicBezTo>
                    <a:pt x="1328" y="1201"/>
                    <a:pt x="1304" y="1257"/>
                    <a:pt x="1272" y="1249"/>
                  </a:cubicBezTo>
                  <a:cubicBezTo>
                    <a:pt x="1233" y="1241"/>
                    <a:pt x="1233" y="1194"/>
                    <a:pt x="1194" y="1162"/>
                  </a:cubicBezTo>
                  <a:cubicBezTo>
                    <a:pt x="1146" y="1130"/>
                    <a:pt x="1178" y="1130"/>
                    <a:pt x="1170" y="1083"/>
                  </a:cubicBezTo>
                  <a:cubicBezTo>
                    <a:pt x="1162" y="1036"/>
                    <a:pt x="1154" y="1036"/>
                    <a:pt x="1114" y="1012"/>
                  </a:cubicBezTo>
                  <a:cubicBezTo>
                    <a:pt x="1075" y="988"/>
                    <a:pt x="1099" y="956"/>
                    <a:pt x="1091" y="917"/>
                  </a:cubicBezTo>
                  <a:cubicBezTo>
                    <a:pt x="1083" y="877"/>
                    <a:pt x="1051" y="893"/>
                    <a:pt x="1035" y="870"/>
                  </a:cubicBezTo>
                  <a:cubicBezTo>
                    <a:pt x="1012" y="838"/>
                    <a:pt x="980" y="838"/>
                    <a:pt x="980" y="798"/>
                  </a:cubicBezTo>
                  <a:cubicBezTo>
                    <a:pt x="980" y="767"/>
                    <a:pt x="1004" y="735"/>
                    <a:pt x="1004" y="696"/>
                  </a:cubicBezTo>
                  <a:cubicBezTo>
                    <a:pt x="996" y="656"/>
                    <a:pt x="941" y="577"/>
                    <a:pt x="925" y="545"/>
                  </a:cubicBezTo>
                  <a:cubicBezTo>
                    <a:pt x="917" y="514"/>
                    <a:pt x="933" y="482"/>
                    <a:pt x="941" y="450"/>
                  </a:cubicBezTo>
                  <a:cubicBezTo>
                    <a:pt x="941" y="419"/>
                    <a:pt x="964" y="332"/>
                    <a:pt x="972" y="292"/>
                  </a:cubicBezTo>
                  <a:cubicBezTo>
                    <a:pt x="988" y="253"/>
                    <a:pt x="996" y="158"/>
                    <a:pt x="996" y="126"/>
                  </a:cubicBezTo>
                  <a:cubicBezTo>
                    <a:pt x="996" y="111"/>
                    <a:pt x="996" y="79"/>
                    <a:pt x="1004" y="63"/>
                  </a:cubicBezTo>
                  <a:cubicBezTo>
                    <a:pt x="885" y="39"/>
                    <a:pt x="775" y="16"/>
                    <a:pt x="672" y="0"/>
                  </a:cubicBezTo>
                  <a:cubicBezTo>
                    <a:pt x="648" y="111"/>
                    <a:pt x="561" y="561"/>
                    <a:pt x="553" y="593"/>
                  </a:cubicBezTo>
                  <a:cubicBezTo>
                    <a:pt x="545" y="617"/>
                    <a:pt x="466" y="1020"/>
                    <a:pt x="450" y="1051"/>
                  </a:cubicBezTo>
                  <a:cubicBezTo>
                    <a:pt x="427" y="1083"/>
                    <a:pt x="427" y="1225"/>
                    <a:pt x="442" y="1249"/>
                  </a:cubicBezTo>
                  <a:cubicBezTo>
                    <a:pt x="450" y="1265"/>
                    <a:pt x="435" y="1312"/>
                    <a:pt x="435" y="1328"/>
                  </a:cubicBezTo>
                  <a:cubicBezTo>
                    <a:pt x="427" y="1352"/>
                    <a:pt x="435" y="1454"/>
                    <a:pt x="482" y="1486"/>
                  </a:cubicBezTo>
                  <a:cubicBezTo>
                    <a:pt x="529" y="1526"/>
                    <a:pt x="545" y="1613"/>
                    <a:pt x="522" y="1628"/>
                  </a:cubicBezTo>
                  <a:cubicBezTo>
                    <a:pt x="506" y="1644"/>
                    <a:pt x="442" y="1731"/>
                    <a:pt x="442" y="1747"/>
                  </a:cubicBezTo>
                  <a:cubicBezTo>
                    <a:pt x="442" y="1771"/>
                    <a:pt x="395" y="1794"/>
                    <a:pt x="371" y="1818"/>
                  </a:cubicBezTo>
                  <a:cubicBezTo>
                    <a:pt x="348" y="1850"/>
                    <a:pt x="348" y="1873"/>
                    <a:pt x="355" y="1889"/>
                  </a:cubicBezTo>
                  <a:cubicBezTo>
                    <a:pt x="355" y="1897"/>
                    <a:pt x="166" y="2040"/>
                    <a:pt x="174" y="2079"/>
                  </a:cubicBezTo>
                  <a:cubicBezTo>
                    <a:pt x="182" y="2126"/>
                    <a:pt x="166" y="2158"/>
                    <a:pt x="229" y="2182"/>
                  </a:cubicBezTo>
                  <a:cubicBezTo>
                    <a:pt x="284" y="2213"/>
                    <a:pt x="245" y="2253"/>
                    <a:pt x="229" y="2277"/>
                  </a:cubicBezTo>
                  <a:cubicBezTo>
                    <a:pt x="221" y="2292"/>
                    <a:pt x="237" y="2316"/>
                    <a:pt x="221" y="2340"/>
                  </a:cubicBezTo>
                  <a:cubicBezTo>
                    <a:pt x="205" y="2364"/>
                    <a:pt x="174" y="2411"/>
                    <a:pt x="174" y="2435"/>
                  </a:cubicBezTo>
                  <a:cubicBezTo>
                    <a:pt x="174" y="2458"/>
                    <a:pt x="31" y="3075"/>
                    <a:pt x="0" y="3217"/>
                  </a:cubicBezTo>
                  <a:cubicBezTo>
                    <a:pt x="640" y="3360"/>
                    <a:pt x="1352" y="3494"/>
                    <a:pt x="2063" y="3605"/>
                  </a:cubicBezTo>
                  <a:cubicBezTo>
                    <a:pt x="2253" y="2427"/>
                    <a:pt x="2253" y="2427"/>
                    <a:pt x="2253" y="2427"/>
                  </a:cubicBezTo>
                  <a:cubicBezTo>
                    <a:pt x="2229" y="2411"/>
                    <a:pt x="2221" y="2395"/>
                    <a:pt x="2213" y="236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Freeform 262"/>
            <p:cNvSpPr>
              <a:spLocks noChangeArrowheads="1"/>
            </p:cNvSpPr>
            <p:nvPr/>
          </p:nvSpPr>
          <p:spPr bwMode="auto">
            <a:xfrm>
              <a:off x="13658634" y="4199262"/>
              <a:ext cx="1194442" cy="1901831"/>
            </a:xfrm>
            <a:custGeom>
              <a:avLst/>
              <a:gdLst>
                <a:gd name="T0" fmla="*/ 8 w 2270"/>
                <a:gd name="T1" fmla="*/ 3233 h 3614"/>
                <a:gd name="T2" fmla="*/ 221 w 2270"/>
                <a:gd name="T3" fmla="*/ 2356 h 3614"/>
                <a:gd name="T4" fmla="*/ 237 w 2270"/>
                <a:gd name="T5" fmla="*/ 2277 h 3614"/>
                <a:gd name="T6" fmla="*/ 182 w 2270"/>
                <a:gd name="T7" fmla="*/ 2087 h 3614"/>
                <a:gd name="T8" fmla="*/ 379 w 2270"/>
                <a:gd name="T9" fmla="*/ 1826 h 3614"/>
                <a:gd name="T10" fmla="*/ 537 w 2270"/>
                <a:gd name="T11" fmla="*/ 1605 h 3614"/>
                <a:gd name="T12" fmla="*/ 450 w 2270"/>
                <a:gd name="T13" fmla="*/ 1257 h 3614"/>
                <a:gd name="T14" fmla="*/ 672 w 2270"/>
                <a:gd name="T15" fmla="*/ 0 h 3614"/>
                <a:gd name="T16" fmla="*/ 1012 w 2270"/>
                <a:gd name="T17" fmla="*/ 71 h 3614"/>
                <a:gd name="T18" fmla="*/ 949 w 2270"/>
                <a:gd name="T19" fmla="*/ 458 h 3614"/>
                <a:gd name="T20" fmla="*/ 1012 w 2270"/>
                <a:gd name="T21" fmla="*/ 704 h 3614"/>
                <a:gd name="T22" fmla="*/ 1043 w 2270"/>
                <a:gd name="T23" fmla="*/ 869 h 3614"/>
                <a:gd name="T24" fmla="*/ 1122 w 2270"/>
                <a:gd name="T25" fmla="*/ 1012 h 3614"/>
                <a:gd name="T26" fmla="*/ 1202 w 2270"/>
                <a:gd name="T27" fmla="*/ 1170 h 3614"/>
                <a:gd name="T28" fmla="*/ 1312 w 2270"/>
                <a:gd name="T29" fmla="*/ 1241 h 3614"/>
                <a:gd name="T30" fmla="*/ 1312 w 2270"/>
                <a:gd name="T31" fmla="*/ 1375 h 3614"/>
                <a:gd name="T32" fmla="*/ 1249 w 2270"/>
                <a:gd name="T33" fmla="*/ 1652 h 3614"/>
                <a:gd name="T34" fmla="*/ 1209 w 2270"/>
                <a:gd name="T35" fmla="*/ 1676 h 3614"/>
                <a:gd name="T36" fmla="*/ 1233 w 2270"/>
                <a:gd name="T37" fmla="*/ 1771 h 3614"/>
                <a:gd name="T38" fmla="*/ 1360 w 2270"/>
                <a:gd name="T39" fmla="*/ 1755 h 3614"/>
                <a:gd name="T40" fmla="*/ 1439 w 2270"/>
                <a:gd name="T41" fmla="*/ 1858 h 3614"/>
                <a:gd name="T42" fmla="*/ 1494 w 2270"/>
                <a:gd name="T43" fmla="*/ 2111 h 3614"/>
                <a:gd name="T44" fmla="*/ 1628 w 2270"/>
                <a:gd name="T45" fmla="*/ 2356 h 3614"/>
                <a:gd name="T46" fmla="*/ 1668 w 2270"/>
                <a:gd name="T47" fmla="*/ 2372 h 3614"/>
                <a:gd name="T48" fmla="*/ 1826 w 2270"/>
                <a:gd name="T49" fmla="*/ 2356 h 3614"/>
                <a:gd name="T50" fmla="*/ 1913 w 2270"/>
                <a:gd name="T51" fmla="*/ 2356 h 3614"/>
                <a:gd name="T52" fmla="*/ 2024 w 2270"/>
                <a:gd name="T53" fmla="*/ 2363 h 3614"/>
                <a:gd name="T54" fmla="*/ 2119 w 2270"/>
                <a:gd name="T55" fmla="*/ 2332 h 3614"/>
                <a:gd name="T56" fmla="*/ 2221 w 2270"/>
                <a:gd name="T57" fmla="*/ 2372 h 3614"/>
                <a:gd name="T58" fmla="*/ 8 w 2270"/>
                <a:gd name="T59" fmla="*/ 3225 h 3614"/>
                <a:gd name="T60" fmla="*/ 2213 w 2270"/>
                <a:gd name="T61" fmla="*/ 2372 h 3614"/>
                <a:gd name="T62" fmla="*/ 2126 w 2270"/>
                <a:gd name="T63" fmla="*/ 2332 h 3614"/>
                <a:gd name="T64" fmla="*/ 2055 w 2270"/>
                <a:gd name="T65" fmla="*/ 2419 h 3614"/>
                <a:gd name="T66" fmla="*/ 2024 w 2270"/>
                <a:gd name="T67" fmla="*/ 2372 h 3614"/>
                <a:gd name="T68" fmla="*/ 1873 w 2270"/>
                <a:gd name="T69" fmla="*/ 2348 h 3614"/>
                <a:gd name="T70" fmla="*/ 1786 w 2270"/>
                <a:gd name="T71" fmla="*/ 2379 h 3614"/>
                <a:gd name="T72" fmla="*/ 1676 w 2270"/>
                <a:gd name="T73" fmla="*/ 2372 h 3614"/>
                <a:gd name="T74" fmla="*/ 1620 w 2270"/>
                <a:gd name="T75" fmla="*/ 2363 h 3614"/>
                <a:gd name="T76" fmla="*/ 1486 w 2270"/>
                <a:gd name="T77" fmla="*/ 2111 h 3614"/>
                <a:gd name="T78" fmla="*/ 1431 w 2270"/>
                <a:gd name="T79" fmla="*/ 1866 h 3614"/>
                <a:gd name="T80" fmla="*/ 1367 w 2270"/>
                <a:gd name="T81" fmla="*/ 1763 h 3614"/>
                <a:gd name="T82" fmla="*/ 1233 w 2270"/>
                <a:gd name="T83" fmla="*/ 1795 h 3614"/>
                <a:gd name="T84" fmla="*/ 1194 w 2270"/>
                <a:gd name="T85" fmla="*/ 1747 h 3614"/>
                <a:gd name="T86" fmla="*/ 1233 w 2270"/>
                <a:gd name="T87" fmla="*/ 1644 h 3614"/>
                <a:gd name="T88" fmla="*/ 1257 w 2270"/>
                <a:gd name="T89" fmla="*/ 1462 h 3614"/>
                <a:gd name="T90" fmla="*/ 1336 w 2270"/>
                <a:gd name="T91" fmla="*/ 1241 h 3614"/>
                <a:gd name="T92" fmla="*/ 1241 w 2270"/>
                <a:gd name="T93" fmla="*/ 1225 h 3614"/>
                <a:gd name="T94" fmla="*/ 1138 w 2270"/>
                <a:gd name="T95" fmla="*/ 1036 h 3614"/>
                <a:gd name="T96" fmla="*/ 1067 w 2270"/>
                <a:gd name="T97" fmla="*/ 893 h 3614"/>
                <a:gd name="T98" fmla="*/ 996 w 2270"/>
                <a:gd name="T99" fmla="*/ 767 h 3614"/>
                <a:gd name="T100" fmla="*/ 933 w 2270"/>
                <a:gd name="T101" fmla="*/ 490 h 3614"/>
                <a:gd name="T102" fmla="*/ 1004 w 2270"/>
                <a:gd name="T103" fmla="*/ 71 h 3614"/>
                <a:gd name="T104" fmla="*/ 458 w 2270"/>
                <a:gd name="T105" fmla="*/ 1059 h 3614"/>
                <a:gd name="T106" fmla="*/ 490 w 2270"/>
                <a:gd name="T107" fmla="*/ 1494 h 3614"/>
                <a:gd name="T108" fmla="*/ 411 w 2270"/>
                <a:gd name="T109" fmla="*/ 1810 h 3614"/>
                <a:gd name="T110" fmla="*/ 308 w 2270"/>
                <a:gd name="T111" fmla="*/ 1952 h 3614"/>
                <a:gd name="T112" fmla="*/ 269 w 2270"/>
                <a:gd name="T113" fmla="*/ 2221 h 3614"/>
                <a:gd name="T114" fmla="*/ 237 w 2270"/>
                <a:gd name="T115" fmla="*/ 2348 h 3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3614">
                  <a:moveTo>
                    <a:pt x="2071" y="3613"/>
                  </a:moveTo>
                  <a:lnTo>
                    <a:pt x="2071" y="3613"/>
                  </a:lnTo>
                  <a:lnTo>
                    <a:pt x="2071" y="3613"/>
                  </a:lnTo>
                  <a:cubicBezTo>
                    <a:pt x="1431" y="3518"/>
                    <a:pt x="735" y="3391"/>
                    <a:pt x="8" y="3233"/>
                  </a:cubicBezTo>
                  <a:cubicBezTo>
                    <a:pt x="0" y="3233"/>
                    <a:pt x="0" y="3233"/>
                    <a:pt x="0" y="3233"/>
                  </a:cubicBezTo>
                  <a:cubicBezTo>
                    <a:pt x="0" y="3225"/>
                    <a:pt x="0" y="3225"/>
                    <a:pt x="0" y="3225"/>
                  </a:cubicBezTo>
                  <a:cubicBezTo>
                    <a:pt x="87" y="2854"/>
                    <a:pt x="182" y="2459"/>
                    <a:pt x="182" y="2443"/>
                  </a:cubicBezTo>
                  <a:cubicBezTo>
                    <a:pt x="182" y="2419"/>
                    <a:pt x="205" y="2379"/>
                    <a:pt x="221" y="2356"/>
                  </a:cubicBezTo>
                  <a:cubicBezTo>
                    <a:pt x="229" y="2348"/>
                    <a:pt x="229" y="2348"/>
                    <a:pt x="229" y="2348"/>
                  </a:cubicBezTo>
                  <a:cubicBezTo>
                    <a:pt x="237" y="2332"/>
                    <a:pt x="237" y="2324"/>
                    <a:pt x="229" y="2316"/>
                  </a:cubicBezTo>
                  <a:cubicBezTo>
                    <a:pt x="229" y="2300"/>
                    <a:pt x="229" y="2292"/>
                    <a:pt x="237" y="2285"/>
                  </a:cubicBezTo>
                  <a:cubicBezTo>
                    <a:pt x="237" y="2277"/>
                    <a:pt x="237" y="2277"/>
                    <a:pt x="237" y="2277"/>
                  </a:cubicBezTo>
                  <a:cubicBezTo>
                    <a:pt x="245" y="2269"/>
                    <a:pt x="269" y="2245"/>
                    <a:pt x="261" y="2221"/>
                  </a:cubicBezTo>
                  <a:cubicBezTo>
                    <a:pt x="261" y="2213"/>
                    <a:pt x="245" y="2206"/>
                    <a:pt x="229" y="2198"/>
                  </a:cubicBezTo>
                  <a:cubicBezTo>
                    <a:pt x="182" y="2174"/>
                    <a:pt x="182" y="2142"/>
                    <a:pt x="182" y="2111"/>
                  </a:cubicBezTo>
                  <a:cubicBezTo>
                    <a:pt x="182" y="2103"/>
                    <a:pt x="182" y="2095"/>
                    <a:pt x="182" y="2087"/>
                  </a:cubicBezTo>
                  <a:cubicBezTo>
                    <a:pt x="174" y="2063"/>
                    <a:pt x="237" y="2008"/>
                    <a:pt x="308" y="1945"/>
                  </a:cubicBezTo>
                  <a:cubicBezTo>
                    <a:pt x="332" y="1921"/>
                    <a:pt x="356" y="1897"/>
                    <a:pt x="356" y="1897"/>
                  </a:cubicBezTo>
                  <a:lnTo>
                    <a:pt x="356" y="1897"/>
                  </a:lnTo>
                  <a:cubicBezTo>
                    <a:pt x="356" y="1881"/>
                    <a:pt x="348" y="1850"/>
                    <a:pt x="379" y="1826"/>
                  </a:cubicBezTo>
                  <a:cubicBezTo>
                    <a:pt x="387" y="1818"/>
                    <a:pt x="395" y="1810"/>
                    <a:pt x="403" y="1802"/>
                  </a:cubicBezTo>
                  <a:cubicBezTo>
                    <a:pt x="427" y="1786"/>
                    <a:pt x="443" y="1771"/>
                    <a:pt x="443" y="1755"/>
                  </a:cubicBezTo>
                  <a:cubicBezTo>
                    <a:pt x="443" y="1731"/>
                    <a:pt x="506" y="1652"/>
                    <a:pt x="530" y="1628"/>
                  </a:cubicBezTo>
                  <a:cubicBezTo>
                    <a:pt x="537" y="1628"/>
                    <a:pt x="537" y="1621"/>
                    <a:pt x="537" y="1605"/>
                  </a:cubicBezTo>
                  <a:cubicBezTo>
                    <a:pt x="537" y="1573"/>
                    <a:pt x="514" y="1526"/>
                    <a:pt x="490" y="1502"/>
                  </a:cubicBezTo>
                  <a:cubicBezTo>
                    <a:pt x="443" y="1462"/>
                    <a:pt x="435" y="1360"/>
                    <a:pt x="435" y="1336"/>
                  </a:cubicBezTo>
                  <a:cubicBezTo>
                    <a:pt x="435" y="1328"/>
                    <a:pt x="443" y="1328"/>
                    <a:pt x="443" y="1320"/>
                  </a:cubicBezTo>
                  <a:cubicBezTo>
                    <a:pt x="450" y="1296"/>
                    <a:pt x="450" y="1273"/>
                    <a:pt x="450" y="1257"/>
                  </a:cubicBezTo>
                  <a:cubicBezTo>
                    <a:pt x="435" y="1233"/>
                    <a:pt x="435" y="1091"/>
                    <a:pt x="450" y="1059"/>
                  </a:cubicBezTo>
                  <a:cubicBezTo>
                    <a:pt x="466" y="1036"/>
                    <a:pt x="506" y="830"/>
                    <a:pt x="537" y="704"/>
                  </a:cubicBezTo>
                  <a:cubicBezTo>
                    <a:pt x="545" y="648"/>
                    <a:pt x="561" y="609"/>
                    <a:pt x="561" y="593"/>
                  </a:cubicBezTo>
                  <a:cubicBezTo>
                    <a:pt x="569" y="577"/>
                    <a:pt x="624" y="277"/>
                    <a:pt x="672" y="0"/>
                  </a:cubicBezTo>
                  <a:lnTo>
                    <a:pt x="672" y="0"/>
                  </a:lnTo>
                  <a:cubicBezTo>
                    <a:pt x="680" y="0"/>
                    <a:pt x="680" y="0"/>
                    <a:pt x="680" y="0"/>
                  </a:cubicBezTo>
                  <a:cubicBezTo>
                    <a:pt x="783" y="24"/>
                    <a:pt x="893" y="47"/>
                    <a:pt x="1012" y="71"/>
                  </a:cubicBezTo>
                  <a:lnTo>
                    <a:pt x="1012" y="71"/>
                  </a:lnTo>
                  <a:lnTo>
                    <a:pt x="1012" y="71"/>
                  </a:lnTo>
                  <a:cubicBezTo>
                    <a:pt x="1012" y="95"/>
                    <a:pt x="1004" y="119"/>
                    <a:pt x="1004" y="134"/>
                  </a:cubicBezTo>
                  <a:cubicBezTo>
                    <a:pt x="1004" y="166"/>
                    <a:pt x="1004" y="261"/>
                    <a:pt x="988" y="300"/>
                  </a:cubicBezTo>
                  <a:cubicBezTo>
                    <a:pt x="972" y="340"/>
                    <a:pt x="956" y="427"/>
                    <a:pt x="949" y="458"/>
                  </a:cubicBezTo>
                  <a:cubicBezTo>
                    <a:pt x="949" y="466"/>
                    <a:pt x="949" y="482"/>
                    <a:pt x="941" y="490"/>
                  </a:cubicBezTo>
                  <a:cubicBezTo>
                    <a:pt x="933" y="514"/>
                    <a:pt x="933" y="530"/>
                    <a:pt x="941" y="553"/>
                  </a:cubicBezTo>
                  <a:cubicBezTo>
                    <a:pt x="941" y="569"/>
                    <a:pt x="956" y="585"/>
                    <a:pt x="964" y="601"/>
                  </a:cubicBezTo>
                  <a:cubicBezTo>
                    <a:pt x="988" y="640"/>
                    <a:pt x="1012" y="680"/>
                    <a:pt x="1012" y="704"/>
                  </a:cubicBezTo>
                  <a:cubicBezTo>
                    <a:pt x="1012" y="727"/>
                    <a:pt x="1012" y="743"/>
                    <a:pt x="1004" y="767"/>
                  </a:cubicBezTo>
                  <a:cubicBezTo>
                    <a:pt x="996" y="783"/>
                    <a:pt x="996" y="798"/>
                    <a:pt x="996" y="806"/>
                  </a:cubicBezTo>
                  <a:cubicBezTo>
                    <a:pt x="996" y="830"/>
                    <a:pt x="1004" y="838"/>
                    <a:pt x="1020" y="854"/>
                  </a:cubicBezTo>
                  <a:cubicBezTo>
                    <a:pt x="1027" y="854"/>
                    <a:pt x="1036" y="862"/>
                    <a:pt x="1043" y="869"/>
                  </a:cubicBezTo>
                  <a:cubicBezTo>
                    <a:pt x="1051" y="885"/>
                    <a:pt x="1059" y="885"/>
                    <a:pt x="1067" y="885"/>
                  </a:cubicBezTo>
                  <a:cubicBezTo>
                    <a:pt x="1083" y="893"/>
                    <a:pt x="1099" y="893"/>
                    <a:pt x="1107" y="925"/>
                  </a:cubicBezTo>
                  <a:cubicBezTo>
                    <a:pt x="1107" y="933"/>
                    <a:pt x="1107" y="949"/>
                    <a:pt x="1107" y="964"/>
                  </a:cubicBezTo>
                  <a:cubicBezTo>
                    <a:pt x="1099" y="980"/>
                    <a:pt x="1099" y="1004"/>
                    <a:pt x="1122" y="1012"/>
                  </a:cubicBezTo>
                  <a:cubicBezTo>
                    <a:pt x="1130" y="1020"/>
                    <a:pt x="1138" y="1020"/>
                    <a:pt x="1146" y="1028"/>
                  </a:cubicBezTo>
                  <a:cubicBezTo>
                    <a:pt x="1170" y="1044"/>
                    <a:pt x="1178" y="1051"/>
                    <a:pt x="1186" y="1091"/>
                  </a:cubicBezTo>
                  <a:cubicBezTo>
                    <a:pt x="1186" y="1107"/>
                    <a:pt x="1186" y="1122"/>
                    <a:pt x="1178" y="1131"/>
                  </a:cubicBezTo>
                  <a:cubicBezTo>
                    <a:pt x="1178" y="1146"/>
                    <a:pt x="1178" y="1146"/>
                    <a:pt x="1202" y="1170"/>
                  </a:cubicBezTo>
                  <a:cubicBezTo>
                    <a:pt x="1225" y="1186"/>
                    <a:pt x="1233" y="1202"/>
                    <a:pt x="1249" y="1217"/>
                  </a:cubicBezTo>
                  <a:cubicBezTo>
                    <a:pt x="1257" y="1233"/>
                    <a:pt x="1265" y="1249"/>
                    <a:pt x="1280" y="1249"/>
                  </a:cubicBezTo>
                  <a:cubicBezTo>
                    <a:pt x="1280" y="1257"/>
                    <a:pt x="1280" y="1257"/>
                    <a:pt x="1289" y="1257"/>
                  </a:cubicBezTo>
                  <a:cubicBezTo>
                    <a:pt x="1296" y="1257"/>
                    <a:pt x="1304" y="1249"/>
                    <a:pt x="1312" y="1241"/>
                  </a:cubicBezTo>
                  <a:cubicBezTo>
                    <a:pt x="1320" y="1241"/>
                    <a:pt x="1328" y="1233"/>
                    <a:pt x="1336" y="1233"/>
                  </a:cubicBezTo>
                  <a:cubicBezTo>
                    <a:pt x="1344" y="1233"/>
                    <a:pt x="1344" y="1249"/>
                    <a:pt x="1344" y="1257"/>
                  </a:cubicBezTo>
                  <a:cubicBezTo>
                    <a:pt x="1352" y="1296"/>
                    <a:pt x="1336" y="1352"/>
                    <a:pt x="1320" y="1375"/>
                  </a:cubicBezTo>
                  <a:cubicBezTo>
                    <a:pt x="1312" y="1375"/>
                    <a:pt x="1312" y="1375"/>
                    <a:pt x="1312" y="1375"/>
                  </a:cubicBezTo>
                  <a:cubicBezTo>
                    <a:pt x="1296" y="1399"/>
                    <a:pt x="1273" y="1431"/>
                    <a:pt x="1265" y="1462"/>
                  </a:cubicBezTo>
                  <a:cubicBezTo>
                    <a:pt x="1257" y="1502"/>
                    <a:pt x="1265" y="1542"/>
                    <a:pt x="1273" y="1565"/>
                  </a:cubicBezTo>
                  <a:cubicBezTo>
                    <a:pt x="1273" y="1589"/>
                    <a:pt x="1273" y="1628"/>
                    <a:pt x="1257" y="1644"/>
                  </a:cubicBezTo>
                  <a:cubicBezTo>
                    <a:pt x="1257" y="1652"/>
                    <a:pt x="1249" y="1652"/>
                    <a:pt x="1249" y="1652"/>
                  </a:cubicBezTo>
                  <a:cubicBezTo>
                    <a:pt x="1241" y="1652"/>
                    <a:pt x="1241" y="1652"/>
                    <a:pt x="1241" y="1652"/>
                  </a:cubicBezTo>
                  <a:cubicBezTo>
                    <a:pt x="1233" y="1652"/>
                    <a:pt x="1233" y="1652"/>
                    <a:pt x="1233" y="1652"/>
                  </a:cubicBezTo>
                  <a:cubicBezTo>
                    <a:pt x="1225" y="1652"/>
                    <a:pt x="1217" y="1652"/>
                    <a:pt x="1209" y="1660"/>
                  </a:cubicBezTo>
                  <a:cubicBezTo>
                    <a:pt x="1209" y="1660"/>
                    <a:pt x="1209" y="1668"/>
                    <a:pt x="1209" y="1676"/>
                  </a:cubicBezTo>
                  <a:cubicBezTo>
                    <a:pt x="1209" y="1708"/>
                    <a:pt x="1202" y="1731"/>
                    <a:pt x="1194" y="1747"/>
                  </a:cubicBezTo>
                  <a:lnTo>
                    <a:pt x="1194" y="1747"/>
                  </a:lnTo>
                  <a:cubicBezTo>
                    <a:pt x="1194" y="1755"/>
                    <a:pt x="1194" y="1755"/>
                    <a:pt x="1202" y="1755"/>
                  </a:cubicBezTo>
                  <a:cubicBezTo>
                    <a:pt x="1209" y="1763"/>
                    <a:pt x="1217" y="1763"/>
                    <a:pt x="1233" y="1771"/>
                  </a:cubicBezTo>
                  <a:cubicBezTo>
                    <a:pt x="1241" y="1779"/>
                    <a:pt x="1241" y="1786"/>
                    <a:pt x="1241" y="1786"/>
                  </a:cubicBezTo>
                  <a:cubicBezTo>
                    <a:pt x="1241" y="1795"/>
                    <a:pt x="1241" y="1795"/>
                    <a:pt x="1241" y="1802"/>
                  </a:cubicBezTo>
                  <a:cubicBezTo>
                    <a:pt x="1241" y="1795"/>
                    <a:pt x="1249" y="1795"/>
                    <a:pt x="1257" y="1795"/>
                  </a:cubicBezTo>
                  <a:cubicBezTo>
                    <a:pt x="1320" y="1786"/>
                    <a:pt x="1336" y="1779"/>
                    <a:pt x="1360" y="1755"/>
                  </a:cubicBezTo>
                  <a:cubicBezTo>
                    <a:pt x="1375" y="1739"/>
                    <a:pt x="1407" y="1723"/>
                    <a:pt x="1423" y="1723"/>
                  </a:cubicBezTo>
                  <a:cubicBezTo>
                    <a:pt x="1431" y="1723"/>
                    <a:pt x="1447" y="1731"/>
                    <a:pt x="1447" y="1747"/>
                  </a:cubicBezTo>
                  <a:cubicBezTo>
                    <a:pt x="1447" y="1771"/>
                    <a:pt x="1447" y="1786"/>
                    <a:pt x="1439" y="1802"/>
                  </a:cubicBezTo>
                  <a:cubicBezTo>
                    <a:pt x="1431" y="1818"/>
                    <a:pt x="1431" y="1842"/>
                    <a:pt x="1439" y="1858"/>
                  </a:cubicBezTo>
                  <a:cubicBezTo>
                    <a:pt x="1439" y="1866"/>
                    <a:pt x="1439" y="1866"/>
                    <a:pt x="1439" y="1873"/>
                  </a:cubicBezTo>
                  <a:cubicBezTo>
                    <a:pt x="1454" y="1905"/>
                    <a:pt x="1462" y="1929"/>
                    <a:pt x="1486" y="1961"/>
                  </a:cubicBezTo>
                  <a:cubicBezTo>
                    <a:pt x="1518" y="2000"/>
                    <a:pt x="1518" y="2039"/>
                    <a:pt x="1510" y="2087"/>
                  </a:cubicBezTo>
                  <a:cubicBezTo>
                    <a:pt x="1502" y="2095"/>
                    <a:pt x="1502" y="2103"/>
                    <a:pt x="1494" y="2111"/>
                  </a:cubicBezTo>
                  <a:cubicBezTo>
                    <a:pt x="1494" y="2126"/>
                    <a:pt x="1486" y="2134"/>
                    <a:pt x="1486" y="2142"/>
                  </a:cubicBezTo>
                  <a:cubicBezTo>
                    <a:pt x="1494" y="2150"/>
                    <a:pt x="1502" y="2158"/>
                    <a:pt x="1526" y="2158"/>
                  </a:cubicBezTo>
                  <a:cubicBezTo>
                    <a:pt x="1581" y="2174"/>
                    <a:pt x="1597" y="2190"/>
                    <a:pt x="1597" y="2237"/>
                  </a:cubicBezTo>
                  <a:cubicBezTo>
                    <a:pt x="1597" y="2277"/>
                    <a:pt x="1620" y="2340"/>
                    <a:pt x="1628" y="2356"/>
                  </a:cubicBezTo>
                  <a:cubicBezTo>
                    <a:pt x="1636" y="2363"/>
                    <a:pt x="1636" y="2372"/>
                    <a:pt x="1636" y="2379"/>
                  </a:cubicBezTo>
                  <a:cubicBezTo>
                    <a:pt x="1644" y="2387"/>
                    <a:pt x="1644" y="2395"/>
                    <a:pt x="1652" y="2395"/>
                  </a:cubicBezTo>
                  <a:cubicBezTo>
                    <a:pt x="1652" y="2395"/>
                    <a:pt x="1652" y="2395"/>
                    <a:pt x="1660" y="2387"/>
                  </a:cubicBezTo>
                  <a:cubicBezTo>
                    <a:pt x="1668" y="2379"/>
                    <a:pt x="1668" y="2372"/>
                    <a:pt x="1668" y="2372"/>
                  </a:cubicBezTo>
                  <a:cubicBezTo>
                    <a:pt x="1684" y="2348"/>
                    <a:pt x="1692" y="2340"/>
                    <a:pt x="1715" y="2348"/>
                  </a:cubicBezTo>
                  <a:cubicBezTo>
                    <a:pt x="1731" y="2356"/>
                    <a:pt x="1739" y="2356"/>
                    <a:pt x="1747" y="2363"/>
                  </a:cubicBezTo>
                  <a:cubicBezTo>
                    <a:pt x="1763" y="2372"/>
                    <a:pt x="1771" y="2372"/>
                    <a:pt x="1786" y="2372"/>
                  </a:cubicBezTo>
                  <a:cubicBezTo>
                    <a:pt x="1802" y="2379"/>
                    <a:pt x="1810" y="2363"/>
                    <a:pt x="1826" y="2356"/>
                  </a:cubicBezTo>
                  <a:cubicBezTo>
                    <a:pt x="1826" y="2356"/>
                    <a:pt x="1834" y="2348"/>
                    <a:pt x="1842" y="2348"/>
                  </a:cubicBezTo>
                  <a:lnTo>
                    <a:pt x="1842" y="2348"/>
                  </a:lnTo>
                  <a:cubicBezTo>
                    <a:pt x="1850" y="2340"/>
                    <a:pt x="1858" y="2340"/>
                    <a:pt x="1873" y="2340"/>
                  </a:cubicBezTo>
                  <a:cubicBezTo>
                    <a:pt x="1881" y="2340"/>
                    <a:pt x="1897" y="2340"/>
                    <a:pt x="1913" y="2356"/>
                  </a:cubicBezTo>
                  <a:cubicBezTo>
                    <a:pt x="1937" y="2372"/>
                    <a:pt x="1953" y="2379"/>
                    <a:pt x="1976" y="2379"/>
                  </a:cubicBezTo>
                  <a:cubicBezTo>
                    <a:pt x="1984" y="2379"/>
                    <a:pt x="1984" y="2379"/>
                    <a:pt x="1992" y="2379"/>
                  </a:cubicBezTo>
                  <a:cubicBezTo>
                    <a:pt x="2008" y="2372"/>
                    <a:pt x="2016" y="2372"/>
                    <a:pt x="2016" y="2372"/>
                  </a:cubicBezTo>
                  <a:cubicBezTo>
                    <a:pt x="2016" y="2363"/>
                    <a:pt x="2024" y="2363"/>
                    <a:pt x="2024" y="2363"/>
                  </a:cubicBezTo>
                  <a:cubicBezTo>
                    <a:pt x="2032" y="2363"/>
                    <a:pt x="2039" y="2363"/>
                    <a:pt x="2047" y="2372"/>
                  </a:cubicBezTo>
                  <a:cubicBezTo>
                    <a:pt x="2071" y="2387"/>
                    <a:pt x="2063" y="2403"/>
                    <a:pt x="2063" y="2411"/>
                  </a:cubicBezTo>
                  <a:cubicBezTo>
                    <a:pt x="2071" y="2411"/>
                    <a:pt x="2071" y="2403"/>
                    <a:pt x="2079" y="2395"/>
                  </a:cubicBezTo>
                  <a:cubicBezTo>
                    <a:pt x="2103" y="2379"/>
                    <a:pt x="2111" y="2348"/>
                    <a:pt x="2119" y="2332"/>
                  </a:cubicBezTo>
                  <a:cubicBezTo>
                    <a:pt x="2126" y="2308"/>
                    <a:pt x="2134" y="2300"/>
                    <a:pt x="2142" y="2300"/>
                  </a:cubicBezTo>
                  <a:cubicBezTo>
                    <a:pt x="2150" y="2300"/>
                    <a:pt x="2150" y="2300"/>
                    <a:pt x="2150" y="2300"/>
                  </a:cubicBezTo>
                  <a:cubicBezTo>
                    <a:pt x="2158" y="2300"/>
                    <a:pt x="2166" y="2308"/>
                    <a:pt x="2166" y="2308"/>
                  </a:cubicBezTo>
                  <a:cubicBezTo>
                    <a:pt x="2197" y="2324"/>
                    <a:pt x="2213" y="2332"/>
                    <a:pt x="2221" y="2372"/>
                  </a:cubicBezTo>
                  <a:cubicBezTo>
                    <a:pt x="2229" y="2403"/>
                    <a:pt x="2237" y="2419"/>
                    <a:pt x="2261" y="2427"/>
                  </a:cubicBezTo>
                  <a:cubicBezTo>
                    <a:pt x="2269" y="2427"/>
                    <a:pt x="2269" y="2427"/>
                    <a:pt x="2269" y="2427"/>
                  </a:cubicBezTo>
                  <a:lnTo>
                    <a:pt x="2071" y="3613"/>
                  </a:lnTo>
                  <a:close/>
                  <a:moveTo>
                    <a:pt x="8" y="3225"/>
                  </a:moveTo>
                  <a:lnTo>
                    <a:pt x="8" y="3225"/>
                  </a:lnTo>
                  <a:cubicBezTo>
                    <a:pt x="743" y="3383"/>
                    <a:pt x="1431" y="3510"/>
                    <a:pt x="2063" y="3605"/>
                  </a:cubicBezTo>
                  <a:cubicBezTo>
                    <a:pt x="2261" y="2435"/>
                    <a:pt x="2261" y="2435"/>
                    <a:pt x="2261" y="2435"/>
                  </a:cubicBezTo>
                  <a:cubicBezTo>
                    <a:pt x="2237" y="2419"/>
                    <a:pt x="2221" y="2403"/>
                    <a:pt x="2213" y="2372"/>
                  </a:cubicBezTo>
                  <a:cubicBezTo>
                    <a:pt x="2213" y="2340"/>
                    <a:pt x="2190" y="2324"/>
                    <a:pt x="2166" y="2316"/>
                  </a:cubicBezTo>
                  <a:cubicBezTo>
                    <a:pt x="2158" y="2316"/>
                    <a:pt x="2158" y="2308"/>
                    <a:pt x="2150" y="2308"/>
                  </a:cubicBezTo>
                  <a:lnTo>
                    <a:pt x="2142" y="2308"/>
                  </a:lnTo>
                  <a:cubicBezTo>
                    <a:pt x="2134" y="2308"/>
                    <a:pt x="2134" y="2316"/>
                    <a:pt x="2126" y="2332"/>
                  </a:cubicBezTo>
                  <a:cubicBezTo>
                    <a:pt x="2119" y="2356"/>
                    <a:pt x="2111" y="2379"/>
                    <a:pt x="2087" y="2403"/>
                  </a:cubicBezTo>
                  <a:cubicBezTo>
                    <a:pt x="2071" y="2419"/>
                    <a:pt x="2063" y="2427"/>
                    <a:pt x="2063" y="2427"/>
                  </a:cubicBezTo>
                  <a:lnTo>
                    <a:pt x="2063" y="2427"/>
                  </a:lnTo>
                  <a:cubicBezTo>
                    <a:pt x="2055" y="2419"/>
                    <a:pt x="2055" y="2419"/>
                    <a:pt x="2055" y="2419"/>
                  </a:cubicBezTo>
                  <a:cubicBezTo>
                    <a:pt x="2055" y="2419"/>
                    <a:pt x="2055" y="2419"/>
                    <a:pt x="2055" y="2411"/>
                  </a:cubicBezTo>
                  <a:cubicBezTo>
                    <a:pt x="2063" y="2403"/>
                    <a:pt x="2063" y="2387"/>
                    <a:pt x="2047" y="2379"/>
                  </a:cubicBezTo>
                  <a:cubicBezTo>
                    <a:pt x="2032" y="2372"/>
                    <a:pt x="2024" y="2372"/>
                    <a:pt x="2024" y="2372"/>
                  </a:cubicBezTo>
                  <a:lnTo>
                    <a:pt x="2024" y="2372"/>
                  </a:lnTo>
                  <a:cubicBezTo>
                    <a:pt x="2016" y="2379"/>
                    <a:pt x="2008" y="2379"/>
                    <a:pt x="2000" y="2387"/>
                  </a:cubicBezTo>
                  <a:cubicBezTo>
                    <a:pt x="1992" y="2387"/>
                    <a:pt x="1984" y="2387"/>
                    <a:pt x="1976" y="2387"/>
                  </a:cubicBezTo>
                  <a:cubicBezTo>
                    <a:pt x="1953" y="2387"/>
                    <a:pt x="1929" y="2379"/>
                    <a:pt x="1905" y="2356"/>
                  </a:cubicBezTo>
                  <a:cubicBezTo>
                    <a:pt x="1897" y="2348"/>
                    <a:pt x="1881" y="2348"/>
                    <a:pt x="1873" y="2348"/>
                  </a:cubicBezTo>
                  <a:cubicBezTo>
                    <a:pt x="1866" y="2348"/>
                    <a:pt x="1850" y="2348"/>
                    <a:pt x="1850" y="2348"/>
                  </a:cubicBezTo>
                  <a:cubicBezTo>
                    <a:pt x="1842" y="2348"/>
                    <a:pt x="1842" y="2356"/>
                    <a:pt x="1842" y="2356"/>
                  </a:cubicBezTo>
                  <a:cubicBezTo>
                    <a:pt x="1834" y="2356"/>
                    <a:pt x="1834" y="2356"/>
                    <a:pt x="1826" y="2363"/>
                  </a:cubicBezTo>
                  <a:cubicBezTo>
                    <a:pt x="1818" y="2372"/>
                    <a:pt x="1802" y="2379"/>
                    <a:pt x="1786" y="2379"/>
                  </a:cubicBezTo>
                  <a:cubicBezTo>
                    <a:pt x="1763" y="2379"/>
                    <a:pt x="1755" y="2372"/>
                    <a:pt x="1747" y="2372"/>
                  </a:cubicBezTo>
                  <a:cubicBezTo>
                    <a:pt x="1739" y="2363"/>
                    <a:pt x="1731" y="2363"/>
                    <a:pt x="1715" y="2356"/>
                  </a:cubicBezTo>
                  <a:cubicBezTo>
                    <a:pt x="1707" y="2356"/>
                    <a:pt x="1700" y="2356"/>
                    <a:pt x="1700" y="2356"/>
                  </a:cubicBezTo>
                  <a:cubicBezTo>
                    <a:pt x="1692" y="2356"/>
                    <a:pt x="1684" y="2356"/>
                    <a:pt x="1676" y="2372"/>
                  </a:cubicBezTo>
                  <a:cubicBezTo>
                    <a:pt x="1676" y="2379"/>
                    <a:pt x="1668" y="2387"/>
                    <a:pt x="1668" y="2395"/>
                  </a:cubicBezTo>
                  <a:cubicBezTo>
                    <a:pt x="1660" y="2403"/>
                    <a:pt x="1652" y="2403"/>
                    <a:pt x="1652" y="2403"/>
                  </a:cubicBezTo>
                  <a:cubicBezTo>
                    <a:pt x="1636" y="2403"/>
                    <a:pt x="1636" y="2395"/>
                    <a:pt x="1628" y="2379"/>
                  </a:cubicBezTo>
                  <a:cubicBezTo>
                    <a:pt x="1628" y="2372"/>
                    <a:pt x="1628" y="2363"/>
                    <a:pt x="1620" y="2363"/>
                  </a:cubicBezTo>
                  <a:cubicBezTo>
                    <a:pt x="1613" y="2348"/>
                    <a:pt x="1589" y="2277"/>
                    <a:pt x="1589" y="2237"/>
                  </a:cubicBezTo>
                  <a:cubicBezTo>
                    <a:pt x="1589" y="2198"/>
                    <a:pt x="1581" y="2174"/>
                    <a:pt x="1518" y="2166"/>
                  </a:cubicBezTo>
                  <a:cubicBezTo>
                    <a:pt x="1502" y="2166"/>
                    <a:pt x="1486" y="2158"/>
                    <a:pt x="1486" y="2150"/>
                  </a:cubicBezTo>
                  <a:cubicBezTo>
                    <a:pt x="1478" y="2134"/>
                    <a:pt x="1486" y="2126"/>
                    <a:pt x="1486" y="2111"/>
                  </a:cubicBezTo>
                  <a:cubicBezTo>
                    <a:pt x="1494" y="2103"/>
                    <a:pt x="1494" y="2095"/>
                    <a:pt x="1502" y="2087"/>
                  </a:cubicBezTo>
                  <a:cubicBezTo>
                    <a:pt x="1510" y="2039"/>
                    <a:pt x="1510" y="2008"/>
                    <a:pt x="1478" y="1968"/>
                  </a:cubicBezTo>
                  <a:cubicBezTo>
                    <a:pt x="1454" y="1929"/>
                    <a:pt x="1447" y="1905"/>
                    <a:pt x="1431" y="1873"/>
                  </a:cubicBezTo>
                  <a:lnTo>
                    <a:pt x="1431" y="1866"/>
                  </a:lnTo>
                  <a:cubicBezTo>
                    <a:pt x="1423" y="1842"/>
                    <a:pt x="1423" y="1818"/>
                    <a:pt x="1431" y="1802"/>
                  </a:cubicBezTo>
                  <a:cubicBezTo>
                    <a:pt x="1439" y="1786"/>
                    <a:pt x="1439" y="1771"/>
                    <a:pt x="1439" y="1747"/>
                  </a:cubicBezTo>
                  <a:cubicBezTo>
                    <a:pt x="1439" y="1739"/>
                    <a:pt x="1431" y="1731"/>
                    <a:pt x="1423" y="1731"/>
                  </a:cubicBezTo>
                  <a:cubicBezTo>
                    <a:pt x="1407" y="1731"/>
                    <a:pt x="1383" y="1747"/>
                    <a:pt x="1367" y="1763"/>
                  </a:cubicBezTo>
                  <a:cubicBezTo>
                    <a:pt x="1336" y="1786"/>
                    <a:pt x="1320" y="1795"/>
                    <a:pt x="1265" y="1802"/>
                  </a:cubicBezTo>
                  <a:cubicBezTo>
                    <a:pt x="1249" y="1802"/>
                    <a:pt x="1241" y="1810"/>
                    <a:pt x="1233" y="1810"/>
                  </a:cubicBezTo>
                  <a:lnTo>
                    <a:pt x="1233" y="1802"/>
                  </a:lnTo>
                  <a:cubicBezTo>
                    <a:pt x="1225" y="1802"/>
                    <a:pt x="1233" y="1802"/>
                    <a:pt x="1233" y="1795"/>
                  </a:cubicBezTo>
                  <a:cubicBezTo>
                    <a:pt x="1233" y="1795"/>
                    <a:pt x="1233" y="1795"/>
                    <a:pt x="1233" y="1786"/>
                  </a:cubicBezTo>
                  <a:cubicBezTo>
                    <a:pt x="1233" y="1786"/>
                    <a:pt x="1233" y="1779"/>
                    <a:pt x="1225" y="1779"/>
                  </a:cubicBezTo>
                  <a:cubicBezTo>
                    <a:pt x="1217" y="1771"/>
                    <a:pt x="1209" y="1763"/>
                    <a:pt x="1202" y="1763"/>
                  </a:cubicBezTo>
                  <a:cubicBezTo>
                    <a:pt x="1194" y="1755"/>
                    <a:pt x="1186" y="1755"/>
                    <a:pt x="1194" y="1747"/>
                  </a:cubicBezTo>
                  <a:cubicBezTo>
                    <a:pt x="1194" y="1739"/>
                    <a:pt x="1194" y="1739"/>
                    <a:pt x="1194" y="1739"/>
                  </a:cubicBezTo>
                  <a:cubicBezTo>
                    <a:pt x="1194" y="1731"/>
                    <a:pt x="1202" y="1708"/>
                    <a:pt x="1202" y="1676"/>
                  </a:cubicBezTo>
                  <a:cubicBezTo>
                    <a:pt x="1202" y="1668"/>
                    <a:pt x="1202" y="1660"/>
                    <a:pt x="1209" y="1652"/>
                  </a:cubicBezTo>
                  <a:cubicBezTo>
                    <a:pt x="1209" y="1644"/>
                    <a:pt x="1225" y="1644"/>
                    <a:pt x="1233" y="1644"/>
                  </a:cubicBezTo>
                  <a:cubicBezTo>
                    <a:pt x="1233" y="1644"/>
                    <a:pt x="1233" y="1644"/>
                    <a:pt x="1241" y="1644"/>
                  </a:cubicBezTo>
                  <a:cubicBezTo>
                    <a:pt x="1241" y="1644"/>
                    <a:pt x="1249" y="1644"/>
                    <a:pt x="1257" y="1644"/>
                  </a:cubicBezTo>
                  <a:cubicBezTo>
                    <a:pt x="1265" y="1628"/>
                    <a:pt x="1265" y="1589"/>
                    <a:pt x="1265" y="1573"/>
                  </a:cubicBezTo>
                  <a:cubicBezTo>
                    <a:pt x="1257" y="1542"/>
                    <a:pt x="1249" y="1502"/>
                    <a:pt x="1257" y="1462"/>
                  </a:cubicBezTo>
                  <a:cubicBezTo>
                    <a:pt x="1265" y="1423"/>
                    <a:pt x="1296" y="1391"/>
                    <a:pt x="1312" y="1375"/>
                  </a:cubicBezTo>
                  <a:cubicBezTo>
                    <a:pt x="1312" y="1368"/>
                    <a:pt x="1312" y="1368"/>
                    <a:pt x="1312" y="1368"/>
                  </a:cubicBezTo>
                  <a:cubicBezTo>
                    <a:pt x="1328" y="1352"/>
                    <a:pt x="1344" y="1304"/>
                    <a:pt x="1344" y="1257"/>
                  </a:cubicBezTo>
                  <a:cubicBezTo>
                    <a:pt x="1336" y="1249"/>
                    <a:pt x="1336" y="1241"/>
                    <a:pt x="1336" y="1241"/>
                  </a:cubicBezTo>
                  <a:cubicBezTo>
                    <a:pt x="1328" y="1241"/>
                    <a:pt x="1328" y="1241"/>
                    <a:pt x="1320" y="1249"/>
                  </a:cubicBezTo>
                  <a:cubicBezTo>
                    <a:pt x="1312" y="1257"/>
                    <a:pt x="1296" y="1257"/>
                    <a:pt x="1289" y="1257"/>
                  </a:cubicBezTo>
                  <a:cubicBezTo>
                    <a:pt x="1280" y="1257"/>
                    <a:pt x="1280" y="1257"/>
                    <a:pt x="1280" y="1257"/>
                  </a:cubicBezTo>
                  <a:cubicBezTo>
                    <a:pt x="1257" y="1257"/>
                    <a:pt x="1249" y="1241"/>
                    <a:pt x="1241" y="1225"/>
                  </a:cubicBezTo>
                  <a:cubicBezTo>
                    <a:pt x="1233" y="1209"/>
                    <a:pt x="1217" y="1186"/>
                    <a:pt x="1194" y="1178"/>
                  </a:cubicBezTo>
                  <a:cubicBezTo>
                    <a:pt x="1170" y="1154"/>
                    <a:pt x="1170" y="1146"/>
                    <a:pt x="1170" y="1131"/>
                  </a:cubicBezTo>
                  <a:cubicBezTo>
                    <a:pt x="1178" y="1115"/>
                    <a:pt x="1178" y="1107"/>
                    <a:pt x="1178" y="1091"/>
                  </a:cubicBezTo>
                  <a:cubicBezTo>
                    <a:pt x="1170" y="1051"/>
                    <a:pt x="1162" y="1051"/>
                    <a:pt x="1138" y="1036"/>
                  </a:cubicBezTo>
                  <a:cubicBezTo>
                    <a:pt x="1130" y="1028"/>
                    <a:pt x="1130" y="1028"/>
                    <a:pt x="1122" y="1020"/>
                  </a:cubicBezTo>
                  <a:cubicBezTo>
                    <a:pt x="1091" y="1004"/>
                    <a:pt x="1091" y="980"/>
                    <a:pt x="1099" y="964"/>
                  </a:cubicBezTo>
                  <a:cubicBezTo>
                    <a:pt x="1099" y="949"/>
                    <a:pt x="1099" y="933"/>
                    <a:pt x="1099" y="925"/>
                  </a:cubicBezTo>
                  <a:cubicBezTo>
                    <a:pt x="1091" y="901"/>
                    <a:pt x="1083" y="901"/>
                    <a:pt x="1067" y="893"/>
                  </a:cubicBezTo>
                  <a:cubicBezTo>
                    <a:pt x="1059" y="893"/>
                    <a:pt x="1043" y="885"/>
                    <a:pt x="1036" y="878"/>
                  </a:cubicBezTo>
                  <a:cubicBezTo>
                    <a:pt x="1027" y="869"/>
                    <a:pt x="1020" y="862"/>
                    <a:pt x="1020" y="854"/>
                  </a:cubicBezTo>
                  <a:cubicBezTo>
                    <a:pt x="1004" y="846"/>
                    <a:pt x="988" y="830"/>
                    <a:pt x="988" y="806"/>
                  </a:cubicBezTo>
                  <a:cubicBezTo>
                    <a:pt x="988" y="791"/>
                    <a:pt x="996" y="783"/>
                    <a:pt x="996" y="767"/>
                  </a:cubicBezTo>
                  <a:cubicBezTo>
                    <a:pt x="1004" y="743"/>
                    <a:pt x="1004" y="727"/>
                    <a:pt x="1004" y="704"/>
                  </a:cubicBezTo>
                  <a:cubicBezTo>
                    <a:pt x="1004" y="680"/>
                    <a:pt x="980" y="640"/>
                    <a:pt x="956" y="609"/>
                  </a:cubicBezTo>
                  <a:cubicBezTo>
                    <a:pt x="949" y="585"/>
                    <a:pt x="933" y="569"/>
                    <a:pt x="933" y="553"/>
                  </a:cubicBezTo>
                  <a:cubicBezTo>
                    <a:pt x="925" y="538"/>
                    <a:pt x="933" y="514"/>
                    <a:pt x="933" y="490"/>
                  </a:cubicBezTo>
                  <a:cubicBezTo>
                    <a:pt x="941" y="482"/>
                    <a:pt x="941" y="466"/>
                    <a:pt x="941" y="458"/>
                  </a:cubicBezTo>
                  <a:cubicBezTo>
                    <a:pt x="949" y="427"/>
                    <a:pt x="964" y="340"/>
                    <a:pt x="980" y="300"/>
                  </a:cubicBezTo>
                  <a:cubicBezTo>
                    <a:pt x="996" y="261"/>
                    <a:pt x="996" y="158"/>
                    <a:pt x="996" y="134"/>
                  </a:cubicBezTo>
                  <a:cubicBezTo>
                    <a:pt x="996" y="119"/>
                    <a:pt x="1004" y="95"/>
                    <a:pt x="1004" y="71"/>
                  </a:cubicBezTo>
                  <a:cubicBezTo>
                    <a:pt x="893" y="55"/>
                    <a:pt x="783" y="32"/>
                    <a:pt x="680" y="8"/>
                  </a:cubicBezTo>
                  <a:cubicBezTo>
                    <a:pt x="656" y="142"/>
                    <a:pt x="577" y="577"/>
                    <a:pt x="569" y="601"/>
                  </a:cubicBezTo>
                  <a:cubicBezTo>
                    <a:pt x="561" y="609"/>
                    <a:pt x="553" y="648"/>
                    <a:pt x="545" y="711"/>
                  </a:cubicBezTo>
                  <a:cubicBezTo>
                    <a:pt x="514" y="838"/>
                    <a:pt x="474" y="1044"/>
                    <a:pt x="458" y="1059"/>
                  </a:cubicBezTo>
                  <a:cubicBezTo>
                    <a:pt x="443" y="1091"/>
                    <a:pt x="443" y="1233"/>
                    <a:pt x="450" y="1257"/>
                  </a:cubicBezTo>
                  <a:cubicBezTo>
                    <a:pt x="458" y="1273"/>
                    <a:pt x="458" y="1296"/>
                    <a:pt x="450" y="1320"/>
                  </a:cubicBezTo>
                  <a:cubicBezTo>
                    <a:pt x="450" y="1328"/>
                    <a:pt x="443" y="1336"/>
                    <a:pt x="443" y="1336"/>
                  </a:cubicBezTo>
                  <a:cubicBezTo>
                    <a:pt x="443" y="1360"/>
                    <a:pt x="450" y="1462"/>
                    <a:pt x="490" y="1494"/>
                  </a:cubicBezTo>
                  <a:cubicBezTo>
                    <a:pt x="522" y="1518"/>
                    <a:pt x="545" y="1573"/>
                    <a:pt x="545" y="1605"/>
                  </a:cubicBezTo>
                  <a:cubicBezTo>
                    <a:pt x="545" y="1621"/>
                    <a:pt x="537" y="1628"/>
                    <a:pt x="537" y="1636"/>
                  </a:cubicBezTo>
                  <a:cubicBezTo>
                    <a:pt x="514" y="1652"/>
                    <a:pt x="450" y="1739"/>
                    <a:pt x="450" y="1755"/>
                  </a:cubicBezTo>
                  <a:cubicBezTo>
                    <a:pt x="450" y="1771"/>
                    <a:pt x="435" y="1786"/>
                    <a:pt x="411" y="1810"/>
                  </a:cubicBezTo>
                  <a:cubicBezTo>
                    <a:pt x="403" y="1818"/>
                    <a:pt x="387" y="1826"/>
                    <a:pt x="379" y="1834"/>
                  </a:cubicBezTo>
                  <a:cubicBezTo>
                    <a:pt x="356" y="1858"/>
                    <a:pt x="363" y="1881"/>
                    <a:pt x="363" y="1889"/>
                  </a:cubicBezTo>
                  <a:cubicBezTo>
                    <a:pt x="363" y="1897"/>
                    <a:pt x="363" y="1897"/>
                    <a:pt x="363" y="1897"/>
                  </a:cubicBezTo>
                  <a:cubicBezTo>
                    <a:pt x="363" y="1897"/>
                    <a:pt x="356" y="1913"/>
                    <a:pt x="308" y="1952"/>
                  </a:cubicBezTo>
                  <a:cubicBezTo>
                    <a:pt x="261" y="1992"/>
                    <a:pt x="182" y="2063"/>
                    <a:pt x="190" y="2087"/>
                  </a:cubicBezTo>
                  <a:cubicBezTo>
                    <a:pt x="190" y="2095"/>
                    <a:pt x="190" y="2103"/>
                    <a:pt x="190" y="2111"/>
                  </a:cubicBezTo>
                  <a:cubicBezTo>
                    <a:pt x="190" y="2142"/>
                    <a:pt x="190" y="2166"/>
                    <a:pt x="237" y="2190"/>
                  </a:cubicBezTo>
                  <a:cubicBezTo>
                    <a:pt x="253" y="2198"/>
                    <a:pt x="261" y="2206"/>
                    <a:pt x="269" y="2221"/>
                  </a:cubicBezTo>
                  <a:cubicBezTo>
                    <a:pt x="277" y="2245"/>
                    <a:pt x="253" y="2269"/>
                    <a:pt x="245" y="2285"/>
                  </a:cubicBezTo>
                  <a:lnTo>
                    <a:pt x="245" y="2285"/>
                  </a:lnTo>
                  <a:cubicBezTo>
                    <a:pt x="237" y="2292"/>
                    <a:pt x="237" y="2300"/>
                    <a:pt x="237" y="2316"/>
                  </a:cubicBezTo>
                  <a:cubicBezTo>
                    <a:pt x="237" y="2324"/>
                    <a:pt x="245" y="2332"/>
                    <a:pt x="237" y="2348"/>
                  </a:cubicBezTo>
                  <a:cubicBezTo>
                    <a:pt x="229" y="2356"/>
                    <a:pt x="229" y="2356"/>
                    <a:pt x="229" y="2356"/>
                  </a:cubicBezTo>
                  <a:cubicBezTo>
                    <a:pt x="213" y="2379"/>
                    <a:pt x="190" y="2427"/>
                    <a:pt x="190" y="2443"/>
                  </a:cubicBezTo>
                  <a:cubicBezTo>
                    <a:pt x="190" y="2459"/>
                    <a:pt x="55" y="3043"/>
                    <a:pt x="8" y="322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Freeform 263"/>
            <p:cNvSpPr>
              <a:spLocks noChangeArrowheads="1"/>
            </p:cNvSpPr>
            <p:nvPr/>
          </p:nvSpPr>
          <p:spPr bwMode="auto">
            <a:xfrm>
              <a:off x="14143368" y="4236371"/>
              <a:ext cx="2020116" cy="1268660"/>
            </a:xfrm>
            <a:custGeom>
              <a:avLst/>
              <a:gdLst>
                <a:gd name="T0" fmla="*/ 87 w 3843"/>
                <a:gd name="T1" fmla="*/ 0 h 2412"/>
                <a:gd name="T2" fmla="*/ 87 w 3843"/>
                <a:gd name="T3" fmla="*/ 0 h 2412"/>
                <a:gd name="T4" fmla="*/ 79 w 3843"/>
                <a:gd name="T5" fmla="*/ 63 h 2412"/>
                <a:gd name="T6" fmla="*/ 55 w 3843"/>
                <a:gd name="T7" fmla="*/ 229 h 2412"/>
                <a:gd name="T8" fmla="*/ 24 w 3843"/>
                <a:gd name="T9" fmla="*/ 387 h 2412"/>
                <a:gd name="T10" fmla="*/ 8 w 3843"/>
                <a:gd name="T11" fmla="*/ 482 h 2412"/>
                <a:gd name="T12" fmla="*/ 87 w 3843"/>
                <a:gd name="T13" fmla="*/ 633 h 2412"/>
                <a:gd name="T14" fmla="*/ 63 w 3843"/>
                <a:gd name="T15" fmla="*/ 735 h 2412"/>
                <a:gd name="T16" fmla="*/ 118 w 3843"/>
                <a:gd name="T17" fmla="*/ 807 h 2412"/>
                <a:gd name="T18" fmla="*/ 174 w 3843"/>
                <a:gd name="T19" fmla="*/ 854 h 2412"/>
                <a:gd name="T20" fmla="*/ 197 w 3843"/>
                <a:gd name="T21" fmla="*/ 949 h 2412"/>
                <a:gd name="T22" fmla="*/ 253 w 3843"/>
                <a:gd name="T23" fmla="*/ 1020 h 2412"/>
                <a:gd name="T24" fmla="*/ 277 w 3843"/>
                <a:gd name="T25" fmla="*/ 1099 h 2412"/>
                <a:gd name="T26" fmla="*/ 355 w 3843"/>
                <a:gd name="T27" fmla="*/ 1186 h 2412"/>
                <a:gd name="T28" fmla="*/ 419 w 3843"/>
                <a:gd name="T29" fmla="*/ 1186 h 2412"/>
                <a:gd name="T30" fmla="*/ 387 w 3843"/>
                <a:gd name="T31" fmla="*/ 1304 h 2412"/>
                <a:gd name="T32" fmla="*/ 340 w 3843"/>
                <a:gd name="T33" fmla="*/ 1391 h 2412"/>
                <a:gd name="T34" fmla="*/ 340 w 3843"/>
                <a:gd name="T35" fmla="*/ 1502 h 2412"/>
                <a:gd name="T36" fmla="*/ 324 w 3843"/>
                <a:gd name="T37" fmla="*/ 1581 h 2412"/>
                <a:gd name="T38" fmla="*/ 277 w 3843"/>
                <a:gd name="T39" fmla="*/ 1605 h 2412"/>
                <a:gd name="T40" fmla="*/ 269 w 3843"/>
                <a:gd name="T41" fmla="*/ 1676 h 2412"/>
                <a:gd name="T42" fmla="*/ 308 w 3843"/>
                <a:gd name="T43" fmla="*/ 1708 h 2412"/>
                <a:gd name="T44" fmla="*/ 340 w 3843"/>
                <a:gd name="T45" fmla="*/ 1731 h 2412"/>
                <a:gd name="T46" fmla="*/ 435 w 3843"/>
                <a:gd name="T47" fmla="*/ 1684 h 2412"/>
                <a:gd name="T48" fmla="*/ 522 w 3843"/>
                <a:gd name="T49" fmla="*/ 1676 h 2412"/>
                <a:gd name="T50" fmla="*/ 506 w 3843"/>
                <a:gd name="T51" fmla="*/ 1787 h 2412"/>
                <a:gd name="T52" fmla="*/ 561 w 3843"/>
                <a:gd name="T53" fmla="*/ 1897 h 2412"/>
                <a:gd name="T54" fmla="*/ 577 w 3843"/>
                <a:gd name="T55" fmla="*/ 2016 h 2412"/>
                <a:gd name="T56" fmla="*/ 601 w 3843"/>
                <a:gd name="T57" fmla="*/ 2095 h 2412"/>
                <a:gd name="T58" fmla="*/ 672 w 3843"/>
                <a:gd name="T59" fmla="*/ 2166 h 2412"/>
                <a:gd name="T60" fmla="*/ 703 w 3843"/>
                <a:gd name="T61" fmla="*/ 2292 h 2412"/>
                <a:gd name="T62" fmla="*/ 735 w 3843"/>
                <a:gd name="T63" fmla="*/ 2324 h 2412"/>
                <a:gd name="T64" fmla="*/ 790 w 3843"/>
                <a:gd name="T65" fmla="*/ 2285 h 2412"/>
                <a:gd name="T66" fmla="*/ 861 w 3843"/>
                <a:gd name="T67" fmla="*/ 2308 h 2412"/>
                <a:gd name="T68" fmla="*/ 917 w 3843"/>
                <a:gd name="T69" fmla="*/ 2277 h 2412"/>
                <a:gd name="T70" fmla="*/ 980 w 3843"/>
                <a:gd name="T71" fmla="*/ 2285 h 2412"/>
                <a:gd name="T72" fmla="*/ 1075 w 3843"/>
                <a:gd name="T73" fmla="*/ 2308 h 2412"/>
                <a:gd name="T74" fmla="*/ 1122 w 3843"/>
                <a:gd name="T75" fmla="*/ 2308 h 2412"/>
                <a:gd name="T76" fmla="*/ 1162 w 3843"/>
                <a:gd name="T77" fmla="*/ 2332 h 2412"/>
                <a:gd name="T78" fmla="*/ 1225 w 3843"/>
                <a:gd name="T79" fmla="*/ 2229 h 2412"/>
                <a:gd name="T80" fmla="*/ 1296 w 3843"/>
                <a:gd name="T81" fmla="*/ 2301 h 2412"/>
                <a:gd name="T82" fmla="*/ 1336 w 3843"/>
                <a:gd name="T83" fmla="*/ 2364 h 2412"/>
                <a:gd name="T84" fmla="*/ 1367 w 3843"/>
                <a:gd name="T85" fmla="*/ 2182 h 2412"/>
                <a:gd name="T86" fmla="*/ 1391 w 3843"/>
                <a:gd name="T87" fmla="*/ 2135 h 2412"/>
                <a:gd name="T88" fmla="*/ 3700 w 3843"/>
                <a:gd name="T89" fmla="*/ 2380 h 2412"/>
                <a:gd name="T90" fmla="*/ 3842 w 3843"/>
                <a:gd name="T91" fmla="*/ 522 h 2412"/>
                <a:gd name="T92" fmla="*/ 87 w 3843"/>
                <a:gd name="T93" fmla="*/ 0 h 2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43" h="2412">
                  <a:moveTo>
                    <a:pt x="87" y="0"/>
                  </a:moveTo>
                  <a:lnTo>
                    <a:pt x="87" y="0"/>
                  </a:lnTo>
                  <a:cubicBezTo>
                    <a:pt x="79" y="16"/>
                    <a:pt x="79" y="48"/>
                    <a:pt x="79" y="63"/>
                  </a:cubicBezTo>
                  <a:cubicBezTo>
                    <a:pt x="79" y="95"/>
                    <a:pt x="71" y="190"/>
                    <a:pt x="55" y="229"/>
                  </a:cubicBezTo>
                  <a:cubicBezTo>
                    <a:pt x="47" y="269"/>
                    <a:pt x="24" y="356"/>
                    <a:pt x="24" y="387"/>
                  </a:cubicBezTo>
                  <a:cubicBezTo>
                    <a:pt x="16" y="419"/>
                    <a:pt x="0" y="451"/>
                    <a:pt x="8" y="482"/>
                  </a:cubicBezTo>
                  <a:cubicBezTo>
                    <a:pt x="24" y="514"/>
                    <a:pt x="79" y="593"/>
                    <a:pt x="87" y="633"/>
                  </a:cubicBezTo>
                  <a:cubicBezTo>
                    <a:pt x="87" y="672"/>
                    <a:pt x="63" y="704"/>
                    <a:pt x="63" y="735"/>
                  </a:cubicBezTo>
                  <a:cubicBezTo>
                    <a:pt x="63" y="775"/>
                    <a:pt x="95" y="775"/>
                    <a:pt x="118" y="807"/>
                  </a:cubicBezTo>
                  <a:cubicBezTo>
                    <a:pt x="134" y="830"/>
                    <a:pt x="166" y="814"/>
                    <a:pt x="174" y="854"/>
                  </a:cubicBezTo>
                  <a:cubicBezTo>
                    <a:pt x="182" y="893"/>
                    <a:pt x="158" y="925"/>
                    <a:pt x="197" y="949"/>
                  </a:cubicBezTo>
                  <a:cubicBezTo>
                    <a:pt x="237" y="973"/>
                    <a:pt x="245" y="973"/>
                    <a:pt x="253" y="1020"/>
                  </a:cubicBezTo>
                  <a:cubicBezTo>
                    <a:pt x="261" y="1067"/>
                    <a:pt x="229" y="1067"/>
                    <a:pt x="277" y="1099"/>
                  </a:cubicBezTo>
                  <a:cubicBezTo>
                    <a:pt x="316" y="1131"/>
                    <a:pt x="316" y="1178"/>
                    <a:pt x="355" y="1186"/>
                  </a:cubicBezTo>
                  <a:cubicBezTo>
                    <a:pt x="387" y="1194"/>
                    <a:pt x="411" y="1138"/>
                    <a:pt x="419" y="1186"/>
                  </a:cubicBezTo>
                  <a:cubicBezTo>
                    <a:pt x="427" y="1233"/>
                    <a:pt x="403" y="1281"/>
                    <a:pt x="387" y="1304"/>
                  </a:cubicBezTo>
                  <a:cubicBezTo>
                    <a:pt x="379" y="1320"/>
                    <a:pt x="348" y="1352"/>
                    <a:pt x="340" y="1391"/>
                  </a:cubicBezTo>
                  <a:cubicBezTo>
                    <a:pt x="324" y="1439"/>
                    <a:pt x="340" y="1478"/>
                    <a:pt x="340" y="1502"/>
                  </a:cubicBezTo>
                  <a:cubicBezTo>
                    <a:pt x="348" y="1518"/>
                    <a:pt x="340" y="1581"/>
                    <a:pt x="324" y="1581"/>
                  </a:cubicBezTo>
                  <a:cubicBezTo>
                    <a:pt x="300" y="1581"/>
                    <a:pt x="277" y="1573"/>
                    <a:pt x="277" y="1605"/>
                  </a:cubicBezTo>
                  <a:cubicBezTo>
                    <a:pt x="284" y="1637"/>
                    <a:pt x="277" y="1660"/>
                    <a:pt x="269" y="1676"/>
                  </a:cubicBezTo>
                  <a:cubicBezTo>
                    <a:pt x="261" y="1684"/>
                    <a:pt x="277" y="1684"/>
                    <a:pt x="308" y="1708"/>
                  </a:cubicBezTo>
                  <a:cubicBezTo>
                    <a:pt x="340" y="1731"/>
                    <a:pt x="277" y="1739"/>
                    <a:pt x="340" y="1731"/>
                  </a:cubicBezTo>
                  <a:cubicBezTo>
                    <a:pt x="395" y="1715"/>
                    <a:pt x="411" y="1715"/>
                    <a:pt x="435" y="1684"/>
                  </a:cubicBezTo>
                  <a:cubicBezTo>
                    <a:pt x="466" y="1660"/>
                    <a:pt x="514" y="1637"/>
                    <a:pt x="522" y="1676"/>
                  </a:cubicBezTo>
                  <a:cubicBezTo>
                    <a:pt x="522" y="1724"/>
                    <a:pt x="490" y="1755"/>
                    <a:pt x="506" y="1787"/>
                  </a:cubicBezTo>
                  <a:cubicBezTo>
                    <a:pt x="522" y="1826"/>
                    <a:pt x="529" y="1858"/>
                    <a:pt x="561" y="1897"/>
                  </a:cubicBezTo>
                  <a:cubicBezTo>
                    <a:pt x="585" y="1937"/>
                    <a:pt x="593" y="1968"/>
                    <a:pt x="577" y="2016"/>
                  </a:cubicBezTo>
                  <a:cubicBezTo>
                    <a:pt x="561" y="2063"/>
                    <a:pt x="537" y="2079"/>
                    <a:pt x="601" y="2095"/>
                  </a:cubicBezTo>
                  <a:cubicBezTo>
                    <a:pt x="656" y="2103"/>
                    <a:pt x="672" y="2127"/>
                    <a:pt x="672" y="2166"/>
                  </a:cubicBezTo>
                  <a:cubicBezTo>
                    <a:pt x="672" y="2206"/>
                    <a:pt x="688" y="2269"/>
                    <a:pt x="703" y="2292"/>
                  </a:cubicBezTo>
                  <a:cubicBezTo>
                    <a:pt x="711" y="2308"/>
                    <a:pt x="711" y="2348"/>
                    <a:pt x="735" y="2324"/>
                  </a:cubicBezTo>
                  <a:cubicBezTo>
                    <a:pt x="759" y="2292"/>
                    <a:pt x="759" y="2269"/>
                    <a:pt x="790" y="2285"/>
                  </a:cubicBezTo>
                  <a:cubicBezTo>
                    <a:pt x="822" y="2292"/>
                    <a:pt x="830" y="2301"/>
                    <a:pt x="861" y="2308"/>
                  </a:cubicBezTo>
                  <a:cubicBezTo>
                    <a:pt x="885" y="2308"/>
                    <a:pt x="901" y="2285"/>
                    <a:pt x="917" y="2277"/>
                  </a:cubicBezTo>
                  <a:cubicBezTo>
                    <a:pt x="933" y="2269"/>
                    <a:pt x="948" y="2261"/>
                    <a:pt x="980" y="2285"/>
                  </a:cubicBezTo>
                  <a:cubicBezTo>
                    <a:pt x="1012" y="2308"/>
                    <a:pt x="1035" y="2316"/>
                    <a:pt x="1075" y="2308"/>
                  </a:cubicBezTo>
                  <a:cubicBezTo>
                    <a:pt x="1107" y="2301"/>
                    <a:pt x="1083" y="2285"/>
                    <a:pt x="1122" y="2308"/>
                  </a:cubicBezTo>
                  <a:cubicBezTo>
                    <a:pt x="1162" y="2332"/>
                    <a:pt x="1114" y="2372"/>
                    <a:pt x="1162" y="2332"/>
                  </a:cubicBezTo>
                  <a:cubicBezTo>
                    <a:pt x="1209" y="2285"/>
                    <a:pt x="1194" y="2214"/>
                    <a:pt x="1225" y="2229"/>
                  </a:cubicBezTo>
                  <a:cubicBezTo>
                    <a:pt x="1257" y="2253"/>
                    <a:pt x="1288" y="2253"/>
                    <a:pt x="1296" y="2301"/>
                  </a:cubicBezTo>
                  <a:cubicBezTo>
                    <a:pt x="1304" y="2332"/>
                    <a:pt x="1312" y="2348"/>
                    <a:pt x="1336" y="2364"/>
                  </a:cubicBezTo>
                  <a:cubicBezTo>
                    <a:pt x="1367" y="2182"/>
                    <a:pt x="1367" y="2182"/>
                    <a:pt x="1367" y="2182"/>
                  </a:cubicBezTo>
                  <a:cubicBezTo>
                    <a:pt x="1367" y="2182"/>
                    <a:pt x="1367" y="2135"/>
                    <a:pt x="1391" y="2135"/>
                  </a:cubicBezTo>
                  <a:cubicBezTo>
                    <a:pt x="1415" y="2135"/>
                    <a:pt x="3486" y="2411"/>
                    <a:pt x="3700" y="2380"/>
                  </a:cubicBezTo>
                  <a:cubicBezTo>
                    <a:pt x="3842" y="522"/>
                    <a:pt x="3842" y="522"/>
                    <a:pt x="3842" y="522"/>
                  </a:cubicBezTo>
                  <a:cubicBezTo>
                    <a:pt x="2443" y="419"/>
                    <a:pt x="1122" y="206"/>
                    <a:pt x="87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Freeform 264"/>
            <p:cNvSpPr>
              <a:spLocks noChangeArrowheads="1"/>
            </p:cNvSpPr>
            <p:nvPr/>
          </p:nvSpPr>
          <p:spPr bwMode="auto">
            <a:xfrm>
              <a:off x="14143368" y="4231733"/>
              <a:ext cx="2024755" cy="1261702"/>
            </a:xfrm>
            <a:custGeom>
              <a:avLst/>
              <a:gdLst>
                <a:gd name="T0" fmla="*/ 3644 w 3851"/>
                <a:gd name="T1" fmla="*/ 2396 h 2397"/>
                <a:gd name="T2" fmla="*/ 1367 w 3851"/>
                <a:gd name="T3" fmla="*/ 2190 h 2397"/>
                <a:gd name="T4" fmla="*/ 1288 w 3851"/>
                <a:gd name="T5" fmla="*/ 2309 h 2397"/>
                <a:gd name="T6" fmla="*/ 1217 w 3851"/>
                <a:gd name="T7" fmla="*/ 2245 h 2397"/>
                <a:gd name="T8" fmla="*/ 1138 w 3851"/>
                <a:gd name="T9" fmla="*/ 2364 h 2397"/>
                <a:gd name="T10" fmla="*/ 1130 w 3851"/>
                <a:gd name="T11" fmla="*/ 2348 h 2397"/>
                <a:gd name="T12" fmla="*/ 1099 w 3851"/>
                <a:gd name="T13" fmla="*/ 2309 h 2397"/>
                <a:gd name="T14" fmla="*/ 980 w 3851"/>
                <a:gd name="T15" fmla="*/ 2293 h 2397"/>
                <a:gd name="T16" fmla="*/ 917 w 3851"/>
                <a:gd name="T17" fmla="*/ 2293 h 2397"/>
                <a:gd name="T18" fmla="*/ 822 w 3851"/>
                <a:gd name="T19" fmla="*/ 2309 h 2397"/>
                <a:gd name="T20" fmla="*/ 751 w 3851"/>
                <a:gd name="T21" fmla="*/ 2309 h 2397"/>
                <a:gd name="T22" fmla="*/ 703 w 3851"/>
                <a:gd name="T23" fmla="*/ 2316 h 2397"/>
                <a:gd name="T24" fmla="*/ 593 w 3851"/>
                <a:gd name="T25" fmla="*/ 2103 h 2397"/>
                <a:gd name="T26" fmla="*/ 577 w 3851"/>
                <a:gd name="T27" fmla="*/ 2024 h 2397"/>
                <a:gd name="T28" fmla="*/ 506 w 3851"/>
                <a:gd name="T29" fmla="*/ 1803 h 2397"/>
                <a:gd name="T30" fmla="*/ 498 w 3851"/>
                <a:gd name="T31" fmla="*/ 1668 h 2397"/>
                <a:gd name="T32" fmla="*/ 308 w 3851"/>
                <a:gd name="T33" fmla="*/ 1747 h 2397"/>
                <a:gd name="T34" fmla="*/ 308 w 3851"/>
                <a:gd name="T35" fmla="*/ 1723 h 2397"/>
                <a:gd name="T36" fmla="*/ 269 w 3851"/>
                <a:gd name="T37" fmla="*/ 1684 h 2397"/>
                <a:gd name="T38" fmla="*/ 284 w 3851"/>
                <a:gd name="T39" fmla="*/ 1589 h 2397"/>
                <a:gd name="T40" fmla="*/ 332 w 3851"/>
                <a:gd name="T41" fmla="*/ 1581 h 2397"/>
                <a:gd name="T42" fmla="*/ 387 w 3851"/>
                <a:gd name="T43" fmla="*/ 1312 h 2397"/>
                <a:gd name="T44" fmla="*/ 411 w 3851"/>
                <a:gd name="T45" fmla="*/ 1178 h 2397"/>
                <a:gd name="T46" fmla="*/ 355 w 3851"/>
                <a:gd name="T47" fmla="*/ 1194 h 2397"/>
                <a:gd name="T48" fmla="*/ 245 w 3851"/>
                <a:gd name="T49" fmla="*/ 1068 h 2397"/>
                <a:gd name="T50" fmla="*/ 197 w 3851"/>
                <a:gd name="T51" fmla="*/ 957 h 2397"/>
                <a:gd name="T52" fmla="*/ 142 w 3851"/>
                <a:gd name="T53" fmla="*/ 830 h 2397"/>
                <a:gd name="T54" fmla="*/ 63 w 3851"/>
                <a:gd name="T55" fmla="*/ 743 h 2397"/>
                <a:gd name="T56" fmla="*/ 31 w 3851"/>
                <a:gd name="T57" fmla="*/ 546 h 2397"/>
                <a:gd name="T58" fmla="*/ 16 w 3851"/>
                <a:gd name="T59" fmla="*/ 395 h 2397"/>
                <a:gd name="T60" fmla="*/ 79 w 3851"/>
                <a:gd name="T61" fmla="*/ 8 h 2397"/>
                <a:gd name="T62" fmla="*/ 3842 w 3851"/>
                <a:gd name="T63" fmla="*/ 530 h 2397"/>
                <a:gd name="T64" fmla="*/ 3700 w 3851"/>
                <a:gd name="T65" fmla="*/ 2388 h 2397"/>
                <a:gd name="T66" fmla="*/ 1391 w 3851"/>
                <a:gd name="T67" fmla="*/ 2143 h 2397"/>
                <a:gd name="T68" fmla="*/ 3700 w 3851"/>
                <a:gd name="T69" fmla="*/ 2380 h 2397"/>
                <a:gd name="T70" fmla="*/ 79 w 3851"/>
                <a:gd name="T71" fmla="*/ 71 h 2397"/>
                <a:gd name="T72" fmla="*/ 16 w 3851"/>
                <a:gd name="T73" fmla="*/ 427 h 2397"/>
                <a:gd name="T74" fmla="*/ 87 w 3851"/>
                <a:gd name="T75" fmla="*/ 641 h 2397"/>
                <a:gd name="T76" fmla="*/ 95 w 3851"/>
                <a:gd name="T77" fmla="*/ 791 h 2397"/>
                <a:gd name="T78" fmla="*/ 182 w 3851"/>
                <a:gd name="T79" fmla="*/ 862 h 2397"/>
                <a:gd name="T80" fmla="*/ 221 w 3851"/>
                <a:gd name="T81" fmla="*/ 965 h 2397"/>
                <a:gd name="T82" fmla="*/ 277 w 3851"/>
                <a:gd name="T83" fmla="*/ 1107 h 2397"/>
                <a:gd name="T84" fmla="*/ 364 w 3851"/>
                <a:gd name="T85" fmla="*/ 1194 h 2397"/>
                <a:gd name="T86" fmla="*/ 419 w 3851"/>
                <a:gd name="T87" fmla="*/ 1194 h 2397"/>
                <a:gd name="T88" fmla="*/ 340 w 3851"/>
                <a:gd name="T89" fmla="*/ 1399 h 2397"/>
                <a:gd name="T90" fmla="*/ 324 w 3851"/>
                <a:gd name="T91" fmla="*/ 1589 h 2397"/>
                <a:gd name="T92" fmla="*/ 284 w 3851"/>
                <a:gd name="T93" fmla="*/ 1597 h 2397"/>
                <a:gd name="T94" fmla="*/ 269 w 3851"/>
                <a:gd name="T95" fmla="*/ 1684 h 2397"/>
                <a:gd name="T96" fmla="*/ 316 w 3851"/>
                <a:gd name="T97" fmla="*/ 1723 h 2397"/>
                <a:gd name="T98" fmla="*/ 435 w 3851"/>
                <a:gd name="T99" fmla="*/ 1692 h 2397"/>
                <a:gd name="T100" fmla="*/ 514 w 3851"/>
                <a:gd name="T101" fmla="*/ 1739 h 2397"/>
                <a:gd name="T102" fmla="*/ 561 w 3851"/>
                <a:gd name="T103" fmla="*/ 1898 h 2397"/>
                <a:gd name="T104" fmla="*/ 561 w 3851"/>
                <a:gd name="T105" fmla="*/ 2079 h 2397"/>
                <a:gd name="T106" fmla="*/ 703 w 3851"/>
                <a:gd name="T107" fmla="*/ 2293 h 2397"/>
                <a:gd name="T108" fmla="*/ 735 w 3851"/>
                <a:gd name="T109" fmla="*/ 2324 h 2397"/>
                <a:gd name="T110" fmla="*/ 822 w 3851"/>
                <a:gd name="T111" fmla="*/ 2300 h 2397"/>
                <a:gd name="T112" fmla="*/ 917 w 3851"/>
                <a:gd name="T113" fmla="*/ 2285 h 2397"/>
                <a:gd name="T114" fmla="*/ 988 w 3851"/>
                <a:gd name="T115" fmla="*/ 2293 h 2397"/>
                <a:gd name="T116" fmla="*/ 1091 w 3851"/>
                <a:gd name="T117" fmla="*/ 2309 h 2397"/>
                <a:gd name="T118" fmla="*/ 1138 w 3851"/>
                <a:gd name="T119" fmla="*/ 2348 h 2397"/>
                <a:gd name="T120" fmla="*/ 1217 w 3851"/>
                <a:gd name="T121" fmla="*/ 2237 h 2397"/>
                <a:gd name="T122" fmla="*/ 1296 w 3851"/>
                <a:gd name="T123" fmla="*/ 2309 h 2397"/>
                <a:gd name="T124" fmla="*/ 1391 w 3851"/>
                <a:gd name="T125" fmla="*/ 2143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1" h="2397">
                  <a:moveTo>
                    <a:pt x="3644" y="2396"/>
                  </a:moveTo>
                  <a:lnTo>
                    <a:pt x="3644" y="2396"/>
                  </a:lnTo>
                  <a:lnTo>
                    <a:pt x="3644" y="2396"/>
                  </a:lnTo>
                  <a:cubicBezTo>
                    <a:pt x="3328" y="2396"/>
                    <a:pt x="2047" y="2229"/>
                    <a:pt x="1565" y="2166"/>
                  </a:cubicBezTo>
                  <a:cubicBezTo>
                    <a:pt x="1462" y="2158"/>
                    <a:pt x="1391" y="2150"/>
                    <a:pt x="1391" y="2150"/>
                  </a:cubicBezTo>
                  <a:cubicBezTo>
                    <a:pt x="1375" y="2150"/>
                    <a:pt x="1367" y="2182"/>
                    <a:pt x="1367" y="2190"/>
                  </a:cubicBezTo>
                  <a:cubicBezTo>
                    <a:pt x="1336" y="2372"/>
                    <a:pt x="1336" y="2372"/>
                    <a:pt x="1336" y="2372"/>
                  </a:cubicBezTo>
                  <a:lnTo>
                    <a:pt x="1336" y="2372"/>
                  </a:lnTo>
                  <a:cubicBezTo>
                    <a:pt x="1312" y="2364"/>
                    <a:pt x="1296" y="2340"/>
                    <a:pt x="1288" y="2309"/>
                  </a:cubicBezTo>
                  <a:cubicBezTo>
                    <a:pt x="1288" y="2277"/>
                    <a:pt x="1265" y="2261"/>
                    <a:pt x="1241" y="2253"/>
                  </a:cubicBezTo>
                  <a:cubicBezTo>
                    <a:pt x="1233" y="2253"/>
                    <a:pt x="1233" y="2245"/>
                    <a:pt x="1225" y="2245"/>
                  </a:cubicBezTo>
                  <a:lnTo>
                    <a:pt x="1217" y="2245"/>
                  </a:lnTo>
                  <a:cubicBezTo>
                    <a:pt x="1209" y="2245"/>
                    <a:pt x="1209" y="2253"/>
                    <a:pt x="1201" y="2269"/>
                  </a:cubicBezTo>
                  <a:cubicBezTo>
                    <a:pt x="1194" y="2293"/>
                    <a:pt x="1186" y="2316"/>
                    <a:pt x="1162" y="2340"/>
                  </a:cubicBezTo>
                  <a:cubicBezTo>
                    <a:pt x="1146" y="2356"/>
                    <a:pt x="1138" y="2364"/>
                    <a:pt x="1138" y="2364"/>
                  </a:cubicBezTo>
                  <a:lnTo>
                    <a:pt x="1138" y="2364"/>
                  </a:lnTo>
                  <a:cubicBezTo>
                    <a:pt x="1130" y="2356"/>
                    <a:pt x="1130" y="2356"/>
                    <a:pt x="1130" y="2356"/>
                  </a:cubicBezTo>
                  <a:cubicBezTo>
                    <a:pt x="1130" y="2356"/>
                    <a:pt x="1130" y="2356"/>
                    <a:pt x="1130" y="2348"/>
                  </a:cubicBezTo>
                  <a:cubicBezTo>
                    <a:pt x="1138" y="2340"/>
                    <a:pt x="1138" y="2324"/>
                    <a:pt x="1122" y="2316"/>
                  </a:cubicBezTo>
                  <a:cubicBezTo>
                    <a:pt x="1107" y="2309"/>
                    <a:pt x="1099" y="2309"/>
                    <a:pt x="1099" y="2309"/>
                  </a:cubicBezTo>
                  <a:lnTo>
                    <a:pt x="1099" y="2309"/>
                  </a:lnTo>
                  <a:cubicBezTo>
                    <a:pt x="1091" y="2316"/>
                    <a:pt x="1083" y="2316"/>
                    <a:pt x="1075" y="2324"/>
                  </a:cubicBezTo>
                  <a:cubicBezTo>
                    <a:pt x="1067" y="2324"/>
                    <a:pt x="1059" y="2324"/>
                    <a:pt x="1051" y="2324"/>
                  </a:cubicBezTo>
                  <a:cubicBezTo>
                    <a:pt x="1028" y="2324"/>
                    <a:pt x="1004" y="2316"/>
                    <a:pt x="980" y="2293"/>
                  </a:cubicBezTo>
                  <a:cubicBezTo>
                    <a:pt x="972" y="2285"/>
                    <a:pt x="956" y="2285"/>
                    <a:pt x="948" y="2285"/>
                  </a:cubicBezTo>
                  <a:cubicBezTo>
                    <a:pt x="941" y="2285"/>
                    <a:pt x="925" y="2285"/>
                    <a:pt x="925" y="2285"/>
                  </a:cubicBezTo>
                  <a:cubicBezTo>
                    <a:pt x="917" y="2285"/>
                    <a:pt x="917" y="2293"/>
                    <a:pt x="917" y="2293"/>
                  </a:cubicBezTo>
                  <a:cubicBezTo>
                    <a:pt x="909" y="2293"/>
                    <a:pt x="909" y="2293"/>
                    <a:pt x="901" y="2300"/>
                  </a:cubicBezTo>
                  <a:cubicBezTo>
                    <a:pt x="893" y="2309"/>
                    <a:pt x="877" y="2316"/>
                    <a:pt x="861" y="2316"/>
                  </a:cubicBezTo>
                  <a:cubicBezTo>
                    <a:pt x="838" y="2316"/>
                    <a:pt x="830" y="2309"/>
                    <a:pt x="822" y="2309"/>
                  </a:cubicBezTo>
                  <a:cubicBezTo>
                    <a:pt x="814" y="2300"/>
                    <a:pt x="806" y="2300"/>
                    <a:pt x="790" y="2293"/>
                  </a:cubicBezTo>
                  <a:cubicBezTo>
                    <a:pt x="782" y="2293"/>
                    <a:pt x="775" y="2293"/>
                    <a:pt x="775" y="2293"/>
                  </a:cubicBezTo>
                  <a:cubicBezTo>
                    <a:pt x="767" y="2293"/>
                    <a:pt x="759" y="2293"/>
                    <a:pt x="751" y="2309"/>
                  </a:cubicBezTo>
                  <a:cubicBezTo>
                    <a:pt x="751" y="2316"/>
                    <a:pt x="743" y="2324"/>
                    <a:pt x="743" y="2332"/>
                  </a:cubicBezTo>
                  <a:cubicBezTo>
                    <a:pt x="735" y="2340"/>
                    <a:pt x="727" y="2340"/>
                    <a:pt x="727" y="2340"/>
                  </a:cubicBezTo>
                  <a:cubicBezTo>
                    <a:pt x="711" y="2340"/>
                    <a:pt x="711" y="2332"/>
                    <a:pt x="703" y="2316"/>
                  </a:cubicBezTo>
                  <a:cubicBezTo>
                    <a:pt x="703" y="2309"/>
                    <a:pt x="703" y="2300"/>
                    <a:pt x="695" y="2300"/>
                  </a:cubicBezTo>
                  <a:cubicBezTo>
                    <a:pt x="688" y="2285"/>
                    <a:pt x="664" y="2214"/>
                    <a:pt x="664" y="2174"/>
                  </a:cubicBezTo>
                  <a:cubicBezTo>
                    <a:pt x="664" y="2135"/>
                    <a:pt x="656" y="2111"/>
                    <a:pt x="593" y="2103"/>
                  </a:cubicBezTo>
                  <a:cubicBezTo>
                    <a:pt x="577" y="2103"/>
                    <a:pt x="561" y="2095"/>
                    <a:pt x="561" y="2087"/>
                  </a:cubicBezTo>
                  <a:cubicBezTo>
                    <a:pt x="553" y="2071"/>
                    <a:pt x="561" y="2063"/>
                    <a:pt x="561" y="2048"/>
                  </a:cubicBezTo>
                  <a:cubicBezTo>
                    <a:pt x="569" y="2040"/>
                    <a:pt x="569" y="2032"/>
                    <a:pt x="577" y="2024"/>
                  </a:cubicBezTo>
                  <a:cubicBezTo>
                    <a:pt x="585" y="1976"/>
                    <a:pt x="585" y="1945"/>
                    <a:pt x="553" y="1905"/>
                  </a:cubicBezTo>
                  <a:cubicBezTo>
                    <a:pt x="529" y="1866"/>
                    <a:pt x="522" y="1842"/>
                    <a:pt x="506" y="1810"/>
                  </a:cubicBezTo>
                  <a:lnTo>
                    <a:pt x="506" y="1803"/>
                  </a:lnTo>
                  <a:cubicBezTo>
                    <a:pt x="498" y="1779"/>
                    <a:pt x="498" y="1755"/>
                    <a:pt x="506" y="1739"/>
                  </a:cubicBezTo>
                  <a:cubicBezTo>
                    <a:pt x="514" y="1723"/>
                    <a:pt x="514" y="1708"/>
                    <a:pt x="514" y="1684"/>
                  </a:cubicBezTo>
                  <a:cubicBezTo>
                    <a:pt x="514" y="1668"/>
                    <a:pt x="506" y="1668"/>
                    <a:pt x="498" y="1668"/>
                  </a:cubicBezTo>
                  <a:cubicBezTo>
                    <a:pt x="482" y="1668"/>
                    <a:pt x="458" y="1684"/>
                    <a:pt x="442" y="1700"/>
                  </a:cubicBezTo>
                  <a:cubicBezTo>
                    <a:pt x="411" y="1723"/>
                    <a:pt x="395" y="1732"/>
                    <a:pt x="340" y="1739"/>
                  </a:cubicBezTo>
                  <a:cubicBezTo>
                    <a:pt x="324" y="1739"/>
                    <a:pt x="316" y="1747"/>
                    <a:pt x="308" y="1747"/>
                  </a:cubicBezTo>
                  <a:lnTo>
                    <a:pt x="308" y="1739"/>
                  </a:lnTo>
                  <a:cubicBezTo>
                    <a:pt x="300" y="1739"/>
                    <a:pt x="308" y="1739"/>
                    <a:pt x="308" y="1732"/>
                  </a:cubicBezTo>
                  <a:cubicBezTo>
                    <a:pt x="308" y="1732"/>
                    <a:pt x="308" y="1732"/>
                    <a:pt x="308" y="1723"/>
                  </a:cubicBezTo>
                  <a:cubicBezTo>
                    <a:pt x="308" y="1723"/>
                    <a:pt x="308" y="1716"/>
                    <a:pt x="300" y="1716"/>
                  </a:cubicBezTo>
                  <a:cubicBezTo>
                    <a:pt x="292" y="1708"/>
                    <a:pt x="284" y="1700"/>
                    <a:pt x="277" y="1700"/>
                  </a:cubicBezTo>
                  <a:cubicBezTo>
                    <a:pt x="269" y="1692"/>
                    <a:pt x="261" y="1692"/>
                    <a:pt x="269" y="1684"/>
                  </a:cubicBezTo>
                  <a:cubicBezTo>
                    <a:pt x="269" y="1676"/>
                    <a:pt x="269" y="1676"/>
                    <a:pt x="269" y="1676"/>
                  </a:cubicBezTo>
                  <a:cubicBezTo>
                    <a:pt x="269" y="1668"/>
                    <a:pt x="277" y="1645"/>
                    <a:pt x="277" y="1613"/>
                  </a:cubicBezTo>
                  <a:cubicBezTo>
                    <a:pt x="277" y="1605"/>
                    <a:pt x="277" y="1597"/>
                    <a:pt x="284" y="1589"/>
                  </a:cubicBezTo>
                  <a:cubicBezTo>
                    <a:pt x="284" y="1581"/>
                    <a:pt x="300" y="1581"/>
                    <a:pt x="308" y="1581"/>
                  </a:cubicBezTo>
                  <a:cubicBezTo>
                    <a:pt x="308" y="1581"/>
                    <a:pt x="308" y="1581"/>
                    <a:pt x="316" y="1581"/>
                  </a:cubicBezTo>
                  <a:cubicBezTo>
                    <a:pt x="316" y="1581"/>
                    <a:pt x="324" y="1581"/>
                    <a:pt x="332" y="1581"/>
                  </a:cubicBezTo>
                  <a:cubicBezTo>
                    <a:pt x="340" y="1565"/>
                    <a:pt x="340" y="1526"/>
                    <a:pt x="340" y="1510"/>
                  </a:cubicBezTo>
                  <a:cubicBezTo>
                    <a:pt x="332" y="1479"/>
                    <a:pt x="324" y="1439"/>
                    <a:pt x="332" y="1399"/>
                  </a:cubicBezTo>
                  <a:cubicBezTo>
                    <a:pt x="340" y="1360"/>
                    <a:pt x="371" y="1328"/>
                    <a:pt x="387" y="1312"/>
                  </a:cubicBezTo>
                  <a:cubicBezTo>
                    <a:pt x="387" y="1305"/>
                    <a:pt x="387" y="1305"/>
                    <a:pt x="387" y="1305"/>
                  </a:cubicBezTo>
                  <a:cubicBezTo>
                    <a:pt x="403" y="1289"/>
                    <a:pt x="419" y="1241"/>
                    <a:pt x="419" y="1194"/>
                  </a:cubicBezTo>
                  <a:cubicBezTo>
                    <a:pt x="411" y="1186"/>
                    <a:pt x="411" y="1178"/>
                    <a:pt x="411" y="1178"/>
                  </a:cubicBezTo>
                  <a:cubicBezTo>
                    <a:pt x="403" y="1178"/>
                    <a:pt x="403" y="1178"/>
                    <a:pt x="395" y="1186"/>
                  </a:cubicBezTo>
                  <a:cubicBezTo>
                    <a:pt x="387" y="1194"/>
                    <a:pt x="371" y="1194"/>
                    <a:pt x="364" y="1194"/>
                  </a:cubicBezTo>
                  <a:cubicBezTo>
                    <a:pt x="355" y="1194"/>
                    <a:pt x="355" y="1194"/>
                    <a:pt x="355" y="1194"/>
                  </a:cubicBezTo>
                  <a:cubicBezTo>
                    <a:pt x="332" y="1194"/>
                    <a:pt x="324" y="1178"/>
                    <a:pt x="316" y="1162"/>
                  </a:cubicBezTo>
                  <a:cubicBezTo>
                    <a:pt x="308" y="1146"/>
                    <a:pt x="292" y="1123"/>
                    <a:pt x="269" y="1115"/>
                  </a:cubicBezTo>
                  <a:cubicBezTo>
                    <a:pt x="245" y="1091"/>
                    <a:pt x="245" y="1083"/>
                    <a:pt x="245" y="1068"/>
                  </a:cubicBezTo>
                  <a:cubicBezTo>
                    <a:pt x="253" y="1052"/>
                    <a:pt x="253" y="1044"/>
                    <a:pt x="253" y="1028"/>
                  </a:cubicBezTo>
                  <a:cubicBezTo>
                    <a:pt x="245" y="988"/>
                    <a:pt x="237" y="988"/>
                    <a:pt x="213" y="973"/>
                  </a:cubicBezTo>
                  <a:cubicBezTo>
                    <a:pt x="205" y="965"/>
                    <a:pt x="205" y="965"/>
                    <a:pt x="197" y="957"/>
                  </a:cubicBezTo>
                  <a:cubicBezTo>
                    <a:pt x="166" y="941"/>
                    <a:pt x="166" y="917"/>
                    <a:pt x="174" y="901"/>
                  </a:cubicBezTo>
                  <a:cubicBezTo>
                    <a:pt x="174" y="886"/>
                    <a:pt x="174" y="870"/>
                    <a:pt x="174" y="862"/>
                  </a:cubicBezTo>
                  <a:cubicBezTo>
                    <a:pt x="166" y="838"/>
                    <a:pt x="158" y="838"/>
                    <a:pt x="142" y="830"/>
                  </a:cubicBezTo>
                  <a:cubicBezTo>
                    <a:pt x="134" y="830"/>
                    <a:pt x="118" y="822"/>
                    <a:pt x="111" y="815"/>
                  </a:cubicBezTo>
                  <a:cubicBezTo>
                    <a:pt x="102" y="806"/>
                    <a:pt x="95" y="799"/>
                    <a:pt x="95" y="791"/>
                  </a:cubicBezTo>
                  <a:cubicBezTo>
                    <a:pt x="79" y="783"/>
                    <a:pt x="63" y="767"/>
                    <a:pt x="63" y="743"/>
                  </a:cubicBezTo>
                  <a:cubicBezTo>
                    <a:pt x="63" y="728"/>
                    <a:pt x="71" y="720"/>
                    <a:pt x="71" y="704"/>
                  </a:cubicBezTo>
                  <a:cubicBezTo>
                    <a:pt x="79" y="680"/>
                    <a:pt x="79" y="664"/>
                    <a:pt x="79" y="641"/>
                  </a:cubicBezTo>
                  <a:cubicBezTo>
                    <a:pt x="79" y="617"/>
                    <a:pt x="55" y="577"/>
                    <a:pt x="31" y="546"/>
                  </a:cubicBezTo>
                  <a:cubicBezTo>
                    <a:pt x="24" y="522"/>
                    <a:pt x="8" y="506"/>
                    <a:pt x="8" y="490"/>
                  </a:cubicBezTo>
                  <a:cubicBezTo>
                    <a:pt x="0" y="475"/>
                    <a:pt x="8" y="451"/>
                    <a:pt x="8" y="427"/>
                  </a:cubicBezTo>
                  <a:cubicBezTo>
                    <a:pt x="16" y="419"/>
                    <a:pt x="16" y="403"/>
                    <a:pt x="16" y="395"/>
                  </a:cubicBezTo>
                  <a:cubicBezTo>
                    <a:pt x="24" y="364"/>
                    <a:pt x="39" y="277"/>
                    <a:pt x="55" y="237"/>
                  </a:cubicBezTo>
                  <a:cubicBezTo>
                    <a:pt x="71" y="198"/>
                    <a:pt x="71" y="95"/>
                    <a:pt x="71" y="71"/>
                  </a:cubicBezTo>
                  <a:cubicBezTo>
                    <a:pt x="71" y="56"/>
                    <a:pt x="79" y="32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1391" y="261"/>
                    <a:pt x="2656" y="443"/>
                    <a:pt x="3842" y="530"/>
                  </a:cubicBezTo>
                  <a:cubicBezTo>
                    <a:pt x="3850" y="530"/>
                    <a:pt x="3850" y="530"/>
                    <a:pt x="3850" y="530"/>
                  </a:cubicBezTo>
                  <a:cubicBezTo>
                    <a:pt x="3707" y="2388"/>
                    <a:pt x="3707" y="2388"/>
                    <a:pt x="3707" y="2388"/>
                  </a:cubicBezTo>
                  <a:cubicBezTo>
                    <a:pt x="3700" y="2388"/>
                    <a:pt x="3700" y="2388"/>
                    <a:pt x="3700" y="2388"/>
                  </a:cubicBezTo>
                  <a:cubicBezTo>
                    <a:pt x="3692" y="2388"/>
                    <a:pt x="3668" y="2396"/>
                    <a:pt x="3644" y="2396"/>
                  </a:cubicBezTo>
                  <a:close/>
                  <a:moveTo>
                    <a:pt x="1391" y="2143"/>
                  </a:moveTo>
                  <a:lnTo>
                    <a:pt x="1391" y="2143"/>
                  </a:lnTo>
                  <a:cubicBezTo>
                    <a:pt x="1391" y="2143"/>
                    <a:pt x="1447" y="2150"/>
                    <a:pt x="1565" y="2158"/>
                  </a:cubicBezTo>
                  <a:cubicBezTo>
                    <a:pt x="2047" y="2222"/>
                    <a:pt x="3328" y="2388"/>
                    <a:pt x="3644" y="2388"/>
                  </a:cubicBezTo>
                  <a:cubicBezTo>
                    <a:pt x="3668" y="2388"/>
                    <a:pt x="3684" y="2380"/>
                    <a:pt x="3700" y="2380"/>
                  </a:cubicBezTo>
                  <a:cubicBezTo>
                    <a:pt x="3842" y="538"/>
                    <a:pt x="3842" y="538"/>
                    <a:pt x="3842" y="538"/>
                  </a:cubicBezTo>
                  <a:cubicBezTo>
                    <a:pt x="2656" y="451"/>
                    <a:pt x="1391" y="269"/>
                    <a:pt x="87" y="16"/>
                  </a:cubicBezTo>
                  <a:cubicBezTo>
                    <a:pt x="79" y="32"/>
                    <a:pt x="79" y="63"/>
                    <a:pt x="79" y="71"/>
                  </a:cubicBezTo>
                  <a:cubicBezTo>
                    <a:pt x="79" y="103"/>
                    <a:pt x="79" y="198"/>
                    <a:pt x="63" y="237"/>
                  </a:cubicBezTo>
                  <a:cubicBezTo>
                    <a:pt x="47" y="277"/>
                    <a:pt x="31" y="364"/>
                    <a:pt x="24" y="395"/>
                  </a:cubicBezTo>
                  <a:cubicBezTo>
                    <a:pt x="24" y="403"/>
                    <a:pt x="24" y="419"/>
                    <a:pt x="16" y="427"/>
                  </a:cubicBezTo>
                  <a:cubicBezTo>
                    <a:pt x="8" y="451"/>
                    <a:pt x="8" y="467"/>
                    <a:pt x="16" y="490"/>
                  </a:cubicBezTo>
                  <a:cubicBezTo>
                    <a:pt x="16" y="506"/>
                    <a:pt x="31" y="522"/>
                    <a:pt x="39" y="538"/>
                  </a:cubicBezTo>
                  <a:cubicBezTo>
                    <a:pt x="63" y="577"/>
                    <a:pt x="87" y="617"/>
                    <a:pt x="87" y="641"/>
                  </a:cubicBezTo>
                  <a:cubicBezTo>
                    <a:pt x="87" y="664"/>
                    <a:pt x="87" y="680"/>
                    <a:pt x="79" y="704"/>
                  </a:cubicBezTo>
                  <a:cubicBezTo>
                    <a:pt x="71" y="720"/>
                    <a:pt x="71" y="735"/>
                    <a:pt x="71" y="743"/>
                  </a:cubicBezTo>
                  <a:cubicBezTo>
                    <a:pt x="71" y="767"/>
                    <a:pt x="79" y="775"/>
                    <a:pt x="95" y="791"/>
                  </a:cubicBezTo>
                  <a:cubicBezTo>
                    <a:pt x="102" y="791"/>
                    <a:pt x="111" y="799"/>
                    <a:pt x="118" y="806"/>
                  </a:cubicBezTo>
                  <a:cubicBezTo>
                    <a:pt x="126" y="822"/>
                    <a:pt x="134" y="822"/>
                    <a:pt x="142" y="822"/>
                  </a:cubicBezTo>
                  <a:cubicBezTo>
                    <a:pt x="158" y="830"/>
                    <a:pt x="174" y="830"/>
                    <a:pt x="182" y="862"/>
                  </a:cubicBezTo>
                  <a:cubicBezTo>
                    <a:pt x="182" y="870"/>
                    <a:pt x="182" y="886"/>
                    <a:pt x="182" y="901"/>
                  </a:cubicBezTo>
                  <a:cubicBezTo>
                    <a:pt x="174" y="917"/>
                    <a:pt x="174" y="941"/>
                    <a:pt x="197" y="949"/>
                  </a:cubicBezTo>
                  <a:cubicBezTo>
                    <a:pt x="205" y="957"/>
                    <a:pt x="213" y="957"/>
                    <a:pt x="221" y="965"/>
                  </a:cubicBezTo>
                  <a:cubicBezTo>
                    <a:pt x="245" y="981"/>
                    <a:pt x="253" y="988"/>
                    <a:pt x="261" y="1028"/>
                  </a:cubicBezTo>
                  <a:cubicBezTo>
                    <a:pt x="261" y="1044"/>
                    <a:pt x="261" y="1059"/>
                    <a:pt x="253" y="1068"/>
                  </a:cubicBezTo>
                  <a:cubicBezTo>
                    <a:pt x="253" y="1083"/>
                    <a:pt x="253" y="1083"/>
                    <a:pt x="277" y="1107"/>
                  </a:cubicBezTo>
                  <a:cubicBezTo>
                    <a:pt x="300" y="1123"/>
                    <a:pt x="308" y="1139"/>
                    <a:pt x="324" y="1154"/>
                  </a:cubicBezTo>
                  <a:cubicBezTo>
                    <a:pt x="332" y="1170"/>
                    <a:pt x="340" y="1186"/>
                    <a:pt x="355" y="1186"/>
                  </a:cubicBezTo>
                  <a:cubicBezTo>
                    <a:pt x="355" y="1194"/>
                    <a:pt x="355" y="1194"/>
                    <a:pt x="364" y="1194"/>
                  </a:cubicBezTo>
                  <a:cubicBezTo>
                    <a:pt x="371" y="1194"/>
                    <a:pt x="379" y="1186"/>
                    <a:pt x="387" y="1178"/>
                  </a:cubicBezTo>
                  <a:cubicBezTo>
                    <a:pt x="395" y="1178"/>
                    <a:pt x="403" y="1170"/>
                    <a:pt x="411" y="1170"/>
                  </a:cubicBezTo>
                  <a:cubicBezTo>
                    <a:pt x="419" y="1170"/>
                    <a:pt x="419" y="1186"/>
                    <a:pt x="419" y="1194"/>
                  </a:cubicBezTo>
                  <a:cubicBezTo>
                    <a:pt x="427" y="1233"/>
                    <a:pt x="411" y="1289"/>
                    <a:pt x="395" y="1312"/>
                  </a:cubicBezTo>
                  <a:cubicBezTo>
                    <a:pt x="387" y="1312"/>
                    <a:pt x="387" y="1312"/>
                    <a:pt x="387" y="1312"/>
                  </a:cubicBezTo>
                  <a:cubicBezTo>
                    <a:pt x="371" y="1336"/>
                    <a:pt x="348" y="1368"/>
                    <a:pt x="340" y="1399"/>
                  </a:cubicBezTo>
                  <a:cubicBezTo>
                    <a:pt x="332" y="1439"/>
                    <a:pt x="340" y="1479"/>
                    <a:pt x="348" y="1502"/>
                  </a:cubicBezTo>
                  <a:cubicBezTo>
                    <a:pt x="348" y="1526"/>
                    <a:pt x="348" y="1565"/>
                    <a:pt x="332" y="1581"/>
                  </a:cubicBezTo>
                  <a:cubicBezTo>
                    <a:pt x="332" y="1589"/>
                    <a:pt x="324" y="1589"/>
                    <a:pt x="324" y="1589"/>
                  </a:cubicBezTo>
                  <a:cubicBezTo>
                    <a:pt x="316" y="1589"/>
                    <a:pt x="316" y="1589"/>
                    <a:pt x="316" y="1589"/>
                  </a:cubicBezTo>
                  <a:cubicBezTo>
                    <a:pt x="308" y="1589"/>
                    <a:pt x="308" y="1589"/>
                    <a:pt x="308" y="1589"/>
                  </a:cubicBezTo>
                  <a:cubicBezTo>
                    <a:pt x="300" y="1589"/>
                    <a:pt x="292" y="1589"/>
                    <a:pt x="284" y="1597"/>
                  </a:cubicBezTo>
                  <a:cubicBezTo>
                    <a:pt x="284" y="1597"/>
                    <a:pt x="284" y="1605"/>
                    <a:pt x="284" y="1613"/>
                  </a:cubicBezTo>
                  <a:cubicBezTo>
                    <a:pt x="284" y="1645"/>
                    <a:pt x="277" y="1668"/>
                    <a:pt x="269" y="1684"/>
                  </a:cubicBezTo>
                  <a:lnTo>
                    <a:pt x="269" y="1684"/>
                  </a:lnTo>
                  <a:cubicBezTo>
                    <a:pt x="269" y="1692"/>
                    <a:pt x="269" y="1692"/>
                    <a:pt x="277" y="1692"/>
                  </a:cubicBezTo>
                  <a:cubicBezTo>
                    <a:pt x="284" y="1700"/>
                    <a:pt x="292" y="1700"/>
                    <a:pt x="308" y="1708"/>
                  </a:cubicBezTo>
                  <a:cubicBezTo>
                    <a:pt x="316" y="1716"/>
                    <a:pt x="316" y="1723"/>
                    <a:pt x="316" y="1723"/>
                  </a:cubicBezTo>
                  <a:cubicBezTo>
                    <a:pt x="316" y="1732"/>
                    <a:pt x="316" y="1732"/>
                    <a:pt x="316" y="1739"/>
                  </a:cubicBezTo>
                  <a:cubicBezTo>
                    <a:pt x="316" y="1732"/>
                    <a:pt x="324" y="1732"/>
                    <a:pt x="332" y="1732"/>
                  </a:cubicBezTo>
                  <a:cubicBezTo>
                    <a:pt x="395" y="1723"/>
                    <a:pt x="411" y="1716"/>
                    <a:pt x="435" y="1692"/>
                  </a:cubicBezTo>
                  <a:cubicBezTo>
                    <a:pt x="450" y="1676"/>
                    <a:pt x="482" y="1660"/>
                    <a:pt x="498" y="1660"/>
                  </a:cubicBezTo>
                  <a:cubicBezTo>
                    <a:pt x="506" y="1660"/>
                    <a:pt x="522" y="1668"/>
                    <a:pt x="522" y="1684"/>
                  </a:cubicBezTo>
                  <a:cubicBezTo>
                    <a:pt x="522" y="1708"/>
                    <a:pt x="522" y="1723"/>
                    <a:pt x="514" y="1739"/>
                  </a:cubicBezTo>
                  <a:cubicBezTo>
                    <a:pt x="506" y="1755"/>
                    <a:pt x="506" y="1779"/>
                    <a:pt x="514" y="1795"/>
                  </a:cubicBezTo>
                  <a:cubicBezTo>
                    <a:pt x="514" y="1803"/>
                    <a:pt x="514" y="1803"/>
                    <a:pt x="514" y="1810"/>
                  </a:cubicBezTo>
                  <a:cubicBezTo>
                    <a:pt x="529" y="1842"/>
                    <a:pt x="537" y="1866"/>
                    <a:pt x="561" y="1898"/>
                  </a:cubicBezTo>
                  <a:cubicBezTo>
                    <a:pt x="593" y="1937"/>
                    <a:pt x="593" y="1976"/>
                    <a:pt x="585" y="2024"/>
                  </a:cubicBezTo>
                  <a:cubicBezTo>
                    <a:pt x="577" y="2032"/>
                    <a:pt x="577" y="2040"/>
                    <a:pt x="569" y="2048"/>
                  </a:cubicBezTo>
                  <a:cubicBezTo>
                    <a:pt x="569" y="2063"/>
                    <a:pt x="561" y="2071"/>
                    <a:pt x="561" y="2079"/>
                  </a:cubicBezTo>
                  <a:cubicBezTo>
                    <a:pt x="569" y="2087"/>
                    <a:pt x="577" y="2095"/>
                    <a:pt x="601" y="2095"/>
                  </a:cubicBezTo>
                  <a:cubicBezTo>
                    <a:pt x="656" y="2111"/>
                    <a:pt x="672" y="2127"/>
                    <a:pt x="672" y="2174"/>
                  </a:cubicBezTo>
                  <a:cubicBezTo>
                    <a:pt x="672" y="2214"/>
                    <a:pt x="695" y="2277"/>
                    <a:pt x="703" y="2293"/>
                  </a:cubicBezTo>
                  <a:cubicBezTo>
                    <a:pt x="711" y="2300"/>
                    <a:pt x="711" y="2309"/>
                    <a:pt x="711" y="2316"/>
                  </a:cubicBezTo>
                  <a:cubicBezTo>
                    <a:pt x="719" y="2324"/>
                    <a:pt x="719" y="2332"/>
                    <a:pt x="727" y="2332"/>
                  </a:cubicBezTo>
                  <a:cubicBezTo>
                    <a:pt x="727" y="2332"/>
                    <a:pt x="727" y="2332"/>
                    <a:pt x="735" y="2324"/>
                  </a:cubicBezTo>
                  <a:cubicBezTo>
                    <a:pt x="743" y="2316"/>
                    <a:pt x="743" y="2309"/>
                    <a:pt x="743" y="2309"/>
                  </a:cubicBezTo>
                  <a:cubicBezTo>
                    <a:pt x="759" y="2285"/>
                    <a:pt x="767" y="2277"/>
                    <a:pt x="790" y="2285"/>
                  </a:cubicBezTo>
                  <a:cubicBezTo>
                    <a:pt x="806" y="2293"/>
                    <a:pt x="814" y="2293"/>
                    <a:pt x="822" y="2300"/>
                  </a:cubicBezTo>
                  <a:cubicBezTo>
                    <a:pt x="838" y="2309"/>
                    <a:pt x="846" y="2309"/>
                    <a:pt x="861" y="2309"/>
                  </a:cubicBezTo>
                  <a:cubicBezTo>
                    <a:pt x="877" y="2316"/>
                    <a:pt x="885" y="2300"/>
                    <a:pt x="901" y="2293"/>
                  </a:cubicBezTo>
                  <a:cubicBezTo>
                    <a:pt x="901" y="2293"/>
                    <a:pt x="909" y="2285"/>
                    <a:pt x="917" y="2285"/>
                  </a:cubicBezTo>
                  <a:lnTo>
                    <a:pt x="917" y="2285"/>
                  </a:lnTo>
                  <a:cubicBezTo>
                    <a:pt x="925" y="2277"/>
                    <a:pt x="933" y="2277"/>
                    <a:pt x="948" y="2277"/>
                  </a:cubicBezTo>
                  <a:cubicBezTo>
                    <a:pt x="956" y="2277"/>
                    <a:pt x="972" y="2277"/>
                    <a:pt x="988" y="2293"/>
                  </a:cubicBezTo>
                  <a:cubicBezTo>
                    <a:pt x="1012" y="2309"/>
                    <a:pt x="1028" y="2316"/>
                    <a:pt x="1051" y="2316"/>
                  </a:cubicBezTo>
                  <a:cubicBezTo>
                    <a:pt x="1059" y="2316"/>
                    <a:pt x="1059" y="2316"/>
                    <a:pt x="1067" y="2316"/>
                  </a:cubicBezTo>
                  <a:cubicBezTo>
                    <a:pt x="1083" y="2309"/>
                    <a:pt x="1091" y="2309"/>
                    <a:pt x="1091" y="2309"/>
                  </a:cubicBezTo>
                  <a:cubicBezTo>
                    <a:pt x="1091" y="2300"/>
                    <a:pt x="1099" y="2300"/>
                    <a:pt x="1099" y="2300"/>
                  </a:cubicBezTo>
                  <a:cubicBezTo>
                    <a:pt x="1107" y="2300"/>
                    <a:pt x="1114" y="2300"/>
                    <a:pt x="1122" y="2309"/>
                  </a:cubicBezTo>
                  <a:cubicBezTo>
                    <a:pt x="1146" y="2324"/>
                    <a:pt x="1138" y="2340"/>
                    <a:pt x="1138" y="2348"/>
                  </a:cubicBezTo>
                  <a:cubicBezTo>
                    <a:pt x="1146" y="2348"/>
                    <a:pt x="1146" y="2340"/>
                    <a:pt x="1154" y="2332"/>
                  </a:cubicBezTo>
                  <a:cubicBezTo>
                    <a:pt x="1178" y="2316"/>
                    <a:pt x="1186" y="2285"/>
                    <a:pt x="1194" y="2269"/>
                  </a:cubicBezTo>
                  <a:cubicBezTo>
                    <a:pt x="1201" y="2245"/>
                    <a:pt x="1209" y="2237"/>
                    <a:pt x="1217" y="2237"/>
                  </a:cubicBezTo>
                  <a:cubicBezTo>
                    <a:pt x="1225" y="2237"/>
                    <a:pt x="1225" y="2237"/>
                    <a:pt x="1225" y="2237"/>
                  </a:cubicBezTo>
                  <a:cubicBezTo>
                    <a:pt x="1233" y="2237"/>
                    <a:pt x="1241" y="2245"/>
                    <a:pt x="1241" y="2245"/>
                  </a:cubicBezTo>
                  <a:cubicBezTo>
                    <a:pt x="1272" y="2261"/>
                    <a:pt x="1288" y="2269"/>
                    <a:pt x="1296" y="2309"/>
                  </a:cubicBezTo>
                  <a:cubicBezTo>
                    <a:pt x="1304" y="2340"/>
                    <a:pt x="1312" y="2356"/>
                    <a:pt x="1336" y="2364"/>
                  </a:cubicBezTo>
                  <a:cubicBezTo>
                    <a:pt x="1360" y="2190"/>
                    <a:pt x="1360" y="2190"/>
                    <a:pt x="1360" y="2190"/>
                  </a:cubicBezTo>
                  <a:cubicBezTo>
                    <a:pt x="1360" y="2182"/>
                    <a:pt x="1367" y="2143"/>
                    <a:pt x="1391" y="214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3" name="Freeform 289"/>
            <p:cNvSpPr>
              <a:spLocks noChangeArrowheads="1"/>
            </p:cNvSpPr>
            <p:nvPr/>
          </p:nvSpPr>
          <p:spPr bwMode="auto">
            <a:xfrm>
              <a:off x="14709279" y="5358915"/>
              <a:ext cx="1382306" cy="1127183"/>
            </a:xfrm>
            <a:custGeom>
              <a:avLst/>
              <a:gdLst>
                <a:gd name="T0" fmla="*/ 316 w 2626"/>
                <a:gd name="T1" fmla="*/ 0 h 2143"/>
                <a:gd name="T2" fmla="*/ 316 w 2626"/>
                <a:gd name="T3" fmla="*/ 0 h 2143"/>
                <a:gd name="T4" fmla="*/ 292 w 2626"/>
                <a:gd name="T5" fmla="*/ 47 h 2143"/>
                <a:gd name="T6" fmla="*/ 71 w 2626"/>
                <a:gd name="T7" fmla="*/ 1407 h 2143"/>
                <a:gd name="T8" fmla="*/ 0 w 2626"/>
                <a:gd name="T9" fmla="*/ 1857 h 2143"/>
                <a:gd name="T10" fmla="*/ 696 w 2626"/>
                <a:gd name="T11" fmla="*/ 1944 h 2143"/>
                <a:gd name="T12" fmla="*/ 719 w 2626"/>
                <a:gd name="T13" fmla="*/ 1968 h 2143"/>
                <a:gd name="T14" fmla="*/ 719 w 2626"/>
                <a:gd name="T15" fmla="*/ 1944 h 2143"/>
                <a:gd name="T16" fmla="*/ 2498 w 2626"/>
                <a:gd name="T17" fmla="*/ 2142 h 2143"/>
                <a:gd name="T18" fmla="*/ 2625 w 2626"/>
                <a:gd name="T19" fmla="*/ 245 h 2143"/>
                <a:gd name="T20" fmla="*/ 316 w 2626"/>
                <a:gd name="T21" fmla="*/ 0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6" h="2143">
                  <a:moveTo>
                    <a:pt x="316" y="0"/>
                  </a:moveTo>
                  <a:lnTo>
                    <a:pt x="316" y="0"/>
                  </a:lnTo>
                  <a:cubicBezTo>
                    <a:pt x="292" y="0"/>
                    <a:pt x="292" y="47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719" y="1968"/>
                    <a:pt x="719" y="1968"/>
                    <a:pt x="719" y="1968"/>
                  </a:cubicBezTo>
                  <a:cubicBezTo>
                    <a:pt x="719" y="1944"/>
                    <a:pt x="719" y="1944"/>
                    <a:pt x="719" y="1944"/>
                  </a:cubicBezTo>
                  <a:cubicBezTo>
                    <a:pt x="719" y="1944"/>
                    <a:pt x="1771" y="2087"/>
                    <a:pt x="2498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411" y="276"/>
                    <a:pt x="340" y="0"/>
                    <a:pt x="316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290"/>
            <p:cNvSpPr>
              <a:spLocks noChangeArrowheads="1"/>
            </p:cNvSpPr>
            <p:nvPr/>
          </p:nvSpPr>
          <p:spPr bwMode="auto">
            <a:xfrm>
              <a:off x="14709279" y="5358915"/>
              <a:ext cx="1384626" cy="1131821"/>
            </a:xfrm>
            <a:custGeom>
              <a:avLst/>
              <a:gdLst>
                <a:gd name="T0" fmla="*/ 2498 w 2633"/>
                <a:gd name="T1" fmla="*/ 2150 h 2151"/>
                <a:gd name="T2" fmla="*/ 2498 w 2633"/>
                <a:gd name="T3" fmla="*/ 2150 h 2151"/>
                <a:gd name="T4" fmla="*/ 2498 w 2633"/>
                <a:gd name="T5" fmla="*/ 2150 h 2151"/>
                <a:gd name="T6" fmla="*/ 719 w 2633"/>
                <a:gd name="T7" fmla="*/ 1944 h 2151"/>
                <a:gd name="T8" fmla="*/ 719 w 2633"/>
                <a:gd name="T9" fmla="*/ 1976 h 2151"/>
                <a:gd name="T10" fmla="*/ 696 w 2633"/>
                <a:gd name="T11" fmla="*/ 1944 h 2151"/>
                <a:gd name="T12" fmla="*/ 0 w 2633"/>
                <a:gd name="T13" fmla="*/ 1865 h 2151"/>
                <a:gd name="T14" fmla="*/ 63 w 2633"/>
                <a:gd name="T15" fmla="*/ 1407 h 2151"/>
                <a:gd name="T16" fmla="*/ 285 w 2633"/>
                <a:gd name="T17" fmla="*/ 47 h 2151"/>
                <a:gd name="T18" fmla="*/ 316 w 2633"/>
                <a:gd name="T19" fmla="*/ 0 h 2151"/>
                <a:gd name="T20" fmla="*/ 490 w 2633"/>
                <a:gd name="T21" fmla="*/ 15 h 2151"/>
                <a:gd name="T22" fmla="*/ 2569 w 2633"/>
                <a:gd name="T23" fmla="*/ 245 h 2151"/>
                <a:gd name="T24" fmla="*/ 2625 w 2633"/>
                <a:gd name="T25" fmla="*/ 237 h 2151"/>
                <a:gd name="T26" fmla="*/ 2632 w 2633"/>
                <a:gd name="T27" fmla="*/ 237 h 2151"/>
                <a:gd name="T28" fmla="*/ 2632 w 2633"/>
                <a:gd name="T29" fmla="*/ 245 h 2151"/>
                <a:gd name="T30" fmla="*/ 2498 w 2633"/>
                <a:gd name="T31" fmla="*/ 2150 h 2151"/>
                <a:gd name="T32" fmla="*/ 719 w 2633"/>
                <a:gd name="T33" fmla="*/ 1936 h 2151"/>
                <a:gd name="T34" fmla="*/ 719 w 2633"/>
                <a:gd name="T35" fmla="*/ 1936 h 2151"/>
                <a:gd name="T36" fmla="*/ 719 w 2633"/>
                <a:gd name="T37" fmla="*/ 1936 h 2151"/>
                <a:gd name="T38" fmla="*/ 2490 w 2633"/>
                <a:gd name="T39" fmla="*/ 2142 h 2151"/>
                <a:gd name="T40" fmla="*/ 2625 w 2633"/>
                <a:gd name="T41" fmla="*/ 245 h 2151"/>
                <a:gd name="T42" fmla="*/ 2569 w 2633"/>
                <a:gd name="T43" fmla="*/ 253 h 2151"/>
                <a:gd name="T44" fmla="*/ 490 w 2633"/>
                <a:gd name="T45" fmla="*/ 23 h 2151"/>
                <a:gd name="T46" fmla="*/ 316 w 2633"/>
                <a:gd name="T47" fmla="*/ 7 h 2151"/>
                <a:gd name="T48" fmla="*/ 292 w 2633"/>
                <a:gd name="T49" fmla="*/ 47 h 2151"/>
                <a:gd name="T50" fmla="*/ 71 w 2633"/>
                <a:gd name="T51" fmla="*/ 1407 h 2151"/>
                <a:gd name="T52" fmla="*/ 8 w 2633"/>
                <a:gd name="T53" fmla="*/ 1857 h 2151"/>
                <a:gd name="T54" fmla="*/ 696 w 2633"/>
                <a:gd name="T55" fmla="*/ 1936 h 2151"/>
                <a:gd name="T56" fmla="*/ 712 w 2633"/>
                <a:gd name="T57" fmla="*/ 1960 h 2151"/>
                <a:gd name="T58" fmla="*/ 719 w 2633"/>
                <a:gd name="T59" fmla="*/ 193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3" h="2151">
                  <a:moveTo>
                    <a:pt x="2498" y="2150"/>
                  </a:moveTo>
                  <a:lnTo>
                    <a:pt x="2498" y="2150"/>
                  </a:lnTo>
                  <a:lnTo>
                    <a:pt x="2498" y="2150"/>
                  </a:lnTo>
                  <a:cubicBezTo>
                    <a:pt x="1795" y="2087"/>
                    <a:pt x="790" y="1960"/>
                    <a:pt x="719" y="1944"/>
                  </a:cubicBezTo>
                  <a:cubicBezTo>
                    <a:pt x="719" y="1976"/>
                    <a:pt x="719" y="1976"/>
                    <a:pt x="719" y="1976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0" y="1865"/>
                    <a:pt x="0" y="1865"/>
                    <a:pt x="0" y="1865"/>
                  </a:cubicBezTo>
                  <a:cubicBezTo>
                    <a:pt x="63" y="1407"/>
                    <a:pt x="63" y="1407"/>
                    <a:pt x="63" y="1407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5" y="39"/>
                    <a:pt x="292" y="0"/>
                    <a:pt x="316" y="0"/>
                  </a:cubicBezTo>
                  <a:cubicBezTo>
                    <a:pt x="316" y="0"/>
                    <a:pt x="372" y="7"/>
                    <a:pt x="490" y="15"/>
                  </a:cubicBezTo>
                  <a:cubicBezTo>
                    <a:pt x="972" y="79"/>
                    <a:pt x="2253" y="245"/>
                    <a:pt x="2569" y="245"/>
                  </a:cubicBezTo>
                  <a:cubicBezTo>
                    <a:pt x="2593" y="245"/>
                    <a:pt x="2617" y="237"/>
                    <a:pt x="2625" y="237"/>
                  </a:cubicBezTo>
                  <a:cubicBezTo>
                    <a:pt x="2632" y="237"/>
                    <a:pt x="2632" y="237"/>
                    <a:pt x="2632" y="237"/>
                  </a:cubicBezTo>
                  <a:cubicBezTo>
                    <a:pt x="2632" y="245"/>
                    <a:pt x="2632" y="245"/>
                    <a:pt x="2632" y="245"/>
                  </a:cubicBezTo>
                  <a:lnTo>
                    <a:pt x="2498" y="2150"/>
                  </a:lnTo>
                  <a:close/>
                  <a:moveTo>
                    <a:pt x="719" y="1936"/>
                  </a:moveTo>
                  <a:lnTo>
                    <a:pt x="719" y="1936"/>
                  </a:lnTo>
                  <a:lnTo>
                    <a:pt x="719" y="1936"/>
                  </a:lnTo>
                  <a:cubicBezTo>
                    <a:pt x="727" y="1944"/>
                    <a:pt x="1771" y="2079"/>
                    <a:pt x="2490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609" y="245"/>
                    <a:pt x="2593" y="253"/>
                    <a:pt x="2569" y="253"/>
                  </a:cubicBezTo>
                  <a:cubicBezTo>
                    <a:pt x="2253" y="253"/>
                    <a:pt x="972" y="86"/>
                    <a:pt x="490" y="23"/>
                  </a:cubicBezTo>
                  <a:cubicBezTo>
                    <a:pt x="387" y="15"/>
                    <a:pt x="316" y="7"/>
                    <a:pt x="316" y="7"/>
                  </a:cubicBezTo>
                  <a:cubicBezTo>
                    <a:pt x="300" y="7"/>
                    <a:pt x="292" y="39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8" y="1857"/>
                    <a:pt x="8" y="1857"/>
                    <a:pt x="8" y="1857"/>
                  </a:cubicBezTo>
                  <a:cubicBezTo>
                    <a:pt x="696" y="1936"/>
                    <a:pt x="696" y="1936"/>
                    <a:pt x="696" y="1936"/>
                  </a:cubicBezTo>
                  <a:cubicBezTo>
                    <a:pt x="712" y="1960"/>
                    <a:pt x="712" y="1960"/>
                    <a:pt x="712" y="1960"/>
                  </a:cubicBezTo>
                  <a:lnTo>
                    <a:pt x="719" y="193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Freeform 307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7118"/>
            </a:xfrm>
            <a:custGeom>
              <a:avLst/>
              <a:gdLst>
                <a:gd name="T0" fmla="*/ 2466 w 2475"/>
                <a:gd name="T1" fmla="*/ 1518 h 1534"/>
                <a:gd name="T2" fmla="*/ 2466 w 2475"/>
                <a:gd name="T3" fmla="*/ 1518 h 1534"/>
                <a:gd name="T4" fmla="*/ 2466 w 2475"/>
                <a:gd name="T5" fmla="*/ 1486 h 1534"/>
                <a:gd name="T6" fmla="*/ 2458 w 2475"/>
                <a:gd name="T7" fmla="*/ 1320 h 1534"/>
                <a:gd name="T8" fmla="*/ 2411 w 2475"/>
                <a:gd name="T9" fmla="*/ 1265 h 1534"/>
                <a:gd name="T10" fmla="*/ 2380 w 2475"/>
                <a:gd name="T11" fmla="*/ 1043 h 1534"/>
                <a:gd name="T12" fmla="*/ 2372 w 2475"/>
                <a:gd name="T13" fmla="*/ 893 h 1534"/>
                <a:gd name="T14" fmla="*/ 2372 w 2475"/>
                <a:gd name="T15" fmla="*/ 711 h 1534"/>
                <a:gd name="T16" fmla="*/ 2285 w 2475"/>
                <a:gd name="T17" fmla="*/ 466 h 1534"/>
                <a:gd name="T18" fmla="*/ 2301 w 2475"/>
                <a:gd name="T19" fmla="*/ 253 h 1534"/>
                <a:gd name="T20" fmla="*/ 2285 w 2475"/>
                <a:gd name="T21" fmla="*/ 174 h 1534"/>
                <a:gd name="T22" fmla="*/ 2253 w 2475"/>
                <a:gd name="T23" fmla="*/ 63 h 1534"/>
                <a:gd name="T24" fmla="*/ 111 w 2475"/>
                <a:gd name="T25" fmla="*/ 0 h 1534"/>
                <a:gd name="T26" fmla="*/ 0 w 2475"/>
                <a:gd name="T27" fmla="*/ 1423 h 1534"/>
                <a:gd name="T28" fmla="*/ 2466 w 2475"/>
                <a:gd name="T29" fmla="*/ 1518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5" h="1534">
                  <a:moveTo>
                    <a:pt x="2466" y="1518"/>
                  </a:moveTo>
                  <a:lnTo>
                    <a:pt x="2466" y="1518"/>
                  </a:lnTo>
                  <a:cubicBezTo>
                    <a:pt x="2466" y="1502"/>
                    <a:pt x="2474" y="1494"/>
                    <a:pt x="2466" y="1486"/>
                  </a:cubicBezTo>
                  <a:cubicBezTo>
                    <a:pt x="2458" y="1439"/>
                    <a:pt x="2474" y="1336"/>
                    <a:pt x="2458" y="1320"/>
                  </a:cubicBezTo>
                  <a:cubicBezTo>
                    <a:pt x="2443" y="1296"/>
                    <a:pt x="2411" y="1296"/>
                    <a:pt x="2411" y="1265"/>
                  </a:cubicBezTo>
                  <a:cubicBezTo>
                    <a:pt x="2411" y="1225"/>
                    <a:pt x="2380" y="1099"/>
                    <a:pt x="2380" y="1043"/>
                  </a:cubicBezTo>
                  <a:cubicBezTo>
                    <a:pt x="2380" y="996"/>
                    <a:pt x="2364" y="964"/>
                    <a:pt x="2372" y="893"/>
                  </a:cubicBezTo>
                  <a:cubicBezTo>
                    <a:pt x="2380" y="822"/>
                    <a:pt x="2396" y="743"/>
                    <a:pt x="2372" y="711"/>
                  </a:cubicBezTo>
                  <a:cubicBezTo>
                    <a:pt x="2356" y="680"/>
                    <a:pt x="2316" y="561"/>
                    <a:pt x="2285" y="466"/>
                  </a:cubicBezTo>
                  <a:cubicBezTo>
                    <a:pt x="2253" y="371"/>
                    <a:pt x="2293" y="269"/>
                    <a:pt x="2301" y="253"/>
                  </a:cubicBezTo>
                  <a:cubicBezTo>
                    <a:pt x="2309" y="229"/>
                    <a:pt x="2309" y="205"/>
                    <a:pt x="2285" y="174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1542" y="79"/>
                    <a:pt x="814" y="55"/>
                    <a:pt x="111" y="0"/>
                  </a:cubicBezTo>
                  <a:cubicBezTo>
                    <a:pt x="0" y="1423"/>
                    <a:pt x="0" y="1423"/>
                    <a:pt x="0" y="1423"/>
                  </a:cubicBezTo>
                  <a:cubicBezTo>
                    <a:pt x="222" y="1439"/>
                    <a:pt x="1850" y="1533"/>
                    <a:pt x="2466" y="151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308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2480"/>
            </a:xfrm>
            <a:custGeom>
              <a:avLst/>
              <a:gdLst>
                <a:gd name="T0" fmla="*/ 2340 w 2475"/>
                <a:gd name="T1" fmla="*/ 1526 h 1527"/>
                <a:gd name="T2" fmla="*/ 2340 w 2475"/>
                <a:gd name="T3" fmla="*/ 1526 h 1527"/>
                <a:gd name="T4" fmla="*/ 2340 w 2475"/>
                <a:gd name="T5" fmla="*/ 1526 h 1527"/>
                <a:gd name="T6" fmla="*/ 0 w 2475"/>
                <a:gd name="T7" fmla="*/ 1431 h 1527"/>
                <a:gd name="T8" fmla="*/ 0 w 2475"/>
                <a:gd name="T9" fmla="*/ 1431 h 1527"/>
                <a:gd name="T10" fmla="*/ 111 w 2475"/>
                <a:gd name="T11" fmla="*/ 0 h 1527"/>
                <a:gd name="T12" fmla="*/ 111 w 2475"/>
                <a:gd name="T13" fmla="*/ 0 h 1527"/>
                <a:gd name="T14" fmla="*/ 1771 w 2475"/>
                <a:gd name="T15" fmla="*/ 63 h 1527"/>
                <a:gd name="T16" fmla="*/ 2253 w 2475"/>
                <a:gd name="T17" fmla="*/ 55 h 1527"/>
                <a:gd name="T18" fmla="*/ 2261 w 2475"/>
                <a:gd name="T19" fmla="*/ 55 h 1527"/>
                <a:gd name="T20" fmla="*/ 2261 w 2475"/>
                <a:gd name="T21" fmla="*/ 63 h 1527"/>
                <a:gd name="T22" fmla="*/ 2285 w 2475"/>
                <a:gd name="T23" fmla="*/ 174 h 1527"/>
                <a:gd name="T24" fmla="*/ 2301 w 2475"/>
                <a:gd name="T25" fmla="*/ 253 h 1527"/>
                <a:gd name="T26" fmla="*/ 2293 w 2475"/>
                <a:gd name="T27" fmla="*/ 466 h 1527"/>
                <a:gd name="T28" fmla="*/ 2380 w 2475"/>
                <a:gd name="T29" fmla="*/ 711 h 1527"/>
                <a:gd name="T30" fmla="*/ 2380 w 2475"/>
                <a:gd name="T31" fmla="*/ 893 h 1527"/>
                <a:gd name="T32" fmla="*/ 2380 w 2475"/>
                <a:gd name="T33" fmla="*/ 988 h 1527"/>
                <a:gd name="T34" fmla="*/ 2388 w 2475"/>
                <a:gd name="T35" fmla="*/ 1043 h 1527"/>
                <a:gd name="T36" fmla="*/ 2403 w 2475"/>
                <a:gd name="T37" fmla="*/ 1170 h 1527"/>
                <a:gd name="T38" fmla="*/ 2419 w 2475"/>
                <a:gd name="T39" fmla="*/ 1265 h 1527"/>
                <a:gd name="T40" fmla="*/ 2443 w 2475"/>
                <a:gd name="T41" fmla="*/ 1304 h 1527"/>
                <a:gd name="T42" fmla="*/ 2458 w 2475"/>
                <a:gd name="T43" fmla="*/ 1312 h 1527"/>
                <a:gd name="T44" fmla="*/ 2474 w 2475"/>
                <a:gd name="T45" fmla="*/ 1407 h 1527"/>
                <a:gd name="T46" fmla="*/ 2474 w 2475"/>
                <a:gd name="T47" fmla="*/ 1478 h 1527"/>
                <a:gd name="T48" fmla="*/ 2474 w 2475"/>
                <a:gd name="T49" fmla="*/ 1518 h 1527"/>
                <a:gd name="T50" fmla="*/ 2466 w 2475"/>
                <a:gd name="T51" fmla="*/ 1518 h 1527"/>
                <a:gd name="T52" fmla="*/ 2466 w 2475"/>
                <a:gd name="T53" fmla="*/ 1518 h 1527"/>
                <a:gd name="T54" fmla="*/ 2340 w 2475"/>
                <a:gd name="T55" fmla="*/ 1526 h 1527"/>
                <a:gd name="T56" fmla="*/ 8 w 2475"/>
                <a:gd name="T57" fmla="*/ 1423 h 1527"/>
                <a:gd name="T58" fmla="*/ 8 w 2475"/>
                <a:gd name="T59" fmla="*/ 1423 h 1527"/>
                <a:gd name="T60" fmla="*/ 2340 w 2475"/>
                <a:gd name="T61" fmla="*/ 1518 h 1527"/>
                <a:gd name="T62" fmla="*/ 2340 w 2475"/>
                <a:gd name="T63" fmla="*/ 1518 h 1527"/>
                <a:gd name="T64" fmla="*/ 2466 w 2475"/>
                <a:gd name="T65" fmla="*/ 1518 h 1527"/>
                <a:gd name="T66" fmla="*/ 2466 w 2475"/>
                <a:gd name="T67" fmla="*/ 1486 h 1527"/>
                <a:gd name="T68" fmla="*/ 2466 w 2475"/>
                <a:gd name="T69" fmla="*/ 1407 h 1527"/>
                <a:gd name="T70" fmla="*/ 2458 w 2475"/>
                <a:gd name="T71" fmla="*/ 1320 h 1527"/>
                <a:gd name="T72" fmla="*/ 2443 w 2475"/>
                <a:gd name="T73" fmla="*/ 1304 h 1527"/>
                <a:gd name="T74" fmla="*/ 2411 w 2475"/>
                <a:gd name="T75" fmla="*/ 1265 h 1527"/>
                <a:gd name="T76" fmla="*/ 2396 w 2475"/>
                <a:gd name="T77" fmla="*/ 1170 h 1527"/>
                <a:gd name="T78" fmla="*/ 2380 w 2475"/>
                <a:gd name="T79" fmla="*/ 1043 h 1527"/>
                <a:gd name="T80" fmla="*/ 2372 w 2475"/>
                <a:gd name="T81" fmla="*/ 996 h 1527"/>
                <a:gd name="T82" fmla="*/ 2372 w 2475"/>
                <a:gd name="T83" fmla="*/ 893 h 1527"/>
                <a:gd name="T84" fmla="*/ 2372 w 2475"/>
                <a:gd name="T85" fmla="*/ 711 h 1527"/>
                <a:gd name="T86" fmla="*/ 2285 w 2475"/>
                <a:gd name="T87" fmla="*/ 466 h 1527"/>
                <a:gd name="T88" fmla="*/ 2293 w 2475"/>
                <a:gd name="T89" fmla="*/ 245 h 1527"/>
                <a:gd name="T90" fmla="*/ 2285 w 2475"/>
                <a:gd name="T91" fmla="*/ 182 h 1527"/>
                <a:gd name="T92" fmla="*/ 2253 w 2475"/>
                <a:gd name="T93" fmla="*/ 63 h 1527"/>
                <a:gd name="T94" fmla="*/ 1771 w 2475"/>
                <a:gd name="T95" fmla="*/ 71 h 1527"/>
                <a:gd name="T96" fmla="*/ 119 w 2475"/>
                <a:gd name="T97" fmla="*/ 8 h 1527"/>
                <a:gd name="T98" fmla="*/ 8 w 2475"/>
                <a:gd name="T99" fmla="*/ 1423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5" h="1527">
                  <a:moveTo>
                    <a:pt x="2340" y="1526"/>
                  </a:moveTo>
                  <a:lnTo>
                    <a:pt x="2340" y="1526"/>
                  </a:lnTo>
                  <a:lnTo>
                    <a:pt x="2340" y="1526"/>
                  </a:lnTo>
                  <a:cubicBezTo>
                    <a:pt x="1652" y="1526"/>
                    <a:pt x="174" y="1439"/>
                    <a:pt x="0" y="1431"/>
                  </a:cubicBezTo>
                  <a:lnTo>
                    <a:pt x="0" y="1431"/>
                  </a:lnTo>
                  <a:cubicBezTo>
                    <a:pt x="111" y="0"/>
                    <a:pt x="111" y="0"/>
                    <a:pt x="111" y="0"/>
                  </a:cubicBezTo>
                  <a:lnTo>
                    <a:pt x="111" y="0"/>
                  </a:lnTo>
                  <a:cubicBezTo>
                    <a:pt x="688" y="39"/>
                    <a:pt x="1249" y="63"/>
                    <a:pt x="1771" y="63"/>
                  </a:cubicBezTo>
                  <a:cubicBezTo>
                    <a:pt x="1937" y="63"/>
                    <a:pt x="2095" y="63"/>
                    <a:pt x="2253" y="55"/>
                  </a:cubicBezTo>
                  <a:cubicBezTo>
                    <a:pt x="2261" y="55"/>
                    <a:pt x="2261" y="55"/>
                    <a:pt x="2261" y="55"/>
                  </a:cubicBezTo>
                  <a:cubicBezTo>
                    <a:pt x="2261" y="63"/>
                    <a:pt x="2261" y="63"/>
                    <a:pt x="2261" y="63"/>
                  </a:cubicBezTo>
                  <a:cubicBezTo>
                    <a:pt x="2261" y="103"/>
                    <a:pt x="2269" y="158"/>
                    <a:pt x="2285" y="174"/>
                  </a:cubicBezTo>
                  <a:cubicBezTo>
                    <a:pt x="2316" y="205"/>
                    <a:pt x="2309" y="229"/>
                    <a:pt x="2301" y="253"/>
                  </a:cubicBezTo>
                  <a:cubicBezTo>
                    <a:pt x="2301" y="253"/>
                    <a:pt x="2253" y="363"/>
                    <a:pt x="2293" y="466"/>
                  </a:cubicBezTo>
                  <a:cubicBezTo>
                    <a:pt x="2316" y="553"/>
                    <a:pt x="2364" y="672"/>
                    <a:pt x="2380" y="711"/>
                  </a:cubicBezTo>
                  <a:cubicBezTo>
                    <a:pt x="2396" y="743"/>
                    <a:pt x="2388" y="822"/>
                    <a:pt x="2380" y="893"/>
                  </a:cubicBezTo>
                  <a:cubicBezTo>
                    <a:pt x="2372" y="941"/>
                    <a:pt x="2380" y="964"/>
                    <a:pt x="2380" y="988"/>
                  </a:cubicBezTo>
                  <a:cubicBezTo>
                    <a:pt x="2388" y="1012"/>
                    <a:pt x="2388" y="1028"/>
                    <a:pt x="2388" y="1043"/>
                  </a:cubicBezTo>
                  <a:cubicBezTo>
                    <a:pt x="2388" y="1075"/>
                    <a:pt x="2396" y="1122"/>
                    <a:pt x="2403" y="1170"/>
                  </a:cubicBezTo>
                  <a:cubicBezTo>
                    <a:pt x="2411" y="1209"/>
                    <a:pt x="2419" y="1241"/>
                    <a:pt x="2419" y="1265"/>
                  </a:cubicBezTo>
                  <a:cubicBezTo>
                    <a:pt x="2419" y="1288"/>
                    <a:pt x="2427" y="1296"/>
                    <a:pt x="2443" y="1304"/>
                  </a:cubicBezTo>
                  <a:cubicBezTo>
                    <a:pt x="2451" y="1304"/>
                    <a:pt x="2458" y="1312"/>
                    <a:pt x="2458" y="1312"/>
                  </a:cubicBezTo>
                  <a:cubicBezTo>
                    <a:pt x="2474" y="1328"/>
                    <a:pt x="2474" y="1359"/>
                    <a:pt x="2474" y="1407"/>
                  </a:cubicBezTo>
                  <a:cubicBezTo>
                    <a:pt x="2466" y="1431"/>
                    <a:pt x="2466" y="1462"/>
                    <a:pt x="2474" y="1478"/>
                  </a:cubicBezTo>
                  <a:cubicBezTo>
                    <a:pt x="2474" y="1494"/>
                    <a:pt x="2474" y="1502"/>
                    <a:pt x="2474" y="1518"/>
                  </a:cubicBezTo>
                  <a:cubicBezTo>
                    <a:pt x="2466" y="1518"/>
                    <a:pt x="2466" y="1518"/>
                    <a:pt x="2466" y="1518"/>
                  </a:cubicBezTo>
                  <a:lnTo>
                    <a:pt x="2466" y="1518"/>
                  </a:lnTo>
                  <a:cubicBezTo>
                    <a:pt x="2427" y="1526"/>
                    <a:pt x="2388" y="1526"/>
                    <a:pt x="2340" y="1526"/>
                  </a:cubicBezTo>
                  <a:close/>
                  <a:moveTo>
                    <a:pt x="8" y="1423"/>
                  </a:moveTo>
                  <a:lnTo>
                    <a:pt x="8" y="1423"/>
                  </a:lnTo>
                  <a:cubicBezTo>
                    <a:pt x="190" y="1431"/>
                    <a:pt x="1660" y="1518"/>
                    <a:pt x="2340" y="1518"/>
                  </a:cubicBezTo>
                  <a:lnTo>
                    <a:pt x="2340" y="1518"/>
                  </a:lnTo>
                  <a:cubicBezTo>
                    <a:pt x="2388" y="1518"/>
                    <a:pt x="2427" y="1518"/>
                    <a:pt x="2466" y="1518"/>
                  </a:cubicBezTo>
                  <a:cubicBezTo>
                    <a:pt x="2466" y="1502"/>
                    <a:pt x="2466" y="1494"/>
                    <a:pt x="2466" y="1486"/>
                  </a:cubicBezTo>
                  <a:cubicBezTo>
                    <a:pt x="2458" y="1462"/>
                    <a:pt x="2458" y="1431"/>
                    <a:pt x="2466" y="1407"/>
                  </a:cubicBezTo>
                  <a:cubicBezTo>
                    <a:pt x="2466" y="1368"/>
                    <a:pt x="2466" y="1328"/>
                    <a:pt x="2458" y="1320"/>
                  </a:cubicBezTo>
                  <a:cubicBezTo>
                    <a:pt x="2450" y="1312"/>
                    <a:pt x="2443" y="1312"/>
                    <a:pt x="2443" y="1304"/>
                  </a:cubicBezTo>
                  <a:cubicBezTo>
                    <a:pt x="2427" y="1296"/>
                    <a:pt x="2411" y="1288"/>
                    <a:pt x="2411" y="1265"/>
                  </a:cubicBezTo>
                  <a:cubicBezTo>
                    <a:pt x="2411" y="1241"/>
                    <a:pt x="2403" y="1209"/>
                    <a:pt x="2396" y="1170"/>
                  </a:cubicBezTo>
                  <a:cubicBezTo>
                    <a:pt x="2388" y="1122"/>
                    <a:pt x="2380" y="1075"/>
                    <a:pt x="2380" y="1043"/>
                  </a:cubicBezTo>
                  <a:cubicBezTo>
                    <a:pt x="2380" y="1028"/>
                    <a:pt x="2380" y="1012"/>
                    <a:pt x="2372" y="996"/>
                  </a:cubicBezTo>
                  <a:cubicBezTo>
                    <a:pt x="2372" y="964"/>
                    <a:pt x="2364" y="941"/>
                    <a:pt x="2372" y="893"/>
                  </a:cubicBezTo>
                  <a:cubicBezTo>
                    <a:pt x="2380" y="830"/>
                    <a:pt x="2388" y="743"/>
                    <a:pt x="2372" y="711"/>
                  </a:cubicBezTo>
                  <a:cubicBezTo>
                    <a:pt x="2356" y="680"/>
                    <a:pt x="2309" y="553"/>
                    <a:pt x="2285" y="466"/>
                  </a:cubicBezTo>
                  <a:cubicBezTo>
                    <a:pt x="2245" y="363"/>
                    <a:pt x="2293" y="253"/>
                    <a:pt x="2293" y="245"/>
                  </a:cubicBezTo>
                  <a:cubicBezTo>
                    <a:pt x="2309" y="221"/>
                    <a:pt x="2301" y="198"/>
                    <a:pt x="2285" y="182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2095" y="71"/>
                    <a:pt x="1937" y="71"/>
                    <a:pt x="1771" y="71"/>
                  </a:cubicBezTo>
                  <a:cubicBezTo>
                    <a:pt x="1249" y="71"/>
                    <a:pt x="688" y="47"/>
                    <a:pt x="119" y="8"/>
                  </a:cubicBezTo>
                  <a:lnTo>
                    <a:pt x="8" y="14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330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1921 w 2633"/>
                <a:gd name="T1" fmla="*/ 1470 h 1732"/>
                <a:gd name="T2" fmla="*/ 1921 w 2633"/>
                <a:gd name="T3" fmla="*/ 1470 h 1732"/>
                <a:gd name="T4" fmla="*/ 1977 w 2633"/>
                <a:gd name="T5" fmla="*/ 1518 h 1732"/>
                <a:gd name="T6" fmla="*/ 2024 w 2633"/>
                <a:gd name="T7" fmla="*/ 1549 h 1732"/>
                <a:gd name="T8" fmla="*/ 2080 w 2633"/>
                <a:gd name="T9" fmla="*/ 1581 h 1732"/>
                <a:gd name="T10" fmla="*/ 2111 w 2633"/>
                <a:gd name="T11" fmla="*/ 1565 h 1732"/>
                <a:gd name="T12" fmla="*/ 2151 w 2633"/>
                <a:gd name="T13" fmla="*/ 1533 h 1732"/>
                <a:gd name="T14" fmla="*/ 2332 w 2633"/>
                <a:gd name="T15" fmla="*/ 1541 h 1732"/>
                <a:gd name="T16" fmla="*/ 2372 w 2633"/>
                <a:gd name="T17" fmla="*/ 1573 h 1732"/>
                <a:gd name="T18" fmla="*/ 2483 w 2633"/>
                <a:gd name="T19" fmla="*/ 1620 h 1732"/>
                <a:gd name="T20" fmla="*/ 2538 w 2633"/>
                <a:gd name="T21" fmla="*/ 1668 h 1732"/>
                <a:gd name="T22" fmla="*/ 2600 w 2633"/>
                <a:gd name="T23" fmla="*/ 1723 h 1732"/>
                <a:gd name="T24" fmla="*/ 2624 w 2633"/>
                <a:gd name="T25" fmla="*/ 1723 h 1732"/>
                <a:gd name="T26" fmla="*/ 2600 w 2633"/>
                <a:gd name="T27" fmla="*/ 1652 h 1732"/>
                <a:gd name="T28" fmla="*/ 2546 w 2633"/>
                <a:gd name="T29" fmla="*/ 1565 h 1732"/>
                <a:gd name="T30" fmla="*/ 2600 w 2633"/>
                <a:gd name="T31" fmla="*/ 1486 h 1732"/>
                <a:gd name="T32" fmla="*/ 2616 w 2633"/>
                <a:gd name="T33" fmla="*/ 1415 h 1732"/>
                <a:gd name="T34" fmla="*/ 2584 w 2633"/>
                <a:gd name="T35" fmla="*/ 1367 h 1732"/>
                <a:gd name="T36" fmla="*/ 2569 w 2633"/>
                <a:gd name="T37" fmla="*/ 1320 h 1732"/>
                <a:gd name="T38" fmla="*/ 2569 w 2633"/>
                <a:gd name="T39" fmla="*/ 1241 h 1732"/>
                <a:gd name="T40" fmla="*/ 2608 w 2633"/>
                <a:gd name="T41" fmla="*/ 1225 h 1732"/>
                <a:gd name="T42" fmla="*/ 2608 w 2633"/>
                <a:gd name="T43" fmla="*/ 371 h 1732"/>
                <a:gd name="T44" fmla="*/ 2553 w 2633"/>
                <a:gd name="T45" fmla="*/ 356 h 1732"/>
                <a:gd name="T46" fmla="*/ 2506 w 2633"/>
                <a:gd name="T47" fmla="*/ 316 h 1732"/>
                <a:gd name="T48" fmla="*/ 2483 w 2633"/>
                <a:gd name="T49" fmla="*/ 261 h 1732"/>
                <a:gd name="T50" fmla="*/ 2506 w 2633"/>
                <a:gd name="T51" fmla="*/ 197 h 1732"/>
                <a:gd name="T52" fmla="*/ 2561 w 2633"/>
                <a:gd name="T53" fmla="*/ 95 h 1732"/>
                <a:gd name="T54" fmla="*/ 95 w 2633"/>
                <a:gd name="T55" fmla="*/ 0 h 1732"/>
                <a:gd name="T56" fmla="*/ 64 w 2633"/>
                <a:gd name="T57" fmla="*/ 435 h 1732"/>
                <a:gd name="T58" fmla="*/ 0 w 2633"/>
                <a:gd name="T59" fmla="*/ 1375 h 1732"/>
                <a:gd name="T60" fmla="*/ 1921 w 2633"/>
                <a:gd name="T61" fmla="*/ 1470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3" h="1732">
                  <a:moveTo>
                    <a:pt x="1921" y="1470"/>
                  </a:moveTo>
                  <a:lnTo>
                    <a:pt x="1921" y="1470"/>
                  </a:lnTo>
                  <a:cubicBezTo>
                    <a:pt x="1921" y="1470"/>
                    <a:pt x="1969" y="1494"/>
                    <a:pt x="1977" y="1518"/>
                  </a:cubicBezTo>
                  <a:cubicBezTo>
                    <a:pt x="1985" y="1533"/>
                    <a:pt x="1985" y="1549"/>
                    <a:pt x="2024" y="1549"/>
                  </a:cubicBezTo>
                  <a:cubicBezTo>
                    <a:pt x="2056" y="1557"/>
                    <a:pt x="2072" y="1573"/>
                    <a:pt x="2080" y="1581"/>
                  </a:cubicBezTo>
                  <a:cubicBezTo>
                    <a:pt x="2087" y="1597"/>
                    <a:pt x="2087" y="1589"/>
                    <a:pt x="2111" y="1565"/>
                  </a:cubicBezTo>
                  <a:cubicBezTo>
                    <a:pt x="2127" y="1541"/>
                    <a:pt x="2127" y="1526"/>
                    <a:pt x="2151" y="1533"/>
                  </a:cubicBezTo>
                  <a:cubicBezTo>
                    <a:pt x="2182" y="1533"/>
                    <a:pt x="2309" y="1518"/>
                    <a:pt x="2332" y="1541"/>
                  </a:cubicBezTo>
                  <a:cubicBezTo>
                    <a:pt x="2348" y="1557"/>
                    <a:pt x="2340" y="1573"/>
                    <a:pt x="2372" y="1573"/>
                  </a:cubicBezTo>
                  <a:cubicBezTo>
                    <a:pt x="2404" y="1573"/>
                    <a:pt x="2467" y="1597"/>
                    <a:pt x="2483" y="1620"/>
                  </a:cubicBezTo>
                  <a:cubicBezTo>
                    <a:pt x="2498" y="1644"/>
                    <a:pt x="2530" y="1668"/>
                    <a:pt x="2538" y="1668"/>
                  </a:cubicBezTo>
                  <a:cubicBezTo>
                    <a:pt x="2546" y="1668"/>
                    <a:pt x="2561" y="1731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707"/>
                    <a:pt x="2608" y="1684"/>
                    <a:pt x="2600" y="1652"/>
                  </a:cubicBezTo>
                  <a:cubicBezTo>
                    <a:pt x="2569" y="1597"/>
                    <a:pt x="2522" y="1613"/>
                    <a:pt x="2546" y="1565"/>
                  </a:cubicBezTo>
                  <a:cubicBezTo>
                    <a:pt x="2561" y="1526"/>
                    <a:pt x="2592" y="1541"/>
                    <a:pt x="2600" y="1486"/>
                  </a:cubicBezTo>
                  <a:cubicBezTo>
                    <a:pt x="2608" y="1439"/>
                    <a:pt x="2600" y="1439"/>
                    <a:pt x="2616" y="1415"/>
                  </a:cubicBezTo>
                  <a:cubicBezTo>
                    <a:pt x="2632" y="1391"/>
                    <a:pt x="2616" y="1383"/>
                    <a:pt x="2584" y="1367"/>
                  </a:cubicBezTo>
                  <a:cubicBezTo>
                    <a:pt x="2561" y="1352"/>
                    <a:pt x="2538" y="1336"/>
                    <a:pt x="2569" y="1320"/>
                  </a:cubicBezTo>
                  <a:cubicBezTo>
                    <a:pt x="2600" y="1304"/>
                    <a:pt x="2553" y="1265"/>
                    <a:pt x="2569" y="1241"/>
                  </a:cubicBezTo>
                  <a:cubicBezTo>
                    <a:pt x="2584" y="1217"/>
                    <a:pt x="2608" y="1225"/>
                    <a:pt x="2608" y="1225"/>
                  </a:cubicBezTo>
                  <a:cubicBezTo>
                    <a:pt x="2608" y="371"/>
                    <a:pt x="2608" y="371"/>
                    <a:pt x="2608" y="371"/>
                  </a:cubicBezTo>
                  <a:cubicBezTo>
                    <a:pt x="2608" y="371"/>
                    <a:pt x="2577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76"/>
                    <a:pt x="2498" y="276"/>
                    <a:pt x="2483" y="261"/>
                  </a:cubicBezTo>
                  <a:cubicBezTo>
                    <a:pt x="2467" y="245"/>
                    <a:pt x="2475" y="213"/>
                    <a:pt x="2506" y="197"/>
                  </a:cubicBezTo>
                  <a:cubicBezTo>
                    <a:pt x="2530" y="190"/>
                    <a:pt x="2553" y="134"/>
                    <a:pt x="2561" y="95"/>
                  </a:cubicBezTo>
                  <a:cubicBezTo>
                    <a:pt x="1945" y="110"/>
                    <a:pt x="317" y="16"/>
                    <a:pt x="95" y="0"/>
                  </a:cubicBezTo>
                  <a:cubicBezTo>
                    <a:pt x="64" y="435"/>
                    <a:pt x="64" y="435"/>
                    <a:pt x="64" y="435"/>
                  </a:cubicBezTo>
                  <a:cubicBezTo>
                    <a:pt x="0" y="1375"/>
                    <a:pt x="0" y="1375"/>
                    <a:pt x="0" y="1375"/>
                  </a:cubicBezTo>
                  <a:cubicBezTo>
                    <a:pt x="222" y="1391"/>
                    <a:pt x="1542" y="1486"/>
                    <a:pt x="1921" y="147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Freeform 331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2592 w 2633"/>
                <a:gd name="T1" fmla="*/ 1731 h 1732"/>
                <a:gd name="T2" fmla="*/ 2538 w 2633"/>
                <a:gd name="T3" fmla="*/ 1668 h 1732"/>
                <a:gd name="T4" fmla="*/ 2372 w 2633"/>
                <a:gd name="T5" fmla="*/ 1581 h 1732"/>
                <a:gd name="T6" fmla="*/ 2324 w 2633"/>
                <a:gd name="T7" fmla="*/ 1541 h 1732"/>
                <a:gd name="T8" fmla="*/ 2206 w 2633"/>
                <a:gd name="T9" fmla="*/ 1533 h 1732"/>
                <a:gd name="T10" fmla="*/ 2119 w 2633"/>
                <a:gd name="T11" fmla="*/ 1557 h 1732"/>
                <a:gd name="T12" fmla="*/ 2087 w 2633"/>
                <a:gd name="T13" fmla="*/ 1597 h 1732"/>
                <a:gd name="T14" fmla="*/ 2072 w 2633"/>
                <a:gd name="T15" fmla="*/ 1581 h 1732"/>
                <a:gd name="T16" fmla="*/ 1977 w 2633"/>
                <a:gd name="T17" fmla="*/ 1526 h 1732"/>
                <a:gd name="T18" fmla="*/ 1913 w 2633"/>
                <a:gd name="T19" fmla="*/ 1470 h 1732"/>
                <a:gd name="T20" fmla="*/ 1803 w 2633"/>
                <a:gd name="T21" fmla="*/ 1470 h 1732"/>
                <a:gd name="T22" fmla="*/ 0 w 2633"/>
                <a:gd name="T23" fmla="*/ 1375 h 1732"/>
                <a:gd name="T24" fmla="*/ 95 w 2633"/>
                <a:gd name="T25" fmla="*/ 0 h 1732"/>
                <a:gd name="T26" fmla="*/ 2435 w 2633"/>
                <a:gd name="T27" fmla="*/ 95 h 1732"/>
                <a:gd name="T28" fmla="*/ 2569 w 2633"/>
                <a:gd name="T29" fmla="*/ 95 h 1732"/>
                <a:gd name="T30" fmla="*/ 2506 w 2633"/>
                <a:gd name="T31" fmla="*/ 205 h 1732"/>
                <a:gd name="T32" fmla="*/ 2483 w 2633"/>
                <a:gd name="T33" fmla="*/ 261 h 1732"/>
                <a:gd name="T34" fmla="*/ 2514 w 2633"/>
                <a:gd name="T35" fmla="*/ 316 h 1732"/>
                <a:gd name="T36" fmla="*/ 2608 w 2633"/>
                <a:gd name="T37" fmla="*/ 371 h 1732"/>
                <a:gd name="T38" fmla="*/ 2608 w 2633"/>
                <a:gd name="T39" fmla="*/ 1233 h 1732"/>
                <a:gd name="T40" fmla="*/ 2600 w 2633"/>
                <a:gd name="T41" fmla="*/ 1225 h 1732"/>
                <a:gd name="T42" fmla="*/ 2577 w 2633"/>
                <a:gd name="T43" fmla="*/ 1280 h 1732"/>
                <a:gd name="T44" fmla="*/ 2561 w 2633"/>
                <a:gd name="T45" fmla="*/ 1336 h 1732"/>
                <a:gd name="T46" fmla="*/ 2592 w 2633"/>
                <a:gd name="T47" fmla="*/ 1367 h 1732"/>
                <a:gd name="T48" fmla="*/ 2624 w 2633"/>
                <a:gd name="T49" fmla="*/ 1399 h 1732"/>
                <a:gd name="T50" fmla="*/ 2608 w 2633"/>
                <a:gd name="T51" fmla="*/ 1446 h 1732"/>
                <a:gd name="T52" fmla="*/ 2577 w 2633"/>
                <a:gd name="T53" fmla="*/ 1533 h 1732"/>
                <a:gd name="T54" fmla="*/ 2561 w 2633"/>
                <a:gd name="T55" fmla="*/ 1604 h 1732"/>
                <a:gd name="T56" fmla="*/ 2632 w 2633"/>
                <a:gd name="T57" fmla="*/ 1723 h 1732"/>
                <a:gd name="T58" fmla="*/ 2624 w 2633"/>
                <a:gd name="T59" fmla="*/ 1731 h 1732"/>
                <a:gd name="T60" fmla="*/ 2592 w 2633"/>
                <a:gd name="T61" fmla="*/ 1731 h 1732"/>
                <a:gd name="T62" fmla="*/ 2261 w 2633"/>
                <a:gd name="T63" fmla="*/ 1526 h 1732"/>
                <a:gd name="T64" fmla="*/ 2340 w 2633"/>
                <a:gd name="T65" fmla="*/ 1557 h 1732"/>
                <a:gd name="T66" fmla="*/ 2483 w 2633"/>
                <a:gd name="T67" fmla="*/ 1620 h 1732"/>
                <a:gd name="T68" fmla="*/ 2553 w 2633"/>
                <a:gd name="T69" fmla="*/ 1676 h 1732"/>
                <a:gd name="T70" fmla="*/ 2600 w 2633"/>
                <a:gd name="T71" fmla="*/ 1723 h 1732"/>
                <a:gd name="T72" fmla="*/ 2592 w 2633"/>
                <a:gd name="T73" fmla="*/ 1652 h 1732"/>
                <a:gd name="T74" fmla="*/ 2538 w 2633"/>
                <a:gd name="T75" fmla="*/ 1565 h 1732"/>
                <a:gd name="T76" fmla="*/ 2600 w 2633"/>
                <a:gd name="T77" fmla="*/ 1486 h 1732"/>
                <a:gd name="T78" fmla="*/ 2608 w 2633"/>
                <a:gd name="T79" fmla="*/ 1415 h 1732"/>
                <a:gd name="T80" fmla="*/ 2592 w 2633"/>
                <a:gd name="T81" fmla="*/ 1375 h 1732"/>
                <a:gd name="T82" fmla="*/ 2577 w 2633"/>
                <a:gd name="T83" fmla="*/ 1367 h 1732"/>
                <a:gd name="T84" fmla="*/ 2569 w 2633"/>
                <a:gd name="T85" fmla="*/ 1320 h 1732"/>
                <a:gd name="T86" fmla="*/ 2569 w 2633"/>
                <a:gd name="T87" fmla="*/ 1241 h 1732"/>
                <a:gd name="T88" fmla="*/ 2600 w 2633"/>
                <a:gd name="T89" fmla="*/ 371 h 1732"/>
                <a:gd name="T90" fmla="*/ 2506 w 2633"/>
                <a:gd name="T91" fmla="*/ 316 h 1732"/>
                <a:gd name="T92" fmla="*/ 2483 w 2633"/>
                <a:gd name="T93" fmla="*/ 269 h 1732"/>
                <a:gd name="T94" fmla="*/ 2498 w 2633"/>
                <a:gd name="T95" fmla="*/ 197 h 1732"/>
                <a:gd name="T96" fmla="*/ 2435 w 2633"/>
                <a:gd name="T97" fmla="*/ 103 h 1732"/>
                <a:gd name="T98" fmla="*/ 71 w 2633"/>
                <a:gd name="T99" fmla="*/ 435 h 1732"/>
                <a:gd name="T100" fmla="*/ 1803 w 2633"/>
                <a:gd name="T101" fmla="*/ 1462 h 1732"/>
                <a:gd name="T102" fmla="*/ 1921 w 2633"/>
                <a:gd name="T103" fmla="*/ 1462 h 1732"/>
                <a:gd name="T104" fmla="*/ 1921 w 2633"/>
                <a:gd name="T105" fmla="*/ 1462 h 1732"/>
                <a:gd name="T106" fmla="*/ 1977 w 2633"/>
                <a:gd name="T107" fmla="*/ 1518 h 1732"/>
                <a:gd name="T108" fmla="*/ 2080 w 2633"/>
                <a:gd name="T109" fmla="*/ 1581 h 1732"/>
                <a:gd name="T110" fmla="*/ 2087 w 2633"/>
                <a:gd name="T111" fmla="*/ 1589 h 1732"/>
                <a:gd name="T112" fmla="*/ 2111 w 2633"/>
                <a:gd name="T113" fmla="*/ 1549 h 1732"/>
                <a:gd name="T114" fmla="*/ 2198 w 2633"/>
                <a:gd name="T115" fmla="*/ 1526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3" h="1732">
                  <a:moveTo>
                    <a:pt x="2592" y="1731"/>
                  </a:moveTo>
                  <a:lnTo>
                    <a:pt x="2592" y="1731"/>
                  </a:lnTo>
                  <a:cubicBezTo>
                    <a:pt x="2569" y="1731"/>
                    <a:pt x="2553" y="1699"/>
                    <a:pt x="2546" y="1684"/>
                  </a:cubicBezTo>
                  <a:cubicBezTo>
                    <a:pt x="2546" y="1676"/>
                    <a:pt x="2538" y="1668"/>
                    <a:pt x="2538" y="1668"/>
                  </a:cubicBezTo>
                  <a:cubicBezTo>
                    <a:pt x="2530" y="1668"/>
                    <a:pt x="2498" y="1644"/>
                    <a:pt x="2483" y="1620"/>
                  </a:cubicBezTo>
                  <a:cubicBezTo>
                    <a:pt x="2467" y="1597"/>
                    <a:pt x="2404" y="1581"/>
                    <a:pt x="2372" y="1581"/>
                  </a:cubicBezTo>
                  <a:cubicBezTo>
                    <a:pt x="2348" y="1581"/>
                    <a:pt x="2348" y="1573"/>
                    <a:pt x="2340" y="1557"/>
                  </a:cubicBezTo>
                  <a:cubicBezTo>
                    <a:pt x="2332" y="1557"/>
                    <a:pt x="2332" y="1549"/>
                    <a:pt x="2324" y="1541"/>
                  </a:cubicBezTo>
                  <a:cubicBezTo>
                    <a:pt x="2324" y="1541"/>
                    <a:pt x="2309" y="1533"/>
                    <a:pt x="2261" y="1533"/>
                  </a:cubicBezTo>
                  <a:cubicBezTo>
                    <a:pt x="2245" y="1533"/>
                    <a:pt x="2222" y="1533"/>
                    <a:pt x="2206" y="1533"/>
                  </a:cubicBezTo>
                  <a:cubicBezTo>
                    <a:pt x="2182" y="1533"/>
                    <a:pt x="2158" y="1533"/>
                    <a:pt x="2151" y="1533"/>
                  </a:cubicBezTo>
                  <a:cubicBezTo>
                    <a:pt x="2135" y="1533"/>
                    <a:pt x="2127" y="1541"/>
                    <a:pt x="2119" y="1557"/>
                  </a:cubicBezTo>
                  <a:lnTo>
                    <a:pt x="2111" y="1565"/>
                  </a:lnTo>
                  <a:cubicBezTo>
                    <a:pt x="2095" y="1589"/>
                    <a:pt x="2095" y="1597"/>
                    <a:pt x="2087" y="1597"/>
                  </a:cubicBezTo>
                  <a:cubicBezTo>
                    <a:pt x="2080" y="1597"/>
                    <a:pt x="2080" y="1589"/>
                    <a:pt x="2080" y="1589"/>
                  </a:cubicBezTo>
                  <a:cubicBezTo>
                    <a:pt x="2080" y="1589"/>
                    <a:pt x="2072" y="1589"/>
                    <a:pt x="2072" y="1581"/>
                  </a:cubicBezTo>
                  <a:cubicBezTo>
                    <a:pt x="2064" y="1573"/>
                    <a:pt x="2048" y="1557"/>
                    <a:pt x="2016" y="1557"/>
                  </a:cubicBezTo>
                  <a:cubicBezTo>
                    <a:pt x="1985" y="1549"/>
                    <a:pt x="1977" y="1541"/>
                    <a:pt x="1977" y="1526"/>
                  </a:cubicBezTo>
                  <a:cubicBezTo>
                    <a:pt x="1969" y="1518"/>
                    <a:pt x="1969" y="1518"/>
                    <a:pt x="1969" y="1518"/>
                  </a:cubicBezTo>
                  <a:cubicBezTo>
                    <a:pt x="1961" y="1502"/>
                    <a:pt x="1921" y="1478"/>
                    <a:pt x="1913" y="1470"/>
                  </a:cubicBezTo>
                  <a:cubicBezTo>
                    <a:pt x="1890" y="1470"/>
                    <a:pt x="1850" y="1470"/>
                    <a:pt x="1803" y="1470"/>
                  </a:cubicBezTo>
                  <a:lnTo>
                    <a:pt x="1803" y="1470"/>
                  </a:lnTo>
                  <a:cubicBezTo>
                    <a:pt x="1328" y="1470"/>
                    <a:pt x="222" y="1391"/>
                    <a:pt x="0" y="1375"/>
                  </a:cubicBezTo>
                  <a:lnTo>
                    <a:pt x="0" y="1375"/>
                  </a:lnTo>
                  <a:cubicBezTo>
                    <a:pt x="64" y="435"/>
                    <a:pt x="64" y="435"/>
                    <a:pt x="64" y="435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0"/>
                  </a:lnTo>
                  <a:cubicBezTo>
                    <a:pt x="269" y="8"/>
                    <a:pt x="1747" y="95"/>
                    <a:pt x="2435" y="95"/>
                  </a:cubicBezTo>
                  <a:cubicBezTo>
                    <a:pt x="2483" y="95"/>
                    <a:pt x="2522" y="95"/>
                    <a:pt x="2561" y="95"/>
                  </a:cubicBezTo>
                  <a:cubicBezTo>
                    <a:pt x="2569" y="95"/>
                    <a:pt x="2569" y="95"/>
                    <a:pt x="2569" y="95"/>
                  </a:cubicBezTo>
                  <a:lnTo>
                    <a:pt x="2569" y="95"/>
                  </a:lnTo>
                  <a:cubicBezTo>
                    <a:pt x="2553" y="142"/>
                    <a:pt x="2530" y="190"/>
                    <a:pt x="2506" y="205"/>
                  </a:cubicBezTo>
                  <a:cubicBezTo>
                    <a:pt x="2491" y="213"/>
                    <a:pt x="2483" y="221"/>
                    <a:pt x="2483" y="237"/>
                  </a:cubicBezTo>
                  <a:cubicBezTo>
                    <a:pt x="2475" y="245"/>
                    <a:pt x="2483" y="253"/>
                    <a:pt x="2483" y="261"/>
                  </a:cubicBezTo>
                  <a:cubicBezTo>
                    <a:pt x="2491" y="269"/>
                    <a:pt x="2491" y="269"/>
                    <a:pt x="2498" y="269"/>
                  </a:cubicBezTo>
                  <a:cubicBezTo>
                    <a:pt x="2506" y="276"/>
                    <a:pt x="2514" y="284"/>
                    <a:pt x="2514" y="316"/>
                  </a:cubicBezTo>
                  <a:cubicBezTo>
                    <a:pt x="2514" y="347"/>
                    <a:pt x="2530" y="347"/>
                    <a:pt x="2553" y="347"/>
                  </a:cubicBezTo>
                  <a:cubicBezTo>
                    <a:pt x="2577" y="347"/>
                    <a:pt x="2608" y="371"/>
                    <a:pt x="2608" y="371"/>
                  </a:cubicBezTo>
                  <a:lnTo>
                    <a:pt x="2608" y="371"/>
                  </a:lnTo>
                  <a:cubicBezTo>
                    <a:pt x="2608" y="1233"/>
                    <a:pt x="2608" y="1233"/>
                    <a:pt x="2608" y="1233"/>
                  </a:cubicBezTo>
                  <a:cubicBezTo>
                    <a:pt x="2600" y="1225"/>
                    <a:pt x="2600" y="1225"/>
                    <a:pt x="2600" y="1225"/>
                  </a:cubicBezTo>
                  <a:lnTo>
                    <a:pt x="2600" y="1225"/>
                  </a:lnTo>
                  <a:cubicBezTo>
                    <a:pt x="2592" y="1225"/>
                    <a:pt x="2584" y="1233"/>
                    <a:pt x="2577" y="1241"/>
                  </a:cubicBezTo>
                  <a:cubicBezTo>
                    <a:pt x="2569" y="1257"/>
                    <a:pt x="2569" y="1265"/>
                    <a:pt x="2577" y="1280"/>
                  </a:cubicBezTo>
                  <a:cubicBezTo>
                    <a:pt x="2584" y="1296"/>
                    <a:pt x="2584" y="1312"/>
                    <a:pt x="2569" y="1328"/>
                  </a:cubicBezTo>
                  <a:cubicBezTo>
                    <a:pt x="2561" y="1328"/>
                    <a:pt x="2561" y="1336"/>
                    <a:pt x="2561" y="1336"/>
                  </a:cubicBezTo>
                  <a:cubicBezTo>
                    <a:pt x="2561" y="1344"/>
                    <a:pt x="2569" y="1352"/>
                    <a:pt x="2584" y="1360"/>
                  </a:cubicBezTo>
                  <a:cubicBezTo>
                    <a:pt x="2584" y="1360"/>
                    <a:pt x="2584" y="1367"/>
                    <a:pt x="2592" y="1367"/>
                  </a:cubicBezTo>
                  <a:lnTo>
                    <a:pt x="2592" y="1367"/>
                  </a:lnTo>
                  <a:cubicBezTo>
                    <a:pt x="2608" y="1383"/>
                    <a:pt x="2624" y="1383"/>
                    <a:pt x="2624" y="1399"/>
                  </a:cubicBezTo>
                  <a:cubicBezTo>
                    <a:pt x="2624" y="1407"/>
                    <a:pt x="2624" y="1407"/>
                    <a:pt x="2616" y="1415"/>
                  </a:cubicBezTo>
                  <a:cubicBezTo>
                    <a:pt x="2608" y="1431"/>
                    <a:pt x="2608" y="1431"/>
                    <a:pt x="2608" y="1446"/>
                  </a:cubicBezTo>
                  <a:cubicBezTo>
                    <a:pt x="2608" y="1454"/>
                    <a:pt x="2608" y="1462"/>
                    <a:pt x="2608" y="1486"/>
                  </a:cubicBezTo>
                  <a:cubicBezTo>
                    <a:pt x="2600" y="1518"/>
                    <a:pt x="2584" y="1526"/>
                    <a:pt x="2577" y="1533"/>
                  </a:cubicBezTo>
                  <a:cubicBezTo>
                    <a:pt x="2561" y="1541"/>
                    <a:pt x="2553" y="1549"/>
                    <a:pt x="2546" y="1573"/>
                  </a:cubicBezTo>
                  <a:cubicBezTo>
                    <a:pt x="2538" y="1589"/>
                    <a:pt x="2546" y="1597"/>
                    <a:pt x="2561" y="1604"/>
                  </a:cubicBezTo>
                  <a:cubicBezTo>
                    <a:pt x="2569" y="1613"/>
                    <a:pt x="2584" y="1620"/>
                    <a:pt x="2600" y="1644"/>
                  </a:cubicBezTo>
                  <a:cubicBezTo>
                    <a:pt x="2616" y="1676"/>
                    <a:pt x="2624" y="1699"/>
                    <a:pt x="2632" y="1723"/>
                  </a:cubicBezTo>
                  <a:cubicBezTo>
                    <a:pt x="2632" y="1731"/>
                    <a:pt x="2632" y="1731"/>
                    <a:pt x="2632" y="1731"/>
                  </a:cubicBezTo>
                  <a:cubicBezTo>
                    <a:pt x="2624" y="1731"/>
                    <a:pt x="2624" y="1731"/>
                    <a:pt x="2624" y="1731"/>
                  </a:cubicBezTo>
                  <a:cubicBezTo>
                    <a:pt x="2616" y="1731"/>
                    <a:pt x="2608" y="1731"/>
                    <a:pt x="2600" y="1731"/>
                  </a:cubicBezTo>
                  <a:cubicBezTo>
                    <a:pt x="2600" y="1731"/>
                    <a:pt x="2600" y="1731"/>
                    <a:pt x="2592" y="1731"/>
                  </a:cubicBezTo>
                  <a:close/>
                  <a:moveTo>
                    <a:pt x="2261" y="1526"/>
                  </a:moveTo>
                  <a:lnTo>
                    <a:pt x="2261" y="1526"/>
                  </a:lnTo>
                  <a:cubicBezTo>
                    <a:pt x="2301" y="1526"/>
                    <a:pt x="2324" y="1526"/>
                    <a:pt x="2332" y="1533"/>
                  </a:cubicBezTo>
                  <a:cubicBezTo>
                    <a:pt x="2340" y="1541"/>
                    <a:pt x="2340" y="1549"/>
                    <a:pt x="2340" y="1557"/>
                  </a:cubicBezTo>
                  <a:cubicBezTo>
                    <a:pt x="2348" y="1565"/>
                    <a:pt x="2356" y="1573"/>
                    <a:pt x="2372" y="1573"/>
                  </a:cubicBezTo>
                  <a:cubicBezTo>
                    <a:pt x="2404" y="1573"/>
                    <a:pt x="2467" y="1589"/>
                    <a:pt x="2483" y="1620"/>
                  </a:cubicBezTo>
                  <a:cubicBezTo>
                    <a:pt x="2506" y="1644"/>
                    <a:pt x="2530" y="1660"/>
                    <a:pt x="2538" y="1660"/>
                  </a:cubicBezTo>
                  <a:cubicBezTo>
                    <a:pt x="2546" y="1660"/>
                    <a:pt x="2545" y="1668"/>
                    <a:pt x="2553" y="1676"/>
                  </a:cubicBezTo>
                  <a:cubicBezTo>
                    <a:pt x="2561" y="1699"/>
                    <a:pt x="2577" y="1723"/>
                    <a:pt x="2592" y="1723"/>
                  </a:cubicBezTo>
                  <a:cubicBezTo>
                    <a:pt x="2600" y="1723"/>
                    <a:pt x="2600" y="1723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699"/>
                    <a:pt x="2608" y="1676"/>
                    <a:pt x="2592" y="1652"/>
                  </a:cubicBezTo>
                  <a:cubicBezTo>
                    <a:pt x="2584" y="1628"/>
                    <a:pt x="2569" y="1613"/>
                    <a:pt x="2553" y="1604"/>
                  </a:cubicBezTo>
                  <a:cubicBezTo>
                    <a:pt x="2538" y="1597"/>
                    <a:pt x="2530" y="1589"/>
                    <a:pt x="2538" y="1565"/>
                  </a:cubicBezTo>
                  <a:cubicBezTo>
                    <a:pt x="2546" y="1549"/>
                    <a:pt x="2561" y="1541"/>
                    <a:pt x="2569" y="1533"/>
                  </a:cubicBezTo>
                  <a:cubicBezTo>
                    <a:pt x="2584" y="1518"/>
                    <a:pt x="2592" y="1510"/>
                    <a:pt x="2600" y="1486"/>
                  </a:cubicBezTo>
                  <a:cubicBezTo>
                    <a:pt x="2600" y="1462"/>
                    <a:pt x="2600" y="1454"/>
                    <a:pt x="2600" y="1446"/>
                  </a:cubicBezTo>
                  <a:cubicBezTo>
                    <a:pt x="2600" y="1431"/>
                    <a:pt x="2600" y="1423"/>
                    <a:pt x="2608" y="1415"/>
                  </a:cubicBezTo>
                  <a:cubicBezTo>
                    <a:pt x="2616" y="1407"/>
                    <a:pt x="2616" y="1399"/>
                    <a:pt x="2616" y="1399"/>
                  </a:cubicBezTo>
                  <a:cubicBezTo>
                    <a:pt x="2616" y="1391"/>
                    <a:pt x="2608" y="1383"/>
                    <a:pt x="2592" y="1375"/>
                  </a:cubicBezTo>
                  <a:cubicBezTo>
                    <a:pt x="2584" y="1375"/>
                    <a:pt x="2584" y="1375"/>
                    <a:pt x="2584" y="1375"/>
                  </a:cubicBezTo>
                  <a:cubicBezTo>
                    <a:pt x="2584" y="1367"/>
                    <a:pt x="2584" y="1367"/>
                    <a:pt x="2577" y="1367"/>
                  </a:cubicBezTo>
                  <a:cubicBezTo>
                    <a:pt x="2561" y="1360"/>
                    <a:pt x="2553" y="1352"/>
                    <a:pt x="2553" y="1336"/>
                  </a:cubicBezTo>
                  <a:cubicBezTo>
                    <a:pt x="2553" y="1328"/>
                    <a:pt x="2553" y="1328"/>
                    <a:pt x="2569" y="1320"/>
                  </a:cubicBezTo>
                  <a:cubicBezTo>
                    <a:pt x="2577" y="1312"/>
                    <a:pt x="2577" y="1304"/>
                    <a:pt x="2569" y="1280"/>
                  </a:cubicBezTo>
                  <a:cubicBezTo>
                    <a:pt x="2561" y="1265"/>
                    <a:pt x="2561" y="1249"/>
                    <a:pt x="2569" y="1241"/>
                  </a:cubicBezTo>
                  <a:cubicBezTo>
                    <a:pt x="2584" y="1217"/>
                    <a:pt x="2592" y="1217"/>
                    <a:pt x="2600" y="1217"/>
                  </a:cubicBezTo>
                  <a:cubicBezTo>
                    <a:pt x="2600" y="371"/>
                    <a:pt x="2600" y="371"/>
                    <a:pt x="2600" y="371"/>
                  </a:cubicBezTo>
                  <a:cubicBezTo>
                    <a:pt x="2592" y="371"/>
                    <a:pt x="2569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92"/>
                    <a:pt x="2498" y="284"/>
                    <a:pt x="2491" y="276"/>
                  </a:cubicBezTo>
                  <a:lnTo>
                    <a:pt x="2483" y="269"/>
                  </a:lnTo>
                  <a:cubicBezTo>
                    <a:pt x="2475" y="253"/>
                    <a:pt x="2475" y="245"/>
                    <a:pt x="2475" y="229"/>
                  </a:cubicBezTo>
                  <a:cubicBezTo>
                    <a:pt x="2475" y="221"/>
                    <a:pt x="2491" y="205"/>
                    <a:pt x="2498" y="197"/>
                  </a:cubicBezTo>
                  <a:cubicBezTo>
                    <a:pt x="2522" y="182"/>
                    <a:pt x="2546" y="142"/>
                    <a:pt x="2561" y="95"/>
                  </a:cubicBezTo>
                  <a:cubicBezTo>
                    <a:pt x="2522" y="103"/>
                    <a:pt x="2483" y="103"/>
                    <a:pt x="2435" y="103"/>
                  </a:cubicBezTo>
                  <a:cubicBezTo>
                    <a:pt x="1755" y="103"/>
                    <a:pt x="285" y="16"/>
                    <a:pt x="103" y="8"/>
                  </a:cubicBezTo>
                  <a:cubicBezTo>
                    <a:pt x="71" y="435"/>
                    <a:pt x="71" y="435"/>
                    <a:pt x="71" y="435"/>
                  </a:cubicBezTo>
                  <a:cubicBezTo>
                    <a:pt x="8" y="1367"/>
                    <a:pt x="8" y="1367"/>
                    <a:pt x="8" y="1367"/>
                  </a:cubicBezTo>
                  <a:cubicBezTo>
                    <a:pt x="229" y="1383"/>
                    <a:pt x="1328" y="1462"/>
                    <a:pt x="1803" y="1462"/>
                  </a:cubicBezTo>
                  <a:lnTo>
                    <a:pt x="1803" y="1462"/>
                  </a:lnTo>
                  <a:cubicBezTo>
                    <a:pt x="1850" y="1462"/>
                    <a:pt x="1890" y="1462"/>
                    <a:pt x="1921" y="1462"/>
                  </a:cubicBezTo>
                  <a:lnTo>
                    <a:pt x="1921" y="1462"/>
                  </a:lnTo>
                  <a:lnTo>
                    <a:pt x="1921" y="1462"/>
                  </a:lnTo>
                  <a:cubicBezTo>
                    <a:pt x="1921" y="1462"/>
                    <a:pt x="1969" y="1494"/>
                    <a:pt x="1977" y="1518"/>
                  </a:cubicBezTo>
                  <a:lnTo>
                    <a:pt x="1977" y="1518"/>
                  </a:lnTo>
                  <a:cubicBezTo>
                    <a:pt x="1985" y="1533"/>
                    <a:pt x="1992" y="1541"/>
                    <a:pt x="2024" y="1549"/>
                  </a:cubicBezTo>
                  <a:cubicBezTo>
                    <a:pt x="2056" y="1549"/>
                    <a:pt x="2072" y="1565"/>
                    <a:pt x="2080" y="1581"/>
                  </a:cubicBezTo>
                  <a:lnTo>
                    <a:pt x="2080" y="1581"/>
                  </a:lnTo>
                  <a:lnTo>
                    <a:pt x="2087" y="1589"/>
                  </a:lnTo>
                  <a:cubicBezTo>
                    <a:pt x="2087" y="1589"/>
                    <a:pt x="2095" y="1573"/>
                    <a:pt x="2103" y="1565"/>
                  </a:cubicBezTo>
                  <a:cubicBezTo>
                    <a:pt x="2111" y="1557"/>
                    <a:pt x="2111" y="1557"/>
                    <a:pt x="2111" y="1549"/>
                  </a:cubicBezTo>
                  <a:cubicBezTo>
                    <a:pt x="2127" y="1533"/>
                    <a:pt x="2127" y="1526"/>
                    <a:pt x="2151" y="1526"/>
                  </a:cubicBezTo>
                  <a:cubicBezTo>
                    <a:pt x="2158" y="1526"/>
                    <a:pt x="2182" y="1526"/>
                    <a:pt x="2198" y="1526"/>
                  </a:cubicBezTo>
                  <a:cubicBezTo>
                    <a:pt x="2222" y="1526"/>
                    <a:pt x="2245" y="1526"/>
                    <a:pt x="2261" y="152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Freeform 350"/>
            <p:cNvSpPr>
              <a:spLocks noChangeArrowheads="1"/>
            </p:cNvSpPr>
            <p:nvPr/>
          </p:nvSpPr>
          <p:spPr bwMode="auto">
            <a:xfrm>
              <a:off x="16024326" y="5982808"/>
              <a:ext cx="1630471" cy="816396"/>
            </a:xfrm>
            <a:custGeom>
              <a:avLst/>
              <a:gdLst>
                <a:gd name="T0" fmla="*/ 3098 w 3099"/>
                <a:gd name="T1" fmla="*/ 1510 h 1551"/>
                <a:gd name="T2" fmla="*/ 3098 w 3099"/>
                <a:gd name="T3" fmla="*/ 1510 h 1551"/>
                <a:gd name="T4" fmla="*/ 3082 w 3099"/>
                <a:gd name="T5" fmla="*/ 1494 h 1551"/>
                <a:gd name="T6" fmla="*/ 3035 w 3099"/>
                <a:gd name="T7" fmla="*/ 1463 h 1551"/>
                <a:gd name="T8" fmla="*/ 3027 w 3099"/>
                <a:gd name="T9" fmla="*/ 1384 h 1551"/>
                <a:gd name="T10" fmla="*/ 2948 w 3099"/>
                <a:gd name="T11" fmla="*/ 1305 h 1551"/>
                <a:gd name="T12" fmla="*/ 2940 w 3099"/>
                <a:gd name="T13" fmla="*/ 1265 h 1551"/>
                <a:gd name="T14" fmla="*/ 2916 w 3099"/>
                <a:gd name="T15" fmla="*/ 1194 h 1551"/>
                <a:gd name="T16" fmla="*/ 2885 w 3099"/>
                <a:gd name="T17" fmla="*/ 1186 h 1551"/>
                <a:gd name="T18" fmla="*/ 2900 w 3099"/>
                <a:gd name="T19" fmla="*/ 1044 h 1551"/>
                <a:gd name="T20" fmla="*/ 2885 w 3099"/>
                <a:gd name="T21" fmla="*/ 988 h 1551"/>
                <a:gd name="T22" fmla="*/ 2885 w 3099"/>
                <a:gd name="T23" fmla="*/ 925 h 1551"/>
                <a:gd name="T24" fmla="*/ 2877 w 3099"/>
                <a:gd name="T25" fmla="*/ 878 h 1551"/>
                <a:gd name="T26" fmla="*/ 2853 w 3099"/>
                <a:gd name="T27" fmla="*/ 846 h 1551"/>
                <a:gd name="T28" fmla="*/ 2853 w 3099"/>
                <a:gd name="T29" fmla="*/ 807 h 1551"/>
                <a:gd name="T30" fmla="*/ 2821 w 3099"/>
                <a:gd name="T31" fmla="*/ 783 h 1551"/>
                <a:gd name="T32" fmla="*/ 2806 w 3099"/>
                <a:gd name="T33" fmla="*/ 767 h 1551"/>
                <a:gd name="T34" fmla="*/ 2790 w 3099"/>
                <a:gd name="T35" fmla="*/ 617 h 1551"/>
                <a:gd name="T36" fmla="*/ 2750 w 3099"/>
                <a:gd name="T37" fmla="*/ 530 h 1551"/>
                <a:gd name="T38" fmla="*/ 2719 w 3099"/>
                <a:gd name="T39" fmla="*/ 459 h 1551"/>
                <a:gd name="T40" fmla="*/ 2703 w 3099"/>
                <a:gd name="T41" fmla="*/ 380 h 1551"/>
                <a:gd name="T42" fmla="*/ 2687 w 3099"/>
                <a:gd name="T43" fmla="*/ 348 h 1551"/>
                <a:gd name="T44" fmla="*/ 2663 w 3099"/>
                <a:gd name="T45" fmla="*/ 348 h 1551"/>
                <a:gd name="T46" fmla="*/ 2601 w 3099"/>
                <a:gd name="T47" fmla="*/ 293 h 1551"/>
                <a:gd name="T48" fmla="*/ 2546 w 3099"/>
                <a:gd name="T49" fmla="*/ 245 h 1551"/>
                <a:gd name="T50" fmla="*/ 2435 w 3099"/>
                <a:gd name="T51" fmla="*/ 198 h 1551"/>
                <a:gd name="T52" fmla="*/ 2395 w 3099"/>
                <a:gd name="T53" fmla="*/ 166 h 1551"/>
                <a:gd name="T54" fmla="*/ 2214 w 3099"/>
                <a:gd name="T55" fmla="*/ 158 h 1551"/>
                <a:gd name="T56" fmla="*/ 2174 w 3099"/>
                <a:gd name="T57" fmla="*/ 190 h 1551"/>
                <a:gd name="T58" fmla="*/ 2143 w 3099"/>
                <a:gd name="T59" fmla="*/ 206 h 1551"/>
                <a:gd name="T60" fmla="*/ 2087 w 3099"/>
                <a:gd name="T61" fmla="*/ 174 h 1551"/>
                <a:gd name="T62" fmla="*/ 2040 w 3099"/>
                <a:gd name="T63" fmla="*/ 143 h 1551"/>
                <a:gd name="T64" fmla="*/ 1984 w 3099"/>
                <a:gd name="T65" fmla="*/ 95 h 1551"/>
                <a:gd name="T66" fmla="*/ 63 w 3099"/>
                <a:gd name="T67" fmla="*/ 0 h 1551"/>
                <a:gd name="T68" fmla="*/ 0 w 3099"/>
                <a:gd name="T69" fmla="*/ 957 h 1551"/>
                <a:gd name="T70" fmla="*/ 625 w 3099"/>
                <a:gd name="T71" fmla="*/ 981 h 1551"/>
                <a:gd name="T72" fmla="*/ 696 w 3099"/>
                <a:gd name="T73" fmla="*/ 1028 h 1551"/>
                <a:gd name="T74" fmla="*/ 680 w 3099"/>
                <a:gd name="T75" fmla="*/ 1463 h 1551"/>
                <a:gd name="T76" fmla="*/ 3098 w 3099"/>
                <a:gd name="T77" fmla="*/ 15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99" h="1551">
                  <a:moveTo>
                    <a:pt x="3098" y="1510"/>
                  </a:moveTo>
                  <a:lnTo>
                    <a:pt x="3098" y="1510"/>
                  </a:lnTo>
                  <a:cubicBezTo>
                    <a:pt x="3090" y="1502"/>
                    <a:pt x="3082" y="1502"/>
                    <a:pt x="3082" y="1494"/>
                  </a:cubicBezTo>
                  <a:cubicBezTo>
                    <a:pt x="3066" y="1486"/>
                    <a:pt x="3035" y="1494"/>
                    <a:pt x="3035" y="1463"/>
                  </a:cubicBezTo>
                  <a:cubicBezTo>
                    <a:pt x="3035" y="1431"/>
                    <a:pt x="3059" y="1415"/>
                    <a:pt x="3027" y="1384"/>
                  </a:cubicBezTo>
                  <a:cubicBezTo>
                    <a:pt x="2987" y="1352"/>
                    <a:pt x="2956" y="1336"/>
                    <a:pt x="2948" y="1305"/>
                  </a:cubicBezTo>
                  <a:cubicBezTo>
                    <a:pt x="2940" y="1265"/>
                    <a:pt x="2964" y="1297"/>
                    <a:pt x="2940" y="1265"/>
                  </a:cubicBezTo>
                  <a:cubicBezTo>
                    <a:pt x="2924" y="1241"/>
                    <a:pt x="2932" y="1194"/>
                    <a:pt x="2916" y="1194"/>
                  </a:cubicBezTo>
                  <a:cubicBezTo>
                    <a:pt x="2900" y="1194"/>
                    <a:pt x="2885" y="1210"/>
                    <a:pt x="2885" y="1186"/>
                  </a:cubicBezTo>
                  <a:cubicBezTo>
                    <a:pt x="2885" y="1162"/>
                    <a:pt x="2932" y="1083"/>
                    <a:pt x="2900" y="1044"/>
                  </a:cubicBezTo>
                  <a:cubicBezTo>
                    <a:pt x="2877" y="1012"/>
                    <a:pt x="2869" y="1012"/>
                    <a:pt x="2885" y="988"/>
                  </a:cubicBezTo>
                  <a:cubicBezTo>
                    <a:pt x="2900" y="965"/>
                    <a:pt x="2900" y="933"/>
                    <a:pt x="2885" y="925"/>
                  </a:cubicBezTo>
                  <a:cubicBezTo>
                    <a:pt x="2877" y="917"/>
                    <a:pt x="2877" y="902"/>
                    <a:pt x="2877" y="878"/>
                  </a:cubicBezTo>
                  <a:cubicBezTo>
                    <a:pt x="2885" y="862"/>
                    <a:pt x="2853" y="870"/>
                    <a:pt x="2853" y="846"/>
                  </a:cubicBezTo>
                  <a:cubicBezTo>
                    <a:pt x="2861" y="830"/>
                    <a:pt x="2853" y="807"/>
                    <a:pt x="2853" y="807"/>
                  </a:cubicBezTo>
                  <a:cubicBezTo>
                    <a:pt x="2853" y="807"/>
                    <a:pt x="2845" y="775"/>
                    <a:pt x="2821" y="783"/>
                  </a:cubicBezTo>
                  <a:cubicBezTo>
                    <a:pt x="2806" y="783"/>
                    <a:pt x="2806" y="783"/>
                    <a:pt x="2806" y="767"/>
                  </a:cubicBezTo>
                  <a:cubicBezTo>
                    <a:pt x="2806" y="744"/>
                    <a:pt x="2813" y="649"/>
                    <a:pt x="2790" y="617"/>
                  </a:cubicBezTo>
                  <a:cubicBezTo>
                    <a:pt x="2758" y="585"/>
                    <a:pt x="2766" y="554"/>
                    <a:pt x="2750" y="530"/>
                  </a:cubicBezTo>
                  <a:cubicBezTo>
                    <a:pt x="2726" y="498"/>
                    <a:pt x="2734" y="491"/>
                    <a:pt x="2719" y="459"/>
                  </a:cubicBezTo>
                  <a:cubicBezTo>
                    <a:pt x="2703" y="427"/>
                    <a:pt x="2711" y="396"/>
                    <a:pt x="2703" y="380"/>
                  </a:cubicBezTo>
                  <a:cubicBezTo>
                    <a:pt x="2695" y="372"/>
                    <a:pt x="2695" y="364"/>
                    <a:pt x="2687" y="348"/>
                  </a:cubicBezTo>
                  <a:cubicBezTo>
                    <a:pt x="2679" y="348"/>
                    <a:pt x="2671" y="348"/>
                    <a:pt x="2663" y="348"/>
                  </a:cubicBezTo>
                  <a:cubicBezTo>
                    <a:pt x="2624" y="356"/>
                    <a:pt x="2609" y="293"/>
                    <a:pt x="2601" y="293"/>
                  </a:cubicBezTo>
                  <a:cubicBezTo>
                    <a:pt x="2593" y="293"/>
                    <a:pt x="2561" y="269"/>
                    <a:pt x="2546" y="245"/>
                  </a:cubicBezTo>
                  <a:cubicBezTo>
                    <a:pt x="2530" y="222"/>
                    <a:pt x="2467" y="198"/>
                    <a:pt x="2435" y="198"/>
                  </a:cubicBezTo>
                  <a:cubicBezTo>
                    <a:pt x="2403" y="198"/>
                    <a:pt x="2411" y="182"/>
                    <a:pt x="2395" y="166"/>
                  </a:cubicBezTo>
                  <a:cubicBezTo>
                    <a:pt x="2372" y="143"/>
                    <a:pt x="2245" y="158"/>
                    <a:pt x="2214" y="158"/>
                  </a:cubicBezTo>
                  <a:cubicBezTo>
                    <a:pt x="2190" y="151"/>
                    <a:pt x="2190" y="166"/>
                    <a:pt x="2174" y="190"/>
                  </a:cubicBezTo>
                  <a:cubicBezTo>
                    <a:pt x="2150" y="214"/>
                    <a:pt x="2150" y="222"/>
                    <a:pt x="2143" y="206"/>
                  </a:cubicBezTo>
                  <a:cubicBezTo>
                    <a:pt x="2135" y="198"/>
                    <a:pt x="2119" y="182"/>
                    <a:pt x="2087" y="174"/>
                  </a:cubicBezTo>
                  <a:cubicBezTo>
                    <a:pt x="2048" y="174"/>
                    <a:pt x="2048" y="158"/>
                    <a:pt x="2040" y="143"/>
                  </a:cubicBezTo>
                  <a:cubicBezTo>
                    <a:pt x="2032" y="119"/>
                    <a:pt x="1984" y="95"/>
                    <a:pt x="1984" y="95"/>
                  </a:cubicBezTo>
                  <a:cubicBezTo>
                    <a:pt x="1605" y="111"/>
                    <a:pt x="285" y="16"/>
                    <a:pt x="63" y="0"/>
                  </a:cubicBezTo>
                  <a:cubicBezTo>
                    <a:pt x="0" y="957"/>
                    <a:pt x="0" y="957"/>
                    <a:pt x="0" y="957"/>
                  </a:cubicBezTo>
                  <a:cubicBezTo>
                    <a:pt x="285" y="981"/>
                    <a:pt x="514" y="996"/>
                    <a:pt x="625" y="981"/>
                  </a:cubicBezTo>
                  <a:cubicBezTo>
                    <a:pt x="625" y="981"/>
                    <a:pt x="688" y="965"/>
                    <a:pt x="696" y="1028"/>
                  </a:cubicBezTo>
                  <a:cubicBezTo>
                    <a:pt x="704" y="1044"/>
                    <a:pt x="696" y="1218"/>
                    <a:pt x="680" y="1463"/>
                  </a:cubicBezTo>
                  <a:cubicBezTo>
                    <a:pt x="909" y="1471"/>
                    <a:pt x="2474" y="1550"/>
                    <a:pt x="3098" y="151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Freeform 351"/>
            <p:cNvSpPr>
              <a:spLocks noChangeArrowheads="1"/>
            </p:cNvSpPr>
            <p:nvPr/>
          </p:nvSpPr>
          <p:spPr bwMode="auto">
            <a:xfrm>
              <a:off x="16019687" y="5978169"/>
              <a:ext cx="1637430" cy="807118"/>
            </a:xfrm>
            <a:custGeom>
              <a:avLst/>
              <a:gdLst>
                <a:gd name="T0" fmla="*/ 2648 w 3115"/>
                <a:gd name="T1" fmla="*/ 1534 h 1535"/>
                <a:gd name="T2" fmla="*/ 688 w 3115"/>
                <a:gd name="T3" fmla="*/ 1471 h 1535"/>
                <a:gd name="T4" fmla="*/ 633 w 3115"/>
                <a:gd name="T5" fmla="*/ 989 h 1535"/>
                <a:gd name="T6" fmla="*/ 0 w 3115"/>
                <a:gd name="T7" fmla="*/ 973 h 1535"/>
                <a:gd name="T8" fmla="*/ 71 w 3115"/>
                <a:gd name="T9" fmla="*/ 0 h 1535"/>
                <a:gd name="T10" fmla="*/ 1992 w 3115"/>
                <a:gd name="T11" fmla="*/ 95 h 1535"/>
                <a:gd name="T12" fmla="*/ 2048 w 3115"/>
                <a:gd name="T13" fmla="*/ 151 h 1535"/>
                <a:gd name="T14" fmla="*/ 2151 w 3115"/>
                <a:gd name="T15" fmla="*/ 214 h 1535"/>
                <a:gd name="T16" fmla="*/ 2182 w 3115"/>
                <a:gd name="T17" fmla="*/ 182 h 1535"/>
                <a:gd name="T18" fmla="*/ 2332 w 3115"/>
                <a:gd name="T19" fmla="*/ 159 h 1535"/>
                <a:gd name="T20" fmla="*/ 2443 w 3115"/>
                <a:gd name="T21" fmla="*/ 206 h 1535"/>
                <a:gd name="T22" fmla="*/ 2624 w 3115"/>
                <a:gd name="T23" fmla="*/ 309 h 1535"/>
                <a:gd name="T24" fmla="*/ 2695 w 3115"/>
                <a:gd name="T25" fmla="*/ 356 h 1535"/>
                <a:gd name="T26" fmla="*/ 2711 w 3115"/>
                <a:gd name="T27" fmla="*/ 388 h 1535"/>
                <a:gd name="T28" fmla="*/ 2742 w 3115"/>
                <a:gd name="T29" fmla="*/ 490 h 1535"/>
                <a:gd name="T30" fmla="*/ 2798 w 3115"/>
                <a:gd name="T31" fmla="*/ 625 h 1535"/>
                <a:gd name="T32" fmla="*/ 2814 w 3115"/>
                <a:gd name="T33" fmla="*/ 783 h 1535"/>
                <a:gd name="T34" fmla="*/ 2837 w 3115"/>
                <a:gd name="T35" fmla="*/ 783 h 1535"/>
                <a:gd name="T36" fmla="*/ 2869 w 3115"/>
                <a:gd name="T37" fmla="*/ 854 h 1535"/>
                <a:gd name="T38" fmla="*/ 2893 w 3115"/>
                <a:gd name="T39" fmla="*/ 933 h 1535"/>
                <a:gd name="T40" fmla="*/ 2916 w 3115"/>
                <a:gd name="T41" fmla="*/ 1052 h 1535"/>
                <a:gd name="T42" fmla="*/ 2901 w 3115"/>
                <a:gd name="T43" fmla="*/ 1202 h 1535"/>
                <a:gd name="T44" fmla="*/ 2924 w 3115"/>
                <a:gd name="T45" fmla="*/ 1202 h 1535"/>
                <a:gd name="T46" fmla="*/ 2964 w 3115"/>
                <a:gd name="T47" fmla="*/ 1289 h 1535"/>
                <a:gd name="T48" fmla="*/ 3003 w 3115"/>
                <a:gd name="T49" fmla="*/ 1360 h 1535"/>
                <a:gd name="T50" fmla="*/ 3051 w 3115"/>
                <a:gd name="T51" fmla="*/ 1471 h 1535"/>
                <a:gd name="T52" fmla="*/ 3114 w 3115"/>
                <a:gd name="T53" fmla="*/ 1526 h 1535"/>
                <a:gd name="T54" fmla="*/ 696 w 3115"/>
                <a:gd name="T55" fmla="*/ 1463 h 1535"/>
                <a:gd name="T56" fmla="*/ 2648 w 3115"/>
                <a:gd name="T57" fmla="*/ 1526 h 1535"/>
                <a:gd name="T58" fmla="*/ 3074 w 3115"/>
                <a:gd name="T59" fmla="*/ 1502 h 1535"/>
                <a:gd name="T60" fmla="*/ 3027 w 3115"/>
                <a:gd name="T61" fmla="*/ 1400 h 1535"/>
                <a:gd name="T62" fmla="*/ 2956 w 3115"/>
                <a:gd name="T63" fmla="*/ 1289 h 1535"/>
                <a:gd name="T64" fmla="*/ 2924 w 3115"/>
                <a:gd name="T65" fmla="*/ 1210 h 1535"/>
                <a:gd name="T66" fmla="*/ 2893 w 3115"/>
                <a:gd name="T67" fmla="*/ 1210 h 1535"/>
                <a:gd name="T68" fmla="*/ 2908 w 3115"/>
                <a:gd name="T69" fmla="*/ 1060 h 1535"/>
                <a:gd name="T70" fmla="*/ 2893 w 3115"/>
                <a:gd name="T71" fmla="*/ 941 h 1535"/>
                <a:gd name="T72" fmla="*/ 2861 w 3115"/>
                <a:gd name="T73" fmla="*/ 854 h 1535"/>
                <a:gd name="T74" fmla="*/ 2829 w 3115"/>
                <a:gd name="T75" fmla="*/ 791 h 1535"/>
                <a:gd name="T76" fmla="*/ 2805 w 3115"/>
                <a:gd name="T77" fmla="*/ 775 h 1535"/>
                <a:gd name="T78" fmla="*/ 2766 w 3115"/>
                <a:gd name="T79" fmla="*/ 570 h 1535"/>
                <a:gd name="T80" fmla="*/ 2719 w 3115"/>
                <a:gd name="T81" fmla="*/ 467 h 1535"/>
                <a:gd name="T82" fmla="*/ 2695 w 3115"/>
                <a:gd name="T83" fmla="*/ 364 h 1535"/>
                <a:gd name="T84" fmla="*/ 2663 w 3115"/>
                <a:gd name="T85" fmla="*/ 364 h 1535"/>
                <a:gd name="T86" fmla="*/ 2554 w 3115"/>
                <a:gd name="T87" fmla="*/ 253 h 1535"/>
                <a:gd name="T88" fmla="*/ 2395 w 3115"/>
                <a:gd name="T89" fmla="*/ 174 h 1535"/>
                <a:gd name="T90" fmla="*/ 2222 w 3115"/>
                <a:gd name="T91" fmla="*/ 166 h 1535"/>
                <a:gd name="T92" fmla="*/ 2158 w 3115"/>
                <a:gd name="T93" fmla="*/ 230 h 1535"/>
                <a:gd name="T94" fmla="*/ 2087 w 3115"/>
                <a:gd name="T95" fmla="*/ 190 h 1535"/>
                <a:gd name="T96" fmla="*/ 1984 w 3115"/>
                <a:gd name="T97" fmla="*/ 103 h 1535"/>
                <a:gd name="T98" fmla="*/ 8 w 3115"/>
                <a:gd name="T99" fmla="*/ 965 h 1535"/>
                <a:gd name="T100" fmla="*/ 648 w 3115"/>
                <a:gd name="T101" fmla="*/ 981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15" h="1535">
                  <a:moveTo>
                    <a:pt x="2648" y="1534"/>
                  </a:moveTo>
                  <a:lnTo>
                    <a:pt x="2648" y="1534"/>
                  </a:lnTo>
                  <a:lnTo>
                    <a:pt x="2648" y="1534"/>
                  </a:lnTo>
                  <a:cubicBezTo>
                    <a:pt x="1921" y="1534"/>
                    <a:pt x="886" y="1487"/>
                    <a:pt x="688" y="1471"/>
                  </a:cubicBezTo>
                  <a:lnTo>
                    <a:pt x="688" y="1471"/>
                  </a:lnTo>
                  <a:lnTo>
                    <a:pt x="688" y="1471"/>
                  </a:lnTo>
                  <a:cubicBezTo>
                    <a:pt x="696" y="1202"/>
                    <a:pt x="704" y="1052"/>
                    <a:pt x="704" y="1036"/>
                  </a:cubicBezTo>
                  <a:cubicBezTo>
                    <a:pt x="696" y="996"/>
                    <a:pt x="672" y="989"/>
                    <a:pt x="648" y="989"/>
                  </a:cubicBezTo>
                  <a:cubicBezTo>
                    <a:pt x="640" y="989"/>
                    <a:pt x="633" y="989"/>
                    <a:pt x="633" y="989"/>
                  </a:cubicBezTo>
                  <a:cubicBezTo>
                    <a:pt x="601" y="996"/>
                    <a:pt x="553" y="996"/>
                    <a:pt x="498" y="996"/>
                  </a:cubicBezTo>
                  <a:cubicBezTo>
                    <a:pt x="388" y="996"/>
                    <a:pt x="222" y="989"/>
                    <a:pt x="8" y="973"/>
                  </a:cubicBezTo>
                  <a:cubicBezTo>
                    <a:pt x="0" y="973"/>
                    <a:pt x="0" y="973"/>
                    <a:pt x="0" y="973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71" y="0"/>
                  </a:lnTo>
                  <a:cubicBezTo>
                    <a:pt x="293" y="16"/>
                    <a:pt x="1399" y="95"/>
                    <a:pt x="1874" y="95"/>
                  </a:cubicBezTo>
                  <a:cubicBezTo>
                    <a:pt x="1921" y="95"/>
                    <a:pt x="1961" y="95"/>
                    <a:pt x="1992" y="95"/>
                  </a:cubicBezTo>
                  <a:lnTo>
                    <a:pt x="1992" y="95"/>
                  </a:lnTo>
                  <a:lnTo>
                    <a:pt x="1992" y="95"/>
                  </a:lnTo>
                  <a:cubicBezTo>
                    <a:pt x="1992" y="95"/>
                    <a:pt x="2040" y="127"/>
                    <a:pt x="2048" y="151"/>
                  </a:cubicBezTo>
                  <a:lnTo>
                    <a:pt x="2048" y="151"/>
                  </a:lnTo>
                  <a:cubicBezTo>
                    <a:pt x="2056" y="166"/>
                    <a:pt x="2063" y="174"/>
                    <a:pt x="2095" y="182"/>
                  </a:cubicBezTo>
                  <a:cubicBezTo>
                    <a:pt x="2127" y="182"/>
                    <a:pt x="2143" y="198"/>
                    <a:pt x="2151" y="214"/>
                  </a:cubicBezTo>
                  <a:lnTo>
                    <a:pt x="2151" y="214"/>
                  </a:lnTo>
                  <a:lnTo>
                    <a:pt x="2158" y="222"/>
                  </a:lnTo>
                  <a:cubicBezTo>
                    <a:pt x="2158" y="222"/>
                    <a:pt x="2166" y="206"/>
                    <a:pt x="2174" y="198"/>
                  </a:cubicBezTo>
                  <a:cubicBezTo>
                    <a:pt x="2182" y="190"/>
                    <a:pt x="2182" y="190"/>
                    <a:pt x="2182" y="182"/>
                  </a:cubicBezTo>
                  <a:cubicBezTo>
                    <a:pt x="2198" y="166"/>
                    <a:pt x="2198" y="159"/>
                    <a:pt x="2222" y="159"/>
                  </a:cubicBezTo>
                  <a:cubicBezTo>
                    <a:pt x="2229" y="159"/>
                    <a:pt x="2253" y="159"/>
                    <a:pt x="2269" y="159"/>
                  </a:cubicBezTo>
                  <a:cubicBezTo>
                    <a:pt x="2293" y="159"/>
                    <a:pt x="2316" y="159"/>
                    <a:pt x="2332" y="159"/>
                  </a:cubicBezTo>
                  <a:cubicBezTo>
                    <a:pt x="2372" y="159"/>
                    <a:pt x="2395" y="159"/>
                    <a:pt x="2403" y="166"/>
                  </a:cubicBezTo>
                  <a:cubicBezTo>
                    <a:pt x="2411" y="174"/>
                    <a:pt x="2411" y="182"/>
                    <a:pt x="2411" y="190"/>
                  </a:cubicBezTo>
                  <a:cubicBezTo>
                    <a:pt x="2419" y="198"/>
                    <a:pt x="2427" y="206"/>
                    <a:pt x="2443" y="206"/>
                  </a:cubicBezTo>
                  <a:cubicBezTo>
                    <a:pt x="2475" y="206"/>
                    <a:pt x="2538" y="222"/>
                    <a:pt x="2554" y="253"/>
                  </a:cubicBezTo>
                  <a:cubicBezTo>
                    <a:pt x="2577" y="277"/>
                    <a:pt x="2601" y="293"/>
                    <a:pt x="2609" y="293"/>
                  </a:cubicBezTo>
                  <a:cubicBezTo>
                    <a:pt x="2617" y="293"/>
                    <a:pt x="2616" y="301"/>
                    <a:pt x="2624" y="309"/>
                  </a:cubicBezTo>
                  <a:cubicBezTo>
                    <a:pt x="2632" y="332"/>
                    <a:pt x="2648" y="356"/>
                    <a:pt x="2663" y="356"/>
                  </a:cubicBezTo>
                  <a:cubicBezTo>
                    <a:pt x="2671" y="356"/>
                    <a:pt x="2671" y="356"/>
                    <a:pt x="2671" y="356"/>
                  </a:cubicBezTo>
                  <a:cubicBezTo>
                    <a:pt x="2679" y="356"/>
                    <a:pt x="2687" y="356"/>
                    <a:pt x="2695" y="356"/>
                  </a:cubicBezTo>
                  <a:cubicBezTo>
                    <a:pt x="2703" y="356"/>
                    <a:pt x="2703" y="356"/>
                    <a:pt x="2703" y="356"/>
                  </a:cubicBezTo>
                  <a:cubicBezTo>
                    <a:pt x="2703" y="364"/>
                    <a:pt x="2703" y="364"/>
                    <a:pt x="2703" y="364"/>
                  </a:cubicBezTo>
                  <a:cubicBezTo>
                    <a:pt x="2703" y="372"/>
                    <a:pt x="2711" y="380"/>
                    <a:pt x="2711" y="388"/>
                  </a:cubicBezTo>
                  <a:cubicBezTo>
                    <a:pt x="2719" y="396"/>
                    <a:pt x="2719" y="404"/>
                    <a:pt x="2719" y="419"/>
                  </a:cubicBezTo>
                  <a:cubicBezTo>
                    <a:pt x="2719" y="427"/>
                    <a:pt x="2719" y="443"/>
                    <a:pt x="2727" y="467"/>
                  </a:cubicBezTo>
                  <a:cubicBezTo>
                    <a:pt x="2734" y="475"/>
                    <a:pt x="2734" y="483"/>
                    <a:pt x="2742" y="490"/>
                  </a:cubicBezTo>
                  <a:cubicBezTo>
                    <a:pt x="2742" y="506"/>
                    <a:pt x="2750" y="514"/>
                    <a:pt x="2758" y="530"/>
                  </a:cubicBezTo>
                  <a:cubicBezTo>
                    <a:pt x="2766" y="546"/>
                    <a:pt x="2774" y="562"/>
                    <a:pt x="2774" y="570"/>
                  </a:cubicBezTo>
                  <a:cubicBezTo>
                    <a:pt x="2782" y="585"/>
                    <a:pt x="2782" y="601"/>
                    <a:pt x="2798" y="625"/>
                  </a:cubicBezTo>
                  <a:cubicBezTo>
                    <a:pt x="2821" y="649"/>
                    <a:pt x="2814" y="720"/>
                    <a:pt x="2814" y="759"/>
                  </a:cubicBezTo>
                  <a:cubicBezTo>
                    <a:pt x="2814" y="767"/>
                    <a:pt x="2814" y="767"/>
                    <a:pt x="2814" y="775"/>
                  </a:cubicBezTo>
                  <a:lnTo>
                    <a:pt x="2814" y="783"/>
                  </a:lnTo>
                  <a:cubicBezTo>
                    <a:pt x="2814" y="791"/>
                    <a:pt x="2814" y="791"/>
                    <a:pt x="2821" y="791"/>
                  </a:cubicBezTo>
                  <a:lnTo>
                    <a:pt x="2829" y="783"/>
                  </a:lnTo>
                  <a:lnTo>
                    <a:pt x="2837" y="783"/>
                  </a:lnTo>
                  <a:cubicBezTo>
                    <a:pt x="2853" y="783"/>
                    <a:pt x="2869" y="815"/>
                    <a:pt x="2869" y="815"/>
                  </a:cubicBezTo>
                  <a:lnTo>
                    <a:pt x="2869" y="815"/>
                  </a:lnTo>
                  <a:cubicBezTo>
                    <a:pt x="2869" y="815"/>
                    <a:pt x="2869" y="838"/>
                    <a:pt x="2869" y="854"/>
                  </a:cubicBezTo>
                  <a:cubicBezTo>
                    <a:pt x="2861" y="862"/>
                    <a:pt x="2869" y="862"/>
                    <a:pt x="2877" y="870"/>
                  </a:cubicBezTo>
                  <a:cubicBezTo>
                    <a:pt x="2885" y="870"/>
                    <a:pt x="2893" y="878"/>
                    <a:pt x="2893" y="886"/>
                  </a:cubicBezTo>
                  <a:cubicBezTo>
                    <a:pt x="2885" y="910"/>
                    <a:pt x="2885" y="925"/>
                    <a:pt x="2893" y="933"/>
                  </a:cubicBezTo>
                  <a:cubicBezTo>
                    <a:pt x="2908" y="941"/>
                    <a:pt x="2908" y="973"/>
                    <a:pt x="2893" y="996"/>
                  </a:cubicBezTo>
                  <a:cubicBezTo>
                    <a:pt x="2885" y="1020"/>
                    <a:pt x="2885" y="1020"/>
                    <a:pt x="2901" y="1036"/>
                  </a:cubicBezTo>
                  <a:cubicBezTo>
                    <a:pt x="2908" y="1044"/>
                    <a:pt x="2908" y="1044"/>
                    <a:pt x="2916" y="1052"/>
                  </a:cubicBezTo>
                  <a:cubicBezTo>
                    <a:pt x="2932" y="1076"/>
                    <a:pt x="2916" y="1123"/>
                    <a:pt x="2908" y="1154"/>
                  </a:cubicBezTo>
                  <a:cubicBezTo>
                    <a:pt x="2901" y="1170"/>
                    <a:pt x="2901" y="1186"/>
                    <a:pt x="2901" y="1194"/>
                  </a:cubicBezTo>
                  <a:cubicBezTo>
                    <a:pt x="2901" y="1202"/>
                    <a:pt x="2901" y="1202"/>
                    <a:pt x="2901" y="1202"/>
                  </a:cubicBezTo>
                  <a:lnTo>
                    <a:pt x="2901" y="1202"/>
                  </a:lnTo>
                  <a:cubicBezTo>
                    <a:pt x="2908" y="1202"/>
                    <a:pt x="2908" y="1202"/>
                    <a:pt x="2908" y="1202"/>
                  </a:cubicBezTo>
                  <a:cubicBezTo>
                    <a:pt x="2916" y="1202"/>
                    <a:pt x="2916" y="1202"/>
                    <a:pt x="2924" y="1202"/>
                  </a:cubicBezTo>
                  <a:cubicBezTo>
                    <a:pt x="2932" y="1202"/>
                    <a:pt x="2940" y="1210"/>
                    <a:pt x="2940" y="1226"/>
                  </a:cubicBezTo>
                  <a:cubicBezTo>
                    <a:pt x="2940" y="1242"/>
                    <a:pt x="2940" y="1257"/>
                    <a:pt x="2956" y="1273"/>
                  </a:cubicBezTo>
                  <a:cubicBezTo>
                    <a:pt x="2964" y="1289"/>
                    <a:pt x="2964" y="1289"/>
                    <a:pt x="2964" y="1289"/>
                  </a:cubicBezTo>
                  <a:lnTo>
                    <a:pt x="2964" y="1289"/>
                  </a:lnTo>
                  <a:cubicBezTo>
                    <a:pt x="2956" y="1297"/>
                    <a:pt x="2956" y="1305"/>
                    <a:pt x="2956" y="1313"/>
                  </a:cubicBezTo>
                  <a:cubicBezTo>
                    <a:pt x="2964" y="1336"/>
                    <a:pt x="2980" y="1344"/>
                    <a:pt x="3003" y="1360"/>
                  </a:cubicBezTo>
                  <a:cubicBezTo>
                    <a:pt x="3011" y="1368"/>
                    <a:pt x="3027" y="1376"/>
                    <a:pt x="3035" y="1392"/>
                  </a:cubicBezTo>
                  <a:cubicBezTo>
                    <a:pt x="3059" y="1416"/>
                    <a:pt x="3059" y="1431"/>
                    <a:pt x="3051" y="1447"/>
                  </a:cubicBezTo>
                  <a:cubicBezTo>
                    <a:pt x="3051" y="1455"/>
                    <a:pt x="3051" y="1463"/>
                    <a:pt x="3051" y="1471"/>
                  </a:cubicBezTo>
                  <a:cubicBezTo>
                    <a:pt x="3051" y="1487"/>
                    <a:pt x="3059" y="1494"/>
                    <a:pt x="3074" y="1494"/>
                  </a:cubicBezTo>
                  <a:cubicBezTo>
                    <a:pt x="3082" y="1494"/>
                    <a:pt x="3090" y="1502"/>
                    <a:pt x="3090" y="1502"/>
                  </a:cubicBezTo>
                  <a:cubicBezTo>
                    <a:pt x="3114" y="1526"/>
                    <a:pt x="3114" y="1526"/>
                    <a:pt x="3114" y="1526"/>
                  </a:cubicBezTo>
                  <a:cubicBezTo>
                    <a:pt x="3106" y="1526"/>
                    <a:pt x="3106" y="1526"/>
                    <a:pt x="3106" y="1526"/>
                  </a:cubicBezTo>
                  <a:cubicBezTo>
                    <a:pt x="2987" y="1526"/>
                    <a:pt x="2837" y="1534"/>
                    <a:pt x="2648" y="1534"/>
                  </a:cubicBezTo>
                  <a:close/>
                  <a:moveTo>
                    <a:pt x="696" y="1463"/>
                  </a:moveTo>
                  <a:lnTo>
                    <a:pt x="696" y="1463"/>
                  </a:lnTo>
                  <a:cubicBezTo>
                    <a:pt x="901" y="1479"/>
                    <a:pt x="1929" y="1526"/>
                    <a:pt x="2648" y="1526"/>
                  </a:cubicBezTo>
                  <a:lnTo>
                    <a:pt x="2648" y="1526"/>
                  </a:lnTo>
                  <a:cubicBezTo>
                    <a:pt x="2829" y="1526"/>
                    <a:pt x="2980" y="1526"/>
                    <a:pt x="3090" y="1518"/>
                  </a:cubicBezTo>
                  <a:cubicBezTo>
                    <a:pt x="3090" y="1510"/>
                    <a:pt x="3090" y="1510"/>
                    <a:pt x="3090" y="1510"/>
                  </a:cubicBezTo>
                  <a:cubicBezTo>
                    <a:pt x="3082" y="1502"/>
                    <a:pt x="3074" y="1502"/>
                    <a:pt x="3074" y="1502"/>
                  </a:cubicBezTo>
                  <a:cubicBezTo>
                    <a:pt x="3059" y="1502"/>
                    <a:pt x="3043" y="1494"/>
                    <a:pt x="3043" y="1471"/>
                  </a:cubicBezTo>
                  <a:cubicBezTo>
                    <a:pt x="3043" y="1463"/>
                    <a:pt x="3043" y="1455"/>
                    <a:pt x="3043" y="1447"/>
                  </a:cubicBezTo>
                  <a:cubicBezTo>
                    <a:pt x="3051" y="1431"/>
                    <a:pt x="3051" y="1416"/>
                    <a:pt x="3027" y="1400"/>
                  </a:cubicBezTo>
                  <a:cubicBezTo>
                    <a:pt x="3019" y="1384"/>
                    <a:pt x="3003" y="1376"/>
                    <a:pt x="2995" y="1368"/>
                  </a:cubicBezTo>
                  <a:cubicBezTo>
                    <a:pt x="2972" y="1352"/>
                    <a:pt x="2956" y="1336"/>
                    <a:pt x="2956" y="1313"/>
                  </a:cubicBezTo>
                  <a:cubicBezTo>
                    <a:pt x="2948" y="1297"/>
                    <a:pt x="2948" y="1289"/>
                    <a:pt x="2956" y="1289"/>
                  </a:cubicBezTo>
                  <a:cubicBezTo>
                    <a:pt x="2956" y="1289"/>
                    <a:pt x="2948" y="1281"/>
                    <a:pt x="2948" y="1273"/>
                  </a:cubicBezTo>
                  <a:cubicBezTo>
                    <a:pt x="2940" y="1265"/>
                    <a:pt x="2932" y="1242"/>
                    <a:pt x="2932" y="1226"/>
                  </a:cubicBezTo>
                  <a:cubicBezTo>
                    <a:pt x="2932" y="1218"/>
                    <a:pt x="2932" y="1210"/>
                    <a:pt x="2924" y="1210"/>
                  </a:cubicBezTo>
                  <a:lnTo>
                    <a:pt x="2916" y="1210"/>
                  </a:lnTo>
                  <a:cubicBezTo>
                    <a:pt x="2908" y="1210"/>
                    <a:pt x="2908" y="1210"/>
                    <a:pt x="2901" y="1210"/>
                  </a:cubicBezTo>
                  <a:cubicBezTo>
                    <a:pt x="2901" y="1210"/>
                    <a:pt x="2901" y="1210"/>
                    <a:pt x="2893" y="1210"/>
                  </a:cubicBezTo>
                  <a:cubicBezTo>
                    <a:pt x="2893" y="1202"/>
                    <a:pt x="2893" y="1202"/>
                    <a:pt x="2893" y="1194"/>
                  </a:cubicBezTo>
                  <a:cubicBezTo>
                    <a:pt x="2893" y="1186"/>
                    <a:pt x="2901" y="1170"/>
                    <a:pt x="2901" y="1154"/>
                  </a:cubicBezTo>
                  <a:cubicBezTo>
                    <a:pt x="2908" y="1123"/>
                    <a:pt x="2924" y="1083"/>
                    <a:pt x="2908" y="1060"/>
                  </a:cubicBezTo>
                  <a:cubicBezTo>
                    <a:pt x="2901" y="1052"/>
                    <a:pt x="2901" y="1044"/>
                    <a:pt x="2901" y="1044"/>
                  </a:cubicBezTo>
                  <a:cubicBezTo>
                    <a:pt x="2877" y="1020"/>
                    <a:pt x="2877" y="1020"/>
                    <a:pt x="2893" y="996"/>
                  </a:cubicBezTo>
                  <a:cubicBezTo>
                    <a:pt x="2901" y="973"/>
                    <a:pt x="2901" y="949"/>
                    <a:pt x="2893" y="941"/>
                  </a:cubicBezTo>
                  <a:cubicBezTo>
                    <a:pt x="2877" y="933"/>
                    <a:pt x="2877" y="910"/>
                    <a:pt x="2885" y="886"/>
                  </a:cubicBezTo>
                  <a:cubicBezTo>
                    <a:pt x="2885" y="878"/>
                    <a:pt x="2885" y="878"/>
                    <a:pt x="2877" y="878"/>
                  </a:cubicBezTo>
                  <a:cubicBezTo>
                    <a:pt x="2869" y="870"/>
                    <a:pt x="2853" y="870"/>
                    <a:pt x="2861" y="854"/>
                  </a:cubicBezTo>
                  <a:cubicBezTo>
                    <a:pt x="2861" y="838"/>
                    <a:pt x="2861" y="815"/>
                    <a:pt x="2861" y="815"/>
                  </a:cubicBezTo>
                  <a:cubicBezTo>
                    <a:pt x="2853" y="807"/>
                    <a:pt x="2845" y="791"/>
                    <a:pt x="2837" y="791"/>
                  </a:cubicBezTo>
                  <a:lnTo>
                    <a:pt x="2829" y="791"/>
                  </a:lnTo>
                  <a:cubicBezTo>
                    <a:pt x="2821" y="791"/>
                    <a:pt x="2821" y="791"/>
                    <a:pt x="2821" y="791"/>
                  </a:cubicBezTo>
                  <a:cubicBezTo>
                    <a:pt x="2814" y="791"/>
                    <a:pt x="2814" y="791"/>
                    <a:pt x="2805" y="791"/>
                  </a:cubicBezTo>
                  <a:cubicBezTo>
                    <a:pt x="2805" y="783"/>
                    <a:pt x="2805" y="775"/>
                    <a:pt x="2805" y="775"/>
                  </a:cubicBezTo>
                  <a:cubicBezTo>
                    <a:pt x="2805" y="767"/>
                    <a:pt x="2805" y="759"/>
                    <a:pt x="2805" y="759"/>
                  </a:cubicBezTo>
                  <a:cubicBezTo>
                    <a:pt x="2814" y="720"/>
                    <a:pt x="2814" y="657"/>
                    <a:pt x="2790" y="625"/>
                  </a:cubicBezTo>
                  <a:cubicBezTo>
                    <a:pt x="2774" y="609"/>
                    <a:pt x="2774" y="593"/>
                    <a:pt x="2766" y="570"/>
                  </a:cubicBezTo>
                  <a:cubicBezTo>
                    <a:pt x="2766" y="562"/>
                    <a:pt x="2766" y="546"/>
                    <a:pt x="2750" y="538"/>
                  </a:cubicBezTo>
                  <a:cubicBezTo>
                    <a:pt x="2742" y="514"/>
                    <a:pt x="2734" y="506"/>
                    <a:pt x="2734" y="490"/>
                  </a:cubicBezTo>
                  <a:cubicBezTo>
                    <a:pt x="2727" y="490"/>
                    <a:pt x="2727" y="483"/>
                    <a:pt x="2719" y="467"/>
                  </a:cubicBezTo>
                  <a:cubicBezTo>
                    <a:pt x="2711" y="451"/>
                    <a:pt x="2711" y="435"/>
                    <a:pt x="2711" y="419"/>
                  </a:cubicBezTo>
                  <a:cubicBezTo>
                    <a:pt x="2711" y="412"/>
                    <a:pt x="2711" y="396"/>
                    <a:pt x="2703" y="396"/>
                  </a:cubicBezTo>
                  <a:cubicBezTo>
                    <a:pt x="2703" y="388"/>
                    <a:pt x="2703" y="372"/>
                    <a:pt x="2695" y="364"/>
                  </a:cubicBezTo>
                  <a:lnTo>
                    <a:pt x="2695" y="364"/>
                  </a:lnTo>
                  <a:cubicBezTo>
                    <a:pt x="2687" y="364"/>
                    <a:pt x="2679" y="364"/>
                    <a:pt x="2671" y="364"/>
                  </a:cubicBezTo>
                  <a:cubicBezTo>
                    <a:pt x="2671" y="364"/>
                    <a:pt x="2671" y="364"/>
                    <a:pt x="2663" y="364"/>
                  </a:cubicBezTo>
                  <a:cubicBezTo>
                    <a:pt x="2640" y="364"/>
                    <a:pt x="2624" y="332"/>
                    <a:pt x="2617" y="317"/>
                  </a:cubicBezTo>
                  <a:cubicBezTo>
                    <a:pt x="2617" y="309"/>
                    <a:pt x="2609" y="301"/>
                    <a:pt x="2609" y="301"/>
                  </a:cubicBezTo>
                  <a:cubicBezTo>
                    <a:pt x="2601" y="301"/>
                    <a:pt x="2569" y="277"/>
                    <a:pt x="2554" y="253"/>
                  </a:cubicBezTo>
                  <a:cubicBezTo>
                    <a:pt x="2538" y="230"/>
                    <a:pt x="2475" y="214"/>
                    <a:pt x="2443" y="214"/>
                  </a:cubicBezTo>
                  <a:cubicBezTo>
                    <a:pt x="2419" y="214"/>
                    <a:pt x="2419" y="206"/>
                    <a:pt x="2411" y="190"/>
                  </a:cubicBezTo>
                  <a:cubicBezTo>
                    <a:pt x="2403" y="190"/>
                    <a:pt x="2403" y="182"/>
                    <a:pt x="2395" y="174"/>
                  </a:cubicBezTo>
                  <a:cubicBezTo>
                    <a:pt x="2395" y="174"/>
                    <a:pt x="2380" y="166"/>
                    <a:pt x="2332" y="166"/>
                  </a:cubicBezTo>
                  <a:cubicBezTo>
                    <a:pt x="2316" y="166"/>
                    <a:pt x="2293" y="166"/>
                    <a:pt x="2277" y="166"/>
                  </a:cubicBezTo>
                  <a:cubicBezTo>
                    <a:pt x="2253" y="166"/>
                    <a:pt x="2229" y="166"/>
                    <a:pt x="2222" y="166"/>
                  </a:cubicBezTo>
                  <a:cubicBezTo>
                    <a:pt x="2206" y="166"/>
                    <a:pt x="2198" y="174"/>
                    <a:pt x="2190" y="190"/>
                  </a:cubicBezTo>
                  <a:lnTo>
                    <a:pt x="2182" y="198"/>
                  </a:lnTo>
                  <a:cubicBezTo>
                    <a:pt x="2166" y="222"/>
                    <a:pt x="2166" y="230"/>
                    <a:pt x="2158" y="230"/>
                  </a:cubicBezTo>
                  <a:cubicBezTo>
                    <a:pt x="2151" y="230"/>
                    <a:pt x="2151" y="222"/>
                    <a:pt x="2151" y="222"/>
                  </a:cubicBezTo>
                  <a:cubicBezTo>
                    <a:pt x="2151" y="222"/>
                    <a:pt x="2143" y="222"/>
                    <a:pt x="2143" y="214"/>
                  </a:cubicBezTo>
                  <a:cubicBezTo>
                    <a:pt x="2135" y="206"/>
                    <a:pt x="2119" y="190"/>
                    <a:pt x="2087" y="190"/>
                  </a:cubicBezTo>
                  <a:cubicBezTo>
                    <a:pt x="2056" y="182"/>
                    <a:pt x="2048" y="174"/>
                    <a:pt x="2048" y="159"/>
                  </a:cubicBezTo>
                  <a:cubicBezTo>
                    <a:pt x="2040" y="151"/>
                    <a:pt x="2040" y="151"/>
                    <a:pt x="2040" y="151"/>
                  </a:cubicBezTo>
                  <a:cubicBezTo>
                    <a:pt x="2032" y="135"/>
                    <a:pt x="1992" y="111"/>
                    <a:pt x="1984" y="103"/>
                  </a:cubicBezTo>
                  <a:cubicBezTo>
                    <a:pt x="1961" y="103"/>
                    <a:pt x="1921" y="103"/>
                    <a:pt x="1874" y="103"/>
                  </a:cubicBezTo>
                  <a:cubicBezTo>
                    <a:pt x="1399" y="103"/>
                    <a:pt x="300" y="24"/>
                    <a:pt x="71" y="8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222" y="981"/>
                    <a:pt x="388" y="989"/>
                    <a:pt x="498" y="989"/>
                  </a:cubicBezTo>
                  <a:cubicBezTo>
                    <a:pt x="553" y="989"/>
                    <a:pt x="601" y="989"/>
                    <a:pt x="633" y="981"/>
                  </a:cubicBezTo>
                  <a:cubicBezTo>
                    <a:pt x="633" y="981"/>
                    <a:pt x="640" y="981"/>
                    <a:pt x="648" y="981"/>
                  </a:cubicBezTo>
                  <a:cubicBezTo>
                    <a:pt x="672" y="981"/>
                    <a:pt x="704" y="989"/>
                    <a:pt x="712" y="1036"/>
                  </a:cubicBezTo>
                  <a:cubicBezTo>
                    <a:pt x="712" y="1052"/>
                    <a:pt x="704" y="1194"/>
                    <a:pt x="696" y="146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Freeform 352"/>
            <p:cNvSpPr>
              <a:spLocks noChangeArrowheads="1"/>
            </p:cNvSpPr>
            <p:nvPr/>
          </p:nvSpPr>
          <p:spPr bwMode="auto">
            <a:xfrm>
              <a:off x="16339751" y="6752817"/>
              <a:ext cx="1454204" cy="776968"/>
            </a:xfrm>
            <a:custGeom>
              <a:avLst/>
              <a:gdLst>
                <a:gd name="T0" fmla="*/ 2758 w 2767"/>
                <a:gd name="T1" fmla="*/ 529 h 1478"/>
                <a:gd name="T2" fmla="*/ 2758 w 2767"/>
                <a:gd name="T3" fmla="*/ 529 h 1478"/>
                <a:gd name="T4" fmla="*/ 2711 w 2767"/>
                <a:gd name="T5" fmla="*/ 419 h 1478"/>
                <a:gd name="T6" fmla="*/ 2655 w 2767"/>
                <a:gd name="T7" fmla="*/ 356 h 1478"/>
                <a:gd name="T8" fmla="*/ 2624 w 2767"/>
                <a:gd name="T9" fmla="*/ 300 h 1478"/>
                <a:gd name="T10" fmla="*/ 2560 w 2767"/>
                <a:gd name="T11" fmla="*/ 245 h 1478"/>
                <a:gd name="T12" fmla="*/ 2631 w 2767"/>
                <a:gd name="T13" fmla="*/ 182 h 1478"/>
                <a:gd name="T14" fmla="*/ 2655 w 2767"/>
                <a:gd name="T15" fmla="*/ 150 h 1478"/>
                <a:gd name="T16" fmla="*/ 2624 w 2767"/>
                <a:gd name="T17" fmla="*/ 103 h 1478"/>
                <a:gd name="T18" fmla="*/ 2584 w 2767"/>
                <a:gd name="T19" fmla="*/ 95 h 1478"/>
                <a:gd name="T20" fmla="*/ 2560 w 2767"/>
                <a:gd name="T21" fmla="*/ 118 h 1478"/>
                <a:gd name="T22" fmla="*/ 2497 w 2767"/>
                <a:gd name="T23" fmla="*/ 47 h 1478"/>
                <a:gd name="T24" fmla="*/ 79 w 2767"/>
                <a:gd name="T25" fmla="*/ 0 h 1478"/>
                <a:gd name="T26" fmla="*/ 0 w 2767"/>
                <a:gd name="T27" fmla="*/ 1414 h 1478"/>
                <a:gd name="T28" fmla="*/ 2758 w 2767"/>
                <a:gd name="T29" fmla="*/ 1469 h 1478"/>
                <a:gd name="T30" fmla="*/ 2758 w 2767"/>
                <a:gd name="T31" fmla="*/ 529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67" h="1478">
                  <a:moveTo>
                    <a:pt x="2758" y="529"/>
                  </a:moveTo>
                  <a:lnTo>
                    <a:pt x="2758" y="529"/>
                  </a:lnTo>
                  <a:cubicBezTo>
                    <a:pt x="2766" y="403"/>
                    <a:pt x="2726" y="442"/>
                    <a:pt x="2711" y="419"/>
                  </a:cubicBezTo>
                  <a:cubicBezTo>
                    <a:pt x="2687" y="395"/>
                    <a:pt x="2655" y="387"/>
                    <a:pt x="2655" y="356"/>
                  </a:cubicBezTo>
                  <a:cubicBezTo>
                    <a:pt x="2655" y="324"/>
                    <a:pt x="2655" y="324"/>
                    <a:pt x="2624" y="300"/>
                  </a:cubicBezTo>
                  <a:cubicBezTo>
                    <a:pt x="2584" y="276"/>
                    <a:pt x="2536" y="269"/>
                    <a:pt x="2560" y="245"/>
                  </a:cubicBezTo>
                  <a:cubicBezTo>
                    <a:pt x="2592" y="213"/>
                    <a:pt x="2608" y="189"/>
                    <a:pt x="2631" y="182"/>
                  </a:cubicBezTo>
                  <a:cubicBezTo>
                    <a:pt x="2655" y="174"/>
                    <a:pt x="2671" y="174"/>
                    <a:pt x="2655" y="150"/>
                  </a:cubicBezTo>
                  <a:cubicBezTo>
                    <a:pt x="2647" y="126"/>
                    <a:pt x="2624" y="126"/>
                    <a:pt x="2624" y="103"/>
                  </a:cubicBezTo>
                  <a:cubicBezTo>
                    <a:pt x="2624" y="79"/>
                    <a:pt x="2584" y="71"/>
                    <a:pt x="2584" y="95"/>
                  </a:cubicBezTo>
                  <a:cubicBezTo>
                    <a:pt x="2584" y="118"/>
                    <a:pt x="2584" y="134"/>
                    <a:pt x="2560" y="118"/>
                  </a:cubicBezTo>
                  <a:cubicBezTo>
                    <a:pt x="2545" y="103"/>
                    <a:pt x="2513" y="71"/>
                    <a:pt x="2497" y="47"/>
                  </a:cubicBezTo>
                  <a:cubicBezTo>
                    <a:pt x="1873" y="87"/>
                    <a:pt x="308" y="8"/>
                    <a:pt x="79" y="0"/>
                  </a:cubicBezTo>
                  <a:cubicBezTo>
                    <a:pt x="55" y="411"/>
                    <a:pt x="24" y="1019"/>
                    <a:pt x="0" y="1414"/>
                  </a:cubicBezTo>
                  <a:cubicBezTo>
                    <a:pt x="814" y="1461"/>
                    <a:pt x="1739" y="1477"/>
                    <a:pt x="2758" y="1469"/>
                  </a:cubicBezTo>
                  <a:cubicBezTo>
                    <a:pt x="2758" y="1469"/>
                    <a:pt x="2750" y="656"/>
                    <a:pt x="2758" y="52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Freeform 353"/>
            <p:cNvSpPr>
              <a:spLocks noChangeArrowheads="1"/>
            </p:cNvSpPr>
            <p:nvPr/>
          </p:nvSpPr>
          <p:spPr bwMode="auto">
            <a:xfrm>
              <a:off x="16339751" y="6748179"/>
              <a:ext cx="1454204" cy="781607"/>
            </a:xfrm>
            <a:custGeom>
              <a:avLst/>
              <a:gdLst>
                <a:gd name="T0" fmla="*/ 2181 w 2767"/>
                <a:gd name="T1" fmla="*/ 1485 h 1486"/>
                <a:gd name="T2" fmla="*/ 0 w 2767"/>
                <a:gd name="T3" fmla="*/ 1430 h 1486"/>
                <a:gd name="T4" fmla="*/ 0 w 2767"/>
                <a:gd name="T5" fmla="*/ 1422 h 1486"/>
                <a:gd name="T6" fmla="*/ 79 w 2767"/>
                <a:gd name="T7" fmla="*/ 0 h 1486"/>
                <a:gd name="T8" fmla="*/ 2039 w 2767"/>
                <a:gd name="T9" fmla="*/ 63 h 1486"/>
                <a:gd name="T10" fmla="*/ 2497 w 2767"/>
                <a:gd name="T11" fmla="*/ 55 h 1486"/>
                <a:gd name="T12" fmla="*/ 2576 w 2767"/>
                <a:gd name="T13" fmla="*/ 126 h 1486"/>
                <a:gd name="T14" fmla="*/ 2600 w 2767"/>
                <a:gd name="T15" fmla="*/ 87 h 1486"/>
                <a:gd name="T16" fmla="*/ 2639 w 2767"/>
                <a:gd name="T17" fmla="*/ 134 h 1486"/>
                <a:gd name="T18" fmla="*/ 2663 w 2767"/>
                <a:gd name="T19" fmla="*/ 182 h 1486"/>
                <a:gd name="T20" fmla="*/ 2631 w 2767"/>
                <a:gd name="T21" fmla="*/ 197 h 1486"/>
                <a:gd name="T22" fmla="*/ 2568 w 2767"/>
                <a:gd name="T23" fmla="*/ 253 h 1486"/>
                <a:gd name="T24" fmla="*/ 2584 w 2767"/>
                <a:gd name="T25" fmla="*/ 284 h 1486"/>
                <a:gd name="T26" fmla="*/ 2631 w 2767"/>
                <a:gd name="T27" fmla="*/ 308 h 1486"/>
                <a:gd name="T28" fmla="*/ 2687 w 2767"/>
                <a:gd name="T29" fmla="*/ 403 h 1486"/>
                <a:gd name="T30" fmla="*/ 2726 w 2767"/>
                <a:gd name="T31" fmla="*/ 435 h 1486"/>
                <a:gd name="T32" fmla="*/ 2766 w 2767"/>
                <a:gd name="T33" fmla="*/ 1477 h 1486"/>
                <a:gd name="T34" fmla="*/ 2758 w 2767"/>
                <a:gd name="T35" fmla="*/ 1477 h 1486"/>
                <a:gd name="T36" fmla="*/ 8 w 2767"/>
                <a:gd name="T37" fmla="*/ 1422 h 1486"/>
                <a:gd name="T38" fmla="*/ 2181 w 2767"/>
                <a:gd name="T39" fmla="*/ 1477 h 1486"/>
                <a:gd name="T40" fmla="*/ 2758 w 2767"/>
                <a:gd name="T41" fmla="*/ 1469 h 1486"/>
                <a:gd name="T42" fmla="*/ 2726 w 2767"/>
                <a:gd name="T43" fmla="*/ 443 h 1486"/>
                <a:gd name="T44" fmla="*/ 2687 w 2767"/>
                <a:gd name="T45" fmla="*/ 411 h 1486"/>
                <a:gd name="T46" fmla="*/ 2631 w 2767"/>
                <a:gd name="T47" fmla="*/ 316 h 1486"/>
                <a:gd name="T48" fmla="*/ 2584 w 2767"/>
                <a:gd name="T49" fmla="*/ 292 h 1486"/>
                <a:gd name="T50" fmla="*/ 2560 w 2767"/>
                <a:gd name="T51" fmla="*/ 245 h 1486"/>
                <a:gd name="T52" fmla="*/ 2631 w 2767"/>
                <a:gd name="T53" fmla="*/ 190 h 1486"/>
                <a:gd name="T54" fmla="*/ 2663 w 2767"/>
                <a:gd name="T55" fmla="*/ 174 h 1486"/>
                <a:gd name="T56" fmla="*/ 2639 w 2767"/>
                <a:gd name="T57" fmla="*/ 134 h 1486"/>
                <a:gd name="T58" fmla="*/ 2600 w 2767"/>
                <a:gd name="T59" fmla="*/ 95 h 1486"/>
                <a:gd name="T60" fmla="*/ 2576 w 2767"/>
                <a:gd name="T61" fmla="*/ 134 h 1486"/>
                <a:gd name="T62" fmla="*/ 2489 w 2767"/>
                <a:gd name="T63" fmla="*/ 63 h 1486"/>
                <a:gd name="T64" fmla="*/ 87 w 2767"/>
                <a:gd name="T65" fmla="*/ 8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7" h="1486">
                  <a:moveTo>
                    <a:pt x="2181" y="1485"/>
                  </a:moveTo>
                  <a:lnTo>
                    <a:pt x="2181" y="1485"/>
                  </a:lnTo>
                  <a:lnTo>
                    <a:pt x="2181" y="1485"/>
                  </a:lnTo>
                  <a:cubicBezTo>
                    <a:pt x="1447" y="1485"/>
                    <a:pt x="711" y="1461"/>
                    <a:pt x="0" y="1430"/>
                  </a:cubicBezTo>
                  <a:lnTo>
                    <a:pt x="0" y="1430"/>
                  </a:lnTo>
                  <a:cubicBezTo>
                    <a:pt x="0" y="1422"/>
                    <a:pt x="0" y="1422"/>
                    <a:pt x="0" y="1422"/>
                  </a:cubicBezTo>
                  <a:cubicBezTo>
                    <a:pt x="24" y="1003"/>
                    <a:pt x="55" y="411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79" y="0"/>
                  </a:lnTo>
                  <a:cubicBezTo>
                    <a:pt x="277" y="16"/>
                    <a:pt x="1312" y="63"/>
                    <a:pt x="2039" y="63"/>
                  </a:cubicBezTo>
                  <a:cubicBezTo>
                    <a:pt x="2228" y="63"/>
                    <a:pt x="2378" y="63"/>
                    <a:pt x="2497" y="55"/>
                  </a:cubicBezTo>
                  <a:lnTo>
                    <a:pt x="2497" y="55"/>
                  </a:lnTo>
                  <a:cubicBezTo>
                    <a:pt x="2568" y="126"/>
                    <a:pt x="2568" y="126"/>
                    <a:pt x="2568" y="126"/>
                  </a:cubicBezTo>
                  <a:lnTo>
                    <a:pt x="2576" y="126"/>
                  </a:lnTo>
                  <a:cubicBezTo>
                    <a:pt x="2576" y="126"/>
                    <a:pt x="2576" y="111"/>
                    <a:pt x="2576" y="103"/>
                  </a:cubicBezTo>
                  <a:cubicBezTo>
                    <a:pt x="2576" y="95"/>
                    <a:pt x="2584" y="87"/>
                    <a:pt x="2600" y="87"/>
                  </a:cubicBezTo>
                  <a:cubicBezTo>
                    <a:pt x="2608" y="87"/>
                    <a:pt x="2624" y="95"/>
                    <a:pt x="2624" y="111"/>
                  </a:cubicBezTo>
                  <a:cubicBezTo>
                    <a:pt x="2624" y="119"/>
                    <a:pt x="2631" y="126"/>
                    <a:pt x="2639" y="134"/>
                  </a:cubicBezTo>
                  <a:cubicBezTo>
                    <a:pt x="2647" y="142"/>
                    <a:pt x="2655" y="142"/>
                    <a:pt x="2663" y="158"/>
                  </a:cubicBezTo>
                  <a:cubicBezTo>
                    <a:pt x="2671" y="166"/>
                    <a:pt x="2671" y="174"/>
                    <a:pt x="2663" y="182"/>
                  </a:cubicBezTo>
                  <a:cubicBezTo>
                    <a:pt x="2663" y="190"/>
                    <a:pt x="2655" y="190"/>
                    <a:pt x="2639" y="190"/>
                  </a:cubicBezTo>
                  <a:cubicBezTo>
                    <a:pt x="2639" y="190"/>
                    <a:pt x="2639" y="190"/>
                    <a:pt x="2631" y="197"/>
                  </a:cubicBezTo>
                  <a:cubicBezTo>
                    <a:pt x="2616" y="197"/>
                    <a:pt x="2592" y="221"/>
                    <a:pt x="2568" y="245"/>
                  </a:cubicBezTo>
                  <a:cubicBezTo>
                    <a:pt x="2568" y="253"/>
                    <a:pt x="2568" y="253"/>
                    <a:pt x="2568" y="253"/>
                  </a:cubicBezTo>
                  <a:cubicBezTo>
                    <a:pt x="2560" y="261"/>
                    <a:pt x="2560" y="261"/>
                    <a:pt x="2560" y="269"/>
                  </a:cubicBezTo>
                  <a:cubicBezTo>
                    <a:pt x="2560" y="277"/>
                    <a:pt x="2576" y="277"/>
                    <a:pt x="2584" y="284"/>
                  </a:cubicBezTo>
                  <a:cubicBezTo>
                    <a:pt x="2600" y="292"/>
                    <a:pt x="2616" y="300"/>
                    <a:pt x="2624" y="308"/>
                  </a:cubicBezTo>
                  <a:cubicBezTo>
                    <a:pt x="2631" y="308"/>
                    <a:pt x="2631" y="308"/>
                    <a:pt x="2631" y="308"/>
                  </a:cubicBezTo>
                  <a:cubicBezTo>
                    <a:pt x="2663" y="332"/>
                    <a:pt x="2663" y="332"/>
                    <a:pt x="2663" y="364"/>
                  </a:cubicBezTo>
                  <a:cubicBezTo>
                    <a:pt x="2655" y="379"/>
                    <a:pt x="2671" y="395"/>
                    <a:pt x="2687" y="403"/>
                  </a:cubicBezTo>
                  <a:cubicBezTo>
                    <a:pt x="2695" y="411"/>
                    <a:pt x="2703" y="419"/>
                    <a:pt x="2711" y="427"/>
                  </a:cubicBezTo>
                  <a:cubicBezTo>
                    <a:pt x="2711" y="427"/>
                    <a:pt x="2718" y="435"/>
                    <a:pt x="2726" y="435"/>
                  </a:cubicBezTo>
                  <a:cubicBezTo>
                    <a:pt x="2750" y="443"/>
                    <a:pt x="2766" y="450"/>
                    <a:pt x="2758" y="537"/>
                  </a:cubicBezTo>
                  <a:cubicBezTo>
                    <a:pt x="2750" y="664"/>
                    <a:pt x="2766" y="1469"/>
                    <a:pt x="2766" y="1477"/>
                  </a:cubicBezTo>
                  <a:lnTo>
                    <a:pt x="2766" y="1477"/>
                  </a:lnTo>
                  <a:cubicBezTo>
                    <a:pt x="2758" y="1477"/>
                    <a:pt x="2758" y="1477"/>
                    <a:pt x="2758" y="1477"/>
                  </a:cubicBezTo>
                  <a:cubicBezTo>
                    <a:pt x="2568" y="1477"/>
                    <a:pt x="2378" y="1485"/>
                    <a:pt x="2181" y="1485"/>
                  </a:cubicBezTo>
                  <a:close/>
                  <a:moveTo>
                    <a:pt x="8" y="1422"/>
                  </a:moveTo>
                  <a:lnTo>
                    <a:pt x="8" y="1422"/>
                  </a:lnTo>
                  <a:cubicBezTo>
                    <a:pt x="711" y="1453"/>
                    <a:pt x="1447" y="1477"/>
                    <a:pt x="2181" y="1477"/>
                  </a:cubicBezTo>
                  <a:lnTo>
                    <a:pt x="2181" y="1477"/>
                  </a:lnTo>
                  <a:cubicBezTo>
                    <a:pt x="2371" y="1477"/>
                    <a:pt x="2568" y="1477"/>
                    <a:pt x="2758" y="1469"/>
                  </a:cubicBezTo>
                  <a:cubicBezTo>
                    <a:pt x="2758" y="1414"/>
                    <a:pt x="2750" y="664"/>
                    <a:pt x="2758" y="537"/>
                  </a:cubicBezTo>
                  <a:cubicBezTo>
                    <a:pt x="2758" y="450"/>
                    <a:pt x="2742" y="443"/>
                    <a:pt x="2726" y="443"/>
                  </a:cubicBezTo>
                  <a:cubicBezTo>
                    <a:pt x="2718" y="435"/>
                    <a:pt x="2711" y="435"/>
                    <a:pt x="2703" y="427"/>
                  </a:cubicBezTo>
                  <a:cubicBezTo>
                    <a:pt x="2695" y="427"/>
                    <a:pt x="2695" y="419"/>
                    <a:pt x="2687" y="411"/>
                  </a:cubicBezTo>
                  <a:cubicBezTo>
                    <a:pt x="2671" y="395"/>
                    <a:pt x="2647" y="387"/>
                    <a:pt x="2655" y="364"/>
                  </a:cubicBezTo>
                  <a:cubicBezTo>
                    <a:pt x="2655" y="332"/>
                    <a:pt x="2655" y="332"/>
                    <a:pt x="2631" y="316"/>
                  </a:cubicBezTo>
                  <a:cubicBezTo>
                    <a:pt x="2624" y="308"/>
                    <a:pt x="2624" y="308"/>
                    <a:pt x="2624" y="308"/>
                  </a:cubicBezTo>
                  <a:cubicBezTo>
                    <a:pt x="2608" y="300"/>
                    <a:pt x="2592" y="300"/>
                    <a:pt x="2584" y="292"/>
                  </a:cubicBezTo>
                  <a:cubicBezTo>
                    <a:pt x="2568" y="284"/>
                    <a:pt x="2552" y="277"/>
                    <a:pt x="2552" y="269"/>
                  </a:cubicBezTo>
                  <a:cubicBezTo>
                    <a:pt x="2552" y="261"/>
                    <a:pt x="2552" y="253"/>
                    <a:pt x="2560" y="245"/>
                  </a:cubicBezTo>
                  <a:lnTo>
                    <a:pt x="2560" y="245"/>
                  </a:lnTo>
                  <a:cubicBezTo>
                    <a:pt x="2592" y="213"/>
                    <a:pt x="2608" y="190"/>
                    <a:pt x="2631" y="190"/>
                  </a:cubicBezTo>
                  <a:lnTo>
                    <a:pt x="2639" y="182"/>
                  </a:lnTo>
                  <a:cubicBezTo>
                    <a:pt x="2647" y="182"/>
                    <a:pt x="2655" y="182"/>
                    <a:pt x="2663" y="174"/>
                  </a:cubicBezTo>
                  <a:cubicBezTo>
                    <a:pt x="2663" y="174"/>
                    <a:pt x="2663" y="166"/>
                    <a:pt x="2655" y="158"/>
                  </a:cubicBezTo>
                  <a:cubicBezTo>
                    <a:pt x="2647" y="150"/>
                    <a:pt x="2639" y="142"/>
                    <a:pt x="2639" y="134"/>
                  </a:cubicBezTo>
                  <a:cubicBezTo>
                    <a:pt x="2624" y="126"/>
                    <a:pt x="2616" y="126"/>
                    <a:pt x="2616" y="111"/>
                  </a:cubicBezTo>
                  <a:cubicBezTo>
                    <a:pt x="2616" y="95"/>
                    <a:pt x="2608" y="95"/>
                    <a:pt x="2600" y="95"/>
                  </a:cubicBezTo>
                  <a:cubicBezTo>
                    <a:pt x="2592" y="95"/>
                    <a:pt x="2584" y="95"/>
                    <a:pt x="2584" y="103"/>
                  </a:cubicBezTo>
                  <a:cubicBezTo>
                    <a:pt x="2584" y="119"/>
                    <a:pt x="2584" y="134"/>
                    <a:pt x="2576" y="134"/>
                  </a:cubicBezTo>
                  <a:cubicBezTo>
                    <a:pt x="2568" y="134"/>
                    <a:pt x="2568" y="134"/>
                    <a:pt x="2560" y="126"/>
                  </a:cubicBezTo>
                  <a:cubicBezTo>
                    <a:pt x="2489" y="63"/>
                    <a:pt x="2489" y="63"/>
                    <a:pt x="2489" y="63"/>
                  </a:cubicBezTo>
                  <a:cubicBezTo>
                    <a:pt x="2378" y="63"/>
                    <a:pt x="2220" y="71"/>
                    <a:pt x="2039" y="71"/>
                  </a:cubicBezTo>
                  <a:cubicBezTo>
                    <a:pt x="1320" y="71"/>
                    <a:pt x="292" y="24"/>
                    <a:pt x="87" y="8"/>
                  </a:cubicBezTo>
                  <a:cubicBezTo>
                    <a:pt x="63" y="411"/>
                    <a:pt x="31" y="995"/>
                    <a:pt x="8" y="1422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Freeform 384"/>
            <p:cNvSpPr>
              <a:spLocks noChangeArrowheads="1"/>
            </p:cNvSpPr>
            <p:nvPr/>
          </p:nvSpPr>
          <p:spPr bwMode="auto">
            <a:xfrm>
              <a:off x="19310781" y="8821638"/>
              <a:ext cx="1809058" cy="1393904"/>
            </a:xfrm>
            <a:custGeom>
              <a:avLst/>
              <a:gdLst>
                <a:gd name="T0" fmla="*/ 3392 w 3440"/>
                <a:gd name="T1" fmla="*/ 2403 h 2649"/>
                <a:gd name="T2" fmla="*/ 3431 w 3440"/>
                <a:gd name="T3" fmla="*/ 2063 h 2649"/>
                <a:gd name="T4" fmla="*/ 3052 w 3440"/>
                <a:gd name="T5" fmla="*/ 1146 h 2649"/>
                <a:gd name="T6" fmla="*/ 2981 w 3440"/>
                <a:gd name="T7" fmla="*/ 1027 h 2649"/>
                <a:gd name="T8" fmla="*/ 2965 w 3440"/>
                <a:gd name="T9" fmla="*/ 948 h 2649"/>
                <a:gd name="T10" fmla="*/ 3052 w 3440"/>
                <a:gd name="T11" fmla="*/ 1035 h 2649"/>
                <a:gd name="T12" fmla="*/ 2680 w 3440"/>
                <a:gd name="T13" fmla="*/ 458 h 2649"/>
                <a:gd name="T14" fmla="*/ 2514 w 3440"/>
                <a:gd name="T15" fmla="*/ 63 h 2649"/>
                <a:gd name="T16" fmla="*/ 2491 w 3440"/>
                <a:gd name="T17" fmla="*/ 15 h 2649"/>
                <a:gd name="T18" fmla="*/ 2285 w 3440"/>
                <a:gd name="T19" fmla="*/ 197 h 2649"/>
                <a:gd name="T20" fmla="*/ 2190 w 3440"/>
                <a:gd name="T21" fmla="*/ 134 h 2649"/>
                <a:gd name="T22" fmla="*/ 24 w 3440"/>
                <a:gd name="T23" fmla="*/ 237 h 2649"/>
                <a:gd name="T24" fmla="*/ 127 w 3440"/>
                <a:gd name="T25" fmla="*/ 458 h 2649"/>
                <a:gd name="T26" fmla="*/ 198 w 3440"/>
                <a:gd name="T27" fmla="*/ 474 h 2649"/>
                <a:gd name="T28" fmla="*/ 285 w 3440"/>
                <a:gd name="T29" fmla="*/ 403 h 2649"/>
                <a:gd name="T30" fmla="*/ 214 w 3440"/>
                <a:gd name="T31" fmla="*/ 506 h 2649"/>
                <a:gd name="T32" fmla="*/ 514 w 3440"/>
                <a:gd name="T33" fmla="*/ 395 h 2649"/>
                <a:gd name="T34" fmla="*/ 546 w 3440"/>
                <a:gd name="T35" fmla="*/ 419 h 2649"/>
                <a:gd name="T36" fmla="*/ 815 w 3440"/>
                <a:gd name="T37" fmla="*/ 521 h 2649"/>
                <a:gd name="T38" fmla="*/ 830 w 3440"/>
                <a:gd name="T39" fmla="*/ 450 h 2649"/>
                <a:gd name="T40" fmla="*/ 862 w 3440"/>
                <a:gd name="T41" fmla="*/ 513 h 2649"/>
                <a:gd name="T42" fmla="*/ 965 w 3440"/>
                <a:gd name="T43" fmla="*/ 672 h 2649"/>
                <a:gd name="T44" fmla="*/ 1241 w 3440"/>
                <a:gd name="T45" fmla="*/ 640 h 2649"/>
                <a:gd name="T46" fmla="*/ 1170 w 3440"/>
                <a:gd name="T47" fmla="*/ 735 h 2649"/>
                <a:gd name="T48" fmla="*/ 1352 w 3440"/>
                <a:gd name="T49" fmla="*/ 561 h 2649"/>
                <a:gd name="T50" fmla="*/ 1471 w 3440"/>
                <a:gd name="T51" fmla="*/ 458 h 2649"/>
                <a:gd name="T52" fmla="*/ 1811 w 3440"/>
                <a:gd name="T53" fmla="*/ 664 h 2649"/>
                <a:gd name="T54" fmla="*/ 2087 w 3440"/>
                <a:gd name="T55" fmla="*/ 853 h 2649"/>
                <a:gd name="T56" fmla="*/ 2174 w 3440"/>
                <a:gd name="T57" fmla="*/ 1106 h 2649"/>
                <a:gd name="T58" fmla="*/ 2159 w 3440"/>
                <a:gd name="T59" fmla="*/ 1415 h 2649"/>
                <a:gd name="T60" fmla="*/ 2214 w 3440"/>
                <a:gd name="T61" fmla="*/ 1367 h 2649"/>
                <a:gd name="T62" fmla="*/ 2324 w 3440"/>
                <a:gd name="T63" fmla="*/ 1423 h 2649"/>
                <a:gd name="T64" fmla="*/ 2222 w 3440"/>
                <a:gd name="T65" fmla="*/ 1589 h 2649"/>
                <a:gd name="T66" fmla="*/ 2451 w 3440"/>
                <a:gd name="T67" fmla="*/ 1865 h 2649"/>
                <a:gd name="T68" fmla="*/ 2530 w 3440"/>
                <a:gd name="T69" fmla="*/ 1818 h 2649"/>
                <a:gd name="T70" fmla="*/ 2609 w 3440"/>
                <a:gd name="T71" fmla="*/ 1992 h 2649"/>
                <a:gd name="T72" fmla="*/ 2672 w 3440"/>
                <a:gd name="T73" fmla="*/ 2071 h 2649"/>
                <a:gd name="T74" fmla="*/ 2902 w 3440"/>
                <a:gd name="T75" fmla="*/ 2276 h 2649"/>
                <a:gd name="T76" fmla="*/ 3123 w 3440"/>
                <a:gd name="T77" fmla="*/ 2474 h 2649"/>
                <a:gd name="T78" fmla="*/ 3052 w 3440"/>
                <a:gd name="T79" fmla="*/ 2490 h 2649"/>
                <a:gd name="T80" fmla="*/ 3194 w 3440"/>
                <a:gd name="T81" fmla="*/ 2537 h 2649"/>
                <a:gd name="T82" fmla="*/ 3360 w 3440"/>
                <a:gd name="T83" fmla="*/ 2506 h 2649"/>
                <a:gd name="T84" fmla="*/ 3352 w 3440"/>
                <a:gd name="T85" fmla="*/ 2593 h 2649"/>
                <a:gd name="T86" fmla="*/ 3321 w 3440"/>
                <a:gd name="T87" fmla="*/ 1849 h 2649"/>
                <a:gd name="T88" fmla="*/ 3242 w 3440"/>
                <a:gd name="T89" fmla="*/ 1929 h 2649"/>
                <a:gd name="T90" fmla="*/ 3131 w 3440"/>
                <a:gd name="T91" fmla="*/ 1810 h 2649"/>
                <a:gd name="T92" fmla="*/ 3234 w 3440"/>
                <a:gd name="T93" fmla="*/ 1683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40" h="2649">
                  <a:moveTo>
                    <a:pt x="3400" y="2434"/>
                  </a:moveTo>
                  <a:lnTo>
                    <a:pt x="3400" y="2434"/>
                  </a:lnTo>
                  <a:cubicBezTo>
                    <a:pt x="3384" y="2434"/>
                    <a:pt x="3384" y="2427"/>
                    <a:pt x="3392" y="2403"/>
                  </a:cubicBezTo>
                  <a:cubicBezTo>
                    <a:pt x="3408" y="2371"/>
                    <a:pt x="3392" y="2387"/>
                    <a:pt x="3384" y="2355"/>
                  </a:cubicBezTo>
                  <a:cubicBezTo>
                    <a:pt x="3384" y="2324"/>
                    <a:pt x="3360" y="2316"/>
                    <a:pt x="3384" y="2284"/>
                  </a:cubicBezTo>
                  <a:cubicBezTo>
                    <a:pt x="3408" y="2253"/>
                    <a:pt x="3431" y="2102"/>
                    <a:pt x="3431" y="2063"/>
                  </a:cubicBezTo>
                  <a:cubicBezTo>
                    <a:pt x="3423" y="2023"/>
                    <a:pt x="3416" y="2000"/>
                    <a:pt x="3423" y="1905"/>
                  </a:cubicBezTo>
                  <a:cubicBezTo>
                    <a:pt x="3439" y="1810"/>
                    <a:pt x="3392" y="1620"/>
                    <a:pt x="3305" y="1549"/>
                  </a:cubicBezTo>
                  <a:cubicBezTo>
                    <a:pt x="3210" y="1486"/>
                    <a:pt x="3202" y="1320"/>
                    <a:pt x="3052" y="1146"/>
                  </a:cubicBezTo>
                  <a:cubicBezTo>
                    <a:pt x="3052" y="1146"/>
                    <a:pt x="3044" y="1075"/>
                    <a:pt x="3036" y="1083"/>
                  </a:cubicBezTo>
                  <a:cubicBezTo>
                    <a:pt x="3020" y="1083"/>
                    <a:pt x="3012" y="1099"/>
                    <a:pt x="3012" y="1083"/>
                  </a:cubicBezTo>
                  <a:cubicBezTo>
                    <a:pt x="3004" y="1067"/>
                    <a:pt x="2997" y="1059"/>
                    <a:pt x="2981" y="1027"/>
                  </a:cubicBezTo>
                  <a:cubicBezTo>
                    <a:pt x="2965" y="996"/>
                    <a:pt x="2910" y="901"/>
                    <a:pt x="2917" y="893"/>
                  </a:cubicBezTo>
                  <a:cubicBezTo>
                    <a:pt x="2925" y="885"/>
                    <a:pt x="2925" y="909"/>
                    <a:pt x="2941" y="917"/>
                  </a:cubicBezTo>
                  <a:cubicBezTo>
                    <a:pt x="2957" y="932"/>
                    <a:pt x="2957" y="948"/>
                    <a:pt x="2965" y="948"/>
                  </a:cubicBezTo>
                  <a:cubicBezTo>
                    <a:pt x="2981" y="948"/>
                    <a:pt x="2981" y="932"/>
                    <a:pt x="2989" y="940"/>
                  </a:cubicBezTo>
                  <a:cubicBezTo>
                    <a:pt x="2997" y="940"/>
                    <a:pt x="3020" y="964"/>
                    <a:pt x="3028" y="996"/>
                  </a:cubicBezTo>
                  <a:cubicBezTo>
                    <a:pt x="3036" y="1027"/>
                    <a:pt x="3044" y="1051"/>
                    <a:pt x="3052" y="1035"/>
                  </a:cubicBezTo>
                  <a:cubicBezTo>
                    <a:pt x="3060" y="1012"/>
                    <a:pt x="3060" y="996"/>
                    <a:pt x="3020" y="924"/>
                  </a:cubicBezTo>
                  <a:cubicBezTo>
                    <a:pt x="2973" y="853"/>
                    <a:pt x="2957" y="853"/>
                    <a:pt x="2941" y="846"/>
                  </a:cubicBezTo>
                  <a:cubicBezTo>
                    <a:pt x="2925" y="830"/>
                    <a:pt x="2704" y="506"/>
                    <a:pt x="2680" y="458"/>
                  </a:cubicBezTo>
                  <a:cubicBezTo>
                    <a:pt x="2680" y="458"/>
                    <a:pt x="2593" y="268"/>
                    <a:pt x="2570" y="229"/>
                  </a:cubicBezTo>
                  <a:cubicBezTo>
                    <a:pt x="2554" y="181"/>
                    <a:pt x="2562" y="158"/>
                    <a:pt x="2538" y="126"/>
                  </a:cubicBezTo>
                  <a:cubicBezTo>
                    <a:pt x="2514" y="95"/>
                    <a:pt x="2506" y="102"/>
                    <a:pt x="2514" y="63"/>
                  </a:cubicBezTo>
                  <a:cubicBezTo>
                    <a:pt x="2522" y="23"/>
                    <a:pt x="2522" y="23"/>
                    <a:pt x="2499" y="7"/>
                  </a:cubicBezTo>
                  <a:lnTo>
                    <a:pt x="2499" y="7"/>
                  </a:lnTo>
                  <a:cubicBezTo>
                    <a:pt x="2491" y="7"/>
                    <a:pt x="2491" y="7"/>
                    <a:pt x="2491" y="15"/>
                  </a:cubicBezTo>
                  <a:cubicBezTo>
                    <a:pt x="2475" y="55"/>
                    <a:pt x="2301" y="0"/>
                    <a:pt x="2277" y="15"/>
                  </a:cubicBezTo>
                  <a:cubicBezTo>
                    <a:pt x="2253" y="23"/>
                    <a:pt x="2261" y="47"/>
                    <a:pt x="2285" y="79"/>
                  </a:cubicBezTo>
                  <a:cubicBezTo>
                    <a:pt x="2301" y="110"/>
                    <a:pt x="2285" y="158"/>
                    <a:pt x="2285" y="197"/>
                  </a:cubicBezTo>
                  <a:cubicBezTo>
                    <a:pt x="2285" y="237"/>
                    <a:pt x="2269" y="229"/>
                    <a:pt x="2238" y="221"/>
                  </a:cubicBezTo>
                  <a:cubicBezTo>
                    <a:pt x="2206" y="221"/>
                    <a:pt x="2214" y="181"/>
                    <a:pt x="2206" y="158"/>
                  </a:cubicBezTo>
                  <a:cubicBezTo>
                    <a:pt x="2198" y="134"/>
                    <a:pt x="2190" y="134"/>
                    <a:pt x="2190" y="134"/>
                  </a:cubicBezTo>
                  <a:cubicBezTo>
                    <a:pt x="2190" y="134"/>
                    <a:pt x="1154" y="213"/>
                    <a:pt x="1139" y="213"/>
                  </a:cubicBezTo>
                  <a:cubicBezTo>
                    <a:pt x="1131" y="213"/>
                    <a:pt x="1052" y="87"/>
                    <a:pt x="1052" y="87"/>
                  </a:cubicBezTo>
                  <a:cubicBezTo>
                    <a:pt x="1052" y="87"/>
                    <a:pt x="40" y="205"/>
                    <a:pt x="24" y="237"/>
                  </a:cubicBezTo>
                  <a:cubicBezTo>
                    <a:pt x="0" y="260"/>
                    <a:pt x="64" y="300"/>
                    <a:pt x="95" y="324"/>
                  </a:cubicBezTo>
                  <a:cubicBezTo>
                    <a:pt x="127" y="347"/>
                    <a:pt x="111" y="363"/>
                    <a:pt x="103" y="387"/>
                  </a:cubicBezTo>
                  <a:cubicBezTo>
                    <a:pt x="95" y="411"/>
                    <a:pt x="127" y="442"/>
                    <a:pt x="127" y="458"/>
                  </a:cubicBezTo>
                  <a:cubicBezTo>
                    <a:pt x="135" y="466"/>
                    <a:pt x="119" y="498"/>
                    <a:pt x="103" y="521"/>
                  </a:cubicBezTo>
                  <a:cubicBezTo>
                    <a:pt x="119" y="529"/>
                    <a:pt x="127" y="537"/>
                    <a:pt x="143" y="521"/>
                  </a:cubicBezTo>
                  <a:cubicBezTo>
                    <a:pt x="166" y="506"/>
                    <a:pt x="182" y="506"/>
                    <a:pt x="198" y="474"/>
                  </a:cubicBezTo>
                  <a:cubicBezTo>
                    <a:pt x="214" y="442"/>
                    <a:pt x="198" y="419"/>
                    <a:pt x="222" y="411"/>
                  </a:cubicBezTo>
                  <a:cubicBezTo>
                    <a:pt x="237" y="403"/>
                    <a:pt x="253" y="426"/>
                    <a:pt x="261" y="426"/>
                  </a:cubicBezTo>
                  <a:cubicBezTo>
                    <a:pt x="269" y="419"/>
                    <a:pt x="261" y="387"/>
                    <a:pt x="285" y="403"/>
                  </a:cubicBezTo>
                  <a:cubicBezTo>
                    <a:pt x="317" y="419"/>
                    <a:pt x="340" y="442"/>
                    <a:pt x="309" y="450"/>
                  </a:cubicBezTo>
                  <a:cubicBezTo>
                    <a:pt x="277" y="450"/>
                    <a:pt x="269" y="466"/>
                    <a:pt x="253" y="474"/>
                  </a:cubicBezTo>
                  <a:cubicBezTo>
                    <a:pt x="237" y="490"/>
                    <a:pt x="182" y="498"/>
                    <a:pt x="214" y="506"/>
                  </a:cubicBezTo>
                  <a:cubicBezTo>
                    <a:pt x="246" y="513"/>
                    <a:pt x="261" y="490"/>
                    <a:pt x="317" y="482"/>
                  </a:cubicBezTo>
                  <a:cubicBezTo>
                    <a:pt x="364" y="474"/>
                    <a:pt x="451" y="458"/>
                    <a:pt x="467" y="434"/>
                  </a:cubicBezTo>
                  <a:cubicBezTo>
                    <a:pt x="483" y="403"/>
                    <a:pt x="475" y="395"/>
                    <a:pt x="514" y="395"/>
                  </a:cubicBezTo>
                  <a:cubicBezTo>
                    <a:pt x="546" y="395"/>
                    <a:pt x="562" y="379"/>
                    <a:pt x="593" y="387"/>
                  </a:cubicBezTo>
                  <a:cubicBezTo>
                    <a:pt x="625" y="387"/>
                    <a:pt x="641" y="411"/>
                    <a:pt x="609" y="411"/>
                  </a:cubicBezTo>
                  <a:cubicBezTo>
                    <a:pt x="577" y="411"/>
                    <a:pt x="562" y="403"/>
                    <a:pt x="546" y="419"/>
                  </a:cubicBezTo>
                  <a:cubicBezTo>
                    <a:pt x="522" y="426"/>
                    <a:pt x="475" y="419"/>
                    <a:pt x="490" y="434"/>
                  </a:cubicBezTo>
                  <a:cubicBezTo>
                    <a:pt x="506" y="450"/>
                    <a:pt x="514" y="442"/>
                    <a:pt x="562" y="442"/>
                  </a:cubicBezTo>
                  <a:cubicBezTo>
                    <a:pt x="601" y="442"/>
                    <a:pt x="791" y="498"/>
                    <a:pt x="815" y="521"/>
                  </a:cubicBezTo>
                  <a:cubicBezTo>
                    <a:pt x="830" y="545"/>
                    <a:pt x="830" y="529"/>
                    <a:pt x="823" y="506"/>
                  </a:cubicBezTo>
                  <a:cubicBezTo>
                    <a:pt x="815" y="482"/>
                    <a:pt x="775" y="490"/>
                    <a:pt x="791" y="466"/>
                  </a:cubicBezTo>
                  <a:cubicBezTo>
                    <a:pt x="807" y="434"/>
                    <a:pt x="807" y="450"/>
                    <a:pt x="830" y="450"/>
                  </a:cubicBezTo>
                  <a:cubicBezTo>
                    <a:pt x="854" y="450"/>
                    <a:pt x="870" y="426"/>
                    <a:pt x="870" y="442"/>
                  </a:cubicBezTo>
                  <a:cubicBezTo>
                    <a:pt x="870" y="458"/>
                    <a:pt x="830" y="458"/>
                    <a:pt x="846" y="482"/>
                  </a:cubicBezTo>
                  <a:cubicBezTo>
                    <a:pt x="854" y="506"/>
                    <a:pt x="854" y="506"/>
                    <a:pt x="862" y="513"/>
                  </a:cubicBezTo>
                  <a:cubicBezTo>
                    <a:pt x="870" y="529"/>
                    <a:pt x="838" y="537"/>
                    <a:pt x="846" y="545"/>
                  </a:cubicBezTo>
                  <a:cubicBezTo>
                    <a:pt x="854" y="553"/>
                    <a:pt x="989" y="616"/>
                    <a:pt x="989" y="640"/>
                  </a:cubicBezTo>
                  <a:cubicBezTo>
                    <a:pt x="989" y="664"/>
                    <a:pt x="957" y="656"/>
                    <a:pt x="965" y="672"/>
                  </a:cubicBezTo>
                  <a:cubicBezTo>
                    <a:pt x="973" y="695"/>
                    <a:pt x="989" y="711"/>
                    <a:pt x="1012" y="719"/>
                  </a:cubicBezTo>
                  <a:cubicBezTo>
                    <a:pt x="1028" y="727"/>
                    <a:pt x="1068" y="711"/>
                    <a:pt x="1123" y="695"/>
                  </a:cubicBezTo>
                  <a:cubicBezTo>
                    <a:pt x="1178" y="679"/>
                    <a:pt x="1226" y="640"/>
                    <a:pt x="1241" y="640"/>
                  </a:cubicBezTo>
                  <a:cubicBezTo>
                    <a:pt x="1249" y="648"/>
                    <a:pt x="1241" y="664"/>
                    <a:pt x="1210" y="679"/>
                  </a:cubicBezTo>
                  <a:cubicBezTo>
                    <a:pt x="1178" y="695"/>
                    <a:pt x="1163" y="711"/>
                    <a:pt x="1147" y="727"/>
                  </a:cubicBezTo>
                  <a:cubicBezTo>
                    <a:pt x="1123" y="735"/>
                    <a:pt x="1147" y="750"/>
                    <a:pt x="1170" y="735"/>
                  </a:cubicBezTo>
                  <a:cubicBezTo>
                    <a:pt x="1194" y="719"/>
                    <a:pt x="1257" y="679"/>
                    <a:pt x="1257" y="640"/>
                  </a:cubicBezTo>
                  <a:cubicBezTo>
                    <a:pt x="1265" y="600"/>
                    <a:pt x="1273" y="608"/>
                    <a:pt x="1289" y="600"/>
                  </a:cubicBezTo>
                  <a:cubicBezTo>
                    <a:pt x="1305" y="585"/>
                    <a:pt x="1321" y="561"/>
                    <a:pt x="1352" y="561"/>
                  </a:cubicBezTo>
                  <a:cubicBezTo>
                    <a:pt x="1392" y="561"/>
                    <a:pt x="1407" y="569"/>
                    <a:pt x="1400" y="545"/>
                  </a:cubicBezTo>
                  <a:cubicBezTo>
                    <a:pt x="1392" y="529"/>
                    <a:pt x="1360" y="521"/>
                    <a:pt x="1392" y="498"/>
                  </a:cubicBezTo>
                  <a:cubicBezTo>
                    <a:pt x="1431" y="474"/>
                    <a:pt x="1400" y="458"/>
                    <a:pt x="1471" y="458"/>
                  </a:cubicBezTo>
                  <a:cubicBezTo>
                    <a:pt x="1542" y="466"/>
                    <a:pt x="1574" y="482"/>
                    <a:pt x="1613" y="506"/>
                  </a:cubicBezTo>
                  <a:cubicBezTo>
                    <a:pt x="1653" y="521"/>
                    <a:pt x="1740" y="608"/>
                    <a:pt x="1771" y="624"/>
                  </a:cubicBezTo>
                  <a:cubicBezTo>
                    <a:pt x="1795" y="632"/>
                    <a:pt x="1787" y="632"/>
                    <a:pt x="1811" y="664"/>
                  </a:cubicBezTo>
                  <a:cubicBezTo>
                    <a:pt x="1827" y="695"/>
                    <a:pt x="1850" y="711"/>
                    <a:pt x="1898" y="735"/>
                  </a:cubicBezTo>
                  <a:cubicBezTo>
                    <a:pt x="1937" y="766"/>
                    <a:pt x="1937" y="822"/>
                    <a:pt x="2000" y="822"/>
                  </a:cubicBezTo>
                  <a:cubicBezTo>
                    <a:pt x="2071" y="822"/>
                    <a:pt x="2080" y="822"/>
                    <a:pt x="2087" y="853"/>
                  </a:cubicBezTo>
                  <a:cubicBezTo>
                    <a:pt x="2103" y="893"/>
                    <a:pt x="2111" y="924"/>
                    <a:pt x="2135" y="932"/>
                  </a:cubicBezTo>
                  <a:cubicBezTo>
                    <a:pt x="2159" y="940"/>
                    <a:pt x="2159" y="948"/>
                    <a:pt x="2166" y="988"/>
                  </a:cubicBezTo>
                  <a:cubicBezTo>
                    <a:pt x="2174" y="1027"/>
                    <a:pt x="2190" y="1059"/>
                    <a:pt x="2174" y="1106"/>
                  </a:cubicBezTo>
                  <a:cubicBezTo>
                    <a:pt x="2166" y="1154"/>
                    <a:pt x="2166" y="1201"/>
                    <a:pt x="2166" y="1241"/>
                  </a:cubicBezTo>
                  <a:cubicBezTo>
                    <a:pt x="2159" y="1280"/>
                    <a:pt x="2135" y="1296"/>
                    <a:pt x="2143" y="1336"/>
                  </a:cubicBezTo>
                  <a:cubicBezTo>
                    <a:pt x="2151" y="1367"/>
                    <a:pt x="2166" y="1375"/>
                    <a:pt x="2159" y="1415"/>
                  </a:cubicBezTo>
                  <a:cubicBezTo>
                    <a:pt x="2159" y="1454"/>
                    <a:pt x="2174" y="1486"/>
                    <a:pt x="2198" y="1486"/>
                  </a:cubicBezTo>
                  <a:cubicBezTo>
                    <a:pt x="2230" y="1486"/>
                    <a:pt x="2253" y="1486"/>
                    <a:pt x="2246" y="1454"/>
                  </a:cubicBezTo>
                  <a:cubicBezTo>
                    <a:pt x="2238" y="1423"/>
                    <a:pt x="2214" y="1399"/>
                    <a:pt x="2214" y="1367"/>
                  </a:cubicBezTo>
                  <a:cubicBezTo>
                    <a:pt x="2214" y="1336"/>
                    <a:pt x="2230" y="1328"/>
                    <a:pt x="2253" y="1359"/>
                  </a:cubicBezTo>
                  <a:cubicBezTo>
                    <a:pt x="2269" y="1391"/>
                    <a:pt x="2269" y="1383"/>
                    <a:pt x="2293" y="1391"/>
                  </a:cubicBezTo>
                  <a:cubicBezTo>
                    <a:pt x="2317" y="1391"/>
                    <a:pt x="2324" y="1383"/>
                    <a:pt x="2324" y="1423"/>
                  </a:cubicBezTo>
                  <a:cubicBezTo>
                    <a:pt x="2317" y="1454"/>
                    <a:pt x="2277" y="1510"/>
                    <a:pt x="2277" y="1533"/>
                  </a:cubicBezTo>
                  <a:cubicBezTo>
                    <a:pt x="2277" y="1549"/>
                    <a:pt x="2269" y="1565"/>
                    <a:pt x="2246" y="1565"/>
                  </a:cubicBezTo>
                  <a:cubicBezTo>
                    <a:pt x="2230" y="1573"/>
                    <a:pt x="2198" y="1573"/>
                    <a:pt x="2222" y="1589"/>
                  </a:cubicBezTo>
                  <a:cubicBezTo>
                    <a:pt x="2246" y="1604"/>
                    <a:pt x="2246" y="1557"/>
                    <a:pt x="2277" y="1612"/>
                  </a:cubicBezTo>
                  <a:cubicBezTo>
                    <a:pt x="2301" y="1668"/>
                    <a:pt x="2293" y="1683"/>
                    <a:pt x="2333" y="1739"/>
                  </a:cubicBezTo>
                  <a:cubicBezTo>
                    <a:pt x="2364" y="1802"/>
                    <a:pt x="2419" y="1857"/>
                    <a:pt x="2451" y="1865"/>
                  </a:cubicBezTo>
                  <a:cubicBezTo>
                    <a:pt x="2475" y="1881"/>
                    <a:pt x="2514" y="1881"/>
                    <a:pt x="2499" y="1849"/>
                  </a:cubicBezTo>
                  <a:cubicBezTo>
                    <a:pt x="2483" y="1818"/>
                    <a:pt x="2451" y="1794"/>
                    <a:pt x="2483" y="1802"/>
                  </a:cubicBezTo>
                  <a:cubicBezTo>
                    <a:pt x="2514" y="1810"/>
                    <a:pt x="2514" y="1834"/>
                    <a:pt x="2530" y="1818"/>
                  </a:cubicBezTo>
                  <a:cubicBezTo>
                    <a:pt x="2554" y="1810"/>
                    <a:pt x="2570" y="1818"/>
                    <a:pt x="2554" y="1849"/>
                  </a:cubicBezTo>
                  <a:cubicBezTo>
                    <a:pt x="2546" y="1873"/>
                    <a:pt x="2538" y="1913"/>
                    <a:pt x="2554" y="1936"/>
                  </a:cubicBezTo>
                  <a:cubicBezTo>
                    <a:pt x="2562" y="1968"/>
                    <a:pt x="2601" y="2007"/>
                    <a:pt x="2609" y="1992"/>
                  </a:cubicBezTo>
                  <a:cubicBezTo>
                    <a:pt x="2617" y="1984"/>
                    <a:pt x="2625" y="1992"/>
                    <a:pt x="2625" y="2007"/>
                  </a:cubicBezTo>
                  <a:cubicBezTo>
                    <a:pt x="2625" y="2031"/>
                    <a:pt x="2625" y="2031"/>
                    <a:pt x="2649" y="2031"/>
                  </a:cubicBezTo>
                  <a:cubicBezTo>
                    <a:pt x="2664" y="2039"/>
                    <a:pt x="2664" y="2047"/>
                    <a:pt x="2672" y="2071"/>
                  </a:cubicBezTo>
                  <a:cubicBezTo>
                    <a:pt x="2672" y="2102"/>
                    <a:pt x="2696" y="2150"/>
                    <a:pt x="2728" y="2189"/>
                  </a:cubicBezTo>
                  <a:cubicBezTo>
                    <a:pt x="2752" y="2229"/>
                    <a:pt x="2752" y="2276"/>
                    <a:pt x="2783" y="2276"/>
                  </a:cubicBezTo>
                  <a:cubicBezTo>
                    <a:pt x="2815" y="2269"/>
                    <a:pt x="2862" y="2237"/>
                    <a:pt x="2902" y="2276"/>
                  </a:cubicBezTo>
                  <a:cubicBezTo>
                    <a:pt x="2941" y="2324"/>
                    <a:pt x="2981" y="2355"/>
                    <a:pt x="2997" y="2387"/>
                  </a:cubicBezTo>
                  <a:cubicBezTo>
                    <a:pt x="3012" y="2419"/>
                    <a:pt x="3036" y="2442"/>
                    <a:pt x="3052" y="2450"/>
                  </a:cubicBezTo>
                  <a:cubicBezTo>
                    <a:pt x="3068" y="2466"/>
                    <a:pt x="3107" y="2482"/>
                    <a:pt x="3123" y="2474"/>
                  </a:cubicBezTo>
                  <a:cubicBezTo>
                    <a:pt x="3139" y="2466"/>
                    <a:pt x="3147" y="2474"/>
                    <a:pt x="3131" y="2490"/>
                  </a:cubicBezTo>
                  <a:cubicBezTo>
                    <a:pt x="3123" y="2513"/>
                    <a:pt x="3123" y="2521"/>
                    <a:pt x="3099" y="2506"/>
                  </a:cubicBezTo>
                  <a:cubicBezTo>
                    <a:pt x="3083" y="2490"/>
                    <a:pt x="3060" y="2474"/>
                    <a:pt x="3052" y="2490"/>
                  </a:cubicBezTo>
                  <a:cubicBezTo>
                    <a:pt x="3036" y="2513"/>
                    <a:pt x="2997" y="2537"/>
                    <a:pt x="3060" y="2561"/>
                  </a:cubicBezTo>
                  <a:cubicBezTo>
                    <a:pt x="3123" y="2577"/>
                    <a:pt x="3099" y="2569"/>
                    <a:pt x="3131" y="2553"/>
                  </a:cubicBezTo>
                  <a:cubicBezTo>
                    <a:pt x="3163" y="2545"/>
                    <a:pt x="3147" y="2529"/>
                    <a:pt x="3194" y="2537"/>
                  </a:cubicBezTo>
                  <a:cubicBezTo>
                    <a:pt x="3242" y="2545"/>
                    <a:pt x="3250" y="2553"/>
                    <a:pt x="3257" y="2529"/>
                  </a:cubicBezTo>
                  <a:cubicBezTo>
                    <a:pt x="3265" y="2506"/>
                    <a:pt x="3281" y="2474"/>
                    <a:pt x="3313" y="2482"/>
                  </a:cubicBezTo>
                  <a:cubicBezTo>
                    <a:pt x="3344" y="2490"/>
                    <a:pt x="3368" y="2482"/>
                    <a:pt x="3360" y="2506"/>
                  </a:cubicBezTo>
                  <a:cubicBezTo>
                    <a:pt x="3352" y="2529"/>
                    <a:pt x="3336" y="2569"/>
                    <a:pt x="3313" y="2593"/>
                  </a:cubicBezTo>
                  <a:cubicBezTo>
                    <a:pt x="3297" y="2616"/>
                    <a:pt x="3281" y="2648"/>
                    <a:pt x="3297" y="2640"/>
                  </a:cubicBezTo>
                  <a:cubicBezTo>
                    <a:pt x="3321" y="2632"/>
                    <a:pt x="3329" y="2624"/>
                    <a:pt x="3352" y="2593"/>
                  </a:cubicBezTo>
                  <a:cubicBezTo>
                    <a:pt x="3368" y="2561"/>
                    <a:pt x="3423" y="2411"/>
                    <a:pt x="3416" y="2411"/>
                  </a:cubicBezTo>
                  <a:cubicBezTo>
                    <a:pt x="3408" y="2419"/>
                    <a:pt x="3408" y="2427"/>
                    <a:pt x="3400" y="2434"/>
                  </a:cubicBezTo>
                  <a:close/>
                  <a:moveTo>
                    <a:pt x="3321" y="1849"/>
                  </a:moveTo>
                  <a:lnTo>
                    <a:pt x="3321" y="1849"/>
                  </a:lnTo>
                  <a:cubicBezTo>
                    <a:pt x="3305" y="1865"/>
                    <a:pt x="3289" y="1873"/>
                    <a:pt x="3289" y="1913"/>
                  </a:cubicBezTo>
                  <a:cubicBezTo>
                    <a:pt x="3289" y="1952"/>
                    <a:pt x="3281" y="1936"/>
                    <a:pt x="3242" y="1929"/>
                  </a:cubicBezTo>
                  <a:cubicBezTo>
                    <a:pt x="3202" y="1929"/>
                    <a:pt x="3210" y="1913"/>
                    <a:pt x="3194" y="1881"/>
                  </a:cubicBezTo>
                  <a:cubicBezTo>
                    <a:pt x="3178" y="1857"/>
                    <a:pt x="3170" y="1865"/>
                    <a:pt x="3139" y="1849"/>
                  </a:cubicBezTo>
                  <a:cubicBezTo>
                    <a:pt x="3107" y="1841"/>
                    <a:pt x="3131" y="1826"/>
                    <a:pt x="3131" y="1810"/>
                  </a:cubicBezTo>
                  <a:cubicBezTo>
                    <a:pt x="3139" y="1794"/>
                    <a:pt x="3178" y="1754"/>
                    <a:pt x="3194" y="1747"/>
                  </a:cubicBezTo>
                  <a:cubicBezTo>
                    <a:pt x="3210" y="1739"/>
                    <a:pt x="3218" y="1723"/>
                    <a:pt x="3218" y="1707"/>
                  </a:cubicBezTo>
                  <a:cubicBezTo>
                    <a:pt x="3218" y="1699"/>
                    <a:pt x="3234" y="1683"/>
                    <a:pt x="3234" y="1683"/>
                  </a:cubicBezTo>
                  <a:cubicBezTo>
                    <a:pt x="3257" y="1676"/>
                    <a:pt x="3297" y="1747"/>
                    <a:pt x="3313" y="1778"/>
                  </a:cubicBezTo>
                  <a:cubicBezTo>
                    <a:pt x="3321" y="1802"/>
                    <a:pt x="3329" y="1841"/>
                    <a:pt x="3321" y="184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Freeform 385"/>
            <p:cNvSpPr>
              <a:spLocks noChangeArrowheads="1"/>
            </p:cNvSpPr>
            <p:nvPr/>
          </p:nvSpPr>
          <p:spPr bwMode="auto">
            <a:xfrm>
              <a:off x="19320058" y="8821638"/>
              <a:ext cx="1799781" cy="1389265"/>
            </a:xfrm>
            <a:custGeom>
              <a:avLst/>
              <a:gdLst>
                <a:gd name="T0" fmla="*/ 3249 w 3424"/>
                <a:gd name="T1" fmla="*/ 2529 h 2641"/>
                <a:gd name="T2" fmla="*/ 3004 w 3424"/>
                <a:gd name="T3" fmla="*/ 2537 h 2641"/>
                <a:gd name="T4" fmla="*/ 3107 w 3424"/>
                <a:gd name="T5" fmla="*/ 2474 h 2641"/>
                <a:gd name="T6" fmla="*/ 2704 w 3424"/>
                <a:gd name="T7" fmla="*/ 2189 h 2641"/>
                <a:gd name="T8" fmla="*/ 2538 w 3424"/>
                <a:gd name="T9" fmla="*/ 1841 h 2641"/>
                <a:gd name="T10" fmla="*/ 2467 w 3424"/>
                <a:gd name="T11" fmla="*/ 1881 h 2641"/>
                <a:gd name="T12" fmla="*/ 2222 w 3424"/>
                <a:gd name="T13" fmla="*/ 1565 h 2641"/>
                <a:gd name="T14" fmla="*/ 2214 w 3424"/>
                <a:gd name="T15" fmla="*/ 1343 h 2641"/>
                <a:gd name="T16" fmla="*/ 2119 w 3424"/>
                <a:gd name="T17" fmla="*/ 1336 h 2641"/>
                <a:gd name="T18" fmla="*/ 1992 w 3424"/>
                <a:gd name="T19" fmla="*/ 822 h 2641"/>
                <a:gd name="T20" fmla="*/ 1455 w 3424"/>
                <a:gd name="T21" fmla="*/ 466 h 2641"/>
                <a:gd name="T22" fmla="*/ 1289 w 3424"/>
                <a:gd name="T23" fmla="*/ 593 h 2641"/>
                <a:gd name="T24" fmla="*/ 1218 w 3424"/>
                <a:gd name="T25" fmla="*/ 648 h 2641"/>
                <a:gd name="T26" fmla="*/ 838 w 3424"/>
                <a:gd name="T27" fmla="*/ 545 h 2641"/>
                <a:gd name="T28" fmla="*/ 846 w 3424"/>
                <a:gd name="T29" fmla="*/ 442 h 2641"/>
                <a:gd name="T30" fmla="*/ 546 w 3424"/>
                <a:gd name="T31" fmla="*/ 450 h 2641"/>
                <a:gd name="T32" fmla="*/ 609 w 3424"/>
                <a:gd name="T33" fmla="*/ 403 h 2641"/>
                <a:gd name="T34" fmla="*/ 206 w 3424"/>
                <a:gd name="T35" fmla="*/ 513 h 2641"/>
                <a:gd name="T36" fmla="*/ 253 w 3424"/>
                <a:gd name="T37" fmla="*/ 411 h 2641"/>
                <a:gd name="T38" fmla="*/ 87 w 3424"/>
                <a:gd name="T39" fmla="*/ 521 h 2641"/>
                <a:gd name="T40" fmla="*/ 0 w 3424"/>
                <a:gd name="T41" fmla="*/ 237 h 2641"/>
                <a:gd name="T42" fmla="*/ 2222 w 3424"/>
                <a:gd name="T43" fmla="*/ 221 h 2641"/>
                <a:gd name="T44" fmla="*/ 2427 w 3424"/>
                <a:gd name="T45" fmla="*/ 23 h 2641"/>
                <a:gd name="T46" fmla="*/ 2546 w 3424"/>
                <a:gd name="T47" fmla="*/ 173 h 2641"/>
                <a:gd name="T48" fmla="*/ 3012 w 3424"/>
                <a:gd name="T49" fmla="*/ 996 h 2641"/>
                <a:gd name="T50" fmla="*/ 2949 w 3424"/>
                <a:gd name="T51" fmla="*/ 980 h 2641"/>
                <a:gd name="T52" fmla="*/ 3289 w 3424"/>
                <a:gd name="T53" fmla="*/ 1549 h 2641"/>
                <a:gd name="T54" fmla="*/ 3376 w 3424"/>
                <a:gd name="T55" fmla="*/ 2427 h 2641"/>
                <a:gd name="T56" fmla="*/ 3289 w 3424"/>
                <a:gd name="T57" fmla="*/ 2474 h 2641"/>
                <a:gd name="T58" fmla="*/ 3392 w 3424"/>
                <a:gd name="T59" fmla="*/ 2427 h 2641"/>
                <a:gd name="T60" fmla="*/ 3407 w 3424"/>
                <a:gd name="T61" fmla="*/ 1905 h 2641"/>
                <a:gd name="T62" fmla="*/ 2981 w 3424"/>
                <a:gd name="T63" fmla="*/ 1067 h 2641"/>
                <a:gd name="T64" fmla="*/ 2965 w 3424"/>
                <a:gd name="T65" fmla="*/ 940 h 2641"/>
                <a:gd name="T66" fmla="*/ 2925 w 3424"/>
                <a:gd name="T67" fmla="*/ 846 h 2641"/>
                <a:gd name="T68" fmla="*/ 2483 w 3424"/>
                <a:gd name="T69" fmla="*/ 15 h 2641"/>
                <a:gd name="T70" fmla="*/ 2230 w 3424"/>
                <a:gd name="T71" fmla="*/ 229 h 2641"/>
                <a:gd name="T72" fmla="*/ 79 w 3424"/>
                <a:gd name="T73" fmla="*/ 324 h 2641"/>
                <a:gd name="T74" fmla="*/ 190 w 3424"/>
                <a:gd name="T75" fmla="*/ 434 h 2641"/>
                <a:gd name="T76" fmla="*/ 253 w 3424"/>
                <a:gd name="T77" fmla="*/ 474 h 2641"/>
                <a:gd name="T78" fmla="*/ 498 w 3424"/>
                <a:gd name="T79" fmla="*/ 387 h 2641"/>
                <a:gd name="T80" fmla="*/ 474 w 3424"/>
                <a:gd name="T81" fmla="*/ 434 h 2641"/>
                <a:gd name="T82" fmla="*/ 791 w 3424"/>
                <a:gd name="T83" fmla="*/ 442 h 2641"/>
                <a:gd name="T84" fmla="*/ 838 w 3424"/>
                <a:gd name="T85" fmla="*/ 537 h 2641"/>
                <a:gd name="T86" fmla="*/ 1107 w 3424"/>
                <a:gd name="T87" fmla="*/ 687 h 2641"/>
                <a:gd name="T88" fmla="*/ 1265 w 3424"/>
                <a:gd name="T89" fmla="*/ 600 h 2641"/>
                <a:gd name="T90" fmla="*/ 1376 w 3424"/>
                <a:gd name="T91" fmla="*/ 498 h 2641"/>
                <a:gd name="T92" fmla="*/ 1921 w 3424"/>
                <a:gd name="T93" fmla="*/ 774 h 2641"/>
                <a:gd name="T94" fmla="*/ 2150 w 3424"/>
                <a:gd name="T95" fmla="*/ 1241 h 2641"/>
                <a:gd name="T96" fmla="*/ 2214 w 3424"/>
                <a:gd name="T97" fmla="*/ 1423 h 2641"/>
                <a:gd name="T98" fmla="*/ 2261 w 3424"/>
                <a:gd name="T99" fmla="*/ 1533 h 2641"/>
                <a:gd name="T100" fmla="*/ 2435 w 3424"/>
                <a:gd name="T101" fmla="*/ 1865 h 2641"/>
                <a:gd name="T102" fmla="*/ 2546 w 3424"/>
                <a:gd name="T103" fmla="*/ 1849 h 2641"/>
                <a:gd name="T104" fmla="*/ 2712 w 3424"/>
                <a:gd name="T105" fmla="*/ 2189 h 2641"/>
                <a:gd name="T106" fmla="*/ 3107 w 3424"/>
                <a:gd name="T107" fmla="*/ 2466 h 2641"/>
                <a:gd name="T108" fmla="*/ 3044 w 3424"/>
                <a:gd name="T109" fmla="*/ 2553 h 2641"/>
                <a:gd name="T110" fmla="*/ 3265 w 3424"/>
                <a:gd name="T111" fmla="*/ 1944 h 2641"/>
                <a:gd name="T112" fmla="*/ 3115 w 3424"/>
                <a:gd name="T113" fmla="*/ 1810 h 2641"/>
                <a:gd name="T114" fmla="*/ 3226 w 3424"/>
                <a:gd name="T115" fmla="*/ 1691 h 2641"/>
                <a:gd name="T116" fmla="*/ 3178 w 3424"/>
                <a:gd name="T117" fmla="*/ 188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24" h="2641">
                  <a:moveTo>
                    <a:pt x="3281" y="2640"/>
                  </a:moveTo>
                  <a:lnTo>
                    <a:pt x="3281" y="2640"/>
                  </a:lnTo>
                  <a:cubicBezTo>
                    <a:pt x="3273" y="2640"/>
                    <a:pt x="3273" y="2640"/>
                    <a:pt x="3273" y="2640"/>
                  </a:cubicBezTo>
                  <a:cubicBezTo>
                    <a:pt x="3273" y="2640"/>
                    <a:pt x="3265" y="2632"/>
                    <a:pt x="3297" y="2593"/>
                  </a:cubicBezTo>
                  <a:cubicBezTo>
                    <a:pt x="3313" y="2569"/>
                    <a:pt x="3336" y="2529"/>
                    <a:pt x="3344" y="2506"/>
                  </a:cubicBezTo>
                  <a:cubicBezTo>
                    <a:pt x="3344" y="2498"/>
                    <a:pt x="3344" y="2498"/>
                    <a:pt x="3344" y="2498"/>
                  </a:cubicBezTo>
                  <a:cubicBezTo>
                    <a:pt x="3336" y="2490"/>
                    <a:pt x="3328" y="2490"/>
                    <a:pt x="3320" y="2490"/>
                  </a:cubicBezTo>
                  <a:cubicBezTo>
                    <a:pt x="3313" y="2482"/>
                    <a:pt x="3305" y="2482"/>
                    <a:pt x="3297" y="2482"/>
                  </a:cubicBezTo>
                  <a:lnTo>
                    <a:pt x="3289" y="2482"/>
                  </a:lnTo>
                  <a:cubicBezTo>
                    <a:pt x="3265" y="2482"/>
                    <a:pt x="3257" y="2513"/>
                    <a:pt x="3249" y="2529"/>
                  </a:cubicBezTo>
                  <a:cubicBezTo>
                    <a:pt x="3241" y="2545"/>
                    <a:pt x="3234" y="2553"/>
                    <a:pt x="3218" y="2553"/>
                  </a:cubicBezTo>
                  <a:cubicBezTo>
                    <a:pt x="3210" y="2553"/>
                    <a:pt x="3202" y="2545"/>
                    <a:pt x="3178" y="2545"/>
                  </a:cubicBezTo>
                  <a:lnTo>
                    <a:pt x="3178" y="2545"/>
                  </a:lnTo>
                  <a:cubicBezTo>
                    <a:pt x="3170" y="2545"/>
                    <a:pt x="3162" y="2537"/>
                    <a:pt x="3154" y="2537"/>
                  </a:cubicBezTo>
                  <a:cubicBezTo>
                    <a:pt x="3147" y="2537"/>
                    <a:pt x="3139" y="2545"/>
                    <a:pt x="3139" y="2545"/>
                  </a:cubicBezTo>
                  <a:cubicBezTo>
                    <a:pt x="3131" y="2553"/>
                    <a:pt x="3123" y="2553"/>
                    <a:pt x="3115" y="2561"/>
                  </a:cubicBezTo>
                  <a:cubicBezTo>
                    <a:pt x="3107" y="2561"/>
                    <a:pt x="3099" y="2569"/>
                    <a:pt x="3099" y="2569"/>
                  </a:cubicBezTo>
                  <a:cubicBezTo>
                    <a:pt x="3099" y="2569"/>
                    <a:pt x="3091" y="2577"/>
                    <a:pt x="3083" y="2577"/>
                  </a:cubicBezTo>
                  <a:cubicBezTo>
                    <a:pt x="3083" y="2577"/>
                    <a:pt x="3067" y="2569"/>
                    <a:pt x="3044" y="2561"/>
                  </a:cubicBezTo>
                  <a:cubicBezTo>
                    <a:pt x="3020" y="2553"/>
                    <a:pt x="3004" y="2545"/>
                    <a:pt x="3004" y="2537"/>
                  </a:cubicBezTo>
                  <a:cubicBezTo>
                    <a:pt x="3004" y="2521"/>
                    <a:pt x="3012" y="2513"/>
                    <a:pt x="3020" y="2506"/>
                  </a:cubicBezTo>
                  <a:cubicBezTo>
                    <a:pt x="3020" y="2498"/>
                    <a:pt x="3028" y="2498"/>
                    <a:pt x="3028" y="2490"/>
                  </a:cubicBezTo>
                  <a:cubicBezTo>
                    <a:pt x="3036" y="2482"/>
                    <a:pt x="3044" y="2482"/>
                    <a:pt x="3052" y="2482"/>
                  </a:cubicBezTo>
                  <a:cubicBezTo>
                    <a:pt x="3060" y="2482"/>
                    <a:pt x="3076" y="2490"/>
                    <a:pt x="3091" y="2498"/>
                  </a:cubicBezTo>
                  <a:cubicBezTo>
                    <a:pt x="3099" y="2506"/>
                    <a:pt x="3099" y="2513"/>
                    <a:pt x="3099" y="2513"/>
                  </a:cubicBezTo>
                  <a:cubicBezTo>
                    <a:pt x="3107" y="2513"/>
                    <a:pt x="3107" y="2506"/>
                    <a:pt x="3107" y="2506"/>
                  </a:cubicBezTo>
                  <a:cubicBezTo>
                    <a:pt x="3107" y="2498"/>
                    <a:pt x="3115" y="2498"/>
                    <a:pt x="3115" y="2490"/>
                  </a:cubicBezTo>
                  <a:cubicBezTo>
                    <a:pt x="3123" y="2482"/>
                    <a:pt x="3123" y="2482"/>
                    <a:pt x="3123" y="2474"/>
                  </a:cubicBezTo>
                  <a:lnTo>
                    <a:pt x="3115" y="2474"/>
                  </a:lnTo>
                  <a:cubicBezTo>
                    <a:pt x="3115" y="2474"/>
                    <a:pt x="3115" y="2474"/>
                    <a:pt x="3107" y="2474"/>
                  </a:cubicBezTo>
                  <a:cubicBezTo>
                    <a:pt x="3107" y="2482"/>
                    <a:pt x="3099" y="2482"/>
                    <a:pt x="3091" y="2482"/>
                  </a:cubicBezTo>
                  <a:cubicBezTo>
                    <a:pt x="3076" y="2482"/>
                    <a:pt x="3052" y="2466"/>
                    <a:pt x="3036" y="2458"/>
                  </a:cubicBezTo>
                  <a:cubicBezTo>
                    <a:pt x="3036" y="2450"/>
                    <a:pt x="3028" y="2450"/>
                    <a:pt x="3028" y="2450"/>
                  </a:cubicBezTo>
                  <a:cubicBezTo>
                    <a:pt x="3012" y="2434"/>
                    <a:pt x="2988" y="2419"/>
                    <a:pt x="2973" y="2395"/>
                  </a:cubicBezTo>
                  <a:cubicBezTo>
                    <a:pt x="2957" y="2355"/>
                    <a:pt x="2925" y="2324"/>
                    <a:pt x="2886" y="2284"/>
                  </a:cubicBezTo>
                  <a:cubicBezTo>
                    <a:pt x="2870" y="2269"/>
                    <a:pt x="2854" y="2260"/>
                    <a:pt x="2838" y="2260"/>
                  </a:cubicBezTo>
                  <a:cubicBezTo>
                    <a:pt x="2823" y="2260"/>
                    <a:pt x="2807" y="2269"/>
                    <a:pt x="2799" y="2269"/>
                  </a:cubicBezTo>
                  <a:cubicBezTo>
                    <a:pt x="2783" y="2269"/>
                    <a:pt x="2775" y="2276"/>
                    <a:pt x="2767" y="2276"/>
                  </a:cubicBezTo>
                  <a:cubicBezTo>
                    <a:pt x="2743" y="2276"/>
                    <a:pt x="2736" y="2260"/>
                    <a:pt x="2728" y="2237"/>
                  </a:cubicBezTo>
                  <a:cubicBezTo>
                    <a:pt x="2720" y="2221"/>
                    <a:pt x="2720" y="2205"/>
                    <a:pt x="2704" y="2189"/>
                  </a:cubicBezTo>
                  <a:cubicBezTo>
                    <a:pt x="2680" y="2158"/>
                    <a:pt x="2656" y="2102"/>
                    <a:pt x="2648" y="2071"/>
                  </a:cubicBezTo>
                  <a:lnTo>
                    <a:pt x="2648" y="2071"/>
                  </a:lnTo>
                  <a:cubicBezTo>
                    <a:pt x="2648" y="2047"/>
                    <a:pt x="2648" y="2047"/>
                    <a:pt x="2633" y="2039"/>
                  </a:cubicBezTo>
                  <a:cubicBezTo>
                    <a:pt x="2625" y="2039"/>
                    <a:pt x="2625" y="2039"/>
                    <a:pt x="2625" y="2039"/>
                  </a:cubicBezTo>
                  <a:cubicBezTo>
                    <a:pt x="2609" y="2031"/>
                    <a:pt x="2601" y="2031"/>
                    <a:pt x="2601" y="2007"/>
                  </a:cubicBezTo>
                  <a:cubicBezTo>
                    <a:pt x="2601" y="2000"/>
                    <a:pt x="2601" y="1992"/>
                    <a:pt x="2601" y="1992"/>
                  </a:cubicBezTo>
                  <a:cubicBezTo>
                    <a:pt x="2601" y="1992"/>
                    <a:pt x="2601" y="1992"/>
                    <a:pt x="2593" y="2000"/>
                  </a:cubicBezTo>
                  <a:cubicBezTo>
                    <a:pt x="2593" y="2000"/>
                    <a:pt x="2593" y="2000"/>
                    <a:pt x="2585" y="2000"/>
                  </a:cubicBezTo>
                  <a:cubicBezTo>
                    <a:pt x="2570" y="2000"/>
                    <a:pt x="2538" y="1960"/>
                    <a:pt x="2530" y="1936"/>
                  </a:cubicBezTo>
                  <a:cubicBezTo>
                    <a:pt x="2522" y="1913"/>
                    <a:pt x="2522" y="1873"/>
                    <a:pt x="2538" y="1841"/>
                  </a:cubicBezTo>
                  <a:cubicBezTo>
                    <a:pt x="2538" y="1834"/>
                    <a:pt x="2538" y="1826"/>
                    <a:pt x="2538" y="1826"/>
                  </a:cubicBezTo>
                  <a:cubicBezTo>
                    <a:pt x="2538" y="1818"/>
                    <a:pt x="2530" y="1818"/>
                    <a:pt x="2514" y="1826"/>
                  </a:cubicBezTo>
                  <a:cubicBezTo>
                    <a:pt x="2514" y="1826"/>
                    <a:pt x="2514" y="1826"/>
                    <a:pt x="2506" y="1826"/>
                  </a:cubicBezTo>
                  <a:cubicBezTo>
                    <a:pt x="2498" y="1826"/>
                    <a:pt x="2498" y="1826"/>
                    <a:pt x="2490" y="1818"/>
                  </a:cubicBezTo>
                  <a:cubicBezTo>
                    <a:pt x="2483" y="1818"/>
                    <a:pt x="2475" y="1810"/>
                    <a:pt x="2467" y="1802"/>
                  </a:cubicBezTo>
                  <a:cubicBezTo>
                    <a:pt x="2459" y="1802"/>
                    <a:pt x="2459" y="1802"/>
                    <a:pt x="2459" y="1802"/>
                  </a:cubicBezTo>
                  <a:cubicBezTo>
                    <a:pt x="2459" y="1810"/>
                    <a:pt x="2467" y="1810"/>
                    <a:pt x="2467" y="1818"/>
                  </a:cubicBezTo>
                  <a:cubicBezTo>
                    <a:pt x="2475" y="1826"/>
                    <a:pt x="2483" y="1834"/>
                    <a:pt x="2483" y="1849"/>
                  </a:cubicBezTo>
                  <a:cubicBezTo>
                    <a:pt x="2490" y="1857"/>
                    <a:pt x="2490" y="1865"/>
                    <a:pt x="2490" y="1873"/>
                  </a:cubicBezTo>
                  <a:cubicBezTo>
                    <a:pt x="2483" y="1873"/>
                    <a:pt x="2475" y="1881"/>
                    <a:pt x="2467" y="1881"/>
                  </a:cubicBezTo>
                  <a:cubicBezTo>
                    <a:pt x="2459" y="1881"/>
                    <a:pt x="2443" y="1873"/>
                    <a:pt x="2427" y="1873"/>
                  </a:cubicBezTo>
                  <a:cubicBezTo>
                    <a:pt x="2403" y="1857"/>
                    <a:pt x="2348" y="1802"/>
                    <a:pt x="2308" y="1747"/>
                  </a:cubicBezTo>
                  <a:cubicBezTo>
                    <a:pt x="2293" y="1707"/>
                    <a:pt x="2285" y="1691"/>
                    <a:pt x="2277" y="1668"/>
                  </a:cubicBezTo>
                  <a:cubicBezTo>
                    <a:pt x="2269" y="1652"/>
                    <a:pt x="2269" y="1636"/>
                    <a:pt x="2253" y="1612"/>
                  </a:cubicBezTo>
                  <a:cubicBezTo>
                    <a:pt x="2245" y="1596"/>
                    <a:pt x="2245" y="1589"/>
                    <a:pt x="2237" y="1589"/>
                  </a:cubicBezTo>
                  <a:lnTo>
                    <a:pt x="2230" y="1589"/>
                  </a:lnTo>
                  <a:cubicBezTo>
                    <a:pt x="2230" y="1596"/>
                    <a:pt x="2222" y="1596"/>
                    <a:pt x="2214" y="1596"/>
                  </a:cubicBezTo>
                  <a:cubicBezTo>
                    <a:pt x="2214" y="1596"/>
                    <a:pt x="2206" y="1596"/>
                    <a:pt x="2206" y="1589"/>
                  </a:cubicBezTo>
                  <a:cubicBezTo>
                    <a:pt x="2198" y="1589"/>
                    <a:pt x="2190" y="1581"/>
                    <a:pt x="2198" y="1581"/>
                  </a:cubicBezTo>
                  <a:cubicBezTo>
                    <a:pt x="2198" y="1573"/>
                    <a:pt x="2206" y="1565"/>
                    <a:pt x="2222" y="1565"/>
                  </a:cubicBezTo>
                  <a:lnTo>
                    <a:pt x="2230" y="1565"/>
                  </a:lnTo>
                  <a:cubicBezTo>
                    <a:pt x="2245" y="1557"/>
                    <a:pt x="2253" y="1549"/>
                    <a:pt x="2253" y="1533"/>
                  </a:cubicBezTo>
                  <a:cubicBezTo>
                    <a:pt x="2253" y="1517"/>
                    <a:pt x="2269" y="1502"/>
                    <a:pt x="2277" y="1478"/>
                  </a:cubicBezTo>
                  <a:cubicBezTo>
                    <a:pt x="2285" y="1462"/>
                    <a:pt x="2301" y="1438"/>
                    <a:pt x="2301" y="1423"/>
                  </a:cubicBezTo>
                  <a:cubicBezTo>
                    <a:pt x="2301" y="1415"/>
                    <a:pt x="2308" y="1399"/>
                    <a:pt x="2301" y="1399"/>
                  </a:cubicBezTo>
                  <a:cubicBezTo>
                    <a:pt x="2301" y="1391"/>
                    <a:pt x="2293" y="1391"/>
                    <a:pt x="2293" y="1391"/>
                  </a:cubicBezTo>
                  <a:cubicBezTo>
                    <a:pt x="2285" y="1391"/>
                    <a:pt x="2285" y="1391"/>
                    <a:pt x="2277" y="1391"/>
                  </a:cubicBezTo>
                  <a:cubicBezTo>
                    <a:pt x="2269" y="1391"/>
                    <a:pt x="2269" y="1391"/>
                    <a:pt x="2269" y="1391"/>
                  </a:cubicBezTo>
                  <a:cubicBezTo>
                    <a:pt x="2253" y="1391"/>
                    <a:pt x="2245" y="1391"/>
                    <a:pt x="2230" y="1359"/>
                  </a:cubicBezTo>
                  <a:cubicBezTo>
                    <a:pt x="2222" y="1351"/>
                    <a:pt x="2214" y="1343"/>
                    <a:pt x="2214" y="1343"/>
                  </a:cubicBezTo>
                  <a:cubicBezTo>
                    <a:pt x="2206" y="1343"/>
                    <a:pt x="2206" y="1351"/>
                    <a:pt x="2206" y="1367"/>
                  </a:cubicBezTo>
                  <a:cubicBezTo>
                    <a:pt x="2206" y="1383"/>
                    <a:pt x="2214" y="1399"/>
                    <a:pt x="2222" y="1423"/>
                  </a:cubicBezTo>
                  <a:cubicBezTo>
                    <a:pt x="2222" y="1430"/>
                    <a:pt x="2230" y="1438"/>
                    <a:pt x="2237" y="1454"/>
                  </a:cubicBezTo>
                  <a:cubicBezTo>
                    <a:pt x="2237" y="1462"/>
                    <a:pt x="2237" y="1470"/>
                    <a:pt x="2230" y="1478"/>
                  </a:cubicBezTo>
                  <a:cubicBezTo>
                    <a:pt x="2222" y="1486"/>
                    <a:pt x="2206" y="1486"/>
                    <a:pt x="2190" y="1486"/>
                  </a:cubicBezTo>
                  <a:cubicBezTo>
                    <a:pt x="2182" y="1486"/>
                    <a:pt x="2182" y="1486"/>
                    <a:pt x="2182" y="1486"/>
                  </a:cubicBezTo>
                  <a:cubicBezTo>
                    <a:pt x="2174" y="1494"/>
                    <a:pt x="2166" y="1486"/>
                    <a:pt x="2158" y="1478"/>
                  </a:cubicBezTo>
                  <a:cubicBezTo>
                    <a:pt x="2150" y="1470"/>
                    <a:pt x="2143" y="1446"/>
                    <a:pt x="2143" y="1415"/>
                  </a:cubicBezTo>
                  <a:cubicBezTo>
                    <a:pt x="2143" y="1391"/>
                    <a:pt x="2135" y="1383"/>
                    <a:pt x="2135" y="1367"/>
                  </a:cubicBezTo>
                  <a:cubicBezTo>
                    <a:pt x="2127" y="1359"/>
                    <a:pt x="2127" y="1351"/>
                    <a:pt x="2119" y="1336"/>
                  </a:cubicBezTo>
                  <a:cubicBezTo>
                    <a:pt x="2119" y="1312"/>
                    <a:pt x="2127" y="1296"/>
                    <a:pt x="2135" y="1280"/>
                  </a:cubicBezTo>
                  <a:cubicBezTo>
                    <a:pt x="2135" y="1264"/>
                    <a:pt x="2143" y="1256"/>
                    <a:pt x="2143" y="1241"/>
                  </a:cubicBezTo>
                  <a:cubicBezTo>
                    <a:pt x="2143" y="1225"/>
                    <a:pt x="2143" y="1209"/>
                    <a:pt x="2150" y="1201"/>
                  </a:cubicBezTo>
                  <a:cubicBezTo>
                    <a:pt x="2150" y="1170"/>
                    <a:pt x="2150" y="1138"/>
                    <a:pt x="2158" y="1106"/>
                  </a:cubicBezTo>
                  <a:cubicBezTo>
                    <a:pt x="2166" y="1067"/>
                    <a:pt x="2158" y="1035"/>
                    <a:pt x="2150" y="1003"/>
                  </a:cubicBezTo>
                  <a:cubicBezTo>
                    <a:pt x="2150" y="1003"/>
                    <a:pt x="2150" y="996"/>
                    <a:pt x="2150" y="988"/>
                  </a:cubicBezTo>
                  <a:cubicBezTo>
                    <a:pt x="2150" y="988"/>
                    <a:pt x="2150" y="980"/>
                    <a:pt x="2143" y="972"/>
                  </a:cubicBezTo>
                  <a:cubicBezTo>
                    <a:pt x="2143" y="948"/>
                    <a:pt x="2143" y="940"/>
                    <a:pt x="2119" y="932"/>
                  </a:cubicBezTo>
                  <a:cubicBezTo>
                    <a:pt x="2095" y="924"/>
                    <a:pt x="2079" y="893"/>
                    <a:pt x="2071" y="861"/>
                  </a:cubicBezTo>
                  <a:cubicBezTo>
                    <a:pt x="2064" y="822"/>
                    <a:pt x="2055" y="822"/>
                    <a:pt x="1992" y="822"/>
                  </a:cubicBezTo>
                  <a:cubicBezTo>
                    <a:pt x="1984" y="822"/>
                    <a:pt x="1984" y="822"/>
                    <a:pt x="1984" y="822"/>
                  </a:cubicBezTo>
                  <a:cubicBezTo>
                    <a:pt x="1945" y="822"/>
                    <a:pt x="1929" y="798"/>
                    <a:pt x="1913" y="782"/>
                  </a:cubicBezTo>
                  <a:cubicBezTo>
                    <a:pt x="1905" y="766"/>
                    <a:pt x="1890" y="750"/>
                    <a:pt x="1874" y="743"/>
                  </a:cubicBezTo>
                  <a:cubicBezTo>
                    <a:pt x="1826" y="711"/>
                    <a:pt x="1811" y="695"/>
                    <a:pt x="1787" y="664"/>
                  </a:cubicBezTo>
                  <a:cubicBezTo>
                    <a:pt x="1787" y="656"/>
                    <a:pt x="1779" y="648"/>
                    <a:pt x="1779" y="648"/>
                  </a:cubicBezTo>
                  <a:cubicBezTo>
                    <a:pt x="1771" y="632"/>
                    <a:pt x="1771" y="632"/>
                    <a:pt x="1747" y="624"/>
                  </a:cubicBezTo>
                  <a:cubicBezTo>
                    <a:pt x="1739" y="616"/>
                    <a:pt x="1708" y="600"/>
                    <a:pt x="1684" y="569"/>
                  </a:cubicBezTo>
                  <a:cubicBezTo>
                    <a:pt x="1653" y="545"/>
                    <a:pt x="1621" y="513"/>
                    <a:pt x="1597" y="506"/>
                  </a:cubicBezTo>
                  <a:cubicBezTo>
                    <a:pt x="1589" y="506"/>
                    <a:pt x="1589" y="506"/>
                    <a:pt x="1581" y="506"/>
                  </a:cubicBezTo>
                  <a:cubicBezTo>
                    <a:pt x="1550" y="482"/>
                    <a:pt x="1518" y="474"/>
                    <a:pt x="1455" y="466"/>
                  </a:cubicBezTo>
                  <a:cubicBezTo>
                    <a:pt x="1447" y="466"/>
                    <a:pt x="1439" y="466"/>
                    <a:pt x="1431" y="466"/>
                  </a:cubicBezTo>
                  <a:cubicBezTo>
                    <a:pt x="1407" y="466"/>
                    <a:pt x="1407" y="466"/>
                    <a:pt x="1400" y="474"/>
                  </a:cubicBezTo>
                  <a:cubicBezTo>
                    <a:pt x="1400" y="482"/>
                    <a:pt x="1391" y="490"/>
                    <a:pt x="1384" y="498"/>
                  </a:cubicBezTo>
                  <a:cubicBezTo>
                    <a:pt x="1368" y="506"/>
                    <a:pt x="1368" y="513"/>
                    <a:pt x="1368" y="521"/>
                  </a:cubicBezTo>
                  <a:cubicBezTo>
                    <a:pt x="1368" y="521"/>
                    <a:pt x="1368" y="529"/>
                    <a:pt x="1376" y="529"/>
                  </a:cubicBezTo>
                  <a:cubicBezTo>
                    <a:pt x="1384" y="537"/>
                    <a:pt x="1384" y="537"/>
                    <a:pt x="1391" y="545"/>
                  </a:cubicBezTo>
                  <a:cubicBezTo>
                    <a:pt x="1391" y="553"/>
                    <a:pt x="1391" y="553"/>
                    <a:pt x="1391" y="561"/>
                  </a:cubicBezTo>
                  <a:cubicBezTo>
                    <a:pt x="1384" y="569"/>
                    <a:pt x="1376" y="569"/>
                    <a:pt x="1360" y="569"/>
                  </a:cubicBezTo>
                  <a:cubicBezTo>
                    <a:pt x="1352" y="569"/>
                    <a:pt x="1344" y="569"/>
                    <a:pt x="1336" y="569"/>
                  </a:cubicBezTo>
                  <a:cubicBezTo>
                    <a:pt x="1313" y="569"/>
                    <a:pt x="1297" y="577"/>
                    <a:pt x="1289" y="593"/>
                  </a:cubicBezTo>
                  <a:cubicBezTo>
                    <a:pt x="1281" y="593"/>
                    <a:pt x="1281" y="600"/>
                    <a:pt x="1273" y="600"/>
                  </a:cubicBezTo>
                  <a:cubicBezTo>
                    <a:pt x="1273" y="600"/>
                    <a:pt x="1265" y="600"/>
                    <a:pt x="1265" y="608"/>
                  </a:cubicBezTo>
                  <a:cubicBezTo>
                    <a:pt x="1257" y="608"/>
                    <a:pt x="1249" y="616"/>
                    <a:pt x="1249" y="640"/>
                  </a:cubicBezTo>
                  <a:cubicBezTo>
                    <a:pt x="1249" y="687"/>
                    <a:pt x="1170" y="727"/>
                    <a:pt x="1154" y="743"/>
                  </a:cubicBezTo>
                  <a:cubicBezTo>
                    <a:pt x="1147" y="743"/>
                    <a:pt x="1138" y="743"/>
                    <a:pt x="1131" y="743"/>
                  </a:cubicBezTo>
                  <a:cubicBezTo>
                    <a:pt x="1123" y="743"/>
                    <a:pt x="1123" y="743"/>
                    <a:pt x="1115" y="735"/>
                  </a:cubicBezTo>
                  <a:cubicBezTo>
                    <a:pt x="1115" y="735"/>
                    <a:pt x="1115" y="727"/>
                    <a:pt x="1123" y="719"/>
                  </a:cubicBezTo>
                  <a:cubicBezTo>
                    <a:pt x="1147" y="703"/>
                    <a:pt x="1170" y="695"/>
                    <a:pt x="1194" y="679"/>
                  </a:cubicBezTo>
                  <a:cubicBezTo>
                    <a:pt x="1218" y="672"/>
                    <a:pt x="1225" y="656"/>
                    <a:pt x="1225" y="656"/>
                  </a:cubicBezTo>
                  <a:cubicBezTo>
                    <a:pt x="1225" y="648"/>
                    <a:pt x="1225" y="648"/>
                    <a:pt x="1218" y="648"/>
                  </a:cubicBezTo>
                  <a:lnTo>
                    <a:pt x="1218" y="648"/>
                  </a:lnTo>
                  <a:cubicBezTo>
                    <a:pt x="1210" y="648"/>
                    <a:pt x="1202" y="656"/>
                    <a:pt x="1186" y="664"/>
                  </a:cubicBezTo>
                  <a:cubicBezTo>
                    <a:pt x="1162" y="672"/>
                    <a:pt x="1131" y="687"/>
                    <a:pt x="1107" y="695"/>
                  </a:cubicBezTo>
                  <a:cubicBezTo>
                    <a:pt x="1091" y="703"/>
                    <a:pt x="1075" y="703"/>
                    <a:pt x="1060" y="711"/>
                  </a:cubicBezTo>
                  <a:cubicBezTo>
                    <a:pt x="1028" y="719"/>
                    <a:pt x="1004" y="727"/>
                    <a:pt x="988" y="719"/>
                  </a:cubicBezTo>
                  <a:cubicBezTo>
                    <a:pt x="973" y="711"/>
                    <a:pt x="949" y="687"/>
                    <a:pt x="949" y="672"/>
                  </a:cubicBezTo>
                  <a:cubicBezTo>
                    <a:pt x="941" y="672"/>
                    <a:pt x="941" y="664"/>
                    <a:pt x="941" y="664"/>
                  </a:cubicBezTo>
                  <a:cubicBezTo>
                    <a:pt x="949" y="656"/>
                    <a:pt x="949" y="656"/>
                    <a:pt x="957" y="656"/>
                  </a:cubicBezTo>
                  <a:cubicBezTo>
                    <a:pt x="965" y="648"/>
                    <a:pt x="965" y="648"/>
                    <a:pt x="965" y="640"/>
                  </a:cubicBezTo>
                  <a:cubicBezTo>
                    <a:pt x="965" y="640"/>
                    <a:pt x="957" y="616"/>
                    <a:pt x="838" y="545"/>
                  </a:cubicBezTo>
                  <a:cubicBezTo>
                    <a:pt x="830" y="545"/>
                    <a:pt x="830" y="545"/>
                    <a:pt x="830" y="545"/>
                  </a:cubicBezTo>
                  <a:lnTo>
                    <a:pt x="830" y="545"/>
                  </a:lnTo>
                  <a:cubicBezTo>
                    <a:pt x="822" y="537"/>
                    <a:pt x="830" y="537"/>
                    <a:pt x="838" y="529"/>
                  </a:cubicBezTo>
                  <a:cubicBezTo>
                    <a:pt x="838" y="521"/>
                    <a:pt x="846" y="521"/>
                    <a:pt x="838" y="513"/>
                  </a:cubicBezTo>
                  <a:lnTo>
                    <a:pt x="838" y="513"/>
                  </a:lnTo>
                  <a:cubicBezTo>
                    <a:pt x="830" y="506"/>
                    <a:pt x="830" y="498"/>
                    <a:pt x="822" y="482"/>
                  </a:cubicBezTo>
                  <a:cubicBezTo>
                    <a:pt x="814" y="466"/>
                    <a:pt x="830" y="458"/>
                    <a:pt x="838" y="458"/>
                  </a:cubicBezTo>
                  <a:cubicBezTo>
                    <a:pt x="846" y="450"/>
                    <a:pt x="854" y="450"/>
                    <a:pt x="854" y="442"/>
                  </a:cubicBezTo>
                  <a:lnTo>
                    <a:pt x="854" y="442"/>
                  </a:lnTo>
                  <a:cubicBezTo>
                    <a:pt x="846" y="442"/>
                    <a:pt x="846" y="442"/>
                    <a:pt x="846" y="442"/>
                  </a:cubicBezTo>
                  <a:cubicBezTo>
                    <a:pt x="838" y="450"/>
                    <a:pt x="822" y="458"/>
                    <a:pt x="814" y="450"/>
                  </a:cubicBezTo>
                  <a:cubicBezTo>
                    <a:pt x="807" y="450"/>
                    <a:pt x="799" y="450"/>
                    <a:pt x="799" y="450"/>
                  </a:cubicBezTo>
                  <a:cubicBezTo>
                    <a:pt x="791" y="450"/>
                    <a:pt x="791" y="450"/>
                    <a:pt x="775" y="466"/>
                  </a:cubicBezTo>
                  <a:cubicBezTo>
                    <a:pt x="775" y="474"/>
                    <a:pt x="775" y="474"/>
                    <a:pt x="775" y="474"/>
                  </a:cubicBezTo>
                  <a:cubicBezTo>
                    <a:pt x="775" y="482"/>
                    <a:pt x="783" y="482"/>
                    <a:pt x="783" y="490"/>
                  </a:cubicBezTo>
                  <a:cubicBezTo>
                    <a:pt x="799" y="490"/>
                    <a:pt x="807" y="498"/>
                    <a:pt x="814" y="506"/>
                  </a:cubicBezTo>
                  <a:cubicBezTo>
                    <a:pt x="822" y="529"/>
                    <a:pt x="814" y="537"/>
                    <a:pt x="814" y="537"/>
                  </a:cubicBezTo>
                  <a:lnTo>
                    <a:pt x="814" y="537"/>
                  </a:lnTo>
                  <a:cubicBezTo>
                    <a:pt x="807" y="537"/>
                    <a:pt x="807" y="537"/>
                    <a:pt x="799" y="529"/>
                  </a:cubicBezTo>
                  <a:cubicBezTo>
                    <a:pt x="775" y="506"/>
                    <a:pt x="585" y="450"/>
                    <a:pt x="546" y="450"/>
                  </a:cubicBezTo>
                  <a:cubicBezTo>
                    <a:pt x="538" y="450"/>
                    <a:pt x="530" y="450"/>
                    <a:pt x="522" y="450"/>
                  </a:cubicBezTo>
                  <a:cubicBezTo>
                    <a:pt x="514" y="450"/>
                    <a:pt x="514" y="450"/>
                    <a:pt x="506" y="450"/>
                  </a:cubicBezTo>
                  <a:cubicBezTo>
                    <a:pt x="490" y="450"/>
                    <a:pt x="482" y="450"/>
                    <a:pt x="474" y="442"/>
                  </a:cubicBezTo>
                  <a:cubicBezTo>
                    <a:pt x="474" y="434"/>
                    <a:pt x="467" y="434"/>
                    <a:pt x="467" y="426"/>
                  </a:cubicBezTo>
                  <a:cubicBezTo>
                    <a:pt x="467" y="426"/>
                    <a:pt x="474" y="426"/>
                    <a:pt x="490" y="419"/>
                  </a:cubicBezTo>
                  <a:cubicBezTo>
                    <a:pt x="506" y="419"/>
                    <a:pt x="522" y="419"/>
                    <a:pt x="530" y="411"/>
                  </a:cubicBezTo>
                  <a:cubicBezTo>
                    <a:pt x="538" y="403"/>
                    <a:pt x="546" y="403"/>
                    <a:pt x="554" y="403"/>
                  </a:cubicBezTo>
                  <a:cubicBezTo>
                    <a:pt x="561" y="403"/>
                    <a:pt x="561" y="403"/>
                    <a:pt x="569" y="403"/>
                  </a:cubicBezTo>
                  <a:cubicBezTo>
                    <a:pt x="577" y="403"/>
                    <a:pt x="585" y="403"/>
                    <a:pt x="593" y="403"/>
                  </a:cubicBezTo>
                  <a:cubicBezTo>
                    <a:pt x="601" y="403"/>
                    <a:pt x="609" y="403"/>
                    <a:pt x="609" y="403"/>
                  </a:cubicBezTo>
                  <a:cubicBezTo>
                    <a:pt x="609" y="403"/>
                    <a:pt x="593" y="395"/>
                    <a:pt x="577" y="387"/>
                  </a:cubicBezTo>
                  <a:cubicBezTo>
                    <a:pt x="569" y="387"/>
                    <a:pt x="569" y="387"/>
                    <a:pt x="561" y="387"/>
                  </a:cubicBezTo>
                  <a:cubicBezTo>
                    <a:pt x="554" y="387"/>
                    <a:pt x="546" y="387"/>
                    <a:pt x="538" y="395"/>
                  </a:cubicBezTo>
                  <a:cubicBezTo>
                    <a:pt x="522" y="395"/>
                    <a:pt x="514" y="395"/>
                    <a:pt x="498" y="395"/>
                  </a:cubicBezTo>
                  <a:cubicBezTo>
                    <a:pt x="467" y="395"/>
                    <a:pt x="467" y="403"/>
                    <a:pt x="467" y="411"/>
                  </a:cubicBezTo>
                  <a:cubicBezTo>
                    <a:pt x="459" y="419"/>
                    <a:pt x="459" y="426"/>
                    <a:pt x="451" y="434"/>
                  </a:cubicBezTo>
                  <a:cubicBezTo>
                    <a:pt x="435" y="458"/>
                    <a:pt x="380" y="466"/>
                    <a:pt x="324" y="482"/>
                  </a:cubicBezTo>
                  <a:cubicBezTo>
                    <a:pt x="316" y="482"/>
                    <a:pt x="308" y="482"/>
                    <a:pt x="301" y="482"/>
                  </a:cubicBezTo>
                  <a:cubicBezTo>
                    <a:pt x="277" y="490"/>
                    <a:pt x="261" y="498"/>
                    <a:pt x="245" y="498"/>
                  </a:cubicBezTo>
                  <a:cubicBezTo>
                    <a:pt x="230" y="506"/>
                    <a:pt x="221" y="513"/>
                    <a:pt x="206" y="513"/>
                  </a:cubicBezTo>
                  <a:lnTo>
                    <a:pt x="198" y="513"/>
                  </a:lnTo>
                  <a:cubicBezTo>
                    <a:pt x="190" y="506"/>
                    <a:pt x="182" y="506"/>
                    <a:pt x="182" y="506"/>
                  </a:cubicBezTo>
                  <a:cubicBezTo>
                    <a:pt x="182" y="498"/>
                    <a:pt x="190" y="498"/>
                    <a:pt x="206" y="490"/>
                  </a:cubicBezTo>
                  <a:cubicBezTo>
                    <a:pt x="221" y="482"/>
                    <a:pt x="230" y="482"/>
                    <a:pt x="237" y="474"/>
                  </a:cubicBezTo>
                  <a:cubicBezTo>
                    <a:pt x="245" y="474"/>
                    <a:pt x="245" y="466"/>
                    <a:pt x="245" y="466"/>
                  </a:cubicBezTo>
                  <a:cubicBezTo>
                    <a:pt x="253" y="458"/>
                    <a:pt x="261" y="450"/>
                    <a:pt x="293" y="442"/>
                  </a:cubicBezTo>
                  <a:lnTo>
                    <a:pt x="301" y="442"/>
                  </a:lnTo>
                  <a:cubicBezTo>
                    <a:pt x="301" y="434"/>
                    <a:pt x="293" y="419"/>
                    <a:pt x="269" y="403"/>
                  </a:cubicBezTo>
                  <a:cubicBezTo>
                    <a:pt x="261" y="403"/>
                    <a:pt x="261" y="403"/>
                    <a:pt x="261" y="403"/>
                  </a:cubicBezTo>
                  <a:cubicBezTo>
                    <a:pt x="253" y="403"/>
                    <a:pt x="253" y="403"/>
                    <a:pt x="253" y="411"/>
                  </a:cubicBezTo>
                  <a:cubicBezTo>
                    <a:pt x="253" y="419"/>
                    <a:pt x="253" y="426"/>
                    <a:pt x="245" y="426"/>
                  </a:cubicBezTo>
                  <a:lnTo>
                    <a:pt x="245" y="426"/>
                  </a:lnTo>
                  <a:cubicBezTo>
                    <a:pt x="237" y="426"/>
                    <a:pt x="230" y="426"/>
                    <a:pt x="230" y="419"/>
                  </a:cubicBezTo>
                  <a:cubicBezTo>
                    <a:pt x="221" y="419"/>
                    <a:pt x="214" y="411"/>
                    <a:pt x="206" y="411"/>
                  </a:cubicBezTo>
                  <a:cubicBezTo>
                    <a:pt x="198" y="419"/>
                    <a:pt x="198" y="419"/>
                    <a:pt x="198" y="434"/>
                  </a:cubicBezTo>
                  <a:cubicBezTo>
                    <a:pt x="198" y="442"/>
                    <a:pt x="198" y="458"/>
                    <a:pt x="182" y="474"/>
                  </a:cubicBezTo>
                  <a:cubicBezTo>
                    <a:pt x="174" y="498"/>
                    <a:pt x="166" y="498"/>
                    <a:pt x="150" y="506"/>
                  </a:cubicBezTo>
                  <a:cubicBezTo>
                    <a:pt x="142" y="513"/>
                    <a:pt x="142" y="521"/>
                    <a:pt x="135" y="529"/>
                  </a:cubicBezTo>
                  <a:cubicBezTo>
                    <a:pt x="127" y="529"/>
                    <a:pt x="119" y="537"/>
                    <a:pt x="111" y="537"/>
                  </a:cubicBezTo>
                  <a:cubicBezTo>
                    <a:pt x="103" y="537"/>
                    <a:pt x="95" y="529"/>
                    <a:pt x="87" y="521"/>
                  </a:cubicBezTo>
                  <a:lnTo>
                    <a:pt x="87" y="521"/>
                  </a:lnTo>
                  <a:cubicBezTo>
                    <a:pt x="87" y="513"/>
                    <a:pt x="87" y="513"/>
                    <a:pt x="87" y="513"/>
                  </a:cubicBezTo>
                  <a:cubicBezTo>
                    <a:pt x="95" y="498"/>
                    <a:pt x="111" y="466"/>
                    <a:pt x="111" y="458"/>
                  </a:cubicBezTo>
                  <a:cubicBezTo>
                    <a:pt x="111" y="450"/>
                    <a:pt x="103" y="442"/>
                    <a:pt x="95" y="434"/>
                  </a:cubicBezTo>
                  <a:cubicBezTo>
                    <a:pt x="87" y="419"/>
                    <a:pt x="79" y="403"/>
                    <a:pt x="79" y="387"/>
                  </a:cubicBezTo>
                  <a:cubicBezTo>
                    <a:pt x="87" y="379"/>
                    <a:pt x="87" y="379"/>
                    <a:pt x="87" y="371"/>
                  </a:cubicBezTo>
                  <a:cubicBezTo>
                    <a:pt x="95" y="355"/>
                    <a:pt x="95" y="347"/>
                    <a:pt x="71" y="324"/>
                  </a:cubicBezTo>
                  <a:cubicBezTo>
                    <a:pt x="71" y="324"/>
                    <a:pt x="63" y="316"/>
                    <a:pt x="48" y="308"/>
                  </a:cubicBezTo>
                  <a:cubicBezTo>
                    <a:pt x="24" y="292"/>
                    <a:pt x="0" y="268"/>
                    <a:pt x="0" y="253"/>
                  </a:cubicBezTo>
                  <a:cubicBezTo>
                    <a:pt x="0" y="245"/>
                    <a:pt x="0" y="237"/>
                    <a:pt x="0" y="237"/>
                  </a:cubicBezTo>
                  <a:cubicBezTo>
                    <a:pt x="24" y="205"/>
                    <a:pt x="933" y="95"/>
                    <a:pt x="1036" y="79"/>
                  </a:cubicBezTo>
                  <a:lnTo>
                    <a:pt x="1036" y="79"/>
                  </a:lnTo>
                  <a:lnTo>
                    <a:pt x="1036" y="79"/>
                  </a:lnTo>
                  <a:cubicBezTo>
                    <a:pt x="1075" y="142"/>
                    <a:pt x="1115" y="205"/>
                    <a:pt x="1123" y="213"/>
                  </a:cubicBezTo>
                  <a:cubicBezTo>
                    <a:pt x="1138" y="213"/>
                    <a:pt x="2158" y="126"/>
                    <a:pt x="2174" y="126"/>
                  </a:cubicBezTo>
                  <a:lnTo>
                    <a:pt x="2174" y="126"/>
                  </a:lnTo>
                  <a:lnTo>
                    <a:pt x="2174" y="126"/>
                  </a:lnTo>
                  <a:cubicBezTo>
                    <a:pt x="2174" y="126"/>
                    <a:pt x="2182" y="134"/>
                    <a:pt x="2198" y="158"/>
                  </a:cubicBezTo>
                  <a:cubicBezTo>
                    <a:pt x="2198" y="166"/>
                    <a:pt x="2198" y="173"/>
                    <a:pt x="2198" y="181"/>
                  </a:cubicBezTo>
                  <a:cubicBezTo>
                    <a:pt x="2198" y="205"/>
                    <a:pt x="2198" y="221"/>
                    <a:pt x="2222" y="221"/>
                  </a:cubicBezTo>
                  <a:cubicBezTo>
                    <a:pt x="2222" y="221"/>
                    <a:pt x="2230" y="221"/>
                    <a:pt x="2237" y="221"/>
                  </a:cubicBezTo>
                  <a:cubicBezTo>
                    <a:pt x="2237" y="221"/>
                    <a:pt x="2245" y="221"/>
                    <a:pt x="2253" y="221"/>
                  </a:cubicBezTo>
                  <a:cubicBezTo>
                    <a:pt x="2261" y="221"/>
                    <a:pt x="2269" y="221"/>
                    <a:pt x="2269" y="197"/>
                  </a:cubicBezTo>
                  <a:cubicBezTo>
                    <a:pt x="2269" y="189"/>
                    <a:pt x="2269" y="173"/>
                    <a:pt x="2269" y="158"/>
                  </a:cubicBezTo>
                  <a:cubicBezTo>
                    <a:pt x="2277" y="134"/>
                    <a:pt x="2277" y="102"/>
                    <a:pt x="2261" y="79"/>
                  </a:cubicBezTo>
                  <a:cubicBezTo>
                    <a:pt x="2245" y="55"/>
                    <a:pt x="2245" y="39"/>
                    <a:pt x="2245" y="31"/>
                  </a:cubicBezTo>
                  <a:cubicBezTo>
                    <a:pt x="2245" y="23"/>
                    <a:pt x="2253" y="15"/>
                    <a:pt x="2261" y="7"/>
                  </a:cubicBezTo>
                  <a:cubicBezTo>
                    <a:pt x="2261" y="7"/>
                    <a:pt x="2269" y="7"/>
                    <a:pt x="2277" y="7"/>
                  </a:cubicBezTo>
                  <a:cubicBezTo>
                    <a:pt x="2285" y="7"/>
                    <a:pt x="2308" y="7"/>
                    <a:pt x="2332" y="15"/>
                  </a:cubicBezTo>
                  <a:cubicBezTo>
                    <a:pt x="2364" y="23"/>
                    <a:pt x="2403" y="23"/>
                    <a:pt x="2427" y="23"/>
                  </a:cubicBezTo>
                  <a:cubicBezTo>
                    <a:pt x="2451" y="23"/>
                    <a:pt x="2467" y="23"/>
                    <a:pt x="2475" y="15"/>
                  </a:cubicBezTo>
                  <a:cubicBezTo>
                    <a:pt x="2475" y="7"/>
                    <a:pt x="2475" y="7"/>
                    <a:pt x="2475" y="7"/>
                  </a:cubicBezTo>
                  <a:cubicBezTo>
                    <a:pt x="2483" y="0"/>
                    <a:pt x="2483" y="0"/>
                    <a:pt x="2483" y="0"/>
                  </a:cubicBezTo>
                  <a:cubicBezTo>
                    <a:pt x="2483" y="7"/>
                    <a:pt x="2483" y="7"/>
                    <a:pt x="2483" y="7"/>
                  </a:cubicBezTo>
                  <a:lnTo>
                    <a:pt x="2483" y="7"/>
                  </a:lnTo>
                  <a:cubicBezTo>
                    <a:pt x="2506" y="23"/>
                    <a:pt x="2506" y="23"/>
                    <a:pt x="2506" y="47"/>
                  </a:cubicBezTo>
                  <a:cubicBezTo>
                    <a:pt x="2506" y="55"/>
                    <a:pt x="2506" y="63"/>
                    <a:pt x="2506" y="63"/>
                  </a:cubicBezTo>
                  <a:cubicBezTo>
                    <a:pt x="2498" y="95"/>
                    <a:pt x="2498" y="95"/>
                    <a:pt x="2514" y="102"/>
                  </a:cubicBezTo>
                  <a:cubicBezTo>
                    <a:pt x="2514" y="110"/>
                    <a:pt x="2522" y="118"/>
                    <a:pt x="2522" y="126"/>
                  </a:cubicBezTo>
                  <a:cubicBezTo>
                    <a:pt x="2538" y="142"/>
                    <a:pt x="2546" y="158"/>
                    <a:pt x="2546" y="173"/>
                  </a:cubicBezTo>
                  <a:cubicBezTo>
                    <a:pt x="2546" y="189"/>
                    <a:pt x="2554" y="205"/>
                    <a:pt x="2561" y="221"/>
                  </a:cubicBezTo>
                  <a:cubicBezTo>
                    <a:pt x="2577" y="268"/>
                    <a:pt x="2664" y="458"/>
                    <a:pt x="2672" y="458"/>
                  </a:cubicBezTo>
                  <a:cubicBezTo>
                    <a:pt x="2688" y="513"/>
                    <a:pt x="2909" y="830"/>
                    <a:pt x="2925" y="837"/>
                  </a:cubicBezTo>
                  <a:lnTo>
                    <a:pt x="2933" y="837"/>
                  </a:lnTo>
                  <a:cubicBezTo>
                    <a:pt x="2949" y="846"/>
                    <a:pt x="2965" y="853"/>
                    <a:pt x="3004" y="924"/>
                  </a:cubicBezTo>
                  <a:cubicBezTo>
                    <a:pt x="3052" y="996"/>
                    <a:pt x="3044" y="1012"/>
                    <a:pt x="3036" y="1035"/>
                  </a:cubicBezTo>
                  <a:lnTo>
                    <a:pt x="3036" y="1035"/>
                  </a:lnTo>
                  <a:cubicBezTo>
                    <a:pt x="3036" y="1035"/>
                    <a:pt x="3036" y="1043"/>
                    <a:pt x="3028" y="1043"/>
                  </a:cubicBezTo>
                  <a:cubicBezTo>
                    <a:pt x="3028" y="1043"/>
                    <a:pt x="3020" y="1035"/>
                    <a:pt x="3012" y="1012"/>
                  </a:cubicBezTo>
                  <a:cubicBezTo>
                    <a:pt x="3012" y="1003"/>
                    <a:pt x="3012" y="1003"/>
                    <a:pt x="3012" y="996"/>
                  </a:cubicBezTo>
                  <a:cubicBezTo>
                    <a:pt x="2996" y="964"/>
                    <a:pt x="2973" y="940"/>
                    <a:pt x="2973" y="940"/>
                  </a:cubicBezTo>
                  <a:lnTo>
                    <a:pt x="2973" y="940"/>
                  </a:lnTo>
                  <a:lnTo>
                    <a:pt x="2973" y="940"/>
                  </a:lnTo>
                  <a:cubicBezTo>
                    <a:pt x="2965" y="948"/>
                    <a:pt x="2965" y="956"/>
                    <a:pt x="2949" y="956"/>
                  </a:cubicBezTo>
                  <a:cubicBezTo>
                    <a:pt x="2941" y="948"/>
                    <a:pt x="2941" y="948"/>
                    <a:pt x="2933" y="940"/>
                  </a:cubicBezTo>
                  <a:cubicBezTo>
                    <a:pt x="2933" y="932"/>
                    <a:pt x="2933" y="924"/>
                    <a:pt x="2925" y="924"/>
                  </a:cubicBezTo>
                  <a:cubicBezTo>
                    <a:pt x="2917" y="917"/>
                    <a:pt x="2909" y="909"/>
                    <a:pt x="2909" y="901"/>
                  </a:cubicBezTo>
                  <a:lnTo>
                    <a:pt x="2909" y="893"/>
                  </a:lnTo>
                  <a:lnTo>
                    <a:pt x="2909" y="893"/>
                  </a:lnTo>
                  <a:cubicBezTo>
                    <a:pt x="2901" y="901"/>
                    <a:pt x="2933" y="956"/>
                    <a:pt x="2949" y="980"/>
                  </a:cubicBezTo>
                  <a:cubicBezTo>
                    <a:pt x="2957" y="1003"/>
                    <a:pt x="2965" y="1019"/>
                    <a:pt x="2965" y="1027"/>
                  </a:cubicBezTo>
                  <a:cubicBezTo>
                    <a:pt x="2973" y="1043"/>
                    <a:pt x="2981" y="1051"/>
                    <a:pt x="2988" y="1059"/>
                  </a:cubicBezTo>
                  <a:cubicBezTo>
                    <a:pt x="2988" y="1067"/>
                    <a:pt x="2996" y="1075"/>
                    <a:pt x="2996" y="1083"/>
                  </a:cubicBezTo>
                  <a:lnTo>
                    <a:pt x="2996" y="1090"/>
                  </a:lnTo>
                  <a:cubicBezTo>
                    <a:pt x="3004" y="1090"/>
                    <a:pt x="3004" y="1090"/>
                    <a:pt x="3004" y="1090"/>
                  </a:cubicBezTo>
                  <a:cubicBezTo>
                    <a:pt x="3004" y="1083"/>
                    <a:pt x="3012" y="1083"/>
                    <a:pt x="3012" y="1075"/>
                  </a:cubicBezTo>
                  <a:cubicBezTo>
                    <a:pt x="3020" y="1075"/>
                    <a:pt x="3020" y="1075"/>
                    <a:pt x="3020" y="1075"/>
                  </a:cubicBezTo>
                  <a:cubicBezTo>
                    <a:pt x="3036" y="1075"/>
                    <a:pt x="3036" y="1122"/>
                    <a:pt x="3044" y="1146"/>
                  </a:cubicBezTo>
                  <a:cubicBezTo>
                    <a:pt x="3115" y="1233"/>
                    <a:pt x="3154" y="1328"/>
                    <a:pt x="3194" y="1399"/>
                  </a:cubicBezTo>
                  <a:cubicBezTo>
                    <a:pt x="3226" y="1462"/>
                    <a:pt x="3249" y="1517"/>
                    <a:pt x="3289" y="1549"/>
                  </a:cubicBezTo>
                  <a:cubicBezTo>
                    <a:pt x="3376" y="1620"/>
                    <a:pt x="3423" y="1810"/>
                    <a:pt x="3415" y="1905"/>
                  </a:cubicBezTo>
                  <a:cubicBezTo>
                    <a:pt x="3407" y="1976"/>
                    <a:pt x="3407" y="2000"/>
                    <a:pt x="3415" y="2031"/>
                  </a:cubicBezTo>
                  <a:cubicBezTo>
                    <a:pt x="3415" y="2039"/>
                    <a:pt x="3415" y="2047"/>
                    <a:pt x="3415" y="2063"/>
                  </a:cubicBezTo>
                  <a:cubicBezTo>
                    <a:pt x="3415" y="2102"/>
                    <a:pt x="3400" y="2253"/>
                    <a:pt x="3368" y="2284"/>
                  </a:cubicBezTo>
                  <a:cubicBezTo>
                    <a:pt x="3360" y="2308"/>
                    <a:pt x="3360" y="2316"/>
                    <a:pt x="3368" y="2332"/>
                  </a:cubicBezTo>
                  <a:cubicBezTo>
                    <a:pt x="3368" y="2340"/>
                    <a:pt x="3368" y="2347"/>
                    <a:pt x="3376" y="2355"/>
                  </a:cubicBezTo>
                  <a:cubicBezTo>
                    <a:pt x="3376" y="2371"/>
                    <a:pt x="3376" y="2371"/>
                    <a:pt x="3384" y="2379"/>
                  </a:cubicBezTo>
                  <a:cubicBezTo>
                    <a:pt x="3384" y="2387"/>
                    <a:pt x="3384" y="2387"/>
                    <a:pt x="3384" y="2403"/>
                  </a:cubicBezTo>
                  <a:cubicBezTo>
                    <a:pt x="3376" y="2419"/>
                    <a:pt x="3376" y="2427"/>
                    <a:pt x="3376" y="2427"/>
                  </a:cubicBezTo>
                  <a:lnTo>
                    <a:pt x="3376" y="2427"/>
                  </a:lnTo>
                  <a:cubicBezTo>
                    <a:pt x="3384" y="2427"/>
                    <a:pt x="3384" y="2427"/>
                    <a:pt x="3392" y="2419"/>
                  </a:cubicBezTo>
                  <a:cubicBezTo>
                    <a:pt x="3392" y="2419"/>
                    <a:pt x="3392" y="2411"/>
                    <a:pt x="3400" y="2411"/>
                  </a:cubicBezTo>
                  <a:lnTo>
                    <a:pt x="3400" y="2411"/>
                  </a:lnTo>
                  <a:cubicBezTo>
                    <a:pt x="3407" y="2411"/>
                    <a:pt x="3407" y="2411"/>
                    <a:pt x="3407" y="2411"/>
                  </a:cubicBezTo>
                  <a:lnTo>
                    <a:pt x="3407" y="2411"/>
                  </a:lnTo>
                  <a:cubicBezTo>
                    <a:pt x="3407" y="2419"/>
                    <a:pt x="3352" y="2569"/>
                    <a:pt x="3336" y="2593"/>
                  </a:cubicBezTo>
                  <a:cubicBezTo>
                    <a:pt x="3320" y="2624"/>
                    <a:pt x="3305" y="2632"/>
                    <a:pt x="3289" y="2640"/>
                  </a:cubicBezTo>
                  <a:cubicBezTo>
                    <a:pt x="3281" y="2640"/>
                    <a:pt x="3281" y="2640"/>
                    <a:pt x="3281" y="2640"/>
                  </a:cubicBezTo>
                  <a:close/>
                  <a:moveTo>
                    <a:pt x="3289" y="2474"/>
                  </a:moveTo>
                  <a:lnTo>
                    <a:pt x="3289" y="2474"/>
                  </a:lnTo>
                  <a:cubicBezTo>
                    <a:pt x="3297" y="2474"/>
                    <a:pt x="3297" y="2474"/>
                    <a:pt x="3297" y="2474"/>
                  </a:cubicBezTo>
                  <a:cubicBezTo>
                    <a:pt x="3305" y="2474"/>
                    <a:pt x="3313" y="2482"/>
                    <a:pt x="3320" y="2482"/>
                  </a:cubicBezTo>
                  <a:cubicBezTo>
                    <a:pt x="3336" y="2482"/>
                    <a:pt x="3344" y="2482"/>
                    <a:pt x="3344" y="2490"/>
                  </a:cubicBezTo>
                  <a:cubicBezTo>
                    <a:pt x="3352" y="2498"/>
                    <a:pt x="3352" y="2498"/>
                    <a:pt x="3352" y="2506"/>
                  </a:cubicBezTo>
                  <a:cubicBezTo>
                    <a:pt x="3344" y="2529"/>
                    <a:pt x="3320" y="2577"/>
                    <a:pt x="3305" y="2600"/>
                  </a:cubicBezTo>
                  <a:cubicBezTo>
                    <a:pt x="3281" y="2624"/>
                    <a:pt x="3281" y="2632"/>
                    <a:pt x="3281" y="2640"/>
                  </a:cubicBezTo>
                  <a:cubicBezTo>
                    <a:pt x="3281" y="2640"/>
                    <a:pt x="3281" y="2640"/>
                    <a:pt x="3281" y="2632"/>
                  </a:cubicBezTo>
                  <a:cubicBezTo>
                    <a:pt x="3305" y="2624"/>
                    <a:pt x="3313" y="2616"/>
                    <a:pt x="3328" y="2593"/>
                  </a:cubicBezTo>
                  <a:cubicBezTo>
                    <a:pt x="3352" y="2561"/>
                    <a:pt x="3392" y="2450"/>
                    <a:pt x="3400" y="2419"/>
                  </a:cubicBezTo>
                  <a:cubicBezTo>
                    <a:pt x="3400" y="2419"/>
                    <a:pt x="3392" y="2419"/>
                    <a:pt x="3392" y="2427"/>
                  </a:cubicBezTo>
                  <a:lnTo>
                    <a:pt x="3384" y="2434"/>
                  </a:lnTo>
                  <a:cubicBezTo>
                    <a:pt x="3376" y="2434"/>
                    <a:pt x="3368" y="2434"/>
                    <a:pt x="3368" y="2434"/>
                  </a:cubicBezTo>
                  <a:cubicBezTo>
                    <a:pt x="3368" y="2427"/>
                    <a:pt x="3368" y="2411"/>
                    <a:pt x="3376" y="2403"/>
                  </a:cubicBezTo>
                  <a:cubicBezTo>
                    <a:pt x="3376" y="2387"/>
                    <a:pt x="3376" y="2387"/>
                    <a:pt x="3376" y="2379"/>
                  </a:cubicBezTo>
                  <a:cubicBezTo>
                    <a:pt x="3376" y="2379"/>
                    <a:pt x="3368" y="2371"/>
                    <a:pt x="3368" y="2355"/>
                  </a:cubicBezTo>
                  <a:cubicBezTo>
                    <a:pt x="3360" y="2347"/>
                    <a:pt x="3360" y="2340"/>
                    <a:pt x="3360" y="2332"/>
                  </a:cubicBezTo>
                  <a:cubicBezTo>
                    <a:pt x="3352" y="2316"/>
                    <a:pt x="3344" y="2308"/>
                    <a:pt x="3368" y="2284"/>
                  </a:cubicBezTo>
                  <a:cubicBezTo>
                    <a:pt x="3392" y="2253"/>
                    <a:pt x="3407" y="2102"/>
                    <a:pt x="3407" y="2063"/>
                  </a:cubicBezTo>
                  <a:cubicBezTo>
                    <a:pt x="3407" y="2047"/>
                    <a:pt x="3407" y="2039"/>
                    <a:pt x="3407" y="2031"/>
                  </a:cubicBezTo>
                  <a:cubicBezTo>
                    <a:pt x="3400" y="2007"/>
                    <a:pt x="3400" y="1976"/>
                    <a:pt x="3407" y="1905"/>
                  </a:cubicBezTo>
                  <a:cubicBezTo>
                    <a:pt x="3415" y="1818"/>
                    <a:pt x="3368" y="1620"/>
                    <a:pt x="3281" y="1557"/>
                  </a:cubicBezTo>
                  <a:cubicBezTo>
                    <a:pt x="3241" y="1525"/>
                    <a:pt x="3218" y="1462"/>
                    <a:pt x="3186" y="1399"/>
                  </a:cubicBezTo>
                  <a:cubicBezTo>
                    <a:pt x="3154" y="1328"/>
                    <a:pt x="3115" y="1241"/>
                    <a:pt x="3036" y="1154"/>
                  </a:cubicBezTo>
                  <a:lnTo>
                    <a:pt x="3036" y="1154"/>
                  </a:lnTo>
                  <a:lnTo>
                    <a:pt x="3036" y="1154"/>
                  </a:lnTo>
                  <a:cubicBezTo>
                    <a:pt x="3028" y="1114"/>
                    <a:pt x="3020" y="1083"/>
                    <a:pt x="3020" y="1083"/>
                  </a:cubicBezTo>
                  <a:cubicBezTo>
                    <a:pt x="3012" y="1083"/>
                    <a:pt x="3012" y="1090"/>
                    <a:pt x="3004" y="1090"/>
                  </a:cubicBezTo>
                  <a:cubicBezTo>
                    <a:pt x="3004" y="1090"/>
                    <a:pt x="3004" y="1099"/>
                    <a:pt x="2996" y="1099"/>
                  </a:cubicBezTo>
                  <a:cubicBezTo>
                    <a:pt x="2996" y="1099"/>
                    <a:pt x="2996" y="1090"/>
                    <a:pt x="2988" y="1083"/>
                  </a:cubicBezTo>
                  <a:cubicBezTo>
                    <a:pt x="2988" y="1075"/>
                    <a:pt x="2988" y="1075"/>
                    <a:pt x="2981" y="1067"/>
                  </a:cubicBezTo>
                  <a:cubicBezTo>
                    <a:pt x="2973" y="1059"/>
                    <a:pt x="2973" y="1051"/>
                    <a:pt x="2965" y="1027"/>
                  </a:cubicBezTo>
                  <a:cubicBezTo>
                    <a:pt x="2957" y="1019"/>
                    <a:pt x="2949" y="1003"/>
                    <a:pt x="2941" y="988"/>
                  </a:cubicBezTo>
                  <a:cubicBezTo>
                    <a:pt x="2909" y="924"/>
                    <a:pt x="2894" y="901"/>
                    <a:pt x="2901" y="893"/>
                  </a:cubicBezTo>
                  <a:cubicBezTo>
                    <a:pt x="2901" y="893"/>
                    <a:pt x="2901" y="885"/>
                    <a:pt x="2909" y="885"/>
                  </a:cubicBezTo>
                  <a:cubicBezTo>
                    <a:pt x="2909" y="885"/>
                    <a:pt x="2909" y="893"/>
                    <a:pt x="2917" y="901"/>
                  </a:cubicBezTo>
                  <a:cubicBezTo>
                    <a:pt x="2917" y="901"/>
                    <a:pt x="2917" y="909"/>
                    <a:pt x="2925" y="917"/>
                  </a:cubicBezTo>
                  <a:cubicBezTo>
                    <a:pt x="2933" y="924"/>
                    <a:pt x="2941" y="932"/>
                    <a:pt x="2941" y="932"/>
                  </a:cubicBezTo>
                  <a:cubicBezTo>
                    <a:pt x="2949" y="940"/>
                    <a:pt x="2949" y="948"/>
                    <a:pt x="2949" y="948"/>
                  </a:cubicBezTo>
                  <a:cubicBezTo>
                    <a:pt x="2957" y="948"/>
                    <a:pt x="2957" y="948"/>
                    <a:pt x="2957" y="948"/>
                  </a:cubicBezTo>
                  <a:cubicBezTo>
                    <a:pt x="2957" y="948"/>
                    <a:pt x="2957" y="940"/>
                    <a:pt x="2965" y="940"/>
                  </a:cubicBezTo>
                  <a:cubicBezTo>
                    <a:pt x="2965" y="932"/>
                    <a:pt x="2965" y="932"/>
                    <a:pt x="2973" y="932"/>
                  </a:cubicBezTo>
                  <a:lnTo>
                    <a:pt x="2973" y="932"/>
                  </a:lnTo>
                  <a:cubicBezTo>
                    <a:pt x="2981" y="940"/>
                    <a:pt x="3004" y="964"/>
                    <a:pt x="3020" y="996"/>
                  </a:cubicBezTo>
                  <a:lnTo>
                    <a:pt x="3020" y="1003"/>
                  </a:lnTo>
                  <a:cubicBezTo>
                    <a:pt x="3020" y="1019"/>
                    <a:pt x="3028" y="1027"/>
                    <a:pt x="3028" y="1035"/>
                  </a:cubicBezTo>
                  <a:lnTo>
                    <a:pt x="3028" y="1035"/>
                  </a:lnTo>
                  <a:cubicBezTo>
                    <a:pt x="3036" y="1035"/>
                    <a:pt x="3036" y="1035"/>
                    <a:pt x="3036" y="1035"/>
                  </a:cubicBezTo>
                  <a:cubicBezTo>
                    <a:pt x="3036" y="1012"/>
                    <a:pt x="3044" y="996"/>
                    <a:pt x="2996" y="924"/>
                  </a:cubicBezTo>
                  <a:cubicBezTo>
                    <a:pt x="2957" y="861"/>
                    <a:pt x="2941" y="853"/>
                    <a:pt x="2925" y="846"/>
                  </a:cubicBezTo>
                  <a:lnTo>
                    <a:pt x="2925" y="846"/>
                  </a:lnTo>
                  <a:cubicBezTo>
                    <a:pt x="2901" y="837"/>
                    <a:pt x="2680" y="506"/>
                    <a:pt x="2664" y="458"/>
                  </a:cubicBezTo>
                  <a:cubicBezTo>
                    <a:pt x="2664" y="458"/>
                    <a:pt x="2577" y="268"/>
                    <a:pt x="2554" y="229"/>
                  </a:cubicBezTo>
                  <a:cubicBezTo>
                    <a:pt x="2546" y="205"/>
                    <a:pt x="2538" y="189"/>
                    <a:pt x="2538" y="173"/>
                  </a:cubicBezTo>
                  <a:cubicBezTo>
                    <a:pt x="2538" y="158"/>
                    <a:pt x="2530" y="142"/>
                    <a:pt x="2522" y="126"/>
                  </a:cubicBezTo>
                  <a:cubicBezTo>
                    <a:pt x="2514" y="118"/>
                    <a:pt x="2506" y="118"/>
                    <a:pt x="2506" y="110"/>
                  </a:cubicBezTo>
                  <a:cubicBezTo>
                    <a:pt x="2490" y="95"/>
                    <a:pt x="2490" y="95"/>
                    <a:pt x="2498" y="63"/>
                  </a:cubicBezTo>
                  <a:cubicBezTo>
                    <a:pt x="2498" y="55"/>
                    <a:pt x="2498" y="55"/>
                    <a:pt x="2498" y="47"/>
                  </a:cubicBezTo>
                  <a:cubicBezTo>
                    <a:pt x="2506" y="23"/>
                    <a:pt x="2506" y="23"/>
                    <a:pt x="2483" y="15"/>
                  </a:cubicBezTo>
                  <a:cubicBezTo>
                    <a:pt x="2483" y="7"/>
                    <a:pt x="2483" y="7"/>
                    <a:pt x="2483" y="7"/>
                  </a:cubicBezTo>
                  <a:cubicBezTo>
                    <a:pt x="2483" y="15"/>
                    <a:pt x="2483" y="15"/>
                    <a:pt x="2483" y="15"/>
                  </a:cubicBezTo>
                  <a:cubicBezTo>
                    <a:pt x="2475" y="23"/>
                    <a:pt x="2459" y="31"/>
                    <a:pt x="2427" y="31"/>
                  </a:cubicBezTo>
                  <a:cubicBezTo>
                    <a:pt x="2403" y="31"/>
                    <a:pt x="2364" y="23"/>
                    <a:pt x="2332" y="23"/>
                  </a:cubicBezTo>
                  <a:cubicBezTo>
                    <a:pt x="2308" y="15"/>
                    <a:pt x="2285" y="15"/>
                    <a:pt x="2277" y="15"/>
                  </a:cubicBezTo>
                  <a:cubicBezTo>
                    <a:pt x="2269" y="15"/>
                    <a:pt x="2261" y="15"/>
                    <a:pt x="2261" y="15"/>
                  </a:cubicBezTo>
                  <a:cubicBezTo>
                    <a:pt x="2253" y="23"/>
                    <a:pt x="2253" y="23"/>
                    <a:pt x="2253" y="31"/>
                  </a:cubicBezTo>
                  <a:cubicBezTo>
                    <a:pt x="2253" y="39"/>
                    <a:pt x="2253" y="55"/>
                    <a:pt x="2269" y="79"/>
                  </a:cubicBezTo>
                  <a:cubicBezTo>
                    <a:pt x="2285" y="102"/>
                    <a:pt x="2285" y="134"/>
                    <a:pt x="2277" y="166"/>
                  </a:cubicBezTo>
                  <a:cubicBezTo>
                    <a:pt x="2277" y="173"/>
                    <a:pt x="2277" y="189"/>
                    <a:pt x="2277" y="197"/>
                  </a:cubicBezTo>
                  <a:cubicBezTo>
                    <a:pt x="2277" y="221"/>
                    <a:pt x="2269" y="229"/>
                    <a:pt x="2253" y="229"/>
                  </a:cubicBezTo>
                  <a:cubicBezTo>
                    <a:pt x="2245" y="229"/>
                    <a:pt x="2237" y="229"/>
                    <a:pt x="2230" y="229"/>
                  </a:cubicBezTo>
                  <a:lnTo>
                    <a:pt x="2222" y="229"/>
                  </a:lnTo>
                  <a:cubicBezTo>
                    <a:pt x="2190" y="229"/>
                    <a:pt x="2190" y="205"/>
                    <a:pt x="2190" y="181"/>
                  </a:cubicBezTo>
                  <a:cubicBezTo>
                    <a:pt x="2190" y="173"/>
                    <a:pt x="2190" y="166"/>
                    <a:pt x="2190" y="158"/>
                  </a:cubicBezTo>
                  <a:cubicBezTo>
                    <a:pt x="2182" y="142"/>
                    <a:pt x="2174" y="134"/>
                    <a:pt x="2174" y="134"/>
                  </a:cubicBezTo>
                  <a:cubicBezTo>
                    <a:pt x="2119" y="142"/>
                    <a:pt x="1138" y="221"/>
                    <a:pt x="1123" y="221"/>
                  </a:cubicBezTo>
                  <a:cubicBezTo>
                    <a:pt x="1115" y="221"/>
                    <a:pt x="1060" y="126"/>
                    <a:pt x="1036" y="87"/>
                  </a:cubicBezTo>
                  <a:cubicBezTo>
                    <a:pt x="633" y="134"/>
                    <a:pt x="24" y="221"/>
                    <a:pt x="8" y="237"/>
                  </a:cubicBezTo>
                  <a:cubicBezTo>
                    <a:pt x="8" y="245"/>
                    <a:pt x="0" y="245"/>
                    <a:pt x="8" y="253"/>
                  </a:cubicBezTo>
                  <a:cubicBezTo>
                    <a:pt x="8" y="268"/>
                    <a:pt x="32" y="284"/>
                    <a:pt x="55" y="300"/>
                  </a:cubicBezTo>
                  <a:cubicBezTo>
                    <a:pt x="63" y="308"/>
                    <a:pt x="71" y="316"/>
                    <a:pt x="79" y="324"/>
                  </a:cubicBezTo>
                  <a:cubicBezTo>
                    <a:pt x="103" y="340"/>
                    <a:pt x="103" y="355"/>
                    <a:pt x="95" y="379"/>
                  </a:cubicBezTo>
                  <a:lnTo>
                    <a:pt x="87" y="387"/>
                  </a:lnTo>
                  <a:cubicBezTo>
                    <a:pt x="87" y="403"/>
                    <a:pt x="95" y="419"/>
                    <a:pt x="103" y="426"/>
                  </a:cubicBezTo>
                  <a:cubicBezTo>
                    <a:pt x="111" y="442"/>
                    <a:pt x="119" y="450"/>
                    <a:pt x="119" y="458"/>
                  </a:cubicBezTo>
                  <a:cubicBezTo>
                    <a:pt x="119" y="466"/>
                    <a:pt x="111" y="490"/>
                    <a:pt x="95" y="513"/>
                  </a:cubicBezTo>
                  <a:cubicBezTo>
                    <a:pt x="103" y="521"/>
                    <a:pt x="103" y="529"/>
                    <a:pt x="111" y="529"/>
                  </a:cubicBezTo>
                  <a:cubicBezTo>
                    <a:pt x="119" y="529"/>
                    <a:pt x="119" y="529"/>
                    <a:pt x="127" y="521"/>
                  </a:cubicBezTo>
                  <a:cubicBezTo>
                    <a:pt x="135" y="513"/>
                    <a:pt x="142" y="506"/>
                    <a:pt x="150" y="506"/>
                  </a:cubicBezTo>
                  <a:cubicBezTo>
                    <a:pt x="158" y="498"/>
                    <a:pt x="166" y="490"/>
                    <a:pt x="182" y="474"/>
                  </a:cubicBezTo>
                  <a:cubicBezTo>
                    <a:pt x="190" y="458"/>
                    <a:pt x="190" y="442"/>
                    <a:pt x="190" y="434"/>
                  </a:cubicBezTo>
                  <a:cubicBezTo>
                    <a:pt x="190" y="419"/>
                    <a:pt x="190" y="411"/>
                    <a:pt x="198" y="403"/>
                  </a:cubicBezTo>
                  <a:cubicBezTo>
                    <a:pt x="206" y="403"/>
                    <a:pt x="206" y="403"/>
                    <a:pt x="206" y="403"/>
                  </a:cubicBezTo>
                  <a:cubicBezTo>
                    <a:pt x="214" y="403"/>
                    <a:pt x="221" y="411"/>
                    <a:pt x="230" y="419"/>
                  </a:cubicBezTo>
                  <a:cubicBezTo>
                    <a:pt x="237" y="419"/>
                    <a:pt x="237" y="419"/>
                    <a:pt x="245" y="419"/>
                  </a:cubicBezTo>
                  <a:lnTo>
                    <a:pt x="245" y="411"/>
                  </a:lnTo>
                  <a:cubicBezTo>
                    <a:pt x="245" y="403"/>
                    <a:pt x="245" y="395"/>
                    <a:pt x="261" y="395"/>
                  </a:cubicBezTo>
                  <a:lnTo>
                    <a:pt x="269" y="395"/>
                  </a:lnTo>
                  <a:cubicBezTo>
                    <a:pt x="293" y="411"/>
                    <a:pt x="308" y="426"/>
                    <a:pt x="308" y="442"/>
                  </a:cubicBezTo>
                  <a:cubicBezTo>
                    <a:pt x="308" y="450"/>
                    <a:pt x="301" y="450"/>
                    <a:pt x="293" y="450"/>
                  </a:cubicBezTo>
                  <a:cubicBezTo>
                    <a:pt x="269" y="458"/>
                    <a:pt x="261" y="458"/>
                    <a:pt x="253" y="474"/>
                  </a:cubicBezTo>
                  <a:cubicBezTo>
                    <a:pt x="253" y="474"/>
                    <a:pt x="245" y="474"/>
                    <a:pt x="245" y="482"/>
                  </a:cubicBezTo>
                  <a:cubicBezTo>
                    <a:pt x="237" y="490"/>
                    <a:pt x="221" y="490"/>
                    <a:pt x="206" y="498"/>
                  </a:cubicBezTo>
                  <a:cubicBezTo>
                    <a:pt x="206" y="498"/>
                    <a:pt x="198" y="498"/>
                    <a:pt x="190" y="506"/>
                  </a:cubicBezTo>
                  <a:lnTo>
                    <a:pt x="198" y="506"/>
                  </a:lnTo>
                  <a:cubicBezTo>
                    <a:pt x="214" y="506"/>
                    <a:pt x="230" y="506"/>
                    <a:pt x="245" y="498"/>
                  </a:cubicBezTo>
                  <a:cubicBezTo>
                    <a:pt x="261" y="490"/>
                    <a:pt x="277" y="482"/>
                    <a:pt x="293" y="474"/>
                  </a:cubicBezTo>
                  <a:cubicBezTo>
                    <a:pt x="308" y="474"/>
                    <a:pt x="316" y="474"/>
                    <a:pt x="324" y="474"/>
                  </a:cubicBezTo>
                  <a:cubicBezTo>
                    <a:pt x="372" y="466"/>
                    <a:pt x="435" y="450"/>
                    <a:pt x="451" y="426"/>
                  </a:cubicBezTo>
                  <a:cubicBezTo>
                    <a:pt x="451" y="419"/>
                    <a:pt x="459" y="419"/>
                    <a:pt x="459" y="411"/>
                  </a:cubicBezTo>
                  <a:cubicBezTo>
                    <a:pt x="459" y="395"/>
                    <a:pt x="467" y="387"/>
                    <a:pt x="498" y="387"/>
                  </a:cubicBezTo>
                  <a:cubicBezTo>
                    <a:pt x="514" y="387"/>
                    <a:pt x="522" y="387"/>
                    <a:pt x="530" y="387"/>
                  </a:cubicBezTo>
                  <a:cubicBezTo>
                    <a:pt x="546" y="379"/>
                    <a:pt x="554" y="379"/>
                    <a:pt x="561" y="379"/>
                  </a:cubicBezTo>
                  <a:cubicBezTo>
                    <a:pt x="569" y="379"/>
                    <a:pt x="569" y="379"/>
                    <a:pt x="577" y="379"/>
                  </a:cubicBezTo>
                  <a:cubicBezTo>
                    <a:pt x="601" y="387"/>
                    <a:pt x="617" y="395"/>
                    <a:pt x="609" y="403"/>
                  </a:cubicBezTo>
                  <a:cubicBezTo>
                    <a:pt x="609" y="411"/>
                    <a:pt x="609" y="411"/>
                    <a:pt x="593" y="411"/>
                  </a:cubicBezTo>
                  <a:cubicBezTo>
                    <a:pt x="585" y="411"/>
                    <a:pt x="577" y="411"/>
                    <a:pt x="569" y="411"/>
                  </a:cubicBezTo>
                  <a:cubicBezTo>
                    <a:pt x="561" y="411"/>
                    <a:pt x="561" y="411"/>
                    <a:pt x="554" y="411"/>
                  </a:cubicBezTo>
                  <a:cubicBezTo>
                    <a:pt x="546" y="411"/>
                    <a:pt x="538" y="411"/>
                    <a:pt x="530" y="419"/>
                  </a:cubicBezTo>
                  <a:cubicBezTo>
                    <a:pt x="522" y="426"/>
                    <a:pt x="506" y="426"/>
                    <a:pt x="490" y="426"/>
                  </a:cubicBezTo>
                  <a:cubicBezTo>
                    <a:pt x="482" y="426"/>
                    <a:pt x="474" y="434"/>
                    <a:pt x="474" y="434"/>
                  </a:cubicBezTo>
                  <a:lnTo>
                    <a:pt x="474" y="434"/>
                  </a:lnTo>
                  <a:cubicBezTo>
                    <a:pt x="490" y="442"/>
                    <a:pt x="498" y="442"/>
                    <a:pt x="522" y="442"/>
                  </a:cubicBezTo>
                  <a:cubicBezTo>
                    <a:pt x="530" y="442"/>
                    <a:pt x="538" y="442"/>
                    <a:pt x="546" y="442"/>
                  </a:cubicBezTo>
                  <a:cubicBezTo>
                    <a:pt x="585" y="442"/>
                    <a:pt x="783" y="498"/>
                    <a:pt x="799" y="521"/>
                  </a:cubicBezTo>
                  <a:cubicBezTo>
                    <a:pt x="807" y="529"/>
                    <a:pt x="807" y="529"/>
                    <a:pt x="807" y="529"/>
                  </a:cubicBezTo>
                  <a:cubicBezTo>
                    <a:pt x="807" y="529"/>
                    <a:pt x="807" y="521"/>
                    <a:pt x="807" y="506"/>
                  </a:cubicBezTo>
                  <a:cubicBezTo>
                    <a:pt x="799" y="498"/>
                    <a:pt x="791" y="498"/>
                    <a:pt x="783" y="490"/>
                  </a:cubicBezTo>
                  <a:cubicBezTo>
                    <a:pt x="775" y="490"/>
                    <a:pt x="767" y="482"/>
                    <a:pt x="767" y="482"/>
                  </a:cubicBezTo>
                  <a:cubicBezTo>
                    <a:pt x="767" y="474"/>
                    <a:pt x="767" y="466"/>
                    <a:pt x="775" y="466"/>
                  </a:cubicBezTo>
                  <a:cubicBezTo>
                    <a:pt x="783" y="450"/>
                    <a:pt x="783" y="442"/>
                    <a:pt x="791" y="442"/>
                  </a:cubicBezTo>
                  <a:lnTo>
                    <a:pt x="799" y="442"/>
                  </a:lnTo>
                  <a:cubicBezTo>
                    <a:pt x="807" y="442"/>
                    <a:pt x="807" y="442"/>
                    <a:pt x="814" y="450"/>
                  </a:cubicBezTo>
                  <a:cubicBezTo>
                    <a:pt x="822" y="450"/>
                    <a:pt x="830" y="442"/>
                    <a:pt x="838" y="434"/>
                  </a:cubicBezTo>
                  <a:cubicBezTo>
                    <a:pt x="846" y="434"/>
                    <a:pt x="846" y="434"/>
                    <a:pt x="854" y="434"/>
                  </a:cubicBezTo>
                  <a:cubicBezTo>
                    <a:pt x="854" y="434"/>
                    <a:pt x="862" y="434"/>
                    <a:pt x="862" y="442"/>
                  </a:cubicBezTo>
                  <a:cubicBezTo>
                    <a:pt x="862" y="450"/>
                    <a:pt x="846" y="458"/>
                    <a:pt x="838" y="466"/>
                  </a:cubicBezTo>
                  <a:cubicBezTo>
                    <a:pt x="830" y="466"/>
                    <a:pt x="830" y="466"/>
                    <a:pt x="830" y="482"/>
                  </a:cubicBezTo>
                  <a:cubicBezTo>
                    <a:pt x="838" y="498"/>
                    <a:pt x="838" y="498"/>
                    <a:pt x="846" y="506"/>
                  </a:cubicBezTo>
                  <a:lnTo>
                    <a:pt x="846" y="513"/>
                  </a:lnTo>
                  <a:cubicBezTo>
                    <a:pt x="854" y="521"/>
                    <a:pt x="846" y="529"/>
                    <a:pt x="838" y="537"/>
                  </a:cubicBezTo>
                  <a:cubicBezTo>
                    <a:pt x="838" y="537"/>
                    <a:pt x="838" y="537"/>
                    <a:pt x="830" y="537"/>
                  </a:cubicBezTo>
                  <a:cubicBezTo>
                    <a:pt x="838" y="545"/>
                    <a:pt x="838" y="545"/>
                    <a:pt x="838" y="545"/>
                  </a:cubicBezTo>
                  <a:cubicBezTo>
                    <a:pt x="973" y="616"/>
                    <a:pt x="973" y="632"/>
                    <a:pt x="973" y="640"/>
                  </a:cubicBezTo>
                  <a:cubicBezTo>
                    <a:pt x="973" y="656"/>
                    <a:pt x="965" y="656"/>
                    <a:pt x="957" y="664"/>
                  </a:cubicBezTo>
                  <a:lnTo>
                    <a:pt x="949" y="664"/>
                  </a:lnTo>
                  <a:cubicBezTo>
                    <a:pt x="949" y="664"/>
                    <a:pt x="949" y="664"/>
                    <a:pt x="957" y="672"/>
                  </a:cubicBezTo>
                  <a:cubicBezTo>
                    <a:pt x="965" y="695"/>
                    <a:pt x="980" y="711"/>
                    <a:pt x="996" y="719"/>
                  </a:cubicBezTo>
                  <a:cubicBezTo>
                    <a:pt x="996" y="719"/>
                    <a:pt x="996" y="719"/>
                    <a:pt x="1004" y="719"/>
                  </a:cubicBezTo>
                  <a:cubicBezTo>
                    <a:pt x="1012" y="719"/>
                    <a:pt x="1036" y="711"/>
                    <a:pt x="1060" y="703"/>
                  </a:cubicBezTo>
                  <a:cubicBezTo>
                    <a:pt x="1075" y="695"/>
                    <a:pt x="1091" y="695"/>
                    <a:pt x="1107" y="687"/>
                  </a:cubicBezTo>
                  <a:cubicBezTo>
                    <a:pt x="1131" y="679"/>
                    <a:pt x="1162" y="664"/>
                    <a:pt x="1178" y="656"/>
                  </a:cubicBezTo>
                  <a:cubicBezTo>
                    <a:pt x="1202" y="648"/>
                    <a:pt x="1218" y="640"/>
                    <a:pt x="1225" y="640"/>
                  </a:cubicBezTo>
                  <a:cubicBezTo>
                    <a:pt x="1225" y="640"/>
                    <a:pt x="1233" y="648"/>
                    <a:pt x="1233" y="656"/>
                  </a:cubicBezTo>
                  <a:cubicBezTo>
                    <a:pt x="1233" y="664"/>
                    <a:pt x="1218" y="672"/>
                    <a:pt x="1202" y="687"/>
                  </a:cubicBezTo>
                  <a:cubicBezTo>
                    <a:pt x="1170" y="703"/>
                    <a:pt x="1147" y="711"/>
                    <a:pt x="1131" y="727"/>
                  </a:cubicBezTo>
                  <a:cubicBezTo>
                    <a:pt x="1123" y="727"/>
                    <a:pt x="1123" y="735"/>
                    <a:pt x="1123" y="735"/>
                  </a:cubicBezTo>
                  <a:lnTo>
                    <a:pt x="1131" y="735"/>
                  </a:lnTo>
                  <a:cubicBezTo>
                    <a:pt x="1138" y="735"/>
                    <a:pt x="1147" y="735"/>
                    <a:pt x="1154" y="735"/>
                  </a:cubicBezTo>
                  <a:cubicBezTo>
                    <a:pt x="1162" y="727"/>
                    <a:pt x="1241" y="679"/>
                    <a:pt x="1241" y="640"/>
                  </a:cubicBezTo>
                  <a:cubicBezTo>
                    <a:pt x="1241" y="608"/>
                    <a:pt x="1249" y="608"/>
                    <a:pt x="1265" y="600"/>
                  </a:cubicBezTo>
                  <a:cubicBezTo>
                    <a:pt x="1265" y="600"/>
                    <a:pt x="1265" y="593"/>
                    <a:pt x="1273" y="593"/>
                  </a:cubicBezTo>
                  <a:lnTo>
                    <a:pt x="1281" y="585"/>
                  </a:lnTo>
                  <a:cubicBezTo>
                    <a:pt x="1297" y="569"/>
                    <a:pt x="1313" y="561"/>
                    <a:pt x="1336" y="561"/>
                  </a:cubicBezTo>
                  <a:cubicBezTo>
                    <a:pt x="1344" y="561"/>
                    <a:pt x="1352" y="561"/>
                    <a:pt x="1360" y="561"/>
                  </a:cubicBezTo>
                  <a:lnTo>
                    <a:pt x="1368" y="561"/>
                  </a:lnTo>
                  <a:cubicBezTo>
                    <a:pt x="1368" y="561"/>
                    <a:pt x="1384" y="561"/>
                    <a:pt x="1384" y="553"/>
                  </a:cubicBezTo>
                  <a:lnTo>
                    <a:pt x="1384" y="553"/>
                  </a:lnTo>
                  <a:cubicBezTo>
                    <a:pt x="1384" y="545"/>
                    <a:pt x="1376" y="537"/>
                    <a:pt x="1368" y="537"/>
                  </a:cubicBezTo>
                  <a:cubicBezTo>
                    <a:pt x="1368" y="529"/>
                    <a:pt x="1360" y="521"/>
                    <a:pt x="1360" y="513"/>
                  </a:cubicBezTo>
                  <a:cubicBezTo>
                    <a:pt x="1360" y="513"/>
                    <a:pt x="1368" y="506"/>
                    <a:pt x="1376" y="498"/>
                  </a:cubicBezTo>
                  <a:cubicBezTo>
                    <a:pt x="1391" y="490"/>
                    <a:pt x="1391" y="482"/>
                    <a:pt x="1400" y="474"/>
                  </a:cubicBezTo>
                  <a:cubicBezTo>
                    <a:pt x="1407" y="458"/>
                    <a:pt x="1407" y="450"/>
                    <a:pt x="1455" y="458"/>
                  </a:cubicBezTo>
                  <a:cubicBezTo>
                    <a:pt x="1518" y="466"/>
                    <a:pt x="1550" y="482"/>
                    <a:pt x="1589" y="498"/>
                  </a:cubicBezTo>
                  <a:lnTo>
                    <a:pt x="1597" y="498"/>
                  </a:lnTo>
                  <a:cubicBezTo>
                    <a:pt x="1621" y="513"/>
                    <a:pt x="1653" y="537"/>
                    <a:pt x="1684" y="569"/>
                  </a:cubicBezTo>
                  <a:cubicBezTo>
                    <a:pt x="1716" y="593"/>
                    <a:pt x="1739" y="616"/>
                    <a:pt x="1755" y="616"/>
                  </a:cubicBezTo>
                  <a:cubicBezTo>
                    <a:pt x="1771" y="624"/>
                    <a:pt x="1779" y="624"/>
                    <a:pt x="1787" y="640"/>
                  </a:cubicBezTo>
                  <a:cubicBezTo>
                    <a:pt x="1787" y="648"/>
                    <a:pt x="1787" y="648"/>
                    <a:pt x="1795" y="664"/>
                  </a:cubicBezTo>
                  <a:cubicBezTo>
                    <a:pt x="1818" y="687"/>
                    <a:pt x="1834" y="711"/>
                    <a:pt x="1882" y="735"/>
                  </a:cubicBezTo>
                  <a:cubicBezTo>
                    <a:pt x="1897" y="743"/>
                    <a:pt x="1905" y="759"/>
                    <a:pt x="1921" y="774"/>
                  </a:cubicBezTo>
                  <a:cubicBezTo>
                    <a:pt x="1937" y="798"/>
                    <a:pt x="1953" y="814"/>
                    <a:pt x="1992" y="814"/>
                  </a:cubicBezTo>
                  <a:lnTo>
                    <a:pt x="1992" y="814"/>
                  </a:lnTo>
                  <a:cubicBezTo>
                    <a:pt x="2055" y="822"/>
                    <a:pt x="2064" y="822"/>
                    <a:pt x="2079" y="853"/>
                  </a:cubicBezTo>
                  <a:cubicBezTo>
                    <a:pt x="2087" y="893"/>
                    <a:pt x="2095" y="917"/>
                    <a:pt x="2119" y="924"/>
                  </a:cubicBezTo>
                  <a:cubicBezTo>
                    <a:pt x="2143" y="932"/>
                    <a:pt x="2150" y="948"/>
                    <a:pt x="2150" y="972"/>
                  </a:cubicBezTo>
                  <a:cubicBezTo>
                    <a:pt x="2158" y="980"/>
                    <a:pt x="2158" y="980"/>
                    <a:pt x="2158" y="988"/>
                  </a:cubicBezTo>
                  <a:cubicBezTo>
                    <a:pt x="2158" y="996"/>
                    <a:pt x="2158" y="996"/>
                    <a:pt x="2158" y="1003"/>
                  </a:cubicBezTo>
                  <a:cubicBezTo>
                    <a:pt x="2166" y="1035"/>
                    <a:pt x="2174" y="1067"/>
                    <a:pt x="2166" y="1106"/>
                  </a:cubicBezTo>
                  <a:cubicBezTo>
                    <a:pt x="2158" y="1138"/>
                    <a:pt x="2158" y="1170"/>
                    <a:pt x="2150" y="1201"/>
                  </a:cubicBezTo>
                  <a:cubicBezTo>
                    <a:pt x="2150" y="1217"/>
                    <a:pt x="2150" y="1225"/>
                    <a:pt x="2150" y="1241"/>
                  </a:cubicBezTo>
                  <a:cubicBezTo>
                    <a:pt x="2150" y="1256"/>
                    <a:pt x="2143" y="1272"/>
                    <a:pt x="2135" y="1280"/>
                  </a:cubicBezTo>
                  <a:cubicBezTo>
                    <a:pt x="2135" y="1304"/>
                    <a:pt x="2127" y="1312"/>
                    <a:pt x="2127" y="1336"/>
                  </a:cubicBezTo>
                  <a:cubicBezTo>
                    <a:pt x="2135" y="1343"/>
                    <a:pt x="2135" y="1359"/>
                    <a:pt x="2143" y="1367"/>
                  </a:cubicBezTo>
                  <a:cubicBezTo>
                    <a:pt x="2143" y="1375"/>
                    <a:pt x="2150" y="1391"/>
                    <a:pt x="2150" y="1415"/>
                  </a:cubicBezTo>
                  <a:cubicBezTo>
                    <a:pt x="2150" y="1438"/>
                    <a:pt x="2158" y="1462"/>
                    <a:pt x="2166" y="1478"/>
                  </a:cubicBezTo>
                  <a:cubicBezTo>
                    <a:pt x="2174" y="1478"/>
                    <a:pt x="2174" y="1486"/>
                    <a:pt x="2182" y="1486"/>
                  </a:cubicBezTo>
                  <a:cubicBezTo>
                    <a:pt x="2190" y="1478"/>
                    <a:pt x="2190" y="1478"/>
                    <a:pt x="2190" y="1478"/>
                  </a:cubicBezTo>
                  <a:cubicBezTo>
                    <a:pt x="2206" y="1478"/>
                    <a:pt x="2222" y="1478"/>
                    <a:pt x="2230" y="1470"/>
                  </a:cubicBezTo>
                  <a:cubicBezTo>
                    <a:pt x="2230" y="1470"/>
                    <a:pt x="2230" y="1462"/>
                    <a:pt x="2230" y="1454"/>
                  </a:cubicBezTo>
                  <a:cubicBezTo>
                    <a:pt x="2222" y="1446"/>
                    <a:pt x="2222" y="1430"/>
                    <a:pt x="2214" y="1423"/>
                  </a:cubicBezTo>
                  <a:cubicBezTo>
                    <a:pt x="2206" y="1407"/>
                    <a:pt x="2198" y="1391"/>
                    <a:pt x="2198" y="1367"/>
                  </a:cubicBezTo>
                  <a:cubicBezTo>
                    <a:pt x="2198" y="1336"/>
                    <a:pt x="2206" y="1336"/>
                    <a:pt x="2214" y="1336"/>
                  </a:cubicBezTo>
                  <a:cubicBezTo>
                    <a:pt x="2222" y="1336"/>
                    <a:pt x="2230" y="1343"/>
                    <a:pt x="2237" y="1359"/>
                  </a:cubicBezTo>
                  <a:cubicBezTo>
                    <a:pt x="2253" y="1383"/>
                    <a:pt x="2253" y="1383"/>
                    <a:pt x="2269" y="1383"/>
                  </a:cubicBezTo>
                  <a:cubicBezTo>
                    <a:pt x="2277" y="1383"/>
                    <a:pt x="2277" y="1383"/>
                    <a:pt x="2277" y="1383"/>
                  </a:cubicBezTo>
                  <a:cubicBezTo>
                    <a:pt x="2285" y="1383"/>
                    <a:pt x="2285" y="1383"/>
                    <a:pt x="2293" y="1383"/>
                  </a:cubicBezTo>
                  <a:cubicBezTo>
                    <a:pt x="2301" y="1383"/>
                    <a:pt x="2301" y="1383"/>
                    <a:pt x="2308" y="1391"/>
                  </a:cubicBezTo>
                  <a:cubicBezTo>
                    <a:pt x="2308" y="1399"/>
                    <a:pt x="2308" y="1407"/>
                    <a:pt x="2308" y="1423"/>
                  </a:cubicBezTo>
                  <a:cubicBezTo>
                    <a:pt x="2308" y="1438"/>
                    <a:pt x="2293" y="1462"/>
                    <a:pt x="2285" y="1486"/>
                  </a:cubicBezTo>
                  <a:cubicBezTo>
                    <a:pt x="2277" y="1502"/>
                    <a:pt x="2261" y="1517"/>
                    <a:pt x="2261" y="1533"/>
                  </a:cubicBezTo>
                  <a:cubicBezTo>
                    <a:pt x="2261" y="1549"/>
                    <a:pt x="2253" y="1565"/>
                    <a:pt x="2230" y="1573"/>
                  </a:cubicBezTo>
                  <a:cubicBezTo>
                    <a:pt x="2230" y="1573"/>
                    <a:pt x="2230" y="1573"/>
                    <a:pt x="2222" y="1573"/>
                  </a:cubicBezTo>
                  <a:cubicBezTo>
                    <a:pt x="2214" y="1573"/>
                    <a:pt x="2198" y="1573"/>
                    <a:pt x="2198" y="1581"/>
                  </a:cubicBezTo>
                  <a:cubicBezTo>
                    <a:pt x="2198" y="1581"/>
                    <a:pt x="2198" y="1581"/>
                    <a:pt x="2206" y="1589"/>
                  </a:cubicBezTo>
                  <a:cubicBezTo>
                    <a:pt x="2214" y="1589"/>
                    <a:pt x="2222" y="1589"/>
                    <a:pt x="2230" y="1589"/>
                  </a:cubicBezTo>
                  <a:cubicBezTo>
                    <a:pt x="2230" y="1581"/>
                    <a:pt x="2230" y="1581"/>
                    <a:pt x="2237" y="1581"/>
                  </a:cubicBezTo>
                  <a:cubicBezTo>
                    <a:pt x="2245" y="1581"/>
                    <a:pt x="2253" y="1589"/>
                    <a:pt x="2261" y="1612"/>
                  </a:cubicBezTo>
                  <a:cubicBezTo>
                    <a:pt x="2277" y="1636"/>
                    <a:pt x="2277" y="1652"/>
                    <a:pt x="2285" y="1668"/>
                  </a:cubicBezTo>
                  <a:cubicBezTo>
                    <a:pt x="2293" y="1691"/>
                    <a:pt x="2301" y="1707"/>
                    <a:pt x="2317" y="1739"/>
                  </a:cubicBezTo>
                  <a:cubicBezTo>
                    <a:pt x="2356" y="1802"/>
                    <a:pt x="2411" y="1857"/>
                    <a:pt x="2435" y="1865"/>
                  </a:cubicBezTo>
                  <a:cubicBezTo>
                    <a:pt x="2443" y="1865"/>
                    <a:pt x="2459" y="1873"/>
                    <a:pt x="2467" y="1873"/>
                  </a:cubicBezTo>
                  <a:cubicBezTo>
                    <a:pt x="2475" y="1873"/>
                    <a:pt x="2475" y="1873"/>
                    <a:pt x="2483" y="1865"/>
                  </a:cubicBezTo>
                  <a:cubicBezTo>
                    <a:pt x="2483" y="1865"/>
                    <a:pt x="2483" y="1857"/>
                    <a:pt x="2483" y="1849"/>
                  </a:cubicBezTo>
                  <a:cubicBezTo>
                    <a:pt x="2475" y="1841"/>
                    <a:pt x="2467" y="1826"/>
                    <a:pt x="2459" y="1818"/>
                  </a:cubicBezTo>
                  <a:cubicBezTo>
                    <a:pt x="2451" y="1810"/>
                    <a:pt x="2451" y="1802"/>
                    <a:pt x="2451" y="1802"/>
                  </a:cubicBezTo>
                  <a:cubicBezTo>
                    <a:pt x="2451" y="1794"/>
                    <a:pt x="2459" y="1794"/>
                    <a:pt x="2467" y="1802"/>
                  </a:cubicBezTo>
                  <a:cubicBezTo>
                    <a:pt x="2483" y="1802"/>
                    <a:pt x="2490" y="1810"/>
                    <a:pt x="2498" y="1810"/>
                  </a:cubicBezTo>
                  <a:cubicBezTo>
                    <a:pt x="2506" y="1818"/>
                    <a:pt x="2506" y="1826"/>
                    <a:pt x="2514" y="1818"/>
                  </a:cubicBezTo>
                  <a:cubicBezTo>
                    <a:pt x="2530" y="1810"/>
                    <a:pt x="2538" y="1810"/>
                    <a:pt x="2546" y="1818"/>
                  </a:cubicBezTo>
                  <a:cubicBezTo>
                    <a:pt x="2546" y="1826"/>
                    <a:pt x="2546" y="1834"/>
                    <a:pt x="2546" y="1849"/>
                  </a:cubicBezTo>
                  <a:cubicBezTo>
                    <a:pt x="2530" y="1881"/>
                    <a:pt x="2530" y="1913"/>
                    <a:pt x="2538" y="1936"/>
                  </a:cubicBezTo>
                  <a:cubicBezTo>
                    <a:pt x="2546" y="1960"/>
                    <a:pt x="2577" y="1992"/>
                    <a:pt x="2585" y="1992"/>
                  </a:cubicBezTo>
                  <a:lnTo>
                    <a:pt x="2585" y="1992"/>
                  </a:lnTo>
                  <a:cubicBezTo>
                    <a:pt x="2593" y="1992"/>
                    <a:pt x="2593" y="1984"/>
                    <a:pt x="2601" y="1984"/>
                  </a:cubicBezTo>
                  <a:cubicBezTo>
                    <a:pt x="2609" y="1984"/>
                    <a:pt x="2609" y="2000"/>
                    <a:pt x="2609" y="2007"/>
                  </a:cubicBezTo>
                  <a:cubicBezTo>
                    <a:pt x="2609" y="2023"/>
                    <a:pt x="2609" y="2023"/>
                    <a:pt x="2625" y="2031"/>
                  </a:cubicBezTo>
                  <a:lnTo>
                    <a:pt x="2633" y="2031"/>
                  </a:lnTo>
                  <a:cubicBezTo>
                    <a:pt x="2656" y="2039"/>
                    <a:pt x="2656" y="2047"/>
                    <a:pt x="2656" y="2071"/>
                  </a:cubicBezTo>
                  <a:lnTo>
                    <a:pt x="2656" y="2071"/>
                  </a:lnTo>
                  <a:cubicBezTo>
                    <a:pt x="2664" y="2102"/>
                    <a:pt x="2688" y="2150"/>
                    <a:pt x="2712" y="2189"/>
                  </a:cubicBezTo>
                  <a:cubicBezTo>
                    <a:pt x="2728" y="2205"/>
                    <a:pt x="2728" y="2221"/>
                    <a:pt x="2736" y="2229"/>
                  </a:cubicBezTo>
                  <a:cubicBezTo>
                    <a:pt x="2743" y="2260"/>
                    <a:pt x="2751" y="2269"/>
                    <a:pt x="2767" y="2269"/>
                  </a:cubicBezTo>
                  <a:cubicBezTo>
                    <a:pt x="2775" y="2269"/>
                    <a:pt x="2783" y="2269"/>
                    <a:pt x="2791" y="2260"/>
                  </a:cubicBezTo>
                  <a:cubicBezTo>
                    <a:pt x="2807" y="2260"/>
                    <a:pt x="2823" y="2253"/>
                    <a:pt x="2838" y="2253"/>
                  </a:cubicBezTo>
                  <a:cubicBezTo>
                    <a:pt x="2862" y="2253"/>
                    <a:pt x="2878" y="2260"/>
                    <a:pt x="2894" y="2276"/>
                  </a:cubicBezTo>
                  <a:cubicBezTo>
                    <a:pt x="2933" y="2316"/>
                    <a:pt x="2965" y="2355"/>
                    <a:pt x="2981" y="2387"/>
                  </a:cubicBezTo>
                  <a:cubicBezTo>
                    <a:pt x="2996" y="2419"/>
                    <a:pt x="3012" y="2434"/>
                    <a:pt x="3036" y="2442"/>
                  </a:cubicBezTo>
                  <a:cubicBezTo>
                    <a:pt x="3036" y="2442"/>
                    <a:pt x="3036" y="2450"/>
                    <a:pt x="3044" y="2450"/>
                  </a:cubicBezTo>
                  <a:cubicBezTo>
                    <a:pt x="3052" y="2458"/>
                    <a:pt x="3076" y="2474"/>
                    <a:pt x="3091" y="2474"/>
                  </a:cubicBezTo>
                  <a:cubicBezTo>
                    <a:pt x="3099" y="2474"/>
                    <a:pt x="3099" y="2474"/>
                    <a:pt x="3107" y="2466"/>
                  </a:cubicBezTo>
                  <a:cubicBezTo>
                    <a:pt x="3115" y="2466"/>
                    <a:pt x="3123" y="2466"/>
                    <a:pt x="3123" y="2474"/>
                  </a:cubicBezTo>
                  <a:cubicBezTo>
                    <a:pt x="3131" y="2482"/>
                    <a:pt x="3131" y="2490"/>
                    <a:pt x="3123" y="2498"/>
                  </a:cubicBezTo>
                  <a:cubicBezTo>
                    <a:pt x="3115" y="2498"/>
                    <a:pt x="3115" y="2506"/>
                    <a:pt x="3115" y="2506"/>
                  </a:cubicBezTo>
                  <a:cubicBezTo>
                    <a:pt x="3107" y="2513"/>
                    <a:pt x="3107" y="2513"/>
                    <a:pt x="3099" y="2513"/>
                  </a:cubicBezTo>
                  <a:cubicBezTo>
                    <a:pt x="3099" y="2513"/>
                    <a:pt x="3091" y="2513"/>
                    <a:pt x="3083" y="2506"/>
                  </a:cubicBezTo>
                  <a:cubicBezTo>
                    <a:pt x="3067" y="2498"/>
                    <a:pt x="3060" y="2490"/>
                    <a:pt x="3052" y="2490"/>
                  </a:cubicBezTo>
                  <a:cubicBezTo>
                    <a:pt x="3044" y="2490"/>
                    <a:pt x="3044" y="2490"/>
                    <a:pt x="3036" y="2498"/>
                  </a:cubicBezTo>
                  <a:lnTo>
                    <a:pt x="3028" y="2506"/>
                  </a:lnTo>
                  <a:cubicBezTo>
                    <a:pt x="3020" y="2513"/>
                    <a:pt x="3012" y="2529"/>
                    <a:pt x="3012" y="2529"/>
                  </a:cubicBezTo>
                  <a:cubicBezTo>
                    <a:pt x="3012" y="2537"/>
                    <a:pt x="3028" y="2545"/>
                    <a:pt x="3044" y="2553"/>
                  </a:cubicBezTo>
                  <a:cubicBezTo>
                    <a:pt x="3067" y="2561"/>
                    <a:pt x="3083" y="2569"/>
                    <a:pt x="3083" y="2569"/>
                  </a:cubicBezTo>
                  <a:cubicBezTo>
                    <a:pt x="3091" y="2569"/>
                    <a:pt x="3091" y="2569"/>
                    <a:pt x="3091" y="2561"/>
                  </a:cubicBezTo>
                  <a:cubicBezTo>
                    <a:pt x="3099" y="2561"/>
                    <a:pt x="3107" y="2553"/>
                    <a:pt x="3115" y="2553"/>
                  </a:cubicBezTo>
                  <a:cubicBezTo>
                    <a:pt x="3123" y="2553"/>
                    <a:pt x="3123" y="2545"/>
                    <a:pt x="3131" y="2545"/>
                  </a:cubicBezTo>
                  <a:cubicBezTo>
                    <a:pt x="3139" y="2537"/>
                    <a:pt x="3147" y="2529"/>
                    <a:pt x="3178" y="2537"/>
                  </a:cubicBezTo>
                  <a:cubicBezTo>
                    <a:pt x="3186" y="2537"/>
                    <a:pt x="3186" y="2537"/>
                    <a:pt x="3186" y="2537"/>
                  </a:cubicBezTo>
                  <a:cubicBezTo>
                    <a:pt x="3202" y="2537"/>
                    <a:pt x="3210" y="2545"/>
                    <a:pt x="3218" y="2545"/>
                  </a:cubicBezTo>
                  <a:cubicBezTo>
                    <a:pt x="3226" y="2545"/>
                    <a:pt x="3234" y="2537"/>
                    <a:pt x="3241" y="2529"/>
                  </a:cubicBezTo>
                  <a:cubicBezTo>
                    <a:pt x="3249" y="2506"/>
                    <a:pt x="3265" y="2474"/>
                    <a:pt x="3289" y="2474"/>
                  </a:cubicBezTo>
                  <a:close/>
                  <a:moveTo>
                    <a:pt x="3265" y="1944"/>
                  </a:moveTo>
                  <a:lnTo>
                    <a:pt x="3265" y="1944"/>
                  </a:lnTo>
                  <a:cubicBezTo>
                    <a:pt x="3265" y="1944"/>
                    <a:pt x="3257" y="1944"/>
                    <a:pt x="3257" y="1936"/>
                  </a:cubicBezTo>
                  <a:cubicBezTo>
                    <a:pt x="3249" y="1936"/>
                    <a:pt x="3241" y="1936"/>
                    <a:pt x="3226" y="1936"/>
                  </a:cubicBezTo>
                  <a:cubicBezTo>
                    <a:pt x="3194" y="1929"/>
                    <a:pt x="3194" y="1921"/>
                    <a:pt x="3186" y="1905"/>
                  </a:cubicBezTo>
                  <a:cubicBezTo>
                    <a:pt x="3186" y="1897"/>
                    <a:pt x="3178" y="1897"/>
                    <a:pt x="3178" y="1889"/>
                  </a:cubicBezTo>
                  <a:cubicBezTo>
                    <a:pt x="3162" y="1865"/>
                    <a:pt x="3154" y="1865"/>
                    <a:pt x="3131" y="1857"/>
                  </a:cubicBezTo>
                  <a:lnTo>
                    <a:pt x="3123" y="1857"/>
                  </a:lnTo>
                  <a:cubicBezTo>
                    <a:pt x="3115" y="1857"/>
                    <a:pt x="3107" y="1849"/>
                    <a:pt x="3107" y="1841"/>
                  </a:cubicBezTo>
                  <a:cubicBezTo>
                    <a:pt x="3099" y="1834"/>
                    <a:pt x="3107" y="1826"/>
                    <a:pt x="3107" y="1818"/>
                  </a:cubicBezTo>
                  <a:cubicBezTo>
                    <a:pt x="3115" y="1818"/>
                    <a:pt x="3115" y="1810"/>
                    <a:pt x="3115" y="1810"/>
                  </a:cubicBezTo>
                  <a:cubicBezTo>
                    <a:pt x="3123" y="1786"/>
                    <a:pt x="3162" y="1754"/>
                    <a:pt x="3170" y="1747"/>
                  </a:cubicBezTo>
                  <a:cubicBezTo>
                    <a:pt x="3186" y="1731"/>
                    <a:pt x="3194" y="1723"/>
                    <a:pt x="3194" y="1707"/>
                  </a:cubicBezTo>
                  <a:cubicBezTo>
                    <a:pt x="3194" y="1691"/>
                    <a:pt x="3218" y="1683"/>
                    <a:pt x="3218" y="1683"/>
                  </a:cubicBezTo>
                  <a:cubicBezTo>
                    <a:pt x="3218" y="1683"/>
                    <a:pt x="3218" y="1683"/>
                    <a:pt x="3226" y="1683"/>
                  </a:cubicBezTo>
                  <a:cubicBezTo>
                    <a:pt x="3241" y="1683"/>
                    <a:pt x="3289" y="1754"/>
                    <a:pt x="3297" y="1770"/>
                  </a:cubicBezTo>
                  <a:cubicBezTo>
                    <a:pt x="3313" y="1794"/>
                    <a:pt x="3320" y="1841"/>
                    <a:pt x="3305" y="1857"/>
                  </a:cubicBezTo>
                  <a:cubicBezTo>
                    <a:pt x="3305" y="1857"/>
                    <a:pt x="3305" y="1857"/>
                    <a:pt x="3297" y="1857"/>
                  </a:cubicBezTo>
                  <a:cubicBezTo>
                    <a:pt x="3289" y="1865"/>
                    <a:pt x="3281" y="1873"/>
                    <a:pt x="3281" y="1913"/>
                  </a:cubicBezTo>
                  <a:cubicBezTo>
                    <a:pt x="3281" y="1929"/>
                    <a:pt x="3281" y="1944"/>
                    <a:pt x="3265" y="1944"/>
                  </a:cubicBezTo>
                  <a:close/>
                  <a:moveTo>
                    <a:pt x="3226" y="1691"/>
                  </a:moveTo>
                  <a:lnTo>
                    <a:pt x="3226" y="1691"/>
                  </a:lnTo>
                  <a:lnTo>
                    <a:pt x="3226" y="1691"/>
                  </a:lnTo>
                  <a:cubicBezTo>
                    <a:pt x="3218" y="1691"/>
                    <a:pt x="3202" y="1699"/>
                    <a:pt x="3202" y="1707"/>
                  </a:cubicBezTo>
                  <a:cubicBezTo>
                    <a:pt x="3202" y="1723"/>
                    <a:pt x="3194" y="1739"/>
                    <a:pt x="3178" y="1747"/>
                  </a:cubicBezTo>
                  <a:cubicBezTo>
                    <a:pt x="3162" y="1763"/>
                    <a:pt x="3123" y="1794"/>
                    <a:pt x="3123" y="1810"/>
                  </a:cubicBezTo>
                  <a:cubicBezTo>
                    <a:pt x="3123" y="1818"/>
                    <a:pt x="3115" y="1818"/>
                    <a:pt x="3115" y="1826"/>
                  </a:cubicBezTo>
                  <a:cubicBezTo>
                    <a:pt x="3115" y="1834"/>
                    <a:pt x="3107" y="1834"/>
                    <a:pt x="3107" y="1841"/>
                  </a:cubicBezTo>
                  <a:cubicBezTo>
                    <a:pt x="3115" y="1841"/>
                    <a:pt x="3115" y="1849"/>
                    <a:pt x="3123" y="1849"/>
                  </a:cubicBezTo>
                  <a:cubicBezTo>
                    <a:pt x="3131" y="1849"/>
                    <a:pt x="3131" y="1849"/>
                    <a:pt x="3139" y="1849"/>
                  </a:cubicBezTo>
                  <a:cubicBezTo>
                    <a:pt x="3154" y="1857"/>
                    <a:pt x="3162" y="1857"/>
                    <a:pt x="3178" y="1881"/>
                  </a:cubicBezTo>
                  <a:cubicBezTo>
                    <a:pt x="3186" y="1889"/>
                    <a:pt x="3186" y="1897"/>
                    <a:pt x="3194" y="1905"/>
                  </a:cubicBezTo>
                  <a:cubicBezTo>
                    <a:pt x="3194" y="1913"/>
                    <a:pt x="3202" y="1921"/>
                    <a:pt x="3226" y="1929"/>
                  </a:cubicBezTo>
                  <a:cubicBezTo>
                    <a:pt x="3241" y="1929"/>
                    <a:pt x="3249" y="1929"/>
                    <a:pt x="3257" y="1929"/>
                  </a:cubicBezTo>
                  <a:cubicBezTo>
                    <a:pt x="3265" y="1936"/>
                    <a:pt x="3265" y="1936"/>
                    <a:pt x="3265" y="1936"/>
                  </a:cubicBezTo>
                  <a:cubicBezTo>
                    <a:pt x="3273" y="1936"/>
                    <a:pt x="3273" y="1936"/>
                    <a:pt x="3273" y="1913"/>
                  </a:cubicBezTo>
                  <a:cubicBezTo>
                    <a:pt x="3273" y="1873"/>
                    <a:pt x="3281" y="1865"/>
                    <a:pt x="3297" y="1857"/>
                  </a:cubicBezTo>
                  <a:cubicBezTo>
                    <a:pt x="3297" y="1849"/>
                    <a:pt x="3297" y="1849"/>
                    <a:pt x="3297" y="1849"/>
                  </a:cubicBezTo>
                  <a:cubicBezTo>
                    <a:pt x="3313" y="1841"/>
                    <a:pt x="3305" y="1802"/>
                    <a:pt x="3289" y="1778"/>
                  </a:cubicBezTo>
                  <a:cubicBezTo>
                    <a:pt x="3273" y="1747"/>
                    <a:pt x="3234" y="1691"/>
                    <a:pt x="3226" y="169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405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1552"/>
            </a:xfrm>
            <a:custGeom>
              <a:avLst/>
              <a:gdLst>
                <a:gd name="T0" fmla="*/ 1273 w 1345"/>
                <a:gd name="T1" fmla="*/ 87 h 2341"/>
                <a:gd name="T2" fmla="*/ 1273 w 1345"/>
                <a:gd name="T3" fmla="*/ 87 h 2341"/>
                <a:gd name="T4" fmla="*/ 1257 w 1345"/>
                <a:gd name="T5" fmla="*/ 39 h 2341"/>
                <a:gd name="T6" fmla="*/ 1233 w 1345"/>
                <a:gd name="T7" fmla="*/ 0 h 2341"/>
                <a:gd name="T8" fmla="*/ 450 w 1345"/>
                <a:gd name="T9" fmla="*/ 63 h 2341"/>
                <a:gd name="T10" fmla="*/ 427 w 1345"/>
                <a:gd name="T11" fmla="*/ 110 h 2341"/>
                <a:gd name="T12" fmla="*/ 411 w 1345"/>
                <a:gd name="T13" fmla="*/ 142 h 2341"/>
                <a:gd name="T14" fmla="*/ 363 w 1345"/>
                <a:gd name="T15" fmla="*/ 174 h 2341"/>
                <a:gd name="T16" fmla="*/ 340 w 1345"/>
                <a:gd name="T17" fmla="*/ 276 h 2341"/>
                <a:gd name="T18" fmla="*/ 324 w 1345"/>
                <a:gd name="T19" fmla="*/ 348 h 2341"/>
                <a:gd name="T20" fmla="*/ 284 w 1345"/>
                <a:gd name="T21" fmla="*/ 395 h 2341"/>
                <a:gd name="T22" fmla="*/ 213 w 1345"/>
                <a:gd name="T23" fmla="*/ 458 h 2341"/>
                <a:gd name="T24" fmla="*/ 213 w 1345"/>
                <a:gd name="T25" fmla="*/ 498 h 2341"/>
                <a:gd name="T26" fmla="*/ 213 w 1345"/>
                <a:gd name="T27" fmla="*/ 529 h 2341"/>
                <a:gd name="T28" fmla="*/ 190 w 1345"/>
                <a:gd name="T29" fmla="*/ 561 h 2341"/>
                <a:gd name="T30" fmla="*/ 150 w 1345"/>
                <a:gd name="T31" fmla="*/ 593 h 2341"/>
                <a:gd name="T32" fmla="*/ 150 w 1345"/>
                <a:gd name="T33" fmla="*/ 672 h 2341"/>
                <a:gd name="T34" fmla="*/ 126 w 1345"/>
                <a:gd name="T35" fmla="*/ 735 h 2341"/>
                <a:gd name="T36" fmla="*/ 126 w 1345"/>
                <a:gd name="T37" fmla="*/ 806 h 2341"/>
                <a:gd name="T38" fmla="*/ 142 w 1345"/>
                <a:gd name="T39" fmla="*/ 869 h 2341"/>
                <a:gd name="T40" fmla="*/ 166 w 1345"/>
                <a:gd name="T41" fmla="*/ 932 h 2341"/>
                <a:gd name="T42" fmla="*/ 158 w 1345"/>
                <a:gd name="T43" fmla="*/ 988 h 2341"/>
                <a:gd name="T44" fmla="*/ 158 w 1345"/>
                <a:gd name="T45" fmla="*/ 1043 h 2341"/>
                <a:gd name="T46" fmla="*/ 190 w 1345"/>
                <a:gd name="T47" fmla="*/ 1106 h 2341"/>
                <a:gd name="T48" fmla="*/ 166 w 1345"/>
                <a:gd name="T49" fmla="*/ 1178 h 2341"/>
                <a:gd name="T50" fmla="*/ 205 w 1345"/>
                <a:gd name="T51" fmla="*/ 1257 h 2341"/>
                <a:gd name="T52" fmla="*/ 213 w 1345"/>
                <a:gd name="T53" fmla="*/ 1296 h 2341"/>
                <a:gd name="T54" fmla="*/ 221 w 1345"/>
                <a:gd name="T55" fmla="*/ 1336 h 2341"/>
                <a:gd name="T56" fmla="*/ 253 w 1345"/>
                <a:gd name="T57" fmla="*/ 1383 h 2341"/>
                <a:gd name="T58" fmla="*/ 166 w 1345"/>
                <a:gd name="T59" fmla="*/ 1431 h 2341"/>
                <a:gd name="T60" fmla="*/ 221 w 1345"/>
                <a:gd name="T61" fmla="*/ 1470 h 2341"/>
                <a:gd name="T62" fmla="*/ 174 w 1345"/>
                <a:gd name="T63" fmla="*/ 1565 h 2341"/>
                <a:gd name="T64" fmla="*/ 142 w 1345"/>
                <a:gd name="T65" fmla="*/ 1596 h 2341"/>
                <a:gd name="T66" fmla="*/ 134 w 1345"/>
                <a:gd name="T67" fmla="*/ 1644 h 2341"/>
                <a:gd name="T68" fmla="*/ 103 w 1345"/>
                <a:gd name="T69" fmla="*/ 1660 h 2341"/>
                <a:gd name="T70" fmla="*/ 103 w 1345"/>
                <a:gd name="T71" fmla="*/ 1699 h 2341"/>
                <a:gd name="T72" fmla="*/ 63 w 1345"/>
                <a:gd name="T73" fmla="*/ 1723 h 2341"/>
                <a:gd name="T74" fmla="*/ 55 w 1345"/>
                <a:gd name="T75" fmla="*/ 1786 h 2341"/>
                <a:gd name="T76" fmla="*/ 39 w 1345"/>
                <a:gd name="T77" fmla="*/ 1826 h 2341"/>
                <a:gd name="T78" fmla="*/ 31 w 1345"/>
                <a:gd name="T79" fmla="*/ 1889 h 2341"/>
                <a:gd name="T80" fmla="*/ 15 w 1345"/>
                <a:gd name="T81" fmla="*/ 1929 h 2341"/>
                <a:gd name="T82" fmla="*/ 31 w 1345"/>
                <a:gd name="T83" fmla="*/ 1984 h 2341"/>
                <a:gd name="T84" fmla="*/ 39 w 1345"/>
                <a:gd name="T85" fmla="*/ 2000 h 2341"/>
                <a:gd name="T86" fmla="*/ 774 w 1345"/>
                <a:gd name="T87" fmla="*/ 1968 h 2341"/>
                <a:gd name="T88" fmla="*/ 790 w 1345"/>
                <a:gd name="T89" fmla="*/ 1992 h 2341"/>
                <a:gd name="T90" fmla="*/ 759 w 1345"/>
                <a:gd name="T91" fmla="*/ 2118 h 2341"/>
                <a:gd name="T92" fmla="*/ 830 w 1345"/>
                <a:gd name="T93" fmla="*/ 2205 h 2341"/>
                <a:gd name="T94" fmla="*/ 917 w 1345"/>
                <a:gd name="T95" fmla="*/ 2340 h 2341"/>
                <a:gd name="T96" fmla="*/ 933 w 1345"/>
                <a:gd name="T97" fmla="*/ 2324 h 2341"/>
                <a:gd name="T98" fmla="*/ 988 w 1345"/>
                <a:gd name="T99" fmla="*/ 2261 h 2341"/>
                <a:gd name="T100" fmla="*/ 1059 w 1345"/>
                <a:gd name="T101" fmla="*/ 2245 h 2341"/>
                <a:gd name="T102" fmla="*/ 1154 w 1345"/>
                <a:gd name="T103" fmla="*/ 2205 h 2341"/>
                <a:gd name="T104" fmla="*/ 1265 w 1345"/>
                <a:gd name="T105" fmla="*/ 2213 h 2341"/>
                <a:gd name="T106" fmla="*/ 1328 w 1345"/>
                <a:gd name="T107" fmla="*/ 2213 h 2341"/>
                <a:gd name="T108" fmla="*/ 1344 w 1345"/>
                <a:gd name="T109" fmla="*/ 2205 h 2341"/>
                <a:gd name="T110" fmla="*/ 1257 w 1345"/>
                <a:gd name="T111" fmla="*/ 1541 h 2341"/>
                <a:gd name="T112" fmla="*/ 1273 w 1345"/>
                <a:gd name="T113" fmla="*/ 87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5" h="2341">
                  <a:moveTo>
                    <a:pt x="1273" y="87"/>
                  </a:moveTo>
                  <a:lnTo>
                    <a:pt x="1273" y="87"/>
                  </a:lnTo>
                  <a:cubicBezTo>
                    <a:pt x="1273" y="71"/>
                    <a:pt x="1288" y="63"/>
                    <a:pt x="1257" y="39"/>
                  </a:cubicBezTo>
                  <a:cubicBezTo>
                    <a:pt x="1249" y="31"/>
                    <a:pt x="1241" y="15"/>
                    <a:pt x="1233" y="0"/>
                  </a:cubicBezTo>
                  <a:cubicBezTo>
                    <a:pt x="940" y="31"/>
                    <a:pt x="664" y="55"/>
                    <a:pt x="450" y="63"/>
                  </a:cubicBezTo>
                  <a:cubicBezTo>
                    <a:pt x="450" y="63"/>
                    <a:pt x="427" y="71"/>
                    <a:pt x="427" y="110"/>
                  </a:cubicBezTo>
                  <a:cubicBezTo>
                    <a:pt x="427" y="142"/>
                    <a:pt x="427" y="134"/>
                    <a:pt x="411" y="142"/>
                  </a:cubicBezTo>
                  <a:cubicBezTo>
                    <a:pt x="395" y="142"/>
                    <a:pt x="371" y="142"/>
                    <a:pt x="363" y="174"/>
                  </a:cubicBezTo>
                  <a:cubicBezTo>
                    <a:pt x="363" y="205"/>
                    <a:pt x="355" y="261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87"/>
                    <a:pt x="284" y="395"/>
                  </a:cubicBezTo>
                  <a:cubicBezTo>
                    <a:pt x="253" y="403"/>
                    <a:pt x="213" y="426"/>
                    <a:pt x="213" y="458"/>
                  </a:cubicBezTo>
                  <a:cubicBezTo>
                    <a:pt x="221" y="482"/>
                    <a:pt x="229" y="490"/>
                    <a:pt x="213" y="498"/>
                  </a:cubicBezTo>
                  <a:cubicBezTo>
                    <a:pt x="205" y="514"/>
                    <a:pt x="205" y="521"/>
                    <a:pt x="213" y="529"/>
                  </a:cubicBezTo>
                  <a:cubicBezTo>
                    <a:pt x="221" y="545"/>
                    <a:pt x="213" y="561"/>
                    <a:pt x="190" y="561"/>
                  </a:cubicBezTo>
                  <a:cubicBezTo>
                    <a:pt x="166" y="561"/>
                    <a:pt x="150" y="561"/>
                    <a:pt x="150" y="593"/>
                  </a:cubicBezTo>
                  <a:cubicBezTo>
                    <a:pt x="158" y="624"/>
                    <a:pt x="181" y="664"/>
                    <a:pt x="150" y="672"/>
                  </a:cubicBezTo>
                  <a:cubicBezTo>
                    <a:pt x="126" y="688"/>
                    <a:pt x="126" y="719"/>
                    <a:pt x="126" y="735"/>
                  </a:cubicBezTo>
                  <a:cubicBezTo>
                    <a:pt x="126" y="759"/>
                    <a:pt x="142" y="790"/>
                    <a:pt x="126" y="806"/>
                  </a:cubicBezTo>
                  <a:cubicBezTo>
                    <a:pt x="110" y="822"/>
                    <a:pt x="118" y="846"/>
                    <a:pt x="142" y="869"/>
                  </a:cubicBezTo>
                  <a:cubicBezTo>
                    <a:pt x="166" y="901"/>
                    <a:pt x="174" y="909"/>
                    <a:pt x="166" y="932"/>
                  </a:cubicBezTo>
                  <a:cubicBezTo>
                    <a:pt x="158" y="956"/>
                    <a:pt x="150" y="972"/>
                    <a:pt x="158" y="988"/>
                  </a:cubicBezTo>
                  <a:cubicBezTo>
                    <a:pt x="174" y="1012"/>
                    <a:pt x="142" y="996"/>
                    <a:pt x="158" y="1043"/>
                  </a:cubicBezTo>
                  <a:cubicBezTo>
                    <a:pt x="166" y="1091"/>
                    <a:pt x="181" y="1091"/>
                    <a:pt x="190" y="1106"/>
                  </a:cubicBezTo>
                  <a:cubicBezTo>
                    <a:pt x="190" y="1130"/>
                    <a:pt x="150" y="1162"/>
                    <a:pt x="166" y="1178"/>
                  </a:cubicBezTo>
                  <a:cubicBezTo>
                    <a:pt x="181" y="1193"/>
                    <a:pt x="158" y="1265"/>
                    <a:pt x="205" y="1257"/>
                  </a:cubicBezTo>
                  <a:cubicBezTo>
                    <a:pt x="205" y="1257"/>
                    <a:pt x="221" y="1280"/>
                    <a:pt x="213" y="1296"/>
                  </a:cubicBezTo>
                  <a:cubicBezTo>
                    <a:pt x="205" y="1320"/>
                    <a:pt x="190" y="1320"/>
                    <a:pt x="221" y="1336"/>
                  </a:cubicBezTo>
                  <a:cubicBezTo>
                    <a:pt x="261" y="1352"/>
                    <a:pt x="276" y="1375"/>
                    <a:pt x="253" y="1383"/>
                  </a:cubicBezTo>
                  <a:cubicBezTo>
                    <a:pt x="237" y="1383"/>
                    <a:pt x="126" y="1407"/>
                    <a:pt x="166" y="1431"/>
                  </a:cubicBezTo>
                  <a:cubicBezTo>
                    <a:pt x="213" y="1454"/>
                    <a:pt x="229" y="1446"/>
                    <a:pt x="221" y="1470"/>
                  </a:cubicBezTo>
                  <a:cubicBezTo>
                    <a:pt x="221" y="1494"/>
                    <a:pt x="181" y="1557"/>
                    <a:pt x="174" y="1565"/>
                  </a:cubicBezTo>
                  <a:cubicBezTo>
                    <a:pt x="158" y="1573"/>
                    <a:pt x="134" y="1565"/>
                    <a:pt x="142" y="1596"/>
                  </a:cubicBezTo>
                  <a:cubicBezTo>
                    <a:pt x="142" y="1628"/>
                    <a:pt x="142" y="1636"/>
                    <a:pt x="134" y="1644"/>
                  </a:cubicBezTo>
                  <a:cubicBezTo>
                    <a:pt x="126" y="1644"/>
                    <a:pt x="95" y="1636"/>
                    <a:pt x="103" y="1660"/>
                  </a:cubicBezTo>
                  <a:cubicBezTo>
                    <a:pt x="103" y="1676"/>
                    <a:pt x="118" y="1699"/>
                    <a:pt x="103" y="1699"/>
                  </a:cubicBezTo>
                  <a:cubicBezTo>
                    <a:pt x="87" y="1707"/>
                    <a:pt x="63" y="1699"/>
                    <a:pt x="63" y="1723"/>
                  </a:cubicBezTo>
                  <a:cubicBezTo>
                    <a:pt x="63" y="1747"/>
                    <a:pt x="63" y="1786"/>
                    <a:pt x="55" y="1786"/>
                  </a:cubicBezTo>
                  <a:cubicBezTo>
                    <a:pt x="47" y="1786"/>
                    <a:pt x="31" y="1810"/>
                    <a:pt x="39" y="1826"/>
                  </a:cubicBezTo>
                  <a:cubicBezTo>
                    <a:pt x="47" y="1842"/>
                    <a:pt x="47" y="1881"/>
                    <a:pt x="31" y="1889"/>
                  </a:cubicBezTo>
                  <a:cubicBezTo>
                    <a:pt x="23" y="1897"/>
                    <a:pt x="0" y="1913"/>
                    <a:pt x="15" y="1929"/>
                  </a:cubicBezTo>
                  <a:cubicBezTo>
                    <a:pt x="31" y="1952"/>
                    <a:pt x="39" y="1976"/>
                    <a:pt x="31" y="1984"/>
                  </a:cubicBezTo>
                  <a:cubicBezTo>
                    <a:pt x="23" y="1992"/>
                    <a:pt x="15" y="2000"/>
                    <a:pt x="39" y="2000"/>
                  </a:cubicBezTo>
                  <a:cubicBezTo>
                    <a:pt x="55" y="2008"/>
                    <a:pt x="774" y="1968"/>
                    <a:pt x="774" y="1968"/>
                  </a:cubicBezTo>
                  <a:cubicBezTo>
                    <a:pt x="774" y="1968"/>
                    <a:pt x="806" y="1976"/>
                    <a:pt x="790" y="1992"/>
                  </a:cubicBezTo>
                  <a:cubicBezTo>
                    <a:pt x="782" y="2008"/>
                    <a:pt x="719" y="2063"/>
                    <a:pt x="759" y="2118"/>
                  </a:cubicBezTo>
                  <a:cubicBezTo>
                    <a:pt x="798" y="2174"/>
                    <a:pt x="822" y="2174"/>
                    <a:pt x="830" y="2205"/>
                  </a:cubicBezTo>
                  <a:cubicBezTo>
                    <a:pt x="846" y="2245"/>
                    <a:pt x="909" y="2332"/>
                    <a:pt x="917" y="2340"/>
                  </a:cubicBezTo>
                  <a:cubicBezTo>
                    <a:pt x="917" y="2340"/>
                    <a:pt x="925" y="2332"/>
                    <a:pt x="933" y="2324"/>
                  </a:cubicBezTo>
                  <a:cubicBezTo>
                    <a:pt x="956" y="2292"/>
                    <a:pt x="964" y="2284"/>
                    <a:pt x="988" y="2261"/>
                  </a:cubicBezTo>
                  <a:cubicBezTo>
                    <a:pt x="1012" y="2237"/>
                    <a:pt x="1035" y="2261"/>
                    <a:pt x="1059" y="2245"/>
                  </a:cubicBezTo>
                  <a:cubicBezTo>
                    <a:pt x="1091" y="2229"/>
                    <a:pt x="1122" y="2189"/>
                    <a:pt x="1154" y="2205"/>
                  </a:cubicBezTo>
                  <a:cubicBezTo>
                    <a:pt x="1193" y="2213"/>
                    <a:pt x="1241" y="2229"/>
                    <a:pt x="1265" y="2213"/>
                  </a:cubicBezTo>
                  <a:cubicBezTo>
                    <a:pt x="1296" y="2197"/>
                    <a:pt x="1304" y="2237"/>
                    <a:pt x="1328" y="2213"/>
                  </a:cubicBezTo>
                  <a:cubicBezTo>
                    <a:pt x="1336" y="2213"/>
                    <a:pt x="1336" y="2213"/>
                    <a:pt x="1344" y="2205"/>
                  </a:cubicBez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41"/>
                    <a:pt x="1273" y="102"/>
                    <a:pt x="1273" y="87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6" name="Freeform 406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6191"/>
            </a:xfrm>
            <a:custGeom>
              <a:avLst/>
              <a:gdLst>
                <a:gd name="T0" fmla="*/ 893 w 1345"/>
                <a:gd name="T1" fmla="*/ 2324 h 2349"/>
                <a:gd name="T2" fmla="*/ 790 w 1345"/>
                <a:gd name="T3" fmla="*/ 1992 h 2349"/>
                <a:gd name="T4" fmla="*/ 47 w 1345"/>
                <a:gd name="T5" fmla="*/ 2008 h 2349"/>
                <a:gd name="T6" fmla="*/ 23 w 1345"/>
                <a:gd name="T7" fmla="*/ 1984 h 2349"/>
                <a:gd name="T8" fmla="*/ 39 w 1345"/>
                <a:gd name="T9" fmla="*/ 1881 h 2349"/>
                <a:gd name="T10" fmla="*/ 55 w 1345"/>
                <a:gd name="T11" fmla="*/ 1747 h 2349"/>
                <a:gd name="T12" fmla="*/ 103 w 1345"/>
                <a:gd name="T13" fmla="*/ 1683 h 2349"/>
                <a:gd name="T14" fmla="*/ 134 w 1345"/>
                <a:gd name="T15" fmla="*/ 1636 h 2349"/>
                <a:gd name="T16" fmla="*/ 221 w 1345"/>
                <a:gd name="T17" fmla="*/ 1470 h 2349"/>
                <a:gd name="T18" fmla="*/ 237 w 1345"/>
                <a:gd name="T19" fmla="*/ 1383 h 2349"/>
                <a:gd name="T20" fmla="*/ 197 w 1345"/>
                <a:gd name="T21" fmla="*/ 1328 h 2349"/>
                <a:gd name="T22" fmla="*/ 166 w 1345"/>
                <a:gd name="T23" fmla="*/ 1209 h 2349"/>
                <a:gd name="T24" fmla="*/ 174 w 1345"/>
                <a:gd name="T25" fmla="*/ 1099 h 2349"/>
                <a:gd name="T26" fmla="*/ 158 w 1345"/>
                <a:gd name="T27" fmla="*/ 948 h 2349"/>
                <a:gd name="T28" fmla="*/ 126 w 1345"/>
                <a:gd name="T29" fmla="*/ 806 h 2349"/>
                <a:gd name="T30" fmla="*/ 158 w 1345"/>
                <a:gd name="T31" fmla="*/ 624 h 2349"/>
                <a:gd name="T32" fmla="*/ 190 w 1345"/>
                <a:gd name="T33" fmla="*/ 561 h 2349"/>
                <a:gd name="T34" fmla="*/ 213 w 1345"/>
                <a:gd name="T35" fmla="*/ 498 h 2349"/>
                <a:gd name="T36" fmla="*/ 316 w 1345"/>
                <a:gd name="T37" fmla="*/ 348 h 2349"/>
                <a:gd name="T38" fmla="*/ 403 w 1345"/>
                <a:gd name="T39" fmla="*/ 134 h 2349"/>
                <a:gd name="T40" fmla="*/ 450 w 1345"/>
                <a:gd name="T41" fmla="*/ 63 h 2349"/>
                <a:gd name="T42" fmla="*/ 1233 w 1345"/>
                <a:gd name="T43" fmla="*/ 0 h 2349"/>
                <a:gd name="T44" fmla="*/ 1265 w 1345"/>
                <a:gd name="T45" fmla="*/ 1541 h 2349"/>
                <a:gd name="T46" fmla="*/ 1312 w 1345"/>
                <a:gd name="T47" fmla="*/ 2229 h 2349"/>
                <a:gd name="T48" fmla="*/ 1233 w 1345"/>
                <a:gd name="T49" fmla="*/ 2229 h 2349"/>
                <a:gd name="T50" fmla="*/ 1067 w 1345"/>
                <a:gd name="T51" fmla="*/ 2245 h 2349"/>
                <a:gd name="T52" fmla="*/ 964 w 1345"/>
                <a:gd name="T53" fmla="*/ 2292 h 2349"/>
                <a:gd name="T54" fmla="*/ 774 w 1345"/>
                <a:gd name="T55" fmla="*/ 1960 h 2349"/>
                <a:gd name="T56" fmla="*/ 798 w 1345"/>
                <a:gd name="T57" fmla="*/ 1992 h 2349"/>
                <a:gd name="T58" fmla="*/ 838 w 1345"/>
                <a:gd name="T59" fmla="*/ 2205 h 2349"/>
                <a:gd name="T60" fmla="*/ 956 w 1345"/>
                <a:gd name="T61" fmla="*/ 2292 h 2349"/>
                <a:gd name="T62" fmla="*/ 1035 w 1345"/>
                <a:gd name="T63" fmla="*/ 2245 h 2349"/>
                <a:gd name="T64" fmla="*/ 1162 w 1345"/>
                <a:gd name="T65" fmla="*/ 2197 h 2349"/>
                <a:gd name="T66" fmla="*/ 1296 w 1345"/>
                <a:gd name="T67" fmla="*/ 2213 h 2349"/>
                <a:gd name="T68" fmla="*/ 1257 w 1345"/>
                <a:gd name="T69" fmla="*/ 1541 h 2349"/>
                <a:gd name="T70" fmla="*/ 1233 w 1345"/>
                <a:gd name="T71" fmla="*/ 8 h 2349"/>
                <a:gd name="T72" fmla="*/ 411 w 1345"/>
                <a:gd name="T73" fmla="*/ 142 h 2349"/>
                <a:gd name="T74" fmla="*/ 340 w 1345"/>
                <a:gd name="T75" fmla="*/ 276 h 2349"/>
                <a:gd name="T76" fmla="*/ 221 w 1345"/>
                <a:gd name="T77" fmla="*/ 474 h 2349"/>
                <a:gd name="T78" fmla="*/ 221 w 1345"/>
                <a:gd name="T79" fmla="*/ 553 h 2349"/>
                <a:gd name="T80" fmla="*/ 158 w 1345"/>
                <a:gd name="T81" fmla="*/ 593 h 2349"/>
                <a:gd name="T82" fmla="*/ 134 w 1345"/>
                <a:gd name="T83" fmla="*/ 759 h 2349"/>
                <a:gd name="T84" fmla="*/ 174 w 1345"/>
                <a:gd name="T85" fmla="*/ 932 h 2349"/>
                <a:gd name="T86" fmla="*/ 158 w 1345"/>
                <a:gd name="T87" fmla="*/ 1043 h 2349"/>
                <a:gd name="T88" fmla="*/ 166 w 1345"/>
                <a:gd name="T89" fmla="*/ 1178 h 2349"/>
                <a:gd name="T90" fmla="*/ 205 w 1345"/>
                <a:gd name="T91" fmla="*/ 1257 h 2349"/>
                <a:gd name="T92" fmla="*/ 229 w 1345"/>
                <a:gd name="T93" fmla="*/ 1336 h 2349"/>
                <a:gd name="T94" fmla="*/ 158 w 1345"/>
                <a:gd name="T95" fmla="*/ 1415 h 2349"/>
                <a:gd name="T96" fmla="*/ 174 w 1345"/>
                <a:gd name="T97" fmla="*/ 1565 h 2349"/>
                <a:gd name="T98" fmla="*/ 126 w 1345"/>
                <a:gd name="T99" fmla="*/ 1644 h 2349"/>
                <a:gd name="T100" fmla="*/ 103 w 1345"/>
                <a:gd name="T101" fmla="*/ 1707 h 2349"/>
                <a:gd name="T102" fmla="*/ 55 w 1345"/>
                <a:gd name="T103" fmla="*/ 1794 h 2349"/>
                <a:gd name="T104" fmla="*/ 39 w 1345"/>
                <a:gd name="T105" fmla="*/ 1897 h 2349"/>
                <a:gd name="T106" fmla="*/ 31 w 1345"/>
                <a:gd name="T107" fmla="*/ 1984 h 2349"/>
                <a:gd name="T108" fmla="*/ 767 w 1345"/>
                <a:gd name="T109" fmla="*/ 1960 h 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5" h="2349">
                  <a:moveTo>
                    <a:pt x="909" y="2348"/>
                  </a:moveTo>
                  <a:lnTo>
                    <a:pt x="909" y="2348"/>
                  </a:lnTo>
                  <a:cubicBezTo>
                    <a:pt x="909" y="2340"/>
                    <a:pt x="909" y="2340"/>
                    <a:pt x="909" y="2340"/>
                  </a:cubicBezTo>
                  <a:cubicBezTo>
                    <a:pt x="909" y="2340"/>
                    <a:pt x="901" y="2332"/>
                    <a:pt x="893" y="2324"/>
                  </a:cubicBezTo>
                  <a:cubicBezTo>
                    <a:pt x="877" y="2292"/>
                    <a:pt x="838" y="2237"/>
                    <a:pt x="830" y="2213"/>
                  </a:cubicBezTo>
                  <a:cubicBezTo>
                    <a:pt x="822" y="2189"/>
                    <a:pt x="814" y="2182"/>
                    <a:pt x="798" y="2174"/>
                  </a:cubicBezTo>
                  <a:cubicBezTo>
                    <a:pt x="790" y="2158"/>
                    <a:pt x="774" y="2150"/>
                    <a:pt x="759" y="2118"/>
                  </a:cubicBezTo>
                  <a:cubicBezTo>
                    <a:pt x="711" y="2063"/>
                    <a:pt x="767" y="2008"/>
                    <a:pt x="790" y="1992"/>
                  </a:cubicBezTo>
                  <a:lnTo>
                    <a:pt x="790" y="1992"/>
                  </a:lnTo>
                  <a:cubicBezTo>
                    <a:pt x="798" y="1984"/>
                    <a:pt x="790" y="1984"/>
                    <a:pt x="790" y="1984"/>
                  </a:cubicBezTo>
                  <a:cubicBezTo>
                    <a:pt x="790" y="1976"/>
                    <a:pt x="782" y="1968"/>
                    <a:pt x="767" y="1968"/>
                  </a:cubicBezTo>
                  <a:cubicBezTo>
                    <a:pt x="751" y="1968"/>
                    <a:pt x="118" y="2008"/>
                    <a:pt x="47" y="2008"/>
                  </a:cubicBezTo>
                  <a:cubicBezTo>
                    <a:pt x="39" y="2008"/>
                    <a:pt x="39" y="2008"/>
                    <a:pt x="39" y="2008"/>
                  </a:cubicBezTo>
                  <a:cubicBezTo>
                    <a:pt x="23" y="2008"/>
                    <a:pt x="23" y="2000"/>
                    <a:pt x="23" y="2000"/>
                  </a:cubicBezTo>
                  <a:cubicBezTo>
                    <a:pt x="15" y="1992"/>
                    <a:pt x="23" y="1992"/>
                    <a:pt x="23" y="1984"/>
                  </a:cubicBezTo>
                  <a:lnTo>
                    <a:pt x="23" y="1984"/>
                  </a:lnTo>
                  <a:cubicBezTo>
                    <a:pt x="31" y="1976"/>
                    <a:pt x="23" y="1952"/>
                    <a:pt x="8" y="1936"/>
                  </a:cubicBezTo>
                  <a:cubicBezTo>
                    <a:pt x="8" y="1929"/>
                    <a:pt x="0" y="1921"/>
                    <a:pt x="8" y="1913"/>
                  </a:cubicBezTo>
                  <a:cubicBezTo>
                    <a:pt x="8" y="1897"/>
                    <a:pt x="23" y="1889"/>
                    <a:pt x="31" y="1889"/>
                  </a:cubicBezTo>
                  <a:cubicBezTo>
                    <a:pt x="39" y="1889"/>
                    <a:pt x="39" y="1881"/>
                    <a:pt x="39" y="1881"/>
                  </a:cubicBezTo>
                  <a:cubicBezTo>
                    <a:pt x="47" y="1865"/>
                    <a:pt x="39" y="1834"/>
                    <a:pt x="39" y="1826"/>
                  </a:cubicBezTo>
                  <a:cubicBezTo>
                    <a:pt x="31" y="1818"/>
                    <a:pt x="31" y="1810"/>
                    <a:pt x="39" y="1802"/>
                  </a:cubicBezTo>
                  <a:cubicBezTo>
                    <a:pt x="39" y="1794"/>
                    <a:pt x="47" y="1786"/>
                    <a:pt x="55" y="1786"/>
                  </a:cubicBezTo>
                  <a:cubicBezTo>
                    <a:pt x="63" y="1786"/>
                    <a:pt x="55" y="1763"/>
                    <a:pt x="55" y="1747"/>
                  </a:cubicBezTo>
                  <a:cubicBezTo>
                    <a:pt x="55" y="1739"/>
                    <a:pt x="55" y="1731"/>
                    <a:pt x="55" y="1723"/>
                  </a:cubicBezTo>
                  <a:cubicBezTo>
                    <a:pt x="55" y="1707"/>
                    <a:pt x="79" y="1699"/>
                    <a:pt x="95" y="1699"/>
                  </a:cubicBezTo>
                  <a:lnTo>
                    <a:pt x="103" y="1699"/>
                  </a:lnTo>
                  <a:cubicBezTo>
                    <a:pt x="103" y="1699"/>
                    <a:pt x="103" y="1691"/>
                    <a:pt x="103" y="1683"/>
                  </a:cubicBezTo>
                  <a:cubicBezTo>
                    <a:pt x="103" y="1676"/>
                    <a:pt x="95" y="1668"/>
                    <a:pt x="95" y="1660"/>
                  </a:cubicBezTo>
                  <a:cubicBezTo>
                    <a:pt x="95" y="1652"/>
                    <a:pt x="95" y="1644"/>
                    <a:pt x="103" y="1644"/>
                  </a:cubicBezTo>
                  <a:cubicBezTo>
                    <a:pt x="103" y="1636"/>
                    <a:pt x="118" y="1636"/>
                    <a:pt x="126" y="1636"/>
                  </a:cubicBezTo>
                  <a:cubicBezTo>
                    <a:pt x="126" y="1636"/>
                    <a:pt x="126" y="1636"/>
                    <a:pt x="134" y="1636"/>
                  </a:cubicBezTo>
                  <a:cubicBezTo>
                    <a:pt x="142" y="1636"/>
                    <a:pt x="142" y="1620"/>
                    <a:pt x="134" y="1596"/>
                  </a:cubicBezTo>
                  <a:cubicBezTo>
                    <a:pt x="126" y="1573"/>
                    <a:pt x="142" y="1573"/>
                    <a:pt x="158" y="1565"/>
                  </a:cubicBezTo>
                  <a:lnTo>
                    <a:pt x="166" y="1565"/>
                  </a:lnTo>
                  <a:cubicBezTo>
                    <a:pt x="181" y="1557"/>
                    <a:pt x="213" y="1494"/>
                    <a:pt x="221" y="1470"/>
                  </a:cubicBezTo>
                  <a:cubicBezTo>
                    <a:pt x="221" y="1454"/>
                    <a:pt x="221" y="1454"/>
                    <a:pt x="205" y="1446"/>
                  </a:cubicBezTo>
                  <a:cubicBezTo>
                    <a:pt x="197" y="1446"/>
                    <a:pt x="181" y="1438"/>
                    <a:pt x="166" y="1431"/>
                  </a:cubicBezTo>
                  <a:cubicBezTo>
                    <a:pt x="166" y="1431"/>
                    <a:pt x="150" y="1423"/>
                    <a:pt x="158" y="1415"/>
                  </a:cubicBezTo>
                  <a:cubicBezTo>
                    <a:pt x="158" y="1399"/>
                    <a:pt x="190" y="1391"/>
                    <a:pt x="237" y="1383"/>
                  </a:cubicBezTo>
                  <a:cubicBezTo>
                    <a:pt x="245" y="1383"/>
                    <a:pt x="253" y="1375"/>
                    <a:pt x="253" y="1375"/>
                  </a:cubicBezTo>
                  <a:cubicBezTo>
                    <a:pt x="261" y="1375"/>
                    <a:pt x="261" y="1375"/>
                    <a:pt x="261" y="1375"/>
                  </a:cubicBezTo>
                  <a:cubicBezTo>
                    <a:pt x="261" y="1367"/>
                    <a:pt x="253" y="1352"/>
                    <a:pt x="221" y="1343"/>
                  </a:cubicBezTo>
                  <a:cubicBezTo>
                    <a:pt x="205" y="1336"/>
                    <a:pt x="197" y="1328"/>
                    <a:pt x="197" y="1328"/>
                  </a:cubicBezTo>
                  <a:cubicBezTo>
                    <a:pt x="197" y="1320"/>
                    <a:pt x="197" y="1312"/>
                    <a:pt x="205" y="1312"/>
                  </a:cubicBezTo>
                  <a:cubicBezTo>
                    <a:pt x="205" y="1304"/>
                    <a:pt x="205" y="1304"/>
                    <a:pt x="213" y="1296"/>
                  </a:cubicBezTo>
                  <a:cubicBezTo>
                    <a:pt x="213" y="1280"/>
                    <a:pt x="205" y="1265"/>
                    <a:pt x="197" y="1265"/>
                  </a:cubicBezTo>
                  <a:cubicBezTo>
                    <a:pt x="174" y="1265"/>
                    <a:pt x="166" y="1233"/>
                    <a:pt x="166" y="1209"/>
                  </a:cubicBezTo>
                  <a:cubicBezTo>
                    <a:pt x="166" y="1201"/>
                    <a:pt x="166" y="1185"/>
                    <a:pt x="166" y="1178"/>
                  </a:cubicBezTo>
                  <a:cubicBezTo>
                    <a:pt x="150" y="1170"/>
                    <a:pt x="166" y="1154"/>
                    <a:pt x="174" y="1138"/>
                  </a:cubicBezTo>
                  <a:cubicBezTo>
                    <a:pt x="181" y="1130"/>
                    <a:pt x="181" y="1114"/>
                    <a:pt x="181" y="1106"/>
                  </a:cubicBezTo>
                  <a:lnTo>
                    <a:pt x="174" y="1099"/>
                  </a:lnTo>
                  <a:cubicBezTo>
                    <a:pt x="166" y="1091"/>
                    <a:pt x="158" y="1075"/>
                    <a:pt x="150" y="1043"/>
                  </a:cubicBezTo>
                  <a:cubicBezTo>
                    <a:pt x="142" y="1019"/>
                    <a:pt x="150" y="1012"/>
                    <a:pt x="158" y="1004"/>
                  </a:cubicBezTo>
                  <a:lnTo>
                    <a:pt x="158" y="996"/>
                  </a:lnTo>
                  <a:cubicBezTo>
                    <a:pt x="150" y="972"/>
                    <a:pt x="150" y="964"/>
                    <a:pt x="158" y="948"/>
                  </a:cubicBezTo>
                  <a:cubicBezTo>
                    <a:pt x="158" y="941"/>
                    <a:pt x="166" y="941"/>
                    <a:pt x="166" y="932"/>
                  </a:cubicBezTo>
                  <a:cubicBezTo>
                    <a:pt x="174" y="917"/>
                    <a:pt x="166" y="909"/>
                    <a:pt x="150" y="893"/>
                  </a:cubicBezTo>
                  <a:cubicBezTo>
                    <a:pt x="150" y="885"/>
                    <a:pt x="142" y="877"/>
                    <a:pt x="134" y="877"/>
                  </a:cubicBezTo>
                  <a:cubicBezTo>
                    <a:pt x="103" y="830"/>
                    <a:pt x="110" y="814"/>
                    <a:pt x="126" y="806"/>
                  </a:cubicBezTo>
                  <a:cubicBezTo>
                    <a:pt x="134" y="798"/>
                    <a:pt x="126" y="774"/>
                    <a:pt x="126" y="759"/>
                  </a:cubicBezTo>
                  <a:cubicBezTo>
                    <a:pt x="118" y="751"/>
                    <a:pt x="118" y="743"/>
                    <a:pt x="118" y="735"/>
                  </a:cubicBezTo>
                  <a:cubicBezTo>
                    <a:pt x="118" y="727"/>
                    <a:pt x="118" y="688"/>
                    <a:pt x="150" y="672"/>
                  </a:cubicBezTo>
                  <a:cubicBezTo>
                    <a:pt x="166" y="664"/>
                    <a:pt x="166" y="648"/>
                    <a:pt x="158" y="624"/>
                  </a:cubicBezTo>
                  <a:cubicBezTo>
                    <a:pt x="150" y="616"/>
                    <a:pt x="150" y="601"/>
                    <a:pt x="150" y="593"/>
                  </a:cubicBezTo>
                  <a:cubicBezTo>
                    <a:pt x="150" y="585"/>
                    <a:pt x="150" y="569"/>
                    <a:pt x="150" y="569"/>
                  </a:cubicBezTo>
                  <a:cubicBezTo>
                    <a:pt x="158" y="561"/>
                    <a:pt x="174" y="561"/>
                    <a:pt x="181" y="561"/>
                  </a:cubicBezTo>
                  <a:cubicBezTo>
                    <a:pt x="190" y="561"/>
                    <a:pt x="190" y="561"/>
                    <a:pt x="190" y="561"/>
                  </a:cubicBezTo>
                  <a:cubicBezTo>
                    <a:pt x="205" y="561"/>
                    <a:pt x="205" y="553"/>
                    <a:pt x="213" y="545"/>
                  </a:cubicBezTo>
                  <a:lnTo>
                    <a:pt x="213" y="537"/>
                  </a:lnTo>
                  <a:cubicBezTo>
                    <a:pt x="205" y="529"/>
                    <a:pt x="205" y="521"/>
                    <a:pt x="205" y="521"/>
                  </a:cubicBezTo>
                  <a:cubicBezTo>
                    <a:pt x="205" y="514"/>
                    <a:pt x="205" y="506"/>
                    <a:pt x="213" y="498"/>
                  </a:cubicBezTo>
                  <a:cubicBezTo>
                    <a:pt x="221" y="490"/>
                    <a:pt x="221" y="490"/>
                    <a:pt x="213" y="474"/>
                  </a:cubicBezTo>
                  <a:cubicBezTo>
                    <a:pt x="213" y="466"/>
                    <a:pt x="213" y="466"/>
                    <a:pt x="213" y="458"/>
                  </a:cubicBezTo>
                  <a:cubicBezTo>
                    <a:pt x="205" y="419"/>
                    <a:pt x="276" y="395"/>
                    <a:pt x="284" y="395"/>
                  </a:cubicBezTo>
                  <a:cubicBezTo>
                    <a:pt x="316" y="387"/>
                    <a:pt x="316" y="371"/>
                    <a:pt x="316" y="348"/>
                  </a:cubicBezTo>
                  <a:cubicBezTo>
                    <a:pt x="316" y="316"/>
                    <a:pt x="316" y="284"/>
                    <a:pt x="340" y="276"/>
                  </a:cubicBezTo>
                  <a:cubicBezTo>
                    <a:pt x="355" y="261"/>
                    <a:pt x="355" y="221"/>
                    <a:pt x="363" y="189"/>
                  </a:cubicBezTo>
                  <a:cubicBezTo>
                    <a:pt x="363" y="182"/>
                    <a:pt x="363" y="174"/>
                    <a:pt x="363" y="174"/>
                  </a:cubicBezTo>
                  <a:cubicBezTo>
                    <a:pt x="363" y="142"/>
                    <a:pt x="387" y="134"/>
                    <a:pt x="403" y="134"/>
                  </a:cubicBezTo>
                  <a:cubicBezTo>
                    <a:pt x="403" y="134"/>
                    <a:pt x="403" y="134"/>
                    <a:pt x="411" y="134"/>
                  </a:cubicBezTo>
                  <a:cubicBezTo>
                    <a:pt x="411" y="134"/>
                    <a:pt x="411" y="134"/>
                    <a:pt x="419" y="134"/>
                  </a:cubicBezTo>
                  <a:cubicBezTo>
                    <a:pt x="427" y="134"/>
                    <a:pt x="427" y="134"/>
                    <a:pt x="427" y="110"/>
                  </a:cubicBezTo>
                  <a:cubicBezTo>
                    <a:pt x="427" y="71"/>
                    <a:pt x="450" y="63"/>
                    <a:pt x="450" y="63"/>
                  </a:cubicBezTo>
                  <a:cubicBezTo>
                    <a:pt x="450" y="55"/>
                    <a:pt x="450" y="55"/>
                    <a:pt x="450" y="55"/>
                  </a:cubicBezTo>
                  <a:cubicBezTo>
                    <a:pt x="640" y="47"/>
                    <a:pt x="909" y="31"/>
                    <a:pt x="1233" y="0"/>
                  </a:cubicBezTo>
                  <a:lnTo>
                    <a:pt x="1233" y="0"/>
                  </a:lnTo>
                  <a:lnTo>
                    <a:pt x="1233" y="0"/>
                  </a:lnTo>
                  <a:cubicBezTo>
                    <a:pt x="1241" y="15"/>
                    <a:pt x="1249" y="31"/>
                    <a:pt x="1257" y="31"/>
                  </a:cubicBezTo>
                  <a:cubicBezTo>
                    <a:pt x="1288" y="55"/>
                    <a:pt x="1280" y="71"/>
                    <a:pt x="1280" y="79"/>
                  </a:cubicBezTo>
                  <a:lnTo>
                    <a:pt x="1280" y="87"/>
                  </a:lnTo>
                  <a:cubicBezTo>
                    <a:pt x="1280" y="102"/>
                    <a:pt x="1265" y="1525"/>
                    <a:pt x="1265" y="1541"/>
                  </a:cubicBezTo>
                  <a:cubicBezTo>
                    <a:pt x="1344" y="2213"/>
                    <a:pt x="1344" y="2213"/>
                    <a:pt x="1344" y="2213"/>
                  </a:cubicBezTo>
                  <a:lnTo>
                    <a:pt x="1344" y="2213"/>
                  </a:lnTo>
                  <a:cubicBezTo>
                    <a:pt x="1344" y="2213"/>
                    <a:pt x="1336" y="2213"/>
                    <a:pt x="1336" y="2221"/>
                  </a:cubicBezTo>
                  <a:cubicBezTo>
                    <a:pt x="1328" y="2221"/>
                    <a:pt x="1320" y="2229"/>
                    <a:pt x="1312" y="2229"/>
                  </a:cubicBezTo>
                  <a:cubicBezTo>
                    <a:pt x="1312" y="2229"/>
                    <a:pt x="1304" y="2221"/>
                    <a:pt x="1296" y="2221"/>
                  </a:cubicBezTo>
                  <a:cubicBezTo>
                    <a:pt x="1288" y="2213"/>
                    <a:pt x="1288" y="2213"/>
                    <a:pt x="1280" y="2213"/>
                  </a:cubicBezTo>
                  <a:cubicBezTo>
                    <a:pt x="1273" y="2213"/>
                    <a:pt x="1273" y="2213"/>
                    <a:pt x="1265" y="2213"/>
                  </a:cubicBezTo>
                  <a:cubicBezTo>
                    <a:pt x="1257" y="2221"/>
                    <a:pt x="1249" y="2229"/>
                    <a:pt x="1233" y="2229"/>
                  </a:cubicBezTo>
                  <a:cubicBezTo>
                    <a:pt x="1209" y="2229"/>
                    <a:pt x="1178" y="2213"/>
                    <a:pt x="1154" y="2205"/>
                  </a:cubicBezTo>
                  <a:lnTo>
                    <a:pt x="1146" y="2205"/>
                  </a:lnTo>
                  <a:cubicBezTo>
                    <a:pt x="1122" y="2205"/>
                    <a:pt x="1107" y="2221"/>
                    <a:pt x="1091" y="2229"/>
                  </a:cubicBezTo>
                  <a:cubicBezTo>
                    <a:pt x="1083" y="2237"/>
                    <a:pt x="1075" y="2245"/>
                    <a:pt x="1067" y="2245"/>
                  </a:cubicBezTo>
                  <a:cubicBezTo>
                    <a:pt x="1051" y="2253"/>
                    <a:pt x="1043" y="2253"/>
                    <a:pt x="1035" y="2253"/>
                  </a:cubicBezTo>
                  <a:lnTo>
                    <a:pt x="1027" y="2253"/>
                  </a:lnTo>
                  <a:cubicBezTo>
                    <a:pt x="1012" y="2253"/>
                    <a:pt x="1004" y="2253"/>
                    <a:pt x="988" y="2261"/>
                  </a:cubicBezTo>
                  <a:cubicBezTo>
                    <a:pt x="980" y="2276"/>
                    <a:pt x="972" y="2284"/>
                    <a:pt x="964" y="2292"/>
                  </a:cubicBezTo>
                  <a:cubicBezTo>
                    <a:pt x="956" y="2300"/>
                    <a:pt x="948" y="2316"/>
                    <a:pt x="933" y="2324"/>
                  </a:cubicBezTo>
                  <a:cubicBezTo>
                    <a:pt x="925" y="2332"/>
                    <a:pt x="917" y="2340"/>
                    <a:pt x="917" y="2340"/>
                  </a:cubicBezTo>
                  <a:lnTo>
                    <a:pt x="909" y="2348"/>
                  </a:lnTo>
                  <a:close/>
                  <a:moveTo>
                    <a:pt x="774" y="1960"/>
                  </a:moveTo>
                  <a:lnTo>
                    <a:pt x="774" y="1960"/>
                  </a:lnTo>
                  <a:lnTo>
                    <a:pt x="774" y="1960"/>
                  </a:lnTo>
                  <a:cubicBezTo>
                    <a:pt x="774" y="1960"/>
                    <a:pt x="798" y="1968"/>
                    <a:pt x="798" y="1984"/>
                  </a:cubicBezTo>
                  <a:lnTo>
                    <a:pt x="798" y="1992"/>
                  </a:lnTo>
                  <a:cubicBezTo>
                    <a:pt x="790" y="2000"/>
                    <a:pt x="790" y="2000"/>
                    <a:pt x="790" y="2000"/>
                  </a:cubicBezTo>
                  <a:cubicBezTo>
                    <a:pt x="774" y="2016"/>
                    <a:pt x="719" y="2063"/>
                    <a:pt x="759" y="2118"/>
                  </a:cubicBezTo>
                  <a:cubicBezTo>
                    <a:pt x="782" y="2142"/>
                    <a:pt x="790" y="2158"/>
                    <a:pt x="806" y="2166"/>
                  </a:cubicBezTo>
                  <a:cubicBezTo>
                    <a:pt x="822" y="2174"/>
                    <a:pt x="830" y="2189"/>
                    <a:pt x="838" y="2205"/>
                  </a:cubicBezTo>
                  <a:cubicBezTo>
                    <a:pt x="846" y="2237"/>
                    <a:pt x="885" y="2292"/>
                    <a:pt x="901" y="2316"/>
                  </a:cubicBezTo>
                  <a:cubicBezTo>
                    <a:pt x="909" y="2324"/>
                    <a:pt x="909" y="2332"/>
                    <a:pt x="917" y="2332"/>
                  </a:cubicBezTo>
                  <a:cubicBezTo>
                    <a:pt x="917" y="2332"/>
                    <a:pt x="925" y="2332"/>
                    <a:pt x="933" y="2324"/>
                  </a:cubicBezTo>
                  <a:cubicBezTo>
                    <a:pt x="940" y="2308"/>
                    <a:pt x="948" y="2300"/>
                    <a:pt x="956" y="2292"/>
                  </a:cubicBezTo>
                  <a:cubicBezTo>
                    <a:pt x="964" y="2276"/>
                    <a:pt x="972" y="2269"/>
                    <a:pt x="988" y="2261"/>
                  </a:cubicBezTo>
                  <a:cubicBezTo>
                    <a:pt x="996" y="2245"/>
                    <a:pt x="1012" y="2245"/>
                    <a:pt x="1020" y="2245"/>
                  </a:cubicBezTo>
                  <a:lnTo>
                    <a:pt x="1027" y="2245"/>
                  </a:lnTo>
                  <a:lnTo>
                    <a:pt x="1035" y="2245"/>
                  </a:lnTo>
                  <a:cubicBezTo>
                    <a:pt x="1043" y="2245"/>
                    <a:pt x="1051" y="2245"/>
                    <a:pt x="1059" y="2245"/>
                  </a:cubicBezTo>
                  <a:cubicBezTo>
                    <a:pt x="1067" y="2237"/>
                    <a:pt x="1075" y="2229"/>
                    <a:pt x="1083" y="2229"/>
                  </a:cubicBezTo>
                  <a:cubicBezTo>
                    <a:pt x="1098" y="2213"/>
                    <a:pt x="1122" y="2197"/>
                    <a:pt x="1146" y="2197"/>
                  </a:cubicBezTo>
                  <a:cubicBezTo>
                    <a:pt x="1146" y="2197"/>
                    <a:pt x="1154" y="2197"/>
                    <a:pt x="1162" y="2197"/>
                  </a:cubicBezTo>
                  <a:cubicBezTo>
                    <a:pt x="1186" y="2205"/>
                    <a:pt x="1209" y="2221"/>
                    <a:pt x="1233" y="2221"/>
                  </a:cubicBezTo>
                  <a:cubicBezTo>
                    <a:pt x="1249" y="2221"/>
                    <a:pt x="1257" y="2213"/>
                    <a:pt x="1265" y="2213"/>
                  </a:cubicBezTo>
                  <a:cubicBezTo>
                    <a:pt x="1273" y="2205"/>
                    <a:pt x="1273" y="2205"/>
                    <a:pt x="1280" y="2205"/>
                  </a:cubicBezTo>
                  <a:cubicBezTo>
                    <a:pt x="1288" y="2205"/>
                    <a:pt x="1296" y="2213"/>
                    <a:pt x="1296" y="2213"/>
                  </a:cubicBezTo>
                  <a:cubicBezTo>
                    <a:pt x="1304" y="2213"/>
                    <a:pt x="1312" y="2221"/>
                    <a:pt x="1312" y="2221"/>
                  </a:cubicBezTo>
                  <a:cubicBezTo>
                    <a:pt x="1320" y="2221"/>
                    <a:pt x="1320" y="2221"/>
                    <a:pt x="1328" y="2213"/>
                  </a:cubicBezTo>
                  <a:lnTo>
                    <a:pt x="1336" y="2205"/>
                  </a:ln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25"/>
                    <a:pt x="1273" y="102"/>
                    <a:pt x="1273" y="87"/>
                  </a:cubicBezTo>
                  <a:lnTo>
                    <a:pt x="1273" y="79"/>
                  </a:lnTo>
                  <a:cubicBezTo>
                    <a:pt x="1273" y="63"/>
                    <a:pt x="1280" y="55"/>
                    <a:pt x="1257" y="39"/>
                  </a:cubicBezTo>
                  <a:cubicBezTo>
                    <a:pt x="1249" y="31"/>
                    <a:pt x="1241" y="24"/>
                    <a:pt x="1233" y="8"/>
                  </a:cubicBezTo>
                  <a:cubicBezTo>
                    <a:pt x="909" y="39"/>
                    <a:pt x="648" y="55"/>
                    <a:pt x="450" y="63"/>
                  </a:cubicBezTo>
                  <a:cubicBezTo>
                    <a:pt x="450" y="71"/>
                    <a:pt x="434" y="79"/>
                    <a:pt x="434" y="110"/>
                  </a:cubicBezTo>
                  <a:cubicBezTo>
                    <a:pt x="434" y="134"/>
                    <a:pt x="434" y="142"/>
                    <a:pt x="419" y="142"/>
                  </a:cubicBezTo>
                  <a:cubicBezTo>
                    <a:pt x="411" y="142"/>
                    <a:pt x="411" y="142"/>
                    <a:pt x="411" y="142"/>
                  </a:cubicBezTo>
                  <a:lnTo>
                    <a:pt x="403" y="142"/>
                  </a:lnTo>
                  <a:cubicBezTo>
                    <a:pt x="387" y="142"/>
                    <a:pt x="371" y="142"/>
                    <a:pt x="371" y="174"/>
                  </a:cubicBezTo>
                  <a:cubicBezTo>
                    <a:pt x="371" y="174"/>
                    <a:pt x="371" y="182"/>
                    <a:pt x="371" y="189"/>
                  </a:cubicBezTo>
                  <a:cubicBezTo>
                    <a:pt x="363" y="221"/>
                    <a:pt x="355" y="268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95"/>
                    <a:pt x="284" y="403"/>
                  </a:cubicBezTo>
                  <a:cubicBezTo>
                    <a:pt x="261" y="411"/>
                    <a:pt x="213" y="426"/>
                    <a:pt x="221" y="450"/>
                  </a:cubicBezTo>
                  <a:cubicBezTo>
                    <a:pt x="221" y="458"/>
                    <a:pt x="221" y="466"/>
                    <a:pt x="221" y="474"/>
                  </a:cubicBezTo>
                  <a:cubicBezTo>
                    <a:pt x="229" y="482"/>
                    <a:pt x="229" y="490"/>
                    <a:pt x="221" y="506"/>
                  </a:cubicBezTo>
                  <a:cubicBezTo>
                    <a:pt x="213" y="506"/>
                    <a:pt x="213" y="514"/>
                    <a:pt x="213" y="521"/>
                  </a:cubicBezTo>
                  <a:lnTo>
                    <a:pt x="213" y="529"/>
                  </a:lnTo>
                  <a:cubicBezTo>
                    <a:pt x="221" y="537"/>
                    <a:pt x="221" y="545"/>
                    <a:pt x="221" y="553"/>
                  </a:cubicBezTo>
                  <a:cubicBezTo>
                    <a:pt x="213" y="561"/>
                    <a:pt x="205" y="569"/>
                    <a:pt x="190" y="569"/>
                  </a:cubicBezTo>
                  <a:cubicBezTo>
                    <a:pt x="181" y="569"/>
                    <a:pt x="181" y="569"/>
                    <a:pt x="181" y="569"/>
                  </a:cubicBezTo>
                  <a:cubicBezTo>
                    <a:pt x="174" y="569"/>
                    <a:pt x="166" y="569"/>
                    <a:pt x="158" y="569"/>
                  </a:cubicBezTo>
                  <a:cubicBezTo>
                    <a:pt x="158" y="577"/>
                    <a:pt x="150" y="585"/>
                    <a:pt x="158" y="593"/>
                  </a:cubicBezTo>
                  <a:cubicBezTo>
                    <a:pt x="158" y="601"/>
                    <a:pt x="158" y="608"/>
                    <a:pt x="166" y="616"/>
                  </a:cubicBezTo>
                  <a:cubicBezTo>
                    <a:pt x="174" y="640"/>
                    <a:pt x="174" y="664"/>
                    <a:pt x="158" y="679"/>
                  </a:cubicBezTo>
                  <a:cubicBezTo>
                    <a:pt x="134" y="688"/>
                    <a:pt x="126" y="711"/>
                    <a:pt x="126" y="735"/>
                  </a:cubicBezTo>
                  <a:cubicBezTo>
                    <a:pt x="126" y="743"/>
                    <a:pt x="126" y="751"/>
                    <a:pt x="134" y="759"/>
                  </a:cubicBezTo>
                  <a:cubicBezTo>
                    <a:pt x="134" y="774"/>
                    <a:pt x="142" y="798"/>
                    <a:pt x="126" y="806"/>
                  </a:cubicBezTo>
                  <a:cubicBezTo>
                    <a:pt x="110" y="822"/>
                    <a:pt x="126" y="853"/>
                    <a:pt x="142" y="869"/>
                  </a:cubicBezTo>
                  <a:cubicBezTo>
                    <a:pt x="150" y="877"/>
                    <a:pt x="150" y="885"/>
                    <a:pt x="158" y="885"/>
                  </a:cubicBezTo>
                  <a:cubicBezTo>
                    <a:pt x="174" y="901"/>
                    <a:pt x="181" y="917"/>
                    <a:pt x="174" y="932"/>
                  </a:cubicBezTo>
                  <a:cubicBezTo>
                    <a:pt x="174" y="941"/>
                    <a:pt x="166" y="948"/>
                    <a:pt x="166" y="948"/>
                  </a:cubicBezTo>
                  <a:cubicBezTo>
                    <a:pt x="158" y="964"/>
                    <a:pt x="158" y="972"/>
                    <a:pt x="166" y="988"/>
                  </a:cubicBezTo>
                  <a:cubicBezTo>
                    <a:pt x="166" y="996"/>
                    <a:pt x="166" y="1004"/>
                    <a:pt x="166" y="1012"/>
                  </a:cubicBezTo>
                  <a:cubicBezTo>
                    <a:pt x="158" y="1012"/>
                    <a:pt x="150" y="1019"/>
                    <a:pt x="158" y="1043"/>
                  </a:cubicBezTo>
                  <a:cubicBezTo>
                    <a:pt x="166" y="1075"/>
                    <a:pt x="174" y="1083"/>
                    <a:pt x="181" y="1091"/>
                  </a:cubicBezTo>
                  <a:cubicBezTo>
                    <a:pt x="181" y="1099"/>
                    <a:pt x="190" y="1099"/>
                    <a:pt x="190" y="1106"/>
                  </a:cubicBezTo>
                  <a:cubicBezTo>
                    <a:pt x="190" y="1114"/>
                    <a:pt x="181" y="1130"/>
                    <a:pt x="174" y="1146"/>
                  </a:cubicBezTo>
                  <a:cubicBezTo>
                    <a:pt x="166" y="1154"/>
                    <a:pt x="166" y="1170"/>
                    <a:pt x="166" y="1178"/>
                  </a:cubicBezTo>
                  <a:cubicBezTo>
                    <a:pt x="174" y="1185"/>
                    <a:pt x="174" y="1193"/>
                    <a:pt x="174" y="1209"/>
                  </a:cubicBezTo>
                  <a:cubicBezTo>
                    <a:pt x="174" y="1241"/>
                    <a:pt x="181" y="1257"/>
                    <a:pt x="205" y="1257"/>
                  </a:cubicBezTo>
                  <a:lnTo>
                    <a:pt x="205" y="1257"/>
                  </a:lnTo>
                  <a:lnTo>
                    <a:pt x="205" y="1257"/>
                  </a:lnTo>
                  <a:cubicBezTo>
                    <a:pt x="205" y="1257"/>
                    <a:pt x="221" y="1272"/>
                    <a:pt x="213" y="1296"/>
                  </a:cubicBezTo>
                  <a:cubicBezTo>
                    <a:pt x="213" y="1304"/>
                    <a:pt x="213" y="1312"/>
                    <a:pt x="213" y="1312"/>
                  </a:cubicBezTo>
                  <a:cubicBezTo>
                    <a:pt x="205" y="1320"/>
                    <a:pt x="205" y="1320"/>
                    <a:pt x="205" y="1320"/>
                  </a:cubicBezTo>
                  <a:cubicBezTo>
                    <a:pt x="205" y="1328"/>
                    <a:pt x="221" y="1336"/>
                    <a:pt x="229" y="1336"/>
                  </a:cubicBezTo>
                  <a:cubicBezTo>
                    <a:pt x="237" y="1343"/>
                    <a:pt x="268" y="1359"/>
                    <a:pt x="268" y="1375"/>
                  </a:cubicBezTo>
                  <a:cubicBezTo>
                    <a:pt x="268" y="1375"/>
                    <a:pt x="268" y="1383"/>
                    <a:pt x="261" y="1383"/>
                  </a:cubicBezTo>
                  <a:cubicBezTo>
                    <a:pt x="253" y="1383"/>
                    <a:pt x="245" y="1383"/>
                    <a:pt x="237" y="1391"/>
                  </a:cubicBezTo>
                  <a:cubicBezTo>
                    <a:pt x="213" y="1391"/>
                    <a:pt x="166" y="1407"/>
                    <a:pt x="158" y="1415"/>
                  </a:cubicBezTo>
                  <a:cubicBezTo>
                    <a:pt x="158" y="1415"/>
                    <a:pt x="166" y="1423"/>
                    <a:pt x="174" y="1423"/>
                  </a:cubicBezTo>
                  <a:cubicBezTo>
                    <a:pt x="181" y="1431"/>
                    <a:pt x="197" y="1438"/>
                    <a:pt x="205" y="1438"/>
                  </a:cubicBezTo>
                  <a:cubicBezTo>
                    <a:pt x="221" y="1446"/>
                    <a:pt x="229" y="1446"/>
                    <a:pt x="229" y="1470"/>
                  </a:cubicBezTo>
                  <a:cubicBezTo>
                    <a:pt x="221" y="1494"/>
                    <a:pt x="190" y="1557"/>
                    <a:pt x="174" y="1565"/>
                  </a:cubicBezTo>
                  <a:cubicBezTo>
                    <a:pt x="166" y="1573"/>
                    <a:pt x="166" y="1573"/>
                    <a:pt x="158" y="1573"/>
                  </a:cubicBezTo>
                  <a:cubicBezTo>
                    <a:pt x="150" y="1573"/>
                    <a:pt x="142" y="1581"/>
                    <a:pt x="142" y="1596"/>
                  </a:cubicBezTo>
                  <a:cubicBezTo>
                    <a:pt x="150" y="1636"/>
                    <a:pt x="142" y="1644"/>
                    <a:pt x="134" y="1644"/>
                  </a:cubicBezTo>
                  <a:lnTo>
                    <a:pt x="126" y="1644"/>
                  </a:lnTo>
                  <a:cubicBezTo>
                    <a:pt x="118" y="1644"/>
                    <a:pt x="110" y="1644"/>
                    <a:pt x="103" y="1652"/>
                  </a:cubicBezTo>
                  <a:cubicBezTo>
                    <a:pt x="103" y="1652"/>
                    <a:pt x="103" y="1652"/>
                    <a:pt x="103" y="1660"/>
                  </a:cubicBezTo>
                  <a:cubicBezTo>
                    <a:pt x="103" y="1668"/>
                    <a:pt x="110" y="1676"/>
                    <a:pt x="110" y="1676"/>
                  </a:cubicBezTo>
                  <a:cubicBezTo>
                    <a:pt x="110" y="1691"/>
                    <a:pt x="118" y="1699"/>
                    <a:pt x="103" y="1707"/>
                  </a:cubicBezTo>
                  <a:lnTo>
                    <a:pt x="95" y="1707"/>
                  </a:lnTo>
                  <a:cubicBezTo>
                    <a:pt x="79" y="1707"/>
                    <a:pt x="63" y="1715"/>
                    <a:pt x="63" y="1723"/>
                  </a:cubicBezTo>
                  <a:cubicBezTo>
                    <a:pt x="63" y="1731"/>
                    <a:pt x="63" y="1739"/>
                    <a:pt x="63" y="1747"/>
                  </a:cubicBezTo>
                  <a:cubicBezTo>
                    <a:pt x="63" y="1771"/>
                    <a:pt x="71" y="1786"/>
                    <a:pt x="55" y="1794"/>
                  </a:cubicBezTo>
                  <a:cubicBezTo>
                    <a:pt x="55" y="1794"/>
                    <a:pt x="47" y="1794"/>
                    <a:pt x="47" y="1802"/>
                  </a:cubicBezTo>
                  <a:cubicBezTo>
                    <a:pt x="39" y="1802"/>
                    <a:pt x="39" y="1810"/>
                    <a:pt x="47" y="1818"/>
                  </a:cubicBezTo>
                  <a:cubicBezTo>
                    <a:pt x="55" y="1834"/>
                    <a:pt x="55" y="1865"/>
                    <a:pt x="47" y="1881"/>
                  </a:cubicBezTo>
                  <a:cubicBezTo>
                    <a:pt x="47" y="1889"/>
                    <a:pt x="39" y="1889"/>
                    <a:pt x="39" y="1897"/>
                  </a:cubicBezTo>
                  <a:cubicBezTo>
                    <a:pt x="31" y="1897"/>
                    <a:pt x="15" y="1905"/>
                    <a:pt x="15" y="1913"/>
                  </a:cubicBezTo>
                  <a:cubicBezTo>
                    <a:pt x="8" y="1921"/>
                    <a:pt x="15" y="1921"/>
                    <a:pt x="15" y="1929"/>
                  </a:cubicBezTo>
                  <a:cubicBezTo>
                    <a:pt x="31" y="1952"/>
                    <a:pt x="47" y="1976"/>
                    <a:pt x="31" y="1984"/>
                  </a:cubicBezTo>
                  <a:lnTo>
                    <a:pt x="31" y="1984"/>
                  </a:lnTo>
                  <a:cubicBezTo>
                    <a:pt x="31" y="1992"/>
                    <a:pt x="23" y="1992"/>
                    <a:pt x="23" y="2000"/>
                  </a:cubicBezTo>
                  <a:cubicBezTo>
                    <a:pt x="23" y="2000"/>
                    <a:pt x="31" y="2000"/>
                    <a:pt x="39" y="2000"/>
                  </a:cubicBezTo>
                  <a:cubicBezTo>
                    <a:pt x="39" y="2000"/>
                    <a:pt x="39" y="2000"/>
                    <a:pt x="47" y="2000"/>
                  </a:cubicBezTo>
                  <a:cubicBezTo>
                    <a:pt x="118" y="2000"/>
                    <a:pt x="767" y="1960"/>
                    <a:pt x="767" y="1960"/>
                  </a:cubicBezTo>
                  <a:lnTo>
                    <a:pt x="774" y="19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Freeform 407"/>
            <p:cNvSpPr>
              <a:spLocks noChangeArrowheads="1"/>
            </p:cNvSpPr>
            <p:nvPr/>
          </p:nvSpPr>
          <p:spPr bwMode="auto">
            <a:xfrm>
              <a:off x="20090068" y="7715330"/>
              <a:ext cx="997301" cy="770010"/>
            </a:xfrm>
            <a:custGeom>
              <a:avLst/>
              <a:gdLst>
                <a:gd name="T0" fmla="*/ 1407 w 1898"/>
                <a:gd name="T1" fmla="*/ 79 h 1463"/>
                <a:gd name="T2" fmla="*/ 1407 w 1898"/>
                <a:gd name="T3" fmla="*/ 79 h 1463"/>
                <a:gd name="T4" fmla="*/ 964 w 1898"/>
                <a:gd name="T5" fmla="*/ 158 h 1463"/>
                <a:gd name="T6" fmla="*/ 925 w 1898"/>
                <a:gd name="T7" fmla="*/ 63 h 1463"/>
                <a:gd name="T8" fmla="*/ 854 w 1898"/>
                <a:gd name="T9" fmla="*/ 47 h 1463"/>
                <a:gd name="T10" fmla="*/ 830 w 1898"/>
                <a:gd name="T11" fmla="*/ 16 h 1463"/>
                <a:gd name="T12" fmla="*/ 411 w 1898"/>
                <a:gd name="T13" fmla="*/ 55 h 1463"/>
                <a:gd name="T14" fmla="*/ 181 w 1898"/>
                <a:gd name="T15" fmla="*/ 166 h 1463"/>
                <a:gd name="T16" fmla="*/ 79 w 1898"/>
                <a:gd name="T17" fmla="*/ 221 h 1463"/>
                <a:gd name="T18" fmla="*/ 79 w 1898"/>
                <a:gd name="T19" fmla="*/ 237 h 1463"/>
                <a:gd name="T20" fmla="*/ 15 w 1898"/>
                <a:gd name="T21" fmla="*/ 308 h 1463"/>
                <a:gd name="T22" fmla="*/ 23 w 1898"/>
                <a:gd name="T23" fmla="*/ 387 h 1463"/>
                <a:gd name="T24" fmla="*/ 110 w 1898"/>
                <a:gd name="T25" fmla="*/ 458 h 1463"/>
                <a:gd name="T26" fmla="*/ 174 w 1898"/>
                <a:gd name="T27" fmla="*/ 458 h 1463"/>
                <a:gd name="T28" fmla="*/ 237 w 1898"/>
                <a:gd name="T29" fmla="*/ 537 h 1463"/>
                <a:gd name="T30" fmla="*/ 371 w 1898"/>
                <a:gd name="T31" fmla="*/ 688 h 1463"/>
                <a:gd name="T32" fmla="*/ 466 w 1898"/>
                <a:gd name="T33" fmla="*/ 759 h 1463"/>
                <a:gd name="T34" fmla="*/ 553 w 1898"/>
                <a:gd name="T35" fmla="*/ 822 h 1463"/>
                <a:gd name="T36" fmla="*/ 632 w 1898"/>
                <a:gd name="T37" fmla="*/ 869 h 1463"/>
                <a:gd name="T38" fmla="*/ 703 w 1898"/>
                <a:gd name="T39" fmla="*/ 964 h 1463"/>
                <a:gd name="T40" fmla="*/ 806 w 1898"/>
                <a:gd name="T41" fmla="*/ 1043 h 1463"/>
                <a:gd name="T42" fmla="*/ 885 w 1898"/>
                <a:gd name="T43" fmla="*/ 1146 h 1463"/>
                <a:gd name="T44" fmla="*/ 901 w 1898"/>
                <a:gd name="T45" fmla="*/ 1225 h 1463"/>
                <a:gd name="T46" fmla="*/ 964 w 1898"/>
                <a:gd name="T47" fmla="*/ 1273 h 1463"/>
                <a:gd name="T48" fmla="*/ 1027 w 1898"/>
                <a:gd name="T49" fmla="*/ 1352 h 1463"/>
                <a:gd name="T50" fmla="*/ 1035 w 1898"/>
                <a:gd name="T51" fmla="*/ 1439 h 1463"/>
                <a:gd name="T52" fmla="*/ 1162 w 1898"/>
                <a:gd name="T53" fmla="*/ 1462 h 1463"/>
                <a:gd name="T54" fmla="*/ 1162 w 1898"/>
                <a:gd name="T55" fmla="*/ 1454 h 1463"/>
                <a:gd name="T56" fmla="*/ 1185 w 1898"/>
                <a:gd name="T57" fmla="*/ 1415 h 1463"/>
                <a:gd name="T58" fmla="*/ 1225 w 1898"/>
                <a:gd name="T59" fmla="*/ 1383 h 1463"/>
                <a:gd name="T60" fmla="*/ 1201 w 1898"/>
                <a:gd name="T61" fmla="*/ 1352 h 1463"/>
                <a:gd name="T62" fmla="*/ 1185 w 1898"/>
                <a:gd name="T63" fmla="*/ 1312 h 1463"/>
                <a:gd name="T64" fmla="*/ 1233 w 1898"/>
                <a:gd name="T65" fmla="*/ 1320 h 1463"/>
                <a:gd name="T66" fmla="*/ 1265 w 1898"/>
                <a:gd name="T67" fmla="*/ 1336 h 1463"/>
                <a:gd name="T68" fmla="*/ 1304 w 1898"/>
                <a:gd name="T69" fmla="*/ 1280 h 1463"/>
                <a:gd name="T70" fmla="*/ 1280 w 1898"/>
                <a:gd name="T71" fmla="*/ 1249 h 1463"/>
                <a:gd name="T72" fmla="*/ 1241 w 1898"/>
                <a:gd name="T73" fmla="*/ 1233 h 1463"/>
                <a:gd name="T74" fmla="*/ 1288 w 1898"/>
                <a:gd name="T75" fmla="*/ 1209 h 1463"/>
                <a:gd name="T76" fmla="*/ 1328 w 1898"/>
                <a:gd name="T77" fmla="*/ 1209 h 1463"/>
                <a:gd name="T78" fmla="*/ 1423 w 1898"/>
                <a:gd name="T79" fmla="*/ 1154 h 1463"/>
                <a:gd name="T80" fmla="*/ 1486 w 1898"/>
                <a:gd name="T81" fmla="*/ 1122 h 1463"/>
                <a:gd name="T82" fmla="*/ 1494 w 1898"/>
                <a:gd name="T83" fmla="*/ 1067 h 1463"/>
                <a:gd name="T84" fmla="*/ 1518 w 1898"/>
                <a:gd name="T85" fmla="*/ 1051 h 1463"/>
                <a:gd name="T86" fmla="*/ 1549 w 1898"/>
                <a:gd name="T87" fmla="*/ 1035 h 1463"/>
                <a:gd name="T88" fmla="*/ 1597 w 1898"/>
                <a:gd name="T89" fmla="*/ 972 h 1463"/>
                <a:gd name="T90" fmla="*/ 1604 w 1898"/>
                <a:gd name="T91" fmla="*/ 917 h 1463"/>
                <a:gd name="T92" fmla="*/ 1660 w 1898"/>
                <a:gd name="T93" fmla="*/ 909 h 1463"/>
                <a:gd name="T94" fmla="*/ 1691 w 1898"/>
                <a:gd name="T95" fmla="*/ 853 h 1463"/>
                <a:gd name="T96" fmla="*/ 1699 w 1898"/>
                <a:gd name="T97" fmla="*/ 790 h 1463"/>
                <a:gd name="T98" fmla="*/ 1691 w 1898"/>
                <a:gd name="T99" fmla="*/ 767 h 1463"/>
                <a:gd name="T100" fmla="*/ 1715 w 1898"/>
                <a:gd name="T101" fmla="*/ 751 h 1463"/>
                <a:gd name="T102" fmla="*/ 1850 w 1898"/>
                <a:gd name="T103" fmla="*/ 490 h 1463"/>
                <a:gd name="T104" fmla="*/ 1897 w 1898"/>
                <a:gd name="T105" fmla="*/ 451 h 1463"/>
                <a:gd name="T106" fmla="*/ 1407 w 1898"/>
                <a:gd name="T107" fmla="*/ 79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8" h="1463">
                  <a:moveTo>
                    <a:pt x="1407" y="79"/>
                  </a:moveTo>
                  <a:lnTo>
                    <a:pt x="1407" y="79"/>
                  </a:lnTo>
                  <a:cubicBezTo>
                    <a:pt x="964" y="158"/>
                    <a:pt x="964" y="158"/>
                    <a:pt x="964" y="158"/>
                  </a:cubicBezTo>
                  <a:cubicBezTo>
                    <a:pt x="964" y="158"/>
                    <a:pt x="940" y="79"/>
                    <a:pt x="925" y="63"/>
                  </a:cubicBezTo>
                  <a:cubicBezTo>
                    <a:pt x="909" y="39"/>
                    <a:pt x="901" y="55"/>
                    <a:pt x="854" y="47"/>
                  </a:cubicBezTo>
                  <a:cubicBezTo>
                    <a:pt x="806" y="39"/>
                    <a:pt x="830" y="31"/>
                    <a:pt x="830" y="16"/>
                  </a:cubicBezTo>
                  <a:cubicBezTo>
                    <a:pt x="830" y="0"/>
                    <a:pt x="442" y="55"/>
                    <a:pt x="411" y="55"/>
                  </a:cubicBezTo>
                  <a:cubicBezTo>
                    <a:pt x="371" y="63"/>
                    <a:pt x="229" y="134"/>
                    <a:pt x="181" y="166"/>
                  </a:cubicBezTo>
                  <a:cubicBezTo>
                    <a:pt x="142" y="182"/>
                    <a:pt x="126" y="213"/>
                    <a:pt x="79" y="221"/>
                  </a:cubicBezTo>
                  <a:cubicBezTo>
                    <a:pt x="79" y="229"/>
                    <a:pt x="79" y="237"/>
                    <a:pt x="79" y="237"/>
                  </a:cubicBezTo>
                  <a:cubicBezTo>
                    <a:pt x="71" y="245"/>
                    <a:pt x="15" y="276"/>
                    <a:pt x="15" y="308"/>
                  </a:cubicBezTo>
                  <a:cubicBezTo>
                    <a:pt x="8" y="340"/>
                    <a:pt x="0" y="379"/>
                    <a:pt x="23" y="387"/>
                  </a:cubicBezTo>
                  <a:cubicBezTo>
                    <a:pt x="39" y="403"/>
                    <a:pt x="95" y="435"/>
                    <a:pt x="110" y="458"/>
                  </a:cubicBezTo>
                  <a:cubicBezTo>
                    <a:pt x="126" y="482"/>
                    <a:pt x="150" y="458"/>
                    <a:pt x="174" y="458"/>
                  </a:cubicBezTo>
                  <a:cubicBezTo>
                    <a:pt x="190" y="458"/>
                    <a:pt x="205" y="490"/>
                    <a:pt x="237" y="537"/>
                  </a:cubicBezTo>
                  <a:cubicBezTo>
                    <a:pt x="261" y="585"/>
                    <a:pt x="316" y="672"/>
                    <a:pt x="371" y="688"/>
                  </a:cubicBezTo>
                  <a:cubicBezTo>
                    <a:pt x="419" y="711"/>
                    <a:pt x="434" y="719"/>
                    <a:pt x="466" y="759"/>
                  </a:cubicBezTo>
                  <a:cubicBezTo>
                    <a:pt x="498" y="798"/>
                    <a:pt x="521" y="814"/>
                    <a:pt x="553" y="822"/>
                  </a:cubicBezTo>
                  <a:cubicBezTo>
                    <a:pt x="585" y="838"/>
                    <a:pt x="616" y="846"/>
                    <a:pt x="632" y="869"/>
                  </a:cubicBezTo>
                  <a:cubicBezTo>
                    <a:pt x="656" y="901"/>
                    <a:pt x="656" y="925"/>
                    <a:pt x="703" y="964"/>
                  </a:cubicBezTo>
                  <a:cubicBezTo>
                    <a:pt x="759" y="1012"/>
                    <a:pt x="774" y="1020"/>
                    <a:pt x="806" y="1043"/>
                  </a:cubicBezTo>
                  <a:cubicBezTo>
                    <a:pt x="838" y="1059"/>
                    <a:pt x="885" y="1122"/>
                    <a:pt x="885" y="1146"/>
                  </a:cubicBezTo>
                  <a:cubicBezTo>
                    <a:pt x="885" y="1170"/>
                    <a:pt x="877" y="1209"/>
                    <a:pt x="901" y="1225"/>
                  </a:cubicBezTo>
                  <a:cubicBezTo>
                    <a:pt x="925" y="1241"/>
                    <a:pt x="948" y="1241"/>
                    <a:pt x="964" y="1273"/>
                  </a:cubicBezTo>
                  <a:cubicBezTo>
                    <a:pt x="988" y="1296"/>
                    <a:pt x="1004" y="1344"/>
                    <a:pt x="1027" y="1352"/>
                  </a:cubicBezTo>
                  <a:cubicBezTo>
                    <a:pt x="1043" y="1359"/>
                    <a:pt x="996" y="1423"/>
                    <a:pt x="1035" y="1439"/>
                  </a:cubicBezTo>
                  <a:cubicBezTo>
                    <a:pt x="1059" y="1454"/>
                    <a:pt x="1138" y="1462"/>
                    <a:pt x="1162" y="1462"/>
                  </a:cubicBezTo>
                  <a:cubicBezTo>
                    <a:pt x="1162" y="1454"/>
                    <a:pt x="1162" y="1454"/>
                    <a:pt x="1162" y="1454"/>
                  </a:cubicBezTo>
                  <a:cubicBezTo>
                    <a:pt x="1162" y="1446"/>
                    <a:pt x="1162" y="1415"/>
                    <a:pt x="1185" y="1415"/>
                  </a:cubicBezTo>
                  <a:cubicBezTo>
                    <a:pt x="1201" y="1407"/>
                    <a:pt x="1233" y="1407"/>
                    <a:pt x="1225" y="1383"/>
                  </a:cubicBezTo>
                  <a:cubicBezTo>
                    <a:pt x="1217" y="1359"/>
                    <a:pt x="1217" y="1368"/>
                    <a:pt x="1201" y="1352"/>
                  </a:cubicBezTo>
                  <a:cubicBezTo>
                    <a:pt x="1185" y="1328"/>
                    <a:pt x="1154" y="1320"/>
                    <a:pt x="1185" y="1312"/>
                  </a:cubicBezTo>
                  <a:cubicBezTo>
                    <a:pt x="1217" y="1304"/>
                    <a:pt x="1217" y="1304"/>
                    <a:pt x="1233" y="1320"/>
                  </a:cubicBezTo>
                  <a:cubicBezTo>
                    <a:pt x="1249" y="1336"/>
                    <a:pt x="1233" y="1344"/>
                    <a:pt x="1265" y="1336"/>
                  </a:cubicBezTo>
                  <a:cubicBezTo>
                    <a:pt x="1288" y="1320"/>
                    <a:pt x="1304" y="1304"/>
                    <a:pt x="1304" y="1280"/>
                  </a:cubicBezTo>
                  <a:cubicBezTo>
                    <a:pt x="1304" y="1257"/>
                    <a:pt x="1312" y="1257"/>
                    <a:pt x="1280" y="1249"/>
                  </a:cubicBezTo>
                  <a:cubicBezTo>
                    <a:pt x="1257" y="1249"/>
                    <a:pt x="1241" y="1249"/>
                    <a:pt x="1241" y="1233"/>
                  </a:cubicBezTo>
                  <a:cubicBezTo>
                    <a:pt x="1241" y="1225"/>
                    <a:pt x="1265" y="1201"/>
                    <a:pt x="1288" y="1209"/>
                  </a:cubicBezTo>
                  <a:cubicBezTo>
                    <a:pt x="1312" y="1217"/>
                    <a:pt x="1312" y="1217"/>
                    <a:pt x="1328" y="1209"/>
                  </a:cubicBezTo>
                  <a:cubicBezTo>
                    <a:pt x="1351" y="1201"/>
                    <a:pt x="1391" y="1170"/>
                    <a:pt x="1423" y="1154"/>
                  </a:cubicBezTo>
                  <a:cubicBezTo>
                    <a:pt x="1454" y="1138"/>
                    <a:pt x="1478" y="1146"/>
                    <a:pt x="1486" y="1122"/>
                  </a:cubicBezTo>
                  <a:cubicBezTo>
                    <a:pt x="1494" y="1099"/>
                    <a:pt x="1478" y="1083"/>
                    <a:pt x="1494" y="1067"/>
                  </a:cubicBezTo>
                  <a:cubicBezTo>
                    <a:pt x="1502" y="1051"/>
                    <a:pt x="1494" y="1051"/>
                    <a:pt x="1518" y="1051"/>
                  </a:cubicBezTo>
                  <a:cubicBezTo>
                    <a:pt x="1541" y="1051"/>
                    <a:pt x="1541" y="1059"/>
                    <a:pt x="1549" y="1035"/>
                  </a:cubicBezTo>
                  <a:cubicBezTo>
                    <a:pt x="1549" y="1012"/>
                    <a:pt x="1597" y="996"/>
                    <a:pt x="1597" y="972"/>
                  </a:cubicBezTo>
                  <a:cubicBezTo>
                    <a:pt x="1597" y="948"/>
                    <a:pt x="1573" y="917"/>
                    <a:pt x="1604" y="917"/>
                  </a:cubicBezTo>
                  <a:cubicBezTo>
                    <a:pt x="1628" y="917"/>
                    <a:pt x="1644" y="941"/>
                    <a:pt x="1660" y="909"/>
                  </a:cubicBezTo>
                  <a:cubicBezTo>
                    <a:pt x="1676" y="877"/>
                    <a:pt x="1668" y="869"/>
                    <a:pt x="1691" y="853"/>
                  </a:cubicBezTo>
                  <a:cubicBezTo>
                    <a:pt x="1707" y="838"/>
                    <a:pt x="1715" y="806"/>
                    <a:pt x="1699" y="790"/>
                  </a:cubicBezTo>
                  <a:cubicBezTo>
                    <a:pt x="1691" y="775"/>
                    <a:pt x="1676" y="767"/>
                    <a:pt x="1691" y="767"/>
                  </a:cubicBezTo>
                  <a:cubicBezTo>
                    <a:pt x="1707" y="767"/>
                    <a:pt x="1723" y="782"/>
                    <a:pt x="1715" y="751"/>
                  </a:cubicBezTo>
                  <a:cubicBezTo>
                    <a:pt x="1715" y="719"/>
                    <a:pt x="1826" y="490"/>
                    <a:pt x="1850" y="490"/>
                  </a:cubicBezTo>
                  <a:cubicBezTo>
                    <a:pt x="1873" y="482"/>
                    <a:pt x="1873" y="466"/>
                    <a:pt x="1897" y="451"/>
                  </a:cubicBezTo>
                  <a:lnTo>
                    <a:pt x="1407" y="79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Freeform 408"/>
            <p:cNvSpPr>
              <a:spLocks noChangeArrowheads="1"/>
            </p:cNvSpPr>
            <p:nvPr/>
          </p:nvSpPr>
          <p:spPr bwMode="auto">
            <a:xfrm>
              <a:off x="20090068" y="7719969"/>
              <a:ext cx="1001940" cy="765371"/>
            </a:xfrm>
            <a:custGeom>
              <a:avLst/>
              <a:gdLst>
                <a:gd name="T0" fmla="*/ 1020 w 1906"/>
                <a:gd name="T1" fmla="*/ 1375 h 1455"/>
                <a:gd name="T2" fmla="*/ 925 w 1906"/>
                <a:gd name="T3" fmla="*/ 1233 h 1455"/>
                <a:gd name="T4" fmla="*/ 806 w 1906"/>
                <a:gd name="T5" fmla="*/ 1035 h 1455"/>
                <a:gd name="T6" fmla="*/ 632 w 1906"/>
                <a:gd name="T7" fmla="*/ 861 h 1455"/>
                <a:gd name="T8" fmla="*/ 229 w 1906"/>
                <a:gd name="T9" fmla="*/ 529 h 1455"/>
                <a:gd name="T10" fmla="*/ 126 w 1906"/>
                <a:gd name="T11" fmla="*/ 458 h 1455"/>
                <a:gd name="T12" fmla="*/ 8 w 1906"/>
                <a:gd name="T13" fmla="*/ 308 h 1455"/>
                <a:gd name="T14" fmla="*/ 79 w 1906"/>
                <a:gd name="T15" fmla="*/ 213 h 1455"/>
                <a:gd name="T16" fmla="*/ 181 w 1906"/>
                <a:gd name="T17" fmla="*/ 150 h 1455"/>
                <a:gd name="T18" fmla="*/ 830 w 1906"/>
                <a:gd name="T19" fmla="*/ 23 h 1455"/>
                <a:gd name="T20" fmla="*/ 893 w 1906"/>
                <a:gd name="T21" fmla="*/ 39 h 1455"/>
                <a:gd name="T22" fmla="*/ 1407 w 1906"/>
                <a:gd name="T23" fmla="*/ 71 h 1455"/>
                <a:gd name="T24" fmla="*/ 1850 w 1906"/>
                <a:gd name="T25" fmla="*/ 482 h 1455"/>
                <a:gd name="T26" fmla="*/ 1699 w 1906"/>
                <a:gd name="T27" fmla="*/ 767 h 1455"/>
                <a:gd name="T28" fmla="*/ 1707 w 1906"/>
                <a:gd name="T29" fmla="*/ 782 h 1455"/>
                <a:gd name="T30" fmla="*/ 1660 w 1906"/>
                <a:gd name="T31" fmla="*/ 909 h 1455"/>
                <a:gd name="T32" fmla="*/ 1597 w 1906"/>
                <a:gd name="T33" fmla="*/ 917 h 1455"/>
                <a:gd name="T34" fmla="*/ 1549 w 1906"/>
                <a:gd name="T35" fmla="*/ 1027 h 1455"/>
                <a:gd name="T36" fmla="*/ 1510 w 1906"/>
                <a:gd name="T37" fmla="*/ 1051 h 1455"/>
                <a:gd name="T38" fmla="*/ 1486 w 1906"/>
                <a:gd name="T39" fmla="*/ 1114 h 1455"/>
                <a:gd name="T40" fmla="*/ 1336 w 1906"/>
                <a:gd name="T41" fmla="*/ 1209 h 1455"/>
                <a:gd name="T42" fmla="*/ 1241 w 1906"/>
                <a:gd name="T43" fmla="*/ 1225 h 1455"/>
                <a:gd name="T44" fmla="*/ 1304 w 1906"/>
                <a:gd name="T45" fmla="*/ 1257 h 1455"/>
                <a:gd name="T46" fmla="*/ 1233 w 1906"/>
                <a:gd name="T47" fmla="*/ 1328 h 1455"/>
                <a:gd name="T48" fmla="*/ 1185 w 1906"/>
                <a:gd name="T49" fmla="*/ 1304 h 1455"/>
                <a:gd name="T50" fmla="*/ 1217 w 1906"/>
                <a:gd name="T51" fmla="*/ 1351 h 1455"/>
                <a:gd name="T52" fmla="*/ 1185 w 1906"/>
                <a:gd name="T53" fmla="*/ 1407 h 1455"/>
                <a:gd name="T54" fmla="*/ 1162 w 1906"/>
                <a:gd name="T55" fmla="*/ 1454 h 1455"/>
                <a:gd name="T56" fmla="*/ 237 w 1906"/>
                <a:gd name="T57" fmla="*/ 521 h 1455"/>
                <a:gd name="T58" fmla="*/ 640 w 1906"/>
                <a:gd name="T59" fmla="*/ 861 h 1455"/>
                <a:gd name="T60" fmla="*/ 806 w 1906"/>
                <a:gd name="T61" fmla="*/ 1035 h 1455"/>
                <a:gd name="T62" fmla="*/ 925 w 1906"/>
                <a:gd name="T63" fmla="*/ 1233 h 1455"/>
                <a:gd name="T64" fmla="*/ 1027 w 1906"/>
                <a:gd name="T65" fmla="*/ 1375 h 1455"/>
                <a:gd name="T66" fmla="*/ 1178 w 1906"/>
                <a:gd name="T67" fmla="*/ 1399 h 1455"/>
                <a:gd name="T68" fmla="*/ 1209 w 1906"/>
                <a:gd name="T69" fmla="*/ 1351 h 1455"/>
                <a:gd name="T70" fmla="*/ 1185 w 1906"/>
                <a:gd name="T71" fmla="*/ 1296 h 1455"/>
                <a:gd name="T72" fmla="*/ 1241 w 1906"/>
                <a:gd name="T73" fmla="*/ 1328 h 1455"/>
                <a:gd name="T74" fmla="*/ 1296 w 1906"/>
                <a:gd name="T75" fmla="*/ 1257 h 1455"/>
                <a:gd name="T76" fmla="*/ 1233 w 1906"/>
                <a:gd name="T77" fmla="*/ 1225 h 1455"/>
                <a:gd name="T78" fmla="*/ 1328 w 1906"/>
                <a:gd name="T79" fmla="*/ 1201 h 1455"/>
                <a:gd name="T80" fmla="*/ 1478 w 1906"/>
                <a:gd name="T81" fmla="*/ 1107 h 1455"/>
                <a:gd name="T82" fmla="*/ 1510 w 1906"/>
                <a:gd name="T83" fmla="*/ 1043 h 1455"/>
                <a:gd name="T84" fmla="*/ 1541 w 1906"/>
                <a:gd name="T85" fmla="*/ 1027 h 1455"/>
                <a:gd name="T86" fmla="*/ 1589 w 1906"/>
                <a:gd name="T87" fmla="*/ 909 h 1455"/>
                <a:gd name="T88" fmla="*/ 1660 w 1906"/>
                <a:gd name="T89" fmla="*/ 901 h 1455"/>
                <a:gd name="T90" fmla="*/ 1699 w 1906"/>
                <a:gd name="T91" fmla="*/ 782 h 1455"/>
                <a:gd name="T92" fmla="*/ 1707 w 1906"/>
                <a:gd name="T93" fmla="*/ 759 h 1455"/>
                <a:gd name="T94" fmla="*/ 1850 w 1906"/>
                <a:gd name="T95" fmla="*/ 474 h 1455"/>
                <a:gd name="T96" fmla="*/ 964 w 1906"/>
                <a:gd name="T97" fmla="*/ 150 h 1455"/>
                <a:gd name="T98" fmla="*/ 877 w 1906"/>
                <a:gd name="T99" fmla="*/ 47 h 1455"/>
                <a:gd name="T100" fmla="*/ 822 w 1906"/>
                <a:gd name="T101" fmla="*/ 8 h 1455"/>
                <a:gd name="T102" fmla="*/ 150 w 1906"/>
                <a:gd name="T103" fmla="*/ 181 h 1455"/>
                <a:gd name="T104" fmla="*/ 15 w 1906"/>
                <a:gd name="T105" fmla="*/ 300 h 1455"/>
                <a:gd name="T106" fmla="*/ 110 w 1906"/>
                <a:gd name="T107" fmla="*/ 443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6" h="1455">
                  <a:moveTo>
                    <a:pt x="1162" y="1454"/>
                  </a:moveTo>
                  <a:lnTo>
                    <a:pt x="1162" y="1454"/>
                  </a:lnTo>
                  <a:cubicBezTo>
                    <a:pt x="1130" y="1454"/>
                    <a:pt x="1059" y="1454"/>
                    <a:pt x="1035" y="1438"/>
                  </a:cubicBezTo>
                  <a:cubicBezTo>
                    <a:pt x="1012" y="1423"/>
                    <a:pt x="1012" y="1399"/>
                    <a:pt x="1020" y="1375"/>
                  </a:cubicBezTo>
                  <a:cubicBezTo>
                    <a:pt x="1027" y="1360"/>
                    <a:pt x="1027" y="1351"/>
                    <a:pt x="1020" y="1344"/>
                  </a:cubicBezTo>
                  <a:cubicBezTo>
                    <a:pt x="1012" y="1336"/>
                    <a:pt x="996" y="1312"/>
                    <a:pt x="980" y="1296"/>
                  </a:cubicBezTo>
                  <a:cubicBezTo>
                    <a:pt x="972" y="1280"/>
                    <a:pt x="972" y="1272"/>
                    <a:pt x="964" y="1265"/>
                  </a:cubicBezTo>
                  <a:cubicBezTo>
                    <a:pt x="948" y="1249"/>
                    <a:pt x="940" y="1241"/>
                    <a:pt x="925" y="1233"/>
                  </a:cubicBezTo>
                  <a:cubicBezTo>
                    <a:pt x="917" y="1233"/>
                    <a:pt x="909" y="1225"/>
                    <a:pt x="901" y="1225"/>
                  </a:cubicBezTo>
                  <a:cubicBezTo>
                    <a:pt x="877" y="1209"/>
                    <a:pt x="885" y="1185"/>
                    <a:pt x="885" y="1162"/>
                  </a:cubicBezTo>
                  <a:cubicBezTo>
                    <a:pt x="885" y="1154"/>
                    <a:pt x="885" y="1146"/>
                    <a:pt x="885" y="1138"/>
                  </a:cubicBezTo>
                  <a:cubicBezTo>
                    <a:pt x="877" y="1122"/>
                    <a:pt x="830" y="1059"/>
                    <a:pt x="806" y="1035"/>
                  </a:cubicBezTo>
                  <a:cubicBezTo>
                    <a:pt x="798" y="1035"/>
                    <a:pt x="798" y="1035"/>
                    <a:pt x="790" y="1027"/>
                  </a:cubicBezTo>
                  <a:cubicBezTo>
                    <a:pt x="767" y="1012"/>
                    <a:pt x="743" y="996"/>
                    <a:pt x="703" y="964"/>
                  </a:cubicBezTo>
                  <a:cubicBezTo>
                    <a:pt x="664" y="933"/>
                    <a:pt x="656" y="909"/>
                    <a:pt x="648" y="893"/>
                  </a:cubicBezTo>
                  <a:cubicBezTo>
                    <a:pt x="640" y="885"/>
                    <a:pt x="640" y="877"/>
                    <a:pt x="632" y="861"/>
                  </a:cubicBezTo>
                  <a:cubicBezTo>
                    <a:pt x="608" y="838"/>
                    <a:pt x="585" y="830"/>
                    <a:pt x="553" y="822"/>
                  </a:cubicBezTo>
                  <a:cubicBezTo>
                    <a:pt x="521" y="806"/>
                    <a:pt x="498" y="798"/>
                    <a:pt x="466" y="751"/>
                  </a:cubicBezTo>
                  <a:cubicBezTo>
                    <a:pt x="434" y="711"/>
                    <a:pt x="419" y="703"/>
                    <a:pt x="371" y="687"/>
                  </a:cubicBezTo>
                  <a:cubicBezTo>
                    <a:pt x="316" y="664"/>
                    <a:pt x="268" y="593"/>
                    <a:pt x="229" y="529"/>
                  </a:cubicBezTo>
                  <a:cubicBezTo>
                    <a:pt x="221" y="521"/>
                    <a:pt x="221" y="506"/>
                    <a:pt x="213" y="498"/>
                  </a:cubicBezTo>
                  <a:cubicBezTo>
                    <a:pt x="197" y="466"/>
                    <a:pt x="190" y="450"/>
                    <a:pt x="174" y="450"/>
                  </a:cubicBezTo>
                  <a:cubicBezTo>
                    <a:pt x="166" y="450"/>
                    <a:pt x="158" y="450"/>
                    <a:pt x="150" y="458"/>
                  </a:cubicBezTo>
                  <a:cubicBezTo>
                    <a:pt x="142" y="458"/>
                    <a:pt x="134" y="458"/>
                    <a:pt x="126" y="458"/>
                  </a:cubicBezTo>
                  <a:cubicBezTo>
                    <a:pt x="118" y="458"/>
                    <a:pt x="110" y="458"/>
                    <a:pt x="110" y="450"/>
                  </a:cubicBezTo>
                  <a:cubicBezTo>
                    <a:pt x="95" y="434"/>
                    <a:pt x="55" y="403"/>
                    <a:pt x="31" y="387"/>
                  </a:cubicBezTo>
                  <a:cubicBezTo>
                    <a:pt x="23" y="387"/>
                    <a:pt x="23" y="387"/>
                    <a:pt x="15" y="379"/>
                  </a:cubicBezTo>
                  <a:cubicBezTo>
                    <a:pt x="0" y="371"/>
                    <a:pt x="8" y="340"/>
                    <a:pt x="8" y="308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268"/>
                    <a:pt x="47" y="253"/>
                    <a:pt x="63" y="237"/>
                  </a:cubicBezTo>
                  <a:cubicBezTo>
                    <a:pt x="71" y="229"/>
                    <a:pt x="71" y="229"/>
                    <a:pt x="71" y="229"/>
                  </a:cubicBezTo>
                  <a:cubicBezTo>
                    <a:pt x="79" y="229"/>
                    <a:pt x="79" y="221"/>
                    <a:pt x="79" y="213"/>
                  </a:cubicBezTo>
                  <a:lnTo>
                    <a:pt x="79" y="213"/>
                  </a:lnTo>
                  <a:cubicBezTo>
                    <a:pt x="79" y="205"/>
                    <a:pt x="79" y="205"/>
                    <a:pt x="79" y="205"/>
                  </a:cubicBezTo>
                  <a:cubicBezTo>
                    <a:pt x="110" y="205"/>
                    <a:pt x="126" y="190"/>
                    <a:pt x="150" y="174"/>
                  </a:cubicBezTo>
                  <a:cubicBezTo>
                    <a:pt x="158" y="166"/>
                    <a:pt x="166" y="158"/>
                    <a:pt x="181" y="150"/>
                  </a:cubicBezTo>
                  <a:cubicBezTo>
                    <a:pt x="229" y="126"/>
                    <a:pt x="371" y="55"/>
                    <a:pt x="411" y="47"/>
                  </a:cubicBezTo>
                  <a:cubicBezTo>
                    <a:pt x="434" y="39"/>
                    <a:pt x="727" y="0"/>
                    <a:pt x="806" y="0"/>
                  </a:cubicBezTo>
                  <a:cubicBezTo>
                    <a:pt x="822" y="0"/>
                    <a:pt x="830" y="0"/>
                    <a:pt x="830" y="8"/>
                  </a:cubicBezTo>
                  <a:cubicBezTo>
                    <a:pt x="830" y="15"/>
                    <a:pt x="830" y="15"/>
                    <a:pt x="830" y="23"/>
                  </a:cubicBezTo>
                  <a:lnTo>
                    <a:pt x="830" y="31"/>
                  </a:lnTo>
                  <a:cubicBezTo>
                    <a:pt x="830" y="31"/>
                    <a:pt x="838" y="31"/>
                    <a:pt x="854" y="39"/>
                  </a:cubicBezTo>
                  <a:cubicBezTo>
                    <a:pt x="861" y="39"/>
                    <a:pt x="869" y="39"/>
                    <a:pt x="877" y="39"/>
                  </a:cubicBezTo>
                  <a:cubicBezTo>
                    <a:pt x="885" y="39"/>
                    <a:pt x="885" y="39"/>
                    <a:pt x="893" y="39"/>
                  </a:cubicBezTo>
                  <a:cubicBezTo>
                    <a:pt x="909" y="39"/>
                    <a:pt x="917" y="39"/>
                    <a:pt x="925" y="47"/>
                  </a:cubicBezTo>
                  <a:cubicBezTo>
                    <a:pt x="940" y="63"/>
                    <a:pt x="964" y="126"/>
                    <a:pt x="964" y="142"/>
                  </a:cubicBezTo>
                  <a:cubicBezTo>
                    <a:pt x="1407" y="71"/>
                    <a:pt x="1407" y="71"/>
                    <a:pt x="1407" y="71"/>
                  </a:cubicBezTo>
                  <a:lnTo>
                    <a:pt x="1407" y="71"/>
                  </a:lnTo>
                  <a:cubicBezTo>
                    <a:pt x="1905" y="443"/>
                    <a:pt x="1905" y="443"/>
                    <a:pt x="1905" y="443"/>
                  </a:cubicBezTo>
                  <a:cubicBezTo>
                    <a:pt x="1897" y="443"/>
                    <a:pt x="1897" y="443"/>
                    <a:pt x="1897" y="443"/>
                  </a:cubicBezTo>
                  <a:cubicBezTo>
                    <a:pt x="1889" y="450"/>
                    <a:pt x="1881" y="458"/>
                    <a:pt x="1881" y="466"/>
                  </a:cubicBezTo>
                  <a:cubicBezTo>
                    <a:pt x="1873" y="474"/>
                    <a:pt x="1865" y="482"/>
                    <a:pt x="1850" y="482"/>
                  </a:cubicBezTo>
                  <a:cubicBezTo>
                    <a:pt x="1834" y="490"/>
                    <a:pt x="1715" y="711"/>
                    <a:pt x="1723" y="743"/>
                  </a:cubicBezTo>
                  <a:cubicBezTo>
                    <a:pt x="1723" y="751"/>
                    <a:pt x="1723" y="759"/>
                    <a:pt x="1715" y="767"/>
                  </a:cubicBezTo>
                  <a:cubicBezTo>
                    <a:pt x="1715" y="767"/>
                    <a:pt x="1715" y="767"/>
                    <a:pt x="1707" y="767"/>
                  </a:cubicBezTo>
                  <a:cubicBezTo>
                    <a:pt x="1707" y="767"/>
                    <a:pt x="1707" y="767"/>
                    <a:pt x="1699" y="767"/>
                  </a:cubicBezTo>
                  <a:lnTo>
                    <a:pt x="1691" y="767"/>
                  </a:lnTo>
                  <a:lnTo>
                    <a:pt x="1691" y="767"/>
                  </a:lnTo>
                  <a:lnTo>
                    <a:pt x="1691" y="767"/>
                  </a:lnTo>
                  <a:cubicBezTo>
                    <a:pt x="1699" y="767"/>
                    <a:pt x="1699" y="774"/>
                    <a:pt x="1707" y="782"/>
                  </a:cubicBezTo>
                  <a:cubicBezTo>
                    <a:pt x="1707" y="790"/>
                    <a:pt x="1715" y="798"/>
                    <a:pt x="1715" y="814"/>
                  </a:cubicBezTo>
                  <a:cubicBezTo>
                    <a:pt x="1707" y="830"/>
                    <a:pt x="1699" y="838"/>
                    <a:pt x="1691" y="845"/>
                  </a:cubicBezTo>
                  <a:cubicBezTo>
                    <a:pt x="1676" y="861"/>
                    <a:pt x="1676" y="861"/>
                    <a:pt x="1676" y="877"/>
                  </a:cubicBezTo>
                  <a:cubicBezTo>
                    <a:pt x="1668" y="885"/>
                    <a:pt x="1668" y="893"/>
                    <a:pt x="1660" y="909"/>
                  </a:cubicBezTo>
                  <a:cubicBezTo>
                    <a:pt x="1660" y="917"/>
                    <a:pt x="1652" y="925"/>
                    <a:pt x="1644" y="925"/>
                  </a:cubicBezTo>
                  <a:cubicBezTo>
                    <a:pt x="1636" y="925"/>
                    <a:pt x="1628" y="917"/>
                    <a:pt x="1620" y="917"/>
                  </a:cubicBezTo>
                  <a:cubicBezTo>
                    <a:pt x="1613" y="917"/>
                    <a:pt x="1613" y="909"/>
                    <a:pt x="1604" y="917"/>
                  </a:cubicBezTo>
                  <a:cubicBezTo>
                    <a:pt x="1597" y="917"/>
                    <a:pt x="1597" y="917"/>
                    <a:pt x="1597" y="917"/>
                  </a:cubicBezTo>
                  <a:cubicBezTo>
                    <a:pt x="1589" y="917"/>
                    <a:pt x="1589" y="933"/>
                    <a:pt x="1597" y="940"/>
                  </a:cubicBezTo>
                  <a:cubicBezTo>
                    <a:pt x="1597" y="948"/>
                    <a:pt x="1597" y="956"/>
                    <a:pt x="1597" y="964"/>
                  </a:cubicBezTo>
                  <a:cubicBezTo>
                    <a:pt x="1597" y="972"/>
                    <a:pt x="1581" y="988"/>
                    <a:pt x="1573" y="996"/>
                  </a:cubicBezTo>
                  <a:cubicBezTo>
                    <a:pt x="1565" y="1012"/>
                    <a:pt x="1549" y="1020"/>
                    <a:pt x="1549" y="1027"/>
                  </a:cubicBezTo>
                  <a:cubicBezTo>
                    <a:pt x="1549" y="1043"/>
                    <a:pt x="1549" y="1051"/>
                    <a:pt x="1533" y="1051"/>
                  </a:cubicBezTo>
                  <a:lnTo>
                    <a:pt x="1533" y="1051"/>
                  </a:lnTo>
                  <a:cubicBezTo>
                    <a:pt x="1533" y="1043"/>
                    <a:pt x="1525" y="1043"/>
                    <a:pt x="1518" y="1051"/>
                  </a:cubicBezTo>
                  <a:lnTo>
                    <a:pt x="1510" y="1051"/>
                  </a:lnTo>
                  <a:cubicBezTo>
                    <a:pt x="1502" y="1051"/>
                    <a:pt x="1502" y="1051"/>
                    <a:pt x="1494" y="1059"/>
                  </a:cubicBezTo>
                  <a:lnTo>
                    <a:pt x="1494" y="1059"/>
                  </a:lnTo>
                  <a:cubicBezTo>
                    <a:pt x="1486" y="1067"/>
                    <a:pt x="1486" y="1075"/>
                    <a:pt x="1486" y="1083"/>
                  </a:cubicBezTo>
                  <a:cubicBezTo>
                    <a:pt x="1494" y="1091"/>
                    <a:pt x="1494" y="1098"/>
                    <a:pt x="1486" y="1114"/>
                  </a:cubicBezTo>
                  <a:cubicBezTo>
                    <a:pt x="1478" y="1130"/>
                    <a:pt x="1470" y="1138"/>
                    <a:pt x="1454" y="1138"/>
                  </a:cubicBezTo>
                  <a:cubicBezTo>
                    <a:pt x="1446" y="1138"/>
                    <a:pt x="1438" y="1146"/>
                    <a:pt x="1423" y="1146"/>
                  </a:cubicBezTo>
                  <a:cubicBezTo>
                    <a:pt x="1407" y="1154"/>
                    <a:pt x="1391" y="1170"/>
                    <a:pt x="1375" y="1185"/>
                  </a:cubicBezTo>
                  <a:cubicBezTo>
                    <a:pt x="1360" y="1193"/>
                    <a:pt x="1344" y="1201"/>
                    <a:pt x="1336" y="1209"/>
                  </a:cubicBezTo>
                  <a:cubicBezTo>
                    <a:pt x="1320" y="1209"/>
                    <a:pt x="1312" y="1209"/>
                    <a:pt x="1304" y="1209"/>
                  </a:cubicBezTo>
                  <a:cubicBezTo>
                    <a:pt x="1296" y="1209"/>
                    <a:pt x="1288" y="1201"/>
                    <a:pt x="1280" y="1201"/>
                  </a:cubicBezTo>
                  <a:lnTo>
                    <a:pt x="1280" y="1201"/>
                  </a:lnTo>
                  <a:cubicBezTo>
                    <a:pt x="1257" y="1201"/>
                    <a:pt x="1241" y="1217"/>
                    <a:pt x="1241" y="1225"/>
                  </a:cubicBezTo>
                  <a:cubicBezTo>
                    <a:pt x="1241" y="1233"/>
                    <a:pt x="1241" y="1233"/>
                    <a:pt x="1257" y="1233"/>
                  </a:cubicBezTo>
                  <a:cubicBezTo>
                    <a:pt x="1265" y="1233"/>
                    <a:pt x="1273" y="1233"/>
                    <a:pt x="1280" y="1241"/>
                  </a:cubicBezTo>
                  <a:cubicBezTo>
                    <a:pt x="1296" y="1241"/>
                    <a:pt x="1304" y="1241"/>
                    <a:pt x="1304" y="1249"/>
                  </a:cubicBezTo>
                  <a:lnTo>
                    <a:pt x="1304" y="1257"/>
                  </a:lnTo>
                  <a:cubicBezTo>
                    <a:pt x="1304" y="1265"/>
                    <a:pt x="1304" y="1265"/>
                    <a:pt x="1304" y="1272"/>
                  </a:cubicBezTo>
                  <a:cubicBezTo>
                    <a:pt x="1304" y="1296"/>
                    <a:pt x="1288" y="1320"/>
                    <a:pt x="1265" y="1328"/>
                  </a:cubicBezTo>
                  <a:cubicBezTo>
                    <a:pt x="1257" y="1336"/>
                    <a:pt x="1249" y="1336"/>
                    <a:pt x="1249" y="1336"/>
                  </a:cubicBezTo>
                  <a:cubicBezTo>
                    <a:pt x="1241" y="1336"/>
                    <a:pt x="1241" y="1336"/>
                    <a:pt x="1233" y="1328"/>
                  </a:cubicBezTo>
                  <a:cubicBezTo>
                    <a:pt x="1233" y="1328"/>
                    <a:pt x="1233" y="1320"/>
                    <a:pt x="1233" y="1312"/>
                  </a:cubicBezTo>
                  <a:cubicBezTo>
                    <a:pt x="1225" y="1312"/>
                    <a:pt x="1225" y="1312"/>
                    <a:pt x="1225" y="1312"/>
                  </a:cubicBezTo>
                  <a:cubicBezTo>
                    <a:pt x="1217" y="1304"/>
                    <a:pt x="1217" y="1304"/>
                    <a:pt x="1209" y="1304"/>
                  </a:cubicBezTo>
                  <a:cubicBezTo>
                    <a:pt x="1201" y="1304"/>
                    <a:pt x="1201" y="1304"/>
                    <a:pt x="1185" y="1304"/>
                  </a:cubicBezTo>
                  <a:cubicBezTo>
                    <a:pt x="1178" y="1312"/>
                    <a:pt x="1178" y="1312"/>
                    <a:pt x="1178" y="1312"/>
                  </a:cubicBezTo>
                  <a:cubicBezTo>
                    <a:pt x="1178" y="1312"/>
                    <a:pt x="1185" y="1320"/>
                    <a:pt x="1185" y="1328"/>
                  </a:cubicBezTo>
                  <a:cubicBezTo>
                    <a:pt x="1193" y="1328"/>
                    <a:pt x="1201" y="1336"/>
                    <a:pt x="1201" y="1336"/>
                  </a:cubicBezTo>
                  <a:cubicBezTo>
                    <a:pt x="1209" y="1344"/>
                    <a:pt x="1209" y="1344"/>
                    <a:pt x="1217" y="1351"/>
                  </a:cubicBezTo>
                  <a:cubicBezTo>
                    <a:pt x="1217" y="1351"/>
                    <a:pt x="1225" y="1360"/>
                    <a:pt x="1233" y="1375"/>
                  </a:cubicBezTo>
                  <a:cubicBezTo>
                    <a:pt x="1233" y="1383"/>
                    <a:pt x="1233" y="1383"/>
                    <a:pt x="1225" y="1391"/>
                  </a:cubicBezTo>
                  <a:cubicBezTo>
                    <a:pt x="1225" y="1399"/>
                    <a:pt x="1209" y="1407"/>
                    <a:pt x="1193" y="1407"/>
                  </a:cubicBezTo>
                  <a:cubicBezTo>
                    <a:pt x="1185" y="1407"/>
                    <a:pt x="1185" y="1407"/>
                    <a:pt x="1185" y="1407"/>
                  </a:cubicBezTo>
                  <a:cubicBezTo>
                    <a:pt x="1162" y="1415"/>
                    <a:pt x="1162" y="1438"/>
                    <a:pt x="1170" y="1446"/>
                  </a:cubicBezTo>
                  <a:lnTo>
                    <a:pt x="1170" y="1446"/>
                  </a:lnTo>
                  <a:cubicBezTo>
                    <a:pt x="1178" y="1454"/>
                    <a:pt x="1178" y="1454"/>
                    <a:pt x="1178" y="1454"/>
                  </a:cubicBezTo>
                  <a:lnTo>
                    <a:pt x="1162" y="1454"/>
                  </a:lnTo>
                  <a:close/>
                  <a:moveTo>
                    <a:pt x="174" y="443"/>
                  </a:moveTo>
                  <a:lnTo>
                    <a:pt x="174" y="443"/>
                  </a:lnTo>
                  <a:cubicBezTo>
                    <a:pt x="190" y="443"/>
                    <a:pt x="205" y="466"/>
                    <a:pt x="221" y="498"/>
                  </a:cubicBezTo>
                  <a:cubicBezTo>
                    <a:pt x="229" y="506"/>
                    <a:pt x="229" y="514"/>
                    <a:pt x="237" y="521"/>
                  </a:cubicBezTo>
                  <a:cubicBezTo>
                    <a:pt x="268" y="577"/>
                    <a:pt x="324" y="656"/>
                    <a:pt x="371" y="680"/>
                  </a:cubicBezTo>
                  <a:cubicBezTo>
                    <a:pt x="419" y="695"/>
                    <a:pt x="434" y="703"/>
                    <a:pt x="466" y="751"/>
                  </a:cubicBezTo>
                  <a:cubicBezTo>
                    <a:pt x="498" y="790"/>
                    <a:pt x="521" y="798"/>
                    <a:pt x="553" y="814"/>
                  </a:cubicBezTo>
                  <a:cubicBezTo>
                    <a:pt x="592" y="822"/>
                    <a:pt x="616" y="830"/>
                    <a:pt x="640" y="861"/>
                  </a:cubicBezTo>
                  <a:cubicBezTo>
                    <a:pt x="640" y="869"/>
                    <a:pt x="648" y="877"/>
                    <a:pt x="648" y="885"/>
                  </a:cubicBezTo>
                  <a:cubicBezTo>
                    <a:pt x="664" y="909"/>
                    <a:pt x="672" y="925"/>
                    <a:pt x="703" y="956"/>
                  </a:cubicBezTo>
                  <a:cubicBezTo>
                    <a:pt x="751" y="988"/>
                    <a:pt x="774" y="1004"/>
                    <a:pt x="798" y="1020"/>
                  </a:cubicBezTo>
                  <a:cubicBezTo>
                    <a:pt x="798" y="1027"/>
                    <a:pt x="806" y="1027"/>
                    <a:pt x="806" y="1035"/>
                  </a:cubicBezTo>
                  <a:cubicBezTo>
                    <a:pt x="838" y="1051"/>
                    <a:pt x="885" y="1114"/>
                    <a:pt x="893" y="1138"/>
                  </a:cubicBezTo>
                  <a:cubicBezTo>
                    <a:pt x="893" y="1146"/>
                    <a:pt x="893" y="1154"/>
                    <a:pt x="893" y="1162"/>
                  </a:cubicBezTo>
                  <a:cubicBezTo>
                    <a:pt x="885" y="1185"/>
                    <a:pt x="885" y="1201"/>
                    <a:pt x="901" y="1217"/>
                  </a:cubicBezTo>
                  <a:cubicBezTo>
                    <a:pt x="909" y="1225"/>
                    <a:pt x="917" y="1225"/>
                    <a:pt x="925" y="1233"/>
                  </a:cubicBezTo>
                  <a:cubicBezTo>
                    <a:pt x="940" y="1233"/>
                    <a:pt x="956" y="1241"/>
                    <a:pt x="964" y="1257"/>
                  </a:cubicBezTo>
                  <a:cubicBezTo>
                    <a:pt x="972" y="1265"/>
                    <a:pt x="980" y="1280"/>
                    <a:pt x="988" y="1288"/>
                  </a:cubicBezTo>
                  <a:cubicBezTo>
                    <a:pt x="1004" y="1312"/>
                    <a:pt x="1012" y="1336"/>
                    <a:pt x="1027" y="1344"/>
                  </a:cubicBezTo>
                  <a:cubicBezTo>
                    <a:pt x="1035" y="1344"/>
                    <a:pt x="1035" y="1360"/>
                    <a:pt x="1027" y="1375"/>
                  </a:cubicBezTo>
                  <a:cubicBezTo>
                    <a:pt x="1020" y="1399"/>
                    <a:pt x="1020" y="1423"/>
                    <a:pt x="1035" y="1431"/>
                  </a:cubicBezTo>
                  <a:cubicBezTo>
                    <a:pt x="1059" y="1446"/>
                    <a:pt x="1130" y="1446"/>
                    <a:pt x="1162" y="1446"/>
                  </a:cubicBezTo>
                  <a:lnTo>
                    <a:pt x="1162" y="1446"/>
                  </a:lnTo>
                  <a:cubicBezTo>
                    <a:pt x="1154" y="1438"/>
                    <a:pt x="1154" y="1407"/>
                    <a:pt x="1178" y="1399"/>
                  </a:cubicBezTo>
                  <a:cubicBezTo>
                    <a:pt x="1185" y="1399"/>
                    <a:pt x="1185" y="1399"/>
                    <a:pt x="1193" y="1399"/>
                  </a:cubicBezTo>
                  <a:cubicBezTo>
                    <a:pt x="1201" y="1399"/>
                    <a:pt x="1217" y="1391"/>
                    <a:pt x="1225" y="1391"/>
                  </a:cubicBezTo>
                  <a:cubicBezTo>
                    <a:pt x="1225" y="1383"/>
                    <a:pt x="1225" y="1383"/>
                    <a:pt x="1225" y="1375"/>
                  </a:cubicBezTo>
                  <a:cubicBezTo>
                    <a:pt x="1217" y="1360"/>
                    <a:pt x="1217" y="1360"/>
                    <a:pt x="1209" y="1351"/>
                  </a:cubicBezTo>
                  <a:cubicBezTo>
                    <a:pt x="1209" y="1351"/>
                    <a:pt x="1201" y="1351"/>
                    <a:pt x="1193" y="1344"/>
                  </a:cubicBezTo>
                  <a:cubicBezTo>
                    <a:pt x="1193" y="1336"/>
                    <a:pt x="1185" y="1336"/>
                    <a:pt x="1185" y="1328"/>
                  </a:cubicBezTo>
                  <a:cubicBezTo>
                    <a:pt x="1178" y="1320"/>
                    <a:pt x="1170" y="1320"/>
                    <a:pt x="1170" y="1312"/>
                  </a:cubicBezTo>
                  <a:cubicBezTo>
                    <a:pt x="1170" y="1304"/>
                    <a:pt x="1178" y="1304"/>
                    <a:pt x="1185" y="1296"/>
                  </a:cubicBezTo>
                  <a:cubicBezTo>
                    <a:pt x="1193" y="1296"/>
                    <a:pt x="1201" y="1296"/>
                    <a:pt x="1209" y="1296"/>
                  </a:cubicBezTo>
                  <a:cubicBezTo>
                    <a:pt x="1217" y="1296"/>
                    <a:pt x="1225" y="1296"/>
                    <a:pt x="1233" y="1312"/>
                  </a:cubicBezTo>
                  <a:lnTo>
                    <a:pt x="1233" y="1312"/>
                  </a:lnTo>
                  <a:cubicBezTo>
                    <a:pt x="1241" y="1320"/>
                    <a:pt x="1241" y="1320"/>
                    <a:pt x="1241" y="1328"/>
                  </a:cubicBezTo>
                  <a:lnTo>
                    <a:pt x="1249" y="1328"/>
                  </a:lnTo>
                  <a:lnTo>
                    <a:pt x="1257" y="1328"/>
                  </a:lnTo>
                  <a:cubicBezTo>
                    <a:pt x="1280" y="1312"/>
                    <a:pt x="1296" y="1296"/>
                    <a:pt x="1296" y="1272"/>
                  </a:cubicBezTo>
                  <a:cubicBezTo>
                    <a:pt x="1296" y="1265"/>
                    <a:pt x="1296" y="1265"/>
                    <a:pt x="1296" y="1257"/>
                  </a:cubicBezTo>
                  <a:lnTo>
                    <a:pt x="1296" y="1249"/>
                  </a:lnTo>
                  <a:cubicBezTo>
                    <a:pt x="1296" y="1249"/>
                    <a:pt x="1288" y="1249"/>
                    <a:pt x="1280" y="1249"/>
                  </a:cubicBezTo>
                  <a:cubicBezTo>
                    <a:pt x="1273" y="1241"/>
                    <a:pt x="1265" y="1241"/>
                    <a:pt x="1257" y="1241"/>
                  </a:cubicBezTo>
                  <a:cubicBezTo>
                    <a:pt x="1241" y="1241"/>
                    <a:pt x="1233" y="1241"/>
                    <a:pt x="1233" y="1225"/>
                  </a:cubicBezTo>
                  <a:cubicBezTo>
                    <a:pt x="1233" y="1217"/>
                    <a:pt x="1257" y="1193"/>
                    <a:pt x="1280" y="1193"/>
                  </a:cubicBezTo>
                  <a:cubicBezTo>
                    <a:pt x="1280" y="1193"/>
                    <a:pt x="1280" y="1193"/>
                    <a:pt x="1288" y="1193"/>
                  </a:cubicBezTo>
                  <a:cubicBezTo>
                    <a:pt x="1296" y="1201"/>
                    <a:pt x="1296" y="1201"/>
                    <a:pt x="1304" y="1201"/>
                  </a:cubicBezTo>
                  <a:cubicBezTo>
                    <a:pt x="1312" y="1201"/>
                    <a:pt x="1320" y="1209"/>
                    <a:pt x="1328" y="1201"/>
                  </a:cubicBezTo>
                  <a:cubicBezTo>
                    <a:pt x="1336" y="1193"/>
                    <a:pt x="1351" y="1185"/>
                    <a:pt x="1367" y="1178"/>
                  </a:cubicBezTo>
                  <a:cubicBezTo>
                    <a:pt x="1383" y="1162"/>
                    <a:pt x="1407" y="1146"/>
                    <a:pt x="1423" y="1146"/>
                  </a:cubicBezTo>
                  <a:cubicBezTo>
                    <a:pt x="1431" y="1138"/>
                    <a:pt x="1438" y="1138"/>
                    <a:pt x="1454" y="1130"/>
                  </a:cubicBezTo>
                  <a:cubicBezTo>
                    <a:pt x="1462" y="1130"/>
                    <a:pt x="1478" y="1122"/>
                    <a:pt x="1478" y="1107"/>
                  </a:cubicBezTo>
                  <a:cubicBezTo>
                    <a:pt x="1486" y="1098"/>
                    <a:pt x="1486" y="1091"/>
                    <a:pt x="1486" y="1083"/>
                  </a:cubicBezTo>
                  <a:cubicBezTo>
                    <a:pt x="1478" y="1075"/>
                    <a:pt x="1478" y="1067"/>
                    <a:pt x="1486" y="1059"/>
                  </a:cubicBezTo>
                  <a:cubicBezTo>
                    <a:pt x="1494" y="1051"/>
                    <a:pt x="1494" y="1051"/>
                    <a:pt x="1494" y="1051"/>
                  </a:cubicBezTo>
                  <a:cubicBezTo>
                    <a:pt x="1494" y="1043"/>
                    <a:pt x="1502" y="1043"/>
                    <a:pt x="1510" y="1043"/>
                  </a:cubicBezTo>
                  <a:lnTo>
                    <a:pt x="1518" y="1043"/>
                  </a:lnTo>
                  <a:cubicBezTo>
                    <a:pt x="1525" y="1043"/>
                    <a:pt x="1533" y="1043"/>
                    <a:pt x="1533" y="1043"/>
                  </a:cubicBezTo>
                  <a:lnTo>
                    <a:pt x="1533" y="1043"/>
                  </a:lnTo>
                  <a:cubicBezTo>
                    <a:pt x="1541" y="1043"/>
                    <a:pt x="1541" y="1043"/>
                    <a:pt x="1541" y="1027"/>
                  </a:cubicBezTo>
                  <a:cubicBezTo>
                    <a:pt x="1541" y="1012"/>
                    <a:pt x="1557" y="1004"/>
                    <a:pt x="1565" y="996"/>
                  </a:cubicBezTo>
                  <a:cubicBezTo>
                    <a:pt x="1581" y="980"/>
                    <a:pt x="1589" y="972"/>
                    <a:pt x="1589" y="964"/>
                  </a:cubicBezTo>
                  <a:cubicBezTo>
                    <a:pt x="1589" y="956"/>
                    <a:pt x="1589" y="948"/>
                    <a:pt x="1589" y="940"/>
                  </a:cubicBezTo>
                  <a:cubicBezTo>
                    <a:pt x="1581" y="925"/>
                    <a:pt x="1581" y="917"/>
                    <a:pt x="1589" y="909"/>
                  </a:cubicBezTo>
                  <a:lnTo>
                    <a:pt x="1597" y="909"/>
                  </a:lnTo>
                  <a:cubicBezTo>
                    <a:pt x="1613" y="909"/>
                    <a:pt x="1620" y="909"/>
                    <a:pt x="1628" y="909"/>
                  </a:cubicBezTo>
                  <a:cubicBezTo>
                    <a:pt x="1628" y="917"/>
                    <a:pt x="1636" y="917"/>
                    <a:pt x="1644" y="917"/>
                  </a:cubicBezTo>
                  <a:cubicBezTo>
                    <a:pt x="1644" y="917"/>
                    <a:pt x="1652" y="917"/>
                    <a:pt x="1660" y="901"/>
                  </a:cubicBezTo>
                  <a:cubicBezTo>
                    <a:pt x="1660" y="893"/>
                    <a:pt x="1668" y="885"/>
                    <a:pt x="1668" y="877"/>
                  </a:cubicBezTo>
                  <a:cubicBezTo>
                    <a:pt x="1668" y="861"/>
                    <a:pt x="1676" y="854"/>
                    <a:pt x="1684" y="845"/>
                  </a:cubicBezTo>
                  <a:cubicBezTo>
                    <a:pt x="1699" y="838"/>
                    <a:pt x="1699" y="822"/>
                    <a:pt x="1707" y="814"/>
                  </a:cubicBezTo>
                  <a:cubicBezTo>
                    <a:pt x="1707" y="798"/>
                    <a:pt x="1707" y="790"/>
                    <a:pt x="1699" y="782"/>
                  </a:cubicBezTo>
                  <a:cubicBezTo>
                    <a:pt x="1691" y="782"/>
                    <a:pt x="1691" y="774"/>
                    <a:pt x="1684" y="774"/>
                  </a:cubicBezTo>
                  <a:cubicBezTo>
                    <a:pt x="1684" y="767"/>
                    <a:pt x="1676" y="767"/>
                    <a:pt x="1684" y="759"/>
                  </a:cubicBezTo>
                  <a:cubicBezTo>
                    <a:pt x="1684" y="759"/>
                    <a:pt x="1684" y="759"/>
                    <a:pt x="1691" y="759"/>
                  </a:cubicBezTo>
                  <a:cubicBezTo>
                    <a:pt x="1699" y="759"/>
                    <a:pt x="1699" y="759"/>
                    <a:pt x="1707" y="759"/>
                  </a:cubicBezTo>
                  <a:lnTo>
                    <a:pt x="1707" y="759"/>
                  </a:lnTo>
                  <a:cubicBezTo>
                    <a:pt x="1715" y="759"/>
                    <a:pt x="1715" y="759"/>
                    <a:pt x="1715" y="759"/>
                  </a:cubicBezTo>
                  <a:cubicBezTo>
                    <a:pt x="1715" y="759"/>
                    <a:pt x="1715" y="751"/>
                    <a:pt x="1715" y="743"/>
                  </a:cubicBezTo>
                  <a:cubicBezTo>
                    <a:pt x="1707" y="711"/>
                    <a:pt x="1826" y="482"/>
                    <a:pt x="1850" y="474"/>
                  </a:cubicBezTo>
                  <a:cubicBezTo>
                    <a:pt x="1857" y="474"/>
                    <a:pt x="1865" y="466"/>
                    <a:pt x="1873" y="458"/>
                  </a:cubicBezTo>
                  <a:cubicBezTo>
                    <a:pt x="1873" y="458"/>
                    <a:pt x="1881" y="450"/>
                    <a:pt x="1889" y="443"/>
                  </a:cubicBezTo>
                  <a:cubicBezTo>
                    <a:pt x="1407" y="79"/>
                    <a:pt x="1407" y="79"/>
                    <a:pt x="1407" y="79"/>
                  </a:cubicBezTo>
                  <a:cubicBezTo>
                    <a:pt x="964" y="150"/>
                    <a:pt x="964" y="150"/>
                    <a:pt x="964" y="150"/>
                  </a:cubicBezTo>
                  <a:lnTo>
                    <a:pt x="964" y="150"/>
                  </a:lnTo>
                  <a:cubicBezTo>
                    <a:pt x="964" y="150"/>
                    <a:pt x="940" y="71"/>
                    <a:pt x="925" y="55"/>
                  </a:cubicBezTo>
                  <a:cubicBezTo>
                    <a:pt x="917" y="47"/>
                    <a:pt x="909" y="47"/>
                    <a:pt x="893" y="47"/>
                  </a:cubicBezTo>
                  <a:cubicBezTo>
                    <a:pt x="885" y="47"/>
                    <a:pt x="885" y="47"/>
                    <a:pt x="877" y="47"/>
                  </a:cubicBezTo>
                  <a:cubicBezTo>
                    <a:pt x="869" y="47"/>
                    <a:pt x="861" y="47"/>
                    <a:pt x="854" y="47"/>
                  </a:cubicBezTo>
                  <a:cubicBezTo>
                    <a:pt x="830" y="39"/>
                    <a:pt x="822" y="39"/>
                    <a:pt x="822" y="31"/>
                  </a:cubicBezTo>
                  <a:cubicBezTo>
                    <a:pt x="822" y="31"/>
                    <a:pt x="822" y="23"/>
                    <a:pt x="822" y="15"/>
                  </a:cubicBezTo>
                  <a:cubicBezTo>
                    <a:pt x="822" y="15"/>
                    <a:pt x="822" y="15"/>
                    <a:pt x="822" y="8"/>
                  </a:cubicBezTo>
                  <a:cubicBezTo>
                    <a:pt x="822" y="8"/>
                    <a:pt x="822" y="8"/>
                    <a:pt x="806" y="8"/>
                  </a:cubicBezTo>
                  <a:cubicBezTo>
                    <a:pt x="727" y="8"/>
                    <a:pt x="434" y="47"/>
                    <a:pt x="411" y="55"/>
                  </a:cubicBezTo>
                  <a:cubicBezTo>
                    <a:pt x="379" y="55"/>
                    <a:pt x="237" y="126"/>
                    <a:pt x="181" y="158"/>
                  </a:cubicBezTo>
                  <a:cubicBezTo>
                    <a:pt x="174" y="166"/>
                    <a:pt x="166" y="174"/>
                    <a:pt x="150" y="181"/>
                  </a:cubicBezTo>
                  <a:cubicBezTo>
                    <a:pt x="134" y="197"/>
                    <a:pt x="118" y="205"/>
                    <a:pt x="87" y="213"/>
                  </a:cubicBezTo>
                  <a:cubicBezTo>
                    <a:pt x="87" y="221"/>
                    <a:pt x="79" y="229"/>
                    <a:pt x="79" y="229"/>
                  </a:cubicBezTo>
                  <a:cubicBezTo>
                    <a:pt x="79" y="237"/>
                    <a:pt x="71" y="237"/>
                    <a:pt x="71" y="245"/>
                  </a:cubicBezTo>
                  <a:cubicBezTo>
                    <a:pt x="47" y="253"/>
                    <a:pt x="15" y="276"/>
                    <a:pt x="15" y="300"/>
                  </a:cubicBezTo>
                  <a:cubicBezTo>
                    <a:pt x="15" y="308"/>
                    <a:pt x="15" y="308"/>
                    <a:pt x="15" y="308"/>
                  </a:cubicBezTo>
                  <a:cubicBezTo>
                    <a:pt x="15" y="332"/>
                    <a:pt x="8" y="371"/>
                    <a:pt x="23" y="379"/>
                  </a:cubicBezTo>
                  <a:cubicBezTo>
                    <a:pt x="23" y="379"/>
                    <a:pt x="31" y="379"/>
                    <a:pt x="31" y="387"/>
                  </a:cubicBezTo>
                  <a:cubicBezTo>
                    <a:pt x="55" y="403"/>
                    <a:pt x="102" y="427"/>
                    <a:pt x="110" y="443"/>
                  </a:cubicBezTo>
                  <a:cubicBezTo>
                    <a:pt x="118" y="450"/>
                    <a:pt x="126" y="450"/>
                    <a:pt x="126" y="450"/>
                  </a:cubicBezTo>
                  <a:cubicBezTo>
                    <a:pt x="134" y="450"/>
                    <a:pt x="142" y="450"/>
                    <a:pt x="150" y="450"/>
                  </a:cubicBezTo>
                  <a:cubicBezTo>
                    <a:pt x="158" y="450"/>
                    <a:pt x="166" y="443"/>
                    <a:pt x="174" y="44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Freeform 409"/>
            <p:cNvSpPr>
              <a:spLocks noChangeArrowheads="1"/>
            </p:cNvSpPr>
            <p:nvPr/>
          </p:nvSpPr>
          <p:spPr bwMode="auto">
            <a:xfrm>
              <a:off x="19623888" y="7833614"/>
              <a:ext cx="1101669" cy="1115587"/>
            </a:xfrm>
            <a:custGeom>
              <a:avLst/>
              <a:gdLst>
                <a:gd name="T0" fmla="*/ 1921 w 2096"/>
                <a:gd name="T1" fmla="*/ 1218 h 2120"/>
                <a:gd name="T2" fmla="*/ 1850 w 2096"/>
                <a:gd name="T3" fmla="*/ 1052 h 2120"/>
                <a:gd name="T4" fmla="*/ 1771 w 2096"/>
                <a:gd name="T5" fmla="*/ 925 h 2120"/>
                <a:gd name="T6" fmla="*/ 1589 w 2096"/>
                <a:gd name="T7" fmla="*/ 743 h 2120"/>
                <a:gd name="T8" fmla="*/ 1439 w 2096"/>
                <a:gd name="T9" fmla="*/ 601 h 2120"/>
                <a:gd name="T10" fmla="*/ 1257 w 2096"/>
                <a:gd name="T11" fmla="*/ 467 h 2120"/>
                <a:gd name="T12" fmla="*/ 1060 w 2096"/>
                <a:gd name="T13" fmla="*/ 237 h 2120"/>
                <a:gd name="T14" fmla="*/ 909 w 2096"/>
                <a:gd name="T15" fmla="*/ 166 h 2120"/>
                <a:gd name="T16" fmla="*/ 965 w 2096"/>
                <a:gd name="T17" fmla="*/ 16 h 2120"/>
                <a:gd name="T18" fmla="*/ 933 w 2096"/>
                <a:gd name="T19" fmla="*/ 0 h 2120"/>
                <a:gd name="T20" fmla="*/ 356 w 2096"/>
                <a:gd name="T21" fmla="*/ 1241 h 2120"/>
                <a:gd name="T22" fmla="*/ 403 w 2096"/>
                <a:gd name="T23" fmla="*/ 1320 h 2120"/>
                <a:gd name="T24" fmla="*/ 403 w 2096"/>
                <a:gd name="T25" fmla="*/ 1407 h 2120"/>
                <a:gd name="T26" fmla="*/ 380 w 2096"/>
                <a:gd name="T27" fmla="*/ 1518 h 2120"/>
                <a:gd name="T28" fmla="*/ 419 w 2096"/>
                <a:gd name="T29" fmla="*/ 1692 h 2120"/>
                <a:gd name="T30" fmla="*/ 459 w 2096"/>
                <a:gd name="T31" fmla="*/ 1969 h 2120"/>
                <a:gd name="T32" fmla="*/ 1597 w 2096"/>
                <a:gd name="T33" fmla="*/ 2016 h 2120"/>
                <a:gd name="T34" fmla="*/ 1645 w 2096"/>
                <a:gd name="T35" fmla="*/ 2103 h 2120"/>
                <a:gd name="T36" fmla="*/ 1692 w 2096"/>
                <a:gd name="T37" fmla="*/ 1961 h 2120"/>
                <a:gd name="T38" fmla="*/ 1898 w 2096"/>
                <a:gd name="T39" fmla="*/ 1897 h 2120"/>
                <a:gd name="T40" fmla="*/ 1890 w 2096"/>
                <a:gd name="T41" fmla="*/ 1834 h 2120"/>
                <a:gd name="T42" fmla="*/ 1898 w 2096"/>
                <a:gd name="T43" fmla="*/ 1716 h 2120"/>
                <a:gd name="T44" fmla="*/ 1953 w 2096"/>
                <a:gd name="T45" fmla="*/ 1621 h 2120"/>
                <a:gd name="T46" fmla="*/ 1937 w 2096"/>
                <a:gd name="T47" fmla="*/ 1565 h 2120"/>
                <a:gd name="T48" fmla="*/ 1929 w 2096"/>
                <a:gd name="T49" fmla="*/ 1510 h 2120"/>
                <a:gd name="T50" fmla="*/ 1969 w 2096"/>
                <a:gd name="T51" fmla="*/ 1455 h 2120"/>
                <a:gd name="T52" fmla="*/ 1937 w 2096"/>
                <a:gd name="T53" fmla="*/ 1415 h 2120"/>
                <a:gd name="T54" fmla="*/ 1993 w 2096"/>
                <a:gd name="T55" fmla="*/ 1352 h 2120"/>
                <a:gd name="T56" fmla="*/ 2008 w 2096"/>
                <a:gd name="T57" fmla="*/ 1320 h 2120"/>
                <a:gd name="T58" fmla="*/ 2024 w 2096"/>
                <a:gd name="T59" fmla="*/ 1289 h 2120"/>
                <a:gd name="T60" fmla="*/ 2079 w 2096"/>
                <a:gd name="T61" fmla="*/ 1257 h 2120"/>
                <a:gd name="T62" fmla="*/ 1921 w 2096"/>
                <a:gd name="T63" fmla="*/ 1218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6" h="2120">
                  <a:moveTo>
                    <a:pt x="1921" y="1218"/>
                  </a:moveTo>
                  <a:lnTo>
                    <a:pt x="1921" y="1218"/>
                  </a:lnTo>
                  <a:cubicBezTo>
                    <a:pt x="1882" y="1202"/>
                    <a:pt x="1929" y="1138"/>
                    <a:pt x="1913" y="1131"/>
                  </a:cubicBezTo>
                  <a:cubicBezTo>
                    <a:pt x="1890" y="1123"/>
                    <a:pt x="1874" y="1075"/>
                    <a:pt x="1850" y="1052"/>
                  </a:cubicBezTo>
                  <a:cubicBezTo>
                    <a:pt x="1834" y="1020"/>
                    <a:pt x="1811" y="1020"/>
                    <a:pt x="1787" y="1004"/>
                  </a:cubicBezTo>
                  <a:cubicBezTo>
                    <a:pt x="1763" y="988"/>
                    <a:pt x="1771" y="949"/>
                    <a:pt x="1771" y="925"/>
                  </a:cubicBezTo>
                  <a:cubicBezTo>
                    <a:pt x="1771" y="901"/>
                    <a:pt x="1724" y="838"/>
                    <a:pt x="1692" y="822"/>
                  </a:cubicBezTo>
                  <a:cubicBezTo>
                    <a:pt x="1660" y="799"/>
                    <a:pt x="1645" y="791"/>
                    <a:pt x="1589" y="743"/>
                  </a:cubicBezTo>
                  <a:cubicBezTo>
                    <a:pt x="1542" y="704"/>
                    <a:pt x="1542" y="680"/>
                    <a:pt x="1518" y="648"/>
                  </a:cubicBezTo>
                  <a:cubicBezTo>
                    <a:pt x="1502" y="625"/>
                    <a:pt x="1471" y="617"/>
                    <a:pt x="1439" y="601"/>
                  </a:cubicBezTo>
                  <a:cubicBezTo>
                    <a:pt x="1407" y="593"/>
                    <a:pt x="1384" y="577"/>
                    <a:pt x="1352" y="538"/>
                  </a:cubicBezTo>
                  <a:cubicBezTo>
                    <a:pt x="1320" y="498"/>
                    <a:pt x="1305" y="490"/>
                    <a:pt x="1257" y="467"/>
                  </a:cubicBezTo>
                  <a:cubicBezTo>
                    <a:pt x="1202" y="451"/>
                    <a:pt x="1147" y="364"/>
                    <a:pt x="1123" y="316"/>
                  </a:cubicBezTo>
                  <a:cubicBezTo>
                    <a:pt x="1091" y="269"/>
                    <a:pt x="1076" y="237"/>
                    <a:pt x="1060" y="237"/>
                  </a:cubicBezTo>
                  <a:cubicBezTo>
                    <a:pt x="1036" y="237"/>
                    <a:pt x="1012" y="261"/>
                    <a:pt x="996" y="237"/>
                  </a:cubicBezTo>
                  <a:cubicBezTo>
                    <a:pt x="981" y="214"/>
                    <a:pt x="925" y="182"/>
                    <a:pt x="909" y="166"/>
                  </a:cubicBezTo>
                  <a:cubicBezTo>
                    <a:pt x="886" y="158"/>
                    <a:pt x="894" y="119"/>
                    <a:pt x="901" y="87"/>
                  </a:cubicBezTo>
                  <a:cubicBezTo>
                    <a:pt x="901" y="55"/>
                    <a:pt x="957" y="24"/>
                    <a:pt x="965" y="16"/>
                  </a:cubicBezTo>
                  <a:cubicBezTo>
                    <a:pt x="965" y="16"/>
                    <a:pt x="965" y="8"/>
                    <a:pt x="965" y="0"/>
                  </a:cubicBezTo>
                  <a:cubicBezTo>
                    <a:pt x="957" y="0"/>
                    <a:pt x="949" y="0"/>
                    <a:pt x="933" y="0"/>
                  </a:cubicBezTo>
                  <a:cubicBezTo>
                    <a:pt x="894" y="8"/>
                    <a:pt x="498" y="55"/>
                    <a:pt x="0" y="111"/>
                  </a:cubicBezTo>
                  <a:cubicBezTo>
                    <a:pt x="356" y="1241"/>
                    <a:pt x="356" y="1241"/>
                    <a:pt x="356" y="1241"/>
                  </a:cubicBezTo>
                  <a:cubicBezTo>
                    <a:pt x="356" y="1241"/>
                    <a:pt x="388" y="1249"/>
                    <a:pt x="396" y="1257"/>
                  </a:cubicBezTo>
                  <a:cubicBezTo>
                    <a:pt x="411" y="1265"/>
                    <a:pt x="396" y="1289"/>
                    <a:pt x="403" y="1320"/>
                  </a:cubicBezTo>
                  <a:cubicBezTo>
                    <a:pt x="419" y="1344"/>
                    <a:pt x="435" y="1336"/>
                    <a:pt x="435" y="1360"/>
                  </a:cubicBezTo>
                  <a:cubicBezTo>
                    <a:pt x="435" y="1384"/>
                    <a:pt x="427" y="1399"/>
                    <a:pt x="403" y="1407"/>
                  </a:cubicBezTo>
                  <a:cubicBezTo>
                    <a:pt x="388" y="1415"/>
                    <a:pt x="372" y="1431"/>
                    <a:pt x="380" y="1447"/>
                  </a:cubicBezTo>
                  <a:cubicBezTo>
                    <a:pt x="396" y="1463"/>
                    <a:pt x="396" y="1502"/>
                    <a:pt x="380" y="1518"/>
                  </a:cubicBezTo>
                  <a:cubicBezTo>
                    <a:pt x="364" y="1534"/>
                    <a:pt x="356" y="1597"/>
                    <a:pt x="364" y="1613"/>
                  </a:cubicBezTo>
                  <a:cubicBezTo>
                    <a:pt x="380" y="1629"/>
                    <a:pt x="419" y="1660"/>
                    <a:pt x="419" y="1692"/>
                  </a:cubicBezTo>
                  <a:cubicBezTo>
                    <a:pt x="419" y="1731"/>
                    <a:pt x="403" y="1818"/>
                    <a:pt x="403" y="1842"/>
                  </a:cubicBezTo>
                  <a:cubicBezTo>
                    <a:pt x="411" y="1858"/>
                    <a:pt x="459" y="1945"/>
                    <a:pt x="459" y="1969"/>
                  </a:cubicBezTo>
                  <a:cubicBezTo>
                    <a:pt x="459" y="1969"/>
                    <a:pt x="538" y="2095"/>
                    <a:pt x="546" y="2095"/>
                  </a:cubicBezTo>
                  <a:cubicBezTo>
                    <a:pt x="561" y="2095"/>
                    <a:pt x="1597" y="2016"/>
                    <a:pt x="1597" y="2016"/>
                  </a:cubicBezTo>
                  <a:cubicBezTo>
                    <a:pt x="1597" y="2016"/>
                    <a:pt x="1605" y="2016"/>
                    <a:pt x="1613" y="2040"/>
                  </a:cubicBezTo>
                  <a:cubicBezTo>
                    <a:pt x="1621" y="2063"/>
                    <a:pt x="1613" y="2103"/>
                    <a:pt x="1645" y="2103"/>
                  </a:cubicBezTo>
                  <a:cubicBezTo>
                    <a:pt x="1676" y="2111"/>
                    <a:pt x="1692" y="2119"/>
                    <a:pt x="1692" y="2079"/>
                  </a:cubicBezTo>
                  <a:cubicBezTo>
                    <a:pt x="1692" y="2040"/>
                    <a:pt x="1708" y="1992"/>
                    <a:pt x="1692" y="1961"/>
                  </a:cubicBezTo>
                  <a:cubicBezTo>
                    <a:pt x="1668" y="1929"/>
                    <a:pt x="1660" y="1905"/>
                    <a:pt x="1684" y="1897"/>
                  </a:cubicBezTo>
                  <a:cubicBezTo>
                    <a:pt x="1708" y="1882"/>
                    <a:pt x="1882" y="1937"/>
                    <a:pt x="1898" y="1897"/>
                  </a:cubicBezTo>
                  <a:cubicBezTo>
                    <a:pt x="1898" y="1889"/>
                    <a:pt x="1898" y="1889"/>
                    <a:pt x="1906" y="1889"/>
                  </a:cubicBezTo>
                  <a:cubicBezTo>
                    <a:pt x="1882" y="1874"/>
                    <a:pt x="1882" y="1866"/>
                    <a:pt x="1890" y="1834"/>
                  </a:cubicBezTo>
                  <a:cubicBezTo>
                    <a:pt x="1890" y="1795"/>
                    <a:pt x="1898" y="1787"/>
                    <a:pt x="1882" y="1763"/>
                  </a:cubicBezTo>
                  <a:cubicBezTo>
                    <a:pt x="1866" y="1739"/>
                    <a:pt x="1913" y="1731"/>
                    <a:pt x="1898" y="1716"/>
                  </a:cubicBezTo>
                  <a:cubicBezTo>
                    <a:pt x="1882" y="1700"/>
                    <a:pt x="1890" y="1684"/>
                    <a:pt x="1913" y="1676"/>
                  </a:cubicBezTo>
                  <a:cubicBezTo>
                    <a:pt x="1945" y="1676"/>
                    <a:pt x="1969" y="1637"/>
                    <a:pt x="1953" y="1621"/>
                  </a:cubicBezTo>
                  <a:cubicBezTo>
                    <a:pt x="1929" y="1613"/>
                    <a:pt x="1913" y="1637"/>
                    <a:pt x="1921" y="1605"/>
                  </a:cubicBezTo>
                  <a:cubicBezTo>
                    <a:pt x="1929" y="1573"/>
                    <a:pt x="1913" y="1573"/>
                    <a:pt x="1937" y="1565"/>
                  </a:cubicBezTo>
                  <a:cubicBezTo>
                    <a:pt x="1953" y="1558"/>
                    <a:pt x="1977" y="1542"/>
                    <a:pt x="1961" y="1526"/>
                  </a:cubicBezTo>
                  <a:cubicBezTo>
                    <a:pt x="1953" y="1510"/>
                    <a:pt x="1945" y="1510"/>
                    <a:pt x="1929" y="1510"/>
                  </a:cubicBezTo>
                  <a:cubicBezTo>
                    <a:pt x="1921" y="1502"/>
                    <a:pt x="1913" y="1486"/>
                    <a:pt x="1929" y="1478"/>
                  </a:cubicBezTo>
                  <a:cubicBezTo>
                    <a:pt x="1945" y="1471"/>
                    <a:pt x="1961" y="1478"/>
                    <a:pt x="1969" y="1455"/>
                  </a:cubicBezTo>
                  <a:cubicBezTo>
                    <a:pt x="1977" y="1431"/>
                    <a:pt x="1969" y="1423"/>
                    <a:pt x="1953" y="1423"/>
                  </a:cubicBezTo>
                  <a:cubicBezTo>
                    <a:pt x="1937" y="1423"/>
                    <a:pt x="1921" y="1431"/>
                    <a:pt x="1937" y="1415"/>
                  </a:cubicBezTo>
                  <a:cubicBezTo>
                    <a:pt x="1953" y="1407"/>
                    <a:pt x="1977" y="1407"/>
                    <a:pt x="1984" y="1391"/>
                  </a:cubicBezTo>
                  <a:cubicBezTo>
                    <a:pt x="2000" y="1376"/>
                    <a:pt x="2016" y="1360"/>
                    <a:pt x="1993" y="1352"/>
                  </a:cubicBezTo>
                  <a:cubicBezTo>
                    <a:pt x="1961" y="1344"/>
                    <a:pt x="1945" y="1344"/>
                    <a:pt x="1953" y="1336"/>
                  </a:cubicBezTo>
                  <a:cubicBezTo>
                    <a:pt x="1969" y="1328"/>
                    <a:pt x="1993" y="1320"/>
                    <a:pt x="2008" y="1320"/>
                  </a:cubicBezTo>
                  <a:cubicBezTo>
                    <a:pt x="2016" y="1328"/>
                    <a:pt x="2032" y="1328"/>
                    <a:pt x="2024" y="1320"/>
                  </a:cubicBezTo>
                  <a:cubicBezTo>
                    <a:pt x="2016" y="1305"/>
                    <a:pt x="2008" y="1289"/>
                    <a:pt x="2024" y="1289"/>
                  </a:cubicBezTo>
                  <a:cubicBezTo>
                    <a:pt x="2040" y="1289"/>
                    <a:pt x="2056" y="1289"/>
                    <a:pt x="2048" y="1281"/>
                  </a:cubicBezTo>
                  <a:cubicBezTo>
                    <a:pt x="2040" y="1273"/>
                    <a:pt x="2095" y="1273"/>
                    <a:pt x="2079" y="1257"/>
                  </a:cubicBezTo>
                  <a:cubicBezTo>
                    <a:pt x="2071" y="1241"/>
                    <a:pt x="2056" y="1241"/>
                    <a:pt x="2048" y="1241"/>
                  </a:cubicBezTo>
                  <a:cubicBezTo>
                    <a:pt x="2024" y="1241"/>
                    <a:pt x="1945" y="1233"/>
                    <a:pt x="1921" y="121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Freeform 410"/>
            <p:cNvSpPr>
              <a:spLocks noChangeArrowheads="1"/>
            </p:cNvSpPr>
            <p:nvPr/>
          </p:nvSpPr>
          <p:spPr bwMode="auto">
            <a:xfrm>
              <a:off x="19619250" y="7828975"/>
              <a:ext cx="1101669" cy="1115587"/>
            </a:xfrm>
            <a:custGeom>
              <a:avLst/>
              <a:gdLst>
                <a:gd name="T0" fmla="*/ 1621 w 2096"/>
                <a:gd name="T1" fmla="*/ 2071 h 2120"/>
                <a:gd name="T2" fmla="*/ 459 w 2096"/>
                <a:gd name="T3" fmla="*/ 1977 h 2120"/>
                <a:gd name="T4" fmla="*/ 419 w 2096"/>
                <a:gd name="T5" fmla="*/ 1700 h 2120"/>
                <a:gd name="T6" fmla="*/ 380 w 2096"/>
                <a:gd name="T7" fmla="*/ 1439 h 2120"/>
                <a:gd name="T8" fmla="*/ 411 w 2096"/>
                <a:gd name="T9" fmla="*/ 1328 h 2120"/>
                <a:gd name="T10" fmla="*/ 364 w 2096"/>
                <a:gd name="T11" fmla="*/ 1249 h 2120"/>
                <a:gd name="T12" fmla="*/ 973 w 2096"/>
                <a:gd name="T13" fmla="*/ 0 h 2120"/>
                <a:gd name="T14" fmla="*/ 909 w 2096"/>
                <a:gd name="T15" fmla="*/ 95 h 2120"/>
                <a:gd name="T16" fmla="*/ 1020 w 2096"/>
                <a:gd name="T17" fmla="*/ 245 h 2120"/>
                <a:gd name="T18" fmla="*/ 1265 w 2096"/>
                <a:gd name="T19" fmla="*/ 475 h 2120"/>
                <a:gd name="T20" fmla="*/ 1597 w 2096"/>
                <a:gd name="T21" fmla="*/ 751 h 2120"/>
                <a:gd name="T22" fmla="*/ 1795 w 2096"/>
                <a:gd name="T23" fmla="*/ 1012 h 2120"/>
                <a:gd name="T24" fmla="*/ 1921 w 2096"/>
                <a:gd name="T25" fmla="*/ 1170 h 2120"/>
                <a:gd name="T26" fmla="*/ 2072 w 2096"/>
                <a:gd name="T27" fmla="*/ 1249 h 2120"/>
                <a:gd name="T28" fmla="*/ 2064 w 2096"/>
                <a:gd name="T29" fmla="*/ 1297 h 2120"/>
                <a:gd name="T30" fmla="*/ 2040 w 2096"/>
                <a:gd name="T31" fmla="*/ 1336 h 2120"/>
                <a:gd name="T32" fmla="*/ 1961 w 2096"/>
                <a:gd name="T33" fmla="*/ 1352 h 2120"/>
                <a:gd name="T34" fmla="*/ 2001 w 2096"/>
                <a:gd name="T35" fmla="*/ 1399 h 2120"/>
                <a:gd name="T36" fmla="*/ 1961 w 2096"/>
                <a:gd name="T37" fmla="*/ 1431 h 2120"/>
                <a:gd name="T38" fmla="*/ 1929 w 2096"/>
                <a:gd name="T39" fmla="*/ 1502 h 2120"/>
                <a:gd name="T40" fmla="*/ 1945 w 2096"/>
                <a:gd name="T41" fmla="*/ 1581 h 2120"/>
                <a:gd name="T42" fmla="*/ 1937 w 2096"/>
                <a:gd name="T43" fmla="*/ 1629 h 2120"/>
                <a:gd name="T44" fmla="*/ 1906 w 2096"/>
                <a:gd name="T45" fmla="*/ 1700 h 2120"/>
                <a:gd name="T46" fmla="*/ 1906 w 2096"/>
                <a:gd name="T47" fmla="*/ 1818 h 2120"/>
                <a:gd name="T48" fmla="*/ 1914 w 2096"/>
                <a:gd name="T49" fmla="*/ 1897 h 2120"/>
                <a:gd name="T50" fmla="*/ 1692 w 2096"/>
                <a:gd name="T51" fmla="*/ 1905 h 2120"/>
                <a:gd name="T52" fmla="*/ 1684 w 2096"/>
                <a:gd name="T53" fmla="*/ 2119 h 2120"/>
                <a:gd name="T54" fmla="*/ 1629 w 2096"/>
                <a:gd name="T55" fmla="*/ 2071 h 2120"/>
                <a:gd name="T56" fmla="*/ 1700 w 2096"/>
                <a:gd name="T57" fmla="*/ 2048 h 2120"/>
                <a:gd name="T58" fmla="*/ 1763 w 2096"/>
                <a:gd name="T59" fmla="*/ 1905 h 2120"/>
                <a:gd name="T60" fmla="*/ 1890 w 2096"/>
                <a:gd name="T61" fmla="*/ 1842 h 2120"/>
                <a:gd name="T62" fmla="*/ 1906 w 2096"/>
                <a:gd name="T63" fmla="*/ 1724 h 2120"/>
                <a:gd name="T64" fmla="*/ 1937 w 2096"/>
                <a:gd name="T65" fmla="*/ 1637 h 2120"/>
                <a:gd name="T66" fmla="*/ 1937 w 2096"/>
                <a:gd name="T67" fmla="*/ 1573 h 2120"/>
                <a:gd name="T68" fmla="*/ 1921 w 2096"/>
                <a:gd name="T69" fmla="*/ 1502 h 2120"/>
                <a:gd name="T70" fmla="*/ 1961 w 2096"/>
                <a:gd name="T71" fmla="*/ 1439 h 2120"/>
                <a:gd name="T72" fmla="*/ 1969 w 2096"/>
                <a:gd name="T73" fmla="*/ 1407 h 2120"/>
                <a:gd name="T74" fmla="*/ 1969 w 2096"/>
                <a:gd name="T75" fmla="*/ 1360 h 2120"/>
                <a:gd name="T76" fmla="*/ 2032 w 2096"/>
                <a:gd name="T77" fmla="*/ 1328 h 2120"/>
                <a:gd name="T78" fmla="*/ 2040 w 2096"/>
                <a:gd name="T79" fmla="*/ 1289 h 2120"/>
                <a:gd name="T80" fmla="*/ 2087 w 2096"/>
                <a:gd name="T81" fmla="*/ 1265 h 2120"/>
                <a:gd name="T82" fmla="*/ 1914 w 2096"/>
                <a:gd name="T83" fmla="*/ 1170 h 2120"/>
                <a:gd name="T84" fmla="*/ 1795 w 2096"/>
                <a:gd name="T85" fmla="*/ 1020 h 2120"/>
                <a:gd name="T86" fmla="*/ 1597 w 2096"/>
                <a:gd name="T87" fmla="*/ 759 h 2120"/>
                <a:gd name="T88" fmla="*/ 1265 w 2096"/>
                <a:gd name="T89" fmla="*/ 482 h 2120"/>
                <a:gd name="T90" fmla="*/ 1020 w 2096"/>
                <a:gd name="T91" fmla="*/ 253 h 2120"/>
                <a:gd name="T92" fmla="*/ 902 w 2096"/>
                <a:gd name="T93" fmla="*/ 95 h 2120"/>
                <a:gd name="T94" fmla="*/ 617 w 2096"/>
                <a:gd name="T95" fmla="*/ 48 h 2120"/>
                <a:gd name="T96" fmla="*/ 419 w 2096"/>
                <a:gd name="T97" fmla="*/ 1320 h 2120"/>
                <a:gd name="T98" fmla="*/ 388 w 2096"/>
                <a:gd name="T99" fmla="*/ 1439 h 2120"/>
                <a:gd name="T100" fmla="*/ 427 w 2096"/>
                <a:gd name="T101" fmla="*/ 1700 h 2120"/>
                <a:gd name="T102" fmla="*/ 554 w 2096"/>
                <a:gd name="T103" fmla="*/ 2103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96" h="2120">
                  <a:moveTo>
                    <a:pt x="1684" y="2119"/>
                  </a:moveTo>
                  <a:lnTo>
                    <a:pt x="1684" y="2119"/>
                  </a:lnTo>
                  <a:cubicBezTo>
                    <a:pt x="1676" y="2119"/>
                    <a:pt x="1668" y="2119"/>
                    <a:pt x="1661" y="2119"/>
                  </a:cubicBezTo>
                  <a:lnTo>
                    <a:pt x="1653" y="2119"/>
                  </a:lnTo>
                  <a:cubicBezTo>
                    <a:pt x="1621" y="2119"/>
                    <a:pt x="1621" y="2095"/>
                    <a:pt x="1621" y="2071"/>
                  </a:cubicBezTo>
                  <a:cubicBezTo>
                    <a:pt x="1621" y="2063"/>
                    <a:pt x="1621" y="2056"/>
                    <a:pt x="1621" y="2048"/>
                  </a:cubicBezTo>
                  <a:cubicBezTo>
                    <a:pt x="1613" y="2032"/>
                    <a:pt x="1605" y="2024"/>
                    <a:pt x="1605" y="2024"/>
                  </a:cubicBezTo>
                  <a:cubicBezTo>
                    <a:pt x="1550" y="2032"/>
                    <a:pt x="569" y="2111"/>
                    <a:pt x="554" y="2111"/>
                  </a:cubicBezTo>
                  <a:cubicBezTo>
                    <a:pt x="546" y="2111"/>
                    <a:pt x="483" y="2016"/>
                    <a:pt x="467" y="1977"/>
                  </a:cubicBezTo>
                  <a:cubicBezTo>
                    <a:pt x="459" y="1977"/>
                    <a:pt x="459" y="1977"/>
                    <a:pt x="459" y="1977"/>
                  </a:cubicBezTo>
                  <a:lnTo>
                    <a:pt x="459" y="1977"/>
                  </a:lnTo>
                  <a:cubicBezTo>
                    <a:pt x="459" y="1961"/>
                    <a:pt x="443" y="1921"/>
                    <a:pt x="435" y="1897"/>
                  </a:cubicBezTo>
                  <a:cubicBezTo>
                    <a:pt x="419" y="1874"/>
                    <a:pt x="411" y="1858"/>
                    <a:pt x="411" y="1850"/>
                  </a:cubicBezTo>
                  <a:cubicBezTo>
                    <a:pt x="411" y="1834"/>
                    <a:pt x="411" y="1803"/>
                    <a:pt x="419" y="1771"/>
                  </a:cubicBezTo>
                  <a:cubicBezTo>
                    <a:pt x="419" y="1739"/>
                    <a:pt x="419" y="1716"/>
                    <a:pt x="419" y="1700"/>
                  </a:cubicBezTo>
                  <a:cubicBezTo>
                    <a:pt x="419" y="1676"/>
                    <a:pt x="404" y="1652"/>
                    <a:pt x="380" y="1637"/>
                  </a:cubicBezTo>
                  <a:cubicBezTo>
                    <a:pt x="380" y="1629"/>
                    <a:pt x="372" y="1629"/>
                    <a:pt x="372" y="1621"/>
                  </a:cubicBezTo>
                  <a:cubicBezTo>
                    <a:pt x="356" y="1605"/>
                    <a:pt x="372" y="1542"/>
                    <a:pt x="388" y="1526"/>
                  </a:cubicBezTo>
                  <a:cubicBezTo>
                    <a:pt x="396" y="1510"/>
                    <a:pt x="396" y="1471"/>
                    <a:pt x="388" y="1455"/>
                  </a:cubicBezTo>
                  <a:cubicBezTo>
                    <a:pt x="380" y="1455"/>
                    <a:pt x="380" y="1447"/>
                    <a:pt x="380" y="1439"/>
                  </a:cubicBezTo>
                  <a:cubicBezTo>
                    <a:pt x="388" y="1431"/>
                    <a:pt x="396" y="1423"/>
                    <a:pt x="411" y="1415"/>
                  </a:cubicBezTo>
                  <a:lnTo>
                    <a:pt x="411" y="1415"/>
                  </a:lnTo>
                  <a:cubicBezTo>
                    <a:pt x="427" y="1399"/>
                    <a:pt x="435" y="1392"/>
                    <a:pt x="435" y="1368"/>
                  </a:cubicBezTo>
                  <a:cubicBezTo>
                    <a:pt x="435" y="1360"/>
                    <a:pt x="435" y="1352"/>
                    <a:pt x="427" y="1352"/>
                  </a:cubicBezTo>
                  <a:cubicBezTo>
                    <a:pt x="427" y="1344"/>
                    <a:pt x="419" y="1344"/>
                    <a:pt x="411" y="1328"/>
                  </a:cubicBezTo>
                  <a:cubicBezTo>
                    <a:pt x="404" y="1313"/>
                    <a:pt x="411" y="1297"/>
                    <a:pt x="411" y="1289"/>
                  </a:cubicBezTo>
                  <a:cubicBezTo>
                    <a:pt x="411" y="1281"/>
                    <a:pt x="411" y="1273"/>
                    <a:pt x="404" y="1265"/>
                  </a:cubicBezTo>
                  <a:cubicBezTo>
                    <a:pt x="388" y="1257"/>
                    <a:pt x="364" y="1249"/>
                    <a:pt x="364" y="1249"/>
                  </a:cubicBezTo>
                  <a:lnTo>
                    <a:pt x="364" y="1249"/>
                  </a:lnTo>
                  <a:lnTo>
                    <a:pt x="364" y="1249"/>
                  </a:lnTo>
                  <a:cubicBezTo>
                    <a:pt x="0" y="111"/>
                    <a:pt x="0" y="111"/>
                    <a:pt x="0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238" y="87"/>
                    <a:pt x="451" y="63"/>
                    <a:pt x="617" y="40"/>
                  </a:cubicBezTo>
                  <a:cubicBezTo>
                    <a:pt x="799" y="24"/>
                    <a:pt x="917" y="8"/>
                    <a:pt x="941" y="8"/>
                  </a:cubicBezTo>
                  <a:cubicBezTo>
                    <a:pt x="949" y="8"/>
                    <a:pt x="965" y="8"/>
                    <a:pt x="973" y="0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981" y="8"/>
                    <a:pt x="981" y="8"/>
                    <a:pt x="981" y="8"/>
                  </a:cubicBezTo>
                  <a:cubicBezTo>
                    <a:pt x="981" y="16"/>
                    <a:pt x="981" y="24"/>
                    <a:pt x="973" y="24"/>
                  </a:cubicBezTo>
                  <a:cubicBezTo>
                    <a:pt x="973" y="32"/>
                    <a:pt x="965" y="32"/>
                    <a:pt x="965" y="40"/>
                  </a:cubicBezTo>
                  <a:cubicBezTo>
                    <a:pt x="941" y="48"/>
                    <a:pt x="909" y="71"/>
                    <a:pt x="909" y="95"/>
                  </a:cubicBezTo>
                  <a:cubicBezTo>
                    <a:pt x="909" y="103"/>
                    <a:pt x="909" y="103"/>
                    <a:pt x="909" y="103"/>
                  </a:cubicBezTo>
                  <a:cubicBezTo>
                    <a:pt x="909" y="127"/>
                    <a:pt x="902" y="166"/>
                    <a:pt x="917" y="174"/>
                  </a:cubicBezTo>
                  <a:cubicBezTo>
                    <a:pt x="917" y="174"/>
                    <a:pt x="925" y="174"/>
                    <a:pt x="925" y="182"/>
                  </a:cubicBezTo>
                  <a:cubicBezTo>
                    <a:pt x="949" y="198"/>
                    <a:pt x="996" y="222"/>
                    <a:pt x="1004" y="238"/>
                  </a:cubicBezTo>
                  <a:cubicBezTo>
                    <a:pt x="1012" y="245"/>
                    <a:pt x="1020" y="245"/>
                    <a:pt x="1020" y="245"/>
                  </a:cubicBezTo>
                  <a:cubicBezTo>
                    <a:pt x="1028" y="245"/>
                    <a:pt x="1036" y="245"/>
                    <a:pt x="1044" y="245"/>
                  </a:cubicBezTo>
                  <a:cubicBezTo>
                    <a:pt x="1052" y="245"/>
                    <a:pt x="1060" y="238"/>
                    <a:pt x="1068" y="238"/>
                  </a:cubicBezTo>
                  <a:cubicBezTo>
                    <a:pt x="1084" y="238"/>
                    <a:pt x="1099" y="261"/>
                    <a:pt x="1115" y="293"/>
                  </a:cubicBezTo>
                  <a:cubicBezTo>
                    <a:pt x="1123" y="301"/>
                    <a:pt x="1123" y="309"/>
                    <a:pt x="1131" y="316"/>
                  </a:cubicBezTo>
                  <a:cubicBezTo>
                    <a:pt x="1162" y="372"/>
                    <a:pt x="1218" y="451"/>
                    <a:pt x="1265" y="475"/>
                  </a:cubicBezTo>
                  <a:cubicBezTo>
                    <a:pt x="1313" y="490"/>
                    <a:pt x="1328" y="498"/>
                    <a:pt x="1360" y="546"/>
                  </a:cubicBezTo>
                  <a:cubicBezTo>
                    <a:pt x="1392" y="585"/>
                    <a:pt x="1415" y="593"/>
                    <a:pt x="1447" y="609"/>
                  </a:cubicBezTo>
                  <a:cubicBezTo>
                    <a:pt x="1486" y="617"/>
                    <a:pt x="1510" y="625"/>
                    <a:pt x="1534" y="656"/>
                  </a:cubicBezTo>
                  <a:cubicBezTo>
                    <a:pt x="1534" y="664"/>
                    <a:pt x="1542" y="672"/>
                    <a:pt x="1542" y="680"/>
                  </a:cubicBezTo>
                  <a:cubicBezTo>
                    <a:pt x="1558" y="704"/>
                    <a:pt x="1566" y="720"/>
                    <a:pt x="1597" y="751"/>
                  </a:cubicBezTo>
                  <a:cubicBezTo>
                    <a:pt x="1645" y="783"/>
                    <a:pt x="1668" y="799"/>
                    <a:pt x="1692" y="815"/>
                  </a:cubicBezTo>
                  <a:cubicBezTo>
                    <a:pt x="1692" y="822"/>
                    <a:pt x="1700" y="822"/>
                    <a:pt x="1700" y="830"/>
                  </a:cubicBezTo>
                  <a:cubicBezTo>
                    <a:pt x="1732" y="846"/>
                    <a:pt x="1779" y="909"/>
                    <a:pt x="1787" y="933"/>
                  </a:cubicBezTo>
                  <a:cubicBezTo>
                    <a:pt x="1787" y="941"/>
                    <a:pt x="1787" y="949"/>
                    <a:pt x="1787" y="957"/>
                  </a:cubicBezTo>
                  <a:cubicBezTo>
                    <a:pt x="1779" y="980"/>
                    <a:pt x="1779" y="996"/>
                    <a:pt x="1795" y="1012"/>
                  </a:cubicBezTo>
                  <a:cubicBezTo>
                    <a:pt x="1803" y="1020"/>
                    <a:pt x="1811" y="1020"/>
                    <a:pt x="1819" y="1028"/>
                  </a:cubicBezTo>
                  <a:cubicBezTo>
                    <a:pt x="1834" y="1028"/>
                    <a:pt x="1850" y="1036"/>
                    <a:pt x="1858" y="1052"/>
                  </a:cubicBezTo>
                  <a:cubicBezTo>
                    <a:pt x="1866" y="1060"/>
                    <a:pt x="1874" y="1075"/>
                    <a:pt x="1882" y="1083"/>
                  </a:cubicBezTo>
                  <a:cubicBezTo>
                    <a:pt x="1898" y="1107"/>
                    <a:pt x="1906" y="1131"/>
                    <a:pt x="1921" y="1139"/>
                  </a:cubicBezTo>
                  <a:cubicBezTo>
                    <a:pt x="1929" y="1139"/>
                    <a:pt x="1929" y="1155"/>
                    <a:pt x="1921" y="1170"/>
                  </a:cubicBezTo>
                  <a:cubicBezTo>
                    <a:pt x="1914" y="1194"/>
                    <a:pt x="1914" y="1218"/>
                    <a:pt x="1929" y="1226"/>
                  </a:cubicBezTo>
                  <a:cubicBezTo>
                    <a:pt x="1961" y="1241"/>
                    <a:pt x="2032" y="1241"/>
                    <a:pt x="2056" y="1241"/>
                  </a:cubicBezTo>
                  <a:cubicBezTo>
                    <a:pt x="2064" y="1241"/>
                    <a:pt x="2064" y="1241"/>
                    <a:pt x="2064" y="1241"/>
                  </a:cubicBezTo>
                  <a:lnTo>
                    <a:pt x="2064" y="1241"/>
                  </a:lnTo>
                  <a:cubicBezTo>
                    <a:pt x="2064" y="1241"/>
                    <a:pt x="2064" y="1249"/>
                    <a:pt x="2072" y="1249"/>
                  </a:cubicBezTo>
                  <a:cubicBezTo>
                    <a:pt x="2079" y="1249"/>
                    <a:pt x="2087" y="1257"/>
                    <a:pt x="2095" y="1265"/>
                  </a:cubicBezTo>
                  <a:cubicBezTo>
                    <a:pt x="2095" y="1265"/>
                    <a:pt x="2095" y="1265"/>
                    <a:pt x="2095" y="1273"/>
                  </a:cubicBezTo>
                  <a:cubicBezTo>
                    <a:pt x="2095" y="1281"/>
                    <a:pt x="2079" y="1281"/>
                    <a:pt x="2072" y="1281"/>
                  </a:cubicBezTo>
                  <a:cubicBezTo>
                    <a:pt x="2072" y="1289"/>
                    <a:pt x="2064" y="1289"/>
                    <a:pt x="2064" y="1289"/>
                  </a:cubicBezTo>
                  <a:lnTo>
                    <a:pt x="2064" y="1297"/>
                  </a:lnTo>
                  <a:cubicBezTo>
                    <a:pt x="2064" y="1297"/>
                    <a:pt x="2056" y="1297"/>
                    <a:pt x="2040" y="1297"/>
                  </a:cubicBezTo>
                  <a:cubicBezTo>
                    <a:pt x="2032" y="1297"/>
                    <a:pt x="2032" y="1297"/>
                    <a:pt x="2032" y="1297"/>
                  </a:cubicBezTo>
                  <a:cubicBezTo>
                    <a:pt x="2032" y="1297"/>
                    <a:pt x="2024" y="1297"/>
                    <a:pt x="2024" y="1305"/>
                  </a:cubicBezTo>
                  <a:cubicBezTo>
                    <a:pt x="2024" y="1305"/>
                    <a:pt x="2032" y="1320"/>
                    <a:pt x="2040" y="1320"/>
                  </a:cubicBezTo>
                  <a:cubicBezTo>
                    <a:pt x="2040" y="1328"/>
                    <a:pt x="2040" y="1328"/>
                    <a:pt x="2040" y="1336"/>
                  </a:cubicBezTo>
                  <a:lnTo>
                    <a:pt x="2032" y="1336"/>
                  </a:lnTo>
                  <a:cubicBezTo>
                    <a:pt x="2024" y="1336"/>
                    <a:pt x="2016" y="1336"/>
                    <a:pt x="2008" y="1336"/>
                  </a:cubicBezTo>
                  <a:lnTo>
                    <a:pt x="2008" y="1336"/>
                  </a:lnTo>
                  <a:cubicBezTo>
                    <a:pt x="1992" y="1336"/>
                    <a:pt x="1977" y="1344"/>
                    <a:pt x="1969" y="1344"/>
                  </a:cubicBezTo>
                  <a:cubicBezTo>
                    <a:pt x="1961" y="1352"/>
                    <a:pt x="1961" y="1352"/>
                    <a:pt x="1961" y="1352"/>
                  </a:cubicBezTo>
                  <a:cubicBezTo>
                    <a:pt x="1969" y="1352"/>
                    <a:pt x="1969" y="1352"/>
                    <a:pt x="1977" y="1352"/>
                  </a:cubicBezTo>
                  <a:cubicBezTo>
                    <a:pt x="1977" y="1352"/>
                    <a:pt x="1992" y="1352"/>
                    <a:pt x="2001" y="1360"/>
                  </a:cubicBezTo>
                  <a:cubicBezTo>
                    <a:pt x="2008" y="1360"/>
                    <a:pt x="2016" y="1368"/>
                    <a:pt x="2016" y="1368"/>
                  </a:cubicBezTo>
                  <a:cubicBezTo>
                    <a:pt x="2016" y="1384"/>
                    <a:pt x="2008" y="1392"/>
                    <a:pt x="2001" y="1399"/>
                  </a:cubicBezTo>
                  <a:lnTo>
                    <a:pt x="2001" y="1399"/>
                  </a:lnTo>
                  <a:cubicBezTo>
                    <a:pt x="1992" y="1415"/>
                    <a:pt x="1977" y="1415"/>
                    <a:pt x="1969" y="1415"/>
                  </a:cubicBezTo>
                  <a:cubicBezTo>
                    <a:pt x="1961" y="1415"/>
                    <a:pt x="1953" y="1423"/>
                    <a:pt x="1945" y="1423"/>
                  </a:cubicBezTo>
                  <a:cubicBezTo>
                    <a:pt x="1945" y="1431"/>
                    <a:pt x="1945" y="1431"/>
                    <a:pt x="1945" y="1431"/>
                  </a:cubicBezTo>
                  <a:lnTo>
                    <a:pt x="1953" y="1431"/>
                  </a:lnTo>
                  <a:cubicBezTo>
                    <a:pt x="1961" y="1431"/>
                    <a:pt x="1961" y="1431"/>
                    <a:pt x="1961" y="1431"/>
                  </a:cubicBezTo>
                  <a:cubicBezTo>
                    <a:pt x="1969" y="1431"/>
                    <a:pt x="1977" y="1431"/>
                    <a:pt x="1985" y="1439"/>
                  </a:cubicBezTo>
                  <a:cubicBezTo>
                    <a:pt x="1985" y="1439"/>
                    <a:pt x="1985" y="1447"/>
                    <a:pt x="1985" y="1463"/>
                  </a:cubicBezTo>
                  <a:cubicBezTo>
                    <a:pt x="1977" y="1479"/>
                    <a:pt x="1969" y="1486"/>
                    <a:pt x="1953" y="1486"/>
                  </a:cubicBezTo>
                  <a:cubicBezTo>
                    <a:pt x="1953" y="1486"/>
                    <a:pt x="1945" y="1486"/>
                    <a:pt x="1937" y="1494"/>
                  </a:cubicBezTo>
                  <a:cubicBezTo>
                    <a:pt x="1929" y="1494"/>
                    <a:pt x="1929" y="1494"/>
                    <a:pt x="1929" y="1502"/>
                  </a:cubicBezTo>
                  <a:lnTo>
                    <a:pt x="1937" y="1510"/>
                  </a:lnTo>
                  <a:cubicBezTo>
                    <a:pt x="1945" y="1510"/>
                    <a:pt x="1945" y="1510"/>
                    <a:pt x="1945" y="1510"/>
                  </a:cubicBezTo>
                  <a:cubicBezTo>
                    <a:pt x="1953" y="1518"/>
                    <a:pt x="1961" y="1518"/>
                    <a:pt x="1977" y="1534"/>
                  </a:cubicBezTo>
                  <a:cubicBezTo>
                    <a:pt x="1977" y="1534"/>
                    <a:pt x="1985" y="1542"/>
                    <a:pt x="1977" y="1550"/>
                  </a:cubicBezTo>
                  <a:cubicBezTo>
                    <a:pt x="1977" y="1557"/>
                    <a:pt x="1961" y="1573"/>
                    <a:pt x="1945" y="1581"/>
                  </a:cubicBezTo>
                  <a:cubicBezTo>
                    <a:pt x="1937" y="1581"/>
                    <a:pt x="1937" y="1581"/>
                    <a:pt x="1937" y="1581"/>
                  </a:cubicBezTo>
                  <a:lnTo>
                    <a:pt x="1937" y="1589"/>
                  </a:lnTo>
                  <a:cubicBezTo>
                    <a:pt x="1937" y="1589"/>
                    <a:pt x="1937" y="1597"/>
                    <a:pt x="1937" y="1613"/>
                  </a:cubicBezTo>
                  <a:cubicBezTo>
                    <a:pt x="1937" y="1621"/>
                    <a:pt x="1937" y="1629"/>
                    <a:pt x="1937" y="1629"/>
                  </a:cubicBezTo>
                  <a:lnTo>
                    <a:pt x="1937" y="1629"/>
                  </a:lnTo>
                  <a:lnTo>
                    <a:pt x="1945" y="1621"/>
                  </a:lnTo>
                  <a:cubicBezTo>
                    <a:pt x="1953" y="1621"/>
                    <a:pt x="1961" y="1629"/>
                    <a:pt x="1961" y="1629"/>
                  </a:cubicBezTo>
                  <a:cubicBezTo>
                    <a:pt x="1969" y="1637"/>
                    <a:pt x="1969" y="1637"/>
                    <a:pt x="1969" y="1652"/>
                  </a:cubicBezTo>
                  <a:cubicBezTo>
                    <a:pt x="1969" y="1668"/>
                    <a:pt x="1945" y="1684"/>
                    <a:pt x="1921" y="1692"/>
                  </a:cubicBezTo>
                  <a:cubicBezTo>
                    <a:pt x="1914" y="1692"/>
                    <a:pt x="1906" y="1692"/>
                    <a:pt x="1906" y="1700"/>
                  </a:cubicBezTo>
                  <a:cubicBezTo>
                    <a:pt x="1898" y="1708"/>
                    <a:pt x="1906" y="1716"/>
                    <a:pt x="1906" y="1724"/>
                  </a:cubicBezTo>
                  <a:cubicBezTo>
                    <a:pt x="1914" y="1724"/>
                    <a:pt x="1914" y="1724"/>
                    <a:pt x="1914" y="1732"/>
                  </a:cubicBezTo>
                  <a:lnTo>
                    <a:pt x="1906" y="1739"/>
                  </a:lnTo>
                  <a:cubicBezTo>
                    <a:pt x="1890" y="1755"/>
                    <a:pt x="1882" y="1755"/>
                    <a:pt x="1890" y="1771"/>
                  </a:cubicBezTo>
                  <a:cubicBezTo>
                    <a:pt x="1906" y="1787"/>
                    <a:pt x="1906" y="1795"/>
                    <a:pt x="1906" y="1818"/>
                  </a:cubicBezTo>
                  <a:cubicBezTo>
                    <a:pt x="1906" y="1826"/>
                    <a:pt x="1898" y="1834"/>
                    <a:pt x="1898" y="1842"/>
                  </a:cubicBezTo>
                  <a:lnTo>
                    <a:pt x="1898" y="1842"/>
                  </a:lnTo>
                  <a:cubicBezTo>
                    <a:pt x="1898" y="1882"/>
                    <a:pt x="1898" y="1882"/>
                    <a:pt x="1914" y="1890"/>
                  </a:cubicBezTo>
                  <a:cubicBezTo>
                    <a:pt x="1914" y="1897"/>
                    <a:pt x="1914" y="1897"/>
                    <a:pt x="1914" y="1897"/>
                  </a:cubicBezTo>
                  <a:lnTo>
                    <a:pt x="1914" y="1897"/>
                  </a:lnTo>
                  <a:lnTo>
                    <a:pt x="1914" y="1905"/>
                  </a:lnTo>
                  <a:cubicBezTo>
                    <a:pt x="1906" y="1913"/>
                    <a:pt x="1890" y="1921"/>
                    <a:pt x="1858" y="1921"/>
                  </a:cubicBezTo>
                  <a:cubicBezTo>
                    <a:pt x="1834" y="1921"/>
                    <a:pt x="1795" y="1913"/>
                    <a:pt x="1763" y="1913"/>
                  </a:cubicBezTo>
                  <a:cubicBezTo>
                    <a:pt x="1739" y="1905"/>
                    <a:pt x="1716" y="1905"/>
                    <a:pt x="1708" y="1905"/>
                  </a:cubicBezTo>
                  <a:cubicBezTo>
                    <a:pt x="1700" y="1905"/>
                    <a:pt x="1692" y="1905"/>
                    <a:pt x="1692" y="1905"/>
                  </a:cubicBezTo>
                  <a:cubicBezTo>
                    <a:pt x="1684" y="1913"/>
                    <a:pt x="1684" y="1913"/>
                    <a:pt x="1684" y="1921"/>
                  </a:cubicBezTo>
                  <a:cubicBezTo>
                    <a:pt x="1684" y="1929"/>
                    <a:pt x="1684" y="1945"/>
                    <a:pt x="1700" y="1969"/>
                  </a:cubicBezTo>
                  <a:cubicBezTo>
                    <a:pt x="1716" y="1992"/>
                    <a:pt x="1716" y="2024"/>
                    <a:pt x="1708" y="2056"/>
                  </a:cubicBezTo>
                  <a:cubicBezTo>
                    <a:pt x="1708" y="2063"/>
                    <a:pt x="1708" y="2079"/>
                    <a:pt x="1708" y="2087"/>
                  </a:cubicBezTo>
                  <a:cubicBezTo>
                    <a:pt x="1708" y="2111"/>
                    <a:pt x="1700" y="2119"/>
                    <a:pt x="1684" y="2119"/>
                  </a:cubicBezTo>
                  <a:close/>
                  <a:moveTo>
                    <a:pt x="1605" y="2016"/>
                  </a:moveTo>
                  <a:lnTo>
                    <a:pt x="1605" y="2016"/>
                  </a:lnTo>
                  <a:lnTo>
                    <a:pt x="1605" y="2016"/>
                  </a:lnTo>
                  <a:cubicBezTo>
                    <a:pt x="1605" y="2016"/>
                    <a:pt x="1613" y="2024"/>
                    <a:pt x="1629" y="2048"/>
                  </a:cubicBezTo>
                  <a:cubicBezTo>
                    <a:pt x="1629" y="2056"/>
                    <a:pt x="1629" y="2063"/>
                    <a:pt x="1629" y="2071"/>
                  </a:cubicBezTo>
                  <a:cubicBezTo>
                    <a:pt x="1629" y="2095"/>
                    <a:pt x="1629" y="2111"/>
                    <a:pt x="1653" y="2111"/>
                  </a:cubicBezTo>
                  <a:cubicBezTo>
                    <a:pt x="1653" y="2111"/>
                    <a:pt x="1661" y="2111"/>
                    <a:pt x="1668" y="2111"/>
                  </a:cubicBezTo>
                  <a:cubicBezTo>
                    <a:pt x="1668" y="2111"/>
                    <a:pt x="1676" y="2111"/>
                    <a:pt x="1684" y="2111"/>
                  </a:cubicBezTo>
                  <a:cubicBezTo>
                    <a:pt x="1692" y="2111"/>
                    <a:pt x="1700" y="2111"/>
                    <a:pt x="1700" y="2087"/>
                  </a:cubicBezTo>
                  <a:cubicBezTo>
                    <a:pt x="1700" y="2079"/>
                    <a:pt x="1700" y="2063"/>
                    <a:pt x="1700" y="2048"/>
                  </a:cubicBezTo>
                  <a:cubicBezTo>
                    <a:pt x="1708" y="2024"/>
                    <a:pt x="1708" y="1992"/>
                    <a:pt x="1692" y="1969"/>
                  </a:cubicBezTo>
                  <a:cubicBezTo>
                    <a:pt x="1676" y="1945"/>
                    <a:pt x="1676" y="1929"/>
                    <a:pt x="1676" y="1921"/>
                  </a:cubicBezTo>
                  <a:cubicBezTo>
                    <a:pt x="1676" y="1913"/>
                    <a:pt x="1684" y="1905"/>
                    <a:pt x="1692" y="1897"/>
                  </a:cubicBezTo>
                  <a:cubicBezTo>
                    <a:pt x="1692" y="1897"/>
                    <a:pt x="1700" y="1897"/>
                    <a:pt x="1708" y="1897"/>
                  </a:cubicBezTo>
                  <a:cubicBezTo>
                    <a:pt x="1716" y="1897"/>
                    <a:pt x="1739" y="1897"/>
                    <a:pt x="1763" y="1905"/>
                  </a:cubicBezTo>
                  <a:cubicBezTo>
                    <a:pt x="1795" y="1913"/>
                    <a:pt x="1834" y="1913"/>
                    <a:pt x="1858" y="1913"/>
                  </a:cubicBezTo>
                  <a:cubicBezTo>
                    <a:pt x="1882" y="1913"/>
                    <a:pt x="1898" y="1913"/>
                    <a:pt x="1906" y="1905"/>
                  </a:cubicBezTo>
                  <a:cubicBezTo>
                    <a:pt x="1906" y="1897"/>
                    <a:pt x="1906" y="1897"/>
                    <a:pt x="1906" y="1897"/>
                  </a:cubicBezTo>
                  <a:cubicBezTo>
                    <a:pt x="1890" y="1882"/>
                    <a:pt x="1890" y="1874"/>
                    <a:pt x="1890" y="1842"/>
                  </a:cubicBezTo>
                  <a:lnTo>
                    <a:pt x="1890" y="1842"/>
                  </a:lnTo>
                  <a:cubicBezTo>
                    <a:pt x="1890" y="1826"/>
                    <a:pt x="1898" y="1826"/>
                    <a:pt x="1898" y="1818"/>
                  </a:cubicBezTo>
                  <a:cubicBezTo>
                    <a:pt x="1898" y="1795"/>
                    <a:pt x="1898" y="1795"/>
                    <a:pt x="1890" y="1771"/>
                  </a:cubicBezTo>
                  <a:cubicBezTo>
                    <a:pt x="1874" y="1755"/>
                    <a:pt x="1890" y="1747"/>
                    <a:pt x="1898" y="1739"/>
                  </a:cubicBezTo>
                  <a:cubicBezTo>
                    <a:pt x="1898" y="1732"/>
                    <a:pt x="1906" y="1732"/>
                    <a:pt x="1906" y="1732"/>
                  </a:cubicBezTo>
                  <a:cubicBezTo>
                    <a:pt x="1906" y="1724"/>
                    <a:pt x="1906" y="1724"/>
                    <a:pt x="1906" y="1724"/>
                  </a:cubicBezTo>
                  <a:cubicBezTo>
                    <a:pt x="1898" y="1716"/>
                    <a:pt x="1890" y="1708"/>
                    <a:pt x="1898" y="1700"/>
                  </a:cubicBezTo>
                  <a:cubicBezTo>
                    <a:pt x="1898" y="1692"/>
                    <a:pt x="1906" y="1684"/>
                    <a:pt x="1921" y="1684"/>
                  </a:cubicBezTo>
                  <a:cubicBezTo>
                    <a:pt x="1945" y="1676"/>
                    <a:pt x="1961" y="1660"/>
                    <a:pt x="1961" y="1645"/>
                  </a:cubicBezTo>
                  <a:lnTo>
                    <a:pt x="1961" y="1637"/>
                  </a:lnTo>
                  <a:cubicBezTo>
                    <a:pt x="1953" y="1629"/>
                    <a:pt x="1945" y="1629"/>
                    <a:pt x="1937" y="1637"/>
                  </a:cubicBezTo>
                  <a:cubicBezTo>
                    <a:pt x="1937" y="1637"/>
                    <a:pt x="1937" y="1637"/>
                    <a:pt x="1929" y="1637"/>
                  </a:cubicBezTo>
                  <a:cubicBezTo>
                    <a:pt x="1929" y="1637"/>
                    <a:pt x="1929" y="1637"/>
                    <a:pt x="1929" y="1629"/>
                  </a:cubicBezTo>
                  <a:cubicBezTo>
                    <a:pt x="1929" y="1629"/>
                    <a:pt x="1929" y="1621"/>
                    <a:pt x="1929" y="1613"/>
                  </a:cubicBezTo>
                  <a:cubicBezTo>
                    <a:pt x="1929" y="1597"/>
                    <a:pt x="1929" y="1597"/>
                    <a:pt x="1929" y="1589"/>
                  </a:cubicBezTo>
                  <a:cubicBezTo>
                    <a:pt x="1929" y="1581"/>
                    <a:pt x="1929" y="1581"/>
                    <a:pt x="1937" y="1573"/>
                  </a:cubicBezTo>
                  <a:cubicBezTo>
                    <a:pt x="1953" y="1566"/>
                    <a:pt x="1969" y="1557"/>
                    <a:pt x="1977" y="1550"/>
                  </a:cubicBezTo>
                  <a:cubicBezTo>
                    <a:pt x="1977" y="1542"/>
                    <a:pt x="1977" y="1542"/>
                    <a:pt x="1969" y="1534"/>
                  </a:cubicBezTo>
                  <a:cubicBezTo>
                    <a:pt x="1961" y="1526"/>
                    <a:pt x="1953" y="1526"/>
                    <a:pt x="1945" y="1518"/>
                  </a:cubicBezTo>
                  <a:cubicBezTo>
                    <a:pt x="1937" y="1518"/>
                    <a:pt x="1937" y="1518"/>
                    <a:pt x="1937" y="1518"/>
                  </a:cubicBezTo>
                  <a:cubicBezTo>
                    <a:pt x="1929" y="1518"/>
                    <a:pt x="1921" y="1510"/>
                    <a:pt x="1921" y="1502"/>
                  </a:cubicBezTo>
                  <a:cubicBezTo>
                    <a:pt x="1921" y="1502"/>
                    <a:pt x="1921" y="1494"/>
                    <a:pt x="1937" y="1486"/>
                  </a:cubicBezTo>
                  <a:cubicBezTo>
                    <a:pt x="1937" y="1479"/>
                    <a:pt x="1945" y="1479"/>
                    <a:pt x="1953" y="1479"/>
                  </a:cubicBezTo>
                  <a:cubicBezTo>
                    <a:pt x="1961" y="1479"/>
                    <a:pt x="1969" y="1479"/>
                    <a:pt x="1977" y="1463"/>
                  </a:cubicBezTo>
                  <a:cubicBezTo>
                    <a:pt x="1977" y="1455"/>
                    <a:pt x="1977" y="1447"/>
                    <a:pt x="1977" y="1439"/>
                  </a:cubicBezTo>
                  <a:cubicBezTo>
                    <a:pt x="1977" y="1439"/>
                    <a:pt x="1969" y="1439"/>
                    <a:pt x="1961" y="1439"/>
                  </a:cubicBezTo>
                  <a:cubicBezTo>
                    <a:pt x="1961" y="1439"/>
                    <a:pt x="1961" y="1439"/>
                    <a:pt x="1953" y="1439"/>
                  </a:cubicBezTo>
                  <a:lnTo>
                    <a:pt x="1945" y="1439"/>
                  </a:lnTo>
                  <a:cubicBezTo>
                    <a:pt x="1945" y="1439"/>
                    <a:pt x="1937" y="1439"/>
                    <a:pt x="1937" y="1431"/>
                  </a:cubicBezTo>
                  <a:cubicBezTo>
                    <a:pt x="1937" y="1431"/>
                    <a:pt x="1937" y="1423"/>
                    <a:pt x="1945" y="1423"/>
                  </a:cubicBezTo>
                  <a:cubicBezTo>
                    <a:pt x="1953" y="1415"/>
                    <a:pt x="1961" y="1415"/>
                    <a:pt x="1969" y="1407"/>
                  </a:cubicBezTo>
                  <a:cubicBezTo>
                    <a:pt x="1977" y="1407"/>
                    <a:pt x="1985" y="1407"/>
                    <a:pt x="1992" y="1399"/>
                  </a:cubicBezTo>
                  <a:lnTo>
                    <a:pt x="1992" y="1392"/>
                  </a:lnTo>
                  <a:cubicBezTo>
                    <a:pt x="2001" y="1384"/>
                    <a:pt x="2008" y="1376"/>
                    <a:pt x="2008" y="1376"/>
                  </a:cubicBezTo>
                  <a:cubicBezTo>
                    <a:pt x="2008" y="1368"/>
                    <a:pt x="2001" y="1368"/>
                    <a:pt x="1992" y="1368"/>
                  </a:cubicBezTo>
                  <a:cubicBezTo>
                    <a:pt x="1985" y="1360"/>
                    <a:pt x="1977" y="1360"/>
                    <a:pt x="1969" y="1360"/>
                  </a:cubicBezTo>
                  <a:cubicBezTo>
                    <a:pt x="1961" y="1352"/>
                    <a:pt x="1953" y="1352"/>
                    <a:pt x="1953" y="1352"/>
                  </a:cubicBezTo>
                  <a:cubicBezTo>
                    <a:pt x="1953" y="1344"/>
                    <a:pt x="1961" y="1344"/>
                    <a:pt x="1961" y="1344"/>
                  </a:cubicBezTo>
                  <a:cubicBezTo>
                    <a:pt x="1969" y="1336"/>
                    <a:pt x="1992" y="1328"/>
                    <a:pt x="2008" y="1328"/>
                  </a:cubicBezTo>
                  <a:cubicBezTo>
                    <a:pt x="2008" y="1328"/>
                    <a:pt x="2008" y="1328"/>
                    <a:pt x="2016" y="1328"/>
                  </a:cubicBezTo>
                  <a:cubicBezTo>
                    <a:pt x="2024" y="1328"/>
                    <a:pt x="2024" y="1328"/>
                    <a:pt x="2032" y="1328"/>
                  </a:cubicBezTo>
                  <a:lnTo>
                    <a:pt x="2032" y="1328"/>
                  </a:lnTo>
                  <a:lnTo>
                    <a:pt x="2032" y="1328"/>
                  </a:lnTo>
                  <a:cubicBezTo>
                    <a:pt x="2024" y="1313"/>
                    <a:pt x="2016" y="1305"/>
                    <a:pt x="2016" y="1297"/>
                  </a:cubicBezTo>
                  <a:cubicBezTo>
                    <a:pt x="2024" y="1297"/>
                    <a:pt x="2024" y="1289"/>
                    <a:pt x="2032" y="1289"/>
                  </a:cubicBezTo>
                  <a:cubicBezTo>
                    <a:pt x="2040" y="1289"/>
                    <a:pt x="2040" y="1289"/>
                    <a:pt x="2040" y="1289"/>
                  </a:cubicBezTo>
                  <a:cubicBezTo>
                    <a:pt x="2048" y="1289"/>
                    <a:pt x="2056" y="1289"/>
                    <a:pt x="2056" y="1289"/>
                  </a:cubicBezTo>
                  <a:lnTo>
                    <a:pt x="2056" y="1289"/>
                  </a:lnTo>
                  <a:cubicBezTo>
                    <a:pt x="2056" y="1281"/>
                    <a:pt x="2064" y="1281"/>
                    <a:pt x="2072" y="1281"/>
                  </a:cubicBezTo>
                  <a:cubicBezTo>
                    <a:pt x="2079" y="1273"/>
                    <a:pt x="2087" y="1273"/>
                    <a:pt x="2087" y="1265"/>
                  </a:cubicBezTo>
                  <a:lnTo>
                    <a:pt x="2087" y="1265"/>
                  </a:lnTo>
                  <a:cubicBezTo>
                    <a:pt x="2079" y="1257"/>
                    <a:pt x="2072" y="1257"/>
                    <a:pt x="2072" y="1257"/>
                  </a:cubicBezTo>
                  <a:cubicBezTo>
                    <a:pt x="2064" y="1249"/>
                    <a:pt x="2064" y="1249"/>
                    <a:pt x="2056" y="1249"/>
                  </a:cubicBezTo>
                  <a:lnTo>
                    <a:pt x="2056" y="1249"/>
                  </a:lnTo>
                  <a:cubicBezTo>
                    <a:pt x="2024" y="1249"/>
                    <a:pt x="1953" y="1249"/>
                    <a:pt x="1929" y="1233"/>
                  </a:cubicBezTo>
                  <a:cubicBezTo>
                    <a:pt x="1906" y="1218"/>
                    <a:pt x="1906" y="1194"/>
                    <a:pt x="1914" y="1170"/>
                  </a:cubicBezTo>
                  <a:cubicBezTo>
                    <a:pt x="1921" y="1155"/>
                    <a:pt x="1921" y="1146"/>
                    <a:pt x="1914" y="1139"/>
                  </a:cubicBezTo>
                  <a:cubicBezTo>
                    <a:pt x="1906" y="1131"/>
                    <a:pt x="1890" y="1107"/>
                    <a:pt x="1874" y="1091"/>
                  </a:cubicBezTo>
                  <a:cubicBezTo>
                    <a:pt x="1866" y="1075"/>
                    <a:pt x="1866" y="1067"/>
                    <a:pt x="1858" y="1060"/>
                  </a:cubicBezTo>
                  <a:cubicBezTo>
                    <a:pt x="1842" y="1044"/>
                    <a:pt x="1834" y="1036"/>
                    <a:pt x="1819" y="1028"/>
                  </a:cubicBezTo>
                  <a:cubicBezTo>
                    <a:pt x="1811" y="1028"/>
                    <a:pt x="1803" y="1020"/>
                    <a:pt x="1795" y="1020"/>
                  </a:cubicBezTo>
                  <a:cubicBezTo>
                    <a:pt x="1771" y="1004"/>
                    <a:pt x="1779" y="980"/>
                    <a:pt x="1779" y="957"/>
                  </a:cubicBezTo>
                  <a:cubicBezTo>
                    <a:pt x="1779" y="949"/>
                    <a:pt x="1779" y="941"/>
                    <a:pt x="1779" y="933"/>
                  </a:cubicBezTo>
                  <a:cubicBezTo>
                    <a:pt x="1771" y="917"/>
                    <a:pt x="1724" y="854"/>
                    <a:pt x="1700" y="830"/>
                  </a:cubicBezTo>
                  <a:cubicBezTo>
                    <a:pt x="1692" y="830"/>
                    <a:pt x="1692" y="830"/>
                    <a:pt x="1684" y="822"/>
                  </a:cubicBezTo>
                  <a:cubicBezTo>
                    <a:pt x="1661" y="807"/>
                    <a:pt x="1637" y="791"/>
                    <a:pt x="1597" y="759"/>
                  </a:cubicBezTo>
                  <a:cubicBezTo>
                    <a:pt x="1558" y="728"/>
                    <a:pt x="1550" y="704"/>
                    <a:pt x="1542" y="688"/>
                  </a:cubicBezTo>
                  <a:cubicBezTo>
                    <a:pt x="1534" y="680"/>
                    <a:pt x="1534" y="672"/>
                    <a:pt x="1526" y="656"/>
                  </a:cubicBezTo>
                  <a:cubicBezTo>
                    <a:pt x="1502" y="633"/>
                    <a:pt x="1479" y="625"/>
                    <a:pt x="1447" y="617"/>
                  </a:cubicBezTo>
                  <a:cubicBezTo>
                    <a:pt x="1415" y="601"/>
                    <a:pt x="1392" y="593"/>
                    <a:pt x="1360" y="546"/>
                  </a:cubicBezTo>
                  <a:cubicBezTo>
                    <a:pt x="1328" y="506"/>
                    <a:pt x="1313" y="498"/>
                    <a:pt x="1265" y="482"/>
                  </a:cubicBezTo>
                  <a:cubicBezTo>
                    <a:pt x="1210" y="459"/>
                    <a:pt x="1162" y="388"/>
                    <a:pt x="1123" y="324"/>
                  </a:cubicBezTo>
                  <a:cubicBezTo>
                    <a:pt x="1115" y="316"/>
                    <a:pt x="1115" y="301"/>
                    <a:pt x="1107" y="293"/>
                  </a:cubicBezTo>
                  <a:cubicBezTo>
                    <a:pt x="1091" y="261"/>
                    <a:pt x="1084" y="245"/>
                    <a:pt x="1068" y="245"/>
                  </a:cubicBezTo>
                  <a:cubicBezTo>
                    <a:pt x="1060" y="245"/>
                    <a:pt x="1052" y="245"/>
                    <a:pt x="1044" y="253"/>
                  </a:cubicBezTo>
                  <a:cubicBezTo>
                    <a:pt x="1036" y="253"/>
                    <a:pt x="1028" y="253"/>
                    <a:pt x="1020" y="253"/>
                  </a:cubicBezTo>
                  <a:cubicBezTo>
                    <a:pt x="1012" y="253"/>
                    <a:pt x="1004" y="253"/>
                    <a:pt x="1004" y="245"/>
                  </a:cubicBezTo>
                  <a:cubicBezTo>
                    <a:pt x="989" y="229"/>
                    <a:pt x="949" y="198"/>
                    <a:pt x="925" y="182"/>
                  </a:cubicBezTo>
                  <a:cubicBezTo>
                    <a:pt x="917" y="182"/>
                    <a:pt x="917" y="182"/>
                    <a:pt x="909" y="174"/>
                  </a:cubicBezTo>
                  <a:cubicBezTo>
                    <a:pt x="894" y="166"/>
                    <a:pt x="902" y="135"/>
                    <a:pt x="902" y="103"/>
                  </a:cubicBezTo>
                  <a:cubicBezTo>
                    <a:pt x="902" y="95"/>
                    <a:pt x="902" y="95"/>
                    <a:pt x="902" y="95"/>
                  </a:cubicBezTo>
                  <a:cubicBezTo>
                    <a:pt x="902" y="63"/>
                    <a:pt x="941" y="48"/>
                    <a:pt x="957" y="32"/>
                  </a:cubicBezTo>
                  <a:cubicBezTo>
                    <a:pt x="965" y="24"/>
                    <a:pt x="965" y="24"/>
                    <a:pt x="965" y="24"/>
                  </a:cubicBezTo>
                  <a:cubicBezTo>
                    <a:pt x="973" y="24"/>
                    <a:pt x="973" y="24"/>
                    <a:pt x="973" y="8"/>
                  </a:cubicBezTo>
                  <a:cubicBezTo>
                    <a:pt x="965" y="16"/>
                    <a:pt x="949" y="16"/>
                    <a:pt x="941" y="16"/>
                  </a:cubicBezTo>
                  <a:cubicBezTo>
                    <a:pt x="917" y="16"/>
                    <a:pt x="799" y="32"/>
                    <a:pt x="617" y="48"/>
                  </a:cubicBezTo>
                  <a:cubicBezTo>
                    <a:pt x="451" y="71"/>
                    <a:pt x="245" y="95"/>
                    <a:pt x="8" y="119"/>
                  </a:cubicBezTo>
                  <a:cubicBezTo>
                    <a:pt x="372" y="1241"/>
                    <a:pt x="372" y="1241"/>
                    <a:pt x="372" y="1241"/>
                  </a:cubicBezTo>
                  <a:cubicBezTo>
                    <a:pt x="372" y="1241"/>
                    <a:pt x="396" y="1249"/>
                    <a:pt x="411" y="1265"/>
                  </a:cubicBezTo>
                  <a:cubicBezTo>
                    <a:pt x="419" y="1273"/>
                    <a:pt x="419" y="1281"/>
                    <a:pt x="419" y="1289"/>
                  </a:cubicBezTo>
                  <a:cubicBezTo>
                    <a:pt x="419" y="1297"/>
                    <a:pt x="411" y="1313"/>
                    <a:pt x="419" y="1320"/>
                  </a:cubicBezTo>
                  <a:cubicBezTo>
                    <a:pt x="419" y="1336"/>
                    <a:pt x="427" y="1344"/>
                    <a:pt x="435" y="1344"/>
                  </a:cubicBezTo>
                  <a:cubicBezTo>
                    <a:pt x="435" y="1352"/>
                    <a:pt x="443" y="1352"/>
                    <a:pt x="443" y="1368"/>
                  </a:cubicBezTo>
                  <a:cubicBezTo>
                    <a:pt x="443" y="1392"/>
                    <a:pt x="435" y="1407"/>
                    <a:pt x="419" y="1415"/>
                  </a:cubicBezTo>
                  <a:cubicBezTo>
                    <a:pt x="411" y="1423"/>
                    <a:pt x="411" y="1423"/>
                    <a:pt x="411" y="1423"/>
                  </a:cubicBezTo>
                  <a:cubicBezTo>
                    <a:pt x="404" y="1431"/>
                    <a:pt x="388" y="1431"/>
                    <a:pt x="388" y="1439"/>
                  </a:cubicBezTo>
                  <a:cubicBezTo>
                    <a:pt x="388" y="1447"/>
                    <a:pt x="388" y="1447"/>
                    <a:pt x="396" y="1455"/>
                  </a:cubicBezTo>
                  <a:cubicBezTo>
                    <a:pt x="404" y="1471"/>
                    <a:pt x="411" y="1518"/>
                    <a:pt x="396" y="1534"/>
                  </a:cubicBezTo>
                  <a:cubicBezTo>
                    <a:pt x="380" y="1542"/>
                    <a:pt x="364" y="1605"/>
                    <a:pt x="380" y="1621"/>
                  </a:cubicBezTo>
                  <a:lnTo>
                    <a:pt x="388" y="1629"/>
                  </a:lnTo>
                  <a:cubicBezTo>
                    <a:pt x="404" y="1645"/>
                    <a:pt x="427" y="1676"/>
                    <a:pt x="427" y="1700"/>
                  </a:cubicBezTo>
                  <a:cubicBezTo>
                    <a:pt x="427" y="1716"/>
                    <a:pt x="427" y="1739"/>
                    <a:pt x="427" y="1771"/>
                  </a:cubicBezTo>
                  <a:cubicBezTo>
                    <a:pt x="419" y="1803"/>
                    <a:pt x="411" y="1834"/>
                    <a:pt x="419" y="1850"/>
                  </a:cubicBezTo>
                  <a:cubicBezTo>
                    <a:pt x="419" y="1858"/>
                    <a:pt x="427" y="1874"/>
                    <a:pt x="435" y="1890"/>
                  </a:cubicBezTo>
                  <a:cubicBezTo>
                    <a:pt x="451" y="1921"/>
                    <a:pt x="467" y="1961"/>
                    <a:pt x="467" y="1977"/>
                  </a:cubicBezTo>
                  <a:cubicBezTo>
                    <a:pt x="506" y="2032"/>
                    <a:pt x="546" y="2095"/>
                    <a:pt x="554" y="2103"/>
                  </a:cubicBezTo>
                  <a:cubicBezTo>
                    <a:pt x="569" y="2103"/>
                    <a:pt x="1589" y="2016"/>
                    <a:pt x="1605" y="201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Freeform 412"/>
            <p:cNvSpPr>
              <a:spLocks noChangeArrowheads="1"/>
            </p:cNvSpPr>
            <p:nvPr/>
          </p:nvSpPr>
          <p:spPr bwMode="auto">
            <a:xfrm>
              <a:off x="19109002" y="7891597"/>
              <a:ext cx="758412" cy="1240828"/>
            </a:xfrm>
            <a:custGeom>
              <a:avLst/>
              <a:gdLst>
                <a:gd name="T0" fmla="*/ 1399 w 1440"/>
                <a:gd name="T1" fmla="*/ 1581 h 2357"/>
                <a:gd name="T2" fmla="*/ 1399 w 1440"/>
                <a:gd name="T3" fmla="*/ 1581 h 2357"/>
                <a:gd name="T4" fmla="*/ 1344 w 1440"/>
                <a:gd name="T5" fmla="*/ 1502 h 2357"/>
                <a:gd name="T6" fmla="*/ 1360 w 1440"/>
                <a:gd name="T7" fmla="*/ 1407 h 2357"/>
                <a:gd name="T8" fmla="*/ 1360 w 1440"/>
                <a:gd name="T9" fmla="*/ 1336 h 2357"/>
                <a:gd name="T10" fmla="*/ 1383 w 1440"/>
                <a:gd name="T11" fmla="*/ 1296 h 2357"/>
                <a:gd name="T12" fmla="*/ 1415 w 1440"/>
                <a:gd name="T13" fmla="*/ 1249 h 2357"/>
                <a:gd name="T14" fmla="*/ 1383 w 1440"/>
                <a:gd name="T15" fmla="*/ 1209 h 2357"/>
                <a:gd name="T16" fmla="*/ 1376 w 1440"/>
                <a:gd name="T17" fmla="*/ 1146 h 2357"/>
                <a:gd name="T18" fmla="*/ 1336 w 1440"/>
                <a:gd name="T19" fmla="*/ 1130 h 2357"/>
                <a:gd name="T20" fmla="*/ 980 w 1440"/>
                <a:gd name="T21" fmla="*/ 0 h 2357"/>
                <a:gd name="T22" fmla="*/ 0 w 1440"/>
                <a:gd name="T23" fmla="*/ 95 h 2357"/>
                <a:gd name="T24" fmla="*/ 24 w 1440"/>
                <a:gd name="T25" fmla="*/ 134 h 2357"/>
                <a:gd name="T26" fmla="*/ 40 w 1440"/>
                <a:gd name="T27" fmla="*/ 182 h 2357"/>
                <a:gd name="T28" fmla="*/ 24 w 1440"/>
                <a:gd name="T29" fmla="*/ 1636 h 2357"/>
                <a:gd name="T30" fmla="*/ 111 w 1440"/>
                <a:gd name="T31" fmla="*/ 2300 h 2357"/>
                <a:gd name="T32" fmla="*/ 190 w 1440"/>
                <a:gd name="T33" fmla="*/ 2292 h 2357"/>
                <a:gd name="T34" fmla="*/ 229 w 1440"/>
                <a:gd name="T35" fmla="*/ 2261 h 2357"/>
                <a:gd name="T36" fmla="*/ 245 w 1440"/>
                <a:gd name="T37" fmla="*/ 2134 h 2357"/>
                <a:gd name="T38" fmla="*/ 308 w 1440"/>
                <a:gd name="T39" fmla="*/ 2166 h 2357"/>
                <a:gd name="T40" fmla="*/ 285 w 1440"/>
                <a:gd name="T41" fmla="*/ 2229 h 2357"/>
                <a:gd name="T42" fmla="*/ 356 w 1440"/>
                <a:gd name="T43" fmla="*/ 2284 h 2357"/>
                <a:gd name="T44" fmla="*/ 332 w 1440"/>
                <a:gd name="T45" fmla="*/ 2324 h 2357"/>
                <a:gd name="T46" fmla="*/ 277 w 1440"/>
                <a:gd name="T47" fmla="*/ 2348 h 2357"/>
                <a:gd name="T48" fmla="*/ 371 w 1440"/>
                <a:gd name="T49" fmla="*/ 2340 h 2357"/>
                <a:gd name="T50" fmla="*/ 443 w 1440"/>
                <a:gd name="T51" fmla="*/ 2316 h 2357"/>
                <a:gd name="T52" fmla="*/ 474 w 1440"/>
                <a:gd name="T53" fmla="*/ 2277 h 2357"/>
                <a:gd name="T54" fmla="*/ 490 w 1440"/>
                <a:gd name="T55" fmla="*/ 2292 h 2357"/>
                <a:gd name="T56" fmla="*/ 514 w 1440"/>
                <a:gd name="T57" fmla="*/ 2229 h 2357"/>
                <a:gd name="T58" fmla="*/ 490 w 1440"/>
                <a:gd name="T59" fmla="*/ 2158 h 2357"/>
                <a:gd name="T60" fmla="*/ 482 w 1440"/>
                <a:gd name="T61" fmla="*/ 2095 h 2357"/>
                <a:gd name="T62" fmla="*/ 411 w 1440"/>
                <a:gd name="T63" fmla="*/ 2008 h 2357"/>
                <a:gd name="T64" fmla="*/ 1439 w 1440"/>
                <a:gd name="T65" fmla="*/ 1858 h 2357"/>
                <a:gd name="T66" fmla="*/ 1383 w 1440"/>
                <a:gd name="T67" fmla="*/ 1731 h 2357"/>
                <a:gd name="T68" fmla="*/ 1399 w 1440"/>
                <a:gd name="T69" fmla="*/ 1581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0" h="2357">
                  <a:moveTo>
                    <a:pt x="1399" y="1581"/>
                  </a:moveTo>
                  <a:lnTo>
                    <a:pt x="1399" y="1581"/>
                  </a:lnTo>
                  <a:cubicBezTo>
                    <a:pt x="1399" y="1549"/>
                    <a:pt x="1360" y="1518"/>
                    <a:pt x="1344" y="1502"/>
                  </a:cubicBezTo>
                  <a:cubicBezTo>
                    <a:pt x="1336" y="1486"/>
                    <a:pt x="1344" y="1423"/>
                    <a:pt x="1360" y="1407"/>
                  </a:cubicBezTo>
                  <a:cubicBezTo>
                    <a:pt x="1376" y="1391"/>
                    <a:pt x="1376" y="1352"/>
                    <a:pt x="1360" y="1336"/>
                  </a:cubicBezTo>
                  <a:cubicBezTo>
                    <a:pt x="1352" y="1320"/>
                    <a:pt x="1368" y="1304"/>
                    <a:pt x="1383" y="1296"/>
                  </a:cubicBezTo>
                  <a:cubicBezTo>
                    <a:pt x="1407" y="1288"/>
                    <a:pt x="1415" y="1273"/>
                    <a:pt x="1415" y="1249"/>
                  </a:cubicBezTo>
                  <a:cubicBezTo>
                    <a:pt x="1415" y="1225"/>
                    <a:pt x="1399" y="1233"/>
                    <a:pt x="1383" y="1209"/>
                  </a:cubicBezTo>
                  <a:cubicBezTo>
                    <a:pt x="1376" y="1178"/>
                    <a:pt x="1391" y="1154"/>
                    <a:pt x="1376" y="1146"/>
                  </a:cubicBezTo>
                  <a:cubicBezTo>
                    <a:pt x="1368" y="1138"/>
                    <a:pt x="1336" y="1130"/>
                    <a:pt x="1336" y="1130"/>
                  </a:cubicBezTo>
                  <a:cubicBezTo>
                    <a:pt x="980" y="0"/>
                    <a:pt x="980" y="0"/>
                    <a:pt x="980" y="0"/>
                  </a:cubicBezTo>
                  <a:cubicBezTo>
                    <a:pt x="672" y="31"/>
                    <a:pt x="324" y="71"/>
                    <a:pt x="0" y="95"/>
                  </a:cubicBezTo>
                  <a:cubicBezTo>
                    <a:pt x="8" y="110"/>
                    <a:pt x="16" y="126"/>
                    <a:pt x="24" y="134"/>
                  </a:cubicBezTo>
                  <a:cubicBezTo>
                    <a:pt x="55" y="158"/>
                    <a:pt x="40" y="166"/>
                    <a:pt x="40" y="182"/>
                  </a:cubicBezTo>
                  <a:cubicBezTo>
                    <a:pt x="40" y="197"/>
                    <a:pt x="24" y="1636"/>
                    <a:pt x="24" y="1636"/>
                  </a:cubicBezTo>
                  <a:cubicBezTo>
                    <a:pt x="111" y="2300"/>
                    <a:pt x="111" y="2300"/>
                    <a:pt x="111" y="2300"/>
                  </a:cubicBezTo>
                  <a:cubicBezTo>
                    <a:pt x="134" y="2292"/>
                    <a:pt x="158" y="2284"/>
                    <a:pt x="190" y="2292"/>
                  </a:cubicBezTo>
                  <a:cubicBezTo>
                    <a:pt x="237" y="2300"/>
                    <a:pt x="229" y="2300"/>
                    <a:pt x="229" y="2261"/>
                  </a:cubicBezTo>
                  <a:cubicBezTo>
                    <a:pt x="229" y="2229"/>
                    <a:pt x="221" y="2142"/>
                    <a:pt x="245" y="2134"/>
                  </a:cubicBezTo>
                  <a:cubicBezTo>
                    <a:pt x="269" y="2118"/>
                    <a:pt x="316" y="2134"/>
                    <a:pt x="308" y="2166"/>
                  </a:cubicBezTo>
                  <a:cubicBezTo>
                    <a:pt x="300" y="2197"/>
                    <a:pt x="269" y="2205"/>
                    <a:pt x="285" y="2229"/>
                  </a:cubicBezTo>
                  <a:cubicBezTo>
                    <a:pt x="308" y="2253"/>
                    <a:pt x="356" y="2253"/>
                    <a:pt x="356" y="2284"/>
                  </a:cubicBezTo>
                  <a:cubicBezTo>
                    <a:pt x="356" y="2308"/>
                    <a:pt x="380" y="2316"/>
                    <a:pt x="332" y="2324"/>
                  </a:cubicBezTo>
                  <a:cubicBezTo>
                    <a:pt x="293" y="2332"/>
                    <a:pt x="253" y="2340"/>
                    <a:pt x="277" y="2348"/>
                  </a:cubicBezTo>
                  <a:cubicBezTo>
                    <a:pt x="308" y="2356"/>
                    <a:pt x="324" y="2348"/>
                    <a:pt x="371" y="2340"/>
                  </a:cubicBezTo>
                  <a:cubicBezTo>
                    <a:pt x="411" y="2332"/>
                    <a:pt x="427" y="2348"/>
                    <a:pt x="443" y="2316"/>
                  </a:cubicBezTo>
                  <a:cubicBezTo>
                    <a:pt x="458" y="2277"/>
                    <a:pt x="458" y="2261"/>
                    <a:pt x="474" y="2277"/>
                  </a:cubicBezTo>
                  <a:cubicBezTo>
                    <a:pt x="482" y="2284"/>
                    <a:pt x="490" y="2284"/>
                    <a:pt x="490" y="2292"/>
                  </a:cubicBezTo>
                  <a:cubicBezTo>
                    <a:pt x="506" y="2269"/>
                    <a:pt x="522" y="2237"/>
                    <a:pt x="514" y="2229"/>
                  </a:cubicBezTo>
                  <a:cubicBezTo>
                    <a:pt x="514" y="2213"/>
                    <a:pt x="482" y="2182"/>
                    <a:pt x="490" y="2158"/>
                  </a:cubicBezTo>
                  <a:cubicBezTo>
                    <a:pt x="498" y="2134"/>
                    <a:pt x="514" y="2118"/>
                    <a:pt x="482" y="2095"/>
                  </a:cubicBezTo>
                  <a:cubicBezTo>
                    <a:pt x="451" y="2071"/>
                    <a:pt x="387" y="2031"/>
                    <a:pt x="411" y="2008"/>
                  </a:cubicBezTo>
                  <a:cubicBezTo>
                    <a:pt x="427" y="1976"/>
                    <a:pt x="1439" y="1858"/>
                    <a:pt x="1439" y="1858"/>
                  </a:cubicBezTo>
                  <a:cubicBezTo>
                    <a:pt x="1439" y="1834"/>
                    <a:pt x="1391" y="1747"/>
                    <a:pt x="1383" y="1731"/>
                  </a:cubicBezTo>
                  <a:cubicBezTo>
                    <a:pt x="1383" y="1707"/>
                    <a:pt x="1399" y="1620"/>
                    <a:pt x="1399" y="1581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Freeform 413"/>
            <p:cNvSpPr>
              <a:spLocks noChangeArrowheads="1"/>
            </p:cNvSpPr>
            <p:nvPr/>
          </p:nvSpPr>
          <p:spPr bwMode="auto">
            <a:xfrm>
              <a:off x="19104364" y="7886959"/>
              <a:ext cx="760732" cy="1243148"/>
            </a:xfrm>
            <a:custGeom>
              <a:avLst/>
              <a:gdLst>
                <a:gd name="T0" fmla="*/ 285 w 1448"/>
                <a:gd name="T1" fmla="*/ 2364 h 2365"/>
                <a:gd name="T2" fmla="*/ 364 w 1448"/>
                <a:gd name="T3" fmla="*/ 2324 h 2365"/>
                <a:gd name="T4" fmla="*/ 324 w 1448"/>
                <a:gd name="T5" fmla="*/ 2261 h 2365"/>
                <a:gd name="T6" fmla="*/ 316 w 1448"/>
                <a:gd name="T7" fmla="*/ 2174 h 2365"/>
                <a:gd name="T8" fmla="*/ 253 w 1448"/>
                <a:gd name="T9" fmla="*/ 2142 h 2365"/>
                <a:gd name="T10" fmla="*/ 245 w 1448"/>
                <a:gd name="T11" fmla="*/ 2285 h 2365"/>
                <a:gd name="T12" fmla="*/ 166 w 1448"/>
                <a:gd name="T13" fmla="*/ 2300 h 2365"/>
                <a:gd name="T14" fmla="*/ 111 w 1448"/>
                <a:gd name="T15" fmla="*/ 2308 h 2365"/>
                <a:gd name="T16" fmla="*/ 48 w 1448"/>
                <a:gd name="T17" fmla="*/ 182 h 2365"/>
                <a:gd name="T18" fmla="*/ 0 w 1448"/>
                <a:gd name="T19" fmla="*/ 103 h 2365"/>
                <a:gd name="T20" fmla="*/ 988 w 1448"/>
                <a:gd name="T21" fmla="*/ 0 h 2365"/>
                <a:gd name="T22" fmla="*/ 1399 w 1448"/>
                <a:gd name="T23" fmla="*/ 1178 h 2365"/>
                <a:gd name="T24" fmla="*/ 1423 w 1448"/>
                <a:gd name="T25" fmla="*/ 1257 h 2365"/>
                <a:gd name="T26" fmla="*/ 1368 w 1448"/>
                <a:gd name="T27" fmla="*/ 1328 h 2365"/>
                <a:gd name="T28" fmla="*/ 1360 w 1448"/>
                <a:gd name="T29" fmla="*/ 1510 h 2365"/>
                <a:gd name="T30" fmla="*/ 1407 w 1448"/>
                <a:gd name="T31" fmla="*/ 1660 h 2365"/>
                <a:gd name="T32" fmla="*/ 1447 w 1448"/>
                <a:gd name="T33" fmla="*/ 1866 h 2365"/>
                <a:gd name="T34" fmla="*/ 419 w 1448"/>
                <a:gd name="T35" fmla="*/ 2016 h 2365"/>
                <a:gd name="T36" fmla="*/ 490 w 1448"/>
                <a:gd name="T37" fmla="*/ 2103 h 2365"/>
                <a:gd name="T38" fmla="*/ 514 w 1448"/>
                <a:gd name="T39" fmla="*/ 2205 h 2365"/>
                <a:gd name="T40" fmla="*/ 498 w 1448"/>
                <a:gd name="T41" fmla="*/ 2300 h 2365"/>
                <a:gd name="T42" fmla="*/ 474 w 1448"/>
                <a:gd name="T43" fmla="*/ 2285 h 2365"/>
                <a:gd name="T44" fmla="*/ 411 w 1448"/>
                <a:gd name="T45" fmla="*/ 2348 h 2365"/>
                <a:gd name="T46" fmla="*/ 340 w 1448"/>
                <a:gd name="T47" fmla="*/ 2356 h 2365"/>
                <a:gd name="T48" fmla="*/ 285 w 1448"/>
                <a:gd name="T49" fmla="*/ 2348 h 2365"/>
                <a:gd name="T50" fmla="*/ 340 w 1448"/>
                <a:gd name="T51" fmla="*/ 2348 h 2365"/>
                <a:gd name="T52" fmla="*/ 411 w 1448"/>
                <a:gd name="T53" fmla="*/ 2340 h 2365"/>
                <a:gd name="T54" fmla="*/ 474 w 1448"/>
                <a:gd name="T55" fmla="*/ 2277 h 2365"/>
                <a:gd name="T56" fmla="*/ 522 w 1448"/>
                <a:gd name="T57" fmla="*/ 2237 h 2365"/>
                <a:gd name="T58" fmla="*/ 498 w 1448"/>
                <a:gd name="T59" fmla="*/ 2150 h 2365"/>
                <a:gd name="T60" fmla="*/ 411 w 1448"/>
                <a:gd name="T61" fmla="*/ 2032 h 2365"/>
                <a:gd name="T62" fmla="*/ 1415 w 1448"/>
                <a:gd name="T63" fmla="*/ 1786 h 2365"/>
                <a:gd name="T64" fmla="*/ 1399 w 1448"/>
                <a:gd name="T65" fmla="*/ 1589 h 2365"/>
                <a:gd name="T66" fmla="*/ 1368 w 1448"/>
                <a:gd name="T67" fmla="*/ 1415 h 2365"/>
                <a:gd name="T68" fmla="*/ 1391 w 1448"/>
                <a:gd name="T69" fmla="*/ 1304 h 2365"/>
                <a:gd name="T70" fmla="*/ 1407 w 1448"/>
                <a:gd name="T71" fmla="*/ 1241 h 2365"/>
                <a:gd name="T72" fmla="*/ 1384 w 1448"/>
                <a:gd name="T73" fmla="*/ 1154 h 2365"/>
                <a:gd name="T74" fmla="*/ 1344 w 1448"/>
                <a:gd name="T75" fmla="*/ 1138 h 2365"/>
                <a:gd name="T76" fmla="*/ 32 w 1448"/>
                <a:gd name="T77" fmla="*/ 134 h 2365"/>
                <a:gd name="T78" fmla="*/ 40 w 1448"/>
                <a:gd name="T79" fmla="*/ 1644 h 2365"/>
                <a:gd name="T80" fmla="*/ 198 w 1448"/>
                <a:gd name="T81" fmla="*/ 2300 h 2365"/>
                <a:gd name="T82" fmla="*/ 237 w 1448"/>
                <a:gd name="T83" fmla="*/ 2269 h 2365"/>
                <a:gd name="T84" fmla="*/ 269 w 1448"/>
                <a:gd name="T85" fmla="*/ 2134 h 2365"/>
                <a:gd name="T86" fmla="*/ 301 w 1448"/>
                <a:gd name="T87" fmla="*/ 2205 h 2365"/>
                <a:gd name="T88" fmla="*/ 364 w 1448"/>
                <a:gd name="T89" fmla="*/ 2292 h 2365"/>
                <a:gd name="T90" fmla="*/ 340 w 1448"/>
                <a:gd name="T91" fmla="*/ 2340 h 2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365">
                  <a:moveTo>
                    <a:pt x="308" y="2364"/>
                  </a:moveTo>
                  <a:lnTo>
                    <a:pt x="308" y="2364"/>
                  </a:lnTo>
                  <a:cubicBezTo>
                    <a:pt x="301" y="2364"/>
                    <a:pt x="293" y="2364"/>
                    <a:pt x="285" y="2364"/>
                  </a:cubicBezTo>
                  <a:cubicBezTo>
                    <a:pt x="277" y="2356"/>
                    <a:pt x="277" y="2356"/>
                    <a:pt x="277" y="2348"/>
                  </a:cubicBezTo>
                  <a:cubicBezTo>
                    <a:pt x="277" y="2348"/>
                    <a:pt x="277" y="2340"/>
                    <a:pt x="340" y="2332"/>
                  </a:cubicBezTo>
                  <a:cubicBezTo>
                    <a:pt x="356" y="2324"/>
                    <a:pt x="364" y="2324"/>
                    <a:pt x="364" y="2324"/>
                  </a:cubicBezTo>
                  <a:cubicBezTo>
                    <a:pt x="364" y="2316"/>
                    <a:pt x="364" y="2316"/>
                    <a:pt x="364" y="2308"/>
                  </a:cubicBezTo>
                  <a:cubicBezTo>
                    <a:pt x="364" y="2300"/>
                    <a:pt x="364" y="2300"/>
                    <a:pt x="364" y="2292"/>
                  </a:cubicBezTo>
                  <a:cubicBezTo>
                    <a:pt x="356" y="2277"/>
                    <a:pt x="340" y="2269"/>
                    <a:pt x="324" y="2261"/>
                  </a:cubicBezTo>
                  <a:cubicBezTo>
                    <a:pt x="316" y="2253"/>
                    <a:pt x="301" y="2245"/>
                    <a:pt x="293" y="2237"/>
                  </a:cubicBezTo>
                  <a:cubicBezTo>
                    <a:pt x="277" y="2221"/>
                    <a:pt x="285" y="2205"/>
                    <a:pt x="301" y="2198"/>
                  </a:cubicBezTo>
                  <a:cubicBezTo>
                    <a:pt x="301" y="2190"/>
                    <a:pt x="308" y="2182"/>
                    <a:pt x="316" y="2174"/>
                  </a:cubicBezTo>
                  <a:cubicBezTo>
                    <a:pt x="316" y="2166"/>
                    <a:pt x="316" y="2158"/>
                    <a:pt x="308" y="2158"/>
                  </a:cubicBezTo>
                  <a:cubicBezTo>
                    <a:pt x="301" y="2142"/>
                    <a:pt x="285" y="2142"/>
                    <a:pt x="269" y="2142"/>
                  </a:cubicBezTo>
                  <a:cubicBezTo>
                    <a:pt x="269" y="2142"/>
                    <a:pt x="261" y="2142"/>
                    <a:pt x="253" y="2142"/>
                  </a:cubicBezTo>
                  <a:cubicBezTo>
                    <a:pt x="237" y="2150"/>
                    <a:pt x="245" y="2205"/>
                    <a:pt x="245" y="2237"/>
                  </a:cubicBezTo>
                  <a:cubicBezTo>
                    <a:pt x="245" y="2253"/>
                    <a:pt x="245" y="2261"/>
                    <a:pt x="245" y="2269"/>
                  </a:cubicBezTo>
                  <a:cubicBezTo>
                    <a:pt x="245" y="2277"/>
                    <a:pt x="245" y="2277"/>
                    <a:pt x="245" y="2285"/>
                  </a:cubicBezTo>
                  <a:cubicBezTo>
                    <a:pt x="245" y="2300"/>
                    <a:pt x="245" y="2308"/>
                    <a:pt x="221" y="2308"/>
                  </a:cubicBezTo>
                  <a:cubicBezTo>
                    <a:pt x="221" y="2308"/>
                    <a:pt x="213" y="2308"/>
                    <a:pt x="198" y="2308"/>
                  </a:cubicBezTo>
                  <a:cubicBezTo>
                    <a:pt x="182" y="2300"/>
                    <a:pt x="174" y="2300"/>
                    <a:pt x="166" y="2300"/>
                  </a:cubicBezTo>
                  <a:cubicBezTo>
                    <a:pt x="150" y="2300"/>
                    <a:pt x="135" y="2308"/>
                    <a:pt x="119" y="2316"/>
                  </a:cubicBezTo>
                  <a:cubicBezTo>
                    <a:pt x="111" y="2316"/>
                    <a:pt x="111" y="2316"/>
                    <a:pt x="111" y="2316"/>
                  </a:cubicBezTo>
                  <a:cubicBezTo>
                    <a:pt x="111" y="2308"/>
                    <a:pt x="111" y="2308"/>
                    <a:pt x="111" y="2308"/>
                  </a:cubicBezTo>
                  <a:cubicBezTo>
                    <a:pt x="32" y="1644"/>
                    <a:pt x="32" y="1644"/>
                    <a:pt x="32" y="1644"/>
                  </a:cubicBezTo>
                  <a:cubicBezTo>
                    <a:pt x="32" y="1628"/>
                    <a:pt x="48" y="205"/>
                    <a:pt x="48" y="190"/>
                  </a:cubicBezTo>
                  <a:lnTo>
                    <a:pt x="48" y="182"/>
                  </a:lnTo>
                  <a:cubicBezTo>
                    <a:pt x="48" y="166"/>
                    <a:pt x="55" y="158"/>
                    <a:pt x="32" y="142"/>
                  </a:cubicBezTo>
                  <a:cubicBezTo>
                    <a:pt x="24" y="134"/>
                    <a:pt x="16" y="127"/>
                    <a:pt x="8" y="11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285" y="79"/>
                    <a:pt x="609" y="47"/>
                    <a:pt x="988" y="0"/>
                  </a:cubicBezTo>
                  <a:lnTo>
                    <a:pt x="988" y="0"/>
                  </a:lnTo>
                  <a:cubicBezTo>
                    <a:pt x="1352" y="1130"/>
                    <a:pt x="1352" y="1130"/>
                    <a:pt x="1352" y="1130"/>
                  </a:cubicBezTo>
                  <a:cubicBezTo>
                    <a:pt x="1352" y="1130"/>
                    <a:pt x="1376" y="1138"/>
                    <a:pt x="1391" y="1154"/>
                  </a:cubicBezTo>
                  <a:cubicBezTo>
                    <a:pt x="1399" y="1162"/>
                    <a:pt x="1399" y="1170"/>
                    <a:pt x="1399" y="1178"/>
                  </a:cubicBezTo>
                  <a:cubicBezTo>
                    <a:pt x="1399" y="1186"/>
                    <a:pt x="1391" y="1202"/>
                    <a:pt x="1399" y="1209"/>
                  </a:cubicBezTo>
                  <a:cubicBezTo>
                    <a:pt x="1399" y="1225"/>
                    <a:pt x="1407" y="1233"/>
                    <a:pt x="1415" y="1233"/>
                  </a:cubicBezTo>
                  <a:cubicBezTo>
                    <a:pt x="1415" y="1241"/>
                    <a:pt x="1423" y="1241"/>
                    <a:pt x="1423" y="1257"/>
                  </a:cubicBezTo>
                  <a:cubicBezTo>
                    <a:pt x="1423" y="1281"/>
                    <a:pt x="1415" y="1296"/>
                    <a:pt x="1399" y="1304"/>
                  </a:cubicBezTo>
                  <a:cubicBezTo>
                    <a:pt x="1391" y="1312"/>
                    <a:pt x="1391" y="1312"/>
                    <a:pt x="1391" y="1312"/>
                  </a:cubicBezTo>
                  <a:cubicBezTo>
                    <a:pt x="1384" y="1320"/>
                    <a:pt x="1368" y="1320"/>
                    <a:pt x="1368" y="1328"/>
                  </a:cubicBezTo>
                  <a:cubicBezTo>
                    <a:pt x="1368" y="1336"/>
                    <a:pt x="1368" y="1336"/>
                    <a:pt x="1376" y="1344"/>
                  </a:cubicBezTo>
                  <a:cubicBezTo>
                    <a:pt x="1384" y="1360"/>
                    <a:pt x="1391" y="1407"/>
                    <a:pt x="1376" y="1423"/>
                  </a:cubicBezTo>
                  <a:cubicBezTo>
                    <a:pt x="1360" y="1431"/>
                    <a:pt x="1344" y="1494"/>
                    <a:pt x="1360" y="1510"/>
                  </a:cubicBezTo>
                  <a:lnTo>
                    <a:pt x="1368" y="1518"/>
                  </a:lnTo>
                  <a:cubicBezTo>
                    <a:pt x="1384" y="1534"/>
                    <a:pt x="1407" y="1565"/>
                    <a:pt x="1407" y="1589"/>
                  </a:cubicBezTo>
                  <a:cubicBezTo>
                    <a:pt x="1407" y="1605"/>
                    <a:pt x="1407" y="1628"/>
                    <a:pt x="1407" y="1660"/>
                  </a:cubicBezTo>
                  <a:cubicBezTo>
                    <a:pt x="1399" y="1692"/>
                    <a:pt x="1391" y="1723"/>
                    <a:pt x="1399" y="1739"/>
                  </a:cubicBezTo>
                  <a:cubicBezTo>
                    <a:pt x="1399" y="1747"/>
                    <a:pt x="1407" y="1763"/>
                    <a:pt x="1415" y="1779"/>
                  </a:cubicBezTo>
                  <a:cubicBezTo>
                    <a:pt x="1431" y="1810"/>
                    <a:pt x="1447" y="1850"/>
                    <a:pt x="1447" y="1866"/>
                  </a:cubicBezTo>
                  <a:lnTo>
                    <a:pt x="1447" y="1866"/>
                  </a:lnTo>
                  <a:lnTo>
                    <a:pt x="1447" y="1866"/>
                  </a:lnTo>
                  <a:cubicBezTo>
                    <a:pt x="1044" y="1913"/>
                    <a:pt x="435" y="2000"/>
                    <a:pt x="419" y="2016"/>
                  </a:cubicBezTo>
                  <a:cubicBezTo>
                    <a:pt x="419" y="2024"/>
                    <a:pt x="411" y="2024"/>
                    <a:pt x="419" y="2032"/>
                  </a:cubicBezTo>
                  <a:cubicBezTo>
                    <a:pt x="419" y="2047"/>
                    <a:pt x="443" y="2063"/>
                    <a:pt x="466" y="2079"/>
                  </a:cubicBezTo>
                  <a:cubicBezTo>
                    <a:pt x="474" y="2087"/>
                    <a:pt x="482" y="2095"/>
                    <a:pt x="490" y="2103"/>
                  </a:cubicBezTo>
                  <a:cubicBezTo>
                    <a:pt x="514" y="2119"/>
                    <a:pt x="514" y="2134"/>
                    <a:pt x="506" y="2158"/>
                  </a:cubicBezTo>
                  <a:lnTo>
                    <a:pt x="498" y="2166"/>
                  </a:lnTo>
                  <a:cubicBezTo>
                    <a:pt x="498" y="2182"/>
                    <a:pt x="506" y="2198"/>
                    <a:pt x="514" y="2205"/>
                  </a:cubicBezTo>
                  <a:cubicBezTo>
                    <a:pt x="522" y="2221"/>
                    <a:pt x="530" y="2229"/>
                    <a:pt x="530" y="2237"/>
                  </a:cubicBezTo>
                  <a:cubicBezTo>
                    <a:pt x="530" y="2245"/>
                    <a:pt x="522" y="2269"/>
                    <a:pt x="506" y="2300"/>
                  </a:cubicBezTo>
                  <a:cubicBezTo>
                    <a:pt x="498" y="2300"/>
                    <a:pt x="498" y="2300"/>
                    <a:pt x="498" y="2300"/>
                  </a:cubicBezTo>
                  <a:cubicBezTo>
                    <a:pt x="490" y="2292"/>
                    <a:pt x="490" y="2292"/>
                    <a:pt x="490" y="2292"/>
                  </a:cubicBezTo>
                  <a:cubicBezTo>
                    <a:pt x="490" y="2292"/>
                    <a:pt x="490" y="2292"/>
                    <a:pt x="482" y="2285"/>
                  </a:cubicBezTo>
                  <a:lnTo>
                    <a:pt x="474" y="2285"/>
                  </a:lnTo>
                  <a:cubicBezTo>
                    <a:pt x="466" y="2285"/>
                    <a:pt x="466" y="2292"/>
                    <a:pt x="459" y="2300"/>
                  </a:cubicBezTo>
                  <a:cubicBezTo>
                    <a:pt x="459" y="2308"/>
                    <a:pt x="459" y="2316"/>
                    <a:pt x="451" y="2324"/>
                  </a:cubicBezTo>
                  <a:cubicBezTo>
                    <a:pt x="443" y="2348"/>
                    <a:pt x="427" y="2348"/>
                    <a:pt x="411" y="2348"/>
                  </a:cubicBezTo>
                  <a:cubicBezTo>
                    <a:pt x="403" y="2348"/>
                    <a:pt x="403" y="2348"/>
                    <a:pt x="403" y="2348"/>
                  </a:cubicBezTo>
                  <a:cubicBezTo>
                    <a:pt x="395" y="2348"/>
                    <a:pt x="388" y="2348"/>
                    <a:pt x="379" y="2348"/>
                  </a:cubicBezTo>
                  <a:cubicBezTo>
                    <a:pt x="364" y="2356"/>
                    <a:pt x="348" y="2356"/>
                    <a:pt x="340" y="2356"/>
                  </a:cubicBezTo>
                  <a:cubicBezTo>
                    <a:pt x="324" y="2364"/>
                    <a:pt x="316" y="2364"/>
                    <a:pt x="308" y="2364"/>
                  </a:cubicBezTo>
                  <a:close/>
                  <a:moveTo>
                    <a:pt x="285" y="2348"/>
                  </a:moveTo>
                  <a:lnTo>
                    <a:pt x="285" y="2348"/>
                  </a:lnTo>
                  <a:cubicBezTo>
                    <a:pt x="285" y="2356"/>
                    <a:pt x="285" y="2356"/>
                    <a:pt x="285" y="2356"/>
                  </a:cubicBezTo>
                  <a:cubicBezTo>
                    <a:pt x="293" y="2356"/>
                    <a:pt x="301" y="2356"/>
                    <a:pt x="308" y="2356"/>
                  </a:cubicBezTo>
                  <a:cubicBezTo>
                    <a:pt x="316" y="2356"/>
                    <a:pt x="324" y="2356"/>
                    <a:pt x="340" y="2348"/>
                  </a:cubicBezTo>
                  <a:cubicBezTo>
                    <a:pt x="348" y="2348"/>
                    <a:pt x="364" y="2348"/>
                    <a:pt x="379" y="2348"/>
                  </a:cubicBezTo>
                  <a:cubicBezTo>
                    <a:pt x="388" y="2340"/>
                    <a:pt x="395" y="2340"/>
                    <a:pt x="403" y="2340"/>
                  </a:cubicBezTo>
                  <a:cubicBezTo>
                    <a:pt x="411" y="2340"/>
                    <a:pt x="411" y="2340"/>
                    <a:pt x="411" y="2340"/>
                  </a:cubicBezTo>
                  <a:cubicBezTo>
                    <a:pt x="427" y="2340"/>
                    <a:pt x="435" y="2340"/>
                    <a:pt x="443" y="2316"/>
                  </a:cubicBezTo>
                  <a:cubicBezTo>
                    <a:pt x="451" y="2308"/>
                    <a:pt x="451" y="2300"/>
                    <a:pt x="459" y="2300"/>
                  </a:cubicBezTo>
                  <a:cubicBezTo>
                    <a:pt x="459" y="2285"/>
                    <a:pt x="466" y="2277"/>
                    <a:pt x="474" y="2277"/>
                  </a:cubicBezTo>
                  <a:cubicBezTo>
                    <a:pt x="474" y="2277"/>
                    <a:pt x="482" y="2277"/>
                    <a:pt x="490" y="2285"/>
                  </a:cubicBezTo>
                  <a:cubicBezTo>
                    <a:pt x="490" y="2285"/>
                    <a:pt x="498" y="2285"/>
                    <a:pt x="498" y="2292"/>
                  </a:cubicBezTo>
                  <a:cubicBezTo>
                    <a:pt x="506" y="2277"/>
                    <a:pt x="522" y="2245"/>
                    <a:pt x="522" y="2237"/>
                  </a:cubicBezTo>
                  <a:cubicBezTo>
                    <a:pt x="522" y="2229"/>
                    <a:pt x="514" y="2221"/>
                    <a:pt x="506" y="2213"/>
                  </a:cubicBezTo>
                  <a:cubicBezTo>
                    <a:pt x="498" y="2198"/>
                    <a:pt x="490" y="2182"/>
                    <a:pt x="490" y="2166"/>
                  </a:cubicBezTo>
                  <a:cubicBezTo>
                    <a:pt x="498" y="2158"/>
                    <a:pt x="498" y="2158"/>
                    <a:pt x="498" y="2150"/>
                  </a:cubicBezTo>
                  <a:cubicBezTo>
                    <a:pt x="506" y="2134"/>
                    <a:pt x="506" y="2126"/>
                    <a:pt x="482" y="2103"/>
                  </a:cubicBezTo>
                  <a:cubicBezTo>
                    <a:pt x="482" y="2103"/>
                    <a:pt x="474" y="2095"/>
                    <a:pt x="459" y="2087"/>
                  </a:cubicBezTo>
                  <a:cubicBezTo>
                    <a:pt x="435" y="2071"/>
                    <a:pt x="411" y="2047"/>
                    <a:pt x="411" y="2032"/>
                  </a:cubicBezTo>
                  <a:cubicBezTo>
                    <a:pt x="411" y="2024"/>
                    <a:pt x="411" y="2016"/>
                    <a:pt x="411" y="2016"/>
                  </a:cubicBezTo>
                  <a:cubicBezTo>
                    <a:pt x="435" y="1984"/>
                    <a:pt x="1320" y="1874"/>
                    <a:pt x="1439" y="1858"/>
                  </a:cubicBezTo>
                  <a:cubicBezTo>
                    <a:pt x="1439" y="1842"/>
                    <a:pt x="1423" y="1810"/>
                    <a:pt x="1415" y="1786"/>
                  </a:cubicBezTo>
                  <a:cubicBezTo>
                    <a:pt x="1399" y="1763"/>
                    <a:pt x="1391" y="1747"/>
                    <a:pt x="1391" y="1739"/>
                  </a:cubicBezTo>
                  <a:cubicBezTo>
                    <a:pt x="1391" y="1723"/>
                    <a:pt x="1391" y="1692"/>
                    <a:pt x="1399" y="1660"/>
                  </a:cubicBezTo>
                  <a:cubicBezTo>
                    <a:pt x="1399" y="1628"/>
                    <a:pt x="1399" y="1605"/>
                    <a:pt x="1399" y="1589"/>
                  </a:cubicBezTo>
                  <a:cubicBezTo>
                    <a:pt x="1399" y="1565"/>
                    <a:pt x="1384" y="1541"/>
                    <a:pt x="1360" y="1526"/>
                  </a:cubicBezTo>
                  <a:cubicBezTo>
                    <a:pt x="1360" y="1518"/>
                    <a:pt x="1352" y="1518"/>
                    <a:pt x="1352" y="1510"/>
                  </a:cubicBezTo>
                  <a:cubicBezTo>
                    <a:pt x="1336" y="1494"/>
                    <a:pt x="1352" y="1431"/>
                    <a:pt x="1368" y="1415"/>
                  </a:cubicBezTo>
                  <a:cubicBezTo>
                    <a:pt x="1376" y="1399"/>
                    <a:pt x="1376" y="1360"/>
                    <a:pt x="1368" y="1344"/>
                  </a:cubicBezTo>
                  <a:cubicBezTo>
                    <a:pt x="1360" y="1344"/>
                    <a:pt x="1360" y="1336"/>
                    <a:pt x="1360" y="1328"/>
                  </a:cubicBezTo>
                  <a:cubicBezTo>
                    <a:pt x="1368" y="1320"/>
                    <a:pt x="1376" y="1312"/>
                    <a:pt x="1391" y="1304"/>
                  </a:cubicBezTo>
                  <a:lnTo>
                    <a:pt x="1391" y="1304"/>
                  </a:lnTo>
                  <a:cubicBezTo>
                    <a:pt x="1407" y="1288"/>
                    <a:pt x="1415" y="1281"/>
                    <a:pt x="1415" y="1257"/>
                  </a:cubicBezTo>
                  <a:cubicBezTo>
                    <a:pt x="1415" y="1249"/>
                    <a:pt x="1415" y="1241"/>
                    <a:pt x="1407" y="1241"/>
                  </a:cubicBezTo>
                  <a:cubicBezTo>
                    <a:pt x="1407" y="1233"/>
                    <a:pt x="1399" y="1233"/>
                    <a:pt x="1391" y="1217"/>
                  </a:cubicBezTo>
                  <a:cubicBezTo>
                    <a:pt x="1384" y="1202"/>
                    <a:pt x="1391" y="1186"/>
                    <a:pt x="1391" y="1178"/>
                  </a:cubicBezTo>
                  <a:cubicBezTo>
                    <a:pt x="1391" y="1170"/>
                    <a:pt x="1391" y="1162"/>
                    <a:pt x="1384" y="1154"/>
                  </a:cubicBezTo>
                  <a:cubicBezTo>
                    <a:pt x="1368" y="1146"/>
                    <a:pt x="1344" y="1138"/>
                    <a:pt x="1344" y="1138"/>
                  </a:cubicBezTo>
                  <a:lnTo>
                    <a:pt x="1344" y="1138"/>
                  </a:lnTo>
                  <a:lnTo>
                    <a:pt x="1344" y="1138"/>
                  </a:lnTo>
                  <a:cubicBezTo>
                    <a:pt x="988" y="8"/>
                    <a:pt x="988" y="8"/>
                    <a:pt x="988" y="8"/>
                  </a:cubicBezTo>
                  <a:cubicBezTo>
                    <a:pt x="609" y="47"/>
                    <a:pt x="293" y="87"/>
                    <a:pt x="16" y="111"/>
                  </a:cubicBezTo>
                  <a:cubicBezTo>
                    <a:pt x="24" y="118"/>
                    <a:pt x="24" y="134"/>
                    <a:pt x="32" y="134"/>
                  </a:cubicBezTo>
                  <a:cubicBezTo>
                    <a:pt x="63" y="158"/>
                    <a:pt x="55" y="174"/>
                    <a:pt x="55" y="182"/>
                  </a:cubicBezTo>
                  <a:lnTo>
                    <a:pt x="55" y="190"/>
                  </a:lnTo>
                  <a:cubicBezTo>
                    <a:pt x="55" y="205"/>
                    <a:pt x="40" y="1628"/>
                    <a:pt x="40" y="1644"/>
                  </a:cubicBezTo>
                  <a:cubicBezTo>
                    <a:pt x="119" y="2308"/>
                    <a:pt x="119" y="2308"/>
                    <a:pt x="119" y="2308"/>
                  </a:cubicBezTo>
                  <a:cubicBezTo>
                    <a:pt x="135" y="2300"/>
                    <a:pt x="150" y="2292"/>
                    <a:pt x="166" y="2292"/>
                  </a:cubicBezTo>
                  <a:cubicBezTo>
                    <a:pt x="174" y="2292"/>
                    <a:pt x="182" y="2292"/>
                    <a:pt x="198" y="2300"/>
                  </a:cubicBezTo>
                  <a:cubicBezTo>
                    <a:pt x="213" y="2300"/>
                    <a:pt x="221" y="2300"/>
                    <a:pt x="221" y="2300"/>
                  </a:cubicBezTo>
                  <a:cubicBezTo>
                    <a:pt x="237" y="2300"/>
                    <a:pt x="237" y="2300"/>
                    <a:pt x="237" y="2277"/>
                  </a:cubicBezTo>
                  <a:cubicBezTo>
                    <a:pt x="237" y="2277"/>
                    <a:pt x="237" y="2277"/>
                    <a:pt x="237" y="2269"/>
                  </a:cubicBezTo>
                  <a:cubicBezTo>
                    <a:pt x="237" y="2261"/>
                    <a:pt x="237" y="2253"/>
                    <a:pt x="237" y="2237"/>
                  </a:cubicBezTo>
                  <a:cubicBezTo>
                    <a:pt x="237" y="2182"/>
                    <a:pt x="237" y="2142"/>
                    <a:pt x="253" y="2134"/>
                  </a:cubicBezTo>
                  <a:cubicBezTo>
                    <a:pt x="261" y="2134"/>
                    <a:pt x="261" y="2134"/>
                    <a:pt x="269" y="2134"/>
                  </a:cubicBezTo>
                  <a:cubicBezTo>
                    <a:pt x="285" y="2134"/>
                    <a:pt x="308" y="2142"/>
                    <a:pt x="316" y="2150"/>
                  </a:cubicBezTo>
                  <a:cubicBezTo>
                    <a:pt x="324" y="2158"/>
                    <a:pt x="324" y="2166"/>
                    <a:pt x="316" y="2174"/>
                  </a:cubicBezTo>
                  <a:cubicBezTo>
                    <a:pt x="316" y="2190"/>
                    <a:pt x="308" y="2198"/>
                    <a:pt x="301" y="2205"/>
                  </a:cubicBezTo>
                  <a:cubicBezTo>
                    <a:pt x="293" y="2213"/>
                    <a:pt x="293" y="2221"/>
                    <a:pt x="301" y="2229"/>
                  </a:cubicBezTo>
                  <a:cubicBezTo>
                    <a:pt x="308" y="2245"/>
                    <a:pt x="316" y="2245"/>
                    <a:pt x="332" y="2253"/>
                  </a:cubicBezTo>
                  <a:cubicBezTo>
                    <a:pt x="348" y="2261"/>
                    <a:pt x="364" y="2269"/>
                    <a:pt x="364" y="2292"/>
                  </a:cubicBezTo>
                  <a:cubicBezTo>
                    <a:pt x="372" y="2292"/>
                    <a:pt x="372" y="2300"/>
                    <a:pt x="372" y="2308"/>
                  </a:cubicBezTo>
                  <a:cubicBezTo>
                    <a:pt x="372" y="2316"/>
                    <a:pt x="372" y="2316"/>
                    <a:pt x="372" y="2324"/>
                  </a:cubicBezTo>
                  <a:cubicBezTo>
                    <a:pt x="372" y="2332"/>
                    <a:pt x="356" y="2332"/>
                    <a:pt x="340" y="2340"/>
                  </a:cubicBezTo>
                  <a:cubicBezTo>
                    <a:pt x="301" y="2340"/>
                    <a:pt x="285" y="2348"/>
                    <a:pt x="285" y="234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Freeform 486"/>
            <p:cNvSpPr>
              <a:spLocks noChangeArrowheads="1"/>
            </p:cNvSpPr>
            <p:nvPr/>
          </p:nvSpPr>
          <p:spPr bwMode="auto">
            <a:xfrm>
              <a:off x="17944711" y="8496935"/>
              <a:ext cx="1122544" cy="994983"/>
            </a:xfrm>
            <a:custGeom>
              <a:avLst/>
              <a:gdLst>
                <a:gd name="T0" fmla="*/ 55 w 2135"/>
                <a:gd name="T1" fmla="*/ 561 h 1890"/>
                <a:gd name="T2" fmla="*/ 142 w 2135"/>
                <a:gd name="T3" fmla="*/ 735 h 1890"/>
                <a:gd name="T4" fmla="*/ 229 w 2135"/>
                <a:gd name="T5" fmla="*/ 964 h 1890"/>
                <a:gd name="T6" fmla="*/ 158 w 2135"/>
                <a:gd name="T7" fmla="*/ 1170 h 1890"/>
                <a:gd name="T8" fmla="*/ 158 w 2135"/>
                <a:gd name="T9" fmla="*/ 1289 h 1890"/>
                <a:gd name="T10" fmla="*/ 158 w 2135"/>
                <a:gd name="T11" fmla="*/ 1431 h 1890"/>
                <a:gd name="T12" fmla="*/ 110 w 2135"/>
                <a:gd name="T13" fmla="*/ 1565 h 1890"/>
                <a:gd name="T14" fmla="*/ 213 w 2135"/>
                <a:gd name="T15" fmla="*/ 1557 h 1890"/>
                <a:gd name="T16" fmla="*/ 331 w 2135"/>
                <a:gd name="T17" fmla="*/ 1486 h 1890"/>
                <a:gd name="T18" fmla="*/ 371 w 2135"/>
                <a:gd name="T19" fmla="*/ 1470 h 1890"/>
                <a:gd name="T20" fmla="*/ 355 w 2135"/>
                <a:gd name="T21" fmla="*/ 1549 h 1890"/>
                <a:gd name="T22" fmla="*/ 830 w 2135"/>
                <a:gd name="T23" fmla="*/ 1534 h 1890"/>
                <a:gd name="T24" fmla="*/ 956 w 2135"/>
                <a:gd name="T25" fmla="*/ 1549 h 1890"/>
                <a:gd name="T26" fmla="*/ 1090 w 2135"/>
                <a:gd name="T27" fmla="*/ 1620 h 1890"/>
                <a:gd name="T28" fmla="*/ 1209 w 2135"/>
                <a:gd name="T29" fmla="*/ 1700 h 1890"/>
                <a:gd name="T30" fmla="*/ 1288 w 2135"/>
                <a:gd name="T31" fmla="*/ 1771 h 1890"/>
                <a:gd name="T32" fmla="*/ 1462 w 2135"/>
                <a:gd name="T33" fmla="*/ 1723 h 1890"/>
                <a:gd name="T34" fmla="*/ 1612 w 2135"/>
                <a:gd name="T35" fmla="*/ 1747 h 1890"/>
                <a:gd name="T36" fmla="*/ 1699 w 2135"/>
                <a:gd name="T37" fmla="*/ 1700 h 1890"/>
                <a:gd name="T38" fmla="*/ 1628 w 2135"/>
                <a:gd name="T39" fmla="*/ 1573 h 1890"/>
                <a:gd name="T40" fmla="*/ 1802 w 2135"/>
                <a:gd name="T41" fmla="*/ 1660 h 1890"/>
                <a:gd name="T42" fmla="*/ 1873 w 2135"/>
                <a:gd name="T43" fmla="*/ 1716 h 1890"/>
                <a:gd name="T44" fmla="*/ 1984 w 2135"/>
                <a:gd name="T45" fmla="*/ 1763 h 1890"/>
                <a:gd name="T46" fmla="*/ 1992 w 2135"/>
                <a:gd name="T47" fmla="*/ 1858 h 1890"/>
                <a:gd name="T48" fmla="*/ 2071 w 2135"/>
                <a:gd name="T49" fmla="*/ 1818 h 1890"/>
                <a:gd name="T50" fmla="*/ 2102 w 2135"/>
                <a:gd name="T51" fmla="*/ 1684 h 1890"/>
                <a:gd name="T52" fmla="*/ 1881 w 2135"/>
                <a:gd name="T53" fmla="*/ 1597 h 1890"/>
                <a:gd name="T54" fmla="*/ 1913 w 2135"/>
                <a:gd name="T55" fmla="*/ 1510 h 1890"/>
                <a:gd name="T56" fmla="*/ 1960 w 2135"/>
                <a:gd name="T57" fmla="*/ 1463 h 1890"/>
                <a:gd name="T58" fmla="*/ 1913 w 2135"/>
                <a:gd name="T59" fmla="*/ 1312 h 1890"/>
                <a:gd name="T60" fmla="*/ 1849 w 2135"/>
                <a:gd name="T61" fmla="*/ 1407 h 1890"/>
                <a:gd name="T62" fmla="*/ 1826 w 2135"/>
                <a:gd name="T63" fmla="*/ 1328 h 1890"/>
                <a:gd name="T64" fmla="*/ 1699 w 2135"/>
                <a:gd name="T65" fmla="*/ 1352 h 1890"/>
                <a:gd name="T66" fmla="*/ 1596 w 2135"/>
                <a:gd name="T67" fmla="*/ 1336 h 1890"/>
                <a:gd name="T68" fmla="*/ 1628 w 2135"/>
                <a:gd name="T69" fmla="*/ 1202 h 1890"/>
                <a:gd name="T70" fmla="*/ 1857 w 2135"/>
                <a:gd name="T71" fmla="*/ 1289 h 1890"/>
                <a:gd name="T72" fmla="*/ 1739 w 2135"/>
                <a:gd name="T73" fmla="*/ 1059 h 1890"/>
                <a:gd name="T74" fmla="*/ 1019 w 2135"/>
                <a:gd name="T75" fmla="*/ 941 h 1890"/>
                <a:gd name="T76" fmla="*/ 1011 w 2135"/>
                <a:gd name="T77" fmla="*/ 830 h 1890"/>
                <a:gd name="T78" fmla="*/ 1043 w 2135"/>
                <a:gd name="T79" fmla="*/ 664 h 1890"/>
                <a:gd name="T80" fmla="*/ 1114 w 2135"/>
                <a:gd name="T81" fmla="*/ 585 h 1890"/>
                <a:gd name="T82" fmla="*/ 1201 w 2135"/>
                <a:gd name="T83" fmla="*/ 411 h 1890"/>
                <a:gd name="T84" fmla="*/ 1201 w 2135"/>
                <a:gd name="T85" fmla="*/ 277 h 1890"/>
                <a:gd name="T86" fmla="*/ 1146 w 2135"/>
                <a:gd name="T87" fmla="*/ 119 h 1890"/>
                <a:gd name="T88" fmla="*/ 0 w 2135"/>
                <a:gd name="T89" fmla="*/ 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5" h="1890">
                  <a:moveTo>
                    <a:pt x="7" y="522"/>
                  </a:moveTo>
                  <a:lnTo>
                    <a:pt x="7" y="522"/>
                  </a:lnTo>
                  <a:cubicBezTo>
                    <a:pt x="7" y="522"/>
                    <a:pt x="39" y="537"/>
                    <a:pt x="55" y="561"/>
                  </a:cubicBezTo>
                  <a:cubicBezTo>
                    <a:pt x="71" y="585"/>
                    <a:pt x="102" y="601"/>
                    <a:pt x="118" y="632"/>
                  </a:cubicBezTo>
                  <a:cubicBezTo>
                    <a:pt x="126" y="672"/>
                    <a:pt x="118" y="672"/>
                    <a:pt x="110" y="704"/>
                  </a:cubicBezTo>
                  <a:cubicBezTo>
                    <a:pt x="102" y="727"/>
                    <a:pt x="126" y="719"/>
                    <a:pt x="142" y="735"/>
                  </a:cubicBezTo>
                  <a:cubicBezTo>
                    <a:pt x="158" y="751"/>
                    <a:pt x="173" y="775"/>
                    <a:pt x="173" y="822"/>
                  </a:cubicBezTo>
                  <a:cubicBezTo>
                    <a:pt x="173" y="862"/>
                    <a:pt x="197" y="846"/>
                    <a:pt x="213" y="877"/>
                  </a:cubicBezTo>
                  <a:cubicBezTo>
                    <a:pt x="229" y="909"/>
                    <a:pt x="237" y="941"/>
                    <a:pt x="229" y="964"/>
                  </a:cubicBezTo>
                  <a:cubicBezTo>
                    <a:pt x="221" y="996"/>
                    <a:pt x="229" y="1012"/>
                    <a:pt x="229" y="1028"/>
                  </a:cubicBezTo>
                  <a:cubicBezTo>
                    <a:pt x="229" y="1051"/>
                    <a:pt x="229" y="1083"/>
                    <a:pt x="213" y="1115"/>
                  </a:cubicBezTo>
                  <a:cubicBezTo>
                    <a:pt x="189" y="1154"/>
                    <a:pt x="189" y="1146"/>
                    <a:pt x="158" y="1170"/>
                  </a:cubicBezTo>
                  <a:cubicBezTo>
                    <a:pt x="134" y="1202"/>
                    <a:pt x="173" y="1194"/>
                    <a:pt x="181" y="1210"/>
                  </a:cubicBezTo>
                  <a:cubicBezTo>
                    <a:pt x="189" y="1225"/>
                    <a:pt x="189" y="1241"/>
                    <a:pt x="173" y="1241"/>
                  </a:cubicBezTo>
                  <a:cubicBezTo>
                    <a:pt x="165" y="1241"/>
                    <a:pt x="158" y="1273"/>
                    <a:pt x="158" y="1289"/>
                  </a:cubicBezTo>
                  <a:cubicBezTo>
                    <a:pt x="150" y="1304"/>
                    <a:pt x="165" y="1320"/>
                    <a:pt x="173" y="1344"/>
                  </a:cubicBezTo>
                  <a:cubicBezTo>
                    <a:pt x="189" y="1360"/>
                    <a:pt x="181" y="1383"/>
                    <a:pt x="181" y="1399"/>
                  </a:cubicBezTo>
                  <a:cubicBezTo>
                    <a:pt x="181" y="1415"/>
                    <a:pt x="173" y="1415"/>
                    <a:pt x="158" y="1431"/>
                  </a:cubicBezTo>
                  <a:cubicBezTo>
                    <a:pt x="150" y="1447"/>
                    <a:pt x="158" y="1470"/>
                    <a:pt x="134" y="1494"/>
                  </a:cubicBezTo>
                  <a:cubicBezTo>
                    <a:pt x="118" y="1510"/>
                    <a:pt x="102" y="1526"/>
                    <a:pt x="94" y="1541"/>
                  </a:cubicBezTo>
                  <a:cubicBezTo>
                    <a:pt x="86" y="1557"/>
                    <a:pt x="102" y="1565"/>
                    <a:pt x="110" y="1565"/>
                  </a:cubicBezTo>
                  <a:cubicBezTo>
                    <a:pt x="126" y="1573"/>
                    <a:pt x="126" y="1589"/>
                    <a:pt x="126" y="1589"/>
                  </a:cubicBezTo>
                  <a:lnTo>
                    <a:pt x="126" y="1589"/>
                  </a:lnTo>
                  <a:cubicBezTo>
                    <a:pt x="150" y="1581"/>
                    <a:pt x="165" y="1565"/>
                    <a:pt x="213" y="1557"/>
                  </a:cubicBezTo>
                  <a:cubicBezTo>
                    <a:pt x="268" y="1557"/>
                    <a:pt x="316" y="1565"/>
                    <a:pt x="324" y="1549"/>
                  </a:cubicBezTo>
                  <a:cubicBezTo>
                    <a:pt x="324" y="1534"/>
                    <a:pt x="308" y="1502"/>
                    <a:pt x="308" y="1502"/>
                  </a:cubicBezTo>
                  <a:cubicBezTo>
                    <a:pt x="300" y="1502"/>
                    <a:pt x="324" y="1502"/>
                    <a:pt x="331" y="1486"/>
                  </a:cubicBezTo>
                  <a:cubicBezTo>
                    <a:pt x="331" y="1470"/>
                    <a:pt x="324" y="1463"/>
                    <a:pt x="324" y="1447"/>
                  </a:cubicBezTo>
                  <a:cubicBezTo>
                    <a:pt x="331" y="1431"/>
                    <a:pt x="339" y="1399"/>
                    <a:pt x="347" y="1431"/>
                  </a:cubicBezTo>
                  <a:cubicBezTo>
                    <a:pt x="355" y="1454"/>
                    <a:pt x="371" y="1463"/>
                    <a:pt x="371" y="1470"/>
                  </a:cubicBezTo>
                  <a:cubicBezTo>
                    <a:pt x="379" y="1478"/>
                    <a:pt x="379" y="1486"/>
                    <a:pt x="363" y="1494"/>
                  </a:cubicBezTo>
                  <a:cubicBezTo>
                    <a:pt x="339" y="1494"/>
                    <a:pt x="324" y="1494"/>
                    <a:pt x="339" y="1518"/>
                  </a:cubicBezTo>
                  <a:cubicBezTo>
                    <a:pt x="355" y="1541"/>
                    <a:pt x="339" y="1549"/>
                    <a:pt x="355" y="1549"/>
                  </a:cubicBezTo>
                  <a:cubicBezTo>
                    <a:pt x="379" y="1549"/>
                    <a:pt x="561" y="1597"/>
                    <a:pt x="592" y="1620"/>
                  </a:cubicBezTo>
                  <a:cubicBezTo>
                    <a:pt x="624" y="1636"/>
                    <a:pt x="853" y="1660"/>
                    <a:pt x="845" y="1589"/>
                  </a:cubicBezTo>
                  <a:cubicBezTo>
                    <a:pt x="837" y="1518"/>
                    <a:pt x="798" y="1549"/>
                    <a:pt x="830" y="1534"/>
                  </a:cubicBezTo>
                  <a:cubicBezTo>
                    <a:pt x="869" y="1510"/>
                    <a:pt x="861" y="1526"/>
                    <a:pt x="885" y="1510"/>
                  </a:cubicBezTo>
                  <a:cubicBezTo>
                    <a:pt x="901" y="1502"/>
                    <a:pt x="932" y="1478"/>
                    <a:pt x="932" y="1510"/>
                  </a:cubicBezTo>
                  <a:cubicBezTo>
                    <a:pt x="932" y="1534"/>
                    <a:pt x="932" y="1565"/>
                    <a:pt x="956" y="1549"/>
                  </a:cubicBezTo>
                  <a:cubicBezTo>
                    <a:pt x="988" y="1534"/>
                    <a:pt x="964" y="1502"/>
                    <a:pt x="1003" y="1526"/>
                  </a:cubicBezTo>
                  <a:cubicBezTo>
                    <a:pt x="1043" y="1557"/>
                    <a:pt x="1051" y="1557"/>
                    <a:pt x="1059" y="1581"/>
                  </a:cubicBezTo>
                  <a:cubicBezTo>
                    <a:pt x="1067" y="1613"/>
                    <a:pt x="1067" y="1620"/>
                    <a:pt x="1090" y="1620"/>
                  </a:cubicBezTo>
                  <a:cubicBezTo>
                    <a:pt x="1114" y="1629"/>
                    <a:pt x="1161" y="1636"/>
                    <a:pt x="1177" y="1644"/>
                  </a:cubicBezTo>
                  <a:cubicBezTo>
                    <a:pt x="1193" y="1652"/>
                    <a:pt x="1201" y="1660"/>
                    <a:pt x="1217" y="1668"/>
                  </a:cubicBezTo>
                  <a:cubicBezTo>
                    <a:pt x="1233" y="1684"/>
                    <a:pt x="1233" y="1700"/>
                    <a:pt x="1209" y="1700"/>
                  </a:cubicBezTo>
                  <a:cubicBezTo>
                    <a:pt x="1185" y="1700"/>
                    <a:pt x="1161" y="1700"/>
                    <a:pt x="1177" y="1723"/>
                  </a:cubicBezTo>
                  <a:cubicBezTo>
                    <a:pt x="1185" y="1747"/>
                    <a:pt x="1185" y="1755"/>
                    <a:pt x="1217" y="1763"/>
                  </a:cubicBezTo>
                  <a:cubicBezTo>
                    <a:pt x="1248" y="1771"/>
                    <a:pt x="1256" y="1755"/>
                    <a:pt x="1288" y="1771"/>
                  </a:cubicBezTo>
                  <a:cubicBezTo>
                    <a:pt x="1312" y="1779"/>
                    <a:pt x="1296" y="1787"/>
                    <a:pt x="1335" y="1794"/>
                  </a:cubicBezTo>
                  <a:cubicBezTo>
                    <a:pt x="1383" y="1802"/>
                    <a:pt x="1446" y="1818"/>
                    <a:pt x="1462" y="1787"/>
                  </a:cubicBezTo>
                  <a:cubicBezTo>
                    <a:pt x="1478" y="1763"/>
                    <a:pt x="1446" y="1739"/>
                    <a:pt x="1462" y="1723"/>
                  </a:cubicBezTo>
                  <a:cubicBezTo>
                    <a:pt x="1486" y="1707"/>
                    <a:pt x="1557" y="1707"/>
                    <a:pt x="1557" y="1723"/>
                  </a:cubicBezTo>
                  <a:cubicBezTo>
                    <a:pt x="1565" y="1731"/>
                    <a:pt x="1573" y="1739"/>
                    <a:pt x="1588" y="1731"/>
                  </a:cubicBezTo>
                  <a:cubicBezTo>
                    <a:pt x="1604" y="1723"/>
                    <a:pt x="1612" y="1723"/>
                    <a:pt x="1612" y="1747"/>
                  </a:cubicBezTo>
                  <a:cubicBezTo>
                    <a:pt x="1612" y="1763"/>
                    <a:pt x="1588" y="1787"/>
                    <a:pt x="1612" y="1794"/>
                  </a:cubicBezTo>
                  <a:cubicBezTo>
                    <a:pt x="1644" y="1802"/>
                    <a:pt x="1675" y="1818"/>
                    <a:pt x="1683" y="1787"/>
                  </a:cubicBezTo>
                  <a:cubicBezTo>
                    <a:pt x="1691" y="1747"/>
                    <a:pt x="1691" y="1716"/>
                    <a:pt x="1699" y="1700"/>
                  </a:cubicBezTo>
                  <a:cubicBezTo>
                    <a:pt x="1707" y="1684"/>
                    <a:pt x="1715" y="1684"/>
                    <a:pt x="1707" y="1660"/>
                  </a:cubicBezTo>
                  <a:cubicBezTo>
                    <a:pt x="1691" y="1636"/>
                    <a:pt x="1683" y="1636"/>
                    <a:pt x="1660" y="1620"/>
                  </a:cubicBezTo>
                  <a:cubicBezTo>
                    <a:pt x="1628" y="1605"/>
                    <a:pt x="1604" y="1573"/>
                    <a:pt x="1628" y="1573"/>
                  </a:cubicBezTo>
                  <a:cubicBezTo>
                    <a:pt x="1660" y="1581"/>
                    <a:pt x="1660" y="1581"/>
                    <a:pt x="1691" y="1597"/>
                  </a:cubicBezTo>
                  <a:cubicBezTo>
                    <a:pt x="1731" y="1613"/>
                    <a:pt x="1762" y="1613"/>
                    <a:pt x="1778" y="1620"/>
                  </a:cubicBezTo>
                  <a:cubicBezTo>
                    <a:pt x="1794" y="1636"/>
                    <a:pt x="1818" y="1660"/>
                    <a:pt x="1802" y="1660"/>
                  </a:cubicBezTo>
                  <a:cubicBezTo>
                    <a:pt x="1786" y="1668"/>
                    <a:pt x="1762" y="1676"/>
                    <a:pt x="1794" y="1676"/>
                  </a:cubicBezTo>
                  <a:cubicBezTo>
                    <a:pt x="1826" y="1684"/>
                    <a:pt x="1841" y="1668"/>
                    <a:pt x="1849" y="1684"/>
                  </a:cubicBezTo>
                  <a:cubicBezTo>
                    <a:pt x="1865" y="1692"/>
                    <a:pt x="1841" y="1707"/>
                    <a:pt x="1873" y="1716"/>
                  </a:cubicBezTo>
                  <a:cubicBezTo>
                    <a:pt x="1897" y="1716"/>
                    <a:pt x="1936" y="1692"/>
                    <a:pt x="1936" y="1700"/>
                  </a:cubicBezTo>
                  <a:cubicBezTo>
                    <a:pt x="1936" y="1716"/>
                    <a:pt x="1936" y="1731"/>
                    <a:pt x="1952" y="1747"/>
                  </a:cubicBezTo>
                  <a:cubicBezTo>
                    <a:pt x="1968" y="1763"/>
                    <a:pt x="1976" y="1755"/>
                    <a:pt x="1984" y="1763"/>
                  </a:cubicBezTo>
                  <a:cubicBezTo>
                    <a:pt x="1992" y="1779"/>
                    <a:pt x="2007" y="1787"/>
                    <a:pt x="1992" y="1802"/>
                  </a:cubicBezTo>
                  <a:cubicBezTo>
                    <a:pt x="1976" y="1818"/>
                    <a:pt x="1968" y="1826"/>
                    <a:pt x="1976" y="1842"/>
                  </a:cubicBezTo>
                  <a:cubicBezTo>
                    <a:pt x="1976" y="1858"/>
                    <a:pt x="1968" y="1889"/>
                    <a:pt x="1992" y="1858"/>
                  </a:cubicBezTo>
                  <a:cubicBezTo>
                    <a:pt x="2015" y="1826"/>
                    <a:pt x="2015" y="1802"/>
                    <a:pt x="2031" y="1787"/>
                  </a:cubicBezTo>
                  <a:cubicBezTo>
                    <a:pt x="2039" y="1771"/>
                    <a:pt x="2039" y="1779"/>
                    <a:pt x="2047" y="1787"/>
                  </a:cubicBezTo>
                  <a:cubicBezTo>
                    <a:pt x="2055" y="1802"/>
                    <a:pt x="2063" y="1826"/>
                    <a:pt x="2071" y="1818"/>
                  </a:cubicBezTo>
                  <a:cubicBezTo>
                    <a:pt x="2087" y="1802"/>
                    <a:pt x="2087" y="1802"/>
                    <a:pt x="2094" y="1771"/>
                  </a:cubicBezTo>
                  <a:cubicBezTo>
                    <a:pt x="2102" y="1747"/>
                    <a:pt x="2102" y="1763"/>
                    <a:pt x="2118" y="1739"/>
                  </a:cubicBezTo>
                  <a:cubicBezTo>
                    <a:pt x="2134" y="1716"/>
                    <a:pt x="2126" y="1700"/>
                    <a:pt x="2102" y="1684"/>
                  </a:cubicBezTo>
                  <a:cubicBezTo>
                    <a:pt x="2078" y="1676"/>
                    <a:pt x="2087" y="1652"/>
                    <a:pt x="2047" y="1652"/>
                  </a:cubicBezTo>
                  <a:cubicBezTo>
                    <a:pt x="2015" y="1644"/>
                    <a:pt x="2007" y="1652"/>
                    <a:pt x="1968" y="1636"/>
                  </a:cubicBezTo>
                  <a:cubicBezTo>
                    <a:pt x="1928" y="1613"/>
                    <a:pt x="1920" y="1629"/>
                    <a:pt x="1881" y="1597"/>
                  </a:cubicBezTo>
                  <a:cubicBezTo>
                    <a:pt x="1849" y="1565"/>
                    <a:pt x="1826" y="1565"/>
                    <a:pt x="1834" y="1549"/>
                  </a:cubicBezTo>
                  <a:cubicBezTo>
                    <a:pt x="1841" y="1534"/>
                    <a:pt x="1865" y="1518"/>
                    <a:pt x="1881" y="1526"/>
                  </a:cubicBezTo>
                  <a:cubicBezTo>
                    <a:pt x="1905" y="1526"/>
                    <a:pt x="1936" y="1526"/>
                    <a:pt x="1913" y="1510"/>
                  </a:cubicBezTo>
                  <a:cubicBezTo>
                    <a:pt x="1897" y="1502"/>
                    <a:pt x="1857" y="1510"/>
                    <a:pt x="1865" y="1494"/>
                  </a:cubicBezTo>
                  <a:cubicBezTo>
                    <a:pt x="1873" y="1478"/>
                    <a:pt x="1889" y="1463"/>
                    <a:pt x="1913" y="1463"/>
                  </a:cubicBezTo>
                  <a:cubicBezTo>
                    <a:pt x="1928" y="1454"/>
                    <a:pt x="1952" y="1478"/>
                    <a:pt x="1960" y="1463"/>
                  </a:cubicBezTo>
                  <a:cubicBezTo>
                    <a:pt x="1968" y="1447"/>
                    <a:pt x="1968" y="1439"/>
                    <a:pt x="1960" y="1415"/>
                  </a:cubicBezTo>
                  <a:cubicBezTo>
                    <a:pt x="1952" y="1383"/>
                    <a:pt x="1928" y="1399"/>
                    <a:pt x="1928" y="1376"/>
                  </a:cubicBezTo>
                  <a:cubicBezTo>
                    <a:pt x="1920" y="1352"/>
                    <a:pt x="1936" y="1320"/>
                    <a:pt x="1913" y="1312"/>
                  </a:cubicBezTo>
                  <a:cubicBezTo>
                    <a:pt x="1897" y="1304"/>
                    <a:pt x="1873" y="1336"/>
                    <a:pt x="1873" y="1336"/>
                  </a:cubicBezTo>
                  <a:cubicBezTo>
                    <a:pt x="1873" y="1336"/>
                    <a:pt x="1857" y="1383"/>
                    <a:pt x="1857" y="1391"/>
                  </a:cubicBezTo>
                  <a:cubicBezTo>
                    <a:pt x="1857" y="1399"/>
                    <a:pt x="1865" y="1415"/>
                    <a:pt x="1849" y="1407"/>
                  </a:cubicBezTo>
                  <a:cubicBezTo>
                    <a:pt x="1826" y="1407"/>
                    <a:pt x="1818" y="1423"/>
                    <a:pt x="1810" y="1391"/>
                  </a:cubicBezTo>
                  <a:cubicBezTo>
                    <a:pt x="1810" y="1367"/>
                    <a:pt x="1778" y="1383"/>
                    <a:pt x="1786" y="1360"/>
                  </a:cubicBezTo>
                  <a:cubicBezTo>
                    <a:pt x="1794" y="1344"/>
                    <a:pt x="1818" y="1336"/>
                    <a:pt x="1826" y="1328"/>
                  </a:cubicBezTo>
                  <a:cubicBezTo>
                    <a:pt x="1834" y="1312"/>
                    <a:pt x="1810" y="1296"/>
                    <a:pt x="1802" y="1296"/>
                  </a:cubicBezTo>
                  <a:cubicBezTo>
                    <a:pt x="1794" y="1296"/>
                    <a:pt x="1747" y="1281"/>
                    <a:pt x="1731" y="1296"/>
                  </a:cubicBezTo>
                  <a:cubicBezTo>
                    <a:pt x="1707" y="1304"/>
                    <a:pt x="1675" y="1336"/>
                    <a:pt x="1699" y="1352"/>
                  </a:cubicBezTo>
                  <a:cubicBezTo>
                    <a:pt x="1715" y="1376"/>
                    <a:pt x="1747" y="1407"/>
                    <a:pt x="1707" y="1391"/>
                  </a:cubicBezTo>
                  <a:cubicBezTo>
                    <a:pt x="1675" y="1383"/>
                    <a:pt x="1667" y="1344"/>
                    <a:pt x="1644" y="1344"/>
                  </a:cubicBezTo>
                  <a:cubicBezTo>
                    <a:pt x="1628" y="1336"/>
                    <a:pt x="1612" y="1344"/>
                    <a:pt x="1596" y="1336"/>
                  </a:cubicBezTo>
                  <a:cubicBezTo>
                    <a:pt x="1581" y="1328"/>
                    <a:pt x="1541" y="1367"/>
                    <a:pt x="1533" y="1328"/>
                  </a:cubicBezTo>
                  <a:cubicBezTo>
                    <a:pt x="1525" y="1281"/>
                    <a:pt x="1573" y="1233"/>
                    <a:pt x="1588" y="1210"/>
                  </a:cubicBezTo>
                  <a:cubicBezTo>
                    <a:pt x="1604" y="1194"/>
                    <a:pt x="1573" y="1178"/>
                    <a:pt x="1628" y="1202"/>
                  </a:cubicBezTo>
                  <a:cubicBezTo>
                    <a:pt x="1683" y="1233"/>
                    <a:pt x="1660" y="1225"/>
                    <a:pt x="1707" y="1249"/>
                  </a:cubicBezTo>
                  <a:cubicBezTo>
                    <a:pt x="1762" y="1265"/>
                    <a:pt x="1754" y="1273"/>
                    <a:pt x="1786" y="1281"/>
                  </a:cubicBezTo>
                  <a:cubicBezTo>
                    <a:pt x="1826" y="1289"/>
                    <a:pt x="1841" y="1289"/>
                    <a:pt x="1857" y="1289"/>
                  </a:cubicBezTo>
                  <a:cubicBezTo>
                    <a:pt x="1873" y="1281"/>
                    <a:pt x="1881" y="1289"/>
                    <a:pt x="1897" y="1281"/>
                  </a:cubicBezTo>
                  <a:cubicBezTo>
                    <a:pt x="1889" y="1273"/>
                    <a:pt x="1826" y="1186"/>
                    <a:pt x="1810" y="1146"/>
                  </a:cubicBezTo>
                  <a:cubicBezTo>
                    <a:pt x="1802" y="1115"/>
                    <a:pt x="1778" y="1115"/>
                    <a:pt x="1739" y="1059"/>
                  </a:cubicBezTo>
                  <a:cubicBezTo>
                    <a:pt x="1699" y="1004"/>
                    <a:pt x="1762" y="949"/>
                    <a:pt x="1770" y="933"/>
                  </a:cubicBezTo>
                  <a:cubicBezTo>
                    <a:pt x="1786" y="917"/>
                    <a:pt x="1754" y="909"/>
                    <a:pt x="1754" y="909"/>
                  </a:cubicBezTo>
                  <a:cubicBezTo>
                    <a:pt x="1754" y="909"/>
                    <a:pt x="1035" y="949"/>
                    <a:pt x="1019" y="941"/>
                  </a:cubicBezTo>
                  <a:cubicBezTo>
                    <a:pt x="995" y="941"/>
                    <a:pt x="1003" y="933"/>
                    <a:pt x="1011" y="925"/>
                  </a:cubicBezTo>
                  <a:cubicBezTo>
                    <a:pt x="1019" y="917"/>
                    <a:pt x="1011" y="893"/>
                    <a:pt x="995" y="870"/>
                  </a:cubicBezTo>
                  <a:cubicBezTo>
                    <a:pt x="980" y="854"/>
                    <a:pt x="1003" y="838"/>
                    <a:pt x="1011" y="830"/>
                  </a:cubicBezTo>
                  <a:cubicBezTo>
                    <a:pt x="1027" y="822"/>
                    <a:pt x="1027" y="783"/>
                    <a:pt x="1019" y="767"/>
                  </a:cubicBezTo>
                  <a:cubicBezTo>
                    <a:pt x="1011" y="751"/>
                    <a:pt x="1027" y="727"/>
                    <a:pt x="1035" y="727"/>
                  </a:cubicBezTo>
                  <a:cubicBezTo>
                    <a:pt x="1043" y="727"/>
                    <a:pt x="1043" y="688"/>
                    <a:pt x="1043" y="664"/>
                  </a:cubicBezTo>
                  <a:cubicBezTo>
                    <a:pt x="1043" y="640"/>
                    <a:pt x="1067" y="648"/>
                    <a:pt x="1083" y="640"/>
                  </a:cubicBezTo>
                  <a:cubicBezTo>
                    <a:pt x="1098" y="640"/>
                    <a:pt x="1083" y="617"/>
                    <a:pt x="1083" y="601"/>
                  </a:cubicBezTo>
                  <a:cubicBezTo>
                    <a:pt x="1075" y="577"/>
                    <a:pt x="1106" y="585"/>
                    <a:pt x="1114" y="585"/>
                  </a:cubicBezTo>
                  <a:cubicBezTo>
                    <a:pt x="1122" y="577"/>
                    <a:pt x="1122" y="569"/>
                    <a:pt x="1122" y="537"/>
                  </a:cubicBezTo>
                  <a:cubicBezTo>
                    <a:pt x="1114" y="506"/>
                    <a:pt x="1138" y="514"/>
                    <a:pt x="1154" y="506"/>
                  </a:cubicBezTo>
                  <a:cubicBezTo>
                    <a:pt x="1161" y="498"/>
                    <a:pt x="1201" y="435"/>
                    <a:pt x="1201" y="411"/>
                  </a:cubicBezTo>
                  <a:cubicBezTo>
                    <a:pt x="1209" y="387"/>
                    <a:pt x="1193" y="395"/>
                    <a:pt x="1146" y="372"/>
                  </a:cubicBezTo>
                  <a:cubicBezTo>
                    <a:pt x="1106" y="348"/>
                    <a:pt x="1217" y="324"/>
                    <a:pt x="1233" y="324"/>
                  </a:cubicBezTo>
                  <a:cubicBezTo>
                    <a:pt x="1256" y="316"/>
                    <a:pt x="1241" y="293"/>
                    <a:pt x="1201" y="277"/>
                  </a:cubicBezTo>
                  <a:cubicBezTo>
                    <a:pt x="1170" y="261"/>
                    <a:pt x="1185" y="261"/>
                    <a:pt x="1193" y="237"/>
                  </a:cubicBezTo>
                  <a:cubicBezTo>
                    <a:pt x="1201" y="221"/>
                    <a:pt x="1185" y="198"/>
                    <a:pt x="1185" y="198"/>
                  </a:cubicBezTo>
                  <a:cubicBezTo>
                    <a:pt x="1138" y="206"/>
                    <a:pt x="1161" y="134"/>
                    <a:pt x="1146" y="119"/>
                  </a:cubicBezTo>
                  <a:cubicBezTo>
                    <a:pt x="1130" y="103"/>
                    <a:pt x="1170" y="71"/>
                    <a:pt x="1170" y="47"/>
                  </a:cubicBezTo>
                  <a:cubicBezTo>
                    <a:pt x="1161" y="32"/>
                    <a:pt x="1146" y="32"/>
                    <a:pt x="1138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7" y="522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Freeform 487"/>
            <p:cNvSpPr>
              <a:spLocks noChangeArrowheads="1"/>
            </p:cNvSpPr>
            <p:nvPr/>
          </p:nvSpPr>
          <p:spPr bwMode="auto">
            <a:xfrm>
              <a:off x="17944711" y="8494617"/>
              <a:ext cx="1122544" cy="990343"/>
            </a:xfrm>
            <a:custGeom>
              <a:avLst/>
              <a:gdLst>
                <a:gd name="T0" fmla="*/ 1976 w 2135"/>
                <a:gd name="T1" fmla="*/ 1771 h 1882"/>
                <a:gd name="T2" fmla="*/ 1849 w 2135"/>
                <a:gd name="T3" fmla="*/ 1692 h 1882"/>
                <a:gd name="T4" fmla="*/ 1691 w 2135"/>
                <a:gd name="T5" fmla="*/ 1605 h 1882"/>
                <a:gd name="T6" fmla="*/ 1691 w 2135"/>
                <a:gd name="T7" fmla="*/ 1755 h 1882"/>
                <a:gd name="T8" fmla="*/ 1604 w 2135"/>
                <a:gd name="T9" fmla="*/ 1739 h 1882"/>
                <a:gd name="T10" fmla="*/ 1335 w 2135"/>
                <a:gd name="T11" fmla="*/ 1810 h 1882"/>
                <a:gd name="T12" fmla="*/ 1225 w 2135"/>
                <a:gd name="T13" fmla="*/ 1700 h 1882"/>
                <a:gd name="T14" fmla="*/ 964 w 2135"/>
                <a:gd name="T15" fmla="*/ 1557 h 1882"/>
                <a:gd name="T16" fmla="*/ 845 w 2135"/>
                <a:gd name="T17" fmla="*/ 1621 h 1882"/>
                <a:gd name="T18" fmla="*/ 371 w 2135"/>
                <a:gd name="T19" fmla="*/ 1494 h 1882"/>
                <a:gd name="T20" fmla="*/ 316 w 2135"/>
                <a:gd name="T21" fmla="*/ 1510 h 1882"/>
                <a:gd name="T22" fmla="*/ 110 w 2135"/>
                <a:gd name="T23" fmla="*/ 1581 h 1882"/>
                <a:gd name="T24" fmla="*/ 165 w 2135"/>
                <a:gd name="T25" fmla="*/ 1336 h 1882"/>
                <a:gd name="T26" fmla="*/ 181 w 2135"/>
                <a:gd name="T27" fmla="*/ 1162 h 1882"/>
                <a:gd name="T28" fmla="*/ 126 w 2135"/>
                <a:gd name="T29" fmla="*/ 743 h 1882"/>
                <a:gd name="T30" fmla="*/ 0 w 2135"/>
                <a:gd name="T31" fmla="*/ 32 h 1882"/>
                <a:gd name="T32" fmla="*/ 1185 w 2135"/>
                <a:gd name="T33" fmla="*/ 206 h 1882"/>
                <a:gd name="T34" fmla="*/ 1217 w 2135"/>
                <a:gd name="T35" fmla="*/ 340 h 1882"/>
                <a:gd name="T36" fmla="*/ 1106 w 2135"/>
                <a:gd name="T37" fmla="*/ 593 h 1882"/>
                <a:gd name="T38" fmla="*/ 1027 w 2135"/>
                <a:gd name="T39" fmla="*/ 751 h 1882"/>
                <a:gd name="T40" fmla="*/ 1019 w 2135"/>
                <a:gd name="T41" fmla="*/ 949 h 1882"/>
                <a:gd name="T42" fmla="*/ 1786 w 2135"/>
                <a:gd name="T43" fmla="*/ 1115 h 1882"/>
                <a:gd name="T44" fmla="*/ 1802 w 2135"/>
                <a:gd name="T45" fmla="*/ 1289 h 1882"/>
                <a:gd name="T46" fmla="*/ 1588 w 2135"/>
                <a:gd name="T47" fmla="*/ 1225 h 1882"/>
                <a:gd name="T48" fmla="*/ 1675 w 2135"/>
                <a:gd name="T49" fmla="*/ 1368 h 1882"/>
                <a:gd name="T50" fmla="*/ 1826 w 2135"/>
                <a:gd name="T51" fmla="*/ 1320 h 1882"/>
                <a:gd name="T52" fmla="*/ 1849 w 2135"/>
                <a:gd name="T53" fmla="*/ 1415 h 1882"/>
                <a:gd name="T54" fmla="*/ 1928 w 2135"/>
                <a:gd name="T55" fmla="*/ 1384 h 1882"/>
                <a:gd name="T56" fmla="*/ 1865 w 2135"/>
                <a:gd name="T57" fmla="*/ 1502 h 1882"/>
                <a:gd name="T58" fmla="*/ 1889 w 2135"/>
                <a:gd name="T59" fmla="*/ 1605 h 1882"/>
                <a:gd name="T60" fmla="*/ 2102 w 2135"/>
                <a:gd name="T61" fmla="*/ 1763 h 1882"/>
                <a:gd name="T62" fmla="*/ 1992 w 2135"/>
                <a:gd name="T63" fmla="*/ 1866 h 1882"/>
                <a:gd name="T64" fmla="*/ 1992 w 2135"/>
                <a:gd name="T65" fmla="*/ 1779 h 1882"/>
                <a:gd name="T66" fmla="*/ 2039 w 2135"/>
                <a:gd name="T67" fmla="*/ 1779 h 1882"/>
                <a:gd name="T68" fmla="*/ 2102 w 2135"/>
                <a:gd name="T69" fmla="*/ 1692 h 1882"/>
                <a:gd name="T70" fmla="*/ 1881 w 2135"/>
                <a:gd name="T71" fmla="*/ 1526 h 1882"/>
                <a:gd name="T72" fmla="*/ 1936 w 2135"/>
                <a:gd name="T73" fmla="*/ 1471 h 1882"/>
                <a:gd name="T74" fmla="*/ 1881 w 2135"/>
                <a:gd name="T75" fmla="*/ 1344 h 1882"/>
                <a:gd name="T76" fmla="*/ 1778 w 2135"/>
                <a:gd name="T77" fmla="*/ 1384 h 1882"/>
                <a:gd name="T78" fmla="*/ 1699 w 2135"/>
                <a:gd name="T79" fmla="*/ 1344 h 1882"/>
                <a:gd name="T80" fmla="*/ 1596 w 2135"/>
                <a:gd name="T81" fmla="*/ 1352 h 1882"/>
                <a:gd name="T82" fmla="*/ 1628 w 2135"/>
                <a:gd name="T83" fmla="*/ 1210 h 1882"/>
                <a:gd name="T84" fmla="*/ 1873 w 2135"/>
                <a:gd name="T85" fmla="*/ 1273 h 1882"/>
                <a:gd name="T86" fmla="*/ 1019 w 2135"/>
                <a:gd name="T87" fmla="*/ 957 h 1882"/>
                <a:gd name="T88" fmla="*/ 1019 w 2135"/>
                <a:gd name="T89" fmla="*/ 751 h 1882"/>
                <a:gd name="T90" fmla="*/ 1106 w 2135"/>
                <a:gd name="T91" fmla="*/ 585 h 1882"/>
                <a:gd name="T92" fmla="*/ 1217 w 2135"/>
                <a:gd name="T93" fmla="*/ 332 h 1882"/>
                <a:gd name="T94" fmla="*/ 1146 w 2135"/>
                <a:gd name="T95" fmla="*/ 127 h 1882"/>
                <a:gd name="T96" fmla="*/ 118 w 2135"/>
                <a:gd name="T97" fmla="*/ 640 h 1882"/>
                <a:gd name="T98" fmla="*/ 229 w 2135"/>
                <a:gd name="T99" fmla="*/ 1028 h 1882"/>
                <a:gd name="T100" fmla="*/ 173 w 2135"/>
                <a:gd name="T101" fmla="*/ 1257 h 1882"/>
                <a:gd name="T102" fmla="*/ 158 w 2135"/>
                <a:gd name="T103" fmla="*/ 1462 h 1882"/>
                <a:gd name="T104" fmla="*/ 316 w 2135"/>
                <a:gd name="T105" fmla="*/ 1557 h 1882"/>
                <a:gd name="T106" fmla="*/ 355 w 2135"/>
                <a:gd name="T107" fmla="*/ 1431 h 1882"/>
                <a:gd name="T108" fmla="*/ 355 w 2135"/>
                <a:gd name="T109" fmla="*/ 1549 h 1882"/>
                <a:gd name="T110" fmla="*/ 869 w 2135"/>
                <a:gd name="T111" fmla="*/ 1526 h 1882"/>
                <a:gd name="T112" fmla="*/ 1019 w 2135"/>
                <a:gd name="T113" fmla="*/ 1542 h 1882"/>
                <a:gd name="T114" fmla="*/ 1185 w 2135"/>
                <a:gd name="T115" fmla="*/ 1739 h 1882"/>
                <a:gd name="T116" fmla="*/ 1454 w 2135"/>
                <a:gd name="T117" fmla="*/ 1763 h 1882"/>
                <a:gd name="T118" fmla="*/ 1612 w 2135"/>
                <a:gd name="T119" fmla="*/ 1771 h 1882"/>
                <a:gd name="T120" fmla="*/ 1699 w 2135"/>
                <a:gd name="T121" fmla="*/ 1668 h 1882"/>
                <a:gd name="T122" fmla="*/ 1778 w 2135"/>
                <a:gd name="T123" fmla="*/ 1628 h 1882"/>
                <a:gd name="T124" fmla="*/ 1873 w 2135"/>
                <a:gd name="T125" fmla="*/ 1715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5" h="1882">
                  <a:moveTo>
                    <a:pt x="1976" y="1881"/>
                  </a:moveTo>
                  <a:lnTo>
                    <a:pt x="1976" y="1881"/>
                  </a:lnTo>
                  <a:cubicBezTo>
                    <a:pt x="1968" y="1881"/>
                    <a:pt x="1968" y="1874"/>
                    <a:pt x="1968" y="1866"/>
                  </a:cubicBezTo>
                  <a:cubicBezTo>
                    <a:pt x="1968" y="1858"/>
                    <a:pt x="1968" y="1850"/>
                    <a:pt x="1968" y="1850"/>
                  </a:cubicBezTo>
                  <a:cubicBezTo>
                    <a:pt x="1960" y="1834"/>
                    <a:pt x="1968" y="1826"/>
                    <a:pt x="1984" y="1810"/>
                  </a:cubicBezTo>
                  <a:lnTo>
                    <a:pt x="1984" y="1810"/>
                  </a:lnTo>
                  <a:cubicBezTo>
                    <a:pt x="2000" y="1795"/>
                    <a:pt x="1992" y="1795"/>
                    <a:pt x="1984" y="1787"/>
                  </a:cubicBezTo>
                  <a:cubicBezTo>
                    <a:pt x="1984" y="1779"/>
                    <a:pt x="1984" y="1779"/>
                    <a:pt x="1984" y="1779"/>
                  </a:cubicBezTo>
                  <a:cubicBezTo>
                    <a:pt x="1984" y="1771"/>
                    <a:pt x="1976" y="1771"/>
                    <a:pt x="1976" y="1771"/>
                  </a:cubicBezTo>
                  <a:cubicBezTo>
                    <a:pt x="1968" y="1771"/>
                    <a:pt x="1960" y="1771"/>
                    <a:pt x="1944" y="1755"/>
                  </a:cubicBezTo>
                  <a:cubicBezTo>
                    <a:pt x="1936" y="1739"/>
                    <a:pt x="1936" y="1731"/>
                    <a:pt x="1936" y="1715"/>
                  </a:cubicBezTo>
                  <a:cubicBezTo>
                    <a:pt x="1936" y="1715"/>
                    <a:pt x="1936" y="1715"/>
                    <a:pt x="1936" y="1708"/>
                  </a:cubicBezTo>
                  <a:lnTo>
                    <a:pt x="1936" y="1708"/>
                  </a:lnTo>
                  <a:cubicBezTo>
                    <a:pt x="1928" y="1708"/>
                    <a:pt x="1920" y="1715"/>
                    <a:pt x="1920" y="1715"/>
                  </a:cubicBezTo>
                  <a:cubicBezTo>
                    <a:pt x="1905" y="1724"/>
                    <a:pt x="1889" y="1724"/>
                    <a:pt x="1873" y="1724"/>
                  </a:cubicBezTo>
                  <a:lnTo>
                    <a:pt x="1873" y="1724"/>
                  </a:lnTo>
                  <a:cubicBezTo>
                    <a:pt x="1849" y="1724"/>
                    <a:pt x="1849" y="1708"/>
                    <a:pt x="1849" y="1700"/>
                  </a:cubicBezTo>
                  <a:lnTo>
                    <a:pt x="1849" y="1692"/>
                  </a:lnTo>
                  <a:lnTo>
                    <a:pt x="1841" y="1684"/>
                  </a:lnTo>
                  <a:cubicBezTo>
                    <a:pt x="1834" y="1684"/>
                    <a:pt x="1834" y="1684"/>
                    <a:pt x="1826" y="1692"/>
                  </a:cubicBezTo>
                  <a:cubicBezTo>
                    <a:pt x="1818" y="1692"/>
                    <a:pt x="1802" y="1692"/>
                    <a:pt x="1794" y="1692"/>
                  </a:cubicBezTo>
                  <a:cubicBezTo>
                    <a:pt x="1778" y="1684"/>
                    <a:pt x="1778" y="1684"/>
                    <a:pt x="1778" y="1676"/>
                  </a:cubicBezTo>
                  <a:cubicBezTo>
                    <a:pt x="1778" y="1676"/>
                    <a:pt x="1778" y="1668"/>
                    <a:pt x="1794" y="1668"/>
                  </a:cubicBezTo>
                  <a:cubicBezTo>
                    <a:pt x="1802" y="1668"/>
                    <a:pt x="1802" y="1660"/>
                    <a:pt x="1802" y="1660"/>
                  </a:cubicBezTo>
                  <a:cubicBezTo>
                    <a:pt x="1802" y="1660"/>
                    <a:pt x="1794" y="1644"/>
                    <a:pt x="1778" y="1637"/>
                  </a:cubicBezTo>
                  <a:cubicBezTo>
                    <a:pt x="1770" y="1628"/>
                    <a:pt x="1754" y="1628"/>
                    <a:pt x="1739" y="1621"/>
                  </a:cubicBezTo>
                  <a:cubicBezTo>
                    <a:pt x="1723" y="1621"/>
                    <a:pt x="1707" y="1613"/>
                    <a:pt x="1691" y="1605"/>
                  </a:cubicBezTo>
                  <a:cubicBezTo>
                    <a:pt x="1683" y="1605"/>
                    <a:pt x="1675" y="1605"/>
                    <a:pt x="1667" y="1597"/>
                  </a:cubicBezTo>
                  <a:cubicBezTo>
                    <a:pt x="1652" y="1597"/>
                    <a:pt x="1644" y="1589"/>
                    <a:pt x="1628" y="1589"/>
                  </a:cubicBezTo>
                  <a:lnTo>
                    <a:pt x="1628" y="1589"/>
                  </a:lnTo>
                  <a:cubicBezTo>
                    <a:pt x="1620" y="1589"/>
                    <a:pt x="1636" y="1613"/>
                    <a:pt x="1660" y="1628"/>
                  </a:cubicBezTo>
                  <a:cubicBezTo>
                    <a:pt x="1667" y="1637"/>
                    <a:pt x="1675" y="1637"/>
                    <a:pt x="1683" y="1637"/>
                  </a:cubicBezTo>
                  <a:cubicBezTo>
                    <a:pt x="1691" y="1644"/>
                    <a:pt x="1699" y="1644"/>
                    <a:pt x="1707" y="1668"/>
                  </a:cubicBezTo>
                  <a:cubicBezTo>
                    <a:pt x="1715" y="1692"/>
                    <a:pt x="1715" y="1692"/>
                    <a:pt x="1707" y="1708"/>
                  </a:cubicBezTo>
                  <a:cubicBezTo>
                    <a:pt x="1707" y="1708"/>
                    <a:pt x="1699" y="1708"/>
                    <a:pt x="1699" y="1715"/>
                  </a:cubicBezTo>
                  <a:cubicBezTo>
                    <a:pt x="1699" y="1724"/>
                    <a:pt x="1691" y="1739"/>
                    <a:pt x="1691" y="1755"/>
                  </a:cubicBezTo>
                  <a:cubicBezTo>
                    <a:pt x="1691" y="1763"/>
                    <a:pt x="1691" y="1779"/>
                    <a:pt x="1683" y="1795"/>
                  </a:cubicBezTo>
                  <a:cubicBezTo>
                    <a:pt x="1683" y="1810"/>
                    <a:pt x="1675" y="1818"/>
                    <a:pt x="1660" y="1818"/>
                  </a:cubicBezTo>
                  <a:cubicBezTo>
                    <a:pt x="1652" y="1818"/>
                    <a:pt x="1644" y="1810"/>
                    <a:pt x="1628" y="1810"/>
                  </a:cubicBezTo>
                  <a:cubicBezTo>
                    <a:pt x="1628" y="1810"/>
                    <a:pt x="1620" y="1810"/>
                    <a:pt x="1612" y="1802"/>
                  </a:cubicBezTo>
                  <a:cubicBezTo>
                    <a:pt x="1612" y="1802"/>
                    <a:pt x="1604" y="1802"/>
                    <a:pt x="1604" y="1795"/>
                  </a:cubicBezTo>
                  <a:cubicBezTo>
                    <a:pt x="1596" y="1787"/>
                    <a:pt x="1604" y="1779"/>
                    <a:pt x="1604" y="1771"/>
                  </a:cubicBezTo>
                  <a:cubicBezTo>
                    <a:pt x="1604" y="1763"/>
                    <a:pt x="1604" y="1755"/>
                    <a:pt x="1612" y="1755"/>
                  </a:cubicBezTo>
                  <a:cubicBezTo>
                    <a:pt x="1612" y="1739"/>
                    <a:pt x="1604" y="1739"/>
                    <a:pt x="1604" y="1739"/>
                  </a:cubicBezTo>
                  <a:lnTo>
                    <a:pt x="1604" y="1739"/>
                  </a:lnTo>
                  <a:cubicBezTo>
                    <a:pt x="1604" y="1739"/>
                    <a:pt x="1596" y="1739"/>
                    <a:pt x="1588" y="1747"/>
                  </a:cubicBezTo>
                  <a:lnTo>
                    <a:pt x="1581" y="1747"/>
                  </a:lnTo>
                  <a:cubicBezTo>
                    <a:pt x="1573" y="1747"/>
                    <a:pt x="1565" y="1739"/>
                    <a:pt x="1557" y="1731"/>
                  </a:cubicBezTo>
                  <a:cubicBezTo>
                    <a:pt x="1557" y="1731"/>
                    <a:pt x="1541" y="1724"/>
                    <a:pt x="1517" y="1724"/>
                  </a:cubicBezTo>
                  <a:cubicBezTo>
                    <a:pt x="1494" y="1724"/>
                    <a:pt x="1478" y="1724"/>
                    <a:pt x="1470" y="1731"/>
                  </a:cubicBezTo>
                  <a:cubicBezTo>
                    <a:pt x="1462" y="1739"/>
                    <a:pt x="1462" y="1747"/>
                    <a:pt x="1462" y="1763"/>
                  </a:cubicBezTo>
                  <a:cubicBezTo>
                    <a:pt x="1470" y="1771"/>
                    <a:pt x="1470" y="1787"/>
                    <a:pt x="1462" y="1802"/>
                  </a:cubicBezTo>
                  <a:cubicBezTo>
                    <a:pt x="1462" y="1810"/>
                    <a:pt x="1438" y="1818"/>
                    <a:pt x="1414" y="1818"/>
                  </a:cubicBezTo>
                  <a:cubicBezTo>
                    <a:pt x="1391" y="1818"/>
                    <a:pt x="1359" y="1810"/>
                    <a:pt x="1335" y="1810"/>
                  </a:cubicBezTo>
                  <a:cubicBezTo>
                    <a:pt x="1312" y="1802"/>
                    <a:pt x="1304" y="1795"/>
                    <a:pt x="1304" y="1795"/>
                  </a:cubicBezTo>
                  <a:cubicBezTo>
                    <a:pt x="1296" y="1787"/>
                    <a:pt x="1296" y="1779"/>
                    <a:pt x="1280" y="1779"/>
                  </a:cubicBezTo>
                  <a:cubicBezTo>
                    <a:pt x="1272" y="1771"/>
                    <a:pt x="1256" y="1771"/>
                    <a:pt x="1248" y="1771"/>
                  </a:cubicBezTo>
                  <a:cubicBezTo>
                    <a:pt x="1241" y="1779"/>
                    <a:pt x="1225" y="1779"/>
                    <a:pt x="1217" y="1771"/>
                  </a:cubicBezTo>
                  <a:cubicBezTo>
                    <a:pt x="1185" y="1771"/>
                    <a:pt x="1185" y="1755"/>
                    <a:pt x="1177" y="1739"/>
                  </a:cubicBezTo>
                  <a:cubicBezTo>
                    <a:pt x="1177" y="1739"/>
                    <a:pt x="1170" y="1739"/>
                    <a:pt x="1170" y="1731"/>
                  </a:cubicBezTo>
                  <a:cubicBezTo>
                    <a:pt x="1170" y="1724"/>
                    <a:pt x="1170" y="1715"/>
                    <a:pt x="1170" y="1715"/>
                  </a:cubicBezTo>
                  <a:cubicBezTo>
                    <a:pt x="1177" y="1708"/>
                    <a:pt x="1193" y="1708"/>
                    <a:pt x="1209" y="1708"/>
                  </a:cubicBezTo>
                  <a:cubicBezTo>
                    <a:pt x="1217" y="1708"/>
                    <a:pt x="1225" y="1700"/>
                    <a:pt x="1225" y="1700"/>
                  </a:cubicBezTo>
                  <a:cubicBezTo>
                    <a:pt x="1225" y="1692"/>
                    <a:pt x="1225" y="1684"/>
                    <a:pt x="1217" y="1684"/>
                  </a:cubicBezTo>
                  <a:cubicBezTo>
                    <a:pt x="1201" y="1668"/>
                    <a:pt x="1193" y="1660"/>
                    <a:pt x="1177" y="1660"/>
                  </a:cubicBezTo>
                  <a:cubicBezTo>
                    <a:pt x="1161" y="1652"/>
                    <a:pt x="1114" y="1637"/>
                    <a:pt x="1090" y="1637"/>
                  </a:cubicBezTo>
                  <a:cubicBezTo>
                    <a:pt x="1067" y="1637"/>
                    <a:pt x="1059" y="1621"/>
                    <a:pt x="1051" y="1589"/>
                  </a:cubicBezTo>
                  <a:cubicBezTo>
                    <a:pt x="1043" y="1573"/>
                    <a:pt x="1043" y="1565"/>
                    <a:pt x="1019" y="1549"/>
                  </a:cubicBezTo>
                  <a:cubicBezTo>
                    <a:pt x="1011" y="1549"/>
                    <a:pt x="1011" y="1542"/>
                    <a:pt x="1003" y="1542"/>
                  </a:cubicBezTo>
                  <a:cubicBezTo>
                    <a:pt x="995" y="1534"/>
                    <a:pt x="988" y="1526"/>
                    <a:pt x="980" y="1526"/>
                  </a:cubicBezTo>
                  <a:cubicBezTo>
                    <a:pt x="980" y="1526"/>
                    <a:pt x="980" y="1534"/>
                    <a:pt x="980" y="1542"/>
                  </a:cubicBezTo>
                  <a:cubicBezTo>
                    <a:pt x="980" y="1542"/>
                    <a:pt x="972" y="1557"/>
                    <a:pt x="964" y="1557"/>
                  </a:cubicBezTo>
                  <a:cubicBezTo>
                    <a:pt x="956" y="1565"/>
                    <a:pt x="948" y="1565"/>
                    <a:pt x="948" y="1565"/>
                  </a:cubicBezTo>
                  <a:cubicBezTo>
                    <a:pt x="932" y="1565"/>
                    <a:pt x="932" y="1542"/>
                    <a:pt x="932" y="1518"/>
                  </a:cubicBezTo>
                  <a:cubicBezTo>
                    <a:pt x="932" y="1510"/>
                    <a:pt x="924" y="1510"/>
                    <a:pt x="924" y="1510"/>
                  </a:cubicBezTo>
                  <a:cubicBezTo>
                    <a:pt x="908" y="1510"/>
                    <a:pt x="893" y="1518"/>
                    <a:pt x="885" y="1526"/>
                  </a:cubicBezTo>
                  <a:cubicBezTo>
                    <a:pt x="877" y="1534"/>
                    <a:pt x="869" y="1534"/>
                    <a:pt x="869" y="1534"/>
                  </a:cubicBezTo>
                  <a:cubicBezTo>
                    <a:pt x="861" y="1534"/>
                    <a:pt x="853" y="1534"/>
                    <a:pt x="830" y="1542"/>
                  </a:cubicBezTo>
                  <a:cubicBezTo>
                    <a:pt x="830" y="1542"/>
                    <a:pt x="830" y="1549"/>
                    <a:pt x="821" y="1549"/>
                  </a:cubicBezTo>
                  <a:cubicBezTo>
                    <a:pt x="830" y="1549"/>
                    <a:pt x="845" y="1565"/>
                    <a:pt x="853" y="1597"/>
                  </a:cubicBezTo>
                  <a:cubicBezTo>
                    <a:pt x="853" y="1605"/>
                    <a:pt x="845" y="1613"/>
                    <a:pt x="845" y="1621"/>
                  </a:cubicBezTo>
                  <a:cubicBezTo>
                    <a:pt x="821" y="1644"/>
                    <a:pt x="766" y="1652"/>
                    <a:pt x="727" y="1652"/>
                  </a:cubicBezTo>
                  <a:cubicBezTo>
                    <a:pt x="671" y="1652"/>
                    <a:pt x="608" y="1644"/>
                    <a:pt x="592" y="1628"/>
                  </a:cubicBezTo>
                  <a:cubicBezTo>
                    <a:pt x="561" y="1613"/>
                    <a:pt x="379" y="1557"/>
                    <a:pt x="355" y="1557"/>
                  </a:cubicBezTo>
                  <a:cubicBezTo>
                    <a:pt x="347" y="1557"/>
                    <a:pt x="339" y="1557"/>
                    <a:pt x="339" y="1549"/>
                  </a:cubicBezTo>
                  <a:cubicBezTo>
                    <a:pt x="339" y="1542"/>
                    <a:pt x="339" y="1534"/>
                    <a:pt x="339" y="1526"/>
                  </a:cubicBezTo>
                  <a:cubicBezTo>
                    <a:pt x="331" y="1518"/>
                    <a:pt x="331" y="1510"/>
                    <a:pt x="331" y="1510"/>
                  </a:cubicBezTo>
                  <a:cubicBezTo>
                    <a:pt x="331" y="1502"/>
                    <a:pt x="339" y="1502"/>
                    <a:pt x="355" y="1494"/>
                  </a:cubicBezTo>
                  <a:cubicBezTo>
                    <a:pt x="355" y="1494"/>
                    <a:pt x="355" y="1494"/>
                    <a:pt x="363" y="1494"/>
                  </a:cubicBezTo>
                  <a:lnTo>
                    <a:pt x="371" y="1494"/>
                  </a:lnTo>
                  <a:cubicBezTo>
                    <a:pt x="371" y="1486"/>
                    <a:pt x="371" y="1478"/>
                    <a:pt x="371" y="1478"/>
                  </a:cubicBezTo>
                  <a:cubicBezTo>
                    <a:pt x="371" y="1478"/>
                    <a:pt x="363" y="1478"/>
                    <a:pt x="363" y="1471"/>
                  </a:cubicBezTo>
                  <a:cubicBezTo>
                    <a:pt x="363" y="1462"/>
                    <a:pt x="355" y="1455"/>
                    <a:pt x="347" y="1439"/>
                  </a:cubicBezTo>
                  <a:cubicBezTo>
                    <a:pt x="339" y="1431"/>
                    <a:pt x="339" y="1431"/>
                    <a:pt x="339" y="1431"/>
                  </a:cubicBezTo>
                  <a:cubicBezTo>
                    <a:pt x="339" y="1431"/>
                    <a:pt x="339" y="1439"/>
                    <a:pt x="331" y="1447"/>
                  </a:cubicBezTo>
                  <a:lnTo>
                    <a:pt x="331" y="1455"/>
                  </a:lnTo>
                  <a:cubicBezTo>
                    <a:pt x="324" y="1462"/>
                    <a:pt x="331" y="1471"/>
                    <a:pt x="331" y="1471"/>
                  </a:cubicBezTo>
                  <a:cubicBezTo>
                    <a:pt x="331" y="1478"/>
                    <a:pt x="331" y="1486"/>
                    <a:pt x="331" y="1494"/>
                  </a:cubicBezTo>
                  <a:cubicBezTo>
                    <a:pt x="331" y="1502"/>
                    <a:pt x="324" y="1510"/>
                    <a:pt x="316" y="1510"/>
                  </a:cubicBezTo>
                  <a:cubicBezTo>
                    <a:pt x="324" y="1518"/>
                    <a:pt x="331" y="1542"/>
                    <a:pt x="324" y="1557"/>
                  </a:cubicBezTo>
                  <a:cubicBezTo>
                    <a:pt x="324" y="1573"/>
                    <a:pt x="292" y="1573"/>
                    <a:pt x="253" y="1573"/>
                  </a:cubicBezTo>
                  <a:cubicBezTo>
                    <a:pt x="244" y="1573"/>
                    <a:pt x="229" y="1573"/>
                    <a:pt x="213" y="1573"/>
                  </a:cubicBezTo>
                  <a:cubicBezTo>
                    <a:pt x="181" y="1573"/>
                    <a:pt x="165" y="1581"/>
                    <a:pt x="150" y="1589"/>
                  </a:cubicBezTo>
                  <a:cubicBezTo>
                    <a:pt x="142" y="1597"/>
                    <a:pt x="134" y="1597"/>
                    <a:pt x="126" y="1597"/>
                  </a:cubicBezTo>
                  <a:cubicBezTo>
                    <a:pt x="126" y="1605"/>
                    <a:pt x="126" y="1605"/>
                    <a:pt x="126" y="1605"/>
                  </a:cubicBezTo>
                  <a:cubicBezTo>
                    <a:pt x="126" y="1597"/>
                    <a:pt x="126" y="1597"/>
                    <a:pt x="126" y="1597"/>
                  </a:cubicBezTo>
                  <a:cubicBezTo>
                    <a:pt x="126" y="1597"/>
                    <a:pt x="118" y="1589"/>
                    <a:pt x="110" y="1581"/>
                  </a:cubicBezTo>
                  <a:lnTo>
                    <a:pt x="110" y="1581"/>
                  </a:lnTo>
                  <a:cubicBezTo>
                    <a:pt x="94" y="1573"/>
                    <a:pt x="86" y="1565"/>
                    <a:pt x="94" y="1542"/>
                  </a:cubicBezTo>
                  <a:cubicBezTo>
                    <a:pt x="102" y="1526"/>
                    <a:pt x="110" y="1518"/>
                    <a:pt x="134" y="1494"/>
                  </a:cubicBezTo>
                  <a:cubicBezTo>
                    <a:pt x="142" y="1486"/>
                    <a:pt x="150" y="1471"/>
                    <a:pt x="150" y="1462"/>
                  </a:cubicBezTo>
                  <a:cubicBezTo>
                    <a:pt x="150" y="1455"/>
                    <a:pt x="150" y="1439"/>
                    <a:pt x="158" y="1431"/>
                  </a:cubicBezTo>
                  <a:cubicBezTo>
                    <a:pt x="165" y="1431"/>
                    <a:pt x="165" y="1423"/>
                    <a:pt x="173" y="1423"/>
                  </a:cubicBezTo>
                  <a:cubicBezTo>
                    <a:pt x="181" y="1423"/>
                    <a:pt x="181" y="1415"/>
                    <a:pt x="181" y="1407"/>
                  </a:cubicBezTo>
                  <a:lnTo>
                    <a:pt x="181" y="1399"/>
                  </a:lnTo>
                  <a:cubicBezTo>
                    <a:pt x="181" y="1384"/>
                    <a:pt x="181" y="1368"/>
                    <a:pt x="173" y="1352"/>
                  </a:cubicBezTo>
                  <a:cubicBezTo>
                    <a:pt x="173" y="1344"/>
                    <a:pt x="165" y="1344"/>
                    <a:pt x="165" y="1336"/>
                  </a:cubicBezTo>
                  <a:cubicBezTo>
                    <a:pt x="158" y="1320"/>
                    <a:pt x="150" y="1312"/>
                    <a:pt x="150" y="1297"/>
                  </a:cubicBezTo>
                  <a:lnTo>
                    <a:pt x="150" y="1289"/>
                  </a:lnTo>
                  <a:cubicBezTo>
                    <a:pt x="158" y="1273"/>
                    <a:pt x="165" y="1249"/>
                    <a:pt x="173" y="1249"/>
                  </a:cubicBezTo>
                  <a:cubicBezTo>
                    <a:pt x="181" y="1249"/>
                    <a:pt x="181" y="1249"/>
                    <a:pt x="181" y="1249"/>
                  </a:cubicBezTo>
                  <a:cubicBezTo>
                    <a:pt x="181" y="1241"/>
                    <a:pt x="181" y="1233"/>
                    <a:pt x="173" y="1218"/>
                  </a:cubicBezTo>
                  <a:cubicBezTo>
                    <a:pt x="173" y="1210"/>
                    <a:pt x="165" y="1210"/>
                    <a:pt x="158" y="1210"/>
                  </a:cubicBezTo>
                  <a:lnTo>
                    <a:pt x="150" y="1202"/>
                  </a:lnTo>
                  <a:cubicBezTo>
                    <a:pt x="150" y="1194"/>
                    <a:pt x="150" y="1186"/>
                    <a:pt x="158" y="1178"/>
                  </a:cubicBezTo>
                  <a:cubicBezTo>
                    <a:pt x="165" y="1170"/>
                    <a:pt x="173" y="1162"/>
                    <a:pt x="181" y="1162"/>
                  </a:cubicBezTo>
                  <a:cubicBezTo>
                    <a:pt x="189" y="1154"/>
                    <a:pt x="197" y="1146"/>
                    <a:pt x="205" y="1123"/>
                  </a:cubicBezTo>
                  <a:cubicBezTo>
                    <a:pt x="229" y="1083"/>
                    <a:pt x="229" y="1051"/>
                    <a:pt x="229" y="1036"/>
                  </a:cubicBezTo>
                  <a:cubicBezTo>
                    <a:pt x="229" y="1036"/>
                    <a:pt x="229" y="1036"/>
                    <a:pt x="221" y="1028"/>
                  </a:cubicBezTo>
                  <a:cubicBezTo>
                    <a:pt x="221" y="1012"/>
                    <a:pt x="221" y="996"/>
                    <a:pt x="229" y="972"/>
                  </a:cubicBezTo>
                  <a:cubicBezTo>
                    <a:pt x="229" y="949"/>
                    <a:pt x="229" y="909"/>
                    <a:pt x="213" y="885"/>
                  </a:cubicBezTo>
                  <a:cubicBezTo>
                    <a:pt x="205" y="870"/>
                    <a:pt x="197" y="870"/>
                    <a:pt x="189" y="862"/>
                  </a:cubicBezTo>
                  <a:cubicBezTo>
                    <a:pt x="181" y="862"/>
                    <a:pt x="165" y="854"/>
                    <a:pt x="165" y="830"/>
                  </a:cubicBezTo>
                  <a:cubicBezTo>
                    <a:pt x="173" y="783"/>
                    <a:pt x="150" y="759"/>
                    <a:pt x="134" y="751"/>
                  </a:cubicBezTo>
                  <a:cubicBezTo>
                    <a:pt x="134" y="743"/>
                    <a:pt x="126" y="743"/>
                    <a:pt x="126" y="743"/>
                  </a:cubicBezTo>
                  <a:cubicBezTo>
                    <a:pt x="110" y="735"/>
                    <a:pt x="102" y="727"/>
                    <a:pt x="110" y="704"/>
                  </a:cubicBezTo>
                  <a:cubicBezTo>
                    <a:pt x="110" y="696"/>
                    <a:pt x="110" y="696"/>
                    <a:pt x="110" y="688"/>
                  </a:cubicBezTo>
                  <a:cubicBezTo>
                    <a:pt x="118" y="672"/>
                    <a:pt x="118" y="664"/>
                    <a:pt x="110" y="640"/>
                  </a:cubicBezTo>
                  <a:cubicBezTo>
                    <a:pt x="102" y="625"/>
                    <a:pt x="86" y="609"/>
                    <a:pt x="78" y="593"/>
                  </a:cubicBezTo>
                  <a:cubicBezTo>
                    <a:pt x="71" y="585"/>
                    <a:pt x="63" y="577"/>
                    <a:pt x="55" y="569"/>
                  </a:cubicBezTo>
                  <a:cubicBezTo>
                    <a:pt x="39" y="545"/>
                    <a:pt x="7" y="530"/>
                    <a:pt x="7" y="530"/>
                  </a:cubicBezTo>
                  <a:lnTo>
                    <a:pt x="7" y="530"/>
                  </a:lnTo>
                  <a:lnTo>
                    <a:pt x="7" y="530"/>
                  </a:lnTo>
                  <a:cubicBezTo>
                    <a:pt x="0" y="32"/>
                    <a:pt x="0" y="32"/>
                    <a:pt x="0" y="32"/>
                  </a:cubicBezTo>
                  <a:lnTo>
                    <a:pt x="0" y="32"/>
                  </a:lnTo>
                  <a:cubicBezTo>
                    <a:pt x="1138" y="0"/>
                    <a:pt x="1138" y="0"/>
                    <a:pt x="1138" y="0"/>
                  </a:cubicBezTo>
                  <a:lnTo>
                    <a:pt x="1138" y="0"/>
                  </a:lnTo>
                  <a:cubicBezTo>
                    <a:pt x="1146" y="24"/>
                    <a:pt x="1154" y="32"/>
                    <a:pt x="1161" y="40"/>
                  </a:cubicBezTo>
                  <a:cubicBezTo>
                    <a:pt x="1161" y="48"/>
                    <a:pt x="1170" y="48"/>
                    <a:pt x="1170" y="55"/>
                  </a:cubicBezTo>
                  <a:cubicBezTo>
                    <a:pt x="1170" y="63"/>
                    <a:pt x="1161" y="79"/>
                    <a:pt x="1154" y="95"/>
                  </a:cubicBezTo>
                  <a:cubicBezTo>
                    <a:pt x="1146" y="103"/>
                    <a:pt x="1146" y="119"/>
                    <a:pt x="1146" y="127"/>
                  </a:cubicBezTo>
                  <a:cubicBezTo>
                    <a:pt x="1154" y="134"/>
                    <a:pt x="1154" y="142"/>
                    <a:pt x="1154" y="158"/>
                  </a:cubicBezTo>
                  <a:cubicBezTo>
                    <a:pt x="1154" y="190"/>
                    <a:pt x="1161" y="206"/>
                    <a:pt x="1185" y="206"/>
                  </a:cubicBezTo>
                  <a:lnTo>
                    <a:pt x="1185" y="206"/>
                  </a:lnTo>
                  <a:lnTo>
                    <a:pt x="1185" y="206"/>
                  </a:lnTo>
                  <a:cubicBezTo>
                    <a:pt x="1185" y="206"/>
                    <a:pt x="1201" y="221"/>
                    <a:pt x="1193" y="245"/>
                  </a:cubicBezTo>
                  <a:cubicBezTo>
                    <a:pt x="1193" y="253"/>
                    <a:pt x="1193" y="261"/>
                    <a:pt x="1193" y="261"/>
                  </a:cubicBezTo>
                  <a:cubicBezTo>
                    <a:pt x="1185" y="269"/>
                    <a:pt x="1185" y="269"/>
                    <a:pt x="1185" y="269"/>
                  </a:cubicBezTo>
                  <a:cubicBezTo>
                    <a:pt x="1185" y="277"/>
                    <a:pt x="1201" y="285"/>
                    <a:pt x="1209" y="285"/>
                  </a:cubicBezTo>
                  <a:cubicBezTo>
                    <a:pt x="1217" y="292"/>
                    <a:pt x="1248" y="308"/>
                    <a:pt x="1248" y="324"/>
                  </a:cubicBezTo>
                  <a:cubicBezTo>
                    <a:pt x="1248" y="324"/>
                    <a:pt x="1248" y="332"/>
                    <a:pt x="1241" y="332"/>
                  </a:cubicBezTo>
                  <a:cubicBezTo>
                    <a:pt x="1233" y="332"/>
                    <a:pt x="1225" y="332"/>
                    <a:pt x="1217" y="340"/>
                  </a:cubicBezTo>
                  <a:cubicBezTo>
                    <a:pt x="1193" y="340"/>
                    <a:pt x="1146" y="356"/>
                    <a:pt x="1138" y="364"/>
                  </a:cubicBezTo>
                  <a:cubicBezTo>
                    <a:pt x="1138" y="364"/>
                    <a:pt x="1146" y="372"/>
                    <a:pt x="1154" y="372"/>
                  </a:cubicBezTo>
                  <a:cubicBezTo>
                    <a:pt x="1161" y="380"/>
                    <a:pt x="1177" y="387"/>
                    <a:pt x="1185" y="387"/>
                  </a:cubicBezTo>
                  <a:cubicBezTo>
                    <a:pt x="1201" y="395"/>
                    <a:pt x="1209" y="395"/>
                    <a:pt x="1209" y="419"/>
                  </a:cubicBezTo>
                  <a:cubicBezTo>
                    <a:pt x="1201" y="443"/>
                    <a:pt x="1170" y="506"/>
                    <a:pt x="1154" y="514"/>
                  </a:cubicBezTo>
                  <a:cubicBezTo>
                    <a:pt x="1146" y="522"/>
                    <a:pt x="1146" y="522"/>
                    <a:pt x="1138" y="522"/>
                  </a:cubicBezTo>
                  <a:cubicBezTo>
                    <a:pt x="1130" y="522"/>
                    <a:pt x="1122" y="530"/>
                    <a:pt x="1122" y="545"/>
                  </a:cubicBezTo>
                  <a:cubicBezTo>
                    <a:pt x="1130" y="585"/>
                    <a:pt x="1122" y="593"/>
                    <a:pt x="1114" y="593"/>
                  </a:cubicBezTo>
                  <a:lnTo>
                    <a:pt x="1106" y="593"/>
                  </a:lnTo>
                  <a:cubicBezTo>
                    <a:pt x="1098" y="593"/>
                    <a:pt x="1090" y="593"/>
                    <a:pt x="1083" y="601"/>
                  </a:cubicBezTo>
                  <a:cubicBezTo>
                    <a:pt x="1083" y="601"/>
                    <a:pt x="1083" y="601"/>
                    <a:pt x="1083" y="609"/>
                  </a:cubicBezTo>
                  <a:cubicBezTo>
                    <a:pt x="1083" y="617"/>
                    <a:pt x="1090" y="625"/>
                    <a:pt x="1090" y="625"/>
                  </a:cubicBezTo>
                  <a:cubicBezTo>
                    <a:pt x="1090" y="640"/>
                    <a:pt x="1098" y="648"/>
                    <a:pt x="1083" y="656"/>
                  </a:cubicBezTo>
                  <a:lnTo>
                    <a:pt x="1075" y="656"/>
                  </a:lnTo>
                  <a:cubicBezTo>
                    <a:pt x="1059" y="656"/>
                    <a:pt x="1043" y="664"/>
                    <a:pt x="1043" y="672"/>
                  </a:cubicBezTo>
                  <a:cubicBezTo>
                    <a:pt x="1043" y="680"/>
                    <a:pt x="1043" y="688"/>
                    <a:pt x="1043" y="696"/>
                  </a:cubicBezTo>
                  <a:cubicBezTo>
                    <a:pt x="1043" y="720"/>
                    <a:pt x="1051" y="735"/>
                    <a:pt x="1035" y="743"/>
                  </a:cubicBezTo>
                  <a:cubicBezTo>
                    <a:pt x="1035" y="743"/>
                    <a:pt x="1027" y="743"/>
                    <a:pt x="1027" y="751"/>
                  </a:cubicBezTo>
                  <a:cubicBezTo>
                    <a:pt x="1019" y="751"/>
                    <a:pt x="1019" y="759"/>
                    <a:pt x="1027" y="767"/>
                  </a:cubicBezTo>
                  <a:cubicBezTo>
                    <a:pt x="1035" y="783"/>
                    <a:pt x="1035" y="814"/>
                    <a:pt x="1027" y="830"/>
                  </a:cubicBezTo>
                  <a:cubicBezTo>
                    <a:pt x="1027" y="838"/>
                    <a:pt x="1019" y="838"/>
                    <a:pt x="1019" y="846"/>
                  </a:cubicBezTo>
                  <a:cubicBezTo>
                    <a:pt x="1011" y="846"/>
                    <a:pt x="995" y="854"/>
                    <a:pt x="995" y="862"/>
                  </a:cubicBezTo>
                  <a:cubicBezTo>
                    <a:pt x="988" y="870"/>
                    <a:pt x="995" y="870"/>
                    <a:pt x="995" y="878"/>
                  </a:cubicBezTo>
                  <a:cubicBezTo>
                    <a:pt x="1011" y="901"/>
                    <a:pt x="1027" y="925"/>
                    <a:pt x="1011" y="933"/>
                  </a:cubicBezTo>
                  <a:lnTo>
                    <a:pt x="1011" y="933"/>
                  </a:lnTo>
                  <a:cubicBezTo>
                    <a:pt x="1011" y="941"/>
                    <a:pt x="1003" y="941"/>
                    <a:pt x="1003" y="949"/>
                  </a:cubicBezTo>
                  <a:cubicBezTo>
                    <a:pt x="1003" y="949"/>
                    <a:pt x="1011" y="949"/>
                    <a:pt x="1019" y="949"/>
                  </a:cubicBezTo>
                  <a:cubicBezTo>
                    <a:pt x="1019" y="949"/>
                    <a:pt x="1019" y="949"/>
                    <a:pt x="1027" y="949"/>
                  </a:cubicBezTo>
                  <a:cubicBezTo>
                    <a:pt x="1098" y="949"/>
                    <a:pt x="1747" y="909"/>
                    <a:pt x="1747" y="909"/>
                  </a:cubicBezTo>
                  <a:cubicBezTo>
                    <a:pt x="1754" y="909"/>
                    <a:pt x="1754" y="909"/>
                    <a:pt x="1754" y="909"/>
                  </a:cubicBezTo>
                  <a:lnTo>
                    <a:pt x="1754" y="909"/>
                  </a:lnTo>
                  <a:cubicBezTo>
                    <a:pt x="1754" y="909"/>
                    <a:pt x="1778" y="917"/>
                    <a:pt x="1778" y="933"/>
                  </a:cubicBezTo>
                  <a:lnTo>
                    <a:pt x="1778" y="941"/>
                  </a:lnTo>
                  <a:cubicBezTo>
                    <a:pt x="1770" y="949"/>
                    <a:pt x="1770" y="949"/>
                    <a:pt x="1770" y="949"/>
                  </a:cubicBezTo>
                  <a:cubicBezTo>
                    <a:pt x="1754" y="965"/>
                    <a:pt x="1699" y="1012"/>
                    <a:pt x="1739" y="1067"/>
                  </a:cubicBezTo>
                  <a:cubicBezTo>
                    <a:pt x="1762" y="1091"/>
                    <a:pt x="1770" y="1107"/>
                    <a:pt x="1786" y="1115"/>
                  </a:cubicBezTo>
                  <a:cubicBezTo>
                    <a:pt x="1802" y="1123"/>
                    <a:pt x="1810" y="1138"/>
                    <a:pt x="1818" y="1154"/>
                  </a:cubicBezTo>
                  <a:cubicBezTo>
                    <a:pt x="1826" y="1186"/>
                    <a:pt x="1865" y="1241"/>
                    <a:pt x="1881" y="1265"/>
                  </a:cubicBezTo>
                  <a:cubicBezTo>
                    <a:pt x="1889" y="1281"/>
                    <a:pt x="1897" y="1289"/>
                    <a:pt x="1897" y="1289"/>
                  </a:cubicBezTo>
                  <a:lnTo>
                    <a:pt x="1897" y="1289"/>
                  </a:lnTo>
                  <a:lnTo>
                    <a:pt x="1897" y="1289"/>
                  </a:lnTo>
                  <a:cubicBezTo>
                    <a:pt x="1889" y="1297"/>
                    <a:pt x="1881" y="1297"/>
                    <a:pt x="1881" y="1297"/>
                  </a:cubicBezTo>
                  <a:cubicBezTo>
                    <a:pt x="1873" y="1297"/>
                    <a:pt x="1873" y="1297"/>
                    <a:pt x="1865" y="1297"/>
                  </a:cubicBezTo>
                  <a:cubicBezTo>
                    <a:pt x="1857" y="1297"/>
                    <a:pt x="1849" y="1297"/>
                    <a:pt x="1841" y="1297"/>
                  </a:cubicBezTo>
                  <a:cubicBezTo>
                    <a:pt x="1826" y="1297"/>
                    <a:pt x="1818" y="1297"/>
                    <a:pt x="1802" y="1289"/>
                  </a:cubicBezTo>
                  <a:cubicBezTo>
                    <a:pt x="1786" y="1289"/>
                    <a:pt x="1786" y="1289"/>
                    <a:pt x="1786" y="1289"/>
                  </a:cubicBezTo>
                  <a:cubicBezTo>
                    <a:pt x="1770" y="1289"/>
                    <a:pt x="1762" y="1281"/>
                    <a:pt x="1754" y="1273"/>
                  </a:cubicBezTo>
                  <a:cubicBezTo>
                    <a:pt x="1747" y="1273"/>
                    <a:pt x="1731" y="1265"/>
                    <a:pt x="1707" y="1257"/>
                  </a:cubicBezTo>
                  <a:cubicBezTo>
                    <a:pt x="1675" y="1241"/>
                    <a:pt x="1675" y="1241"/>
                    <a:pt x="1667" y="1233"/>
                  </a:cubicBezTo>
                  <a:cubicBezTo>
                    <a:pt x="1660" y="1233"/>
                    <a:pt x="1652" y="1225"/>
                    <a:pt x="1628" y="1218"/>
                  </a:cubicBezTo>
                  <a:cubicBezTo>
                    <a:pt x="1612" y="1210"/>
                    <a:pt x="1604" y="1202"/>
                    <a:pt x="1596" y="1202"/>
                  </a:cubicBezTo>
                  <a:lnTo>
                    <a:pt x="1596" y="1202"/>
                  </a:lnTo>
                  <a:cubicBezTo>
                    <a:pt x="1596" y="1210"/>
                    <a:pt x="1596" y="1218"/>
                    <a:pt x="1588" y="1225"/>
                  </a:cubicBezTo>
                  <a:lnTo>
                    <a:pt x="1588" y="1225"/>
                  </a:lnTo>
                  <a:cubicBezTo>
                    <a:pt x="1573" y="1249"/>
                    <a:pt x="1533" y="1289"/>
                    <a:pt x="1541" y="1328"/>
                  </a:cubicBezTo>
                  <a:cubicBezTo>
                    <a:pt x="1541" y="1352"/>
                    <a:pt x="1549" y="1352"/>
                    <a:pt x="1557" y="1352"/>
                  </a:cubicBezTo>
                  <a:cubicBezTo>
                    <a:pt x="1557" y="1352"/>
                    <a:pt x="1565" y="1352"/>
                    <a:pt x="1573" y="1344"/>
                  </a:cubicBezTo>
                  <a:cubicBezTo>
                    <a:pt x="1581" y="1344"/>
                    <a:pt x="1588" y="1344"/>
                    <a:pt x="1596" y="1344"/>
                  </a:cubicBezTo>
                  <a:lnTo>
                    <a:pt x="1596" y="1344"/>
                  </a:lnTo>
                  <a:cubicBezTo>
                    <a:pt x="1604" y="1344"/>
                    <a:pt x="1612" y="1344"/>
                    <a:pt x="1612" y="1344"/>
                  </a:cubicBezTo>
                  <a:cubicBezTo>
                    <a:pt x="1620" y="1344"/>
                    <a:pt x="1620" y="1344"/>
                    <a:pt x="1628" y="1344"/>
                  </a:cubicBezTo>
                  <a:cubicBezTo>
                    <a:pt x="1628" y="1344"/>
                    <a:pt x="1636" y="1344"/>
                    <a:pt x="1644" y="1344"/>
                  </a:cubicBezTo>
                  <a:cubicBezTo>
                    <a:pt x="1660" y="1344"/>
                    <a:pt x="1667" y="1352"/>
                    <a:pt x="1675" y="1368"/>
                  </a:cubicBezTo>
                  <a:cubicBezTo>
                    <a:pt x="1683" y="1375"/>
                    <a:pt x="1691" y="1391"/>
                    <a:pt x="1715" y="1399"/>
                  </a:cubicBezTo>
                  <a:cubicBezTo>
                    <a:pt x="1723" y="1407"/>
                    <a:pt x="1723" y="1399"/>
                    <a:pt x="1723" y="1399"/>
                  </a:cubicBezTo>
                  <a:cubicBezTo>
                    <a:pt x="1723" y="1399"/>
                    <a:pt x="1715" y="1384"/>
                    <a:pt x="1699" y="1368"/>
                  </a:cubicBezTo>
                  <a:cubicBezTo>
                    <a:pt x="1691" y="1360"/>
                    <a:pt x="1691" y="1352"/>
                    <a:pt x="1691" y="1344"/>
                  </a:cubicBezTo>
                  <a:cubicBezTo>
                    <a:pt x="1691" y="1328"/>
                    <a:pt x="1723" y="1304"/>
                    <a:pt x="1723" y="1297"/>
                  </a:cubicBezTo>
                  <a:cubicBezTo>
                    <a:pt x="1731" y="1297"/>
                    <a:pt x="1739" y="1297"/>
                    <a:pt x="1747" y="1297"/>
                  </a:cubicBezTo>
                  <a:cubicBezTo>
                    <a:pt x="1762" y="1297"/>
                    <a:pt x="1778" y="1297"/>
                    <a:pt x="1786" y="1297"/>
                  </a:cubicBezTo>
                  <a:cubicBezTo>
                    <a:pt x="1794" y="1304"/>
                    <a:pt x="1802" y="1304"/>
                    <a:pt x="1802" y="1304"/>
                  </a:cubicBezTo>
                  <a:cubicBezTo>
                    <a:pt x="1810" y="1304"/>
                    <a:pt x="1826" y="1312"/>
                    <a:pt x="1826" y="1320"/>
                  </a:cubicBezTo>
                  <a:cubicBezTo>
                    <a:pt x="1834" y="1328"/>
                    <a:pt x="1834" y="1328"/>
                    <a:pt x="1826" y="1336"/>
                  </a:cubicBezTo>
                  <a:cubicBezTo>
                    <a:pt x="1826" y="1344"/>
                    <a:pt x="1818" y="1344"/>
                    <a:pt x="1810" y="1352"/>
                  </a:cubicBezTo>
                  <a:cubicBezTo>
                    <a:pt x="1802" y="1360"/>
                    <a:pt x="1794" y="1360"/>
                    <a:pt x="1786" y="1375"/>
                  </a:cubicBezTo>
                  <a:lnTo>
                    <a:pt x="1786" y="1375"/>
                  </a:lnTo>
                  <a:lnTo>
                    <a:pt x="1794" y="1375"/>
                  </a:lnTo>
                  <a:cubicBezTo>
                    <a:pt x="1802" y="1384"/>
                    <a:pt x="1818" y="1384"/>
                    <a:pt x="1818" y="1399"/>
                  </a:cubicBezTo>
                  <a:cubicBezTo>
                    <a:pt x="1818" y="1415"/>
                    <a:pt x="1818" y="1415"/>
                    <a:pt x="1826" y="1415"/>
                  </a:cubicBezTo>
                  <a:cubicBezTo>
                    <a:pt x="1826" y="1415"/>
                    <a:pt x="1826" y="1415"/>
                    <a:pt x="1834" y="1415"/>
                  </a:cubicBezTo>
                  <a:cubicBezTo>
                    <a:pt x="1834" y="1415"/>
                    <a:pt x="1841" y="1415"/>
                    <a:pt x="1849" y="1415"/>
                  </a:cubicBezTo>
                  <a:lnTo>
                    <a:pt x="1849" y="1415"/>
                  </a:lnTo>
                  <a:lnTo>
                    <a:pt x="1857" y="1415"/>
                  </a:lnTo>
                  <a:cubicBezTo>
                    <a:pt x="1857" y="1415"/>
                    <a:pt x="1857" y="1407"/>
                    <a:pt x="1857" y="1399"/>
                  </a:cubicBezTo>
                  <a:lnTo>
                    <a:pt x="1857" y="1399"/>
                  </a:lnTo>
                  <a:cubicBezTo>
                    <a:pt x="1857" y="1391"/>
                    <a:pt x="1873" y="1352"/>
                    <a:pt x="1873" y="1344"/>
                  </a:cubicBezTo>
                  <a:cubicBezTo>
                    <a:pt x="1873" y="1344"/>
                    <a:pt x="1889" y="1320"/>
                    <a:pt x="1905" y="1320"/>
                  </a:cubicBezTo>
                  <a:cubicBezTo>
                    <a:pt x="1913" y="1320"/>
                    <a:pt x="1913" y="1320"/>
                    <a:pt x="1913" y="1320"/>
                  </a:cubicBezTo>
                  <a:cubicBezTo>
                    <a:pt x="1936" y="1328"/>
                    <a:pt x="1928" y="1344"/>
                    <a:pt x="1928" y="1368"/>
                  </a:cubicBezTo>
                  <a:cubicBezTo>
                    <a:pt x="1928" y="1368"/>
                    <a:pt x="1928" y="1375"/>
                    <a:pt x="1928" y="1384"/>
                  </a:cubicBezTo>
                  <a:cubicBezTo>
                    <a:pt x="1928" y="1391"/>
                    <a:pt x="1936" y="1391"/>
                    <a:pt x="1944" y="1391"/>
                  </a:cubicBezTo>
                  <a:cubicBezTo>
                    <a:pt x="1944" y="1399"/>
                    <a:pt x="1960" y="1399"/>
                    <a:pt x="1960" y="1415"/>
                  </a:cubicBezTo>
                  <a:cubicBezTo>
                    <a:pt x="1968" y="1447"/>
                    <a:pt x="1968" y="1455"/>
                    <a:pt x="1960" y="1471"/>
                  </a:cubicBezTo>
                  <a:cubicBezTo>
                    <a:pt x="1960" y="1478"/>
                    <a:pt x="1952" y="1478"/>
                    <a:pt x="1952" y="1478"/>
                  </a:cubicBezTo>
                  <a:cubicBezTo>
                    <a:pt x="1944" y="1478"/>
                    <a:pt x="1936" y="1478"/>
                    <a:pt x="1928" y="1478"/>
                  </a:cubicBezTo>
                  <a:cubicBezTo>
                    <a:pt x="1928" y="1471"/>
                    <a:pt x="1920" y="1471"/>
                    <a:pt x="1913" y="1471"/>
                  </a:cubicBezTo>
                  <a:lnTo>
                    <a:pt x="1913" y="1471"/>
                  </a:lnTo>
                  <a:cubicBezTo>
                    <a:pt x="1889" y="1471"/>
                    <a:pt x="1873" y="1486"/>
                    <a:pt x="1865" y="1502"/>
                  </a:cubicBezTo>
                  <a:lnTo>
                    <a:pt x="1865" y="1502"/>
                  </a:lnTo>
                  <a:cubicBezTo>
                    <a:pt x="1865" y="1510"/>
                    <a:pt x="1881" y="1510"/>
                    <a:pt x="1889" y="1510"/>
                  </a:cubicBezTo>
                  <a:cubicBezTo>
                    <a:pt x="1897" y="1510"/>
                    <a:pt x="1913" y="1518"/>
                    <a:pt x="1920" y="1518"/>
                  </a:cubicBezTo>
                  <a:lnTo>
                    <a:pt x="1928" y="1526"/>
                  </a:lnTo>
                  <a:cubicBezTo>
                    <a:pt x="1920" y="1534"/>
                    <a:pt x="1905" y="1534"/>
                    <a:pt x="1897" y="1534"/>
                  </a:cubicBezTo>
                  <a:cubicBezTo>
                    <a:pt x="1897" y="1534"/>
                    <a:pt x="1889" y="1534"/>
                    <a:pt x="1881" y="1534"/>
                  </a:cubicBezTo>
                  <a:lnTo>
                    <a:pt x="1881" y="1534"/>
                  </a:lnTo>
                  <a:cubicBezTo>
                    <a:pt x="1857" y="1534"/>
                    <a:pt x="1841" y="1549"/>
                    <a:pt x="1834" y="1557"/>
                  </a:cubicBezTo>
                  <a:cubicBezTo>
                    <a:pt x="1834" y="1565"/>
                    <a:pt x="1841" y="1565"/>
                    <a:pt x="1849" y="1573"/>
                  </a:cubicBezTo>
                  <a:cubicBezTo>
                    <a:pt x="1865" y="1581"/>
                    <a:pt x="1873" y="1589"/>
                    <a:pt x="1889" y="1605"/>
                  </a:cubicBezTo>
                  <a:cubicBezTo>
                    <a:pt x="1905" y="1621"/>
                    <a:pt x="1920" y="1621"/>
                    <a:pt x="1936" y="1628"/>
                  </a:cubicBezTo>
                  <a:cubicBezTo>
                    <a:pt x="1944" y="1628"/>
                    <a:pt x="1952" y="1628"/>
                    <a:pt x="1968" y="1637"/>
                  </a:cubicBezTo>
                  <a:cubicBezTo>
                    <a:pt x="1992" y="1652"/>
                    <a:pt x="2007" y="1652"/>
                    <a:pt x="2023" y="1652"/>
                  </a:cubicBezTo>
                  <a:cubicBezTo>
                    <a:pt x="2031" y="1652"/>
                    <a:pt x="2039" y="1652"/>
                    <a:pt x="2047" y="1652"/>
                  </a:cubicBezTo>
                  <a:cubicBezTo>
                    <a:pt x="2071" y="1660"/>
                    <a:pt x="2078" y="1668"/>
                    <a:pt x="2087" y="1676"/>
                  </a:cubicBezTo>
                  <a:cubicBezTo>
                    <a:pt x="2087" y="1676"/>
                    <a:pt x="2094" y="1684"/>
                    <a:pt x="2102" y="1692"/>
                  </a:cubicBezTo>
                  <a:cubicBezTo>
                    <a:pt x="2118" y="1692"/>
                    <a:pt x="2126" y="1708"/>
                    <a:pt x="2126" y="1715"/>
                  </a:cubicBezTo>
                  <a:cubicBezTo>
                    <a:pt x="2134" y="1724"/>
                    <a:pt x="2126" y="1739"/>
                    <a:pt x="2118" y="1747"/>
                  </a:cubicBezTo>
                  <a:cubicBezTo>
                    <a:pt x="2110" y="1763"/>
                    <a:pt x="2110" y="1763"/>
                    <a:pt x="2102" y="1763"/>
                  </a:cubicBezTo>
                  <a:cubicBezTo>
                    <a:pt x="2102" y="1763"/>
                    <a:pt x="2102" y="1771"/>
                    <a:pt x="2094" y="1779"/>
                  </a:cubicBezTo>
                  <a:cubicBezTo>
                    <a:pt x="2094" y="1787"/>
                    <a:pt x="2094" y="1795"/>
                    <a:pt x="2087" y="1802"/>
                  </a:cubicBezTo>
                  <a:cubicBezTo>
                    <a:pt x="2087" y="1810"/>
                    <a:pt x="2087" y="1818"/>
                    <a:pt x="2078" y="1826"/>
                  </a:cubicBezTo>
                  <a:cubicBezTo>
                    <a:pt x="2071" y="1826"/>
                    <a:pt x="2071" y="1826"/>
                    <a:pt x="2071" y="1826"/>
                  </a:cubicBezTo>
                  <a:cubicBezTo>
                    <a:pt x="2063" y="1826"/>
                    <a:pt x="2055" y="1818"/>
                    <a:pt x="2047" y="1802"/>
                  </a:cubicBezTo>
                  <a:cubicBezTo>
                    <a:pt x="2039" y="1795"/>
                    <a:pt x="2039" y="1795"/>
                    <a:pt x="2039" y="1787"/>
                  </a:cubicBezTo>
                  <a:cubicBezTo>
                    <a:pt x="2039" y="1787"/>
                    <a:pt x="2039" y="1795"/>
                    <a:pt x="2031" y="1795"/>
                  </a:cubicBezTo>
                  <a:cubicBezTo>
                    <a:pt x="2031" y="1802"/>
                    <a:pt x="2023" y="1810"/>
                    <a:pt x="2023" y="1818"/>
                  </a:cubicBezTo>
                  <a:cubicBezTo>
                    <a:pt x="2015" y="1834"/>
                    <a:pt x="2007" y="1850"/>
                    <a:pt x="1992" y="1866"/>
                  </a:cubicBezTo>
                  <a:cubicBezTo>
                    <a:pt x="1984" y="1881"/>
                    <a:pt x="1984" y="1881"/>
                    <a:pt x="1976" y="1881"/>
                  </a:cubicBezTo>
                  <a:close/>
                  <a:moveTo>
                    <a:pt x="1936" y="1708"/>
                  </a:moveTo>
                  <a:lnTo>
                    <a:pt x="1936" y="1708"/>
                  </a:lnTo>
                  <a:cubicBezTo>
                    <a:pt x="1944" y="1708"/>
                    <a:pt x="1944" y="1708"/>
                    <a:pt x="1944" y="1708"/>
                  </a:cubicBezTo>
                  <a:cubicBezTo>
                    <a:pt x="1944" y="1715"/>
                    <a:pt x="1944" y="1715"/>
                    <a:pt x="1944" y="1724"/>
                  </a:cubicBezTo>
                  <a:cubicBezTo>
                    <a:pt x="1944" y="1731"/>
                    <a:pt x="1944" y="1739"/>
                    <a:pt x="1952" y="1755"/>
                  </a:cubicBezTo>
                  <a:cubicBezTo>
                    <a:pt x="1960" y="1763"/>
                    <a:pt x="1968" y="1763"/>
                    <a:pt x="1976" y="1763"/>
                  </a:cubicBezTo>
                  <a:cubicBezTo>
                    <a:pt x="1976" y="1763"/>
                    <a:pt x="1984" y="1763"/>
                    <a:pt x="1992" y="1771"/>
                  </a:cubicBezTo>
                  <a:lnTo>
                    <a:pt x="1992" y="1779"/>
                  </a:lnTo>
                  <a:cubicBezTo>
                    <a:pt x="2000" y="1787"/>
                    <a:pt x="2007" y="1795"/>
                    <a:pt x="1992" y="1810"/>
                  </a:cubicBezTo>
                  <a:cubicBezTo>
                    <a:pt x="1992" y="1818"/>
                    <a:pt x="1992" y="1818"/>
                    <a:pt x="1984" y="1818"/>
                  </a:cubicBezTo>
                  <a:cubicBezTo>
                    <a:pt x="1976" y="1834"/>
                    <a:pt x="1968" y="1834"/>
                    <a:pt x="1976" y="1850"/>
                  </a:cubicBezTo>
                  <a:cubicBezTo>
                    <a:pt x="1976" y="1850"/>
                    <a:pt x="1976" y="1858"/>
                    <a:pt x="1976" y="1866"/>
                  </a:cubicBezTo>
                  <a:lnTo>
                    <a:pt x="1976" y="1874"/>
                  </a:lnTo>
                  <a:lnTo>
                    <a:pt x="1984" y="1866"/>
                  </a:lnTo>
                  <a:cubicBezTo>
                    <a:pt x="2000" y="1850"/>
                    <a:pt x="2007" y="1834"/>
                    <a:pt x="2015" y="1818"/>
                  </a:cubicBezTo>
                  <a:cubicBezTo>
                    <a:pt x="2015" y="1810"/>
                    <a:pt x="2023" y="1802"/>
                    <a:pt x="2023" y="1795"/>
                  </a:cubicBezTo>
                  <a:cubicBezTo>
                    <a:pt x="2031" y="1787"/>
                    <a:pt x="2039" y="1779"/>
                    <a:pt x="2039" y="1779"/>
                  </a:cubicBezTo>
                  <a:cubicBezTo>
                    <a:pt x="2047" y="1779"/>
                    <a:pt x="2047" y="1787"/>
                    <a:pt x="2055" y="1795"/>
                  </a:cubicBezTo>
                  <a:cubicBezTo>
                    <a:pt x="2055" y="1818"/>
                    <a:pt x="2063" y="1826"/>
                    <a:pt x="2071" y="1826"/>
                  </a:cubicBezTo>
                  <a:lnTo>
                    <a:pt x="2071" y="1818"/>
                  </a:lnTo>
                  <a:cubicBezTo>
                    <a:pt x="2078" y="1810"/>
                    <a:pt x="2078" y="1810"/>
                    <a:pt x="2087" y="1795"/>
                  </a:cubicBezTo>
                  <a:cubicBezTo>
                    <a:pt x="2087" y="1795"/>
                    <a:pt x="2087" y="1787"/>
                    <a:pt x="2087" y="1779"/>
                  </a:cubicBezTo>
                  <a:cubicBezTo>
                    <a:pt x="2094" y="1763"/>
                    <a:pt x="2094" y="1763"/>
                    <a:pt x="2102" y="1755"/>
                  </a:cubicBezTo>
                  <a:cubicBezTo>
                    <a:pt x="2102" y="1755"/>
                    <a:pt x="2110" y="1755"/>
                    <a:pt x="2110" y="1747"/>
                  </a:cubicBezTo>
                  <a:cubicBezTo>
                    <a:pt x="2118" y="1739"/>
                    <a:pt x="2126" y="1724"/>
                    <a:pt x="2118" y="1715"/>
                  </a:cubicBezTo>
                  <a:cubicBezTo>
                    <a:pt x="2118" y="1708"/>
                    <a:pt x="2110" y="1700"/>
                    <a:pt x="2102" y="1692"/>
                  </a:cubicBezTo>
                  <a:cubicBezTo>
                    <a:pt x="2087" y="1692"/>
                    <a:pt x="2087" y="1684"/>
                    <a:pt x="2078" y="1676"/>
                  </a:cubicBezTo>
                  <a:cubicBezTo>
                    <a:pt x="2071" y="1668"/>
                    <a:pt x="2071" y="1668"/>
                    <a:pt x="2047" y="1660"/>
                  </a:cubicBezTo>
                  <a:cubicBezTo>
                    <a:pt x="2039" y="1660"/>
                    <a:pt x="2031" y="1660"/>
                    <a:pt x="2023" y="1660"/>
                  </a:cubicBezTo>
                  <a:cubicBezTo>
                    <a:pt x="2007" y="1660"/>
                    <a:pt x="1992" y="1652"/>
                    <a:pt x="1968" y="1644"/>
                  </a:cubicBezTo>
                  <a:cubicBezTo>
                    <a:pt x="1952" y="1637"/>
                    <a:pt x="1944" y="1637"/>
                    <a:pt x="1936" y="1637"/>
                  </a:cubicBezTo>
                  <a:cubicBezTo>
                    <a:pt x="1913" y="1628"/>
                    <a:pt x="1905" y="1628"/>
                    <a:pt x="1881" y="1605"/>
                  </a:cubicBezTo>
                  <a:cubicBezTo>
                    <a:pt x="1873" y="1597"/>
                    <a:pt x="1857" y="1589"/>
                    <a:pt x="1849" y="1581"/>
                  </a:cubicBezTo>
                  <a:cubicBezTo>
                    <a:pt x="1834" y="1573"/>
                    <a:pt x="1826" y="1573"/>
                    <a:pt x="1834" y="1557"/>
                  </a:cubicBezTo>
                  <a:cubicBezTo>
                    <a:pt x="1834" y="1542"/>
                    <a:pt x="1857" y="1526"/>
                    <a:pt x="1881" y="1526"/>
                  </a:cubicBezTo>
                  <a:cubicBezTo>
                    <a:pt x="1881" y="1526"/>
                    <a:pt x="1881" y="1526"/>
                    <a:pt x="1889" y="1526"/>
                  </a:cubicBezTo>
                  <a:lnTo>
                    <a:pt x="1897" y="1526"/>
                  </a:lnTo>
                  <a:cubicBezTo>
                    <a:pt x="1913" y="1526"/>
                    <a:pt x="1913" y="1526"/>
                    <a:pt x="1920" y="1526"/>
                  </a:cubicBezTo>
                  <a:lnTo>
                    <a:pt x="1913" y="1526"/>
                  </a:lnTo>
                  <a:cubicBezTo>
                    <a:pt x="1905" y="1526"/>
                    <a:pt x="1897" y="1518"/>
                    <a:pt x="1889" y="1518"/>
                  </a:cubicBezTo>
                  <a:cubicBezTo>
                    <a:pt x="1873" y="1518"/>
                    <a:pt x="1865" y="1518"/>
                    <a:pt x="1857" y="1510"/>
                  </a:cubicBezTo>
                  <a:cubicBezTo>
                    <a:pt x="1857" y="1510"/>
                    <a:pt x="1857" y="1502"/>
                    <a:pt x="1865" y="1502"/>
                  </a:cubicBezTo>
                  <a:cubicBezTo>
                    <a:pt x="1873" y="1478"/>
                    <a:pt x="1889" y="1462"/>
                    <a:pt x="1913" y="1462"/>
                  </a:cubicBezTo>
                  <a:cubicBezTo>
                    <a:pt x="1920" y="1462"/>
                    <a:pt x="1928" y="1462"/>
                    <a:pt x="1936" y="1471"/>
                  </a:cubicBezTo>
                  <a:cubicBezTo>
                    <a:pt x="1944" y="1471"/>
                    <a:pt x="1944" y="1471"/>
                    <a:pt x="1952" y="1471"/>
                  </a:cubicBezTo>
                  <a:lnTo>
                    <a:pt x="1952" y="1471"/>
                  </a:lnTo>
                  <a:cubicBezTo>
                    <a:pt x="1960" y="1455"/>
                    <a:pt x="1960" y="1447"/>
                    <a:pt x="1952" y="1423"/>
                  </a:cubicBezTo>
                  <a:cubicBezTo>
                    <a:pt x="1952" y="1407"/>
                    <a:pt x="1944" y="1407"/>
                    <a:pt x="1936" y="1399"/>
                  </a:cubicBezTo>
                  <a:cubicBezTo>
                    <a:pt x="1928" y="1399"/>
                    <a:pt x="1920" y="1399"/>
                    <a:pt x="1920" y="1384"/>
                  </a:cubicBezTo>
                  <a:cubicBezTo>
                    <a:pt x="1920" y="1375"/>
                    <a:pt x="1920" y="1368"/>
                    <a:pt x="1920" y="1360"/>
                  </a:cubicBezTo>
                  <a:cubicBezTo>
                    <a:pt x="1920" y="1344"/>
                    <a:pt x="1920" y="1328"/>
                    <a:pt x="1913" y="1328"/>
                  </a:cubicBezTo>
                  <a:cubicBezTo>
                    <a:pt x="1913" y="1328"/>
                    <a:pt x="1913" y="1328"/>
                    <a:pt x="1905" y="1328"/>
                  </a:cubicBezTo>
                  <a:cubicBezTo>
                    <a:pt x="1897" y="1328"/>
                    <a:pt x="1881" y="1344"/>
                    <a:pt x="1881" y="1344"/>
                  </a:cubicBezTo>
                  <a:cubicBezTo>
                    <a:pt x="1873" y="1360"/>
                    <a:pt x="1865" y="1391"/>
                    <a:pt x="1865" y="1399"/>
                  </a:cubicBezTo>
                  <a:lnTo>
                    <a:pt x="1865" y="1399"/>
                  </a:lnTo>
                  <a:cubicBezTo>
                    <a:pt x="1865" y="1407"/>
                    <a:pt x="1865" y="1415"/>
                    <a:pt x="1857" y="1423"/>
                  </a:cubicBezTo>
                  <a:lnTo>
                    <a:pt x="1849" y="1423"/>
                  </a:lnTo>
                  <a:cubicBezTo>
                    <a:pt x="1841" y="1423"/>
                    <a:pt x="1834" y="1423"/>
                    <a:pt x="1834" y="1423"/>
                  </a:cubicBezTo>
                  <a:cubicBezTo>
                    <a:pt x="1826" y="1423"/>
                    <a:pt x="1826" y="1423"/>
                    <a:pt x="1826" y="1423"/>
                  </a:cubicBezTo>
                  <a:cubicBezTo>
                    <a:pt x="1818" y="1423"/>
                    <a:pt x="1810" y="1415"/>
                    <a:pt x="1810" y="1399"/>
                  </a:cubicBezTo>
                  <a:cubicBezTo>
                    <a:pt x="1810" y="1391"/>
                    <a:pt x="1802" y="1384"/>
                    <a:pt x="1794" y="1384"/>
                  </a:cubicBezTo>
                  <a:cubicBezTo>
                    <a:pt x="1786" y="1384"/>
                    <a:pt x="1778" y="1384"/>
                    <a:pt x="1778" y="1384"/>
                  </a:cubicBezTo>
                  <a:cubicBezTo>
                    <a:pt x="1778" y="1375"/>
                    <a:pt x="1778" y="1375"/>
                    <a:pt x="1778" y="1368"/>
                  </a:cubicBezTo>
                  <a:cubicBezTo>
                    <a:pt x="1786" y="1360"/>
                    <a:pt x="1794" y="1352"/>
                    <a:pt x="1810" y="1344"/>
                  </a:cubicBezTo>
                  <a:cubicBezTo>
                    <a:pt x="1810" y="1336"/>
                    <a:pt x="1818" y="1336"/>
                    <a:pt x="1818" y="1328"/>
                  </a:cubicBezTo>
                  <a:cubicBezTo>
                    <a:pt x="1826" y="1328"/>
                    <a:pt x="1826" y="1328"/>
                    <a:pt x="1826" y="1320"/>
                  </a:cubicBezTo>
                  <a:cubicBezTo>
                    <a:pt x="1818" y="1320"/>
                    <a:pt x="1810" y="1312"/>
                    <a:pt x="1802" y="1312"/>
                  </a:cubicBezTo>
                  <a:cubicBezTo>
                    <a:pt x="1794" y="1312"/>
                    <a:pt x="1794" y="1312"/>
                    <a:pt x="1786" y="1304"/>
                  </a:cubicBezTo>
                  <a:cubicBezTo>
                    <a:pt x="1778" y="1304"/>
                    <a:pt x="1762" y="1304"/>
                    <a:pt x="1747" y="1304"/>
                  </a:cubicBezTo>
                  <a:cubicBezTo>
                    <a:pt x="1739" y="1304"/>
                    <a:pt x="1731" y="1304"/>
                    <a:pt x="1731" y="1304"/>
                  </a:cubicBezTo>
                  <a:cubicBezTo>
                    <a:pt x="1715" y="1312"/>
                    <a:pt x="1699" y="1336"/>
                    <a:pt x="1699" y="1344"/>
                  </a:cubicBezTo>
                  <a:cubicBezTo>
                    <a:pt x="1699" y="1352"/>
                    <a:pt x="1699" y="1360"/>
                    <a:pt x="1699" y="1360"/>
                  </a:cubicBezTo>
                  <a:cubicBezTo>
                    <a:pt x="1715" y="1368"/>
                    <a:pt x="1739" y="1399"/>
                    <a:pt x="1731" y="1407"/>
                  </a:cubicBezTo>
                  <a:cubicBezTo>
                    <a:pt x="1731" y="1407"/>
                    <a:pt x="1731" y="1407"/>
                    <a:pt x="1723" y="1407"/>
                  </a:cubicBezTo>
                  <a:cubicBezTo>
                    <a:pt x="1723" y="1407"/>
                    <a:pt x="1715" y="1407"/>
                    <a:pt x="1707" y="1407"/>
                  </a:cubicBezTo>
                  <a:cubicBezTo>
                    <a:pt x="1691" y="1399"/>
                    <a:pt x="1675" y="1384"/>
                    <a:pt x="1667" y="1368"/>
                  </a:cubicBezTo>
                  <a:cubicBezTo>
                    <a:pt x="1660" y="1360"/>
                    <a:pt x="1652" y="1352"/>
                    <a:pt x="1644" y="1352"/>
                  </a:cubicBezTo>
                  <a:cubicBezTo>
                    <a:pt x="1636" y="1352"/>
                    <a:pt x="1636" y="1352"/>
                    <a:pt x="1628" y="1352"/>
                  </a:cubicBezTo>
                  <a:cubicBezTo>
                    <a:pt x="1620" y="1352"/>
                    <a:pt x="1620" y="1352"/>
                    <a:pt x="1612" y="1352"/>
                  </a:cubicBezTo>
                  <a:cubicBezTo>
                    <a:pt x="1612" y="1352"/>
                    <a:pt x="1604" y="1352"/>
                    <a:pt x="1596" y="1352"/>
                  </a:cubicBezTo>
                  <a:cubicBezTo>
                    <a:pt x="1588" y="1344"/>
                    <a:pt x="1581" y="1352"/>
                    <a:pt x="1573" y="1352"/>
                  </a:cubicBezTo>
                  <a:cubicBezTo>
                    <a:pt x="1573" y="1352"/>
                    <a:pt x="1565" y="1360"/>
                    <a:pt x="1557" y="1360"/>
                  </a:cubicBezTo>
                  <a:cubicBezTo>
                    <a:pt x="1541" y="1360"/>
                    <a:pt x="1533" y="1352"/>
                    <a:pt x="1533" y="1336"/>
                  </a:cubicBezTo>
                  <a:cubicBezTo>
                    <a:pt x="1525" y="1289"/>
                    <a:pt x="1565" y="1241"/>
                    <a:pt x="1581" y="1225"/>
                  </a:cubicBezTo>
                  <a:cubicBezTo>
                    <a:pt x="1581" y="1225"/>
                    <a:pt x="1581" y="1218"/>
                    <a:pt x="1588" y="1218"/>
                  </a:cubicBezTo>
                  <a:cubicBezTo>
                    <a:pt x="1588" y="1210"/>
                    <a:pt x="1588" y="1210"/>
                    <a:pt x="1588" y="1202"/>
                  </a:cubicBezTo>
                  <a:lnTo>
                    <a:pt x="1588" y="1194"/>
                  </a:lnTo>
                  <a:lnTo>
                    <a:pt x="1596" y="1194"/>
                  </a:lnTo>
                  <a:cubicBezTo>
                    <a:pt x="1596" y="1194"/>
                    <a:pt x="1604" y="1194"/>
                    <a:pt x="1628" y="1210"/>
                  </a:cubicBezTo>
                  <a:cubicBezTo>
                    <a:pt x="1652" y="1218"/>
                    <a:pt x="1667" y="1225"/>
                    <a:pt x="1667" y="1233"/>
                  </a:cubicBezTo>
                  <a:cubicBezTo>
                    <a:pt x="1675" y="1233"/>
                    <a:pt x="1683" y="1241"/>
                    <a:pt x="1715" y="1249"/>
                  </a:cubicBezTo>
                  <a:cubicBezTo>
                    <a:pt x="1739" y="1257"/>
                    <a:pt x="1747" y="1265"/>
                    <a:pt x="1754" y="1273"/>
                  </a:cubicBezTo>
                  <a:cubicBezTo>
                    <a:pt x="1770" y="1273"/>
                    <a:pt x="1770" y="1281"/>
                    <a:pt x="1794" y="1281"/>
                  </a:cubicBezTo>
                  <a:cubicBezTo>
                    <a:pt x="1802" y="1289"/>
                    <a:pt x="1802" y="1289"/>
                    <a:pt x="1802" y="1289"/>
                  </a:cubicBezTo>
                  <a:cubicBezTo>
                    <a:pt x="1826" y="1289"/>
                    <a:pt x="1841" y="1297"/>
                    <a:pt x="1857" y="1289"/>
                  </a:cubicBezTo>
                  <a:cubicBezTo>
                    <a:pt x="1865" y="1289"/>
                    <a:pt x="1873" y="1289"/>
                    <a:pt x="1881" y="1289"/>
                  </a:cubicBezTo>
                  <a:cubicBezTo>
                    <a:pt x="1881" y="1289"/>
                    <a:pt x="1881" y="1289"/>
                    <a:pt x="1889" y="1289"/>
                  </a:cubicBezTo>
                  <a:cubicBezTo>
                    <a:pt x="1889" y="1281"/>
                    <a:pt x="1881" y="1281"/>
                    <a:pt x="1873" y="1273"/>
                  </a:cubicBezTo>
                  <a:cubicBezTo>
                    <a:pt x="1857" y="1241"/>
                    <a:pt x="1818" y="1186"/>
                    <a:pt x="1810" y="1162"/>
                  </a:cubicBezTo>
                  <a:cubicBezTo>
                    <a:pt x="1802" y="1138"/>
                    <a:pt x="1794" y="1131"/>
                    <a:pt x="1778" y="1123"/>
                  </a:cubicBezTo>
                  <a:cubicBezTo>
                    <a:pt x="1770" y="1107"/>
                    <a:pt x="1754" y="1099"/>
                    <a:pt x="1739" y="1067"/>
                  </a:cubicBezTo>
                  <a:cubicBezTo>
                    <a:pt x="1691" y="1012"/>
                    <a:pt x="1747" y="957"/>
                    <a:pt x="1770" y="941"/>
                  </a:cubicBezTo>
                  <a:lnTo>
                    <a:pt x="1770" y="941"/>
                  </a:lnTo>
                  <a:cubicBezTo>
                    <a:pt x="1778" y="933"/>
                    <a:pt x="1770" y="933"/>
                    <a:pt x="1770" y="933"/>
                  </a:cubicBezTo>
                  <a:cubicBezTo>
                    <a:pt x="1770" y="925"/>
                    <a:pt x="1762" y="917"/>
                    <a:pt x="1747" y="917"/>
                  </a:cubicBezTo>
                  <a:cubicBezTo>
                    <a:pt x="1731" y="917"/>
                    <a:pt x="1098" y="957"/>
                    <a:pt x="1027" y="957"/>
                  </a:cubicBezTo>
                  <a:cubicBezTo>
                    <a:pt x="1019" y="957"/>
                    <a:pt x="1019" y="957"/>
                    <a:pt x="1019" y="957"/>
                  </a:cubicBezTo>
                  <a:cubicBezTo>
                    <a:pt x="1003" y="957"/>
                    <a:pt x="1003" y="949"/>
                    <a:pt x="1003" y="949"/>
                  </a:cubicBezTo>
                  <a:cubicBezTo>
                    <a:pt x="995" y="941"/>
                    <a:pt x="1003" y="941"/>
                    <a:pt x="1003" y="933"/>
                  </a:cubicBezTo>
                  <a:lnTo>
                    <a:pt x="1003" y="933"/>
                  </a:lnTo>
                  <a:cubicBezTo>
                    <a:pt x="1011" y="925"/>
                    <a:pt x="1003" y="901"/>
                    <a:pt x="988" y="885"/>
                  </a:cubicBezTo>
                  <a:cubicBezTo>
                    <a:pt x="988" y="878"/>
                    <a:pt x="980" y="870"/>
                    <a:pt x="988" y="862"/>
                  </a:cubicBezTo>
                  <a:cubicBezTo>
                    <a:pt x="988" y="846"/>
                    <a:pt x="1003" y="838"/>
                    <a:pt x="1011" y="838"/>
                  </a:cubicBezTo>
                  <a:cubicBezTo>
                    <a:pt x="1019" y="838"/>
                    <a:pt x="1019" y="830"/>
                    <a:pt x="1019" y="830"/>
                  </a:cubicBezTo>
                  <a:cubicBezTo>
                    <a:pt x="1027" y="814"/>
                    <a:pt x="1019" y="783"/>
                    <a:pt x="1019" y="775"/>
                  </a:cubicBezTo>
                  <a:cubicBezTo>
                    <a:pt x="1011" y="767"/>
                    <a:pt x="1011" y="759"/>
                    <a:pt x="1019" y="751"/>
                  </a:cubicBezTo>
                  <a:cubicBezTo>
                    <a:pt x="1019" y="743"/>
                    <a:pt x="1027" y="735"/>
                    <a:pt x="1035" y="735"/>
                  </a:cubicBezTo>
                  <a:cubicBezTo>
                    <a:pt x="1043" y="735"/>
                    <a:pt x="1035" y="712"/>
                    <a:pt x="1035" y="696"/>
                  </a:cubicBezTo>
                  <a:cubicBezTo>
                    <a:pt x="1035" y="688"/>
                    <a:pt x="1035" y="680"/>
                    <a:pt x="1035" y="672"/>
                  </a:cubicBezTo>
                  <a:cubicBezTo>
                    <a:pt x="1035" y="656"/>
                    <a:pt x="1059" y="648"/>
                    <a:pt x="1075" y="648"/>
                  </a:cubicBezTo>
                  <a:lnTo>
                    <a:pt x="1083" y="648"/>
                  </a:lnTo>
                  <a:cubicBezTo>
                    <a:pt x="1083" y="648"/>
                    <a:pt x="1083" y="640"/>
                    <a:pt x="1083" y="632"/>
                  </a:cubicBezTo>
                  <a:cubicBezTo>
                    <a:pt x="1083" y="625"/>
                    <a:pt x="1075" y="617"/>
                    <a:pt x="1075" y="609"/>
                  </a:cubicBezTo>
                  <a:cubicBezTo>
                    <a:pt x="1075" y="601"/>
                    <a:pt x="1075" y="593"/>
                    <a:pt x="1083" y="593"/>
                  </a:cubicBezTo>
                  <a:cubicBezTo>
                    <a:pt x="1083" y="585"/>
                    <a:pt x="1098" y="585"/>
                    <a:pt x="1106" y="585"/>
                  </a:cubicBezTo>
                  <a:cubicBezTo>
                    <a:pt x="1106" y="585"/>
                    <a:pt x="1106" y="585"/>
                    <a:pt x="1114" y="585"/>
                  </a:cubicBezTo>
                  <a:cubicBezTo>
                    <a:pt x="1122" y="585"/>
                    <a:pt x="1122" y="569"/>
                    <a:pt x="1114" y="545"/>
                  </a:cubicBezTo>
                  <a:cubicBezTo>
                    <a:pt x="1106" y="522"/>
                    <a:pt x="1122" y="522"/>
                    <a:pt x="1138" y="514"/>
                  </a:cubicBezTo>
                  <a:lnTo>
                    <a:pt x="1146" y="514"/>
                  </a:lnTo>
                  <a:cubicBezTo>
                    <a:pt x="1161" y="506"/>
                    <a:pt x="1193" y="443"/>
                    <a:pt x="1201" y="419"/>
                  </a:cubicBezTo>
                  <a:cubicBezTo>
                    <a:pt x="1201" y="403"/>
                    <a:pt x="1201" y="403"/>
                    <a:pt x="1185" y="395"/>
                  </a:cubicBezTo>
                  <a:cubicBezTo>
                    <a:pt x="1177" y="395"/>
                    <a:pt x="1161" y="387"/>
                    <a:pt x="1146" y="380"/>
                  </a:cubicBezTo>
                  <a:cubicBezTo>
                    <a:pt x="1146" y="380"/>
                    <a:pt x="1130" y="372"/>
                    <a:pt x="1138" y="364"/>
                  </a:cubicBezTo>
                  <a:cubicBezTo>
                    <a:pt x="1138" y="348"/>
                    <a:pt x="1170" y="340"/>
                    <a:pt x="1217" y="332"/>
                  </a:cubicBezTo>
                  <a:cubicBezTo>
                    <a:pt x="1225" y="332"/>
                    <a:pt x="1233" y="324"/>
                    <a:pt x="1233" y="324"/>
                  </a:cubicBezTo>
                  <a:cubicBezTo>
                    <a:pt x="1241" y="324"/>
                    <a:pt x="1241" y="324"/>
                    <a:pt x="1241" y="324"/>
                  </a:cubicBezTo>
                  <a:cubicBezTo>
                    <a:pt x="1241" y="316"/>
                    <a:pt x="1233" y="301"/>
                    <a:pt x="1201" y="292"/>
                  </a:cubicBezTo>
                  <a:cubicBezTo>
                    <a:pt x="1185" y="285"/>
                    <a:pt x="1177" y="277"/>
                    <a:pt x="1177" y="277"/>
                  </a:cubicBezTo>
                  <a:cubicBezTo>
                    <a:pt x="1177" y="269"/>
                    <a:pt x="1177" y="261"/>
                    <a:pt x="1185" y="261"/>
                  </a:cubicBezTo>
                  <a:cubicBezTo>
                    <a:pt x="1185" y="253"/>
                    <a:pt x="1185" y="253"/>
                    <a:pt x="1193" y="245"/>
                  </a:cubicBezTo>
                  <a:cubicBezTo>
                    <a:pt x="1193" y="229"/>
                    <a:pt x="1185" y="214"/>
                    <a:pt x="1177" y="214"/>
                  </a:cubicBezTo>
                  <a:cubicBezTo>
                    <a:pt x="1146" y="214"/>
                    <a:pt x="1146" y="182"/>
                    <a:pt x="1146" y="158"/>
                  </a:cubicBezTo>
                  <a:cubicBezTo>
                    <a:pt x="1146" y="150"/>
                    <a:pt x="1146" y="134"/>
                    <a:pt x="1146" y="127"/>
                  </a:cubicBezTo>
                  <a:cubicBezTo>
                    <a:pt x="1130" y="119"/>
                    <a:pt x="1146" y="103"/>
                    <a:pt x="1154" y="87"/>
                  </a:cubicBezTo>
                  <a:cubicBezTo>
                    <a:pt x="1161" y="79"/>
                    <a:pt x="1161" y="63"/>
                    <a:pt x="1161" y="55"/>
                  </a:cubicBezTo>
                  <a:lnTo>
                    <a:pt x="1154" y="48"/>
                  </a:lnTo>
                  <a:cubicBezTo>
                    <a:pt x="1146" y="40"/>
                    <a:pt x="1138" y="32"/>
                    <a:pt x="1138" y="8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15" y="522"/>
                    <a:pt x="15" y="522"/>
                    <a:pt x="15" y="522"/>
                  </a:cubicBezTo>
                  <a:cubicBezTo>
                    <a:pt x="23" y="530"/>
                    <a:pt x="47" y="545"/>
                    <a:pt x="63" y="561"/>
                  </a:cubicBezTo>
                  <a:cubicBezTo>
                    <a:pt x="63" y="569"/>
                    <a:pt x="71" y="577"/>
                    <a:pt x="78" y="585"/>
                  </a:cubicBezTo>
                  <a:cubicBezTo>
                    <a:pt x="94" y="601"/>
                    <a:pt x="110" y="617"/>
                    <a:pt x="118" y="640"/>
                  </a:cubicBezTo>
                  <a:cubicBezTo>
                    <a:pt x="126" y="664"/>
                    <a:pt x="126" y="680"/>
                    <a:pt x="118" y="688"/>
                  </a:cubicBezTo>
                  <a:cubicBezTo>
                    <a:pt x="118" y="696"/>
                    <a:pt x="118" y="704"/>
                    <a:pt x="110" y="712"/>
                  </a:cubicBezTo>
                  <a:cubicBezTo>
                    <a:pt x="110" y="727"/>
                    <a:pt x="118" y="727"/>
                    <a:pt x="126" y="735"/>
                  </a:cubicBezTo>
                  <a:cubicBezTo>
                    <a:pt x="134" y="735"/>
                    <a:pt x="134" y="735"/>
                    <a:pt x="142" y="743"/>
                  </a:cubicBezTo>
                  <a:cubicBezTo>
                    <a:pt x="158" y="759"/>
                    <a:pt x="181" y="783"/>
                    <a:pt x="173" y="830"/>
                  </a:cubicBezTo>
                  <a:cubicBezTo>
                    <a:pt x="173" y="854"/>
                    <a:pt x="181" y="854"/>
                    <a:pt x="189" y="862"/>
                  </a:cubicBezTo>
                  <a:cubicBezTo>
                    <a:pt x="197" y="862"/>
                    <a:pt x="213" y="862"/>
                    <a:pt x="221" y="878"/>
                  </a:cubicBezTo>
                  <a:cubicBezTo>
                    <a:pt x="237" y="909"/>
                    <a:pt x="237" y="949"/>
                    <a:pt x="237" y="972"/>
                  </a:cubicBezTo>
                  <a:cubicBezTo>
                    <a:pt x="229" y="996"/>
                    <a:pt x="229" y="1012"/>
                    <a:pt x="229" y="1028"/>
                  </a:cubicBezTo>
                  <a:cubicBezTo>
                    <a:pt x="229" y="1036"/>
                    <a:pt x="229" y="1036"/>
                    <a:pt x="237" y="1036"/>
                  </a:cubicBezTo>
                  <a:cubicBezTo>
                    <a:pt x="237" y="1051"/>
                    <a:pt x="237" y="1083"/>
                    <a:pt x="213" y="1131"/>
                  </a:cubicBezTo>
                  <a:cubicBezTo>
                    <a:pt x="205" y="1154"/>
                    <a:pt x="197" y="1154"/>
                    <a:pt x="181" y="1162"/>
                  </a:cubicBezTo>
                  <a:cubicBezTo>
                    <a:pt x="181" y="1170"/>
                    <a:pt x="173" y="1170"/>
                    <a:pt x="165" y="1186"/>
                  </a:cubicBezTo>
                  <a:cubicBezTo>
                    <a:pt x="158" y="1194"/>
                    <a:pt x="158" y="1194"/>
                    <a:pt x="158" y="1194"/>
                  </a:cubicBezTo>
                  <a:cubicBezTo>
                    <a:pt x="158" y="1202"/>
                    <a:pt x="158" y="1202"/>
                    <a:pt x="165" y="1202"/>
                  </a:cubicBezTo>
                  <a:cubicBezTo>
                    <a:pt x="173" y="1202"/>
                    <a:pt x="181" y="1210"/>
                    <a:pt x="181" y="1218"/>
                  </a:cubicBezTo>
                  <a:cubicBezTo>
                    <a:pt x="189" y="1225"/>
                    <a:pt x="189" y="1241"/>
                    <a:pt x="189" y="1249"/>
                  </a:cubicBezTo>
                  <a:cubicBezTo>
                    <a:pt x="181" y="1257"/>
                    <a:pt x="181" y="1257"/>
                    <a:pt x="173" y="1257"/>
                  </a:cubicBezTo>
                  <a:cubicBezTo>
                    <a:pt x="173" y="1257"/>
                    <a:pt x="165" y="1281"/>
                    <a:pt x="158" y="1289"/>
                  </a:cubicBezTo>
                  <a:cubicBezTo>
                    <a:pt x="158" y="1297"/>
                    <a:pt x="158" y="1297"/>
                    <a:pt x="158" y="1297"/>
                  </a:cubicBezTo>
                  <a:cubicBezTo>
                    <a:pt x="158" y="1312"/>
                    <a:pt x="165" y="1320"/>
                    <a:pt x="173" y="1336"/>
                  </a:cubicBezTo>
                  <a:cubicBezTo>
                    <a:pt x="173" y="1336"/>
                    <a:pt x="173" y="1344"/>
                    <a:pt x="181" y="1344"/>
                  </a:cubicBezTo>
                  <a:cubicBezTo>
                    <a:pt x="189" y="1368"/>
                    <a:pt x="189" y="1384"/>
                    <a:pt x="189" y="1399"/>
                  </a:cubicBezTo>
                  <a:lnTo>
                    <a:pt x="189" y="1407"/>
                  </a:lnTo>
                  <a:cubicBezTo>
                    <a:pt x="189" y="1423"/>
                    <a:pt x="181" y="1423"/>
                    <a:pt x="173" y="1431"/>
                  </a:cubicBezTo>
                  <a:cubicBezTo>
                    <a:pt x="173" y="1431"/>
                    <a:pt x="165" y="1431"/>
                    <a:pt x="165" y="1439"/>
                  </a:cubicBezTo>
                  <a:cubicBezTo>
                    <a:pt x="158" y="1447"/>
                    <a:pt x="158" y="1455"/>
                    <a:pt x="158" y="1462"/>
                  </a:cubicBezTo>
                  <a:cubicBezTo>
                    <a:pt x="158" y="1478"/>
                    <a:pt x="150" y="1486"/>
                    <a:pt x="142" y="1502"/>
                  </a:cubicBezTo>
                  <a:cubicBezTo>
                    <a:pt x="118" y="1518"/>
                    <a:pt x="110" y="1534"/>
                    <a:pt x="102" y="1549"/>
                  </a:cubicBezTo>
                  <a:cubicBezTo>
                    <a:pt x="94" y="1557"/>
                    <a:pt x="102" y="1565"/>
                    <a:pt x="110" y="1573"/>
                  </a:cubicBezTo>
                  <a:lnTo>
                    <a:pt x="110" y="1573"/>
                  </a:lnTo>
                  <a:cubicBezTo>
                    <a:pt x="126" y="1581"/>
                    <a:pt x="126" y="1589"/>
                    <a:pt x="134" y="1589"/>
                  </a:cubicBezTo>
                  <a:cubicBezTo>
                    <a:pt x="134" y="1589"/>
                    <a:pt x="142" y="1589"/>
                    <a:pt x="150" y="1581"/>
                  </a:cubicBezTo>
                  <a:cubicBezTo>
                    <a:pt x="158" y="1573"/>
                    <a:pt x="181" y="1565"/>
                    <a:pt x="213" y="1565"/>
                  </a:cubicBezTo>
                  <a:cubicBezTo>
                    <a:pt x="229" y="1565"/>
                    <a:pt x="244" y="1565"/>
                    <a:pt x="253" y="1565"/>
                  </a:cubicBezTo>
                  <a:cubicBezTo>
                    <a:pt x="284" y="1565"/>
                    <a:pt x="316" y="1565"/>
                    <a:pt x="316" y="1557"/>
                  </a:cubicBezTo>
                  <a:cubicBezTo>
                    <a:pt x="324" y="1542"/>
                    <a:pt x="308" y="1518"/>
                    <a:pt x="308" y="1510"/>
                  </a:cubicBezTo>
                  <a:cubicBezTo>
                    <a:pt x="300" y="1510"/>
                    <a:pt x="300" y="1510"/>
                    <a:pt x="300" y="1510"/>
                  </a:cubicBezTo>
                  <a:cubicBezTo>
                    <a:pt x="300" y="1502"/>
                    <a:pt x="308" y="1502"/>
                    <a:pt x="308" y="1502"/>
                  </a:cubicBezTo>
                  <a:cubicBezTo>
                    <a:pt x="316" y="1502"/>
                    <a:pt x="324" y="1502"/>
                    <a:pt x="324" y="1494"/>
                  </a:cubicBezTo>
                  <a:cubicBezTo>
                    <a:pt x="324" y="1486"/>
                    <a:pt x="324" y="1478"/>
                    <a:pt x="324" y="1478"/>
                  </a:cubicBezTo>
                  <a:cubicBezTo>
                    <a:pt x="324" y="1471"/>
                    <a:pt x="324" y="1462"/>
                    <a:pt x="324" y="1455"/>
                  </a:cubicBezTo>
                  <a:cubicBezTo>
                    <a:pt x="324" y="1447"/>
                    <a:pt x="324" y="1447"/>
                    <a:pt x="324" y="1439"/>
                  </a:cubicBezTo>
                  <a:cubicBezTo>
                    <a:pt x="331" y="1431"/>
                    <a:pt x="331" y="1423"/>
                    <a:pt x="339" y="1423"/>
                  </a:cubicBezTo>
                  <a:cubicBezTo>
                    <a:pt x="347" y="1423"/>
                    <a:pt x="347" y="1423"/>
                    <a:pt x="355" y="1431"/>
                  </a:cubicBezTo>
                  <a:cubicBezTo>
                    <a:pt x="355" y="1455"/>
                    <a:pt x="363" y="1462"/>
                    <a:pt x="371" y="1471"/>
                  </a:cubicBezTo>
                  <a:cubicBezTo>
                    <a:pt x="371" y="1471"/>
                    <a:pt x="371" y="1471"/>
                    <a:pt x="379" y="1478"/>
                  </a:cubicBezTo>
                  <a:cubicBezTo>
                    <a:pt x="379" y="1478"/>
                    <a:pt x="379" y="1486"/>
                    <a:pt x="379" y="1494"/>
                  </a:cubicBezTo>
                  <a:cubicBezTo>
                    <a:pt x="371" y="1502"/>
                    <a:pt x="371" y="1502"/>
                    <a:pt x="363" y="1502"/>
                  </a:cubicBezTo>
                  <a:cubicBezTo>
                    <a:pt x="355" y="1502"/>
                    <a:pt x="355" y="1502"/>
                    <a:pt x="355" y="1502"/>
                  </a:cubicBezTo>
                  <a:cubicBezTo>
                    <a:pt x="347" y="1510"/>
                    <a:pt x="339" y="1510"/>
                    <a:pt x="339" y="1510"/>
                  </a:cubicBezTo>
                  <a:cubicBezTo>
                    <a:pt x="339" y="1510"/>
                    <a:pt x="339" y="1518"/>
                    <a:pt x="339" y="1526"/>
                  </a:cubicBezTo>
                  <a:cubicBezTo>
                    <a:pt x="347" y="1534"/>
                    <a:pt x="347" y="1542"/>
                    <a:pt x="347" y="1549"/>
                  </a:cubicBezTo>
                  <a:cubicBezTo>
                    <a:pt x="347" y="1549"/>
                    <a:pt x="347" y="1549"/>
                    <a:pt x="355" y="1549"/>
                  </a:cubicBezTo>
                  <a:cubicBezTo>
                    <a:pt x="379" y="1557"/>
                    <a:pt x="561" y="1605"/>
                    <a:pt x="592" y="1621"/>
                  </a:cubicBezTo>
                  <a:cubicBezTo>
                    <a:pt x="608" y="1637"/>
                    <a:pt x="671" y="1644"/>
                    <a:pt x="727" y="1644"/>
                  </a:cubicBezTo>
                  <a:cubicBezTo>
                    <a:pt x="782" y="1644"/>
                    <a:pt x="821" y="1637"/>
                    <a:pt x="837" y="1621"/>
                  </a:cubicBezTo>
                  <a:cubicBezTo>
                    <a:pt x="845" y="1613"/>
                    <a:pt x="845" y="1605"/>
                    <a:pt x="845" y="1597"/>
                  </a:cubicBezTo>
                  <a:cubicBezTo>
                    <a:pt x="837" y="1557"/>
                    <a:pt x="821" y="1557"/>
                    <a:pt x="821" y="1549"/>
                  </a:cubicBezTo>
                  <a:cubicBezTo>
                    <a:pt x="814" y="1549"/>
                    <a:pt x="814" y="1549"/>
                    <a:pt x="814" y="1549"/>
                  </a:cubicBezTo>
                  <a:cubicBezTo>
                    <a:pt x="814" y="1542"/>
                    <a:pt x="814" y="1542"/>
                    <a:pt x="821" y="1542"/>
                  </a:cubicBezTo>
                  <a:cubicBezTo>
                    <a:pt x="821" y="1542"/>
                    <a:pt x="830" y="1542"/>
                    <a:pt x="830" y="1534"/>
                  </a:cubicBezTo>
                  <a:cubicBezTo>
                    <a:pt x="853" y="1526"/>
                    <a:pt x="861" y="1526"/>
                    <a:pt x="869" y="1526"/>
                  </a:cubicBezTo>
                  <a:cubicBezTo>
                    <a:pt x="869" y="1526"/>
                    <a:pt x="877" y="1526"/>
                    <a:pt x="885" y="1518"/>
                  </a:cubicBezTo>
                  <a:cubicBezTo>
                    <a:pt x="893" y="1510"/>
                    <a:pt x="908" y="1502"/>
                    <a:pt x="924" y="1502"/>
                  </a:cubicBezTo>
                  <a:cubicBezTo>
                    <a:pt x="932" y="1502"/>
                    <a:pt x="940" y="1502"/>
                    <a:pt x="940" y="1518"/>
                  </a:cubicBezTo>
                  <a:cubicBezTo>
                    <a:pt x="940" y="1534"/>
                    <a:pt x="940" y="1557"/>
                    <a:pt x="948" y="1557"/>
                  </a:cubicBezTo>
                  <a:lnTo>
                    <a:pt x="956" y="1557"/>
                  </a:lnTo>
                  <a:cubicBezTo>
                    <a:pt x="964" y="1549"/>
                    <a:pt x="972" y="1542"/>
                    <a:pt x="972" y="1534"/>
                  </a:cubicBezTo>
                  <a:cubicBezTo>
                    <a:pt x="972" y="1526"/>
                    <a:pt x="980" y="1526"/>
                    <a:pt x="980" y="1526"/>
                  </a:cubicBezTo>
                  <a:cubicBezTo>
                    <a:pt x="988" y="1526"/>
                    <a:pt x="995" y="1526"/>
                    <a:pt x="1003" y="1534"/>
                  </a:cubicBezTo>
                  <a:cubicBezTo>
                    <a:pt x="1011" y="1534"/>
                    <a:pt x="1019" y="1542"/>
                    <a:pt x="1019" y="1542"/>
                  </a:cubicBezTo>
                  <a:cubicBezTo>
                    <a:pt x="1043" y="1557"/>
                    <a:pt x="1051" y="1565"/>
                    <a:pt x="1059" y="1589"/>
                  </a:cubicBezTo>
                  <a:cubicBezTo>
                    <a:pt x="1067" y="1621"/>
                    <a:pt x="1067" y="1628"/>
                    <a:pt x="1090" y="1628"/>
                  </a:cubicBezTo>
                  <a:cubicBezTo>
                    <a:pt x="1114" y="1628"/>
                    <a:pt x="1161" y="1644"/>
                    <a:pt x="1177" y="1652"/>
                  </a:cubicBezTo>
                  <a:cubicBezTo>
                    <a:pt x="1193" y="1660"/>
                    <a:pt x="1201" y="1660"/>
                    <a:pt x="1217" y="1676"/>
                  </a:cubicBezTo>
                  <a:cubicBezTo>
                    <a:pt x="1233" y="1684"/>
                    <a:pt x="1233" y="1692"/>
                    <a:pt x="1233" y="1700"/>
                  </a:cubicBezTo>
                  <a:cubicBezTo>
                    <a:pt x="1225" y="1708"/>
                    <a:pt x="1217" y="1715"/>
                    <a:pt x="1209" y="1715"/>
                  </a:cubicBezTo>
                  <a:cubicBezTo>
                    <a:pt x="1193" y="1715"/>
                    <a:pt x="1177" y="1715"/>
                    <a:pt x="1177" y="1715"/>
                  </a:cubicBezTo>
                  <a:cubicBezTo>
                    <a:pt x="1177" y="1724"/>
                    <a:pt x="1177" y="1724"/>
                    <a:pt x="1177" y="1731"/>
                  </a:cubicBezTo>
                  <a:cubicBezTo>
                    <a:pt x="1177" y="1731"/>
                    <a:pt x="1177" y="1739"/>
                    <a:pt x="1185" y="1739"/>
                  </a:cubicBezTo>
                  <a:cubicBezTo>
                    <a:pt x="1193" y="1755"/>
                    <a:pt x="1193" y="1763"/>
                    <a:pt x="1217" y="1771"/>
                  </a:cubicBezTo>
                  <a:cubicBezTo>
                    <a:pt x="1225" y="1771"/>
                    <a:pt x="1241" y="1771"/>
                    <a:pt x="1248" y="1771"/>
                  </a:cubicBezTo>
                  <a:lnTo>
                    <a:pt x="1256" y="1763"/>
                  </a:lnTo>
                  <a:cubicBezTo>
                    <a:pt x="1264" y="1763"/>
                    <a:pt x="1272" y="1771"/>
                    <a:pt x="1288" y="1771"/>
                  </a:cubicBezTo>
                  <a:cubicBezTo>
                    <a:pt x="1304" y="1779"/>
                    <a:pt x="1304" y="1779"/>
                    <a:pt x="1312" y="1787"/>
                  </a:cubicBezTo>
                  <a:cubicBezTo>
                    <a:pt x="1312" y="1795"/>
                    <a:pt x="1320" y="1795"/>
                    <a:pt x="1343" y="1802"/>
                  </a:cubicBezTo>
                  <a:cubicBezTo>
                    <a:pt x="1359" y="1802"/>
                    <a:pt x="1391" y="1810"/>
                    <a:pt x="1414" y="1810"/>
                  </a:cubicBezTo>
                  <a:cubicBezTo>
                    <a:pt x="1438" y="1810"/>
                    <a:pt x="1454" y="1802"/>
                    <a:pt x="1454" y="1795"/>
                  </a:cubicBezTo>
                  <a:cubicBezTo>
                    <a:pt x="1462" y="1787"/>
                    <a:pt x="1462" y="1771"/>
                    <a:pt x="1454" y="1763"/>
                  </a:cubicBezTo>
                  <a:cubicBezTo>
                    <a:pt x="1454" y="1747"/>
                    <a:pt x="1454" y="1739"/>
                    <a:pt x="1462" y="1731"/>
                  </a:cubicBezTo>
                  <a:cubicBezTo>
                    <a:pt x="1478" y="1715"/>
                    <a:pt x="1501" y="1715"/>
                    <a:pt x="1517" y="1715"/>
                  </a:cubicBezTo>
                  <a:cubicBezTo>
                    <a:pt x="1533" y="1715"/>
                    <a:pt x="1557" y="1715"/>
                    <a:pt x="1565" y="1724"/>
                  </a:cubicBezTo>
                  <a:cubicBezTo>
                    <a:pt x="1565" y="1731"/>
                    <a:pt x="1573" y="1739"/>
                    <a:pt x="1581" y="1739"/>
                  </a:cubicBezTo>
                  <a:lnTo>
                    <a:pt x="1588" y="1739"/>
                  </a:lnTo>
                  <a:cubicBezTo>
                    <a:pt x="1596" y="1731"/>
                    <a:pt x="1604" y="1731"/>
                    <a:pt x="1604" y="1731"/>
                  </a:cubicBezTo>
                  <a:cubicBezTo>
                    <a:pt x="1612" y="1731"/>
                    <a:pt x="1612" y="1731"/>
                    <a:pt x="1612" y="1731"/>
                  </a:cubicBezTo>
                  <a:cubicBezTo>
                    <a:pt x="1612" y="1739"/>
                    <a:pt x="1620" y="1739"/>
                    <a:pt x="1612" y="1755"/>
                  </a:cubicBezTo>
                  <a:cubicBezTo>
                    <a:pt x="1612" y="1755"/>
                    <a:pt x="1612" y="1763"/>
                    <a:pt x="1612" y="1771"/>
                  </a:cubicBezTo>
                  <a:cubicBezTo>
                    <a:pt x="1604" y="1779"/>
                    <a:pt x="1604" y="1787"/>
                    <a:pt x="1604" y="1795"/>
                  </a:cubicBezTo>
                  <a:cubicBezTo>
                    <a:pt x="1612" y="1795"/>
                    <a:pt x="1612" y="1795"/>
                    <a:pt x="1620" y="1802"/>
                  </a:cubicBezTo>
                  <a:cubicBezTo>
                    <a:pt x="1620" y="1802"/>
                    <a:pt x="1628" y="1802"/>
                    <a:pt x="1636" y="1802"/>
                  </a:cubicBezTo>
                  <a:cubicBezTo>
                    <a:pt x="1644" y="1810"/>
                    <a:pt x="1652" y="1810"/>
                    <a:pt x="1660" y="1810"/>
                  </a:cubicBezTo>
                  <a:cubicBezTo>
                    <a:pt x="1667" y="1810"/>
                    <a:pt x="1675" y="1810"/>
                    <a:pt x="1675" y="1787"/>
                  </a:cubicBezTo>
                  <a:cubicBezTo>
                    <a:pt x="1683" y="1779"/>
                    <a:pt x="1683" y="1763"/>
                    <a:pt x="1683" y="1755"/>
                  </a:cubicBezTo>
                  <a:cubicBezTo>
                    <a:pt x="1683" y="1731"/>
                    <a:pt x="1691" y="1715"/>
                    <a:pt x="1699" y="1708"/>
                  </a:cubicBezTo>
                  <a:lnTo>
                    <a:pt x="1699" y="1708"/>
                  </a:lnTo>
                  <a:cubicBezTo>
                    <a:pt x="1707" y="1692"/>
                    <a:pt x="1707" y="1692"/>
                    <a:pt x="1699" y="1668"/>
                  </a:cubicBezTo>
                  <a:cubicBezTo>
                    <a:pt x="1691" y="1652"/>
                    <a:pt x="1691" y="1652"/>
                    <a:pt x="1675" y="1644"/>
                  </a:cubicBezTo>
                  <a:cubicBezTo>
                    <a:pt x="1675" y="1644"/>
                    <a:pt x="1667" y="1637"/>
                    <a:pt x="1660" y="1637"/>
                  </a:cubicBezTo>
                  <a:cubicBezTo>
                    <a:pt x="1636" y="1621"/>
                    <a:pt x="1612" y="1597"/>
                    <a:pt x="1620" y="1589"/>
                  </a:cubicBezTo>
                  <a:cubicBezTo>
                    <a:pt x="1620" y="1581"/>
                    <a:pt x="1620" y="1581"/>
                    <a:pt x="1628" y="1581"/>
                  </a:cubicBezTo>
                  <a:cubicBezTo>
                    <a:pt x="1628" y="1581"/>
                    <a:pt x="1628" y="1581"/>
                    <a:pt x="1636" y="1581"/>
                  </a:cubicBezTo>
                  <a:cubicBezTo>
                    <a:pt x="1652" y="1581"/>
                    <a:pt x="1652" y="1589"/>
                    <a:pt x="1667" y="1589"/>
                  </a:cubicBezTo>
                  <a:cubicBezTo>
                    <a:pt x="1675" y="1597"/>
                    <a:pt x="1683" y="1597"/>
                    <a:pt x="1691" y="1605"/>
                  </a:cubicBezTo>
                  <a:cubicBezTo>
                    <a:pt x="1715" y="1605"/>
                    <a:pt x="1731" y="1613"/>
                    <a:pt x="1739" y="1613"/>
                  </a:cubicBezTo>
                  <a:cubicBezTo>
                    <a:pt x="1754" y="1621"/>
                    <a:pt x="1770" y="1621"/>
                    <a:pt x="1778" y="1628"/>
                  </a:cubicBezTo>
                  <a:cubicBezTo>
                    <a:pt x="1794" y="1637"/>
                    <a:pt x="1810" y="1652"/>
                    <a:pt x="1810" y="1660"/>
                  </a:cubicBezTo>
                  <a:cubicBezTo>
                    <a:pt x="1810" y="1668"/>
                    <a:pt x="1810" y="1668"/>
                    <a:pt x="1802" y="1676"/>
                  </a:cubicBezTo>
                  <a:cubicBezTo>
                    <a:pt x="1786" y="1676"/>
                    <a:pt x="1786" y="1676"/>
                    <a:pt x="1786" y="1676"/>
                  </a:cubicBezTo>
                  <a:cubicBezTo>
                    <a:pt x="1786" y="1676"/>
                    <a:pt x="1786" y="1684"/>
                    <a:pt x="1794" y="1684"/>
                  </a:cubicBezTo>
                  <a:cubicBezTo>
                    <a:pt x="1802" y="1684"/>
                    <a:pt x="1818" y="1684"/>
                    <a:pt x="1826" y="1684"/>
                  </a:cubicBezTo>
                  <a:cubicBezTo>
                    <a:pt x="1834" y="1684"/>
                    <a:pt x="1834" y="1676"/>
                    <a:pt x="1841" y="1676"/>
                  </a:cubicBezTo>
                  <a:cubicBezTo>
                    <a:pt x="1841" y="1676"/>
                    <a:pt x="1849" y="1684"/>
                    <a:pt x="1857" y="1684"/>
                  </a:cubicBezTo>
                  <a:cubicBezTo>
                    <a:pt x="1857" y="1692"/>
                    <a:pt x="1857" y="1700"/>
                    <a:pt x="1857" y="1700"/>
                  </a:cubicBezTo>
                  <a:cubicBezTo>
                    <a:pt x="1857" y="1708"/>
                    <a:pt x="1857" y="1715"/>
                    <a:pt x="1873" y="1715"/>
                  </a:cubicBezTo>
                  <a:cubicBezTo>
                    <a:pt x="1881" y="1724"/>
                    <a:pt x="1905" y="1715"/>
                    <a:pt x="1913" y="1708"/>
                  </a:cubicBezTo>
                  <a:cubicBezTo>
                    <a:pt x="1920" y="1708"/>
                    <a:pt x="1928" y="1708"/>
                    <a:pt x="1936" y="170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Freeform 508"/>
            <p:cNvSpPr>
              <a:spLocks noChangeArrowheads="1"/>
            </p:cNvSpPr>
            <p:nvPr/>
          </p:nvSpPr>
          <p:spPr bwMode="auto">
            <a:xfrm>
              <a:off x="17290667" y="4449747"/>
              <a:ext cx="1289534" cy="1463481"/>
            </a:xfrm>
            <a:custGeom>
              <a:avLst/>
              <a:gdLst>
                <a:gd name="T0" fmla="*/ 2055 w 2451"/>
                <a:gd name="T1" fmla="*/ 2712 h 2784"/>
                <a:gd name="T2" fmla="*/ 2055 w 2451"/>
                <a:gd name="T3" fmla="*/ 2712 h 2784"/>
                <a:gd name="T4" fmla="*/ 2023 w 2451"/>
                <a:gd name="T5" fmla="*/ 2601 h 2784"/>
                <a:gd name="T6" fmla="*/ 1936 w 2451"/>
                <a:gd name="T7" fmla="*/ 2475 h 2784"/>
                <a:gd name="T8" fmla="*/ 1778 w 2451"/>
                <a:gd name="T9" fmla="*/ 2316 h 2784"/>
                <a:gd name="T10" fmla="*/ 1691 w 2451"/>
                <a:gd name="T11" fmla="*/ 2293 h 2784"/>
                <a:gd name="T12" fmla="*/ 1659 w 2451"/>
                <a:gd name="T13" fmla="*/ 2277 h 2784"/>
                <a:gd name="T14" fmla="*/ 1596 w 2451"/>
                <a:gd name="T15" fmla="*/ 2229 h 2784"/>
                <a:gd name="T16" fmla="*/ 1509 w 2451"/>
                <a:gd name="T17" fmla="*/ 2174 h 2784"/>
                <a:gd name="T18" fmla="*/ 1470 w 2451"/>
                <a:gd name="T19" fmla="*/ 2071 h 2784"/>
                <a:gd name="T20" fmla="*/ 1494 w 2451"/>
                <a:gd name="T21" fmla="*/ 1969 h 2784"/>
                <a:gd name="T22" fmla="*/ 1494 w 2451"/>
                <a:gd name="T23" fmla="*/ 1889 h 2784"/>
                <a:gd name="T24" fmla="*/ 1485 w 2451"/>
                <a:gd name="T25" fmla="*/ 1787 h 2784"/>
                <a:gd name="T26" fmla="*/ 1438 w 2451"/>
                <a:gd name="T27" fmla="*/ 1724 h 2784"/>
                <a:gd name="T28" fmla="*/ 1485 w 2451"/>
                <a:gd name="T29" fmla="*/ 1613 h 2784"/>
                <a:gd name="T30" fmla="*/ 1612 w 2451"/>
                <a:gd name="T31" fmla="*/ 1542 h 2784"/>
                <a:gd name="T32" fmla="*/ 1612 w 2451"/>
                <a:gd name="T33" fmla="*/ 1360 h 2784"/>
                <a:gd name="T34" fmla="*/ 1604 w 2451"/>
                <a:gd name="T35" fmla="*/ 1249 h 2784"/>
                <a:gd name="T36" fmla="*/ 1675 w 2451"/>
                <a:gd name="T37" fmla="*/ 1186 h 2784"/>
                <a:gd name="T38" fmla="*/ 1691 w 2451"/>
                <a:gd name="T39" fmla="*/ 1154 h 2784"/>
                <a:gd name="T40" fmla="*/ 2071 w 2451"/>
                <a:gd name="T41" fmla="*/ 791 h 2784"/>
                <a:gd name="T42" fmla="*/ 2268 w 2451"/>
                <a:gd name="T43" fmla="*/ 672 h 2784"/>
                <a:gd name="T44" fmla="*/ 2450 w 2451"/>
                <a:gd name="T45" fmla="*/ 570 h 2784"/>
                <a:gd name="T46" fmla="*/ 2339 w 2451"/>
                <a:gd name="T47" fmla="*/ 577 h 2784"/>
                <a:gd name="T48" fmla="*/ 2268 w 2451"/>
                <a:gd name="T49" fmla="*/ 522 h 2784"/>
                <a:gd name="T50" fmla="*/ 2110 w 2451"/>
                <a:gd name="T51" fmla="*/ 546 h 2784"/>
                <a:gd name="T52" fmla="*/ 2062 w 2451"/>
                <a:gd name="T53" fmla="*/ 546 h 2784"/>
                <a:gd name="T54" fmla="*/ 2007 w 2451"/>
                <a:gd name="T55" fmla="*/ 475 h 2784"/>
                <a:gd name="T56" fmla="*/ 1865 w 2451"/>
                <a:gd name="T57" fmla="*/ 601 h 2784"/>
                <a:gd name="T58" fmla="*/ 1731 w 2451"/>
                <a:gd name="T59" fmla="*/ 538 h 2784"/>
                <a:gd name="T60" fmla="*/ 1620 w 2451"/>
                <a:gd name="T61" fmla="*/ 443 h 2784"/>
                <a:gd name="T62" fmla="*/ 1565 w 2451"/>
                <a:gd name="T63" fmla="*/ 506 h 2784"/>
                <a:gd name="T64" fmla="*/ 1501 w 2451"/>
                <a:gd name="T65" fmla="*/ 435 h 2784"/>
                <a:gd name="T66" fmla="*/ 1351 w 2451"/>
                <a:gd name="T67" fmla="*/ 332 h 2784"/>
                <a:gd name="T68" fmla="*/ 1154 w 2451"/>
                <a:gd name="T69" fmla="*/ 395 h 2784"/>
                <a:gd name="T70" fmla="*/ 1066 w 2451"/>
                <a:gd name="T71" fmla="*/ 388 h 2784"/>
                <a:gd name="T72" fmla="*/ 956 w 2451"/>
                <a:gd name="T73" fmla="*/ 356 h 2784"/>
                <a:gd name="T74" fmla="*/ 901 w 2451"/>
                <a:gd name="T75" fmla="*/ 332 h 2784"/>
                <a:gd name="T76" fmla="*/ 806 w 2451"/>
                <a:gd name="T77" fmla="*/ 301 h 2784"/>
                <a:gd name="T78" fmla="*/ 790 w 2451"/>
                <a:gd name="T79" fmla="*/ 166 h 2784"/>
                <a:gd name="T80" fmla="*/ 766 w 2451"/>
                <a:gd name="T81" fmla="*/ 48 h 2784"/>
                <a:gd name="T82" fmla="*/ 679 w 2451"/>
                <a:gd name="T83" fmla="*/ 0 h 2784"/>
                <a:gd name="T84" fmla="*/ 648 w 2451"/>
                <a:gd name="T85" fmla="*/ 119 h 2784"/>
                <a:gd name="T86" fmla="*/ 632 w 2451"/>
                <a:gd name="T87" fmla="*/ 151 h 2784"/>
                <a:gd name="T88" fmla="*/ 0 w 2451"/>
                <a:gd name="T89" fmla="*/ 182 h 2784"/>
                <a:gd name="T90" fmla="*/ 32 w 2451"/>
                <a:gd name="T91" fmla="*/ 293 h 2784"/>
                <a:gd name="T92" fmla="*/ 48 w 2451"/>
                <a:gd name="T93" fmla="*/ 372 h 2784"/>
                <a:gd name="T94" fmla="*/ 32 w 2451"/>
                <a:gd name="T95" fmla="*/ 585 h 2784"/>
                <a:gd name="T96" fmla="*/ 119 w 2451"/>
                <a:gd name="T97" fmla="*/ 830 h 2784"/>
                <a:gd name="T98" fmla="*/ 119 w 2451"/>
                <a:gd name="T99" fmla="*/ 1012 h 2784"/>
                <a:gd name="T100" fmla="*/ 127 w 2451"/>
                <a:gd name="T101" fmla="*/ 1162 h 2784"/>
                <a:gd name="T102" fmla="*/ 158 w 2451"/>
                <a:gd name="T103" fmla="*/ 1384 h 2784"/>
                <a:gd name="T104" fmla="*/ 205 w 2451"/>
                <a:gd name="T105" fmla="*/ 1439 h 2784"/>
                <a:gd name="T106" fmla="*/ 213 w 2451"/>
                <a:gd name="T107" fmla="*/ 1605 h 2784"/>
                <a:gd name="T108" fmla="*/ 158 w 2451"/>
                <a:gd name="T109" fmla="*/ 1739 h 2784"/>
                <a:gd name="T110" fmla="*/ 135 w 2451"/>
                <a:gd name="T111" fmla="*/ 1803 h 2784"/>
                <a:gd name="T112" fmla="*/ 158 w 2451"/>
                <a:gd name="T113" fmla="*/ 1858 h 2784"/>
                <a:gd name="T114" fmla="*/ 205 w 2451"/>
                <a:gd name="T115" fmla="*/ 1898 h 2784"/>
                <a:gd name="T116" fmla="*/ 260 w 2451"/>
                <a:gd name="T117" fmla="*/ 1913 h 2784"/>
                <a:gd name="T118" fmla="*/ 260 w 2451"/>
                <a:gd name="T119" fmla="*/ 2767 h 2784"/>
                <a:gd name="T120" fmla="*/ 2055 w 2451"/>
                <a:gd name="T121" fmla="*/ 2712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1" h="2784">
                  <a:moveTo>
                    <a:pt x="2055" y="2712"/>
                  </a:moveTo>
                  <a:lnTo>
                    <a:pt x="2055" y="2712"/>
                  </a:lnTo>
                  <a:cubicBezTo>
                    <a:pt x="2039" y="2680"/>
                    <a:pt x="2023" y="2641"/>
                    <a:pt x="2023" y="2601"/>
                  </a:cubicBezTo>
                  <a:cubicBezTo>
                    <a:pt x="2031" y="2538"/>
                    <a:pt x="1968" y="2475"/>
                    <a:pt x="1936" y="2475"/>
                  </a:cubicBezTo>
                  <a:cubicBezTo>
                    <a:pt x="1905" y="2467"/>
                    <a:pt x="1841" y="2380"/>
                    <a:pt x="1778" y="2316"/>
                  </a:cubicBezTo>
                  <a:cubicBezTo>
                    <a:pt x="1746" y="2285"/>
                    <a:pt x="1715" y="2293"/>
                    <a:pt x="1691" y="2293"/>
                  </a:cubicBezTo>
                  <a:cubicBezTo>
                    <a:pt x="1675" y="2293"/>
                    <a:pt x="1667" y="2293"/>
                    <a:pt x="1659" y="2277"/>
                  </a:cubicBezTo>
                  <a:cubicBezTo>
                    <a:pt x="1651" y="2238"/>
                    <a:pt x="1628" y="2253"/>
                    <a:pt x="1596" y="2229"/>
                  </a:cubicBezTo>
                  <a:cubicBezTo>
                    <a:pt x="1572" y="2214"/>
                    <a:pt x="1525" y="2214"/>
                    <a:pt x="1509" y="2174"/>
                  </a:cubicBezTo>
                  <a:cubicBezTo>
                    <a:pt x="1501" y="2143"/>
                    <a:pt x="1454" y="2143"/>
                    <a:pt x="1470" y="2071"/>
                  </a:cubicBezTo>
                  <a:cubicBezTo>
                    <a:pt x="1494" y="2008"/>
                    <a:pt x="1494" y="2016"/>
                    <a:pt x="1494" y="1969"/>
                  </a:cubicBezTo>
                  <a:cubicBezTo>
                    <a:pt x="1485" y="1929"/>
                    <a:pt x="1470" y="1921"/>
                    <a:pt x="1494" y="1889"/>
                  </a:cubicBezTo>
                  <a:cubicBezTo>
                    <a:pt x="1525" y="1866"/>
                    <a:pt x="1517" y="1811"/>
                    <a:pt x="1485" y="1787"/>
                  </a:cubicBezTo>
                  <a:cubicBezTo>
                    <a:pt x="1454" y="1771"/>
                    <a:pt x="1406" y="1771"/>
                    <a:pt x="1438" y="1724"/>
                  </a:cubicBezTo>
                  <a:cubicBezTo>
                    <a:pt x="1470" y="1668"/>
                    <a:pt x="1446" y="1652"/>
                    <a:pt x="1485" y="1613"/>
                  </a:cubicBezTo>
                  <a:cubicBezTo>
                    <a:pt x="1533" y="1581"/>
                    <a:pt x="1580" y="1597"/>
                    <a:pt x="1612" y="1542"/>
                  </a:cubicBezTo>
                  <a:cubicBezTo>
                    <a:pt x="1651" y="1487"/>
                    <a:pt x="1620" y="1399"/>
                    <a:pt x="1612" y="1360"/>
                  </a:cubicBezTo>
                  <a:cubicBezTo>
                    <a:pt x="1612" y="1321"/>
                    <a:pt x="1588" y="1257"/>
                    <a:pt x="1604" y="1249"/>
                  </a:cubicBezTo>
                  <a:cubicBezTo>
                    <a:pt x="1620" y="1249"/>
                    <a:pt x="1675" y="1186"/>
                    <a:pt x="1675" y="1186"/>
                  </a:cubicBezTo>
                  <a:cubicBezTo>
                    <a:pt x="1667" y="1178"/>
                    <a:pt x="1667" y="1178"/>
                    <a:pt x="1691" y="1154"/>
                  </a:cubicBezTo>
                  <a:cubicBezTo>
                    <a:pt x="1731" y="1131"/>
                    <a:pt x="2039" y="862"/>
                    <a:pt x="2071" y="791"/>
                  </a:cubicBezTo>
                  <a:cubicBezTo>
                    <a:pt x="2102" y="728"/>
                    <a:pt x="2205" y="696"/>
                    <a:pt x="2268" y="672"/>
                  </a:cubicBezTo>
                  <a:cubicBezTo>
                    <a:pt x="2300" y="664"/>
                    <a:pt x="2379" y="633"/>
                    <a:pt x="2450" y="570"/>
                  </a:cubicBezTo>
                  <a:cubicBezTo>
                    <a:pt x="2411" y="570"/>
                    <a:pt x="2363" y="577"/>
                    <a:pt x="2339" y="577"/>
                  </a:cubicBezTo>
                  <a:cubicBezTo>
                    <a:pt x="2316" y="577"/>
                    <a:pt x="2300" y="538"/>
                    <a:pt x="2268" y="522"/>
                  </a:cubicBezTo>
                  <a:cubicBezTo>
                    <a:pt x="2244" y="506"/>
                    <a:pt x="2142" y="538"/>
                    <a:pt x="2110" y="546"/>
                  </a:cubicBezTo>
                  <a:cubicBezTo>
                    <a:pt x="2078" y="554"/>
                    <a:pt x="2062" y="570"/>
                    <a:pt x="2062" y="546"/>
                  </a:cubicBezTo>
                  <a:cubicBezTo>
                    <a:pt x="2055" y="522"/>
                    <a:pt x="2039" y="490"/>
                    <a:pt x="2007" y="475"/>
                  </a:cubicBezTo>
                  <a:cubicBezTo>
                    <a:pt x="1976" y="451"/>
                    <a:pt x="1896" y="570"/>
                    <a:pt x="1865" y="601"/>
                  </a:cubicBezTo>
                  <a:cubicBezTo>
                    <a:pt x="1825" y="633"/>
                    <a:pt x="1754" y="577"/>
                    <a:pt x="1731" y="538"/>
                  </a:cubicBezTo>
                  <a:cubicBezTo>
                    <a:pt x="1707" y="498"/>
                    <a:pt x="1644" y="459"/>
                    <a:pt x="1620" y="443"/>
                  </a:cubicBezTo>
                  <a:cubicBezTo>
                    <a:pt x="1596" y="427"/>
                    <a:pt x="1596" y="498"/>
                    <a:pt x="1565" y="506"/>
                  </a:cubicBezTo>
                  <a:cubicBezTo>
                    <a:pt x="1533" y="514"/>
                    <a:pt x="1525" y="482"/>
                    <a:pt x="1501" y="435"/>
                  </a:cubicBezTo>
                  <a:cubicBezTo>
                    <a:pt x="1478" y="388"/>
                    <a:pt x="1422" y="364"/>
                    <a:pt x="1351" y="332"/>
                  </a:cubicBezTo>
                  <a:cubicBezTo>
                    <a:pt x="1280" y="301"/>
                    <a:pt x="1193" y="364"/>
                    <a:pt x="1154" y="395"/>
                  </a:cubicBezTo>
                  <a:cubicBezTo>
                    <a:pt x="1114" y="419"/>
                    <a:pt x="1090" y="427"/>
                    <a:pt x="1066" y="388"/>
                  </a:cubicBezTo>
                  <a:cubicBezTo>
                    <a:pt x="1043" y="356"/>
                    <a:pt x="972" y="364"/>
                    <a:pt x="956" y="356"/>
                  </a:cubicBezTo>
                  <a:cubicBezTo>
                    <a:pt x="932" y="348"/>
                    <a:pt x="956" y="309"/>
                    <a:pt x="901" y="332"/>
                  </a:cubicBezTo>
                  <a:cubicBezTo>
                    <a:pt x="845" y="356"/>
                    <a:pt x="837" y="324"/>
                    <a:pt x="806" y="301"/>
                  </a:cubicBezTo>
                  <a:cubicBezTo>
                    <a:pt x="766" y="285"/>
                    <a:pt x="806" y="182"/>
                    <a:pt x="790" y="166"/>
                  </a:cubicBezTo>
                  <a:cubicBezTo>
                    <a:pt x="782" y="151"/>
                    <a:pt x="766" y="87"/>
                    <a:pt x="766" y="48"/>
                  </a:cubicBezTo>
                  <a:cubicBezTo>
                    <a:pt x="758" y="16"/>
                    <a:pt x="719" y="0"/>
                    <a:pt x="679" y="0"/>
                  </a:cubicBezTo>
                  <a:cubicBezTo>
                    <a:pt x="640" y="0"/>
                    <a:pt x="648" y="79"/>
                    <a:pt x="648" y="119"/>
                  </a:cubicBezTo>
                  <a:cubicBezTo>
                    <a:pt x="655" y="151"/>
                    <a:pt x="632" y="151"/>
                    <a:pt x="632" y="151"/>
                  </a:cubicBezTo>
                  <a:cubicBezTo>
                    <a:pt x="426" y="166"/>
                    <a:pt x="213" y="174"/>
                    <a:pt x="0" y="182"/>
                  </a:cubicBezTo>
                  <a:cubicBezTo>
                    <a:pt x="0" y="222"/>
                    <a:pt x="16" y="277"/>
                    <a:pt x="32" y="293"/>
                  </a:cubicBezTo>
                  <a:cubicBezTo>
                    <a:pt x="56" y="324"/>
                    <a:pt x="56" y="348"/>
                    <a:pt x="48" y="372"/>
                  </a:cubicBezTo>
                  <a:cubicBezTo>
                    <a:pt x="40" y="388"/>
                    <a:pt x="0" y="490"/>
                    <a:pt x="32" y="585"/>
                  </a:cubicBezTo>
                  <a:cubicBezTo>
                    <a:pt x="63" y="680"/>
                    <a:pt x="103" y="799"/>
                    <a:pt x="119" y="830"/>
                  </a:cubicBezTo>
                  <a:cubicBezTo>
                    <a:pt x="143" y="862"/>
                    <a:pt x="127" y="941"/>
                    <a:pt x="119" y="1012"/>
                  </a:cubicBezTo>
                  <a:cubicBezTo>
                    <a:pt x="111" y="1083"/>
                    <a:pt x="127" y="1115"/>
                    <a:pt x="127" y="1162"/>
                  </a:cubicBezTo>
                  <a:cubicBezTo>
                    <a:pt x="127" y="1218"/>
                    <a:pt x="158" y="1344"/>
                    <a:pt x="158" y="1384"/>
                  </a:cubicBezTo>
                  <a:cubicBezTo>
                    <a:pt x="158" y="1415"/>
                    <a:pt x="190" y="1415"/>
                    <a:pt x="205" y="1439"/>
                  </a:cubicBezTo>
                  <a:cubicBezTo>
                    <a:pt x="221" y="1455"/>
                    <a:pt x="205" y="1558"/>
                    <a:pt x="213" y="1605"/>
                  </a:cubicBezTo>
                  <a:cubicBezTo>
                    <a:pt x="221" y="1645"/>
                    <a:pt x="182" y="1724"/>
                    <a:pt x="158" y="1739"/>
                  </a:cubicBezTo>
                  <a:cubicBezTo>
                    <a:pt x="127" y="1755"/>
                    <a:pt x="119" y="1787"/>
                    <a:pt x="135" y="1803"/>
                  </a:cubicBezTo>
                  <a:cubicBezTo>
                    <a:pt x="150" y="1818"/>
                    <a:pt x="158" y="1818"/>
                    <a:pt x="158" y="1858"/>
                  </a:cubicBezTo>
                  <a:cubicBezTo>
                    <a:pt x="158" y="1889"/>
                    <a:pt x="182" y="1898"/>
                    <a:pt x="205" y="1898"/>
                  </a:cubicBezTo>
                  <a:cubicBezTo>
                    <a:pt x="229" y="1898"/>
                    <a:pt x="260" y="1913"/>
                    <a:pt x="260" y="1913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2767"/>
                    <a:pt x="1438" y="2783"/>
                    <a:pt x="2055" y="271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Freeform 509"/>
            <p:cNvSpPr>
              <a:spLocks noChangeArrowheads="1"/>
            </p:cNvSpPr>
            <p:nvPr/>
          </p:nvSpPr>
          <p:spPr bwMode="auto">
            <a:xfrm>
              <a:off x="17288347" y="4449747"/>
              <a:ext cx="1296493" cy="1461163"/>
            </a:xfrm>
            <a:custGeom>
              <a:avLst/>
              <a:gdLst>
                <a:gd name="T0" fmla="*/ 260 w 2467"/>
                <a:gd name="T1" fmla="*/ 2767 h 2776"/>
                <a:gd name="T2" fmla="*/ 151 w 2467"/>
                <a:gd name="T3" fmla="*/ 1818 h 2776"/>
                <a:gd name="T4" fmla="*/ 221 w 2467"/>
                <a:gd name="T5" fmla="*/ 1605 h 2776"/>
                <a:gd name="T6" fmla="*/ 166 w 2467"/>
                <a:gd name="T7" fmla="*/ 1384 h 2776"/>
                <a:gd name="T8" fmla="*/ 127 w 2467"/>
                <a:gd name="T9" fmla="*/ 1012 h 2776"/>
                <a:gd name="T10" fmla="*/ 40 w 2467"/>
                <a:gd name="T11" fmla="*/ 301 h 2776"/>
                <a:gd name="T12" fmla="*/ 640 w 2467"/>
                <a:gd name="T13" fmla="*/ 151 h 2776"/>
                <a:gd name="T14" fmla="*/ 687 w 2467"/>
                <a:gd name="T15" fmla="*/ 0 h 2776"/>
                <a:gd name="T16" fmla="*/ 814 w 2467"/>
                <a:gd name="T17" fmla="*/ 301 h 2776"/>
                <a:gd name="T18" fmla="*/ 932 w 2467"/>
                <a:gd name="T19" fmla="*/ 324 h 2776"/>
                <a:gd name="T20" fmla="*/ 1082 w 2467"/>
                <a:gd name="T21" fmla="*/ 388 h 2776"/>
                <a:gd name="T22" fmla="*/ 1320 w 2467"/>
                <a:gd name="T23" fmla="*/ 317 h 2776"/>
                <a:gd name="T24" fmla="*/ 1565 w 2467"/>
                <a:gd name="T25" fmla="*/ 506 h 2776"/>
                <a:gd name="T26" fmla="*/ 1628 w 2467"/>
                <a:gd name="T27" fmla="*/ 435 h 2776"/>
                <a:gd name="T28" fmla="*/ 1873 w 2467"/>
                <a:gd name="T29" fmla="*/ 601 h 2776"/>
                <a:gd name="T30" fmla="*/ 2070 w 2467"/>
                <a:gd name="T31" fmla="*/ 546 h 2776"/>
                <a:gd name="T32" fmla="*/ 2142 w 2467"/>
                <a:gd name="T33" fmla="*/ 538 h 2776"/>
                <a:gd name="T34" fmla="*/ 2347 w 2467"/>
                <a:gd name="T35" fmla="*/ 570 h 2776"/>
                <a:gd name="T36" fmla="*/ 2276 w 2467"/>
                <a:gd name="T37" fmla="*/ 680 h 2776"/>
                <a:gd name="T38" fmla="*/ 1707 w 2467"/>
                <a:gd name="T39" fmla="*/ 1162 h 2776"/>
                <a:gd name="T40" fmla="*/ 1683 w 2467"/>
                <a:gd name="T41" fmla="*/ 1186 h 2776"/>
                <a:gd name="T42" fmla="*/ 1628 w 2467"/>
                <a:gd name="T43" fmla="*/ 1392 h 2776"/>
                <a:gd name="T44" fmla="*/ 1470 w 2467"/>
                <a:gd name="T45" fmla="*/ 1668 h 2776"/>
                <a:gd name="T46" fmla="*/ 1493 w 2467"/>
                <a:gd name="T47" fmla="*/ 1787 h 2776"/>
                <a:gd name="T48" fmla="*/ 1502 w 2467"/>
                <a:gd name="T49" fmla="*/ 1969 h 2776"/>
                <a:gd name="T50" fmla="*/ 1525 w 2467"/>
                <a:gd name="T51" fmla="*/ 2174 h 2776"/>
                <a:gd name="T52" fmla="*/ 1675 w 2467"/>
                <a:gd name="T53" fmla="*/ 2277 h 2776"/>
                <a:gd name="T54" fmla="*/ 1786 w 2467"/>
                <a:gd name="T55" fmla="*/ 2316 h 2776"/>
                <a:gd name="T56" fmla="*/ 2063 w 2467"/>
                <a:gd name="T57" fmla="*/ 2712 h 2776"/>
                <a:gd name="T58" fmla="*/ 268 w 2467"/>
                <a:gd name="T59" fmla="*/ 2759 h 2776"/>
                <a:gd name="T60" fmla="*/ 2031 w 2467"/>
                <a:gd name="T61" fmla="*/ 2601 h 2776"/>
                <a:gd name="T62" fmla="*/ 1715 w 2467"/>
                <a:gd name="T63" fmla="*/ 2293 h 2776"/>
                <a:gd name="T64" fmla="*/ 1628 w 2467"/>
                <a:gd name="T65" fmla="*/ 2245 h 2776"/>
                <a:gd name="T66" fmla="*/ 1493 w 2467"/>
                <a:gd name="T67" fmla="*/ 2151 h 2776"/>
                <a:gd name="T68" fmla="*/ 1486 w 2467"/>
                <a:gd name="T69" fmla="*/ 1937 h 2776"/>
                <a:gd name="T70" fmla="*/ 1462 w 2467"/>
                <a:gd name="T71" fmla="*/ 1779 h 2776"/>
                <a:gd name="T72" fmla="*/ 1493 w 2467"/>
                <a:gd name="T73" fmla="*/ 1613 h 2776"/>
                <a:gd name="T74" fmla="*/ 1620 w 2467"/>
                <a:gd name="T75" fmla="*/ 1360 h 2776"/>
                <a:gd name="T76" fmla="*/ 1699 w 2467"/>
                <a:gd name="T77" fmla="*/ 1154 h 2776"/>
                <a:gd name="T78" fmla="*/ 2276 w 2467"/>
                <a:gd name="T79" fmla="*/ 672 h 2776"/>
                <a:gd name="T80" fmla="*/ 2276 w 2467"/>
                <a:gd name="T81" fmla="*/ 530 h 2776"/>
                <a:gd name="T82" fmla="*/ 2094 w 2467"/>
                <a:gd name="T83" fmla="*/ 554 h 2776"/>
                <a:gd name="T84" fmla="*/ 2007 w 2467"/>
                <a:gd name="T85" fmla="*/ 475 h 2776"/>
                <a:gd name="T86" fmla="*/ 1739 w 2467"/>
                <a:gd name="T87" fmla="*/ 538 h 2776"/>
                <a:gd name="T88" fmla="*/ 1604 w 2467"/>
                <a:gd name="T89" fmla="*/ 467 h 2776"/>
                <a:gd name="T90" fmla="*/ 1502 w 2467"/>
                <a:gd name="T91" fmla="*/ 435 h 2776"/>
                <a:gd name="T92" fmla="*/ 1162 w 2467"/>
                <a:gd name="T93" fmla="*/ 395 h 2776"/>
                <a:gd name="T94" fmla="*/ 964 w 2467"/>
                <a:gd name="T95" fmla="*/ 356 h 2776"/>
                <a:gd name="T96" fmla="*/ 877 w 2467"/>
                <a:gd name="T97" fmla="*/ 348 h 2776"/>
                <a:gd name="T98" fmla="*/ 798 w 2467"/>
                <a:gd name="T99" fmla="*/ 166 h 2776"/>
                <a:gd name="T100" fmla="*/ 663 w 2467"/>
                <a:gd name="T101" fmla="*/ 119 h 2776"/>
                <a:gd name="T102" fmla="*/ 40 w 2467"/>
                <a:gd name="T103" fmla="*/ 293 h 2776"/>
                <a:gd name="T104" fmla="*/ 135 w 2467"/>
                <a:gd name="T105" fmla="*/ 1012 h 2776"/>
                <a:gd name="T106" fmla="*/ 174 w 2467"/>
                <a:gd name="T107" fmla="*/ 1384 h 2776"/>
                <a:gd name="T108" fmla="*/ 229 w 2467"/>
                <a:gd name="T109" fmla="*/ 1597 h 2776"/>
                <a:gd name="T110" fmla="*/ 158 w 2467"/>
                <a:gd name="T111" fmla="*/ 1811 h 2776"/>
                <a:gd name="T112" fmla="*/ 268 w 2467"/>
                <a:gd name="T113" fmla="*/ 1913 h 2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7" h="2776">
                  <a:moveTo>
                    <a:pt x="553" y="2775"/>
                  </a:moveTo>
                  <a:lnTo>
                    <a:pt x="553" y="2775"/>
                  </a:lnTo>
                  <a:cubicBezTo>
                    <a:pt x="379" y="2775"/>
                    <a:pt x="268" y="2767"/>
                    <a:pt x="268" y="2767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1913"/>
                    <a:pt x="260" y="1913"/>
                    <a:pt x="260" y="1913"/>
                  </a:cubicBezTo>
                  <a:cubicBezTo>
                    <a:pt x="252" y="1913"/>
                    <a:pt x="229" y="1898"/>
                    <a:pt x="213" y="1898"/>
                  </a:cubicBezTo>
                  <a:cubicBezTo>
                    <a:pt x="190" y="1898"/>
                    <a:pt x="166" y="1889"/>
                    <a:pt x="166" y="1858"/>
                  </a:cubicBezTo>
                  <a:cubicBezTo>
                    <a:pt x="166" y="1834"/>
                    <a:pt x="158" y="1826"/>
                    <a:pt x="151" y="1818"/>
                  </a:cubicBezTo>
                  <a:lnTo>
                    <a:pt x="143" y="1811"/>
                  </a:lnTo>
                  <a:cubicBezTo>
                    <a:pt x="135" y="1795"/>
                    <a:pt x="135" y="1787"/>
                    <a:pt x="135" y="1771"/>
                  </a:cubicBezTo>
                  <a:cubicBezTo>
                    <a:pt x="135" y="1763"/>
                    <a:pt x="151" y="1747"/>
                    <a:pt x="158" y="1739"/>
                  </a:cubicBezTo>
                  <a:cubicBezTo>
                    <a:pt x="190" y="1724"/>
                    <a:pt x="229" y="1645"/>
                    <a:pt x="221" y="1605"/>
                  </a:cubicBezTo>
                  <a:cubicBezTo>
                    <a:pt x="213" y="1581"/>
                    <a:pt x="213" y="1550"/>
                    <a:pt x="221" y="1526"/>
                  </a:cubicBezTo>
                  <a:cubicBezTo>
                    <a:pt x="221" y="1487"/>
                    <a:pt x="221" y="1447"/>
                    <a:pt x="213" y="1439"/>
                  </a:cubicBezTo>
                  <a:cubicBezTo>
                    <a:pt x="205" y="1431"/>
                    <a:pt x="198" y="1431"/>
                    <a:pt x="198" y="1423"/>
                  </a:cubicBezTo>
                  <a:cubicBezTo>
                    <a:pt x="182" y="1415"/>
                    <a:pt x="166" y="1407"/>
                    <a:pt x="166" y="1384"/>
                  </a:cubicBezTo>
                  <a:cubicBezTo>
                    <a:pt x="166" y="1360"/>
                    <a:pt x="158" y="1328"/>
                    <a:pt x="151" y="1289"/>
                  </a:cubicBezTo>
                  <a:cubicBezTo>
                    <a:pt x="143" y="1241"/>
                    <a:pt x="135" y="1194"/>
                    <a:pt x="135" y="1162"/>
                  </a:cubicBezTo>
                  <a:cubicBezTo>
                    <a:pt x="135" y="1147"/>
                    <a:pt x="135" y="1131"/>
                    <a:pt x="127" y="1115"/>
                  </a:cubicBezTo>
                  <a:cubicBezTo>
                    <a:pt x="127" y="1083"/>
                    <a:pt x="119" y="1060"/>
                    <a:pt x="127" y="1012"/>
                  </a:cubicBezTo>
                  <a:cubicBezTo>
                    <a:pt x="135" y="949"/>
                    <a:pt x="143" y="862"/>
                    <a:pt x="127" y="830"/>
                  </a:cubicBezTo>
                  <a:cubicBezTo>
                    <a:pt x="111" y="799"/>
                    <a:pt x="64" y="672"/>
                    <a:pt x="40" y="585"/>
                  </a:cubicBezTo>
                  <a:cubicBezTo>
                    <a:pt x="0" y="482"/>
                    <a:pt x="48" y="372"/>
                    <a:pt x="48" y="364"/>
                  </a:cubicBezTo>
                  <a:cubicBezTo>
                    <a:pt x="64" y="340"/>
                    <a:pt x="56" y="317"/>
                    <a:pt x="40" y="301"/>
                  </a:cubicBezTo>
                  <a:cubicBezTo>
                    <a:pt x="24" y="277"/>
                    <a:pt x="8" y="222"/>
                    <a:pt x="8" y="182"/>
                  </a:cubicBezTo>
                  <a:cubicBezTo>
                    <a:pt x="8" y="174"/>
                    <a:pt x="8" y="174"/>
                    <a:pt x="8" y="174"/>
                  </a:cubicBezTo>
                  <a:lnTo>
                    <a:pt x="8" y="174"/>
                  </a:lnTo>
                  <a:cubicBezTo>
                    <a:pt x="229" y="174"/>
                    <a:pt x="442" y="158"/>
                    <a:pt x="640" y="151"/>
                  </a:cubicBezTo>
                  <a:cubicBezTo>
                    <a:pt x="640" y="151"/>
                    <a:pt x="648" y="151"/>
                    <a:pt x="648" y="142"/>
                  </a:cubicBezTo>
                  <a:cubicBezTo>
                    <a:pt x="656" y="142"/>
                    <a:pt x="656" y="135"/>
                    <a:pt x="656" y="119"/>
                  </a:cubicBezTo>
                  <a:cubicBezTo>
                    <a:pt x="648" y="64"/>
                    <a:pt x="648" y="24"/>
                    <a:pt x="663" y="8"/>
                  </a:cubicBezTo>
                  <a:cubicBezTo>
                    <a:pt x="671" y="0"/>
                    <a:pt x="679" y="0"/>
                    <a:pt x="687" y="0"/>
                  </a:cubicBezTo>
                  <a:cubicBezTo>
                    <a:pt x="743" y="0"/>
                    <a:pt x="774" y="16"/>
                    <a:pt x="774" y="48"/>
                  </a:cubicBezTo>
                  <a:cubicBezTo>
                    <a:pt x="782" y="95"/>
                    <a:pt x="790" y="151"/>
                    <a:pt x="806" y="166"/>
                  </a:cubicBezTo>
                  <a:cubicBezTo>
                    <a:pt x="814" y="174"/>
                    <a:pt x="806" y="190"/>
                    <a:pt x="806" y="214"/>
                  </a:cubicBezTo>
                  <a:cubicBezTo>
                    <a:pt x="798" y="245"/>
                    <a:pt x="790" y="285"/>
                    <a:pt x="814" y="301"/>
                  </a:cubicBezTo>
                  <a:cubicBezTo>
                    <a:pt x="822" y="301"/>
                    <a:pt x="829" y="309"/>
                    <a:pt x="837" y="317"/>
                  </a:cubicBezTo>
                  <a:cubicBezTo>
                    <a:pt x="853" y="324"/>
                    <a:pt x="861" y="340"/>
                    <a:pt x="877" y="340"/>
                  </a:cubicBezTo>
                  <a:cubicBezTo>
                    <a:pt x="885" y="340"/>
                    <a:pt x="893" y="332"/>
                    <a:pt x="909" y="332"/>
                  </a:cubicBezTo>
                  <a:cubicBezTo>
                    <a:pt x="916" y="324"/>
                    <a:pt x="924" y="324"/>
                    <a:pt x="932" y="324"/>
                  </a:cubicBezTo>
                  <a:cubicBezTo>
                    <a:pt x="948" y="324"/>
                    <a:pt x="956" y="332"/>
                    <a:pt x="956" y="340"/>
                  </a:cubicBezTo>
                  <a:cubicBezTo>
                    <a:pt x="956" y="348"/>
                    <a:pt x="956" y="348"/>
                    <a:pt x="964" y="348"/>
                  </a:cubicBezTo>
                  <a:cubicBezTo>
                    <a:pt x="972" y="356"/>
                    <a:pt x="980" y="356"/>
                    <a:pt x="987" y="356"/>
                  </a:cubicBezTo>
                  <a:cubicBezTo>
                    <a:pt x="1019" y="356"/>
                    <a:pt x="1067" y="356"/>
                    <a:pt x="1082" y="388"/>
                  </a:cubicBezTo>
                  <a:cubicBezTo>
                    <a:pt x="1090" y="404"/>
                    <a:pt x="1098" y="411"/>
                    <a:pt x="1114" y="411"/>
                  </a:cubicBezTo>
                  <a:cubicBezTo>
                    <a:pt x="1122" y="411"/>
                    <a:pt x="1138" y="404"/>
                    <a:pt x="1162" y="388"/>
                  </a:cubicBezTo>
                  <a:cubicBezTo>
                    <a:pt x="1169" y="388"/>
                    <a:pt x="1177" y="380"/>
                    <a:pt x="1185" y="372"/>
                  </a:cubicBezTo>
                  <a:cubicBezTo>
                    <a:pt x="1217" y="348"/>
                    <a:pt x="1264" y="317"/>
                    <a:pt x="1320" y="317"/>
                  </a:cubicBezTo>
                  <a:cubicBezTo>
                    <a:pt x="1335" y="317"/>
                    <a:pt x="1351" y="317"/>
                    <a:pt x="1359" y="324"/>
                  </a:cubicBezTo>
                  <a:cubicBezTo>
                    <a:pt x="1430" y="356"/>
                    <a:pt x="1486" y="388"/>
                    <a:pt x="1509" y="435"/>
                  </a:cubicBezTo>
                  <a:cubicBezTo>
                    <a:pt x="1517" y="443"/>
                    <a:pt x="1517" y="443"/>
                    <a:pt x="1517" y="451"/>
                  </a:cubicBezTo>
                  <a:cubicBezTo>
                    <a:pt x="1533" y="482"/>
                    <a:pt x="1541" y="506"/>
                    <a:pt x="1565" y="506"/>
                  </a:cubicBezTo>
                  <a:cubicBezTo>
                    <a:pt x="1565" y="506"/>
                    <a:pt x="1573" y="506"/>
                    <a:pt x="1573" y="498"/>
                  </a:cubicBezTo>
                  <a:cubicBezTo>
                    <a:pt x="1588" y="498"/>
                    <a:pt x="1596" y="482"/>
                    <a:pt x="1604" y="459"/>
                  </a:cubicBezTo>
                  <a:cubicBezTo>
                    <a:pt x="1604" y="451"/>
                    <a:pt x="1612" y="435"/>
                    <a:pt x="1620" y="435"/>
                  </a:cubicBezTo>
                  <a:cubicBezTo>
                    <a:pt x="1628" y="435"/>
                    <a:pt x="1628" y="435"/>
                    <a:pt x="1628" y="435"/>
                  </a:cubicBezTo>
                  <a:cubicBezTo>
                    <a:pt x="1636" y="443"/>
                    <a:pt x="1636" y="443"/>
                    <a:pt x="1644" y="443"/>
                  </a:cubicBezTo>
                  <a:cubicBezTo>
                    <a:pt x="1667" y="467"/>
                    <a:pt x="1723" y="498"/>
                    <a:pt x="1746" y="538"/>
                  </a:cubicBezTo>
                  <a:cubicBezTo>
                    <a:pt x="1762" y="562"/>
                    <a:pt x="1810" y="609"/>
                    <a:pt x="1849" y="609"/>
                  </a:cubicBezTo>
                  <a:cubicBezTo>
                    <a:pt x="1857" y="609"/>
                    <a:pt x="1865" y="601"/>
                    <a:pt x="1873" y="601"/>
                  </a:cubicBezTo>
                  <a:cubicBezTo>
                    <a:pt x="1881" y="593"/>
                    <a:pt x="1897" y="570"/>
                    <a:pt x="1913" y="546"/>
                  </a:cubicBezTo>
                  <a:cubicBezTo>
                    <a:pt x="1952" y="506"/>
                    <a:pt x="1984" y="467"/>
                    <a:pt x="2007" y="467"/>
                  </a:cubicBezTo>
                  <a:cubicBezTo>
                    <a:pt x="2015" y="467"/>
                    <a:pt x="2015" y="467"/>
                    <a:pt x="2015" y="467"/>
                  </a:cubicBezTo>
                  <a:cubicBezTo>
                    <a:pt x="2055" y="490"/>
                    <a:pt x="2070" y="522"/>
                    <a:pt x="2070" y="546"/>
                  </a:cubicBezTo>
                  <a:cubicBezTo>
                    <a:pt x="2070" y="554"/>
                    <a:pt x="2079" y="554"/>
                    <a:pt x="2079" y="554"/>
                  </a:cubicBezTo>
                  <a:cubicBezTo>
                    <a:pt x="2079" y="554"/>
                    <a:pt x="2086" y="554"/>
                    <a:pt x="2094" y="546"/>
                  </a:cubicBezTo>
                  <a:cubicBezTo>
                    <a:pt x="2102" y="546"/>
                    <a:pt x="2110" y="546"/>
                    <a:pt x="2118" y="546"/>
                  </a:cubicBezTo>
                  <a:cubicBezTo>
                    <a:pt x="2118" y="538"/>
                    <a:pt x="2126" y="538"/>
                    <a:pt x="2142" y="538"/>
                  </a:cubicBezTo>
                  <a:cubicBezTo>
                    <a:pt x="2173" y="530"/>
                    <a:pt x="2221" y="514"/>
                    <a:pt x="2252" y="514"/>
                  </a:cubicBezTo>
                  <a:cubicBezTo>
                    <a:pt x="2260" y="514"/>
                    <a:pt x="2268" y="514"/>
                    <a:pt x="2276" y="522"/>
                  </a:cubicBezTo>
                  <a:cubicBezTo>
                    <a:pt x="2292" y="530"/>
                    <a:pt x="2300" y="538"/>
                    <a:pt x="2308" y="546"/>
                  </a:cubicBezTo>
                  <a:cubicBezTo>
                    <a:pt x="2324" y="562"/>
                    <a:pt x="2332" y="570"/>
                    <a:pt x="2347" y="570"/>
                  </a:cubicBezTo>
                  <a:cubicBezTo>
                    <a:pt x="2371" y="570"/>
                    <a:pt x="2419" y="570"/>
                    <a:pt x="2450" y="570"/>
                  </a:cubicBezTo>
                  <a:cubicBezTo>
                    <a:pt x="2466" y="570"/>
                    <a:pt x="2466" y="570"/>
                    <a:pt x="2466" y="570"/>
                  </a:cubicBezTo>
                  <a:cubicBezTo>
                    <a:pt x="2458" y="570"/>
                    <a:pt x="2458" y="570"/>
                    <a:pt x="2458" y="570"/>
                  </a:cubicBezTo>
                  <a:cubicBezTo>
                    <a:pt x="2387" y="641"/>
                    <a:pt x="2308" y="664"/>
                    <a:pt x="2276" y="680"/>
                  </a:cubicBezTo>
                  <a:cubicBezTo>
                    <a:pt x="2260" y="680"/>
                    <a:pt x="2260" y="680"/>
                    <a:pt x="2260" y="680"/>
                  </a:cubicBezTo>
                  <a:cubicBezTo>
                    <a:pt x="2205" y="704"/>
                    <a:pt x="2110" y="735"/>
                    <a:pt x="2079" y="799"/>
                  </a:cubicBezTo>
                  <a:cubicBezTo>
                    <a:pt x="2055" y="854"/>
                    <a:pt x="1841" y="1044"/>
                    <a:pt x="1707" y="1154"/>
                  </a:cubicBezTo>
                  <a:cubicBezTo>
                    <a:pt x="1707" y="1162"/>
                    <a:pt x="1707" y="1162"/>
                    <a:pt x="1707" y="1162"/>
                  </a:cubicBezTo>
                  <a:cubicBezTo>
                    <a:pt x="1699" y="1170"/>
                    <a:pt x="1683" y="1178"/>
                    <a:pt x="1683" y="1178"/>
                  </a:cubicBezTo>
                  <a:lnTo>
                    <a:pt x="1683" y="1178"/>
                  </a:lnTo>
                  <a:cubicBezTo>
                    <a:pt x="1683" y="1186"/>
                    <a:pt x="1683" y="1186"/>
                    <a:pt x="1683" y="1186"/>
                  </a:cubicBezTo>
                  <a:lnTo>
                    <a:pt x="1683" y="1186"/>
                  </a:lnTo>
                  <a:cubicBezTo>
                    <a:pt x="1675" y="1194"/>
                    <a:pt x="1628" y="1249"/>
                    <a:pt x="1612" y="1257"/>
                  </a:cubicBezTo>
                  <a:cubicBezTo>
                    <a:pt x="1604" y="1257"/>
                    <a:pt x="1612" y="1297"/>
                    <a:pt x="1620" y="1321"/>
                  </a:cubicBezTo>
                  <a:cubicBezTo>
                    <a:pt x="1620" y="1336"/>
                    <a:pt x="1620" y="1344"/>
                    <a:pt x="1628" y="1360"/>
                  </a:cubicBezTo>
                  <a:cubicBezTo>
                    <a:pt x="1628" y="1368"/>
                    <a:pt x="1628" y="1376"/>
                    <a:pt x="1628" y="1392"/>
                  </a:cubicBezTo>
                  <a:cubicBezTo>
                    <a:pt x="1636" y="1431"/>
                    <a:pt x="1652" y="1502"/>
                    <a:pt x="1620" y="1542"/>
                  </a:cubicBezTo>
                  <a:cubicBezTo>
                    <a:pt x="1604" y="1574"/>
                    <a:pt x="1580" y="1581"/>
                    <a:pt x="1557" y="1589"/>
                  </a:cubicBezTo>
                  <a:cubicBezTo>
                    <a:pt x="1533" y="1597"/>
                    <a:pt x="1517" y="1605"/>
                    <a:pt x="1502" y="1621"/>
                  </a:cubicBezTo>
                  <a:cubicBezTo>
                    <a:pt x="1478" y="1637"/>
                    <a:pt x="1470" y="1652"/>
                    <a:pt x="1470" y="1668"/>
                  </a:cubicBezTo>
                  <a:cubicBezTo>
                    <a:pt x="1470" y="1684"/>
                    <a:pt x="1462" y="1700"/>
                    <a:pt x="1446" y="1724"/>
                  </a:cubicBezTo>
                  <a:cubicBezTo>
                    <a:pt x="1438" y="1739"/>
                    <a:pt x="1438" y="1747"/>
                    <a:pt x="1438" y="1755"/>
                  </a:cubicBezTo>
                  <a:cubicBezTo>
                    <a:pt x="1446" y="1763"/>
                    <a:pt x="1454" y="1771"/>
                    <a:pt x="1470" y="1771"/>
                  </a:cubicBezTo>
                  <a:cubicBezTo>
                    <a:pt x="1478" y="1779"/>
                    <a:pt x="1486" y="1779"/>
                    <a:pt x="1493" y="1787"/>
                  </a:cubicBezTo>
                  <a:cubicBezTo>
                    <a:pt x="1517" y="1795"/>
                    <a:pt x="1525" y="1818"/>
                    <a:pt x="1525" y="1842"/>
                  </a:cubicBezTo>
                  <a:cubicBezTo>
                    <a:pt x="1525" y="1866"/>
                    <a:pt x="1517" y="1882"/>
                    <a:pt x="1509" y="1898"/>
                  </a:cubicBezTo>
                  <a:cubicBezTo>
                    <a:pt x="1486" y="1913"/>
                    <a:pt x="1493" y="1921"/>
                    <a:pt x="1493" y="1937"/>
                  </a:cubicBezTo>
                  <a:cubicBezTo>
                    <a:pt x="1502" y="1945"/>
                    <a:pt x="1502" y="1961"/>
                    <a:pt x="1502" y="1969"/>
                  </a:cubicBezTo>
                  <a:cubicBezTo>
                    <a:pt x="1509" y="2008"/>
                    <a:pt x="1509" y="2008"/>
                    <a:pt x="1493" y="2048"/>
                  </a:cubicBezTo>
                  <a:cubicBezTo>
                    <a:pt x="1493" y="2056"/>
                    <a:pt x="1486" y="2064"/>
                    <a:pt x="1486" y="2071"/>
                  </a:cubicBezTo>
                  <a:cubicBezTo>
                    <a:pt x="1470" y="2119"/>
                    <a:pt x="1486" y="2127"/>
                    <a:pt x="1502" y="2143"/>
                  </a:cubicBezTo>
                  <a:cubicBezTo>
                    <a:pt x="1509" y="2151"/>
                    <a:pt x="1517" y="2166"/>
                    <a:pt x="1525" y="2174"/>
                  </a:cubicBezTo>
                  <a:cubicBezTo>
                    <a:pt x="1533" y="2198"/>
                    <a:pt x="1557" y="2206"/>
                    <a:pt x="1580" y="2214"/>
                  </a:cubicBezTo>
                  <a:cubicBezTo>
                    <a:pt x="1588" y="2222"/>
                    <a:pt x="1596" y="2222"/>
                    <a:pt x="1604" y="2229"/>
                  </a:cubicBezTo>
                  <a:cubicBezTo>
                    <a:pt x="1620" y="2238"/>
                    <a:pt x="1628" y="2238"/>
                    <a:pt x="1636" y="2238"/>
                  </a:cubicBezTo>
                  <a:cubicBezTo>
                    <a:pt x="1652" y="2245"/>
                    <a:pt x="1667" y="2245"/>
                    <a:pt x="1675" y="2277"/>
                  </a:cubicBezTo>
                  <a:cubicBezTo>
                    <a:pt x="1675" y="2285"/>
                    <a:pt x="1683" y="2285"/>
                    <a:pt x="1691" y="2285"/>
                  </a:cubicBezTo>
                  <a:lnTo>
                    <a:pt x="1699" y="2285"/>
                  </a:lnTo>
                  <a:cubicBezTo>
                    <a:pt x="1707" y="2285"/>
                    <a:pt x="1715" y="2285"/>
                    <a:pt x="1715" y="2285"/>
                  </a:cubicBezTo>
                  <a:cubicBezTo>
                    <a:pt x="1731" y="2285"/>
                    <a:pt x="1762" y="2293"/>
                    <a:pt x="1786" y="2316"/>
                  </a:cubicBezTo>
                  <a:cubicBezTo>
                    <a:pt x="1810" y="2340"/>
                    <a:pt x="1833" y="2364"/>
                    <a:pt x="1857" y="2388"/>
                  </a:cubicBezTo>
                  <a:cubicBezTo>
                    <a:pt x="1897" y="2427"/>
                    <a:pt x="1928" y="2467"/>
                    <a:pt x="1944" y="2467"/>
                  </a:cubicBezTo>
                  <a:cubicBezTo>
                    <a:pt x="1984" y="2475"/>
                    <a:pt x="2039" y="2538"/>
                    <a:pt x="2039" y="2601"/>
                  </a:cubicBezTo>
                  <a:cubicBezTo>
                    <a:pt x="2031" y="2641"/>
                    <a:pt x="2047" y="2680"/>
                    <a:pt x="2063" y="2712"/>
                  </a:cubicBezTo>
                  <a:lnTo>
                    <a:pt x="2063" y="2712"/>
                  </a:lnTo>
                  <a:cubicBezTo>
                    <a:pt x="2063" y="2720"/>
                    <a:pt x="2063" y="2720"/>
                    <a:pt x="2063" y="2720"/>
                  </a:cubicBezTo>
                  <a:cubicBezTo>
                    <a:pt x="1636" y="2767"/>
                    <a:pt x="932" y="2775"/>
                    <a:pt x="553" y="2775"/>
                  </a:cubicBezTo>
                  <a:lnTo>
                    <a:pt x="268" y="2759"/>
                  </a:lnTo>
                  <a:lnTo>
                    <a:pt x="268" y="2759"/>
                  </a:lnTo>
                  <a:cubicBezTo>
                    <a:pt x="292" y="2767"/>
                    <a:pt x="394" y="2767"/>
                    <a:pt x="553" y="2767"/>
                  </a:cubicBezTo>
                  <a:cubicBezTo>
                    <a:pt x="932" y="2767"/>
                    <a:pt x="1628" y="2759"/>
                    <a:pt x="2055" y="2712"/>
                  </a:cubicBezTo>
                  <a:cubicBezTo>
                    <a:pt x="2039" y="2672"/>
                    <a:pt x="2023" y="2641"/>
                    <a:pt x="2031" y="2601"/>
                  </a:cubicBezTo>
                  <a:cubicBezTo>
                    <a:pt x="2031" y="2546"/>
                    <a:pt x="1976" y="2482"/>
                    <a:pt x="1944" y="2475"/>
                  </a:cubicBezTo>
                  <a:cubicBezTo>
                    <a:pt x="1928" y="2475"/>
                    <a:pt x="1889" y="2435"/>
                    <a:pt x="1849" y="2396"/>
                  </a:cubicBezTo>
                  <a:cubicBezTo>
                    <a:pt x="1826" y="2372"/>
                    <a:pt x="1802" y="2340"/>
                    <a:pt x="1786" y="2324"/>
                  </a:cubicBezTo>
                  <a:cubicBezTo>
                    <a:pt x="1754" y="2301"/>
                    <a:pt x="1731" y="2293"/>
                    <a:pt x="1715" y="2293"/>
                  </a:cubicBezTo>
                  <a:cubicBezTo>
                    <a:pt x="1715" y="2293"/>
                    <a:pt x="1707" y="2293"/>
                    <a:pt x="1699" y="2293"/>
                  </a:cubicBezTo>
                  <a:lnTo>
                    <a:pt x="1691" y="2293"/>
                  </a:lnTo>
                  <a:cubicBezTo>
                    <a:pt x="1683" y="2293"/>
                    <a:pt x="1667" y="2293"/>
                    <a:pt x="1667" y="2277"/>
                  </a:cubicBezTo>
                  <a:cubicBezTo>
                    <a:pt x="1659" y="2253"/>
                    <a:pt x="1652" y="2253"/>
                    <a:pt x="1628" y="2245"/>
                  </a:cubicBezTo>
                  <a:cubicBezTo>
                    <a:pt x="1620" y="2245"/>
                    <a:pt x="1612" y="2245"/>
                    <a:pt x="1604" y="2238"/>
                  </a:cubicBezTo>
                  <a:cubicBezTo>
                    <a:pt x="1596" y="2229"/>
                    <a:pt x="1588" y="2229"/>
                    <a:pt x="1573" y="2222"/>
                  </a:cubicBezTo>
                  <a:cubicBezTo>
                    <a:pt x="1549" y="2214"/>
                    <a:pt x="1525" y="2206"/>
                    <a:pt x="1517" y="2182"/>
                  </a:cubicBezTo>
                  <a:cubicBezTo>
                    <a:pt x="1509" y="2166"/>
                    <a:pt x="1502" y="2158"/>
                    <a:pt x="1493" y="2151"/>
                  </a:cubicBezTo>
                  <a:cubicBezTo>
                    <a:pt x="1478" y="2135"/>
                    <a:pt x="1462" y="2119"/>
                    <a:pt x="1478" y="2071"/>
                  </a:cubicBezTo>
                  <a:cubicBezTo>
                    <a:pt x="1478" y="2064"/>
                    <a:pt x="1486" y="2048"/>
                    <a:pt x="1486" y="2040"/>
                  </a:cubicBezTo>
                  <a:cubicBezTo>
                    <a:pt x="1502" y="2008"/>
                    <a:pt x="1502" y="2008"/>
                    <a:pt x="1493" y="1969"/>
                  </a:cubicBezTo>
                  <a:cubicBezTo>
                    <a:pt x="1493" y="1961"/>
                    <a:pt x="1493" y="1953"/>
                    <a:pt x="1486" y="1937"/>
                  </a:cubicBezTo>
                  <a:cubicBezTo>
                    <a:pt x="1486" y="1921"/>
                    <a:pt x="1478" y="1905"/>
                    <a:pt x="1502" y="1889"/>
                  </a:cubicBezTo>
                  <a:cubicBezTo>
                    <a:pt x="1517" y="1874"/>
                    <a:pt x="1517" y="1858"/>
                    <a:pt x="1517" y="1842"/>
                  </a:cubicBezTo>
                  <a:cubicBezTo>
                    <a:pt x="1517" y="1818"/>
                    <a:pt x="1509" y="1803"/>
                    <a:pt x="1493" y="1795"/>
                  </a:cubicBezTo>
                  <a:cubicBezTo>
                    <a:pt x="1486" y="1787"/>
                    <a:pt x="1478" y="1787"/>
                    <a:pt x="1462" y="1779"/>
                  </a:cubicBezTo>
                  <a:cubicBezTo>
                    <a:pt x="1454" y="1771"/>
                    <a:pt x="1438" y="1771"/>
                    <a:pt x="1430" y="1755"/>
                  </a:cubicBezTo>
                  <a:cubicBezTo>
                    <a:pt x="1430" y="1747"/>
                    <a:pt x="1430" y="1739"/>
                    <a:pt x="1446" y="1724"/>
                  </a:cubicBezTo>
                  <a:cubicBezTo>
                    <a:pt x="1454" y="1700"/>
                    <a:pt x="1462" y="1684"/>
                    <a:pt x="1462" y="1668"/>
                  </a:cubicBezTo>
                  <a:cubicBezTo>
                    <a:pt x="1462" y="1652"/>
                    <a:pt x="1470" y="1637"/>
                    <a:pt x="1493" y="1613"/>
                  </a:cubicBezTo>
                  <a:cubicBezTo>
                    <a:pt x="1517" y="1597"/>
                    <a:pt x="1533" y="1589"/>
                    <a:pt x="1549" y="1589"/>
                  </a:cubicBezTo>
                  <a:cubicBezTo>
                    <a:pt x="1573" y="1574"/>
                    <a:pt x="1596" y="1574"/>
                    <a:pt x="1620" y="1542"/>
                  </a:cubicBezTo>
                  <a:cubicBezTo>
                    <a:pt x="1644" y="1502"/>
                    <a:pt x="1628" y="1431"/>
                    <a:pt x="1620" y="1392"/>
                  </a:cubicBezTo>
                  <a:cubicBezTo>
                    <a:pt x="1620" y="1376"/>
                    <a:pt x="1620" y="1368"/>
                    <a:pt x="1620" y="1360"/>
                  </a:cubicBezTo>
                  <a:cubicBezTo>
                    <a:pt x="1612" y="1352"/>
                    <a:pt x="1612" y="1336"/>
                    <a:pt x="1612" y="1321"/>
                  </a:cubicBezTo>
                  <a:cubicBezTo>
                    <a:pt x="1604" y="1281"/>
                    <a:pt x="1596" y="1257"/>
                    <a:pt x="1612" y="1249"/>
                  </a:cubicBezTo>
                  <a:cubicBezTo>
                    <a:pt x="1620" y="1241"/>
                    <a:pt x="1659" y="1210"/>
                    <a:pt x="1675" y="1186"/>
                  </a:cubicBezTo>
                  <a:cubicBezTo>
                    <a:pt x="1675" y="1178"/>
                    <a:pt x="1683" y="1170"/>
                    <a:pt x="1699" y="1154"/>
                  </a:cubicBezTo>
                  <a:cubicBezTo>
                    <a:pt x="1707" y="1147"/>
                    <a:pt x="1707" y="1147"/>
                    <a:pt x="1707" y="1147"/>
                  </a:cubicBezTo>
                  <a:cubicBezTo>
                    <a:pt x="1920" y="957"/>
                    <a:pt x="2055" y="830"/>
                    <a:pt x="2070" y="791"/>
                  </a:cubicBezTo>
                  <a:cubicBezTo>
                    <a:pt x="2102" y="728"/>
                    <a:pt x="2197" y="696"/>
                    <a:pt x="2260" y="672"/>
                  </a:cubicBezTo>
                  <a:cubicBezTo>
                    <a:pt x="2276" y="672"/>
                    <a:pt x="2276" y="672"/>
                    <a:pt x="2276" y="672"/>
                  </a:cubicBezTo>
                  <a:cubicBezTo>
                    <a:pt x="2300" y="664"/>
                    <a:pt x="2379" y="633"/>
                    <a:pt x="2442" y="577"/>
                  </a:cubicBezTo>
                  <a:cubicBezTo>
                    <a:pt x="2410" y="577"/>
                    <a:pt x="2371" y="577"/>
                    <a:pt x="2347" y="577"/>
                  </a:cubicBezTo>
                  <a:cubicBezTo>
                    <a:pt x="2332" y="577"/>
                    <a:pt x="2316" y="562"/>
                    <a:pt x="2300" y="554"/>
                  </a:cubicBezTo>
                  <a:cubicBezTo>
                    <a:pt x="2292" y="546"/>
                    <a:pt x="2284" y="530"/>
                    <a:pt x="2276" y="530"/>
                  </a:cubicBezTo>
                  <a:cubicBezTo>
                    <a:pt x="2268" y="522"/>
                    <a:pt x="2260" y="522"/>
                    <a:pt x="2252" y="522"/>
                  </a:cubicBezTo>
                  <a:cubicBezTo>
                    <a:pt x="2221" y="522"/>
                    <a:pt x="2173" y="538"/>
                    <a:pt x="2142" y="546"/>
                  </a:cubicBezTo>
                  <a:cubicBezTo>
                    <a:pt x="2134" y="546"/>
                    <a:pt x="2126" y="546"/>
                    <a:pt x="2118" y="546"/>
                  </a:cubicBezTo>
                  <a:cubicBezTo>
                    <a:pt x="2110" y="554"/>
                    <a:pt x="2102" y="554"/>
                    <a:pt x="2094" y="554"/>
                  </a:cubicBezTo>
                  <a:cubicBezTo>
                    <a:pt x="2086" y="554"/>
                    <a:pt x="2086" y="562"/>
                    <a:pt x="2079" y="562"/>
                  </a:cubicBezTo>
                  <a:cubicBezTo>
                    <a:pt x="2070" y="562"/>
                    <a:pt x="2063" y="554"/>
                    <a:pt x="2063" y="546"/>
                  </a:cubicBezTo>
                  <a:cubicBezTo>
                    <a:pt x="2063" y="530"/>
                    <a:pt x="2055" y="498"/>
                    <a:pt x="2015" y="475"/>
                  </a:cubicBezTo>
                  <a:lnTo>
                    <a:pt x="2007" y="475"/>
                  </a:lnTo>
                  <a:cubicBezTo>
                    <a:pt x="1984" y="475"/>
                    <a:pt x="1952" y="514"/>
                    <a:pt x="1920" y="554"/>
                  </a:cubicBezTo>
                  <a:cubicBezTo>
                    <a:pt x="1904" y="577"/>
                    <a:pt x="1889" y="593"/>
                    <a:pt x="1873" y="609"/>
                  </a:cubicBezTo>
                  <a:cubicBezTo>
                    <a:pt x="1865" y="609"/>
                    <a:pt x="1857" y="617"/>
                    <a:pt x="1849" y="617"/>
                  </a:cubicBezTo>
                  <a:cubicBezTo>
                    <a:pt x="1810" y="617"/>
                    <a:pt x="1754" y="570"/>
                    <a:pt x="1739" y="538"/>
                  </a:cubicBezTo>
                  <a:cubicBezTo>
                    <a:pt x="1715" y="506"/>
                    <a:pt x="1667" y="475"/>
                    <a:pt x="1636" y="451"/>
                  </a:cubicBezTo>
                  <a:lnTo>
                    <a:pt x="1628" y="443"/>
                  </a:lnTo>
                  <a:cubicBezTo>
                    <a:pt x="1620" y="443"/>
                    <a:pt x="1620" y="443"/>
                    <a:pt x="1620" y="443"/>
                  </a:cubicBezTo>
                  <a:cubicBezTo>
                    <a:pt x="1620" y="443"/>
                    <a:pt x="1612" y="459"/>
                    <a:pt x="1604" y="467"/>
                  </a:cubicBezTo>
                  <a:cubicBezTo>
                    <a:pt x="1604" y="482"/>
                    <a:pt x="1596" y="506"/>
                    <a:pt x="1573" y="506"/>
                  </a:cubicBezTo>
                  <a:lnTo>
                    <a:pt x="1565" y="514"/>
                  </a:lnTo>
                  <a:cubicBezTo>
                    <a:pt x="1541" y="514"/>
                    <a:pt x="1525" y="490"/>
                    <a:pt x="1509" y="451"/>
                  </a:cubicBezTo>
                  <a:cubicBezTo>
                    <a:pt x="1509" y="451"/>
                    <a:pt x="1509" y="443"/>
                    <a:pt x="1502" y="435"/>
                  </a:cubicBezTo>
                  <a:cubicBezTo>
                    <a:pt x="1478" y="395"/>
                    <a:pt x="1430" y="364"/>
                    <a:pt x="1359" y="332"/>
                  </a:cubicBezTo>
                  <a:cubicBezTo>
                    <a:pt x="1343" y="324"/>
                    <a:pt x="1335" y="324"/>
                    <a:pt x="1320" y="324"/>
                  </a:cubicBezTo>
                  <a:cubicBezTo>
                    <a:pt x="1272" y="324"/>
                    <a:pt x="1225" y="356"/>
                    <a:pt x="1185" y="380"/>
                  </a:cubicBezTo>
                  <a:cubicBezTo>
                    <a:pt x="1177" y="388"/>
                    <a:pt x="1169" y="395"/>
                    <a:pt x="1162" y="395"/>
                  </a:cubicBezTo>
                  <a:cubicBezTo>
                    <a:pt x="1146" y="411"/>
                    <a:pt x="1130" y="419"/>
                    <a:pt x="1114" y="419"/>
                  </a:cubicBezTo>
                  <a:cubicBezTo>
                    <a:pt x="1098" y="419"/>
                    <a:pt x="1090" y="411"/>
                    <a:pt x="1074" y="388"/>
                  </a:cubicBezTo>
                  <a:cubicBezTo>
                    <a:pt x="1059" y="364"/>
                    <a:pt x="1019" y="364"/>
                    <a:pt x="987" y="364"/>
                  </a:cubicBezTo>
                  <a:cubicBezTo>
                    <a:pt x="980" y="364"/>
                    <a:pt x="964" y="364"/>
                    <a:pt x="964" y="356"/>
                  </a:cubicBezTo>
                  <a:cubicBezTo>
                    <a:pt x="956" y="356"/>
                    <a:pt x="948" y="348"/>
                    <a:pt x="948" y="340"/>
                  </a:cubicBezTo>
                  <a:cubicBezTo>
                    <a:pt x="948" y="332"/>
                    <a:pt x="940" y="332"/>
                    <a:pt x="932" y="332"/>
                  </a:cubicBezTo>
                  <a:cubicBezTo>
                    <a:pt x="932" y="332"/>
                    <a:pt x="916" y="332"/>
                    <a:pt x="909" y="340"/>
                  </a:cubicBezTo>
                  <a:cubicBezTo>
                    <a:pt x="901" y="340"/>
                    <a:pt x="885" y="348"/>
                    <a:pt x="877" y="348"/>
                  </a:cubicBezTo>
                  <a:cubicBezTo>
                    <a:pt x="861" y="348"/>
                    <a:pt x="845" y="332"/>
                    <a:pt x="829" y="324"/>
                  </a:cubicBezTo>
                  <a:cubicBezTo>
                    <a:pt x="822" y="317"/>
                    <a:pt x="814" y="309"/>
                    <a:pt x="806" y="309"/>
                  </a:cubicBezTo>
                  <a:cubicBezTo>
                    <a:pt x="782" y="293"/>
                    <a:pt x="790" y="253"/>
                    <a:pt x="798" y="214"/>
                  </a:cubicBezTo>
                  <a:cubicBezTo>
                    <a:pt x="798" y="198"/>
                    <a:pt x="806" y="174"/>
                    <a:pt x="798" y="166"/>
                  </a:cubicBezTo>
                  <a:cubicBezTo>
                    <a:pt x="782" y="151"/>
                    <a:pt x="774" y="87"/>
                    <a:pt x="774" y="48"/>
                  </a:cubicBezTo>
                  <a:cubicBezTo>
                    <a:pt x="766" y="8"/>
                    <a:pt x="703" y="8"/>
                    <a:pt x="687" y="8"/>
                  </a:cubicBezTo>
                  <a:cubicBezTo>
                    <a:pt x="679" y="8"/>
                    <a:pt x="671" y="8"/>
                    <a:pt x="671" y="8"/>
                  </a:cubicBezTo>
                  <a:cubicBezTo>
                    <a:pt x="663" y="24"/>
                    <a:pt x="656" y="48"/>
                    <a:pt x="663" y="119"/>
                  </a:cubicBezTo>
                  <a:cubicBezTo>
                    <a:pt x="663" y="135"/>
                    <a:pt x="663" y="142"/>
                    <a:pt x="656" y="151"/>
                  </a:cubicBezTo>
                  <a:cubicBezTo>
                    <a:pt x="648" y="158"/>
                    <a:pt x="640" y="158"/>
                    <a:pt x="640" y="158"/>
                  </a:cubicBezTo>
                  <a:cubicBezTo>
                    <a:pt x="442" y="166"/>
                    <a:pt x="229" y="174"/>
                    <a:pt x="16" y="182"/>
                  </a:cubicBezTo>
                  <a:cubicBezTo>
                    <a:pt x="16" y="222"/>
                    <a:pt x="24" y="277"/>
                    <a:pt x="40" y="293"/>
                  </a:cubicBezTo>
                  <a:cubicBezTo>
                    <a:pt x="71" y="324"/>
                    <a:pt x="64" y="348"/>
                    <a:pt x="56" y="372"/>
                  </a:cubicBezTo>
                  <a:cubicBezTo>
                    <a:pt x="56" y="372"/>
                    <a:pt x="8" y="482"/>
                    <a:pt x="48" y="585"/>
                  </a:cubicBezTo>
                  <a:cubicBezTo>
                    <a:pt x="71" y="672"/>
                    <a:pt x="119" y="791"/>
                    <a:pt x="135" y="830"/>
                  </a:cubicBezTo>
                  <a:cubicBezTo>
                    <a:pt x="151" y="862"/>
                    <a:pt x="143" y="941"/>
                    <a:pt x="135" y="1012"/>
                  </a:cubicBezTo>
                  <a:cubicBezTo>
                    <a:pt x="127" y="1060"/>
                    <a:pt x="135" y="1083"/>
                    <a:pt x="135" y="1107"/>
                  </a:cubicBezTo>
                  <a:cubicBezTo>
                    <a:pt x="143" y="1131"/>
                    <a:pt x="143" y="1147"/>
                    <a:pt x="143" y="1162"/>
                  </a:cubicBezTo>
                  <a:cubicBezTo>
                    <a:pt x="143" y="1194"/>
                    <a:pt x="151" y="1241"/>
                    <a:pt x="158" y="1289"/>
                  </a:cubicBezTo>
                  <a:cubicBezTo>
                    <a:pt x="166" y="1328"/>
                    <a:pt x="174" y="1360"/>
                    <a:pt x="174" y="1384"/>
                  </a:cubicBezTo>
                  <a:cubicBezTo>
                    <a:pt x="174" y="1407"/>
                    <a:pt x="182" y="1415"/>
                    <a:pt x="198" y="1423"/>
                  </a:cubicBezTo>
                  <a:cubicBezTo>
                    <a:pt x="206" y="1423"/>
                    <a:pt x="213" y="1431"/>
                    <a:pt x="213" y="1431"/>
                  </a:cubicBezTo>
                  <a:cubicBezTo>
                    <a:pt x="229" y="1447"/>
                    <a:pt x="229" y="1478"/>
                    <a:pt x="229" y="1526"/>
                  </a:cubicBezTo>
                  <a:cubicBezTo>
                    <a:pt x="221" y="1550"/>
                    <a:pt x="221" y="1581"/>
                    <a:pt x="229" y="1597"/>
                  </a:cubicBezTo>
                  <a:cubicBezTo>
                    <a:pt x="237" y="1645"/>
                    <a:pt x="198" y="1724"/>
                    <a:pt x="166" y="1747"/>
                  </a:cubicBezTo>
                  <a:cubicBezTo>
                    <a:pt x="151" y="1755"/>
                    <a:pt x="143" y="1763"/>
                    <a:pt x="143" y="1779"/>
                  </a:cubicBezTo>
                  <a:cubicBezTo>
                    <a:pt x="135" y="1787"/>
                    <a:pt x="143" y="1795"/>
                    <a:pt x="143" y="1803"/>
                  </a:cubicBezTo>
                  <a:cubicBezTo>
                    <a:pt x="151" y="1811"/>
                    <a:pt x="151" y="1811"/>
                    <a:pt x="158" y="1811"/>
                  </a:cubicBezTo>
                  <a:cubicBezTo>
                    <a:pt x="166" y="1818"/>
                    <a:pt x="174" y="1826"/>
                    <a:pt x="174" y="1858"/>
                  </a:cubicBezTo>
                  <a:cubicBezTo>
                    <a:pt x="174" y="1889"/>
                    <a:pt x="190" y="1889"/>
                    <a:pt x="213" y="1889"/>
                  </a:cubicBezTo>
                  <a:cubicBezTo>
                    <a:pt x="237" y="1889"/>
                    <a:pt x="268" y="1913"/>
                    <a:pt x="268" y="1913"/>
                  </a:cubicBezTo>
                  <a:lnTo>
                    <a:pt x="268" y="1913"/>
                  </a:lnTo>
                  <a:cubicBezTo>
                    <a:pt x="268" y="2759"/>
                    <a:pt x="268" y="2759"/>
                    <a:pt x="268" y="2759"/>
                  </a:cubicBezTo>
                  <a:lnTo>
                    <a:pt x="553" y="2775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Freeform 510"/>
            <p:cNvSpPr>
              <a:spLocks noChangeArrowheads="1"/>
            </p:cNvSpPr>
            <p:nvPr/>
          </p:nvSpPr>
          <p:spPr bwMode="auto">
            <a:xfrm>
              <a:off x="17383439" y="5876120"/>
              <a:ext cx="1215316" cy="786245"/>
            </a:xfrm>
            <a:custGeom>
              <a:avLst/>
              <a:gdLst>
                <a:gd name="T0" fmla="*/ 1794 w 2309"/>
                <a:gd name="T1" fmla="*/ 1391 h 1495"/>
                <a:gd name="T2" fmla="*/ 1794 w 2309"/>
                <a:gd name="T3" fmla="*/ 1391 h 1495"/>
                <a:gd name="T4" fmla="*/ 1888 w 2309"/>
                <a:gd name="T5" fmla="*/ 1494 h 1495"/>
                <a:gd name="T6" fmla="*/ 1888 w 2309"/>
                <a:gd name="T7" fmla="*/ 1486 h 1495"/>
                <a:gd name="T8" fmla="*/ 1904 w 2309"/>
                <a:gd name="T9" fmla="*/ 1423 h 1495"/>
                <a:gd name="T10" fmla="*/ 1897 w 2309"/>
                <a:gd name="T11" fmla="*/ 1391 h 1495"/>
                <a:gd name="T12" fmla="*/ 1999 w 2309"/>
                <a:gd name="T13" fmla="*/ 1312 h 1495"/>
                <a:gd name="T14" fmla="*/ 2007 w 2309"/>
                <a:gd name="T15" fmla="*/ 1249 h 1495"/>
                <a:gd name="T16" fmla="*/ 2047 w 2309"/>
                <a:gd name="T17" fmla="*/ 1138 h 1495"/>
                <a:gd name="T18" fmla="*/ 1999 w 2309"/>
                <a:gd name="T19" fmla="*/ 1083 h 1495"/>
                <a:gd name="T20" fmla="*/ 1999 w 2309"/>
                <a:gd name="T21" fmla="*/ 988 h 1495"/>
                <a:gd name="T22" fmla="*/ 2055 w 2309"/>
                <a:gd name="T23" fmla="*/ 988 h 1495"/>
                <a:gd name="T24" fmla="*/ 2110 w 2309"/>
                <a:gd name="T25" fmla="*/ 980 h 1495"/>
                <a:gd name="T26" fmla="*/ 2181 w 2309"/>
                <a:gd name="T27" fmla="*/ 933 h 1495"/>
                <a:gd name="T28" fmla="*/ 2244 w 2309"/>
                <a:gd name="T29" fmla="*/ 869 h 1495"/>
                <a:gd name="T30" fmla="*/ 2292 w 2309"/>
                <a:gd name="T31" fmla="*/ 782 h 1495"/>
                <a:gd name="T32" fmla="*/ 2284 w 2309"/>
                <a:gd name="T33" fmla="*/ 648 h 1495"/>
                <a:gd name="T34" fmla="*/ 2213 w 2309"/>
                <a:gd name="T35" fmla="*/ 585 h 1495"/>
                <a:gd name="T36" fmla="*/ 2118 w 2309"/>
                <a:gd name="T37" fmla="*/ 482 h 1495"/>
                <a:gd name="T38" fmla="*/ 1991 w 2309"/>
                <a:gd name="T39" fmla="*/ 387 h 1495"/>
                <a:gd name="T40" fmla="*/ 1952 w 2309"/>
                <a:gd name="T41" fmla="*/ 308 h 1495"/>
                <a:gd name="T42" fmla="*/ 1912 w 2309"/>
                <a:gd name="T43" fmla="*/ 245 h 1495"/>
                <a:gd name="T44" fmla="*/ 1936 w 2309"/>
                <a:gd name="T45" fmla="*/ 126 h 1495"/>
                <a:gd name="T46" fmla="*/ 1897 w 2309"/>
                <a:gd name="T47" fmla="*/ 55 h 1495"/>
                <a:gd name="T48" fmla="*/ 1881 w 2309"/>
                <a:gd name="T49" fmla="*/ 0 h 1495"/>
                <a:gd name="T50" fmla="*/ 86 w 2309"/>
                <a:gd name="T51" fmla="*/ 55 h 1495"/>
                <a:gd name="T52" fmla="*/ 47 w 2309"/>
                <a:gd name="T53" fmla="*/ 71 h 1495"/>
                <a:gd name="T54" fmla="*/ 47 w 2309"/>
                <a:gd name="T55" fmla="*/ 150 h 1495"/>
                <a:gd name="T56" fmla="*/ 62 w 2309"/>
                <a:gd name="T57" fmla="*/ 197 h 1495"/>
                <a:gd name="T58" fmla="*/ 94 w 2309"/>
                <a:gd name="T59" fmla="*/ 245 h 1495"/>
                <a:gd name="T60" fmla="*/ 78 w 2309"/>
                <a:gd name="T61" fmla="*/ 316 h 1495"/>
                <a:gd name="T62" fmla="*/ 24 w 2309"/>
                <a:gd name="T63" fmla="*/ 395 h 1495"/>
                <a:gd name="T64" fmla="*/ 78 w 2309"/>
                <a:gd name="T65" fmla="*/ 482 h 1495"/>
                <a:gd name="T66" fmla="*/ 118 w 2309"/>
                <a:gd name="T67" fmla="*/ 585 h 1495"/>
                <a:gd name="T68" fmla="*/ 134 w 2309"/>
                <a:gd name="T69" fmla="*/ 664 h 1495"/>
                <a:gd name="T70" fmla="*/ 165 w 2309"/>
                <a:gd name="T71" fmla="*/ 735 h 1495"/>
                <a:gd name="T72" fmla="*/ 205 w 2309"/>
                <a:gd name="T73" fmla="*/ 822 h 1495"/>
                <a:gd name="T74" fmla="*/ 221 w 2309"/>
                <a:gd name="T75" fmla="*/ 972 h 1495"/>
                <a:gd name="T76" fmla="*/ 236 w 2309"/>
                <a:gd name="T77" fmla="*/ 988 h 1495"/>
                <a:gd name="T78" fmla="*/ 268 w 2309"/>
                <a:gd name="T79" fmla="*/ 1012 h 1495"/>
                <a:gd name="T80" fmla="*/ 268 w 2309"/>
                <a:gd name="T81" fmla="*/ 1051 h 1495"/>
                <a:gd name="T82" fmla="*/ 292 w 2309"/>
                <a:gd name="T83" fmla="*/ 1083 h 1495"/>
                <a:gd name="T84" fmla="*/ 300 w 2309"/>
                <a:gd name="T85" fmla="*/ 1130 h 1495"/>
                <a:gd name="T86" fmla="*/ 300 w 2309"/>
                <a:gd name="T87" fmla="*/ 1193 h 1495"/>
                <a:gd name="T88" fmla="*/ 315 w 2309"/>
                <a:gd name="T89" fmla="*/ 1249 h 1495"/>
                <a:gd name="T90" fmla="*/ 300 w 2309"/>
                <a:gd name="T91" fmla="*/ 1391 h 1495"/>
                <a:gd name="T92" fmla="*/ 331 w 2309"/>
                <a:gd name="T93" fmla="*/ 1399 h 1495"/>
                <a:gd name="T94" fmla="*/ 347 w 2309"/>
                <a:gd name="T95" fmla="*/ 1439 h 1495"/>
                <a:gd name="T96" fmla="*/ 1762 w 2309"/>
                <a:gd name="T97" fmla="*/ 1375 h 1495"/>
                <a:gd name="T98" fmla="*/ 1794 w 2309"/>
                <a:gd name="T99" fmla="*/ 1391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09" h="1495">
                  <a:moveTo>
                    <a:pt x="1794" y="1391"/>
                  </a:moveTo>
                  <a:lnTo>
                    <a:pt x="1794" y="1391"/>
                  </a:lnTo>
                  <a:cubicBezTo>
                    <a:pt x="1802" y="1407"/>
                    <a:pt x="1857" y="1454"/>
                    <a:pt x="1888" y="1494"/>
                  </a:cubicBezTo>
                  <a:cubicBezTo>
                    <a:pt x="1888" y="1486"/>
                    <a:pt x="1888" y="1486"/>
                    <a:pt x="1888" y="1486"/>
                  </a:cubicBezTo>
                  <a:cubicBezTo>
                    <a:pt x="1912" y="1462"/>
                    <a:pt x="1912" y="1446"/>
                    <a:pt x="1904" y="1423"/>
                  </a:cubicBezTo>
                  <a:cubicBezTo>
                    <a:pt x="1897" y="1407"/>
                    <a:pt x="1865" y="1399"/>
                    <a:pt x="1897" y="1391"/>
                  </a:cubicBezTo>
                  <a:cubicBezTo>
                    <a:pt x="1920" y="1375"/>
                    <a:pt x="1999" y="1351"/>
                    <a:pt x="1999" y="1312"/>
                  </a:cubicBezTo>
                  <a:cubicBezTo>
                    <a:pt x="1999" y="1265"/>
                    <a:pt x="1991" y="1257"/>
                    <a:pt x="2007" y="1249"/>
                  </a:cubicBezTo>
                  <a:cubicBezTo>
                    <a:pt x="2031" y="1233"/>
                    <a:pt x="2055" y="1170"/>
                    <a:pt x="2047" y="1138"/>
                  </a:cubicBezTo>
                  <a:cubicBezTo>
                    <a:pt x="2039" y="1114"/>
                    <a:pt x="1999" y="1114"/>
                    <a:pt x="1999" y="1083"/>
                  </a:cubicBezTo>
                  <a:cubicBezTo>
                    <a:pt x="1999" y="1051"/>
                    <a:pt x="1960" y="996"/>
                    <a:pt x="1999" y="988"/>
                  </a:cubicBezTo>
                  <a:cubicBezTo>
                    <a:pt x="2015" y="988"/>
                    <a:pt x="2039" y="988"/>
                    <a:pt x="2055" y="988"/>
                  </a:cubicBezTo>
                  <a:cubicBezTo>
                    <a:pt x="2078" y="988"/>
                    <a:pt x="2102" y="988"/>
                    <a:pt x="2110" y="980"/>
                  </a:cubicBezTo>
                  <a:cubicBezTo>
                    <a:pt x="2134" y="956"/>
                    <a:pt x="2150" y="956"/>
                    <a:pt x="2181" y="933"/>
                  </a:cubicBezTo>
                  <a:cubicBezTo>
                    <a:pt x="2213" y="917"/>
                    <a:pt x="2244" y="925"/>
                    <a:pt x="2244" y="869"/>
                  </a:cubicBezTo>
                  <a:cubicBezTo>
                    <a:pt x="2244" y="814"/>
                    <a:pt x="2276" y="814"/>
                    <a:pt x="2292" y="782"/>
                  </a:cubicBezTo>
                  <a:cubicBezTo>
                    <a:pt x="2308" y="743"/>
                    <a:pt x="2308" y="664"/>
                    <a:pt x="2284" y="648"/>
                  </a:cubicBezTo>
                  <a:cubicBezTo>
                    <a:pt x="2268" y="632"/>
                    <a:pt x="2213" y="624"/>
                    <a:pt x="2213" y="585"/>
                  </a:cubicBezTo>
                  <a:cubicBezTo>
                    <a:pt x="2205" y="553"/>
                    <a:pt x="2126" y="498"/>
                    <a:pt x="2118" y="482"/>
                  </a:cubicBezTo>
                  <a:cubicBezTo>
                    <a:pt x="2110" y="458"/>
                    <a:pt x="2102" y="387"/>
                    <a:pt x="1991" y="387"/>
                  </a:cubicBezTo>
                  <a:cubicBezTo>
                    <a:pt x="1873" y="379"/>
                    <a:pt x="1960" y="348"/>
                    <a:pt x="1952" y="308"/>
                  </a:cubicBezTo>
                  <a:cubicBezTo>
                    <a:pt x="1944" y="276"/>
                    <a:pt x="1904" y="316"/>
                    <a:pt x="1912" y="245"/>
                  </a:cubicBezTo>
                  <a:cubicBezTo>
                    <a:pt x="1920" y="174"/>
                    <a:pt x="1912" y="182"/>
                    <a:pt x="1936" y="126"/>
                  </a:cubicBezTo>
                  <a:cubicBezTo>
                    <a:pt x="1952" y="71"/>
                    <a:pt x="1904" y="87"/>
                    <a:pt x="1897" y="55"/>
                  </a:cubicBezTo>
                  <a:cubicBezTo>
                    <a:pt x="1897" y="39"/>
                    <a:pt x="1888" y="23"/>
                    <a:pt x="1881" y="0"/>
                  </a:cubicBezTo>
                  <a:cubicBezTo>
                    <a:pt x="1264" y="71"/>
                    <a:pt x="86" y="55"/>
                    <a:pt x="86" y="55"/>
                  </a:cubicBezTo>
                  <a:cubicBezTo>
                    <a:pt x="86" y="55"/>
                    <a:pt x="62" y="47"/>
                    <a:pt x="47" y="71"/>
                  </a:cubicBezTo>
                  <a:cubicBezTo>
                    <a:pt x="31" y="95"/>
                    <a:pt x="78" y="134"/>
                    <a:pt x="47" y="150"/>
                  </a:cubicBezTo>
                  <a:cubicBezTo>
                    <a:pt x="16" y="166"/>
                    <a:pt x="39" y="182"/>
                    <a:pt x="62" y="197"/>
                  </a:cubicBezTo>
                  <a:cubicBezTo>
                    <a:pt x="94" y="213"/>
                    <a:pt x="110" y="221"/>
                    <a:pt x="94" y="245"/>
                  </a:cubicBezTo>
                  <a:cubicBezTo>
                    <a:pt x="78" y="269"/>
                    <a:pt x="86" y="269"/>
                    <a:pt x="78" y="316"/>
                  </a:cubicBezTo>
                  <a:cubicBezTo>
                    <a:pt x="70" y="371"/>
                    <a:pt x="39" y="356"/>
                    <a:pt x="24" y="395"/>
                  </a:cubicBezTo>
                  <a:cubicBezTo>
                    <a:pt x="0" y="443"/>
                    <a:pt x="47" y="427"/>
                    <a:pt x="78" y="482"/>
                  </a:cubicBezTo>
                  <a:cubicBezTo>
                    <a:pt x="102" y="537"/>
                    <a:pt x="110" y="569"/>
                    <a:pt x="118" y="585"/>
                  </a:cubicBezTo>
                  <a:cubicBezTo>
                    <a:pt x="126" y="601"/>
                    <a:pt x="118" y="632"/>
                    <a:pt x="134" y="664"/>
                  </a:cubicBezTo>
                  <a:cubicBezTo>
                    <a:pt x="149" y="696"/>
                    <a:pt x="141" y="703"/>
                    <a:pt x="165" y="735"/>
                  </a:cubicBezTo>
                  <a:cubicBezTo>
                    <a:pt x="181" y="759"/>
                    <a:pt x="173" y="790"/>
                    <a:pt x="205" y="822"/>
                  </a:cubicBezTo>
                  <a:cubicBezTo>
                    <a:pt x="228" y="854"/>
                    <a:pt x="221" y="949"/>
                    <a:pt x="221" y="972"/>
                  </a:cubicBezTo>
                  <a:cubicBezTo>
                    <a:pt x="221" y="988"/>
                    <a:pt x="221" y="988"/>
                    <a:pt x="236" y="988"/>
                  </a:cubicBezTo>
                  <a:cubicBezTo>
                    <a:pt x="260" y="980"/>
                    <a:pt x="268" y="1012"/>
                    <a:pt x="268" y="1012"/>
                  </a:cubicBezTo>
                  <a:cubicBezTo>
                    <a:pt x="268" y="1012"/>
                    <a:pt x="276" y="1035"/>
                    <a:pt x="268" y="1051"/>
                  </a:cubicBezTo>
                  <a:cubicBezTo>
                    <a:pt x="268" y="1075"/>
                    <a:pt x="300" y="1067"/>
                    <a:pt x="292" y="1083"/>
                  </a:cubicBezTo>
                  <a:cubicBezTo>
                    <a:pt x="292" y="1107"/>
                    <a:pt x="292" y="1122"/>
                    <a:pt x="300" y="1130"/>
                  </a:cubicBezTo>
                  <a:cubicBezTo>
                    <a:pt x="315" y="1138"/>
                    <a:pt x="315" y="1170"/>
                    <a:pt x="300" y="1193"/>
                  </a:cubicBezTo>
                  <a:cubicBezTo>
                    <a:pt x="284" y="1217"/>
                    <a:pt x="292" y="1217"/>
                    <a:pt x="315" y="1249"/>
                  </a:cubicBezTo>
                  <a:cubicBezTo>
                    <a:pt x="347" y="1288"/>
                    <a:pt x="300" y="1367"/>
                    <a:pt x="300" y="1391"/>
                  </a:cubicBezTo>
                  <a:cubicBezTo>
                    <a:pt x="300" y="1415"/>
                    <a:pt x="315" y="1399"/>
                    <a:pt x="331" y="1399"/>
                  </a:cubicBezTo>
                  <a:cubicBezTo>
                    <a:pt x="339" y="1399"/>
                    <a:pt x="339" y="1423"/>
                    <a:pt x="347" y="1439"/>
                  </a:cubicBezTo>
                  <a:cubicBezTo>
                    <a:pt x="466" y="1439"/>
                    <a:pt x="1438" y="1423"/>
                    <a:pt x="1762" y="1375"/>
                  </a:cubicBezTo>
                  <a:cubicBezTo>
                    <a:pt x="1762" y="1375"/>
                    <a:pt x="1770" y="1360"/>
                    <a:pt x="1794" y="1391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Freeform 511"/>
            <p:cNvSpPr>
              <a:spLocks noChangeArrowheads="1"/>
            </p:cNvSpPr>
            <p:nvPr/>
          </p:nvSpPr>
          <p:spPr bwMode="auto">
            <a:xfrm>
              <a:off x="17388078" y="5876120"/>
              <a:ext cx="1212996" cy="786245"/>
            </a:xfrm>
            <a:custGeom>
              <a:avLst/>
              <a:gdLst>
                <a:gd name="T0" fmla="*/ 1778 w 2308"/>
                <a:gd name="T1" fmla="*/ 1391 h 1495"/>
                <a:gd name="T2" fmla="*/ 1754 w 2308"/>
                <a:gd name="T3" fmla="*/ 1375 h 1495"/>
                <a:gd name="T4" fmla="*/ 331 w 2308"/>
                <a:gd name="T5" fmla="*/ 1423 h 1495"/>
                <a:gd name="T6" fmla="*/ 292 w 2308"/>
                <a:gd name="T7" fmla="*/ 1391 h 1495"/>
                <a:gd name="T8" fmla="*/ 292 w 2308"/>
                <a:gd name="T9" fmla="*/ 1193 h 1495"/>
                <a:gd name="T10" fmla="*/ 260 w 2308"/>
                <a:gd name="T11" fmla="*/ 1051 h 1495"/>
                <a:gd name="T12" fmla="*/ 220 w 2308"/>
                <a:gd name="T13" fmla="*/ 988 h 1495"/>
                <a:gd name="T14" fmla="*/ 165 w 2308"/>
                <a:gd name="T15" fmla="*/ 767 h 1495"/>
                <a:gd name="T16" fmla="*/ 110 w 2308"/>
                <a:gd name="T17" fmla="*/ 616 h 1495"/>
                <a:gd name="T18" fmla="*/ 23 w 2308"/>
                <a:gd name="T19" fmla="*/ 434 h 1495"/>
                <a:gd name="T20" fmla="*/ 70 w 2308"/>
                <a:gd name="T21" fmla="*/ 276 h 1495"/>
                <a:gd name="T22" fmla="*/ 54 w 2308"/>
                <a:gd name="T23" fmla="*/ 205 h 1495"/>
                <a:gd name="T24" fmla="*/ 39 w 2308"/>
                <a:gd name="T25" fmla="*/ 110 h 1495"/>
                <a:gd name="T26" fmla="*/ 1865 w 2308"/>
                <a:gd name="T27" fmla="*/ 0 h 1495"/>
                <a:gd name="T28" fmla="*/ 1912 w 2308"/>
                <a:gd name="T29" fmla="*/ 79 h 1495"/>
                <a:gd name="T30" fmla="*/ 1928 w 2308"/>
                <a:gd name="T31" fmla="*/ 284 h 1495"/>
                <a:gd name="T32" fmla="*/ 1983 w 2308"/>
                <a:gd name="T33" fmla="*/ 379 h 1495"/>
                <a:gd name="T34" fmla="*/ 2205 w 2308"/>
                <a:gd name="T35" fmla="*/ 585 h 1495"/>
                <a:gd name="T36" fmla="*/ 2260 w 2308"/>
                <a:gd name="T37" fmla="*/ 814 h 1495"/>
                <a:gd name="T38" fmla="*/ 2149 w 2308"/>
                <a:gd name="T39" fmla="*/ 949 h 1495"/>
                <a:gd name="T40" fmla="*/ 2023 w 2308"/>
                <a:gd name="T41" fmla="*/ 988 h 1495"/>
                <a:gd name="T42" fmla="*/ 1991 w 2308"/>
                <a:gd name="T43" fmla="*/ 1083 h 1495"/>
                <a:gd name="T44" fmla="*/ 1991 w 2308"/>
                <a:gd name="T45" fmla="*/ 1273 h 1495"/>
                <a:gd name="T46" fmla="*/ 1880 w 2308"/>
                <a:gd name="T47" fmla="*/ 1399 h 1495"/>
                <a:gd name="T48" fmla="*/ 1880 w 2308"/>
                <a:gd name="T49" fmla="*/ 1494 h 1495"/>
                <a:gd name="T50" fmla="*/ 1786 w 2308"/>
                <a:gd name="T51" fmla="*/ 1391 h 1495"/>
                <a:gd name="T52" fmla="*/ 1873 w 2308"/>
                <a:gd name="T53" fmla="*/ 1399 h 1495"/>
                <a:gd name="T54" fmla="*/ 1983 w 2308"/>
                <a:gd name="T55" fmla="*/ 1280 h 1495"/>
                <a:gd name="T56" fmla="*/ 1983 w 2308"/>
                <a:gd name="T57" fmla="*/ 1083 h 1495"/>
                <a:gd name="T58" fmla="*/ 2023 w 2308"/>
                <a:gd name="T59" fmla="*/ 980 h 1495"/>
                <a:gd name="T60" fmla="*/ 2149 w 2308"/>
                <a:gd name="T61" fmla="*/ 949 h 1495"/>
                <a:gd name="T62" fmla="*/ 2260 w 2308"/>
                <a:gd name="T63" fmla="*/ 806 h 1495"/>
                <a:gd name="T64" fmla="*/ 2197 w 2308"/>
                <a:gd name="T65" fmla="*/ 585 h 1495"/>
                <a:gd name="T66" fmla="*/ 1983 w 2308"/>
                <a:gd name="T67" fmla="*/ 387 h 1495"/>
                <a:gd name="T68" fmla="*/ 1920 w 2308"/>
                <a:gd name="T69" fmla="*/ 292 h 1495"/>
                <a:gd name="T70" fmla="*/ 1912 w 2308"/>
                <a:gd name="T71" fmla="*/ 87 h 1495"/>
                <a:gd name="T72" fmla="*/ 363 w 2308"/>
                <a:gd name="T73" fmla="*/ 63 h 1495"/>
                <a:gd name="T74" fmla="*/ 47 w 2308"/>
                <a:gd name="T75" fmla="*/ 71 h 1495"/>
                <a:gd name="T76" fmla="*/ 54 w 2308"/>
                <a:gd name="T77" fmla="*/ 190 h 1495"/>
                <a:gd name="T78" fmla="*/ 86 w 2308"/>
                <a:gd name="T79" fmla="*/ 245 h 1495"/>
                <a:gd name="T80" fmla="*/ 16 w 2308"/>
                <a:gd name="T81" fmla="*/ 403 h 1495"/>
                <a:gd name="T82" fmla="*/ 110 w 2308"/>
                <a:gd name="T83" fmla="*/ 585 h 1495"/>
                <a:gd name="T84" fmla="*/ 157 w 2308"/>
                <a:gd name="T85" fmla="*/ 727 h 1495"/>
                <a:gd name="T86" fmla="*/ 213 w 2308"/>
                <a:gd name="T87" fmla="*/ 972 h 1495"/>
                <a:gd name="T88" fmla="*/ 268 w 2308"/>
                <a:gd name="T89" fmla="*/ 1012 h 1495"/>
                <a:gd name="T90" fmla="*/ 292 w 2308"/>
                <a:gd name="T91" fmla="*/ 1083 h 1495"/>
                <a:gd name="T92" fmla="*/ 315 w 2308"/>
                <a:gd name="T93" fmla="*/ 1249 h 1495"/>
                <a:gd name="T94" fmla="*/ 307 w 2308"/>
                <a:gd name="T95" fmla="*/ 1399 h 1495"/>
                <a:gd name="T96" fmla="*/ 1754 w 2308"/>
                <a:gd name="T97" fmla="*/ 1367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08" h="1495">
                  <a:moveTo>
                    <a:pt x="1880" y="1494"/>
                  </a:moveTo>
                  <a:lnTo>
                    <a:pt x="1880" y="1494"/>
                  </a:lnTo>
                  <a:lnTo>
                    <a:pt x="1880" y="1494"/>
                  </a:lnTo>
                  <a:cubicBezTo>
                    <a:pt x="1841" y="1454"/>
                    <a:pt x="1794" y="1407"/>
                    <a:pt x="1778" y="1391"/>
                  </a:cubicBezTo>
                  <a:cubicBezTo>
                    <a:pt x="1770" y="1375"/>
                    <a:pt x="1762" y="1375"/>
                    <a:pt x="1762" y="1375"/>
                  </a:cubicBezTo>
                  <a:lnTo>
                    <a:pt x="1762" y="1375"/>
                  </a:lnTo>
                  <a:lnTo>
                    <a:pt x="1762" y="1375"/>
                  </a:lnTo>
                  <a:cubicBezTo>
                    <a:pt x="1754" y="1375"/>
                    <a:pt x="1754" y="1375"/>
                    <a:pt x="1754" y="1375"/>
                  </a:cubicBezTo>
                  <a:cubicBezTo>
                    <a:pt x="1430" y="1431"/>
                    <a:pt x="450" y="1446"/>
                    <a:pt x="339" y="1446"/>
                  </a:cubicBezTo>
                  <a:cubicBezTo>
                    <a:pt x="331" y="1446"/>
                    <a:pt x="331" y="1446"/>
                    <a:pt x="331" y="1446"/>
                  </a:cubicBezTo>
                  <a:cubicBezTo>
                    <a:pt x="331" y="1439"/>
                    <a:pt x="331" y="1439"/>
                    <a:pt x="331" y="1439"/>
                  </a:cubicBezTo>
                  <a:cubicBezTo>
                    <a:pt x="331" y="1439"/>
                    <a:pt x="331" y="1431"/>
                    <a:pt x="331" y="1423"/>
                  </a:cubicBezTo>
                  <a:cubicBezTo>
                    <a:pt x="331" y="1415"/>
                    <a:pt x="331" y="1407"/>
                    <a:pt x="323" y="1407"/>
                  </a:cubicBezTo>
                  <a:lnTo>
                    <a:pt x="315" y="1407"/>
                  </a:lnTo>
                  <a:cubicBezTo>
                    <a:pt x="307" y="1407"/>
                    <a:pt x="307" y="1407"/>
                    <a:pt x="300" y="1407"/>
                  </a:cubicBezTo>
                  <a:cubicBezTo>
                    <a:pt x="292" y="1407"/>
                    <a:pt x="292" y="1391"/>
                    <a:pt x="292" y="1391"/>
                  </a:cubicBezTo>
                  <a:cubicBezTo>
                    <a:pt x="292" y="1383"/>
                    <a:pt x="300" y="1367"/>
                    <a:pt x="300" y="1351"/>
                  </a:cubicBezTo>
                  <a:cubicBezTo>
                    <a:pt x="307" y="1320"/>
                    <a:pt x="323" y="1280"/>
                    <a:pt x="307" y="1257"/>
                  </a:cubicBezTo>
                  <a:cubicBezTo>
                    <a:pt x="300" y="1249"/>
                    <a:pt x="300" y="1241"/>
                    <a:pt x="300" y="1241"/>
                  </a:cubicBezTo>
                  <a:cubicBezTo>
                    <a:pt x="276" y="1217"/>
                    <a:pt x="276" y="1217"/>
                    <a:pt x="292" y="1193"/>
                  </a:cubicBezTo>
                  <a:cubicBezTo>
                    <a:pt x="300" y="1170"/>
                    <a:pt x="300" y="1146"/>
                    <a:pt x="292" y="1138"/>
                  </a:cubicBezTo>
                  <a:cubicBezTo>
                    <a:pt x="276" y="1130"/>
                    <a:pt x="276" y="1107"/>
                    <a:pt x="284" y="1083"/>
                  </a:cubicBezTo>
                  <a:cubicBezTo>
                    <a:pt x="284" y="1075"/>
                    <a:pt x="284" y="1075"/>
                    <a:pt x="276" y="1075"/>
                  </a:cubicBezTo>
                  <a:cubicBezTo>
                    <a:pt x="268" y="1067"/>
                    <a:pt x="252" y="1067"/>
                    <a:pt x="260" y="1051"/>
                  </a:cubicBezTo>
                  <a:cubicBezTo>
                    <a:pt x="260" y="1035"/>
                    <a:pt x="260" y="1012"/>
                    <a:pt x="260" y="1012"/>
                  </a:cubicBezTo>
                  <a:cubicBezTo>
                    <a:pt x="252" y="1004"/>
                    <a:pt x="244" y="988"/>
                    <a:pt x="236" y="988"/>
                  </a:cubicBezTo>
                  <a:lnTo>
                    <a:pt x="228" y="988"/>
                  </a:lnTo>
                  <a:cubicBezTo>
                    <a:pt x="220" y="988"/>
                    <a:pt x="220" y="988"/>
                    <a:pt x="220" y="988"/>
                  </a:cubicBezTo>
                  <a:cubicBezTo>
                    <a:pt x="204" y="988"/>
                    <a:pt x="204" y="980"/>
                    <a:pt x="204" y="972"/>
                  </a:cubicBezTo>
                  <a:cubicBezTo>
                    <a:pt x="204" y="964"/>
                    <a:pt x="204" y="956"/>
                    <a:pt x="204" y="956"/>
                  </a:cubicBezTo>
                  <a:cubicBezTo>
                    <a:pt x="213" y="917"/>
                    <a:pt x="213" y="854"/>
                    <a:pt x="189" y="822"/>
                  </a:cubicBezTo>
                  <a:cubicBezTo>
                    <a:pt x="173" y="806"/>
                    <a:pt x="173" y="790"/>
                    <a:pt x="165" y="767"/>
                  </a:cubicBezTo>
                  <a:cubicBezTo>
                    <a:pt x="165" y="759"/>
                    <a:pt x="165" y="743"/>
                    <a:pt x="149" y="735"/>
                  </a:cubicBezTo>
                  <a:cubicBezTo>
                    <a:pt x="141" y="711"/>
                    <a:pt x="133" y="703"/>
                    <a:pt x="133" y="687"/>
                  </a:cubicBezTo>
                  <a:cubicBezTo>
                    <a:pt x="126" y="687"/>
                    <a:pt x="126" y="680"/>
                    <a:pt x="118" y="664"/>
                  </a:cubicBezTo>
                  <a:cubicBezTo>
                    <a:pt x="110" y="648"/>
                    <a:pt x="110" y="632"/>
                    <a:pt x="110" y="616"/>
                  </a:cubicBezTo>
                  <a:cubicBezTo>
                    <a:pt x="110" y="609"/>
                    <a:pt x="110" y="593"/>
                    <a:pt x="102" y="593"/>
                  </a:cubicBezTo>
                  <a:cubicBezTo>
                    <a:pt x="102" y="585"/>
                    <a:pt x="102" y="569"/>
                    <a:pt x="94" y="561"/>
                  </a:cubicBezTo>
                  <a:cubicBezTo>
                    <a:pt x="86" y="537"/>
                    <a:pt x="78" y="514"/>
                    <a:pt x="62" y="482"/>
                  </a:cubicBezTo>
                  <a:cubicBezTo>
                    <a:pt x="54" y="458"/>
                    <a:pt x="39" y="443"/>
                    <a:pt x="23" y="434"/>
                  </a:cubicBezTo>
                  <a:cubicBezTo>
                    <a:pt x="8" y="427"/>
                    <a:pt x="0" y="419"/>
                    <a:pt x="8" y="395"/>
                  </a:cubicBezTo>
                  <a:cubicBezTo>
                    <a:pt x="16" y="379"/>
                    <a:pt x="31" y="371"/>
                    <a:pt x="39" y="363"/>
                  </a:cubicBezTo>
                  <a:cubicBezTo>
                    <a:pt x="54" y="348"/>
                    <a:pt x="62" y="340"/>
                    <a:pt x="70" y="316"/>
                  </a:cubicBezTo>
                  <a:cubicBezTo>
                    <a:pt x="70" y="292"/>
                    <a:pt x="70" y="284"/>
                    <a:pt x="70" y="276"/>
                  </a:cubicBezTo>
                  <a:cubicBezTo>
                    <a:pt x="70" y="261"/>
                    <a:pt x="70" y="253"/>
                    <a:pt x="78" y="245"/>
                  </a:cubicBezTo>
                  <a:cubicBezTo>
                    <a:pt x="86" y="237"/>
                    <a:pt x="86" y="229"/>
                    <a:pt x="86" y="229"/>
                  </a:cubicBezTo>
                  <a:cubicBezTo>
                    <a:pt x="86" y="221"/>
                    <a:pt x="78" y="213"/>
                    <a:pt x="62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197"/>
                    <a:pt x="54" y="197"/>
                    <a:pt x="47" y="197"/>
                  </a:cubicBezTo>
                  <a:cubicBezTo>
                    <a:pt x="31" y="190"/>
                    <a:pt x="23" y="182"/>
                    <a:pt x="23" y="166"/>
                  </a:cubicBezTo>
                  <a:cubicBezTo>
                    <a:pt x="23" y="158"/>
                    <a:pt x="23" y="158"/>
                    <a:pt x="39" y="150"/>
                  </a:cubicBezTo>
                  <a:cubicBezTo>
                    <a:pt x="47" y="142"/>
                    <a:pt x="47" y="134"/>
                    <a:pt x="39" y="110"/>
                  </a:cubicBezTo>
                  <a:cubicBezTo>
                    <a:pt x="31" y="95"/>
                    <a:pt x="31" y="79"/>
                    <a:pt x="39" y="71"/>
                  </a:cubicBezTo>
                  <a:cubicBezTo>
                    <a:pt x="54" y="47"/>
                    <a:pt x="70" y="47"/>
                    <a:pt x="78" y="47"/>
                  </a:cubicBezTo>
                  <a:cubicBezTo>
                    <a:pt x="86" y="47"/>
                    <a:pt x="197" y="55"/>
                    <a:pt x="363" y="55"/>
                  </a:cubicBezTo>
                  <a:cubicBezTo>
                    <a:pt x="742" y="55"/>
                    <a:pt x="1446" y="47"/>
                    <a:pt x="1865" y="0"/>
                  </a:cubicBezTo>
                  <a:cubicBezTo>
                    <a:pt x="1873" y="0"/>
                    <a:pt x="1873" y="0"/>
                    <a:pt x="1873" y="0"/>
                  </a:cubicBezTo>
                  <a:cubicBezTo>
                    <a:pt x="1873" y="8"/>
                    <a:pt x="1873" y="8"/>
                    <a:pt x="1873" y="8"/>
                  </a:cubicBezTo>
                  <a:cubicBezTo>
                    <a:pt x="1880" y="23"/>
                    <a:pt x="1889" y="39"/>
                    <a:pt x="1896" y="55"/>
                  </a:cubicBezTo>
                  <a:cubicBezTo>
                    <a:pt x="1896" y="71"/>
                    <a:pt x="1904" y="71"/>
                    <a:pt x="1912" y="79"/>
                  </a:cubicBezTo>
                  <a:cubicBezTo>
                    <a:pt x="1928" y="87"/>
                    <a:pt x="1944" y="95"/>
                    <a:pt x="1928" y="126"/>
                  </a:cubicBezTo>
                  <a:cubicBezTo>
                    <a:pt x="1920" y="166"/>
                    <a:pt x="1920" y="174"/>
                    <a:pt x="1912" y="190"/>
                  </a:cubicBezTo>
                  <a:cubicBezTo>
                    <a:pt x="1912" y="205"/>
                    <a:pt x="1912" y="221"/>
                    <a:pt x="1912" y="245"/>
                  </a:cubicBezTo>
                  <a:cubicBezTo>
                    <a:pt x="1904" y="284"/>
                    <a:pt x="1912" y="284"/>
                    <a:pt x="1928" y="284"/>
                  </a:cubicBezTo>
                  <a:cubicBezTo>
                    <a:pt x="1936" y="292"/>
                    <a:pt x="1944" y="292"/>
                    <a:pt x="1952" y="308"/>
                  </a:cubicBezTo>
                  <a:cubicBezTo>
                    <a:pt x="1952" y="324"/>
                    <a:pt x="1944" y="340"/>
                    <a:pt x="1936" y="348"/>
                  </a:cubicBezTo>
                  <a:cubicBezTo>
                    <a:pt x="1928" y="356"/>
                    <a:pt x="1920" y="363"/>
                    <a:pt x="1928" y="371"/>
                  </a:cubicBezTo>
                  <a:cubicBezTo>
                    <a:pt x="1928" y="379"/>
                    <a:pt x="1952" y="379"/>
                    <a:pt x="1983" y="379"/>
                  </a:cubicBezTo>
                  <a:cubicBezTo>
                    <a:pt x="2086" y="387"/>
                    <a:pt x="2102" y="443"/>
                    <a:pt x="2110" y="474"/>
                  </a:cubicBezTo>
                  <a:lnTo>
                    <a:pt x="2110" y="474"/>
                  </a:lnTo>
                  <a:cubicBezTo>
                    <a:pt x="2118" y="482"/>
                    <a:pt x="2134" y="498"/>
                    <a:pt x="2149" y="514"/>
                  </a:cubicBezTo>
                  <a:cubicBezTo>
                    <a:pt x="2173" y="537"/>
                    <a:pt x="2205" y="561"/>
                    <a:pt x="2205" y="585"/>
                  </a:cubicBezTo>
                  <a:cubicBezTo>
                    <a:pt x="2205" y="609"/>
                    <a:pt x="2229" y="616"/>
                    <a:pt x="2252" y="632"/>
                  </a:cubicBezTo>
                  <a:cubicBezTo>
                    <a:pt x="2260" y="632"/>
                    <a:pt x="2276" y="640"/>
                    <a:pt x="2284" y="648"/>
                  </a:cubicBezTo>
                  <a:cubicBezTo>
                    <a:pt x="2300" y="664"/>
                    <a:pt x="2307" y="743"/>
                    <a:pt x="2284" y="782"/>
                  </a:cubicBezTo>
                  <a:cubicBezTo>
                    <a:pt x="2284" y="798"/>
                    <a:pt x="2268" y="806"/>
                    <a:pt x="2260" y="814"/>
                  </a:cubicBezTo>
                  <a:cubicBezTo>
                    <a:pt x="2252" y="822"/>
                    <a:pt x="2236" y="830"/>
                    <a:pt x="2236" y="869"/>
                  </a:cubicBezTo>
                  <a:cubicBezTo>
                    <a:pt x="2236" y="909"/>
                    <a:pt x="2220" y="925"/>
                    <a:pt x="2197" y="933"/>
                  </a:cubicBezTo>
                  <a:cubicBezTo>
                    <a:pt x="2189" y="933"/>
                    <a:pt x="2181" y="933"/>
                    <a:pt x="2181" y="940"/>
                  </a:cubicBezTo>
                  <a:cubicBezTo>
                    <a:pt x="2165" y="949"/>
                    <a:pt x="2157" y="949"/>
                    <a:pt x="2149" y="949"/>
                  </a:cubicBezTo>
                  <a:cubicBezTo>
                    <a:pt x="2134" y="956"/>
                    <a:pt x="2126" y="964"/>
                    <a:pt x="2110" y="980"/>
                  </a:cubicBezTo>
                  <a:cubicBezTo>
                    <a:pt x="2094" y="988"/>
                    <a:pt x="2078" y="996"/>
                    <a:pt x="2062" y="996"/>
                  </a:cubicBezTo>
                  <a:cubicBezTo>
                    <a:pt x="2062" y="996"/>
                    <a:pt x="2054" y="988"/>
                    <a:pt x="2047" y="988"/>
                  </a:cubicBezTo>
                  <a:cubicBezTo>
                    <a:pt x="2039" y="988"/>
                    <a:pt x="2031" y="988"/>
                    <a:pt x="2023" y="988"/>
                  </a:cubicBezTo>
                  <a:cubicBezTo>
                    <a:pt x="2007" y="988"/>
                    <a:pt x="1999" y="988"/>
                    <a:pt x="1999" y="996"/>
                  </a:cubicBezTo>
                  <a:cubicBezTo>
                    <a:pt x="1991" y="996"/>
                    <a:pt x="1983" y="996"/>
                    <a:pt x="1983" y="1004"/>
                  </a:cubicBezTo>
                  <a:cubicBezTo>
                    <a:pt x="1976" y="1012"/>
                    <a:pt x="1983" y="1027"/>
                    <a:pt x="1983" y="1051"/>
                  </a:cubicBezTo>
                  <a:cubicBezTo>
                    <a:pt x="1991" y="1059"/>
                    <a:pt x="1991" y="1075"/>
                    <a:pt x="1991" y="1083"/>
                  </a:cubicBezTo>
                  <a:cubicBezTo>
                    <a:pt x="1991" y="1099"/>
                    <a:pt x="1999" y="1107"/>
                    <a:pt x="2015" y="1114"/>
                  </a:cubicBezTo>
                  <a:cubicBezTo>
                    <a:pt x="2023" y="1122"/>
                    <a:pt x="2039" y="1130"/>
                    <a:pt x="2039" y="1138"/>
                  </a:cubicBezTo>
                  <a:cubicBezTo>
                    <a:pt x="2047" y="1170"/>
                    <a:pt x="2023" y="1233"/>
                    <a:pt x="1999" y="1249"/>
                  </a:cubicBezTo>
                  <a:cubicBezTo>
                    <a:pt x="1991" y="1257"/>
                    <a:pt x="1991" y="1265"/>
                    <a:pt x="1991" y="1273"/>
                  </a:cubicBezTo>
                  <a:cubicBezTo>
                    <a:pt x="1991" y="1280"/>
                    <a:pt x="1999" y="1296"/>
                    <a:pt x="1999" y="1312"/>
                  </a:cubicBezTo>
                  <a:cubicBezTo>
                    <a:pt x="1999" y="1344"/>
                    <a:pt x="1944" y="1367"/>
                    <a:pt x="1912" y="1383"/>
                  </a:cubicBezTo>
                  <a:cubicBezTo>
                    <a:pt x="1904" y="1383"/>
                    <a:pt x="1896" y="1391"/>
                    <a:pt x="1889" y="1391"/>
                  </a:cubicBezTo>
                  <a:cubicBezTo>
                    <a:pt x="1880" y="1399"/>
                    <a:pt x="1880" y="1399"/>
                    <a:pt x="1880" y="1399"/>
                  </a:cubicBezTo>
                  <a:cubicBezTo>
                    <a:pt x="1880" y="1399"/>
                    <a:pt x="1880" y="1407"/>
                    <a:pt x="1889" y="1407"/>
                  </a:cubicBezTo>
                  <a:cubicBezTo>
                    <a:pt x="1889" y="1415"/>
                    <a:pt x="1896" y="1415"/>
                    <a:pt x="1896" y="1423"/>
                  </a:cubicBezTo>
                  <a:cubicBezTo>
                    <a:pt x="1904" y="1439"/>
                    <a:pt x="1912" y="1462"/>
                    <a:pt x="1880" y="1486"/>
                  </a:cubicBezTo>
                  <a:cubicBezTo>
                    <a:pt x="1880" y="1494"/>
                    <a:pt x="1880" y="1494"/>
                    <a:pt x="1880" y="1494"/>
                  </a:cubicBezTo>
                  <a:lnTo>
                    <a:pt x="1880" y="1494"/>
                  </a:lnTo>
                  <a:lnTo>
                    <a:pt x="1762" y="1367"/>
                  </a:lnTo>
                  <a:lnTo>
                    <a:pt x="1762" y="1367"/>
                  </a:lnTo>
                  <a:cubicBezTo>
                    <a:pt x="1770" y="1367"/>
                    <a:pt x="1778" y="1375"/>
                    <a:pt x="1786" y="1391"/>
                  </a:cubicBezTo>
                  <a:cubicBezTo>
                    <a:pt x="1802" y="1407"/>
                    <a:pt x="1849" y="1454"/>
                    <a:pt x="1880" y="1486"/>
                  </a:cubicBezTo>
                  <a:cubicBezTo>
                    <a:pt x="1896" y="1462"/>
                    <a:pt x="1904" y="1446"/>
                    <a:pt x="1896" y="1431"/>
                  </a:cubicBezTo>
                  <a:cubicBezTo>
                    <a:pt x="1889" y="1423"/>
                    <a:pt x="1889" y="1415"/>
                    <a:pt x="1880" y="1415"/>
                  </a:cubicBezTo>
                  <a:cubicBezTo>
                    <a:pt x="1873" y="1407"/>
                    <a:pt x="1873" y="1407"/>
                    <a:pt x="1873" y="1399"/>
                  </a:cubicBezTo>
                  <a:cubicBezTo>
                    <a:pt x="1873" y="1391"/>
                    <a:pt x="1873" y="1391"/>
                    <a:pt x="1880" y="1383"/>
                  </a:cubicBezTo>
                  <a:cubicBezTo>
                    <a:pt x="1889" y="1383"/>
                    <a:pt x="1896" y="1375"/>
                    <a:pt x="1904" y="1375"/>
                  </a:cubicBezTo>
                  <a:cubicBezTo>
                    <a:pt x="1944" y="1360"/>
                    <a:pt x="1991" y="1344"/>
                    <a:pt x="1991" y="1312"/>
                  </a:cubicBezTo>
                  <a:cubicBezTo>
                    <a:pt x="1991" y="1296"/>
                    <a:pt x="1991" y="1288"/>
                    <a:pt x="1983" y="1280"/>
                  </a:cubicBezTo>
                  <a:cubicBezTo>
                    <a:pt x="1983" y="1265"/>
                    <a:pt x="1983" y="1257"/>
                    <a:pt x="1999" y="1241"/>
                  </a:cubicBezTo>
                  <a:cubicBezTo>
                    <a:pt x="2015" y="1233"/>
                    <a:pt x="2039" y="1170"/>
                    <a:pt x="2031" y="1146"/>
                  </a:cubicBezTo>
                  <a:cubicBezTo>
                    <a:pt x="2031" y="1130"/>
                    <a:pt x="2023" y="1122"/>
                    <a:pt x="2007" y="1114"/>
                  </a:cubicBezTo>
                  <a:cubicBezTo>
                    <a:pt x="1999" y="1107"/>
                    <a:pt x="1983" y="1099"/>
                    <a:pt x="1983" y="1083"/>
                  </a:cubicBezTo>
                  <a:cubicBezTo>
                    <a:pt x="1983" y="1075"/>
                    <a:pt x="1983" y="1059"/>
                    <a:pt x="1976" y="1051"/>
                  </a:cubicBezTo>
                  <a:cubicBezTo>
                    <a:pt x="1976" y="1027"/>
                    <a:pt x="1967" y="1012"/>
                    <a:pt x="1976" y="996"/>
                  </a:cubicBezTo>
                  <a:cubicBezTo>
                    <a:pt x="1976" y="988"/>
                    <a:pt x="1983" y="988"/>
                    <a:pt x="1991" y="988"/>
                  </a:cubicBezTo>
                  <a:cubicBezTo>
                    <a:pt x="1999" y="980"/>
                    <a:pt x="2007" y="980"/>
                    <a:pt x="2023" y="980"/>
                  </a:cubicBezTo>
                  <a:cubicBezTo>
                    <a:pt x="2031" y="980"/>
                    <a:pt x="2039" y="980"/>
                    <a:pt x="2047" y="988"/>
                  </a:cubicBezTo>
                  <a:cubicBezTo>
                    <a:pt x="2054" y="988"/>
                    <a:pt x="2062" y="988"/>
                    <a:pt x="2062" y="988"/>
                  </a:cubicBezTo>
                  <a:cubicBezTo>
                    <a:pt x="2086" y="988"/>
                    <a:pt x="2094" y="980"/>
                    <a:pt x="2102" y="972"/>
                  </a:cubicBezTo>
                  <a:cubicBezTo>
                    <a:pt x="2118" y="956"/>
                    <a:pt x="2134" y="949"/>
                    <a:pt x="2149" y="949"/>
                  </a:cubicBezTo>
                  <a:cubicBezTo>
                    <a:pt x="2157" y="940"/>
                    <a:pt x="2165" y="940"/>
                    <a:pt x="2173" y="933"/>
                  </a:cubicBezTo>
                  <a:cubicBezTo>
                    <a:pt x="2181" y="933"/>
                    <a:pt x="2189" y="925"/>
                    <a:pt x="2189" y="925"/>
                  </a:cubicBezTo>
                  <a:cubicBezTo>
                    <a:pt x="2213" y="917"/>
                    <a:pt x="2229" y="909"/>
                    <a:pt x="2229" y="869"/>
                  </a:cubicBezTo>
                  <a:cubicBezTo>
                    <a:pt x="2229" y="830"/>
                    <a:pt x="2244" y="822"/>
                    <a:pt x="2260" y="806"/>
                  </a:cubicBezTo>
                  <a:cubicBezTo>
                    <a:pt x="2268" y="798"/>
                    <a:pt x="2276" y="790"/>
                    <a:pt x="2284" y="782"/>
                  </a:cubicBezTo>
                  <a:cubicBezTo>
                    <a:pt x="2300" y="743"/>
                    <a:pt x="2292" y="664"/>
                    <a:pt x="2276" y="648"/>
                  </a:cubicBezTo>
                  <a:cubicBezTo>
                    <a:pt x="2268" y="648"/>
                    <a:pt x="2260" y="640"/>
                    <a:pt x="2252" y="640"/>
                  </a:cubicBezTo>
                  <a:cubicBezTo>
                    <a:pt x="2229" y="624"/>
                    <a:pt x="2197" y="609"/>
                    <a:pt x="2197" y="585"/>
                  </a:cubicBezTo>
                  <a:cubicBezTo>
                    <a:pt x="2197" y="569"/>
                    <a:pt x="2165" y="537"/>
                    <a:pt x="2142" y="514"/>
                  </a:cubicBezTo>
                  <a:cubicBezTo>
                    <a:pt x="2126" y="498"/>
                    <a:pt x="2110" y="490"/>
                    <a:pt x="2110" y="482"/>
                  </a:cubicBezTo>
                  <a:cubicBezTo>
                    <a:pt x="2102" y="474"/>
                    <a:pt x="2102" y="474"/>
                    <a:pt x="2102" y="474"/>
                  </a:cubicBezTo>
                  <a:cubicBezTo>
                    <a:pt x="2094" y="450"/>
                    <a:pt x="2086" y="387"/>
                    <a:pt x="1983" y="387"/>
                  </a:cubicBezTo>
                  <a:cubicBezTo>
                    <a:pt x="1944" y="387"/>
                    <a:pt x="1928" y="387"/>
                    <a:pt x="1920" y="371"/>
                  </a:cubicBezTo>
                  <a:cubicBezTo>
                    <a:pt x="1912" y="363"/>
                    <a:pt x="1920" y="356"/>
                    <a:pt x="1928" y="348"/>
                  </a:cubicBezTo>
                  <a:cubicBezTo>
                    <a:pt x="1936" y="340"/>
                    <a:pt x="1944" y="324"/>
                    <a:pt x="1944" y="308"/>
                  </a:cubicBezTo>
                  <a:cubicBezTo>
                    <a:pt x="1936" y="300"/>
                    <a:pt x="1936" y="300"/>
                    <a:pt x="1920" y="292"/>
                  </a:cubicBezTo>
                  <a:cubicBezTo>
                    <a:pt x="1904" y="292"/>
                    <a:pt x="1896" y="284"/>
                    <a:pt x="1904" y="245"/>
                  </a:cubicBezTo>
                  <a:cubicBezTo>
                    <a:pt x="1904" y="221"/>
                    <a:pt x="1904" y="205"/>
                    <a:pt x="1904" y="190"/>
                  </a:cubicBezTo>
                  <a:cubicBezTo>
                    <a:pt x="1912" y="174"/>
                    <a:pt x="1912" y="166"/>
                    <a:pt x="1920" y="126"/>
                  </a:cubicBezTo>
                  <a:cubicBezTo>
                    <a:pt x="1936" y="95"/>
                    <a:pt x="1920" y="95"/>
                    <a:pt x="1912" y="87"/>
                  </a:cubicBezTo>
                  <a:cubicBezTo>
                    <a:pt x="1904" y="79"/>
                    <a:pt x="1889" y="71"/>
                    <a:pt x="1889" y="55"/>
                  </a:cubicBezTo>
                  <a:cubicBezTo>
                    <a:pt x="1889" y="39"/>
                    <a:pt x="1880" y="32"/>
                    <a:pt x="1873" y="8"/>
                  </a:cubicBezTo>
                  <a:cubicBezTo>
                    <a:pt x="1865" y="8"/>
                    <a:pt x="1865" y="8"/>
                    <a:pt x="1865" y="8"/>
                  </a:cubicBezTo>
                  <a:cubicBezTo>
                    <a:pt x="1446" y="55"/>
                    <a:pt x="742" y="63"/>
                    <a:pt x="363" y="63"/>
                  </a:cubicBezTo>
                  <a:cubicBezTo>
                    <a:pt x="189" y="63"/>
                    <a:pt x="78" y="55"/>
                    <a:pt x="78" y="55"/>
                  </a:cubicBezTo>
                  <a:cubicBezTo>
                    <a:pt x="70" y="55"/>
                    <a:pt x="70" y="55"/>
                    <a:pt x="70" y="55"/>
                  </a:cubicBezTo>
                  <a:lnTo>
                    <a:pt x="70" y="55"/>
                  </a:lnTo>
                  <a:cubicBezTo>
                    <a:pt x="62" y="55"/>
                    <a:pt x="54" y="63"/>
                    <a:pt x="47" y="71"/>
                  </a:cubicBezTo>
                  <a:cubicBezTo>
                    <a:pt x="39" y="87"/>
                    <a:pt x="39" y="95"/>
                    <a:pt x="47" y="110"/>
                  </a:cubicBezTo>
                  <a:cubicBezTo>
                    <a:pt x="54" y="126"/>
                    <a:pt x="54" y="142"/>
                    <a:pt x="39" y="158"/>
                  </a:cubicBezTo>
                  <a:cubicBezTo>
                    <a:pt x="31" y="158"/>
                    <a:pt x="31" y="166"/>
                    <a:pt x="31" y="166"/>
                  </a:cubicBezTo>
                  <a:cubicBezTo>
                    <a:pt x="31" y="174"/>
                    <a:pt x="39" y="182"/>
                    <a:pt x="54" y="190"/>
                  </a:cubicBezTo>
                  <a:cubicBezTo>
                    <a:pt x="54" y="190"/>
                    <a:pt x="54" y="197"/>
                    <a:pt x="62" y="197"/>
                  </a:cubicBezTo>
                  <a:lnTo>
                    <a:pt x="62" y="197"/>
                  </a:lnTo>
                  <a:cubicBezTo>
                    <a:pt x="78" y="213"/>
                    <a:pt x="94" y="213"/>
                    <a:pt x="94" y="229"/>
                  </a:cubicBezTo>
                  <a:cubicBezTo>
                    <a:pt x="94" y="237"/>
                    <a:pt x="94" y="237"/>
                    <a:pt x="86" y="245"/>
                  </a:cubicBezTo>
                  <a:cubicBezTo>
                    <a:pt x="78" y="261"/>
                    <a:pt x="78" y="261"/>
                    <a:pt x="78" y="276"/>
                  </a:cubicBezTo>
                  <a:cubicBezTo>
                    <a:pt x="78" y="284"/>
                    <a:pt x="78" y="292"/>
                    <a:pt x="78" y="316"/>
                  </a:cubicBezTo>
                  <a:cubicBezTo>
                    <a:pt x="70" y="348"/>
                    <a:pt x="54" y="356"/>
                    <a:pt x="47" y="363"/>
                  </a:cubicBezTo>
                  <a:cubicBezTo>
                    <a:pt x="31" y="371"/>
                    <a:pt x="23" y="379"/>
                    <a:pt x="16" y="403"/>
                  </a:cubicBezTo>
                  <a:cubicBezTo>
                    <a:pt x="8" y="419"/>
                    <a:pt x="16" y="427"/>
                    <a:pt x="31" y="434"/>
                  </a:cubicBezTo>
                  <a:cubicBezTo>
                    <a:pt x="39" y="443"/>
                    <a:pt x="54" y="450"/>
                    <a:pt x="70" y="474"/>
                  </a:cubicBezTo>
                  <a:cubicBezTo>
                    <a:pt x="86" y="514"/>
                    <a:pt x="94" y="537"/>
                    <a:pt x="102" y="561"/>
                  </a:cubicBezTo>
                  <a:cubicBezTo>
                    <a:pt x="102" y="569"/>
                    <a:pt x="110" y="577"/>
                    <a:pt x="110" y="585"/>
                  </a:cubicBezTo>
                  <a:cubicBezTo>
                    <a:pt x="118" y="593"/>
                    <a:pt x="118" y="601"/>
                    <a:pt x="118" y="616"/>
                  </a:cubicBezTo>
                  <a:cubicBezTo>
                    <a:pt x="118" y="624"/>
                    <a:pt x="118" y="640"/>
                    <a:pt x="126" y="664"/>
                  </a:cubicBezTo>
                  <a:cubicBezTo>
                    <a:pt x="133" y="672"/>
                    <a:pt x="133" y="680"/>
                    <a:pt x="141" y="687"/>
                  </a:cubicBezTo>
                  <a:cubicBezTo>
                    <a:pt x="141" y="703"/>
                    <a:pt x="149" y="711"/>
                    <a:pt x="157" y="727"/>
                  </a:cubicBezTo>
                  <a:cubicBezTo>
                    <a:pt x="165" y="743"/>
                    <a:pt x="173" y="759"/>
                    <a:pt x="173" y="767"/>
                  </a:cubicBezTo>
                  <a:cubicBezTo>
                    <a:pt x="181" y="782"/>
                    <a:pt x="181" y="798"/>
                    <a:pt x="197" y="822"/>
                  </a:cubicBezTo>
                  <a:cubicBezTo>
                    <a:pt x="220" y="846"/>
                    <a:pt x="213" y="917"/>
                    <a:pt x="213" y="956"/>
                  </a:cubicBezTo>
                  <a:cubicBezTo>
                    <a:pt x="213" y="964"/>
                    <a:pt x="213" y="964"/>
                    <a:pt x="213" y="972"/>
                  </a:cubicBezTo>
                  <a:cubicBezTo>
                    <a:pt x="213" y="980"/>
                    <a:pt x="213" y="988"/>
                    <a:pt x="220" y="988"/>
                  </a:cubicBezTo>
                  <a:lnTo>
                    <a:pt x="228" y="980"/>
                  </a:lnTo>
                  <a:lnTo>
                    <a:pt x="236" y="980"/>
                  </a:lnTo>
                  <a:cubicBezTo>
                    <a:pt x="252" y="980"/>
                    <a:pt x="268" y="1012"/>
                    <a:pt x="268" y="1012"/>
                  </a:cubicBezTo>
                  <a:lnTo>
                    <a:pt x="268" y="1012"/>
                  </a:lnTo>
                  <a:cubicBezTo>
                    <a:pt x="268" y="1012"/>
                    <a:pt x="268" y="1035"/>
                    <a:pt x="268" y="1051"/>
                  </a:cubicBezTo>
                  <a:cubicBezTo>
                    <a:pt x="260" y="1059"/>
                    <a:pt x="268" y="1059"/>
                    <a:pt x="276" y="1067"/>
                  </a:cubicBezTo>
                  <a:cubicBezTo>
                    <a:pt x="284" y="1067"/>
                    <a:pt x="292" y="1075"/>
                    <a:pt x="292" y="1083"/>
                  </a:cubicBezTo>
                  <a:cubicBezTo>
                    <a:pt x="284" y="1107"/>
                    <a:pt x="284" y="1122"/>
                    <a:pt x="292" y="1130"/>
                  </a:cubicBezTo>
                  <a:cubicBezTo>
                    <a:pt x="307" y="1138"/>
                    <a:pt x="307" y="1170"/>
                    <a:pt x="292" y="1193"/>
                  </a:cubicBezTo>
                  <a:cubicBezTo>
                    <a:pt x="284" y="1217"/>
                    <a:pt x="284" y="1217"/>
                    <a:pt x="300" y="1233"/>
                  </a:cubicBezTo>
                  <a:cubicBezTo>
                    <a:pt x="307" y="1241"/>
                    <a:pt x="307" y="1241"/>
                    <a:pt x="315" y="1249"/>
                  </a:cubicBezTo>
                  <a:cubicBezTo>
                    <a:pt x="331" y="1273"/>
                    <a:pt x="315" y="1320"/>
                    <a:pt x="307" y="1351"/>
                  </a:cubicBezTo>
                  <a:cubicBezTo>
                    <a:pt x="300" y="1367"/>
                    <a:pt x="300" y="1383"/>
                    <a:pt x="300" y="1391"/>
                  </a:cubicBezTo>
                  <a:cubicBezTo>
                    <a:pt x="300" y="1399"/>
                    <a:pt x="300" y="1399"/>
                    <a:pt x="300" y="1399"/>
                  </a:cubicBezTo>
                  <a:cubicBezTo>
                    <a:pt x="307" y="1399"/>
                    <a:pt x="307" y="1399"/>
                    <a:pt x="307" y="1399"/>
                  </a:cubicBezTo>
                  <a:cubicBezTo>
                    <a:pt x="315" y="1399"/>
                    <a:pt x="315" y="1399"/>
                    <a:pt x="323" y="1399"/>
                  </a:cubicBezTo>
                  <a:cubicBezTo>
                    <a:pt x="331" y="1399"/>
                    <a:pt x="339" y="1407"/>
                    <a:pt x="339" y="1423"/>
                  </a:cubicBezTo>
                  <a:cubicBezTo>
                    <a:pt x="339" y="1431"/>
                    <a:pt x="339" y="1431"/>
                    <a:pt x="339" y="1439"/>
                  </a:cubicBezTo>
                  <a:cubicBezTo>
                    <a:pt x="466" y="1439"/>
                    <a:pt x="1430" y="1423"/>
                    <a:pt x="1754" y="1367"/>
                  </a:cubicBezTo>
                  <a:lnTo>
                    <a:pt x="1762" y="1367"/>
                  </a:lnTo>
                  <a:lnTo>
                    <a:pt x="1880" y="1494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Freeform 512"/>
            <p:cNvSpPr>
              <a:spLocks noChangeArrowheads="1"/>
            </p:cNvSpPr>
            <p:nvPr/>
          </p:nvSpPr>
          <p:spPr bwMode="auto">
            <a:xfrm>
              <a:off x="17803233" y="7613281"/>
              <a:ext cx="985706" cy="902209"/>
            </a:xfrm>
            <a:custGeom>
              <a:avLst/>
              <a:gdLst>
                <a:gd name="T0" fmla="*/ 1644 w 1874"/>
                <a:gd name="T1" fmla="*/ 198 h 1717"/>
                <a:gd name="T2" fmla="*/ 1644 w 1874"/>
                <a:gd name="T3" fmla="*/ 198 h 1717"/>
                <a:gd name="T4" fmla="*/ 1715 w 1874"/>
                <a:gd name="T5" fmla="*/ 79 h 1717"/>
                <a:gd name="T6" fmla="*/ 1644 w 1874"/>
                <a:gd name="T7" fmla="*/ 0 h 1717"/>
                <a:gd name="T8" fmla="*/ 0 w 1874"/>
                <a:gd name="T9" fmla="*/ 79 h 1717"/>
                <a:gd name="T10" fmla="*/ 79 w 1874"/>
                <a:gd name="T11" fmla="*/ 514 h 1717"/>
                <a:gd name="T12" fmla="*/ 87 w 1874"/>
                <a:gd name="T13" fmla="*/ 1399 h 1717"/>
                <a:gd name="T14" fmla="*/ 94 w 1874"/>
                <a:gd name="T15" fmla="*/ 1399 h 1717"/>
                <a:gd name="T16" fmla="*/ 134 w 1874"/>
                <a:gd name="T17" fmla="*/ 1463 h 1717"/>
                <a:gd name="T18" fmla="*/ 166 w 1874"/>
                <a:gd name="T19" fmla="*/ 1431 h 1717"/>
                <a:gd name="T20" fmla="*/ 229 w 1874"/>
                <a:gd name="T21" fmla="*/ 1439 h 1717"/>
                <a:gd name="T22" fmla="*/ 269 w 1874"/>
                <a:gd name="T23" fmla="*/ 1463 h 1717"/>
                <a:gd name="T24" fmla="*/ 269 w 1874"/>
                <a:gd name="T25" fmla="*/ 1716 h 1717"/>
                <a:gd name="T26" fmla="*/ 1407 w 1874"/>
                <a:gd name="T27" fmla="*/ 1684 h 1717"/>
                <a:gd name="T28" fmla="*/ 1407 w 1874"/>
                <a:gd name="T29" fmla="*/ 1668 h 1717"/>
                <a:gd name="T30" fmla="*/ 1407 w 1874"/>
                <a:gd name="T31" fmla="*/ 1613 h 1717"/>
                <a:gd name="T32" fmla="*/ 1415 w 1874"/>
                <a:gd name="T33" fmla="*/ 1557 h 1717"/>
                <a:gd name="T34" fmla="*/ 1391 w 1874"/>
                <a:gd name="T35" fmla="*/ 1494 h 1717"/>
                <a:gd name="T36" fmla="*/ 1375 w 1874"/>
                <a:gd name="T37" fmla="*/ 1431 h 1717"/>
                <a:gd name="T38" fmla="*/ 1375 w 1874"/>
                <a:gd name="T39" fmla="*/ 1360 h 1717"/>
                <a:gd name="T40" fmla="*/ 1399 w 1874"/>
                <a:gd name="T41" fmla="*/ 1297 h 1717"/>
                <a:gd name="T42" fmla="*/ 1399 w 1874"/>
                <a:gd name="T43" fmla="*/ 1218 h 1717"/>
                <a:gd name="T44" fmla="*/ 1439 w 1874"/>
                <a:gd name="T45" fmla="*/ 1186 h 1717"/>
                <a:gd name="T46" fmla="*/ 1462 w 1874"/>
                <a:gd name="T47" fmla="*/ 1154 h 1717"/>
                <a:gd name="T48" fmla="*/ 1462 w 1874"/>
                <a:gd name="T49" fmla="*/ 1123 h 1717"/>
                <a:gd name="T50" fmla="*/ 1462 w 1874"/>
                <a:gd name="T51" fmla="*/ 1083 h 1717"/>
                <a:gd name="T52" fmla="*/ 1533 w 1874"/>
                <a:gd name="T53" fmla="*/ 1020 h 1717"/>
                <a:gd name="T54" fmla="*/ 1573 w 1874"/>
                <a:gd name="T55" fmla="*/ 973 h 1717"/>
                <a:gd name="T56" fmla="*/ 1589 w 1874"/>
                <a:gd name="T57" fmla="*/ 901 h 1717"/>
                <a:gd name="T58" fmla="*/ 1612 w 1874"/>
                <a:gd name="T59" fmla="*/ 799 h 1717"/>
                <a:gd name="T60" fmla="*/ 1660 w 1874"/>
                <a:gd name="T61" fmla="*/ 767 h 1717"/>
                <a:gd name="T62" fmla="*/ 1676 w 1874"/>
                <a:gd name="T63" fmla="*/ 735 h 1717"/>
                <a:gd name="T64" fmla="*/ 1699 w 1874"/>
                <a:gd name="T65" fmla="*/ 688 h 1717"/>
                <a:gd name="T66" fmla="*/ 1739 w 1874"/>
                <a:gd name="T67" fmla="*/ 640 h 1717"/>
                <a:gd name="T68" fmla="*/ 1778 w 1874"/>
                <a:gd name="T69" fmla="*/ 585 h 1717"/>
                <a:gd name="T70" fmla="*/ 1723 w 1874"/>
                <a:gd name="T71" fmla="*/ 530 h 1717"/>
                <a:gd name="T72" fmla="*/ 1747 w 1874"/>
                <a:gd name="T73" fmla="*/ 474 h 1717"/>
                <a:gd name="T74" fmla="*/ 1778 w 1874"/>
                <a:gd name="T75" fmla="*/ 419 h 1717"/>
                <a:gd name="T76" fmla="*/ 1802 w 1874"/>
                <a:gd name="T77" fmla="*/ 396 h 1717"/>
                <a:gd name="T78" fmla="*/ 1810 w 1874"/>
                <a:gd name="T79" fmla="*/ 340 h 1717"/>
                <a:gd name="T80" fmla="*/ 1873 w 1874"/>
                <a:gd name="T81" fmla="*/ 229 h 1717"/>
                <a:gd name="T82" fmla="*/ 1676 w 1874"/>
                <a:gd name="T83" fmla="*/ 245 h 1717"/>
                <a:gd name="T84" fmla="*/ 1644 w 1874"/>
                <a:gd name="T85" fmla="*/ 198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4" h="1717">
                  <a:moveTo>
                    <a:pt x="1644" y="198"/>
                  </a:moveTo>
                  <a:lnTo>
                    <a:pt x="1644" y="198"/>
                  </a:lnTo>
                  <a:cubicBezTo>
                    <a:pt x="1668" y="166"/>
                    <a:pt x="1699" y="150"/>
                    <a:pt x="1715" y="79"/>
                  </a:cubicBezTo>
                  <a:cubicBezTo>
                    <a:pt x="1739" y="16"/>
                    <a:pt x="1644" y="0"/>
                    <a:pt x="1644" y="0"/>
                  </a:cubicBezTo>
                  <a:cubicBezTo>
                    <a:pt x="1383" y="32"/>
                    <a:pt x="213" y="71"/>
                    <a:pt x="0" y="79"/>
                  </a:cubicBezTo>
                  <a:cubicBezTo>
                    <a:pt x="16" y="198"/>
                    <a:pt x="39" y="348"/>
                    <a:pt x="79" y="514"/>
                  </a:cubicBezTo>
                  <a:cubicBezTo>
                    <a:pt x="87" y="1399"/>
                    <a:pt x="87" y="1399"/>
                    <a:pt x="87" y="1399"/>
                  </a:cubicBezTo>
                  <a:cubicBezTo>
                    <a:pt x="87" y="1399"/>
                    <a:pt x="87" y="1399"/>
                    <a:pt x="94" y="1399"/>
                  </a:cubicBezTo>
                  <a:cubicBezTo>
                    <a:pt x="126" y="1407"/>
                    <a:pt x="110" y="1447"/>
                    <a:pt x="134" y="1463"/>
                  </a:cubicBezTo>
                  <a:cubicBezTo>
                    <a:pt x="158" y="1486"/>
                    <a:pt x="150" y="1439"/>
                    <a:pt x="166" y="1431"/>
                  </a:cubicBezTo>
                  <a:cubicBezTo>
                    <a:pt x="174" y="1431"/>
                    <a:pt x="197" y="1439"/>
                    <a:pt x="229" y="1439"/>
                  </a:cubicBezTo>
                  <a:cubicBezTo>
                    <a:pt x="253" y="1439"/>
                    <a:pt x="269" y="1463"/>
                    <a:pt x="269" y="1463"/>
                  </a:cubicBezTo>
                  <a:cubicBezTo>
                    <a:pt x="269" y="1716"/>
                    <a:pt x="269" y="1716"/>
                    <a:pt x="269" y="171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07" y="1676"/>
                    <a:pt x="1407" y="1676"/>
                    <a:pt x="1407" y="1668"/>
                  </a:cubicBezTo>
                  <a:cubicBezTo>
                    <a:pt x="1391" y="1621"/>
                    <a:pt x="1423" y="1637"/>
                    <a:pt x="1407" y="1613"/>
                  </a:cubicBezTo>
                  <a:cubicBezTo>
                    <a:pt x="1399" y="1597"/>
                    <a:pt x="1407" y="1581"/>
                    <a:pt x="1415" y="1557"/>
                  </a:cubicBezTo>
                  <a:cubicBezTo>
                    <a:pt x="1423" y="1534"/>
                    <a:pt x="1415" y="1526"/>
                    <a:pt x="1391" y="1494"/>
                  </a:cubicBezTo>
                  <a:cubicBezTo>
                    <a:pt x="1367" y="1471"/>
                    <a:pt x="1359" y="1447"/>
                    <a:pt x="1375" y="1431"/>
                  </a:cubicBezTo>
                  <a:cubicBezTo>
                    <a:pt x="1391" y="1415"/>
                    <a:pt x="1375" y="1384"/>
                    <a:pt x="1375" y="1360"/>
                  </a:cubicBezTo>
                  <a:cubicBezTo>
                    <a:pt x="1375" y="1344"/>
                    <a:pt x="1375" y="1313"/>
                    <a:pt x="1399" y="1297"/>
                  </a:cubicBezTo>
                  <a:cubicBezTo>
                    <a:pt x="1430" y="1289"/>
                    <a:pt x="1407" y="1249"/>
                    <a:pt x="1399" y="1218"/>
                  </a:cubicBezTo>
                  <a:cubicBezTo>
                    <a:pt x="1399" y="1186"/>
                    <a:pt x="1415" y="1186"/>
                    <a:pt x="1439" y="1186"/>
                  </a:cubicBezTo>
                  <a:cubicBezTo>
                    <a:pt x="1462" y="1186"/>
                    <a:pt x="1470" y="1170"/>
                    <a:pt x="1462" y="1154"/>
                  </a:cubicBezTo>
                  <a:cubicBezTo>
                    <a:pt x="1454" y="1146"/>
                    <a:pt x="1454" y="1139"/>
                    <a:pt x="1462" y="1123"/>
                  </a:cubicBezTo>
                  <a:cubicBezTo>
                    <a:pt x="1478" y="1115"/>
                    <a:pt x="1470" y="1107"/>
                    <a:pt x="1462" y="1083"/>
                  </a:cubicBezTo>
                  <a:cubicBezTo>
                    <a:pt x="1462" y="1051"/>
                    <a:pt x="1502" y="1028"/>
                    <a:pt x="1533" y="1020"/>
                  </a:cubicBezTo>
                  <a:cubicBezTo>
                    <a:pt x="1565" y="1012"/>
                    <a:pt x="1573" y="996"/>
                    <a:pt x="1573" y="973"/>
                  </a:cubicBezTo>
                  <a:cubicBezTo>
                    <a:pt x="1573" y="941"/>
                    <a:pt x="1573" y="917"/>
                    <a:pt x="1589" y="901"/>
                  </a:cubicBezTo>
                  <a:cubicBezTo>
                    <a:pt x="1604" y="886"/>
                    <a:pt x="1612" y="830"/>
                    <a:pt x="1612" y="799"/>
                  </a:cubicBezTo>
                  <a:cubicBezTo>
                    <a:pt x="1620" y="767"/>
                    <a:pt x="1644" y="767"/>
                    <a:pt x="1660" y="767"/>
                  </a:cubicBezTo>
                  <a:cubicBezTo>
                    <a:pt x="1676" y="759"/>
                    <a:pt x="1676" y="767"/>
                    <a:pt x="1676" y="735"/>
                  </a:cubicBezTo>
                  <a:cubicBezTo>
                    <a:pt x="1676" y="696"/>
                    <a:pt x="1699" y="688"/>
                    <a:pt x="1699" y="688"/>
                  </a:cubicBezTo>
                  <a:cubicBezTo>
                    <a:pt x="1699" y="688"/>
                    <a:pt x="1707" y="656"/>
                    <a:pt x="1739" y="640"/>
                  </a:cubicBezTo>
                  <a:cubicBezTo>
                    <a:pt x="1763" y="625"/>
                    <a:pt x="1786" y="633"/>
                    <a:pt x="1778" y="585"/>
                  </a:cubicBezTo>
                  <a:cubicBezTo>
                    <a:pt x="1763" y="538"/>
                    <a:pt x="1723" y="554"/>
                    <a:pt x="1723" y="530"/>
                  </a:cubicBezTo>
                  <a:cubicBezTo>
                    <a:pt x="1723" y="506"/>
                    <a:pt x="1715" y="490"/>
                    <a:pt x="1747" y="474"/>
                  </a:cubicBezTo>
                  <a:cubicBezTo>
                    <a:pt x="1770" y="467"/>
                    <a:pt x="1770" y="443"/>
                    <a:pt x="1778" y="419"/>
                  </a:cubicBezTo>
                  <a:cubicBezTo>
                    <a:pt x="1778" y="396"/>
                    <a:pt x="1786" y="411"/>
                    <a:pt x="1802" y="396"/>
                  </a:cubicBezTo>
                  <a:cubicBezTo>
                    <a:pt x="1818" y="380"/>
                    <a:pt x="1778" y="348"/>
                    <a:pt x="1810" y="340"/>
                  </a:cubicBezTo>
                  <a:cubicBezTo>
                    <a:pt x="1842" y="332"/>
                    <a:pt x="1873" y="261"/>
                    <a:pt x="1873" y="229"/>
                  </a:cubicBezTo>
                  <a:cubicBezTo>
                    <a:pt x="1810" y="229"/>
                    <a:pt x="1707" y="237"/>
                    <a:pt x="1676" y="245"/>
                  </a:cubicBezTo>
                  <a:cubicBezTo>
                    <a:pt x="1628" y="253"/>
                    <a:pt x="1628" y="229"/>
                    <a:pt x="1644" y="19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Freeform 513"/>
            <p:cNvSpPr>
              <a:spLocks noChangeArrowheads="1"/>
            </p:cNvSpPr>
            <p:nvPr/>
          </p:nvSpPr>
          <p:spPr bwMode="auto">
            <a:xfrm>
              <a:off x="17803233" y="7608642"/>
              <a:ext cx="985706" cy="906848"/>
            </a:xfrm>
            <a:custGeom>
              <a:avLst/>
              <a:gdLst>
                <a:gd name="T0" fmla="*/ 260 w 1874"/>
                <a:gd name="T1" fmla="*/ 1471 h 1725"/>
                <a:gd name="T2" fmla="*/ 166 w 1874"/>
                <a:gd name="T3" fmla="*/ 1447 h 1725"/>
                <a:gd name="T4" fmla="*/ 126 w 1874"/>
                <a:gd name="T5" fmla="*/ 1479 h 1725"/>
                <a:gd name="T6" fmla="*/ 87 w 1874"/>
                <a:gd name="T7" fmla="*/ 1415 h 1725"/>
                <a:gd name="T8" fmla="*/ 79 w 1874"/>
                <a:gd name="T9" fmla="*/ 522 h 1725"/>
                <a:gd name="T10" fmla="*/ 0 w 1874"/>
                <a:gd name="T11" fmla="*/ 87 h 1725"/>
                <a:gd name="T12" fmla="*/ 1644 w 1874"/>
                <a:gd name="T13" fmla="*/ 0 h 1725"/>
                <a:gd name="T14" fmla="*/ 1668 w 1874"/>
                <a:gd name="T15" fmla="*/ 182 h 1725"/>
                <a:gd name="T16" fmla="*/ 1676 w 1874"/>
                <a:gd name="T17" fmla="*/ 245 h 1725"/>
                <a:gd name="T18" fmla="*/ 1873 w 1874"/>
                <a:gd name="T19" fmla="*/ 237 h 1725"/>
                <a:gd name="T20" fmla="*/ 1802 w 1874"/>
                <a:gd name="T21" fmla="*/ 372 h 1725"/>
                <a:gd name="T22" fmla="*/ 1778 w 1874"/>
                <a:gd name="T23" fmla="*/ 427 h 1725"/>
                <a:gd name="T24" fmla="*/ 1731 w 1874"/>
                <a:gd name="T25" fmla="*/ 522 h 1725"/>
                <a:gd name="T26" fmla="*/ 1778 w 1874"/>
                <a:gd name="T27" fmla="*/ 593 h 1725"/>
                <a:gd name="T28" fmla="*/ 1699 w 1874"/>
                <a:gd name="T29" fmla="*/ 696 h 1725"/>
                <a:gd name="T30" fmla="*/ 1683 w 1874"/>
                <a:gd name="T31" fmla="*/ 743 h 1725"/>
                <a:gd name="T32" fmla="*/ 1652 w 1874"/>
                <a:gd name="T33" fmla="*/ 775 h 1725"/>
                <a:gd name="T34" fmla="*/ 1589 w 1874"/>
                <a:gd name="T35" fmla="*/ 909 h 1725"/>
                <a:gd name="T36" fmla="*/ 1470 w 1874"/>
                <a:gd name="T37" fmla="*/ 1083 h 1725"/>
                <a:gd name="T38" fmla="*/ 1462 w 1874"/>
                <a:gd name="T39" fmla="*/ 1154 h 1725"/>
                <a:gd name="T40" fmla="*/ 1439 w 1874"/>
                <a:gd name="T41" fmla="*/ 1202 h 1725"/>
                <a:gd name="T42" fmla="*/ 1407 w 1874"/>
                <a:gd name="T43" fmla="*/ 1226 h 1725"/>
                <a:gd name="T44" fmla="*/ 1375 w 1874"/>
                <a:gd name="T45" fmla="*/ 1368 h 1725"/>
                <a:gd name="T46" fmla="*/ 1391 w 1874"/>
                <a:gd name="T47" fmla="*/ 1502 h 1725"/>
                <a:gd name="T48" fmla="*/ 1415 w 1874"/>
                <a:gd name="T49" fmla="*/ 1581 h 1725"/>
                <a:gd name="T50" fmla="*/ 1407 w 1874"/>
                <a:gd name="T51" fmla="*/ 1676 h 1725"/>
                <a:gd name="T52" fmla="*/ 1407 w 1874"/>
                <a:gd name="T53" fmla="*/ 1692 h 1725"/>
                <a:gd name="T54" fmla="*/ 166 w 1874"/>
                <a:gd name="T55" fmla="*/ 1439 h 1725"/>
                <a:gd name="T56" fmla="*/ 269 w 1874"/>
                <a:gd name="T57" fmla="*/ 1463 h 1725"/>
                <a:gd name="T58" fmla="*/ 276 w 1874"/>
                <a:gd name="T59" fmla="*/ 1716 h 1725"/>
                <a:gd name="T60" fmla="*/ 1407 w 1874"/>
                <a:gd name="T61" fmla="*/ 1637 h 1725"/>
                <a:gd name="T62" fmla="*/ 1415 w 1874"/>
                <a:gd name="T63" fmla="*/ 1565 h 1725"/>
                <a:gd name="T64" fmla="*/ 1375 w 1874"/>
                <a:gd name="T65" fmla="*/ 1439 h 1725"/>
                <a:gd name="T66" fmla="*/ 1399 w 1874"/>
                <a:gd name="T67" fmla="*/ 1305 h 1725"/>
                <a:gd name="T68" fmla="*/ 1399 w 1874"/>
                <a:gd name="T69" fmla="*/ 1202 h 1725"/>
                <a:gd name="T70" fmla="*/ 1462 w 1874"/>
                <a:gd name="T71" fmla="*/ 1178 h 1725"/>
                <a:gd name="T72" fmla="*/ 1462 w 1874"/>
                <a:gd name="T73" fmla="*/ 1131 h 1725"/>
                <a:gd name="T74" fmla="*/ 1533 w 1874"/>
                <a:gd name="T75" fmla="*/ 1028 h 1725"/>
                <a:gd name="T76" fmla="*/ 1612 w 1874"/>
                <a:gd name="T77" fmla="*/ 822 h 1725"/>
                <a:gd name="T78" fmla="*/ 1660 w 1874"/>
                <a:gd name="T79" fmla="*/ 767 h 1725"/>
                <a:gd name="T80" fmla="*/ 1699 w 1874"/>
                <a:gd name="T81" fmla="*/ 696 h 1725"/>
                <a:gd name="T82" fmla="*/ 1770 w 1874"/>
                <a:gd name="T83" fmla="*/ 593 h 1725"/>
                <a:gd name="T84" fmla="*/ 1723 w 1874"/>
                <a:gd name="T85" fmla="*/ 522 h 1725"/>
                <a:gd name="T86" fmla="*/ 1770 w 1874"/>
                <a:gd name="T87" fmla="*/ 427 h 1725"/>
                <a:gd name="T88" fmla="*/ 1794 w 1874"/>
                <a:gd name="T89" fmla="*/ 380 h 1725"/>
                <a:gd name="T90" fmla="*/ 1865 w 1874"/>
                <a:gd name="T91" fmla="*/ 237 h 1725"/>
                <a:gd name="T92" fmla="*/ 1644 w 1874"/>
                <a:gd name="T93" fmla="*/ 206 h 1725"/>
                <a:gd name="T94" fmla="*/ 1707 w 1874"/>
                <a:gd name="T95" fmla="*/ 48 h 1725"/>
                <a:gd name="T96" fmla="*/ 87 w 1874"/>
                <a:gd name="T97" fmla="*/ 522 h 1725"/>
                <a:gd name="T98" fmla="*/ 94 w 1874"/>
                <a:gd name="T99" fmla="*/ 1407 h 1725"/>
                <a:gd name="T100" fmla="*/ 142 w 1874"/>
                <a:gd name="T101" fmla="*/ 1471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74" h="1725">
                  <a:moveTo>
                    <a:pt x="269" y="1724"/>
                  </a:moveTo>
                  <a:lnTo>
                    <a:pt x="269" y="1724"/>
                  </a:lnTo>
                  <a:cubicBezTo>
                    <a:pt x="260" y="1471"/>
                    <a:pt x="260" y="1471"/>
                    <a:pt x="260" y="1471"/>
                  </a:cubicBezTo>
                  <a:cubicBezTo>
                    <a:pt x="260" y="1463"/>
                    <a:pt x="253" y="1447"/>
                    <a:pt x="229" y="1447"/>
                  </a:cubicBezTo>
                  <a:cubicBezTo>
                    <a:pt x="213" y="1447"/>
                    <a:pt x="197" y="1447"/>
                    <a:pt x="189" y="1447"/>
                  </a:cubicBezTo>
                  <a:cubicBezTo>
                    <a:pt x="174" y="1447"/>
                    <a:pt x="166" y="1447"/>
                    <a:pt x="166" y="1447"/>
                  </a:cubicBezTo>
                  <a:cubicBezTo>
                    <a:pt x="166" y="1447"/>
                    <a:pt x="158" y="1455"/>
                    <a:pt x="158" y="1463"/>
                  </a:cubicBezTo>
                  <a:cubicBezTo>
                    <a:pt x="158" y="1471"/>
                    <a:pt x="150" y="1479"/>
                    <a:pt x="142" y="1479"/>
                  </a:cubicBezTo>
                  <a:cubicBezTo>
                    <a:pt x="142" y="1479"/>
                    <a:pt x="134" y="1479"/>
                    <a:pt x="126" y="1479"/>
                  </a:cubicBezTo>
                  <a:cubicBezTo>
                    <a:pt x="118" y="1463"/>
                    <a:pt x="118" y="1455"/>
                    <a:pt x="110" y="1439"/>
                  </a:cubicBezTo>
                  <a:cubicBezTo>
                    <a:pt x="110" y="1423"/>
                    <a:pt x="110" y="1415"/>
                    <a:pt x="94" y="1415"/>
                  </a:cubicBezTo>
                  <a:cubicBezTo>
                    <a:pt x="87" y="1415"/>
                    <a:pt x="87" y="1415"/>
                    <a:pt x="87" y="1415"/>
                  </a:cubicBezTo>
                  <a:cubicBezTo>
                    <a:pt x="79" y="1415"/>
                    <a:pt x="79" y="1415"/>
                    <a:pt x="79" y="1415"/>
                  </a:cubicBezTo>
                  <a:cubicBezTo>
                    <a:pt x="79" y="1407"/>
                    <a:pt x="79" y="1407"/>
                    <a:pt x="79" y="1407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39" y="380"/>
                    <a:pt x="16" y="237"/>
                    <a:pt x="0" y="87"/>
                  </a:cubicBezTo>
                  <a:lnTo>
                    <a:pt x="0" y="87"/>
                  </a:lnTo>
                  <a:lnTo>
                    <a:pt x="0" y="87"/>
                  </a:lnTo>
                  <a:cubicBezTo>
                    <a:pt x="229" y="79"/>
                    <a:pt x="1391" y="40"/>
                    <a:pt x="1644" y="0"/>
                  </a:cubicBezTo>
                  <a:lnTo>
                    <a:pt x="1644" y="0"/>
                  </a:lnTo>
                  <a:lnTo>
                    <a:pt x="1644" y="0"/>
                  </a:lnTo>
                  <a:cubicBezTo>
                    <a:pt x="1644" y="0"/>
                    <a:pt x="1692" y="8"/>
                    <a:pt x="1715" y="40"/>
                  </a:cubicBezTo>
                  <a:cubicBezTo>
                    <a:pt x="1723" y="56"/>
                    <a:pt x="1723" y="71"/>
                    <a:pt x="1715" y="95"/>
                  </a:cubicBezTo>
                  <a:cubicBezTo>
                    <a:pt x="1707" y="142"/>
                    <a:pt x="1683" y="166"/>
                    <a:pt x="1668" y="182"/>
                  </a:cubicBezTo>
                  <a:cubicBezTo>
                    <a:pt x="1660" y="190"/>
                    <a:pt x="1652" y="198"/>
                    <a:pt x="1644" y="206"/>
                  </a:cubicBezTo>
                  <a:cubicBezTo>
                    <a:pt x="1636" y="222"/>
                    <a:pt x="1636" y="237"/>
                    <a:pt x="1636" y="245"/>
                  </a:cubicBezTo>
                  <a:cubicBezTo>
                    <a:pt x="1644" y="245"/>
                    <a:pt x="1652" y="253"/>
                    <a:pt x="1676" y="245"/>
                  </a:cubicBezTo>
                  <a:cubicBezTo>
                    <a:pt x="1715" y="245"/>
                    <a:pt x="1826" y="237"/>
                    <a:pt x="1873" y="229"/>
                  </a:cubicBezTo>
                  <a:lnTo>
                    <a:pt x="1873" y="229"/>
                  </a:lnTo>
                  <a:cubicBezTo>
                    <a:pt x="1873" y="237"/>
                    <a:pt x="1873" y="237"/>
                    <a:pt x="1873" y="237"/>
                  </a:cubicBezTo>
                  <a:cubicBezTo>
                    <a:pt x="1873" y="269"/>
                    <a:pt x="1842" y="340"/>
                    <a:pt x="1810" y="348"/>
                  </a:cubicBezTo>
                  <a:cubicBezTo>
                    <a:pt x="1810" y="356"/>
                    <a:pt x="1802" y="356"/>
                    <a:pt x="1802" y="356"/>
                  </a:cubicBezTo>
                  <a:cubicBezTo>
                    <a:pt x="1802" y="364"/>
                    <a:pt x="1802" y="372"/>
                    <a:pt x="1802" y="372"/>
                  </a:cubicBezTo>
                  <a:cubicBezTo>
                    <a:pt x="1810" y="388"/>
                    <a:pt x="1810" y="395"/>
                    <a:pt x="1802" y="404"/>
                  </a:cubicBezTo>
                  <a:cubicBezTo>
                    <a:pt x="1794" y="411"/>
                    <a:pt x="1794" y="411"/>
                    <a:pt x="1786" y="419"/>
                  </a:cubicBezTo>
                  <a:cubicBezTo>
                    <a:pt x="1786" y="419"/>
                    <a:pt x="1786" y="419"/>
                    <a:pt x="1778" y="427"/>
                  </a:cubicBezTo>
                  <a:cubicBezTo>
                    <a:pt x="1778" y="435"/>
                    <a:pt x="1778" y="435"/>
                    <a:pt x="1778" y="435"/>
                  </a:cubicBezTo>
                  <a:cubicBezTo>
                    <a:pt x="1778" y="459"/>
                    <a:pt x="1770" y="475"/>
                    <a:pt x="1747" y="490"/>
                  </a:cubicBezTo>
                  <a:cubicBezTo>
                    <a:pt x="1723" y="498"/>
                    <a:pt x="1723" y="506"/>
                    <a:pt x="1731" y="522"/>
                  </a:cubicBezTo>
                  <a:cubicBezTo>
                    <a:pt x="1731" y="530"/>
                    <a:pt x="1731" y="530"/>
                    <a:pt x="1731" y="538"/>
                  </a:cubicBezTo>
                  <a:cubicBezTo>
                    <a:pt x="1731" y="538"/>
                    <a:pt x="1731" y="546"/>
                    <a:pt x="1739" y="546"/>
                  </a:cubicBezTo>
                  <a:cubicBezTo>
                    <a:pt x="1755" y="554"/>
                    <a:pt x="1770" y="562"/>
                    <a:pt x="1778" y="593"/>
                  </a:cubicBezTo>
                  <a:cubicBezTo>
                    <a:pt x="1786" y="633"/>
                    <a:pt x="1778" y="633"/>
                    <a:pt x="1755" y="641"/>
                  </a:cubicBezTo>
                  <a:cubicBezTo>
                    <a:pt x="1755" y="641"/>
                    <a:pt x="1747" y="648"/>
                    <a:pt x="1739" y="648"/>
                  </a:cubicBezTo>
                  <a:cubicBezTo>
                    <a:pt x="1715" y="672"/>
                    <a:pt x="1699" y="696"/>
                    <a:pt x="1699" y="696"/>
                  </a:cubicBezTo>
                  <a:lnTo>
                    <a:pt x="1699" y="696"/>
                  </a:lnTo>
                  <a:lnTo>
                    <a:pt x="1699" y="696"/>
                  </a:lnTo>
                  <a:cubicBezTo>
                    <a:pt x="1699" y="696"/>
                    <a:pt x="1683" y="704"/>
                    <a:pt x="1683" y="743"/>
                  </a:cubicBezTo>
                  <a:cubicBezTo>
                    <a:pt x="1683" y="767"/>
                    <a:pt x="1683" y="775"/>
                    <a:pt x="1668" y="775"/>
                  </a:cubicBezTo>
                  <a:cubicBezTo>
                    <a:pt x="1660" y="775"/>
                    <a:pt x="1660" y="775"/>
                    <a:pt x="1660" y="775"/>
                  </a:cubicBezTo>
                  <a:lnTo>
                    <a:pt x="1652" y="775"/>
                  </a:lnTo>
                  <a:cubicBezTo>
                    <a:pt x="1636" y="775"/>
                    <a:pt x="1620" y="775"/>
                    <a:pt x="1620" y="807"/>
                  </a:cubicBezTo>
                  <a:cubicBezTo>
                    <a:pt x="1620" y="807"/>
                    <a:pt x="1620" y="815"/>
                    <a:pt x="1620" y="822"/>
                  </a:cubicBezTo>
                  <a:cubicBezTo>
                    <a:pt x="1612" y="854"/>
                    <a:pt x="1604" y="901"/>
                    <a:pt x="1589" y="909"/>
                  </a:cubicBezTo>
                  <a:cubicBezTo>
                    <a:pt x="1573" y="925"/>
                    <a:pt x="1573" y="949"/>
                    <a:pt x="1573" y="981"/>
                  </a:cubicBezTo>
                  <a:cubicBezTo>
                    <a:pt x="1573" y="1004"/>
                    <a:pt x="1565" y="1028"/>
                    <a:pt x="1533" y="1036"/>
                  </a:cubicBezTo>
                  <a:cubicBezTo>
                    <a:pt x="1510" y="1044"/>
                    <a:pt x="1462" y="1059"/>
                    <a:pt x="1470" y="1083"/>
                  </a:cubicBezTo>
                  <a:cubicBezTo>
                    <a:pt x="1470" y="1091"/>
                    <a:pt x="1470" y="1099"/>
                    <a:pt x="1470" y="1107"/>
                  </a:cubicBezTo>
                  <a:cubicBezTo>
                    <a:pt x="1478" y="1115"/>
                    <a:pt x="1478" y="1123"/>
                    <a:pt x="1470" y="1139"/>
                  </a:cubicBezTo>
                  <a:cubicBezTo>
                    <a:pt x="1462" y="1139"/>
                    <a:pt x="1462" y="1147"/>
                    <a:pt x="1462" y="1154"/>
                  </a:cubicBezTo>
                  <a:lnTo>
                    <a:pt x="1462" y="1162"/>
                  </a:lnTo>
                  <a:cubicBezTo>
                    <a:pt x="1470" y="1170"/>
                    <a:pt x="1470" y="1178"/>
                    <a:pt x="1470" y="1186"/>
                  </a:cubicBezTo>
                  <a:cubicBezTo>
                    <a:pt x="1462" y="1194"/>
                    <a:pt x="1454" y="1202"/>
                    <a:pt x="1439" y="1202"/>
                  </a:cubicBezTo>
                  <a:cubicBezTo>
                    <a:pt x="1430" y="1202"/>
                    <a:pt x="1430" y="1202"/>
                    <a:pt x="1430" y="1202"/>
                  </a:cubicBezTo>
                  <a:cubicBezTo>
                    <a:pt x="1423" y="1202"/>
                    <a:pt x="1415" y="1202"/>
                    <a:pt x="1407" y="1202"/>
                  </a:cubicBezTo>
                  <a:cubicBezTo>
                    <a:pt x="1407" y="1210"/>
                    <a:pt x="1399" y="1218"/>
                    <a:pt x="1407" y="1226"/>
                  </a:cubicBezTo>
                  <a:cubicBezTo>
                    <a:pt x="1407" y="1234"/>
                    <a:pt x="1407" y="1241"/>
                    <a:pt x="1415" y="1249"/>
                  </a:cubicBezTo>
                  <a:cubicBezTo>
                    <a:pt x="1423" y="1273"/>
                    <a:pt x="1423" y="1297"/>
                    <a:pt x="1407" y="1312"/>
                  </a:cubicBezTo>
                  <a:cubicBezTo>
                    <a:pt x="1383" y="1321"/>
                    <a:pt x="1375" y="1344"/>
                    <a:pt x="1375" y="1368"/>
                  </a:cubicBezTo>
                  <a:cubicBezTo>
                    <a:pt x="1375" y="1376"/>
                    <a:pt x="1375" y="1384"/>
                    <a:pt x="1383" y="1392"/>
                  </a:cubicBezTo>
                  <a:cubicBezTo>
                    <a:pt x="1383" y="1407"/>
                    <a:pt x="1391" y="1431"/>
                    <a:pt x="1375" y="1439"/>
                  </a:cubicBezTo>
                  <a:cubicBezTo>
                    <a:pt x="1359" y="1455"/>
                    <a:pt x="1375" y="1486"/>
                    <a:pt x="1391" y="1502"/>
                  </a:cubicBezTo>
                  <a:cubicBezTo>
                    <a:pt x="1399" y="1510"/>
                    <a:pt x="1399" y="1518"/>
                    <a:pt x="1407" y="1518"/>
                  </a:cubicBezTo>
                  <a:cubicBezTo>
                    <a:pt x="1423" y="1534"/>
                    <a:pt x="1430" y="1550"/>
                    <a:pt x="1423" y="1565"/>
                  </a:cubicBezTo>
                  <a:cubicBezTo>
                    <a:pt x="1423" y="1574"/>
                    <a:pt x="1415" y="1581"/>
                    <a:pt x="1415" y="1581"/>
                  </a:cubicBezTo>
                  <a:cubicBezTo>
                    <a:pt x="1407" y="1597"/>
                    <a:pt x="1407" y="1605"/>
                    <a:pt x="1415" y="1621"/>
                  </a:cubicBezTo>
                  <a:cubicBezTo>
                    <a:pt x="1415" y="1629"/>
                    <a:pt x="1415" y="1637"/>
                    <a:pt x="1415" y="1645"/>
                  </a:cubicBezTo>
                  <a:cubicBezTo>
                    <a:pt x="1407" y="1645"/>
                    <a:pt x="1399" y="1652"/>
                    <a:pt x="1407" y="167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15" y="1692"/>
                    <a:pt x="1415" y="1692"/>
                    <a:pt x="1415" y="1692"/>
                  </a:cubicBezTo>
                  <a:cubicBezTo>
                    <a:pt x="1407" y="1692"/>
                    <a:pt x="1407" y="1692"/>
                    <a:pt x="1407" y="1692"/>
                  </a:cubicBezTo>
                  <a:lnTo>
                    <a:pt x="269" y="1724"/>
                  </a:lnTo>
                  <a:close/>
                  <a:moveTo>
                    <a:pt x="166" y="1439"/>
                  </a:moveTo>
                  <a:lnTo>
                    <a:pt x="166" y="1439"/>
                  </a:lnTo>
                  <a:cubicBezTo>
                    <a:pt x="174" y="1439"/>
                    <a:pt x="182" y="1439"/>
                    <a:pt x="189" y="1439"/>
                  </a:cubicBezTo>
                  <a:cubicBezTo>
                    <a:pt x="197" y="1439"/>
                    <a:pt x="213" y="1447"/>
                    <a:pt x="229" y="1447"/>
                  </a:cubicBezTo>
                  <a:cubicBezTo>
                    <a:pt x="253" y="1447"/>
                    <a:pt x="269" y="1463"/>
                    <a:pt x="269" y="1463"/>
                  </a:cubicBezTo>
                  <a:lnTo>
                    <a:pt x="269" y="1463"/>
                  </a:lnTo>
                  <a:lnTo>
                    <a:pt x="269" y="1463"/>
                  </a:lnTo>
                  <a:cubicBezTo>
                    <a:pt x="276" y="1716"/>
                    <a:pt x="276" y="1716"/>
                    <a:pt x="276" y="1716"/>
                  </a:cubicBezTo>
                  <a:cubicBezTo>
                    <a:pt x="1399" y="1684"/>
                    <a:pt x="1399" y="1684"/>
                    <a:pt x="1399" y="1684"/>
                  </a:cubicBezTo>
                  <a:cubicBezTo>
                    <a:pt x="1399" y="1684"/>
                    <a:pt x="1399" y="1684"/>
                    <a:pt x="1399" y="1676"/>
                  </a:cubicBezTo>
                  <a:cubicBezTo>
                    <a:pt x="1391" y="1652"/>
                    <a:pt x="1399" y="1645"/>
                    <a:pt x="1407" y="1637"/>
                  </a:cubicBezTo>
                  <a:lnTo>
                    <a:pt x="1407" y="1629"/>
                  </a:lnTo>
                  <a:cubicBezTo>
                    <a:pt x="1399" y="1605"/>
                    <a:pt x="1399" y="1597"/>
                    <a:pt x="1407" y="1581"/>
                  </a:cubicBezTo>
                  <a:cubicBezTo>
                    <a:pt x="1407" y="1574"/>
                    <a:pt x="1415" y="1574"/>
                    <a:pt x="1415" y="1565"/>
                  </a:cubicBezTo>
                  <a:cubicBezTo>
                    <a:pt x="1423" y="1550"/>
                    <a:pt x="1415" y="1542"/>
                    <a:pt x="1399" y="1526"/>
                  </a:cubicBezTo>
                  <a:cubicBezTo>
                    <a:pt x="1399" y="1518"/>
                    <a:pt x="1391" y="1510"/>
                    <a:pt x="1383" y="1510"/>
                  </a:cubicBezTo>
                  <a:cubicBezTo>
                    <a:pt x="1352" y="1463"/>
                    <a:pt x="1359" y="1447"/>
                    <a:pt x="1375" y="1439"/>
                  </a:cubicBezTo>
                  <a:cubicBezTo>
                    <a:pt x="1383" y="1431"/>
                    <a:pt x="1375" y="1407"/>
                    <a:pt x="1375" y="1392"/>
                  </a:cubicBezTo>
                  <a:cubicBezTo>
                    <a:pt x="1367" y="1384"/>
                    <a:pt x="1367" y="1376"/>
                    <a:pt x="1367" y="1368"/>
                  </a:cubicBezTo>
                  <a:cubicBezTo>
                    <a:pt x="1367" y="1360"/>
                    <a:pt x="1367" y="1321"/>
                    <a:pt x="1399" y="1305"/>
                  </a:cubicBezTo>
                  <a:cubicBezTo>
                    <a:pt x="1415" y="1297"/>
                    <a:pt x="1415" y="1281"/>
                    <a:pt x="1407" y="1257"/>
                  </a:cubicBezTo>
                  <a:cubicBezTo>
                    <a:pt x="1399" y="1249"/>
                    <a:pt x="1399" y="1234"/>
                    <a:pt x="1399" y="1226"/>
                  </a:cubicBezTo>
                  <a:cubicBezTo>
                    <a:pt x="1399" y="1218"/>
                    <a:pt x="1399" y="1202"/>
                    <a:pt x="1399" y="1202"/>
                  </a:cubicBezTo>
                  <a:cubicBezTo>
                    <a:pt x="1407" y="1194"/>
                    <a:pt x="1423" y="1194"/>
                    <a:pt x="1430" y="1194"/>
                  </a:cubicBezTo>
                  <a:cubicBezTo>
                    <a:pt x="1439" y="1194"/>
                    <a:pt x="1439" y="1194"/>
                    <a:pt x="1439" y="1194"/>
                  </a:cubicBezTo>
                  <a:cubicBezTo>
                    <a:pt x="1454" y="1194"/>
                    <a:pt x="1454" y="1186"/>
                    <a:pt x="1462" y="1178"/>
                  </a:cubicBezTo>
                  <a:lnTo>
                    <a:pt x="1462" y="1170"/>
                  </a:lnTo>
                  <a:cubicBezTo>
                    <a:pt x="1454" y="1162"/>
                    <a:pt x="1454" y="1154"/>
                    <a:pt x="1454" y="1154"/>
                  </a:cubicBezTo>
                  <a:cubicBezTo>
                    <a:pt x="1454" y="1147"/>
                    <a:pt x="1454" y="1139"/>
                    <a:pt x="1462" y="1131"/>
                  </a:cubicBezTo>
                  <a:cubicBezTo>
                    <a:pt x="1470" y="1123"/>
                    <a:pt x="1470" y="1123"/>
                    <a:pt x="1462" y="1107"/>
                  </a:cubicBezTo>
                  <a:cubicBezTo>
                    <a:pt x="1462" y="1099"/>
                    <a:pt x="1462" y="1099"/>
                    <a:pt x="1462" y="1091"/>
                  </a:cubicBezTo>
                  <a:cubicBezTo>
                    <a:pt x="1454" y="1052"/>
                    <a:pt x="1525" y="1028"/>
                    <a:pt x="1533" y="1028"/>
                  </a:cubicBezTo>
                  <a:cubicBezTo>
                    <a:pt x="1565" y="1020"/>
                    <a:pt x="1565" y="1004"/>
                    <a:pt x="1565" y="981"/>
                  </a:cubicBezTo>
                  <a:cubicBezTo>
                    <a:pt x="1565" y="949"/>
                    <a:pt x="1565" y="917"/>
                    <a:pt x="1589" y="909"/>
                  </a:cubicBezTo>
                  <a:cubicBezTo>
                    <a:pt x="1604" y="894"/>
                    <a:pt x="1604" y="854"/>
                    <a:pt x="1612" y="822"/>
                  </a:cubicBezTo>
                  <a:cubicBezTo>
                    <a:pt x="1612" y="815"/>
                    <a:pt x="1612" y="807"/>
                    <a:pt x="1612" y="807"/>
                  </a:cubicBezTo>
                  <a:cubicBezTo>
                    <a:pt x="1612" y="775"/>
                    <a:pt x="1636" y="767"/>
                    <a:pt x="1652" y="767"/>
                  </a:cubicBezTo>
                  <a:cubicBezTo>
                    <a:pt x="1652" y="767"/>
                    <a:pt x="1652" y="767"/>
                    <a:pt x="1660" y="767"/>
                  </a:cubicBezTo>
                  <a:cubicBezTo>
                    <a:pt x="1660" y="767"/>
                    <a:pt x="1660" y="767"/>
                    <a:pt x="1668" y="767"/>
                  </a:cubicBezTo>
                  <a:cubicBezTo>
                    <a:pt x="1676" y="767"/>
                    <a:pt x="1676" y="767"/>
                    <a:pt x="1676" y="743"/>
                  </a:cubicBezTo>
                  <a:cubicBezTo>
                    <a:pt x="1676" y="704"/>
                    <a:pt x="1692" y="696"/>
                    <a:pt x="1699" y="696"/>
                  </a:cubicBezTo>
                  <a:cubicBezTo>
                    <a:pt x="1699" y="688"/>
                    <a:pt x="1707" y="664"/>
                    <a:pt x="1731" y="648"/>
                  </a:cubicBezTo>
                  <a:cubicBezTo>
                    <a:pt x="1739" y="641"/>
                    <a:pt x="1747" y="641"/>
                    <a:pt x="1755" y="633"/>
                  </a:cubicBezTo>
                  <a:cubicBezTo>
                    <a:pt x="1770" y="633"/>
                    <a:pt x="1778" y="625"/>
                    <a:pt x="1770" y="593"/>
                  </a:cubicBezTo>
                  <a:cubicBezTo>
                    <a:pt x="1770" y="569"/>
                    <a:pt x="1755" y="562"/>
                    <a:pt x="1739" y="554"/>
                  </a:cubicBezTo>
                  <a:cubicBezTo>
                    <a:pt x="1731" y="554"/>
                    <a:pt x="1723" y="546"/>
                    <a:pt x="1723" y="538"/>
                  </a:cubicBezTo>
                  <a:cubicBezTo>
                    <a:pt x="1723" y="530"/>
                    <a:pt x="1723" y="530"/>
                    <a:pt x="1723" y="522"/>
                  </a:cubicBezTo>
                  <a:cubicBezTo>
                    <a:pt x="1715" y="506"/>
                    <a:pt x="1715" y="490"/>
                    <a:pt x="1747" y="482"/>
                  </a:cubicBezTo>
                  <a:cubicBezTo>
                    <a:pt x="1770" y="467"/>
                    <a:pt x="1770" y="459"/>
                    <a:pt x="1770" y="435"/>
                  </a:cubicBezTo>
                  <a:lnTo>
                    <a:pt x="1770" y="427"/>
                  </a:lnTo>
                  <a:cubicBezTo>
                    <a:pt x="1778" y="411"/>
                    <a:pt x="1778" y="411"/>
                    <a:pt x="1786" y="411"/>
                  </a:cubicBezTo>
                  <a:lnTo>
                    <a:pt x="1794" y="404"/>
                  </a:lnTo>
                  <a:cubicBezTo>
                    <a:pt x="1802" y="395"/>
                    <a:pt x="1802" y="388"/>
                    <a:pt x="1794" y="380"/>
                  </a:cubicBezTo>
                  <a:cubicBezTo>
                    <a:pt x="1794" y="372"/>
                    <a:pt x="1794" y="364"/>
                    <a:pt x="1794" y="356"/>
                  </a:cubicBezTo>
                  <a:cubicBezTo>
                    <a:pt x="1802" y="348"/>
                    <a:pt x="1802" y="348"/>
                    <a:pt x="1810" y="348"/>
                  </a:cubicBezTo>
                  <a:cubicBezTo>
                    <a:pt x="1834" y="340"/>
                    <a:pt x="1865" y="269"/>
                    <a:pt x="1865" y="237"/>
                  </a:cubicBezTo>
                  <a:cubicBezTo>
                    <a:pt x="1818" y="245"/>
                    <a:pt x="1715" y="253"/>
                    <a:pt x="1676" y="253"/>
                  </a:cubicBezTo>
                  <a:cubicBezTo>
                    <a:pt x="1652" y="261"/>
                    <a:pt x="1636" y="253"/>
                    <a:pt x="1628" y="245"/>
                  </a:cubicBezTo>
                  <a:cubicBezTo>
                    <a:pt x="1628" y="237"/>
                    <a:pt x="1628" y="222"/>
                    <a:pt x="1644" y="206"/>
                  </a:cubicBezTo>
                  <a:cubicBezTo>
                    <a:pt x="1644" y="198"/>
                    <a:pt x="1652" y="190"/>
                    <a:pt x="1660" y="182"/>
                  </a:cubicBezTo>
                  <a:cubicBezTo>
                    <a:pt x="1676" y="158"/>
                    <a:pt x="1699" y="142"/>
                    <a:pt x="1715" y="87"/>
                  </a:cubicBezTo>
                  <a:cubicBezTo>
                    <a:pt x="1715" y="71"/>
                    <a:pt x="1715" y="56"/>
                    <a:pt x="1707" y="48"/>
                  </a:cubicBezTo>
                  <a:cubicBezTo>
                    <a:pt x="1692" y="16"/>
                    <a:pt x="1652" y="8"/>
                    <a:pt x="1644" y="8"/>
                  </a:cubicBezTo>
                  <a:cubicBezTo>
                    <a:pt x="1391" y="48"/>
                    <a:pt x="245" y="87"/>
                    <a:pt x="7" y="95"/>
                  </a:cubicBezTo>
                  <a:cubicBezTo>
                    <a:pt x="23" y="237"/>
                    <a:pt x="47" y="380"/>
                    <a:pt x="87" y="522"/>
                  </a:cubicBezTo>
                  <a:lnTo>
                    <a:pt x="87" y="522"/>
                  </a:lnTo>
                  <a:cubicBezTo>
                    <a:pt x="87" y="1407"/>
                    <a:pt x="87" y="1407"/>
                    <a:pt x="87" y="1407"/>
                  </a:cubicBezTo>
                  <a:lnTo>
                    <a:pt x="94" y="1407"/>
                  </a:lnTo>
                  <a:cubicBezTo>
                    <a:pt x="110" y="1407"/>
                    <a:pt x="118" y="1423"/>
                    <a:pt x="118" y="1439"/>
                  </a:cubicBezTo>
                  <a:cubicBezTo>
                    <a:pt x="126" y="1447"/>
                    <a:pt x="126" y="1463"/>
                    <a:pt x="134" y="1471"/>
                  </a:cubicBezTo>
                  <a:cubicBezTo>
                    <a:pt x="142" y="1471"/>
                    <a:pt x="142" y="1471"/>
                    <a:pt x="142" y="1471"/>
                  </a:cubicBezTo>
                  <a:cubicBezTo>
                    <a:pt x="142" y="1471"/>
                    <a:pt x="150" y="1463"/>
                    <a:pt x="150" y="1455"/>
                  </a:cubicBezTo>
                  <a:cubicBezTo>
                    <a:pt x="150" y="1447"/>
                    <a:pt x="158" y="1439"/>
                    <a:pt x="166" y="143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Freeform 514"/>
            <p:cNvSpPr>
              <a:spLocks noChangeArrowheads="1"/>
            </p:cNvSpPr>
            <p:nvPr/>
          </p:nvSpPr>
          <p:spPr bwMode="auto">
            <a:xfrm>
              <a:off x="17566663" y="6590466"/>
              <a:ext cx="1331281" cy="1155014"/>
            </a:xfrm>
            <a:custGeom>
              <a:avLst/>
              <a:gdLst>
                <a:gd name="T0" fmla="*/ 2498 w 2531"/>
                <a:gd name="T1" fmla="*/ 1674 h 2197"/>
                <a:gd name="T2" fmla="*/ 2498 w 2531"/>
                <a:gd name="T3" fmla="*/ 1674 h 2197"/>
                <a:gd name="T4" fmla="*/ 2474 w 2531"/>
                <a:gd name="T5" fmla="*/ 1674 h 2197"/>
                <a:gd name="T6" fmla="*/ 2403 w 2531"/>
                <a:gd name="T7" fmla="*/ 1643 h 2197"/>
                <a:gd name="T8" fmla="*/ 2348 w 2531"/>
                <a:gd name="T9" fmla="*/ 1540 h 2197"/>
                <a:gd name="T10" fmla="*/ 2372 w 2531"/>
                <a:gd name="T11" fmla="*/ 1485 h 2197"/>
                <a:gd name="T12" fmla="*/ 2324 w 2531"/>
                <a:gd name="T13" fmla="*/ 1374 h 2197"/>
                <a:gd name="T14" fmla="*/ 2261 w 2531"/>
                <a:gd name="T15" fmla="*/ 1335 h 2197"/>
                <a:gd name="T16" fmla="*/ 2166 w 2531"/>
                <a:gd name="T17" fmla="*/ 1271 h 2197"/>
                <a:gd name="T18" fmla="*/ 1984 w 2531"/>
                <a:gd name="T19" fmla="*/ 1035 h 2197"/>
                <a:gd name="T20" fmla="*/ 2048 w 2531"/>
                <a:gd name="T21" fmla="*/ 806 h 2197"/>
                <a:gd name="T22" fmla="*/ 1984 w 2531"/>
                <a:gd name="T23" fmla="*/ 782 h 2197"/>
                <a:gd name="T24" fmla="*/ 1953 w 2531"/>
                <a:gd name="T25" fmla="*/ 782 h 2197"/>
                <a:gd name="T26" fmla="*/ 1905 w 2531"/>
                <a:gd name="T27" fmla="*/ 774 h 2197"/>
                <a:gd name="T28" fmla="*/ 1850 w 2531"/>
                <a:gd name="T29" fmla="*/ 766 h 2197"/>
                <a:gd name="T30" fmla="*/ 1810 w 2531"/>
                <a:gd name="T31" fmla="*/ 632 h 2197"/>
                <a:gd name="T32" fmla="*/ 1684 w 2531"/>
                <a:gd name="T33" fmla="*/ 537 h 2197"/>
                <a:gd name="T34" fmla="*/ 1534 w 2531"/>
                <a:gd name="T35" fmla="*/ 339 h 2197"/>
                <a:gd name="T36" fmla="*/ 1541 w 2531"/>
                <a:gd name="T37" fmla="*/ 134 h 2197"/>
                <a:gd name="T38" fmla="*/ 1447 w 2531"/>
                <a:gd name="T39" fmla="*/ 31 h 2197"/>
                <a:gd name="T40" fmla="*/ 1415 w 2531"/>
                <a:gd name="T41" fmla="*/ 15 h 2197"/>
                <a:gd name="T42" fmla="*/ 0 w 2531"/>
                <a:gd name="T43" fmla="*/ 79 h 2197"/>
                <a:gd name="T44" fmla="*/ 8 w 2531"/>
                <a:gd name="T45" fmla="*/ 110 h 2197"/>
                <a:gd name="T46" fmla="*/ 16 w 2531"/>
                <a:gd name="T47" fmla="*/ 150 h 2197"/>
                <a:gd name="T48" fmla="*/ 95 w 2531"/>
                <a:gd name="T49" fmla="*/ 229 h 2197"/>
                <a:gd name="T50" fmla="*/ 103 w 2531"/>
                <a:gd name="T51" fmla="*/ 308 h 2197"/>
                <a:gd name="T52" fmla="*/ 150 w 2531"/>
                <a:gd name="T53" fmla="*/ 339 h 2197"/>
                <a:gd name="T54" fmla="*/ 229 w 2531"/>
                <a:gd name="T55" fmla="*/ 426 h 2197"/>
                <a:gd name="T56" fmla="*/ 253 w 2531"/>
                <a:gd name="T57" fmla="*/ 403 h 2197"/>
                <a:gd name="T58" fmla="*/ 293 w 2531"/>
                <a:gd name="T59" fmla="*/ 411 h 2197"/>
                <a:gd name="T60" fmla="*/ 324 w 2531"/>
                <a:gd name="T61" fmla="*/ 458 h 2197"/>
                <a:gd name="T62" fmla="*/ 300 w 2531"/>
                <a:gd name="T63" fmla="*/ 490 h 2197"/>
                <a:gd name="T64" fmla="*/ 229 w 2531"/>
                <a:gd name="T65" fmla="*/ 553 h 2197"/>
                <a:gd name="T66" fmla="*/ 293 w 2531"/>
                <a:gd name="T67" fmla="*/ 608 h 2197"/>
                <a:gd name="T68" fmla="*/ 324 w 2531"/>
                <a:gd name="T69" fmla="*/ 664 h 2197"/>
                <a:gd name="T70" fmla="*/ 380 w 2531"/>
                <a:gd name="T71" fmla="*/ 727 h 2197"/>
                <a:gd name="T72" fmla="*/ 427 w 2531"/>
                <a:gd name="T73" fmla="*/ 837 h 2197"/>
                <a:gd name="T74" fmla="*/ 427 w 2531"/>
                <a:gd name="T75" fmla="*/ 1777 h 2197"/>
                <a:gd name="T76" fmla="*/ 451 w 2531"/>
                <a:gd name="T77" fmla="*/ 2022 h 2197"/>
                <a:gd name="T78" fmla="*/ 2095 w 2531"/>
                <a:gd name="T79" fmla="*/ 1943 h 2197"/>
                <a:gd name="T80" fmla="*/ 2166 w 2531"/>
                <a:gd name="T81" fmla="*/ 2022 h 2197"/>
                <a:gd name="T82" fmla="*/ 2095 w 2531"/>
                <a:gd name="T83" fmla="*/ 2141 h 2197"/>
                <a:gd name="T84" fmla="*/ 2127 w 2531"/>
                <a:gd name="T85" fmla="*/ 2188 h 2197"/>
                <a:gd name="T86" fmla="*/ 2324 w 2531"/>
                <a:gd name="T87" fmla="*/ 2172 h 2197"/>
                <a:gd name="T88" fmla="*/ 2316 w 2531"/>
                <a:gd name="T89" fmla="*/ 2157 h 2197"/>
                <a:gd name="T90" fmla="*/ 2316 w 2531"/>
                <a:gd name="T91" fmla="*/ 2109 h 2197"/>
                <a:gd name="T92" fmla="*/ 2332 w 2531"/>
                <a:gd name="T93" fmla="*/ 2030 h 2197"/>
                <a:gd name="T94" fmla="*/ 2364 w 2531"/>
                <a:gd name="T95" fmla="*/ 1967 h 2197"/>
                <a:gd name="T96" fmla="*/ 2356 w 2531"/>
                <a:gd name="T97" fmla="*/ 1896 h 2197"/>
                <a:gd name="T98" fmla="*/ 2411 w 2531"/>
                <a:gd name="T99" fmla="*/ 1888 h 2197"/>
                <a:gd name="T100" fmla="*/ 2451 w 2531"/>
                <a:gd name="T101" fmla="*/ 1864 h 2197"/>
                <a:gd name="T102" fmla="*/ 2474 w 2531"/>
                <a:gd name="T103" fmla="*/ 1840 h 2197"/>
                <a:gd name="T104" fmla="*/ 2490 w 2531"/>
                <a:gd name="T105" fmla="*/ 1769 h 2197"/>
                <a:gd name="T106" fmla="*/ 2498 w 2531"/>
                <a:gd name="T107" fmla="*/ 167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31" h="2197">
                  <a:moveTo>
                    <a:pt x="2498" y="1674"/>
                  </a:moveTo>
                  <a:lnTo>
                    <a:pt x="2498" y="1674"/>
                  </a:lnTo>
                  <a:cubicBezTo>
                    <a:pt x="2490" y="1666"/>
                    <a:pt x="2482" y="1674"/>
                    <a:pt x="2474" y="1674"/>
                  </a:cubicBezTo>
                  <a:cubicBezTo>
                    <a:pt x="2451" y="1674"/>
                    <a:pt x="2419" y="1674"/>
                    <a:pt x="2403" y="1643"/>
                  </a:cubicBezTo>
                  <a:cubicBezTo>
                    <a:pt x="2380" y="1595"/>
                    <a:pt x="2324" y="1564"/>
                    <a:pt x="2348" y="1540"/>
                  </a:cubicBezTo>
                  <a:cubicBezTo>
                    <a:pt x="2364" y="1516"/>
                    <a:pt x="2395" y="1532"/>
                    <a:pt x="2372" y="1485"/>
                  </a:cubicBezTo>
                  <a:cubicBezTo>
                    <a:pt x="2356" y="1445"/>
                    <a:pt x="2324" y="1406"/>
                    <a:pt x="2324" y="1374"/>
                  </a:cubicBezTo>
                  <a:cubicBezTo>
                    <a:pt x="2324" y="1350"/>
                    <a:pt x="2285" y="1366"/>
                    <a:pt x="2261" y="1335"/>
                  </a:cubicBezTo>
                  <a:cubicBezTo>
                    <a:pt x="2237" y="1303"/>
                    <a:pt x="2182" y="1303"/>
                    <a:pt x="2166" y="1271"/>
                  </a:cubicBezTo>
                  <a:cubicBezTo>
                    <a:pt x="2150" y="1240"/>
                    <a:pt x="1929" y="1129"/>
                    <a:pt x="1984" y="1035"/>
                  </a:cubicBezTo>
                  <a:cubicBezTo>
                    <a:pt x="2048" y="940"/>
                    <a:pt x="2079" y="837"/>
                    <a:pt x="2048" y="806"/>
                  </a:cubicBezTo>
                  <a:cubicBezTo>
                    <a:pt x="2008" y="782"/>
                    <a:pt x="1984" y="766"/>
                    <a:pt x="1984" y="782"/>
                  </a:cubicBezTo>
                  <a:cubicBezTo>
                    <a:pt x="1984" y="798"/>
                    <a:pt x="1961" y="798"/>
                    <a:pt x="1953" y="782"/>
                  </a:cubicBezTo>
                  <a:cubicBezTo>
                    <a:pt x="1945" y="774"/>
                    <a:pt x="1929" y="766"/>
                    <a:pt x="1905" y="774"/>
                  </a:cubicBezTo>
                  <a:cubicBezTo>
                    <a:pt x="1881" y="790"/>
                    <a:pt x="1874" y="814"/>
                    <a:pt x="1850" y="766"/>
                  </a:cubicBezTo>
                  <a:cubicBezTo>
                    <a:pt x="1834" y="719"/>
                    <a:pt x="1834" y="640"/>
                    <a:pt x="1810" y="632"/>
                  </a:cubicBezTo>
                  <a:cubicBezTo>
                    <a:pt x="1787" y="624"/>
                    <a:pt x="1692" y="577"/>
                    <a:pt x="1684" y="537"/>
                  </a:cubicBezTo>
                  <a:cubicBezTo>
                    <a:pt x="1684" y="490"/>
                    <a:pt x="1541" y="395"/>
                    <a:pt x="1534" y="339"/>
                  </a:cubicBezTo>
                  <a:cubicBezTo>
                    <a:pt x="1526" y="284"/>
                    <a:pt x="1526" y="158"/>
                    <a:pt x="1541" y="134"/>
                  </a:cubicBezTo>
                  <a:cubicBezTo>
                    <a:pt x="1510" y="94"/>
                    <a:pt x="1455" y="47"/>
                    <a:pt x="1447" y="31"/>
                  </a:cubicBezTo>
                  <a:cubicBezTo>
                    <a:pt x="1423" y="0"/>
                    <a:pt x="1415" y="15"/>
                    <a:pt x="1415" y="15"/>
                  </a:cubicBezTo>
                  <a:cubicBezTo>
                    <a:pt x="1091" y="63"/>
                    <a:pt x="119" y="79"/>
                    <a:pt x="0" y="79"/>
                  </a:cubicBezTo>
                  <a:cubicBezTo>
                    <a:pt x="0" y="94"/>
                    <a:pt x="0" y="102"/>
                    <a:pt x="8" y="110"/>
                  </a:cubicBezTo>
                  <a:cubicBezTo>
                    <a:pt x="32" y="142"/>
                    <a:pt x="8" y="110"/>
                    <a:pt x="16" y="150"/>
                  </a:cubicBezTo>
                  <a:cubicBezTo>
                    <a:pt x="24" y="181"/>
                    <a:pt x="55" y="197"/>
                    <a:pt x="95" y="229"/>
                  </a:cubicBezTo>
                  <a:cubicBezTo>
                    <a:pt x="127" y="260"/>
                    <a:pt x="103" y="276"/>
                    <a:pt x="103" y="308"/>
                  </a:cubicBezTo>
                  <a:cubicBezTo>
                    <a:pt x="103" y="339"/>
                    <a:pt x="134" y="331"/>
                    <a:pt x="150" y="339"/>
                  </a:cubicBezTo>
                  <a:cubicBezTo>
                    <a:pt x="158" y="355"/>
                    <a:pt x="214" y="403"/>
                    <a:pt x="229" y="426"/>
                  </a:cubicBezTo>
                  <a:cubicBezTo>
                    <a:pt x="253" y="442"/>
                    <a:pt x="253" y="426"/>
                    <a:pt x="253" y="403"/>
                  </a:cubicBezTo>
                  <a:cubicBezTo>
                    <a:pt x="253" y="379"/>
                    <a:pt x="293" y="387"/>
                    <a:pt x="293" y="411"/>
                  </a:cubicBezTo>
                  <a:cubicBezTo>
                    <a:pt x="293" y="434"/>
                    <a:pt x="316" y="434"/>
                    <a:pt x="324" y="458"/>
                  </a:cubicBezTo>
                  <a:cubicBezTo>
                    <a:pt x="340" y="482"/>
                    <a:pt x="324" y="482"/>
                    <a:pt x="300" y="490"/>
                  </a:cubicBezTo>
                  <a:cubicBezTo>
                    <a:pt x="277" y="497"/>
                    <a:pt x="261" y="521"/>
                    <a:pt x="229" y="553"/>
                  </a:cubicBezTo>
                  <a:cubicBezTo>
                    <a:pt x="205" y="577"/>
                    <a:pt x="253" y="584"/>
                    <a:pt x="293" y="608"/>
                  </a:cubicBezTo>
                  <a:cubicBezTo>
                    <a:pt x="324" y="632"/>
                    <a:pt x="324" y="632"/>
                    <a:pt x="324" y="664"/>
                  </a:cubicBezTo>
                  <a:cubicBezTo>
                    <a:pt x="324" y="695"/>
                    <a:pt x="356" y="703"/>
                    <a:pt x="380" y="727"/>
                  </a:cubicBezTo>
                  <a:cubicBezTo>
                    <a:pt x="395" y="750"/>
                    <a:pt x="435" y="711"/>
                    <a:pt x="427" y="837"/>
                  </a:cubicBezTo>
                  <a:cubicBezTo>
                    <a:pt x="419" y="964"/>
                    <a:pt x="427" y="1777"/>
                    <a:pt x="427" y="1777"/>
                  </a:cubicBezTo>
                  <a:cubicBezTo>
                    <a:pt x="427" y="1777"/>
                    <a:pt x="435" y="1872"/>
                    <a:pt x="451" y="2022"/>
                  </a:cubicBezTo>
                  <a:cubicBezTo>
                    <a:pt x="664" y="2014"/>
                    <a:pt x="1834" y="1975"/>
                    <a:pt x="2095" y="1943"/>
                  </a:cubicBezTo>
                  <a:cubicBezTo>
                    <a:pt x="2095" y="1943"/>
                    <a:pt x="2190" y="1959"/>
                    <a:pt x="2166" y="2022"/>
                  </a:cubicBezTo>
                  <a:cubicBezTo>
                    <a:pt x="2150" y="2093"/>
                    <a:pt x="2119" y="2109"/>
                    <a:pt x="2095" y="2141"/>
                  </a:cubicBezTo>
                  <a:cubicBezTo>
                    <a:pt x="2079" y="2172"/>
                    <a:pt x="2079" y="2196"/>
                    <a:pt x="2127" y="2188"/>
                  </a:cubicBezTo>
                  <a:cubicBezTo>
                    <a:pt x="2158" y="2180"/>
                    <a:pt x="2261" y="2172"/>
                    <a:pt x="2324" y="2172"/>
                  </a:cubicBezTo>
                  <a:cubicBezTo>
                    <a:pt x="2324" y="2164"/>
                    <a:pt x="2324" y="2164"/>
                    <a:pt x="2316" y="2157"/>
                  </a:cubicBezTo>
                  <a:cubicBezTo>
                    <a:pt x="2308" y="2133"/>
                    <a:pt x="2293" y="2125"/>
                    <a:pt x="2316" y="2109"/>
                  </a:cubicBezTo>
                  <a:cubicBezTo>
                    <a:pt x="2332" y="2093"/>
                    <a:pt x="2308" y="2046"/>
                    <a:pt x="2332" y="2030"/>
                  </a:cubicBezTo>
                  <a:cubicBezTo>
                    <a:pt x="2364" y="2006"/>
                    <a:pt x="2348" y="1991"/>
                    <a:pt x="2364" y="1967"/>
                  </a:cubicBezTo>
                  <a:cubicBezTo>
                    <a:pt x="2372" y="1951"/>
                    <a:pt x="2316" y="1888"/>
                    <a:pt x="2356" y="1896"/>
                  </a:cubicBezTo>
                  <a:cubicBezTo>
                    <a:pt x="2395" y="1904"/>
                    <a:pt x="2411" y="1904"/>
                    <a:pt x="2411" y="1888"/>
                  </a:cubicBezTo>
                  <a:cubicBezTo>
                    <a:pt x="2411" y="1880"/>
                    <a:pt x="2435" y="1864"/>
                    <a:pt x="2451" y="1864"/>
                  </a:cubicBezTo>
                  <a:cubicBezTo>
                    <a:pt x="2459" y="1872"/>
                    <a:pt x="2459" y="1888"/>
                    <a:pt x="2474" y="1840"/>
                  </a:cubicBezTo>
                  <a:cubicBezTo>
                    <a:pt x="2490" y="1793"/>
                    <a:pt x="2459" y="1769"/>
                    <a:pt x="2490" y="1769"/>
                  </a:cubicBezTo>
                  <a:cubicBezTo>
                    <a:pt x="2530" y="1769"/>
                    <a:pt x="2506" y="1682"/>
                    <a:pt x="2498" y="167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Freeform 586"/>
            <p:cNvSpPr>
              <a:spLocks noChangeArrowheads="1"/>
            </p:cNvSpPr>
            <p:nvPr/>
          </p:nvSpPr>
          <p:spPr bwMode="auto">
            <a:xfrm>
              <a:off x="18696166" y="7392946"/>
              <a:ext cx="1655984" cy="582146"/>
            </a:xfrm>
            <a:custGeom>
              <a:avLst/>
              <a:gdLst>
                <a:gd name="T0" fmla="*/ 2340 w 3148"/>
                <a:gd name="T1" fmla="*/ 751 h 1108"/>
                <a:gd name="T2" fmla="*/ 2340 w 3148"/>
                <a:gd name="T3" fmla="*/ 751 h 1108"/>
                <a:gd name="T4" fmla="*/ 2340 w 3148"/>
                <a:gd name="T5" fmla="*/ 664 h 1108"/>
                <a:gd name="T6" fmla="*/ 2419 w 3148"/>
                <a:gd name="T7" fmla="*/ 617 h 1108"/>
                <a:gd name="T8" fmla="*/ 2530 w 3148"/>
                <a:gd name="T9" fmla="*/ 593 h 1108"/>
                <a:gd name="T10" fmla="*/ 2680 w 3148"/>
                <a:gd name="T11" fmla="*/ 459 h 1108"/>
                <a:gd name="T12" fmla="*/ 2720 w 3148"/>
                <a:gd name="T13" fmla="*/ 395 h 1108"/>
                <a:gd name="T14" fmla="*/ 2791 w 3148"/>
                <a:gd name="T15" fmla="*/ 356 h 1108"/>
                <a:gd name="T16" fmla="*/ 2807 w 3148"/>
                <a:gd name="T17" fmla="*/ 309 h 1108"/>
                <a:gd name="T18" fmla="*/ 2862 w 3148"/>
                <a:gd name="T19" fmla="*/ 348 h 1108"/>
                <a:gd name="T20" fmla="*/ 2917 w 3148"/>
                <a:gd name="T21" fmla="*/ 245 h 1108"/>
                <a:gd name="T22" fmla="*/ 3004 w 3148"/>
                <a:gd name="T23" fmla="*/ 261 h 1108"/>
                <a:gd name="T24" fmla="*/ 3076 w 3148"/>
                <a:gd name="T25" fmla="*/ 174 h 1108"/>
                <a:gd name="T26" fmla="*/ 3131 w 3148"/>
                <a:gd name="T27" fmla="*/ 111 h 1108"/>
                <a:gd name="T28" fmla="*/ 3139 w 3148"/>
                <a:gd name="T29" fmla="*/ 0 h 1108"/>
                <a:gd name="T30" fmla="*/ 2981 w 3148"/>
                <a:gd name="T31" fmla="*/ 24 h 1108"/>
                <a:gd name="T32" fmla="*/ 941 w 3148"/>
                <a:gd name="T33" fmla="*/ 253 h 1108"/>
                <a:gd name="T34" fmla="*/ 894 w 3148"/>
                <a:gd name="T35" fmla="*/ 285 h 1108"/>
                <a:gd name="T36" fmla="*/ 838 w 3148"/>
                <a:gd name="T37" fmla="*/ 261 h 1108"/>
                <a:gd name="T38" fmla="*/ 759 w 3148"/>
                <a:gd name="T39" fmla="*/ 269 h 1108"/>
                <a:gd name="T40" fmla="*/ 759 w 3148"/>
                <a:gd name="T41" fmla="*/ 356 h 1108"/>
                <a:gd name="T42" fmla="*/ 261 w 3148"/>
                <a:gd name="T43" fmla="*/ 372 h 1108"/>
                <a:gd name="T44" fmla="*/ 206 w 3148"/>
                <a:gd name="T45" fmla="*/ 372 h 1108"/>
                <a:gd name="T46" fmla="*/ 214 w 3148"/>
                <a:gd name="T47" fmla="*/ 443 h 1108"/>
                <a:gd name="T48" fmla="*/ 182 w 3148"/>
                <a:gd name="T49" fmla="*/ 506 h 1108"/>
                <a:gd name="T50" fmla="*/ 166 w 3148"/>
                <a:gd name="T51" fmla="*/ 585 h 1108"/>
                <a:gd name="T52" fmla="*/ 166 w 3148"/>
                <a:gd name="T53" fmla="*/ 633 h 1108"/>
                <a:gd name="T54" fmla="*/ 111 w 3148"/>
                <a:gd name="T55" fmla="*/ 759 h 1108"/>
                <a:gd name="T56" fmla="*/ 103 w 3148"/>
                <a:gd name="T57" fmla="*/ 815 h 1108"/>
                <a:gd name="T58" fmla="*/ 79 w 3148"/>
                <a:gd name="T59" fmla="*/ 838 h 1108"/>
                <a:gd name="T60" fmla="*/ 48 w 3148"/>
                <a:gd name="T61" fmla="*/ 893 h 1108"/>
                <a:gd name="T62" fmla="*/ 24 w 3148"/>
                <a:gd name="T63" fmla="*/ 949 h 1108"/>
                <a:gd name="T64" fmla="*/ 79 w 3148"/>
                <a:gd name="T65" fmla="*/ 1004 h 1108"/>
                <a:gd name="T66" fmla="*/ 40 w 3148"/>
                <a:gd name="T67" fmla="*/ 1059 h 1108"/>
                <a:gd name="T68" fmla="*/ 0 w 3148"/>
                <a:gd name="T69" fmla="*/ 1107 h 1108"/>
                <a:gd name="T70" fmla="*/ 2246 w 3148"/>
                <a:gd name="T71" fmla="*/ 893 h 1108"/>
                <a:gd name="T72" fmla="*/ 2246 w 3148"/>
                <a:gd name="T73" fmla="*/ 783 h 1108"/>
                <a:gd name="T74" fmla="*/ 2340 w 3148"/>
                <a:gd name="T75" fmla="*/ 751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48" h="1108">
                  <a:moveTo>
                    <a:pt x="2340" y="751"/>
                  </a:moveTo>
                  <a:lnTo>
                    <a:pt x="2340" y="751"/>
                  </a:lnTo>
                  <a:cubicBezTo>
                    <a:pt x="2356" y="728"/>
                    <a:pt x="2348" y="696"/>
                    <a:pt x="2340" y="664"/>
                  </a:cubicBezTo>
                  <a:cubicBezTo>
                    <a:pt x="2333" y="633"/>
                    <a:pt x="2356" y="656"/>
                    <a:pt x="2419" y="617"/>
                  </a:cubicBezTo>
                  <a:cubicBezTo>
                    <a:pt x="2475" y="569"/>
                    <a:pt x="2499" y="625"/>
                    <a:pt x="2530" y="593"/>
                  </a:cubicBezTo>
                  <a:cubicBezTo>
                    <a:pt x="2562" y="562"/>
                    <a:pt x="2641" y="467"/>
                    <a:pt x="2680" y="459"/>
                  </a:cubicBezTo>
                  <a:cubicBezTo>
                    <a:pt x="2720" y="459"/>
                    <a:pt x="2720" y="411"/>
                    <a:pt x="2720" y="395"/>
                  </a:cubicBezTo>
                  <a:cubicBezTo>
                    <a:pt x="2720" y="372"/>
                    <a:pt x="2775" y="380"/>
                    <a:pt x="2791" y="356"/>
                  </a:cubicBezTo>
                  <a:cubicBezTo>
                    <a:pt x="2807" y="332"/>
                    <a:pt x="2783" y="309"/>
                    <a:pt x="2807" y="309"/>
                  </a:cubicBezTo>
                  <a:cubicBezTo>
                    <a:pt x="2830" y="309"/>
                    <a:pt x="2815" y="356"/>
                    <a:pt x="2862" y="348"/>
                  </a:cubicBezTo>
                  <a:cubicBezTo>
                    <a:pt x="2910" y="340"/>
                    <a:pt x="2878" y="285"/>
                    <a:pt x="2917" y="245"/>
                  </a:cubicBezTo>
                  <a:cubicBezTo>
                    <a:pt x="2965" y="206"/>
                    <a:pt x="3004" y="245"/>
                    <a:pt x="3004" y="261"/>
                  </a:cubicBezTo>
                  <a:cubicBezTo>
                    <a:pt x="3012" y="285"/>
                    <a:pt x="3060" y="222"/>
                    <a:pt x="3076" y="174"/>
                  </a:cubicBezTo>
                  <a:cubicBezTo>
                    <a:pt x="3091" y="127"/>
                    <a:pt x="3107" y="150"/>
                    <a:pt x="3131" y="111"/>
                  </a:cubicBezTo>
                  <a:cubicBezTo>
                    <a:pt x="3147" y="79"/>
                    <a:pt x="3139" y="32"/>
                    <a:pt x="3139" y="0"/>
                  </a:cubicBezTo>
                  <a:cubicBezTo>
                    <a:pt x="3099" y="0"/>
                    <a:pt x="3036" y="8"/>
                    <a:pt x="2981" y="24"/>
                  </a:cubicBezTo>
                  <a:cubicBezTo>
                    <a:pt x="2910" y="32"/>
                    <a:pt x="1637" y="222"/>
                    <a:pt x="941" y="253"/>
                  </a:cubicBezTo>
                  <a:cubicBezTo>
                    <a:pt x="941" y="253"/>
                    <a:pt x="901" y="261"/>
                    <a:pt x="894" y="285"/>
                  </a:cubicBezTo>
                  <a:cubicBezTo>
                    <a:pt x="886" y="301"/>
                    <a:pt x="862" y="277"/>
                    <a:pt x="838" y="261"/>
                  </a:cubicBezTo>
                  <a:cubicBezTo>
                    <a:pt x="823" y="253"/>
                    <a:pt x="759" y="245"/>
                    <a:pt x="759" y="269"/>
                  </a:cubicBezTo>
                  <a:cubicBezTo>
                    <a:pt x="759" y="293"/>
                    <a:pt x="791" y="348"/>
                    <a:pt x="759" y="356"/>
                  </a:cubicBezTo>
                  <a:cubicBezTo>
                    <a:pt x="728" y="356"/>
                    <a:pt x="356" y="388"/>
                    <a:pt x="261" y="372"/>
                  </a:cubicBezTo>
                  <a:cubicBezTo>
                    <a:pt x="253" y="380"/>
                    <a:pt x="237" y="380"/>
                    <a:pt x="206" y="372"/>
                  </a:cubicBezTo>
                  <a:cubicBezTo>
                    <a:pt x="166" y="364"/>
                    <a:pt x="222" y="427"/>
                    <a:pt x="214" y="443"/>
                  </a:cubicBezTo>
                  <a:cubicBezTo>
                    <a:pt x="198" y="467"/>
                    <a:pt x="214" y="482"/>
                    <a:pt x="182" y="506"/>
                  </a:cubicBezTo>
                  <a:cubicBezTo>
                    <a:pt x="158" y="522"/>
                    <a:pt x="182" y="569"/>
                    <a:pt x="166" y="585"/>
                  </a:cubicBezTo>
                  <a:cubicBezTo>
                    <a:pt x="143" y="601"/>
                    <a:pt x="158" y="609"/>
                    <a:pt x="166" y="633"/>
                  </a:cubicBezTo>
                  <a:cubicBezTo>
                    <a:pt x="174" y="664"/>
                    <a:pt x="143" y="751"/>
                    <a:pt x="111" y="759"/>
                  </a:cubicBezTo>
                  <a:cubicBezTo>
                    <a:pt x="79" y="767"/>
                    <a:pt x="119" y="799"/>
                    <a:pt x="103" y="815"/>
                  </a:cubicBezTo>
                  <a:cubicBezTo>
                    <a:pt x="87" y="830"/>
                    <a:pt x="79" y="815"/>
                    <a:pt x="79" y="838"/>
                  </a:cubicBezTo>
                  <a:cubicBezTo>
                    <a:pt x="71" y="862"/>
                    <a:pt x="71" y="886"/>
                    <a:pt x="48" y="893"/>
                  </a:cubicBezTo>
                  <a:cubicBezTo>
                    <a:pt x="16" y="909"/>
                    <a:pt x="24" y="925"/>
                    <a:pt x="24" y="949"/>
                  </a:cubicBezTo>
                  <a:cubicBezTo>
                    <a:pt x="24" y="973"/>
                    <a:pt x="64" y="957"/>
                    <a:pt x="79" y="1004"/>
                  </a:cubicBezTo>
                  <a:cubicBezTo>
                    <a:pt x="87" y="1052"/>
                    <a:pt x="64" y="1044"/>
                    <a:pt x="40" y="1059"/>
                  </a:cubicBezTo>
                  <a:cubicBezTo>
                    <a:pt x="8" y="1075"/>
                    <a:pt x="0" y="1107"/>
                    <a:pt x="0" y="1107"/>
                  </a:cubicBezTo>
                  <a:cubicBezTo>
                    <a:pt x="593" y="1083"/>
                    <a:pt x="1645" y="957"/>
                    <a:pt x="2246" y="893"/>
                  </a:cubicBezTo>
                  <a:cubicBezTo>
                    <a:pt x="2246" y="846"/>
                    <a:pt x="2246" y="791"/>
                    <a:pt x="2246" y="783"/>
                  </a:cubicBezTo>
                  <a:cubicBezTo>
                    <a:pt x="2246" y="759"/>
                    <a:pt x="2317" y="767"/>
                    <a:pt x="2340" y="751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Freeform 587"/>
            <p:cNvSpPr>
              <a:spLocks noChangeArrowheads="1"/>
            </p:cNvSpPr>
            <p:nvPr/>
          </p:nvSpPr>
          <p:spPr bwMode="auto">
            <a:xfrm>
              <a:off x="18693846" y="7388307"/>
              <a:ext cx="1658304" cy="586785"/>
            </a:xfrm>
            <a:custGeom>
              <a:avLst/>
              <a:gdLst>
                <a:gd name="T0" fmla="*/ 0 w 3155"/>
                <a:gd name="T1" fmla="*/ 1115 h 1116"/>
                <a:gd name="T2" fmla="*/ 78 w 3155"/>
                <a:gd name="T3" fmla="*/ 1012 h 1116"/>
                <a:gd name="T4" fmla="*/ 31 w 3155"/>
                <a:gd name="T5" fmla="*/ 941 h 1116"/>
                <a:gd name="T6" fmla="*/ 78 w 3155"/>
                <a:gd name="T7" fmla="*/ 846 h 1116"/>
                <a:gd name="T8" fmla="*/ 102 w 3155"/>
                <a:gd name="T9" fmla="*/ 799 h 1116"/>
                <a:gd name="T10" fmla="*/ 150 w 3155"/>
                <a:gd name="T11" fmla="*/ 728 h 1116"/>
                <a:gd name="T12" fmla="*/ 173 w 3155"/>
                <a:gd name="T13" fmla="*/ 585 h 1116"/>
                <a:gd name="T14" fmla="*/ 205 w 3155"/>
                <a:gd name="T15" fmla="*/ 475 h 1116"/>
                <a:gd name="T16" fmla="*/ 197 w 3155"/>
                <a:gd name="T17" fmla="*/ 380 h 1116"/>
                <a:gd name="T18" fmla="*/ 268 w 3155"/>
                <a:gd name="T19" fmla="*/ 380 h 1116"/>
                <a:gd name="T20" fmla="*/ 750 w 3155"/>
                <a:gd name="T21" fmla="*/ 356 h 1116"/>
                <a:gd name="T22" fmla="*/ 766 w 3155"/>
                <a:gd name="T23" fmla="*/ 309 h 1116"/>
                <a:gd name="T24" fmla="*/ 853 w 3155"/>
                <a:gd name="T25" fmla="*/ 269 h 1116"/>
                <a:gd name="T26" fmla="*/ 901 w 3155"/>
                <a:gd name="T27" fmla="*/ 285 h 1116"/>
                <a:gd name="T28" fmla="*/ 2988 w 3155"/>
                <a:gd name="T29" fmla="*/ 24 h 1116"/>
                <a:gd name="T30" fmla="*/ 3146 w 3155"/>
                <a:gd name="T31" fmla="*/ 8 h 1116"/>
                <a:gd name="T32" fmla="*/ 3083 w 3155"/>
                <a:gd name="T33" fmla="*/ 182 h 1116"/>
                <a:gd name="T34" fmla="*/ 2964 w 3155"/>
                <a:gd name="T35" fmla="*/ 237 h 1116"/>
                <a:gd name="T36" fmla="*/ 2869 w 3155"/>
                <a:gd name="T37" fmla="*/ 364 h 1116"/>
                <a:gd name="T38" fmla="*/ 2806 w 3155"/>
                <a:gd name="T39" fmla="*/ 324 h 1116"/>
                <a:gd name="T40" fmla="*/ 2758 w 3155"/>
                <a:gd name="T41" fmla="*/ 388 h 1116"/>
                <a:gd name="T42" fmla="*/ 2569 w 3155"/>
                <a:gd name="T43" fmla="*/ 577 h 1116"/>
                <a:gd name="T44" fmla="*/ 2498 w 3155"/>
                <a:gd name="T45" fmla="*/ 609 h 1116"/>
                <a:gd name="T46" fmla="*/ 2363 w 3155"/>
                <a:gd name="T47" fmla="*/ 656 h 1116"/>
                <a:gd name="T48" fmla="*/ 2347 w 3155"/>
                <a:gd name="T49" fmla="*/ 759 h 1116"/>
                <a:gd name="T50" fmla="*/ 2260 w 3155"/>
                <a:gd name="T51" fmla="*/ 838 h 1116"/>
                <a:gd name="T52" fmla="*/ 2253 w 3155"/>
                <a:gd name="T53" fmla="*/ 901 h 1116"/>
                <a:gd name="T54" fmla="*/ 205 w 3155"/>
                <a:gd name="T55" fmla="*/ 380 h 1116"/>
                <a:gd name="T56" fmla="*/ 213 w 3155"/>
                <a:gd name="T57" fmla="*/ 411 h 1116"/>
                <a:gd name="T58" fmla="*/ 197 w 3155"/>
                <a:gd name="T59" fmla="*/ 514 h 1116"/>
                <a:gd name="T60" fmla="*/ 173 w 3155"/>
                <a:gd name="T61" fmla="*/ 625 h 1116"/>
                <a:gd name="T62" fmla="*/ 118 w 3155"/>
                <a:gd name="T63" fmla="*/ 767 h 1116"/>
                <a:gd name="T64" fmla="*/ 110 w 3155"/>
                <a:gd name="T65" fmla="*/ 823 h 1116"/>
                <a:gd name="T66" fmla="*/ 86 w 3155"/>
                <a:gd name="T67" fmla="*/ 854 h 1116"/>
                <a:gd name="T68" fmla="*/ 39 w 3155"/>
                <a:gd name="T69" fmla="*/ 957 h 1116"/>
                <a:gd name="T70" fmla="*/ 63 w 3155"/>
                <a:gd name="T71" fmla="*/ 1060 h 1116"/>
                <a:gd name="T72" fmla="*/ 2253 w 3155"/>
                <a:gd name="T73" fmla="*/ 894 h 1116"/>
                <a:gd name="T74" fmla="*/ 2300 w 3155"/>
                <a:gd name="T75" fmla="*/ 767 h 1116"/>
                <a:gd name="T76" fmla="*/ 2347 w 3155"/>
                <a:gd name="T77" fmla="*/ 672 h 1116"/>
                <a:gd name="T78" fmla="*/ 2474 w 3155"/>
                <a:gd name="T79" fmla="*/ 601 h 1116"/>
                <a:gd name="T80" fmla="*/ 2537 w 3155"/>
                <a:gd name="T81" fmla="*/ 601 h 1116"/>
                <a:gd name="T82" fmla="*/ 2727 w 3155"/>
                <a:gd name="T83" fmla="*/ 403 h 1116"/>
                <a:gd name="T84" fmla="*/ 2798 w 3155"/>
                <a:gd name="T85" fmla="*/ 332 h 1116"/>
                <a:gd name="T86" fmla="*/ 2837 w 3155"/>
                <a:gd name="T87" fmla="*/ 332 h 1116"/>
                <a:gd name="T88" fmla="*/ 2924 w 3155"/>
                <a:gd name="T89" fmla="*/ 253 h 1116"/>
                <a:gd name="T90" fmla="*/ 3019 w 3155"/>
                <a:gd name="T91" fmla="*/ 269 h 1116"/>
                <a:gd name="T92" fmla="*/ 3130 w 3155"/>
                <a:gd name="T93" fmla="*/ 119 h 1116"/>
                <a:gd name="T94" fmla="*/ 948 w 3155"/>
                <a:gd name="T95" fmla="*/ 261 h 1116"/>
                <a:gd name="T96" fmla="*/ 853 w 3155"/>
                <a:gd name="T97" fmla="*/ 277 h 1116"/>
                <a:gd name="T98" fmla="*/ 766 w 3155"/>
                <a:gd name="T99" fmla="*/ 277 h 1116"/>
                <a:gd name="T100" fmla="*/ 766 w 3155"/>
                <a:gd name="T101" fmla="*/ 364 h 1116"/>
                <a:gd name="T102" fmla="*/ 268 w 3155"/>
                <a:gd name="T103" fmla="*/ 388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5" h="1116">
                  <a:moveTo>
                    <a:pt x="0" y="1115"/>
                  </a:moveTo>
                  <a:lnTo>
                    <a:pt x="0" y="1115"/>
                  </a:lnTo>
                  <a:lnTo>
                    <a:pt x="0" y="1115"/>
                  </a:lnTo>
                  <a:cubicBezTo>
                    <a:pt x="7" y="1115"/>
                    <a:pt x="15" y="1083"/>
                    <a:pt x="39" y="1067"/>
                  </a:cubicBezTo>
                  <a:cubicBezTo>
                    <a:pt x="47" y="1060"/>
                    <a:pt x="55" y="1060"/>
                    <a:pt x="63" y="1052"/>
                  </a:cubicBezTo>
                  <a:cubicBezTo>
                    <a:pt x="78" y="1052"/>
                    <a:pt x="86" y="1044"/>
                    <a:pt x="78" y="1012"/>
                  </a:cubicBezTo>
                  <a:cubicBezTo>
                    <a:pt x="78" y="988"/>
                    <a:pt x="63" y="981"/>
                    <a:pt x="47" y="973"/>
                  </a:cubicBezTo>
                  <a:cubicBezTo>
                    <a:pt x="39" y="973"/>
                    <a:pt x="31" y="965"/>
                    <a:pt x="31" y="957"/>
                  </a:cubicBezTo>
                  <a:cubicBezTo>
                    <a:pt x="31" y="949"/>
                    <a:pt x="31" y="949"/>
                    <a:pt x="31" y="941"/>
                  </a:cubicBezTo>
                  <a:cubicBezTo>
                    <a:pt x="23" y="925"/>
                    <a:pt x="23" y="909"/>
                    <a:pt x="55" y="901"/>
                  </a:cubicBezTo>
                  <a:cubicBezTo>
                    <a:pt x="78" y="886"/>
                    <a:pt x="78" y="878"/>
                    <a:pt x="78" y="854"/>
                  </a:cubicBezTo>
                  <a:lnTo>
                    <a:pt x="78" y="846"/>
                  </a:lnTo>
                  <a:cubicBezTo>
                    <a:pt x="86" y="830"/>
                    <a:pt x="86" y="830"/>
                    <a:pt x="94" y="830"/>
                  </a:cubicBezTo>
                  <a:lnTo>
                    <a:pt x="102" y="823"/>
                  </a:lnTo>
                  <a:cubicBezTo>
                    <a:pt x="110" y="814"/>
                    <a:pt x="110" y="807"/>
                    <a:pt x="102" y="799"/>
                  </a:cubicBezTo>
                  <a:cubicBezTo>
                    <a:pt x="102" y="791"/>
                    <a:pt x="102" y="783"/>
                    <a:pt x="102" y="775"/>
                  </a:cubicBezTo>
                  <a:cubicBezTo>
                    <a:pt x="110" y="767"/>
                    <a:pt x="110" y="767"/>
                    <a:pt x="118" y="767"/>
                  </a:cubicBezTo>
                  <a:cubicBezTo>
                    <a:pt x="126" y="759"/>
                    <a:pt x="142" y="751"/>
                    <a:pt x="150" y="728"/>
                  </a:cubicBezTo>
                  <a:cubicBezTo>
                    <a:pt x="165" y="696"/>
                    <a:pt x="181" y="664"/>
                    <a:pt x="173" y="648"/>
                  </a:cubicBezTo>
                  <a:cubicBezTo>
                    <a:pt x="173" y="641"/>
                    <a:pt x="165" y="633"/>
                    <a:pt x="165" y="625"/>
                  </a:cubicBezTo>
                  <a:cubicBezTo>
                    <a:pt x="158" y="609"/>
                    <a:pt x="158" y="601"/>
                    <a:pt x="173" y="585"/>
                  </a:cubicBezTo>
                  <a:cubicBezTo>
                    <a:pt x="181" y="585"/>
                    <a:pt x="173" y="570"/>
                    <a:pt x="173" y="554"/>
                  </a:cubicBezTo>
                  <a:cubicBezTo>
                    <a:pt x="173" y="538"/>
                    <a:pt x="173" y="522"/>
                    <a:pt x="189" y="506"/>
                  </a:cubicBezTo>
                  <a:cubicBezTo>
                    <a:pt x="205" y="498"/>
                    <a:pt x="205" y="483"/>
                    <a:pt x="205" y="475"/>
                  </a:cubicBezTo>
                  <a:cubicBezTo>
                    <a:pt x="213" y="467"/>
                    <a:pt x="213" y="459"/>
                    <a:pt x="213" y="451"/>
                  </a:cubicBezTo>
                  <a:cubicBezTo>
                    <a:pt x="213" y="443"/>
                    <a:pt x="213" y="427"/>
                    <a:pt x="205" y="419"/>
                  </a:cubicBezTo>
                  <a:cubicBezTo>
                    <a:pt x="197" y="403"/>
                    <a:pt x="189" y="388"/>
                    <a:pt x="197" y="380"/>
                  </a:cubicBezTo>
                  <a:cubicBezTo>
                    <a:pt x="197" y="372"/>
                    <a:pt x="205" y="372"/>
                    <a:pt x="213" y="372"/>
                  </a:cubicBezTo>
                  <a:cubicBezTo>
                    <a:pt x="244" y="380"/>
                    <a:pt x="260" y="388"/>
                    <a:pt x="268" y="380"/>
                  </a:cubicBezTo>
                  <a:lnTo>
                    <a:pt x="268" y="380"/>
                  </a:lnTo>
                  <a:lnTo>
                    <a:pt x="268" y="380"/>
                  </a:lnTo>
                  <a:cubicBezTo>
                    <a:pt x="284" y="380"/>
                    <a:pt x="300" y="380"/>
                    <a:pt x="331" y="380"/>
                  </a:cubicBezTo>
                  <a:cubicBezTo>
                    <a:pt x="411" y="380"/>
                    <a:pt x="553" y="372"/>
                    <a:pt x="750" y="356"/>
                  </a:cubicBezTo>
                  <a:cubicBezTo>
                    <a:pt x="758" y="356"/>
                    <a:pt x="758" y="356"/>
                    <a:pt x="766" y="356"/>
                  </a:cubicBezTo>
                  <a:cubicBezTo>
                    <a:pt x="766" y="356"/>
                    <a:pt x="774" y="356"/>
                    <a:pt x="774" y="348"/>
                  </a:cubicBezTo>
                  <a:cubicBezTo>
                    <a:pt x="782" y="340"/>
                    <a:pt x="774" y="324"/>
                    <a:pt x="766" y="309"/>
                  </a:cubicBezTo>
                  <a:cubicBezTo>
                    <a:pt x="766" y="293"/>
                    <a:pt x="758" y="285"/>
                    <a:pt x="758" y="277"/>
                  </a:cubicBezTo>
                  <a:cubicBezTo>
                    <a:pt x="758" y="269"/>
                    <a:pt x="774" y="261"/>
                    <a:pt x="798" y="261"/>
                  </a:cubicBezTo>
                  <a:cubicBezTo>
                    <a:pt x="822" y="261"/>
                    <a:pt x="837" y="261"/>
                    <a:pt x="853" y="269"/>
                  </a:cubicBezTo>
                  <a:cubicBezTo>
                    <a:pt x="853" y="269"/>
                    <a:pt x="853" y="277"/>
                    <a:pt x="861" y="277"/>
                  </a:cubicBezTo>
                  <a:cubicBezTo>
                    <a:pt x="869" y="285"/>
                    <a:pt x="885" y="293"/>
                    <a:pt x="893" y="293"/>
                  </a:cubicBezTo>
                  <a:cubicBezTo>
                    <a:pt x="893" y="293"/>
                    <a:pt x="893" y="293"/>
                    <a:pt x="901" y="285"/>
                  </a:cubicBezTo>
                  <a:cubicBezTo>
                    <a:pt x="908" y="269"/>
                    <a:pt x="948" y="253"/>
                    <a:pt x="948" y="253"/>
                  </a:cubicBezTo>
                  <a:lnTo>
                    <a:pt x="948" y="253"/>
                  </a:lnTo>
                  <a:cubicBezTo>
                    <a:pt x="1628" y="222"/>
                    <a:pt x="2909" y="40"/>
                    <a:pt x="2988" y="24"/>
                  </a:cubicBezTo>
                  <a:cubicBezTo>
                    <a:pt x="3059" y="8"/>
                    <a:pt x="3114" y="8"/>
                    <a:pt x="3146" y="0"/>
                  </a:cubicBezTo>
                  <a:lnTo>
                    <a:pt x="3146" y="0"/>
                  </a:lnTo>
                  <a:cubicBezTo>
                    <a:pt x="3146" y="8"/>
                    <a:pt x="3146" y="8"/>
                    <a:pt x="3146" y="8"/>
                  </a:cubicBezTo>
                  <a:cubicBezTo>
                    <a:pt x="3154" y="40"/>
                    <a:pt x="3154" y="87"/>
                    <a:pt x="3138" y="119"/>
                  </a:cubicBezTo>
                  <a:cubicBezTo>
                    <a:pt x="3130" y="143"/>
                    <a:pt x="3114" y="150"/>
                    <a:pt x="3106" y="150"/>
                  </a:cubicBezTo>
                  <a:cubicBezTo>
                    <a:pt x="3098" y="158"/>
                    <a:pt x="3090" y="158"/>
                    <a:pt x="3083" y="182"/>
                  </a:cubicBezTo>
                  <a:cubicBezTo>
                    <a:pt x="3075" y="222"/>
                    <a:pt x="3035" y="277"/>
                    <a:pt x="3019" y="277"/>
                  </a:cubicBezTo>
                  <a:lnTo>
                    <a:pt x="3011" y="277"/>
                  </a:lnTo>
                  <a:cubicBezTo>
                    <a:pt x="3011" y="261"/>
                    <a:pt x="2988" y="237"/>
                    <a:pt x="2964" y="237"/>
                  </a:cubicBezTo>
                  <a:cubicBezTo>
                    <a:pt x="2948" y="237"/>
                    <a:pt x="2940" y="245"/>
                    <a:pt x="2932" y="253"/>
                  </a:cubicBezTo>
                  <a:cubicBezTo>
                    <a:pt x="2909" y="277"/>
                    <a:pt x="2909" y="293"/>
                    <a:pt x="2909" y="317"/>
                  </a:cubicBezTo>
                  <a:cubicBezTo>
                    <a:pt x="2901" y="340"/>
                    <a:pt x="2901" y="356"/>
                    <a:pt x="2869" y="364"/>
                  </a:cubicBezTo>
                  <a:cubicBezTo>
                    <a:pt x="2837" y="364"/>
                    <a:pt x="2830" y="348"/>
                    <a:pt x="2830" y="332"/>
                  </a:cubicBezTo>
                  <a:cubicBezTo>
                    <a:pt x="2822" y="324"/>
                    <a:pt x="2822" y="324"/>
                    <a:pt x="2814" y="324"/>
                  </a:cubicBezTo>
                  <a:lnTo>
                    <a:pt x="2806" y="324"/>
                  </a:lnTo>
                  <a:lnTo>
                    <a:pt x="2806" y="332"/>
                  </a:lnTo>
                  <a:cubicBezTo>
                    <a:pt x="2806" y="340"/>
                    <a:pt x="2806" y="356"/>
                    <a:pt x="2798" y="364"/>
                  </a:cubicBezTo>
                  <a:cubicBezTo>
                    <a:pt x="2790" y="380"/>
                    <a:pt x="2774" y="380"/>
                    <a:pt x="2758" y="388"/>
                  </a:cubicBezTo>
                  <a:cubicBezTo>
                    <a:pt x="2743" y="388"/>
                    <a:pt x="2735" y="388"/>
                    <a:pt x="2735" y="403"/>
                  </a:cubicBezTo>
                  <a:cubicBezTo>
                    <a:pt x="2735" y="443"/>
                    <a:pt x="2719" y="475"/>
                    <a:pt x="2687" y="475"/>
                  </a:cubicBezTo>
                  <a:cubicBezTo>
                    <a:pt x="2656" y="475"/>
                    <a:pt x="2608" y="538"/>
                    <a:pt x="2569" y="577"/>
                  </a:cubicBezTo>
                  <a:cubicBezTo>
                    <a:pt x="2561" y="585"/>
                    <a:pt x="2553" y="593"/>
                    <a:pt x="2545" y="601"/>
                  </a:cubicBezTo>
                  <a:cubicBezTo>
                    <a:pt x="2537" y="609"/>
                    <a:pt x="2529" y="617"/>
                    <a:pt x="2513" y="617"/>
                  </a:cubicBezTo>
                  <a:cubicBezTo>
                    <a:pt x="2513" y="617"/>
                    <a:pt x="2506" y="609"/>
                    <a:pt x="2498" y="609"/>
                  </a:cubicBezTo>
                  <a:cubicBezTo>
                    <a:pt x="2490" y="609"/>
                    <a:pt x="2482" y="609"/>
                    <a:pt x="2474" y="609"/>
                  </a:cubicBezTo>
                  <a:cubicBezTo>
                    <a:pt x="2458" y="609"/>
                    <a:pt x="2442" y="617"/>
                    <a:pt x="2426" y="625"/>
                  </a:cubicBezTo>
                  <a:cubicBezTo>
                    <a:pt x="2395" y="648"/>
                    <a:pt x="2379" y="656"/>
                    <a:pt x="2363" y="656"/>
                  </a:cubicBezTo>
                  <a:cubicBezTo>
                    <a:pt x="2347" y="656"/>
                    <a:pt x="2347" y="656"/>
                    <a:pt x="2347" y="672"/>
                  </a:cubicBezTo>
                  <a:cubicBezTo>
                    <a:pt x="2355" y="680"/>
                    <a:pt x="2355" y="688"/>
                    <a:pt x="2355" y="688"/>
                  </a:cubicBezTo>
                  <a:cubicBezTo>
                    <a:pt x="2363" y="720"/>
                    <a:pt x="2363" y="743"/>
                    <a:pt x="2347" y="759"/>
                  </a:cubicBezTo>
                  <a:cubicBezTo>
                    <a:pt x="2340" y="767"/>
                    <a:pt x="2316" y="775"/>
                    <a:pt x="2300" y="775"/>
                  </a:cubicBezTo>
                  <a:cubicBezTo>
                    <a:pt x="2276" y="775"/>
                    <a:pt x="2260" y="783"/>
                    <a:pt x="2260" y="791"/>
                  </a:cubicBezTo>
                  <a:cubicBezTo>
                    <a:pt x="2260" y="799"/>
                    <a:pt x="2260" y="814"/>
                    <a:pt x="2260" y="838"/>
                  </a:cubicBezTo>
                  <a:cubicBezTo>
                    <a:pt x="2260" y="854"/>
                    <a:pt x="2260" y="878"/>
                    <a:pt x="2260" y="901"/>
                  </a:cubicBezTo>
                  <a:lnTo>
                    <a:pt x="2260" y="901"/>
                  </a:lnTo>
                  <a:cubicBezTo>
                    <a:pt x="2253" y="901"/>
                    <a:pt x="2253" y="901"/>
                    <a:pt x="2253" y="901"/>
                  </a:cubicBezTo>
                  <a:cubicBezTo>
                    <a:pt x="1810" y="957"/>
                    <a:pt x="632" y="1091"/>
                    <a:pt x="7" y="1115"/>
                  </a:cubicBezTo>
                  <a:lnTo>
                    <a:pt x="0" y="1115"/>
                  </a:lnTo>
                  <a:close/>
                  <a:moveTo>
                    <a:pt x="205" y="380"/>
                  </a:moveTo>
                  <a:lnTo>
                    <a:pt x="205" y="380"/>
                  </a:lnTo>
                  <a:cubicBezTo>
                    <a:pt x="205" y="380"/>
                    <a:pt x="205" y="380"/>
                    <a:pt x="197" y="380"/>
                  </a:cubicBezTo>
                  <a:cubicBezTo>
                    <a:pt x="197" y="388"/>
                    <a:pt x="205" y="403"/>
                    <a:pt x="213" y="411"/>
                  </a:cubicBezTo>
                  <a:cubicBezTo>
                    <a:pt x="221" y="427"/>
                    <a:pt x="221" y="443"/>
                    <a:pt x="221" y="459"/>
                  </a:cubicBezTo>
                  <a:cubicBezTo>
                    <a:pt x="221" y="459"/>
                    <a:pt x="221" y="467"/>
                    <a:pt x="213" y="475"/>
                  </a:cubicBezTo>
                  <a:cubicBezTo>
                    <a:pt x="213" y="490"/>
                    <a:pt x="213" y="498"/>
                    <a:pt x="197" y="514"/>
                  </a:cubicBezTo>
                  <a:cubicBezTo>
                    <a:pt x="181" y="522"/>
                    <a:pt x="181" y="538"/>
                    <a:pt x="181" y="554"/>
                  </a:cubicBezTo>
                  <a:cubicBezTo>
                    <a:pt x="181" y="570"/>
                    <a:pt x="181" y="585"/>
                    <a:pt x="173" y="593"/>
                  </a:cubicBezTo>
                  <a:cubicBezTo>
                    <a:pt x="165" y="601"/>
                    <a:pt x="165" y="609"/>
                    <a:pt x="173" y="625"/>
                  </a:cubicBezTo>
                  <a:cubicBezTo>
                    <a:pt x="173" y="625"/>
                    <a:pt x="181" y="633"/>
                    <a:pt x="181" y="641"/>
                  </a:cubicBezTo>
                  <a:cubicBezTo>
                    <a:pt x="189" y="664"/>
                    <a:pt x="173" y="704"/>
                    <a:pt x="158" y="736"/>
                  </a:cubicBezTo>
                  <a:cubicBezTo>
                    <a:pt x="150" y="751"/>
                    <a:pt x="134" y="767"/>
                    <a:pt x="118" y="767"/>
                  </a:cubicBezTo>
                  <a:cubicBezTo>
                    <a:pt x="118" y="775"/>
                    <a:pt x="110" y="775"/>
                    <a:pt x="110" y="775"/>
                  </a:cubicBezTo>
                  <a:cubicBezTo>
                    <a:pt x="110" y="783"/>
                    <a:pt x="110" y="791"/>
                    <a:pt x="110" y="791"/>
                  </a:cubicBezTo>
                  <a:cubicBezTo>
                    <a:pt x="118" y="807"/>
                    <a:pt x="118" y="814"/>
                    <a:pt x="110" y="823"/>
                  </a:cubicBezTo>
                  <a:cubicBezTo>
                    <a:pt x="102" y="830"/>
                    <a:pt x="102" y="830"/>
                    <a:pt x="94" y="838"/>
                  </a:cubicBezTo>
                  <a:cubicBezTo>
                    <a:pt x="94" y="838"/>
                    <a:pt x="94" y="838"/>
                    <a:pt x="86" y="846"/>
                  </a:cubicBezTo>
                  <a:cubicBezTo>
                    <a:pt x="86" y="854"/>
                    <a:pt x="86" y="854"/>
                    <a:pt x="86" y="854"/>
                  </a:cubicBezTo>
                  <a:cubicBezTo>
                    <a:pt x="86" y="878"/>
                    <a:pt x="78" y="894"/>
                    <a:pt x="55" y="909"/>
                  </a:cubicBezTo>
                  <a:cubicBezTo>
                    <a:pt x="31" y="917"/>
                    <a:pt x="31" y="925"/>
                    <a:pt x="39" y="941"/>
                  </a:cubicBezTo>
                  <a:cubicBezTo>
                    <a:pt x="39" y="949"/>
                    <a:pt x="39" y="949"/>
                    <a:pt x="39" y="957"/>
                  </a:cubicBezTo>
                  <a:cubicBezTo>
                    <a:pt x="39" y="957"/>
                    <a:pt x="39" y="965"/>
                    <a:pt x="47" y="965"/>
                  </a:cubicBezTo>
                  <a:cubicBezTo>
                    <a:pt x="63" y="973"/>
                    <a:pt x="78" y="981"/>
                    <a:pt x="86" y="1012"/>
                  </a:cubicBezTo>
                  <a:cubicBezTo>
                    <a:pt x="94" y="1052"/>
                    <a:pt x="86" y="1052"/>
                    <a:pt x="63" y="1060"/>
                  </a:cubicBezTo>
                  <a:cubicBezTo>
                    <a:pt x="63" y="1060"/>
                    <a:pt x="55" y="1067"/>
                    <a:pt x="47" y="1067"/>
                  </a:cubicBezTo>
                  <a:cubicBezTo>
                    <a:pt x="31" y="1083"/>
                    <a:pt x="15" y="1099"/>
                    <a:pt x="15" y="1107"/>
                  </a:cubicBezTo>
                  <a:cubicBezTo>
                    <a:pt x="640" y="1083"/>
                    <a:pt x="1802" y="949"/>
                    <a:pt x="2253" y="894"/>
                  </a:cubicBezTo>
                  <a:cubicBezTo>
                    <a:pt x="2253" y="878"/>
                    <a:pt x="2253" y="854"/>
                    <a:pt x="2253" y="838"/>
                  </a:cubicBezTo>
                  <a:cubicBezTo>
                    <a:pt x="2253" y="814"/>
                    <a:pt x="2253" y="799"/>
                    <a:pt x="2253" y="791"/>
                  </a:cubicBezTo>
                  <a:cubicBezTo>
                    <a:pt x="2253" y="775"/>
                    <a:pt x="2276" y="767"/>
                    <a:pt x="2300" y="767"/>
                  </a:cubicBezTo>
                  <a:cubicBezTo>
                    <a:pt x="2316" y="767"/>
                    <a:pt x="2331" y="759"/>
                    <a:pt x="2340" y="751"/>
                  </a:cubicBezTo>
                  <a:cubicBezTo>
                    <a:pt x="2355" y="736"/>
                    <a:pt x="2355" y="720"/>
                    <a:pt x="2347" y="696"/>
                  </a:cubicBezTo>
                  <a:cubicBezTo>
                    <a:pt x="2347" y="688"/>
                    <a:pt x="2347" y="680"/>
                    <a:pt x="2347" y="672"/>
                  </a:cubicBezTo>
                  <a:cubicBezTo>
                    <a:pt x="2340" y="648"/>
                    <a:pt x="2347" y="648"/>
                    <a:pt x="2363" y="648"/>
                  </a:cubicBezTo>
                  <a:cubicBezTo>
                    <a:pt x="2371" y="648"/>
                    <a:pt x="2395" y="641"/>
                    <a:pt x="2418" y="617"/>
                  </a:cubicBezTo>
                  <a:cubicBezTo>
                    <a:pt x="2442" y="609"/>
                    <a:pt x="2458" y="601"/>
                    <a:pt x="2474" y="601"/>
                  </a:cubicBezTo>
                  <a:cubicBezTo>
                    <a:pt x="2482" y="601"/>
                    <a:pt x="2490" y="601"/>
                    <a:pt x="2498" y="601"/>
                  </a:cubicBezTo>
                  <a:cubicBezTo>
                    <a:pt x="2506" y="609"/>
                    <a:pt x="2513" y="609"/>
                    <a:pt x="2513" y="609"/>
                  </a:cubicBezTo>
                  <a:cubicBezTo>
                    <a:pt x="2521" y="609"/>
                    <a:pt x="2529" y="601"/>
                    <a:pt x="2537" y="601"/>
                  </a:cubicBezTo>
                  <a:cubicBezTo>
                    <a:pt x="2545" y="593"/>
                    <a:pt x="2553" y="577"/>
                    <a:pt x="2561" y="570"/>
                  </a:cubicBezTo>
                  <a:cubicBezTo>
                    <a:pt x="2600" y="530"/>
                    <a:pt x="2656" y="467"/>
                    <a:pt x="2687" y="467"/>
                  </a:cubicBezTo>
                  <a:cubicBezTo>
                    <a:pt x="2711" y="467"/>
                    <a:pt x="2727" y="443"/>
                    <a:pt x="2727" y="403"/>
                  </a:cubicBezTo>
                  <a:cubicBezTo>
                    <a:pt x="2727" y="388"/>
                    <a:pt x="2743" y="380"/>
                    <a:pt x="2758" y="380"/>
                  </a:cubicBezTo>
                  <a:cubicBezTo>
                    <a:pt x="2774" y="372"/>
                    <a:pt x="2782" y="372"/>
                    <a:pt x="2790" y="364"/>
                  </a:cubicBezTo>
                  <a:cubicBezTo>
                    <a:pt x="2798" y="348"/>
                    <a:pt x="2798" y="340"/>
                    <a:pt x="2798" y="332"/>
                  </a:cubicBezTo>
                  <a:cubicBezTo>
                    <a:pt x="2798" y="324"/>
                    <a:pt x="2798" y="324"/>
                    <a:pt x="2798" y="317"/>
                  </a:cubicBezTo>
                  <a:cubicBezTo>
                    <a:pt x="2806" y="317"/>
                    <a:pt x="2806" y="317"/>
                    <a:pt x="2814" y="317"/>
                  </a:cubicBezTo>
                  <a:cubicBezTo>
                    <a:pt x="2830" y="317"/>
                    <a:pt x="2830" y="324"/>
                    <a:pt x="2837" y="332"/>
                  </a:cubicBezTo>
                  <a:cubicBezTo>
                    <a:pt x="2837" y="348"/>
                    <a:pt x="2846" y="356"/>
                    <a:pt x="2869" y="356"/>
                  </a:cubicBezTo>
                  <a:cubicBezTo>
                    <a:pt x="2893" y="348"/>
                    <a:pt x="2893" y="340"/>
                    <a:pt x="2901" y="317"/>
                  </a:cubicBezTo>
                  <a:cubicBezTo>
                    <a:pt x="2901" y="293"/>
                    <a:pt x="2901" y="269"/>
                    <a:pt x="2924" y="253"/>
                  </a:cubicBezTo>
                  <a:cubicBezTo>
                    <a:pt x="2932" y="237"/>
                    <a:pt x="2948" y="230"/>
                    <a:pt x="2964" y="230"/>
                  </a:cubicBezTo>
                  <a:cubicBezTo>
                    <a:pt x="2996" y="230"/>
                    <a:pt x="3019" y="261"/>
                    <a:pt x="3019" y="269"/>
                  </a:cubicBezTo>
                  <a:lnTo>
                    <a:pt x="3019" y="269"/>
                  </a:lnTo>
                  <a:cubicBezTo>
                    <a:pt x="3027" y="269"/>
                    <a:pt x="3067" y="222"/>
                    <a:pt x="3083" y="182"/>
                  </a:cubicBezTo>
                  <a:cubicBezTo>
                    <a:pt x="3090" y="158"/>
                    <a:pt x="3098" y="150"/>
                    <a:pt x="3106" y="143"/>
                  </a:cubicBezTo>
                  <a:cubicBezTo>
                    <a:pt x="3114" y="143"/>
                    <a:pt x="3122" y="135"/>
                    <a:pt x="3130" y="119"/>
                  </a:cubicBezTo>
                  <a:cubicBezTo>
                    <a:pt x="3146" y="87"/>
                    <a:pt x="3146" y="48"/>
                    <a:pt x="3138" y="8"/>
                  </a:cubicBezTo>
                  <a:cubicBezTo>
                    <a:pt x="3098" y="16"/>
                    <a:pt x="3035" y="24"/>
                    <a:pt x="2988" y="32"/>
                  </a:cubicBezTo>
                  <a:cubicBezTo>
                    <a:pt x="2909" y="48"/>
                    <a:pt x="1628" y="230"/>
                    <a:pt x="948" y="261"/>
                  </a:cubicBezTo>
                  <a:cubicBezTo>
                    <a:pt x="940" y="269"/>
                    <a:pt x="908" y="277"/>
                    <a:pt x="901" y="293"/>
                  </a:cubicBezTo>
                  <a:cubicBezTo>
                    <a:pt x="901" y="301"/>
                    <a:pt x="893" y="301"/>
                    <a:pt x="893" y="301"/>
                  </a:cubicBezTo>
                  <a:cubicBezTo>
                    <a:pt x="877" y="301"/>
                    <a:pt x="869" y="293"/>
                    <a:pt x="853" y="277"/>
                  </a:cubicBezTo>
                  <a:cubicBezTo>
                    <a:pt x="853" y="277"/>
                    <a:pt x="853" y="277"/>
                    <a:pt x="845" y="277"/>
                  </a:cubicBezTo>
                  <a:cubicBezTo>
                    <a:pt x="837" y="269"/>
                    <a:pt x="822" y="269"/>
                    <a:pt x="798" y="269"/>
                  </a:cubicBezTo>
                  <a:cubicBezTo>
                    <a:pt x="782" y="269"/>
                    <a:pt x="766" y="269"/>
                    <a:pt x="766" y="277"/>
                  </a:cubicBezTo>
                  <a:cubicBezTo>
                    <a:pt x="766" y="285"/>
                    <a:pt x="774" y="293"/>
                    <a:pt x="774" y="309"/>
                  </a:cubicBezTo>
                  <a:cubicBezTo>
                    <a:pt x="782" y="324"/>
                    <a:pt x="790" y="340"/>
                    <a:pt x="782" y="356"/>
                  </a:cubicBezTo>
                  <a:cubicBezTo>
                    <a:pt x="774" y="364"/>
                    <a:pt x="774" y="364"/>
                    <a:pt x="766" y="364"/>
                  </a:cubicBezTo>
                  <a:cubicBezTo>
                    <a:pt x="758" y="364"/>
                    <a:pt x="758" y="364"/>
                    <a:pt x="750" y="364"/>
                  </a:cubicBezTo>
                  <a:cubicBezTo>
                    <a:pt x="553" y="380"/>
                    <a:pt x="411" y="388"/>
                    <a:pt x="331" y="388"/>
                  </a:cubicBezTo>
                  <a:cubicBezTo>
                    <a:pt x="300" y="388"/>
                    <a:pt x="284" y="388"/>
                    <a:pt x="268" y="388"/>
                  </a:cubicBezTo>
                  <a:cubicBezTo>
                    <a:pt x="260" y="396"/>
                    <a:pt x="244" y="388"/>
                    <a:pt x="213" y="380"/>
                  </a:cubicBezTo>
                  <a:lnTo>
                    <a:pt x="205" y="38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Freeform 588"/>
            <p:cNvSpPr>
              <a:spLocks noChangeArrowheads="1"/>
            </p:cNvSpPr>
            <p:nvPr/>
          </p:nvSpPr>
          <p:spPr bwMode="auto">
            <a:xfrm>
              <a:off x="19876692" y="7179570"/>
              <a:ext cx="1720925" cy="774648"/>
            </a:xfrm>
            <a:custGeom>
              <a:avLst/>
              <a:gdLst>
                <a:gd name="T0" fmla="*/ 3249 w 3273"/>
                <a:gd name="T1" fmla="*/ 308 h 1472"/>
                <a:gd name="T2" fmla="*/ 3122 w 3273"/>
                <a:gd name="T3" fmla="*/ 119 h 1472"/>
                <a:gd name="T4" fmla="*/ 3067 w 3273"/>
                <a:gd name="T5" fmla="*/ 8 h 1472"/>
                <a:gd name="T6" fmla="*/ 917 w 3273"/>
                <a:gd name="T7" fmla="*/ 403 h 1472"/>
                <a:gd name="T8" fmla="*/ 885 w 3273"/>
                <a:gd name="T9" fmla="*/ 514 h 1472"/>
                <a:gd name="T10" fmla="*/ 758 w 3273"/>
                <a:gd name="T11" fmla="*/ 664 h 1472"/>
                <a:gd name="T12" fmla="*/ 616 w 3273"/>
                <a:gd name="T13" fmla="*/ 751 h 1472"/>
                <a:gd name="T14" fmla="*/ 545 w 3273"/>
                <a:gd name="T15" fmla="*/ 759 h 1472"/>
                <a:gd name="T16" fmla="*/ 434 w 3273"/>
                <a:gd name="T17" fmla="*/ 862 h 1472"/>
                <a:gd name="T18" fmla="*/ 173 w 3273"/>
                <a:gd name="T19" fmla="*/ 1020 h 1472"/>
                <a:gd name="T20" fmla="*/ 94 w 3273"/>
                <a:gd name="T21" fmla="*/ 1154 h 1472"/>
                <a:gd name="T22" fmla="*/ 0 w 3273"/>
                <a:gd name="T23" fmla="*/ 1296 h 1472"/>
                <a:gd name="T24" fmla="*/ 584 w 3273"/>
                <a:gd name="T25" fmla="*/ 1186 h 1472"/>
                <a:gd name="T26" fmla="*/ 1233 w 3273"/>
                <a:gd name="T27" fmla="*/ 1036 h 1472"/>
                <a:gd name="T28" fmla="*/ 1328 w 3273"/>
                <a:gd name="T29" fmla="*/ 1083 h 1472"/>
                <a:gd name="T30" fmla="*/ 1810 w 3273"/>
                <a:gd name="T31" fmla="*/ 1099 h 1472"/>
                <a:gd name="T32" fmla="*/ 2332 w 3273"/>
                <a:gd name="T33" fmla="*/ 1455 h 1472"/>
                <a:gd name="T34" fmla="*/ 2521 w 3273"/>
                <a:gd name="T35" fmla="*/ 1368 h 1472"/>
                <a:gd name="T36" fmla="*/ 2680 w 3273"/>
                <a:gd name="T37" fmla="*/ 1059 h 1472"/>
                <a:gd name="T38" fmla="*/ 2687 w 3273"/>
                <a:gd name="T39" fmla="*/ 1036 h 1472"/>
                <a:gd name="T40" fmla="*/ 2758 w 3273"/>
                <a:gd name="T41" fmla="*/ 1004 h 1472"/>
                <a:gd name="T42" fmla="*/ 2838 w 3273"/>
                <a:gd name="T43" fmla="*/ 980 h 1472"/>
                <a:gd name="T44" fmla="*/ 2917 w 3273"/>
                <a:gd name="T45" fmla="*/ 909 h 1472"/>
                <a:gd name="T46" fmla="*/ 2988 w 3273"/>
                <a:gd name="T47" fmla="*/ 909 h 1472"/>
                <a:gd name="T48" fmla="*/ 3027 w 3273"/>
                <a:gd name="T49" fmla="*/ 933 h 1472"/>
                <a:gd name="T50" fmla="*/ 3075 w 3273"/>
                <a:gd name="T51" fmla="*/ 798 h 1472"/>
                <a:gd name="T52" fmla="*/ 3051 w 3273"/>
                <a:gd name="T53" fmla="*/ 751 h 1472"/>
                <a:gd name="T54" fmla="*/ 2996 w 3273"/>
                <a:gd name="T55" fmla="*/ 759 h 1472"/>
                <a:gd name="T56" fmla="*/ 2956 w 3273"/>
                <a:gd name="T57" fmla="*/ 798 h 1472"/>
                <a:gd name="T58" fmla="*/ 2846 w 3273"/>
                <a:gd name="T59" fmla="*/ 822 h 1472"/>
                <a:gd name="T60" fmla="*/ 2933 w 3273"/>
                <a:gd name="T61" fmla="*/ 719 h 1472"/>
                <a:gd name="T62" fmla="*/ 2893 w 3273"/>
                <a:gd name="T63" fmla="*/ 640 h 1472"/>
                <a:gd name="T64" fmla="*/ 2877 w 3273"/>
                <a:gd name="T65" fmla="*/ 601 h 1472"/>
                <a:gd name="T66" fmla="*/ 2972 w 3273"/>
                <a:gd name="T67" fmla="*/ 593 h 1472"/>
                <a:gd name="T68" fmla="*/ 3130 w 3273"/>
                <a:gd name="T69" fmla="*/ 490 h 1472"/>
                <a:gd name="T70" fmla="*/ 3193 w 3273"/>
                <a:gd name="T71" fmla="*/ 427 h 1472"/>
                <a:gd name="T72" fmla="*/ 3146 w 3273"/>
                <a:gd name="T73" fmla="*/ 292 h 1472"/>
                <a:gd name="T74" fmla="*/ 3083 w 3273"/>
                <a:gd name="T75" fmla="*/ 340 h 1472"/>
                <a:gd name="T76" fmla="*/ 3051 w 3273"/>
                <a:gd name="T77" fmla="*/ 395 h 1472"/>
                <a:gd name="T78" fmla="*/ 3019 w 3273"/>
                <a:gd name="T79" fmla="*/ 285 h 1472"/>
                <a:gd name="T80" fmla="*/ 2893 w 3273"/>
                <a:gd name="T81" fmla="*/ 316 h 1472"/>
                <a:gd name="T82" fmla="*/ 2766 w 3273"/>
                <a:gd name="T83" fmla="*/ 292 h 1472"/>
                <a:gd name="T84" fmla="*/ 2846 w 3273"/>
                <a:gd name="T85" fmla="*/ 316 h 1472"/>
                <a:gd name="T86" fmla="*/ 2972 w 3273"/>
                <a:gd name="T87" fmla="*/ 237 h 1472"/>
                <a:gd name="T88" fmla="*/ 3011 w 3273"/>
                <a:gd name="T89" fmla="*/ 166 h 1472"/>
                <a:gd name="T90" fmla="*/ 3098 w 3273"/>
                <a:gd name="T91" fmla="*/ 198 h 1472"/>
                <a:gd name="T92" fmla="*/ 3067 w 3273"/>
                <a:gd name="T93" fmla="*/ 111 h 1472"/>
                <a:gd name="T94" fmla="*/ 3027 w 3273"/>
                <a:gd name="T95" fmla="*/ 24 h 1472"/>
                <a:gd name="T96" fmla="*/ 3122 w 3273"/>
                <a:gd name="T97" fmla="*/ 142 h 1472"/>
                <a:gd name="T98" fmla="*/ 3225 w 3273"/>
                <a:gd name="T99" fmla="*/ 308 h 1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73" h="1472">
                  <a:moveTo>
                    <a:pt x="3249" y="308"/>
                  </a:moveTo>
                  <a:lnTo>
                    <a:pt x="3249" y="308"/>
                  </a:lnTo>
                  <a:cubicBezTo>
                    <a:pt x="3225" y="285"/>
                    <a:pt x="3209" y="269"/>
                    <a:pt x="3193" y="237"/>
                  </a:cubicBezTo>
                  <a:cubicBezTo>
                    <a:pt x="3170" y="206"/>
                    <a:pt x="3146" y="142"/>
                    <a:pt x="3122" y="119"/>
                  </a:cubicBezTo>
                  <a:cubicBezTo>
                    <a:pt x="3106" y="103"/>
                    <a:pt x="3106" y="71"/>
                    <a:pt x="3083" y="24"/>
                  </a:cubicBezTo>
                  <a:cubicBezTo>
                    <a:pt x="3075" y="16"/>
                    <a:pt x="3067" y="8"/>
                    <a:pt x="3067" y="8"/>
                  </a:cubicBezTo>
                  <a:cubicBezTo>
                    <a:pt x="2893" y="48"/>
                    <a:pt x="1889" y="285"/>
                    <a:pt x="1011" y="395"/>
                  </a:cubicBezTo>
                  <a:cubicBezTo>
                    <a:pt x="1011" y="395"/>
                    <a:pt x="940" y="411"/>
                    <a:pt x="917" y="403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893" y="435"/>
                    <a:pt x="901" y="482"/>
                    <a:pt x="885" y="514"/>
                  </a:cubicBezTo>
                  <a:cubicBezTo>
                    <a:pt x="861" y="553"/>
                    <a:pt x="845" y="530"/>
                    <a:pt x="830" y="577"/>
                  </a:cubicBezTo>
                  <a:cubicBezTo>
                    <a:pt x="814" y="625"/>
                    <a:pt x="766" y="688"/>
                    <a:pt x="758" y="664"/>
                  </a:cubicBezTo>
                  <a:cubicBezTo>
                    <a:pt x="758" y="648"/>
                    <a:pt x="719" y="609"/>
                    <a:pt x="671" y="648"/>
                  </a:cubicBezTo>
                  <a:cubicBezTo>
                    <a:pt x="632" y="688"/>
                    <a:pt x="664" y="743"/>
                    <a:pt x="616" y="751"/>
                  </a:cubicBezTo>
                  <a:cubicBezTo>
                    <a:pt x="569" y="759"/>
                    <a:pt x="584" y="712"/>
                    <a:pt x="561" y="712"/>
                  </a:cubicBezTo>
                  <a:cubicBezTo>
                    <a:pt x="537" y="712"/>
                    <a:pt x="561" y="735"/>
                    <a:pt x="545" y="759"/>
                  </a:cubicBezTo>
                  <a:cubicBezTo>
                    <a:pt x="529" y="783"/>
                    <a:pt x="474" y="775"/>
                    <a:pt x="474" y="798"/>
                  </a:cubicBezTo>
                  <a:cubicBezTo>
                    <a:pt x="474" y="814"/>
                    <a:pt x="474" y="862"/>
                    <a:pt x="434" y="862"/>
                  </a:cubicBezTo>
                  <a:cubicBezTo>
                    <a:pt x="395" y="870"/>
                    <a:pt x="316" y="965"/>
                    <a:pt x="284" y="996"/>
                  </a:cubicBezTo>
                  <a:cubicBezTo>
                    <a:pt x="253" y="1028"/>
                    <a:pt x="229" y="972"/>
                    <a:pt x="173" y="1020"/>
                  </a:cubicBezTo>
                  <a:cubicBezTo>
                    <a:pt x="110" y="1059"/>
                    <a:pt x="87" y="1036"/>
                    <a:pt x="94" y="1067"/>
                  </a:cubicBezTo>
                  <a:cubicBezTo>
                    <a:pt x="102" y="1099"/>
                    <a:pt x="110" y="1131"/>
                    <a:pt x="94" y="1154"/>
                  </a:cubicBezTo>
                  <a:cubicBezTo>
                    <a:pt x="71" y="1170"/>
                    <a:pt x="0" y="1162"/>
                    <a:pt x="0" y="1186"/>
                  </a:cubicBezTo>
                  <a:cubicBezTo>
                    <a:pt x="0" y="1194"/>
                    <a:pt x="0" y="1249"/>
                    <a:pt x="0" y="1296"/>
                  </a:cubicBezTo>
                  <a:cubicBezTo>
                    <a:pt x="253" y="1265"/>
                    <a:pt x="426" y="1241"/>
                    <a:pt x="450" y="1241"/>
                  </a:cubicBezTo>
                  <a:cubicBezTo>
                    <a:pt x="529" y="1241"/>
                    <a:pt x="537" y="1209"/>
                    <a:pt x="584" y="1186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45" y="1075"/>
                    <a:pt x="1233" y="1020"/>
                    <a:pt x="1233" y="1036"/>
                  </a:cubicBezTo>
                  <a:cubicBezTo>
                    <a:pt x="1233" y="1051"/>
                    <a:pt x="1209" y="1059"/>
                    <a:pt x="1257" y="1067"/>
                  </a:cubicBezTo>
                  <a:cubicBezTo>
                    <a:pt x="1304" y="1075"/>
                    <a:pt x="1312" y="1059"/>
                    <a:pt x="1328" y="1083"/>
                  </a:cubicBezTo>
                  <a:cubicBezTo>
                    <a:pt x="1343" y="1099"/>
                    <a:pt x="1367" y="1178"/>
                    <a:pt x="1367" y="1178"/>
                  </a:cubicBezTo>
                  <a:cubicBezTo>
                    <a:pt x="1810" y="1099"/>
                    <a:pt x="1810" y="1099"/>
                    <a:pt x="1810" y="1099"/>
                  </a:cubicBezTo>
                  <a:cubicBezTo>
                    <a:pt x="2300" y="1471"/>
                    <a:pt x="2300" y="1471"/>
                    <a:pt x="2300" y="1471"/>
                  </a:cubicBezTo>
                  <a:cubicBezTo>
                    <a:pt x="2308" y="1462"/>
                    <a:pt x="2316" y="1462"/>
                    <a:pt x="2332" y="1455"/>
                  </a:cubicBezTo>
                  <a:cubicBezTo>
                    <a:pt x="2387" y="1439"/>
                    <a:pt x="2371" y="1439"/>
                    <a:pt x="2427" y="1431"/>
                  </a:cubicBezTo>
                  <a:cubicBezTo>
                    <a:pt x="2482" y="1423"/>
                    <a:pt x="2513" y="1439"/>
                    <a:pt x="2521" y="1368"/>
                  </a:cubicBezTo>
                  <a:cubicBezTo>
                    <a:pt x="2529" y="1296"/>
                    <a:pt x="2656" y="1123"/>
                    <a:pt x="2680" y="1099"/>
                  </a:cubicBezTo>
                  <a:cubicBezTo>
                    <a:pt x="2711" y="1083"/>
                    <a:pt x="2687" y="1075"/>
                    <a:pt x="2680" y="1059"/>
                  </a:cubicBezTo>
                  <a:cubicBezTo>
                    <a:pt x="2680" y="1043"/>
                    <a:pt x="2671" y="1020"/>
                    <a:pt x="2680" y="1020"/>
                  </a:cubicBezTo>
                  <a:cubicBezTo>
                    <a:pt x="2695" y="1012"/>
                    <a:pt x="2680" y="1020"/>
                    <a:pt x="2687" y="1036"/>
                  </a:cubicBezTo>
                  <a:cubicBezTo>
                    <a:pt x="2695" y="1051"/>
                    <a:pt x="2719" y="1067"/>
                    <a:pt x="2727" y="1059"/>
                  </a:cubicBezTo>
                  <a:cubicBezTo>
                    <a:pt x="2735" y="1043"/>
                    <a:pt x="2751" y="1028"/>
                    <a:pt x="2758" y="1004"/>
                  </a:cubicBezTo>
                  <a:cubicBezTo>
                    <a:pt x="2758" y="972"/>
                    <a:pt x="2774" y="956"/>
                    <a:pt x="2782" y="972"/>
                  </a:cubicBezTo>
                  <a:cubicBezTo>
                    <a:pt x="2790" y="980"/>
                    <a:pt x="2822" y="988"/>
                    <a:pt x="2838" y="980"/>
                  </a:cubicBezTo>
                  <a:cubicBezTo>
                    <a:pt x="2846" y="972"/>
                    <a:pt x="2901" y="965"/>
                    <a:pt x="2909" y="956"/>
                  </a:cubicBezTo>
                  <a:cubicBezTo>
                    <a:pt x="2924" y="941"/>
                    <a:pt x="2909" y="925"/>
                    <a:pt x="2917" y="909"/>
                  </a:cubicBezTo>
                  <a:cubicBezTo>
                    <a:pt x="2924" y="901"/>
                    <a:pt x="2917" y="917"/>
                    <a:pt x="2948" y="917"/>
                  </a:cubicBezTo>
                  <a:cubicBezTo>
                    <a:pt x="2980" y="909"/>
                    <a:pt x="2980" y="893"/>
                    <a:pt x="2988" y="909"/>
                  </a:cubicBezTo>
                  <a:cubicBezTo>
                    <a:pt x="3004" y="925"/>
                    <a:pt x="2996" y="941"/>
                    <a:pt x="3004" y="956"/>
                  </a:cubicBezTo>
                  <a:cubicBezTo>
                    <a:pt x="3011" y="965"/>
                    <a:pt x="3004" y="980"/>
                    <a:pt x="3027" y="933"/>
                  </a:cubicBezTo>
                  <a:cubicBezTo>
                    <a:pt x="3043" y="885"/>
                    <a:pt x="3067" y="838"/>
                    <a:pt x="3083" y="822"/>
                  </a:cubicBezTo>
                  <a:cubicBezTo>
                    <a:pt x="3098" y="806"/>
                    <a:pt x="3091" y="791"/>
                    <a:pt x="3075" y="798"/>
                  </a:cubicBezTo>
                  <a:cubicBezTo>
                    <a:pt x="3059" y="806"/>
                    <a:pt x="3051" y="830"/>
                    <a:pt x="3059" y="798"/>
                  </a:cubicBezTo>
                  <a:cubicBezTo>
                    <a:pt x="3059" y="767"/>
                    <a:pt x="3075" y="735"/>
                    <a:pt x="3051" y="751"/>
                  </a:cubicBezTo>
                  <a:cubicBezTo>
                    <a:pt x="3027" y="767"/>
                    <a:pt x="3035" y="822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35"/>
                    <a:pt x="2980" y="704"/>
                    <a:pt x="2980" y="735"/>
                  </a:cubicBezTo>
                  <a:cubicBezTo>
                    <a:pt x="2972" y="775"/>
                    <a:pt x="2988" y="791"/>
                    <a:pt x="2956" y="798"/>
                  </a:cubicBezTo>
                  <a:cubicBezTo>
                    <a:pt x="2924" y="806"/>
                    <a:pt x="2924" y="822"/>
                    <a:pt x="2893" y="830"/>
                  </a:cubicBezTo>
                  <a:cubicBezTo>
                    <a:pt x="2853" y="830"/>
                    <a:pt x="2822" y="830"/>
                    <a:pt x="2846" y="822"/>
                  </a:cubicBezTo>
                  <a:cubicBezTo>
                    <a:pt x="2869" y="814"/>
                    <a:pt x="2885" y="830"/>
                    <a:pt x="2901" y="798"/>
                  </a:cubicBezTo>
                  <a:cubicBezTo>
                    <a:pt x="2924" y="759"/>
                    <a:pt x="2917" y="759"/>
                    <a:pt x="2933" y="719"/>
                  </a:cubicBezTo>
                  <a:cubicBezTo>
                    <a:pt x="2956" y="688"/>
                    <a:pt x="2988" y="680"/>
                    <a:pt x="2956" y="664"/>
                  </a:cubicBezTo>
                  <a:cubicBezTo>
                    <a:pt x="2933" y="648"/>
                    <a:pt x="2940" y="656"/>
                    <a:pt x="2893" y="640"/>
                  </a:cubicBezTo>
                  <a:cubicBezTo>
                    <a:pt x="2846" y="625"/>
                    <a:pt x="2790" y="617"/>
                    <a:pt x="2806" y="609"/>
                  </a:cubicBezTo>
                  <a:cubicBezTo>
                    <a:pt x="2830" y="601"/>
                    <a:pt x="2853" y="609"/>
                    <a:pt x="2877" y="601"/>
                  </a:cubicBezTo>
                  <a:cubicBezTo>
                    <a:pt x="2901" y="585"/>
                    <a:pt x="2885" y="561"/>
                    <a:pt x="2909" y="569"/>
                  </a:cubicBezTo>
                  <a:cubicBezTo>
                    <a:pt x="2933" y="577"/>
                    <a:pt x="2909" y="585"/>
                    <a:pt x="2972" y="593"/>
                  </a:cubicBezTo>
                  <a:cubicBezTo>
                    <a:pt x="3043" y="601"/>
                    <a:pt x="3043" y="601"/>
                    <a:pt x="3051" y="601"/>
                  </a:cubicBezTo>
                  <a:cubicBezTo>
                    <a:pt x="3067" y="601"/>
                    <a:pt x="3122" y="553"/>
                    <a:pt x="3130" y="490"/>
                  </a:cubicBezTo>
                  <a:cubicBezTo>
                    <a:pt x="3138" y="427"/>
                    <a:pt x="3146" y="459"/>
                    <a:pt x="3162" y="451"/>
                  </a:cubicBezTo>
                  <a:cubicBezTo>
                    <a:pt x="3177" y="451"/>
                    <a:pt x="3193" y="451"/>
                    <a:pt x="3193" y="427"/>
                  </a:cubicBezTo>
                  <a:cubicBezTo>
                    <a:pt x="3186" y="395"/>
                    <a:pt x="3177" y="364"/>
                    <a:pt x="3177" y="332"/>
                  </a:cubicBezTo>
                  <a:cubicBezTo>
                    <a:pt x="3177" y="301"/>
                    <a:pt x="3154" y="292"/>
                    <a:pt x="3146" y="292"/>
                  </a:cubicBezTo>
                  <a:cubicBezTo>
                    <a:pt x="3138" y="292"/>
                    <a:pt x="3106" y="285"/>
                    <a:pt x="3106" y="308"/>
                  </a:cubicBezTo>
                  <a:cubicBezTo>
                    <a:pt x="3106" y="324"/>
                    <a:pt x="3067" y="316"/>
                    <a:pt x="3083" y="340"/>
                  </a:cubicBezTo>
                  <a:cubicBezTo>
                    <a:pt x="3098" y="364"/>
                    <a:pt x="3106" y="395"/>
                    <a:pt x="3083" y="411"/>
                  </a:cubicBezTo>
                  <a:cubicBezTo>
                    <a:pt x="3059" y="435"/>
                    <a:pt x="3043" y="435"/>
                    <a:pt x="3051" y="395"/>
                  </a:cubicBezTo>
                  <a:cubicBezTo>
                    <a:pt x="3067" y="348"/>
                    <a:pt x="3091" y="340"/>
                    <a:pt x="3067" y="316"/>
                  </a:cubicBezTo>
                  <a:cubicBezTo>
                    <a:pt x="3043" y="292"/>
                    <a:pt x="3035" y="269"/>
                    <a:pt x="3019" y="285"/>
                  </a:cubicBezTo>
                  <a:cubicBezTo>
                    <a:pt x="2996" y="301"/>
                    <a:pt x="2964" y="301"/>
                    <a:pt x="2964" y="332"/>
                  </a:cubicBezTo>
                  <a:cubicBezTo>
                    <a:pt x="2956" y="356"/>
                    <a:pt x="2901" y="301"/>
                    <a:pt x="2893" y="316"/>
                  </a:cubicBezTo>
                  <a:cubicBezTo>
                    <a:pt x="2885" y="340"/>
                    <a:pt x="2861" y="372"/>
                    <a:pt x="2822" y="356"/>
                  </a:cubicBezTo>
                  <a:cubicBezTo>
                    <a:pt x="2790" y="340"/>
                    <a:pt x="2766" y="316"/>
                    <a:pt x="2766" y="292"/>
                  </a:cubicBezTo>
                  <a:cubicBezTo>
                    <a:pt x="2758" y="277"/>
                    <a:pt x="2766" y="301"/>
                    <a:pt x="2798" y="308"/>
                  </a:cubicBezTo>
                  <a:cubicBezTo>
                    <a:pt x="2822" y="308"/>
                    <a:pt x="2822" y="324"/>
                    <a:pt x="2846" y="316"/>
                  </a:cubicBezTo>
                  <a:cubicBezTo>
                    <a:pt x="2869" y="301"/>
                    <a:pt x="2901" y="308"/>
                    <a:pt x="2909" y="277"/>
                  </a:cubicBezTo>
                  <a:cubicBezTo>
                    <a:pt x="2924" y="253"/>
                    <a:pt x="2940" y="245"/>
                    <a:pt x="2972" y="237"/>
                  </a:cubicBezTo>
                  <a:cubicBezTo>
                    <a:pt x="3011" y="229"/>
                    <a:pt x="3035" y="214"/>
                    <a:pt x="3011" y="198"/>
                  </a:cubicBezTo>
                  <a:cubicBezTo>
                    <a:pt x="2988" y="182"/>
                    <a:pt x="2980" y="150"/>
                    <a:pt x="3011" y="166"/>
                  </a:cubicBezTo>
                  <a:cubicBezTo>
                    <a:pt x="3035" y="182"/>
                    <a:pt x="3067" y="206"/>
                    <a:pt x="3075" y="198"/>
                  </a:cubicBezTo>
                  <a:cubicBezTo>
                    <a:pt x="3091" y="190"/>
                    <a:pt x="3091" y="198"/>
                    <a:pt x="3098" y="198"/>
                  </a:cubicBezTo>
                  <a:cubicBezTo>
                    <a:pt x="3106" y="206"/>
                    <a:pt x="3146" y="221"/>
                    <a:pt x="3114" y="198"/>
                  </a:cubicBezTo>
                  <a:cubicBezTo>
                    <a:pt x="3091" y="166"/>
                    <a:pt x="3083" y="126"/>
                    <a:pt x="3067" y="111"/>
                  </a:cubicBezTo>
                  <a:cubicBezTo>
                    <a:pt x="3051" y="87"/>
                    <a:pt x="3027" y="87"/>
                    <a:pt x="3011" y="63"/>
                  </a:cubicBezTo>
                  <a:cubicBezTo>
                    <a:pt x="3004" y="39"/>
                    <a:pt x="2996" y="0"/>
                    <a:pt x="3027" y="24"/>
                  </a:cubicBezTo>
                  <a:cubicBezTo>
                    <a:pt x="3059" y="39"/>
                    <a:pt x="3059" y="32"/>
                    <a:pt x="3075" y="71"/>
                  </a:cubicBezTo>
                  <a:cubicBezTo>
                    <a:pt x="3091" y="111"/>
                    <a:pt x="3106" y="126"/>
                    <a:pt x="3122" y="142"/>
                  </a:cubicBezTo>
                  <a:cubicBezTo>
                    <a:pt x="3130" y="166"/>
                    <a:pt x="3138" y="182"/>
                    <a:pt x="3162" y="229"/>
                  </a:cubicBezTo>
                  <a:cubicBezTo>
                    <a:pt x="3193" y="269"/>
                    <a:pt x="3209" y="292"/>
                    <a:pt x="3225" y="308"/>
                  </a:cubicBezTo>
                  <a:cubicBezTo>
                    <a:pt x="3241" y="324"/>
                    <a:pt x="3272" y="332"/>
                    <a:pt x="3249" y="30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Freeform 589"/>
            <p:cNvSpPr>
              <a:spLocks noChangeArrowheads="1"/>
            </p:cNvSpPr>
            <p:nvPr/>
          </p:nvSpPr>
          <p:spPr bwMode="auto">
            <a:xfrm>
              <a:off x="19876692" y="7179570"/>
              <a:ext cx="1716286" cy="776968"/>
            </a:xfrm>
            <a:custGeom>
              <a:avLst/>
              <a:gdLst>
                <a:gd name="T0" fmla="*/ 1296 w 3265"/>
                <a:gd name="T1" fmla="*/ 1075 h 1479"/>
                <a:gd name="T2" fmla="*/ 814 w 3265"/>
                <a:gd name="T3" fmla="*/ 1083 h 1479"/>
                <a:gd name="T4" fmla="*/ 0 w 3265"/>
                <a:gd name="T5" fmla="*/ 1233 h 1479"/>
                <a:gd name="T6" fmla="*/ 165 w 3265"/>
                <a:gd name="T7" fmla="*/ 1012 h 1479"/>
                <a:gd name="T8" fmla="*/ 474 w 3265"/>
                <a:gd name="T9" fmla="*/ 798 h 1479"/>
                <a:gd name="T10" fmla="*/ 616 w 3265"/>
                <a:gd name="T11" fmla="*/ 751 h 1479"/>
                <a:gd name="T12" fmla="*/ 853 w 3265"/>
                <a:gd name="T13" fmla="*/ 538 h 1479"/>
                <a:gd name="T14" fmla="*/ 1011 w 3265"/>
                <a:gd name="T15" fmla="*/ 395 h 1479"/>
                <a:gd name="T16" fmla="*/ 3162 w 3265"/>
                <a:gd name="T17" fmla="*/ 182 h 1479"/>
                <a:gd name="T18" fmla="*/ 3114 w 3265"/>
                <a:gd name="T19" fmla="*/ 150 h 1479"/>
                <a:gd name="T20" fmla="*/ 3043 w 3265"/>
                <a:gd name="T21" fmla="*/ 87 h 1479"/>
                <a:gd name="T22" fmla="*/ 3091 w 3265"/>
                <a:gd name="T23" fmla="*/ 198 h 1479"/>
                <a:gd name="T24" fmla="*/ 2996 w 3265"/>
                <a:gd name="T25" fmla="*/ 166 h 1479"/>
                <a:gd name="T26" fmla="*/ 2830 w 3265"/>
                <a:gd name="T27" fmla="*/ 324 h 1479"/>
                <a:gd name="T28" fmla="*/ 2901 w 3265"/>
                <a:gd name="T29" fmla="*/ 308 h 1479"/>
                <a:gd name="T30" fmla="*/ 3051 w 3265"/>
                <a:gd name="T31" fmla="*/ 292 h 1479"/>
                <a:gd name="T32" fmla="*/ 3146 w 3265"/>
                <a:gd name="T33" fmla="*/ 292 h 1479"/>
                <a:gd name="T34" fmla="*/ 3154 w 3265"/>
                <a:gd name="T35" fmla="*/ 451 h 1479"/>
                <a:gd name="T36" fmla="*/ 2909 w 3265"/>
                <a:gd name="T37" fmla="*/ 577 h 1479"/>
                <a:gd name="T38" fmla="*/ 2814 w 3265"/>
                <a:gd name="T39" fmla="*/ 609 h 1479"/>
                <a:gd name="T40" fmla="*/ 2972 w 3265"/>
                <a:gd name="T41" fmla="*/ 672 h 1479"/>
                <a:gd name="T42" fmla="*/ 2846 w 3265"/>
                <a:gd name="T43" fmla="*/ 830 h 1479"/>
                <a:gd name="T44" fmla="*/ 2980 w 3265"/>
                <a:gd name="T45" fmla="*/ 719 h 1479"/>
                <a:gd name="T46" fmla="*/ 3067 w 3265"/>
                <a:gd name="T47" fmla="*/ 743 h 1479"/>
                <a:gd name="T48" fmla="*/ 3083 w 3265"/>
                <a:gd name="T49" fmla="*/ 830 h 1479"/>
                <a:gd name="T50" fmla="*/ 2980 w 3265"/>
                <a:gd name="T51" fmla="*/ 909 h 1479"/>
                <a:gd name="T52" fmla="*/ 2909 w 3265"/>
                <a:gd name="T53" fmla="*/ 956 h 1479"/>
                <a:gd name="T54" fmla="*/ 2735 w 3265"/>
                <a:gd name="T55" fmla="*/ 1051 h 1479"/>
                <a:gd name="T56" fmla="*/ 2695 w 3265"/>
                <a:gd name="T57" fmla="*/ 1067 h 1479"/>
                <a:gd name="T58" fmla="*/ 2332 w 3265"/>
                <a:gd name="T59" fmla="*/ 1455 h 1479"/>
                <a:gd name="T60" fmla="*/ 2332 w 3265"/>
                <a:gd name="T61" fmla="*/ 1455 h 1479"/>
                <a:gd name="T62" fmla="*/ 2687 w 3265"/>
                <a:gd name="T63" fmla="*/ 1067 h 1479"/>
                <a:gd name="T64" fmla="*/ 2719 w 3265"/>
                <a:gd name="T65" fmla="*/ 1059 h 1479"/>
                <a:gd name="T66" fmla="*/ 2830 w 3265"/>
                <a:gd name="T67" fmla="*/ 980 h 1479"/>
                <a:gd name="T68" fmla="*/ 2948 w 3265"/>
                <a:gd name="T69" fmla="*/ 909 h 1479"/>
                <a:gd name="T70" fmla="*/ 3019 w 3265"/>
                <a:gd name="T71" fmla="*/ 933 h 1479"/>
                <a:gd name="T72" fmla="*/ 3051 w 3265"/>
                <a:gd name="T73" fmla="*/ 798 h 1479"/>
                <a:gd name="T74" fmla="*/ 3011 w 3265"/>
                <a:gd name="T75" fmla="*/ 798 h 1479"/>
                <a:gd name="T76" fmla="*/ 2893 w 3265"/>
                <a:gd name="T77" fmla="*/ 830 h 1479"/>
                <a:gd name="T78" fmla="*/ 2933 w 3265"/>
                <a:gd name="T79" fmla="*/ 719 h 1479"/>
                <a:gd name="T80" fmla="*/ 2838 w 3265"/>
                <a:gd name="T81" fmla="*/ 625 h 1479"/>
                <a:gd name="T82" fmla="*/ 2893 w 3265"/>
                <a:gd name="T83" fmla="*/ 577 h 1479"/>
                <a:gd name="T84" fmla="*/ 3146 w 3265"/>
                <a:gd name="T85" fmla="*/ 443 h 1479"/>
                <a:gd name="T86" fmla="*/ 3177 w 3265"/>
                <a:gd name="T87" fmla="*/ 332 h 1479"/>
                <a:gd name="T88" fmla="*/ 3083 w 3265"/>
                <a:gd name="T89" fmla="*/ 340 h 1479"/>
                <a:gd name="T90" fmla="*/ 3051 w 3265"/>
                <a:gd name="T91" fmla="*/ 301 h 1479"/>
                <a:gd name="T92" fmla="*/ 2901 w 3265"/>
                <a:gd name="T93" fmla="*/ 316 h 1479"/>
                <a:gd name="T94" fmla="*/ 2766 w 3265"/>
                <a:gd name="T95" fmla="*/ 285 h 1479"/>
                <a:gd name="T96" fmla="*/ 2972 w 3265"/>
                <a:gd name="T97" fmla="*/ 237 h 1479"/>
                <a:gd name="T98" fmla="*/ 3075 w 3265"/>
                <a:gd name="T99" fmla="*/ 190 h 1479"/>
                <a:gd name="T100" fmla="*/ 3043 w 3265"/>
                <a:gd name="T101" fmla="*/ 95 h 1479"/>
                <a:gd name="T102" fmla="*/ 885 w 3265"/>
                <a:gd name="T103" fmla="*/ 514 h 1479"/>
                <a:gd name="T104" fmla="*/ 656 w 3265"/>
                <a:gd name="T105" fmla="*/ 712 h 1479"/>
                <a:gd name="T106" fmla="*/ 505 w 3265"/>
                <a:gd name="T107" fmla="*/ 783 h 1479"/>
                <a:gd name="T108" fmla="*/ 221 w 3265"/>
                <a:gd name="T109" fmla="*/ 1004 h 1479"/>
                <a:gd name="T110" fmla="*/ 7 w 3265"/>
                <a:gd name="T111" fmla="*/ 1186 h 1479"/>
                <a:gd name="T112" fmla="*/ 814 w 3265"/>
                <a:gd name="T113" fmla="*/ 1075 h 1479"/>
                <a:gd name="T114" fmla="*/ 1296 w 3265"/>
                <a:gd name="T115" fmla="*/ 1067 h 1479"/>
                <a:gd name="T116" fmla="*/ 3059 w 3265"/>
                <a:gd name="T117" fmla="*/ 395 h 1479"/>
                <a:gd name="T118" fmla="*/ 3027 w 3265"/>
                <a:gd name="T119" fmla="*/ 16 h 1479"/>
                <a:gd name="T120" fmla="*/ 3249 w 3265"/>
                <a:gd name="T121" fmla="*/ 324 h 1479"/>
                <a:gd name="T122" fmla="*/ 3059 w 3265"/>
                <a:gd name="T123" fmla="*/ 8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5" h="1479">
                  <a:moveTo>
                    <a:pt x="2300" y="1478"/>
                  </a:moveTo>
                  <a:lnTo>
                    <a:pt x="2300" y="1478"/>
                  </a:lnTo>
                  <a:cubicBezTo>
                    <a:pt x="1810" y="1107"/>
                    <a:pt x="1810" y="1107"/>
                    <a:pt x="1810" y="1107"/>
                  </a:cubicBezTo>
                  <a:cubicBezTo>
                    <a:pt x="1367" y="1178"/>
                    <a:pt x="1367" y="1178"/>
                    <a:pt x="1367" y="1178"/>
                  </a:cubicBezTo>
                  <a:lnTo>
                    <a:pt x="1367" y="1178"/>
                  </a:lnTo>
                  <a:cubicBezTo>
                    <a:pt x="1367" y="1178"/>
                    <a:pt x="1343" y="1099"/>
                    <a:pt x="1328" y="1083"/>
                  </a:cubicBezTo>
                  <a:cubicBezTo>
                    <a:pt x="1320" y="1075"/>
                    <a:pt x="1312" y="1075"/>
                    <a:pt x="1296" y="1075"/>
                  </a:cubicBezTo>
                  <a:cubicBezTo>
                    <a:pt x="1288" y="1075"/>
                    <a:pt x="1288" y="1075"/>
                    <a:pt x="1280" y="1075"/>
                  </a:cubicBezTo>
                  <a:cubicBezTo>
                    <a:pt x="1272" y="1075"/>
                    <a:pt x="1264" y="1075"/>
                    <a:pt x="1257" y="1075"/>
                  </a:cubicBezTo>
                  <a:cubicBezTo>
                    <a:pt x="1233" y="1067"/>
                    <a:pt x="1225" y="1067"/>
                    <a:pt x="1225" y="1059"/>
                  </a:cubicBezTo>
                  <a:cubicBezTo>
                    <a:pt x="1225" y="1059"/>
                    <a:pt x="1225" y="1051"/>
                    <a:pt x="1225" y="1043"/>
                  </a:cubicBezTo>
                  <a:cubicBezTo>
                    <a:pt x="1225" y="1043"/>
                    <a:pt x="1225" y="1043"/>
                    <a:pt x="1225" y="1036"/>
                  </a:cubicBezTo>
                  <a:cubicBezTo>
                    <a:pt x="1225" y="1036"/>
                    <a:pt x="1225" y="1036"/>
                    <a:pt x="1209" y="1036"/>
                  </a:cubicBezTo>
                  <a:cubicBezTo>
                    <a:pt x="1130" y="1036"/>
                    <a:pt x="837" y="1075"/>
                    <a:pt x="814" y="1083"/>
                  </a:cubicBezTo>
                  <a:cubicBezTo>
                    <a:pt x="782" y="1083"/>
                    <a:pt x="640" y="1154"/>
                    <a:pt x="584" y="1186"/>
                  </a:cubicBezTo>
                  <a:cubicBezTo>
                    <a:pt x="577" y="1194"/>
                    <a:pt x="569" y="1202"/>
                    <a:pt x="553" y="1209"/>
                  </a:cubicBezTo>
                  <a:cubicBezTo>
                    <a:pt x="529" y="1225"/>
                    <a:pt x="505" y="1249"/>
                    <a:pt x="450" y="1249"/>
                  </a:cubicBezTo>
                  <a:cubicBezTo>
                    <a:pt x="426" y="1249"/>
                    <a:pt x="308" y="1265"/>
                    <a:pt x="126" y="1281"/>
                  </a:cubicBezTo>
                  <a:cubicBezTo>
                    <a:pt x="0" y="1296"/>
                    <a:pt x="0" y="1296"/>
                    <a:pt x="0" y="1296"/>
                  </a:cubicBezTo>
                  <a:lnTo>
                    <a:pt x="0" y="1296"/>
                  </a:lnTo>
                  <a:cubicBezTo>
                    <a:pt x="0" y="1273"/>
                    <a:pt x="0" y="1249"/>
                    <a:pt x="0" y="1233"/>
                  </a:cubicBezTo>
                  <a:cubicBezTo>
                    <a:pt x="0" y="1209"/>
                    <a:pt x="0" y="1194"/>
                    <a:pt x="0" y="1186"/>
                  </a:cubicBezTo>
                  <a:cubicBezTo>
                    <a:pt x="0" y="1170"/>
                    <a:pt x="23" y="1162"/>
                    <a:pt x="47" y="1162"/>
                  </a:cubicBezTo>
                  <a:cubicBezTo>
                    <a:pt x="63" y="1162"/>
                    <a:pt x="78" y="1154"/>
                    <a:pt x="87" y="1146"/>
                  </a:cubicBezTo>
                  <a:cubicBezTo>
                    <a:pt x="102" y="1131"/>
                    <a:pt x="102" y="1115"/>
                    <a:pt x="94" y="1091"/>
                  </a:cubicBezTo>
                  <a:cubicBezTo>
                    <a:pt x="94" y="1083"/>
                    <a:pt x="94" y="1075"/>
                    <a:pt x="94" y="1067"/>
                  </a:cubicBezTo>
                  <a:cubicBezTo>
                    <a:pt x="87" y="1043"/>
                    <a:pt x="94" y="1043"/>
                    <a:pt x="110" y="1043"/>
                  </a:cubicBezTo>
                  <a:cubicBezTo>
                    <a:pt x="118" y="1043"/>
                    <a:pt x="142" y="1036"/>
                    <a:pt x="165" y="1012"/>
                  </a:cubicBezTo>
                  <a:cubicBezTo>
                    <a:pt x="189" y="1004"/>
                    <a:pt x="205" y="996"/>
                    <a:pt x="221" y="996"/>
                  </a:cubicBezTo>
                  <a:cubicBezTo>
                    <a:pt x="229" y="996"/>
                    <a:pt x="237" y="996"/>
                    <a:pt x="245" y="996"/>
                  </a:cubicBezTo>
                  <a:cubicBezTo>
                    <a:pt x="253" y="1004"/>
                    <a:pt x="260" y="1004"/>
                    <a:pt x="260" y="1004"/>
                  </a:cubicBezTo>
                  <a:cubicBezTo>
                    <a:pt x="268" y="1004"/>
                    <a:pt x="276" y="996"/>
                    <a:pt x="284" y="996"/>
                  </a:cubicBezTo>
                  <a:cubicBezTo>
                    <a:pt x="292" y="988"/>
                    <a:pt x="300" y="972"/>
                    <a:pt x="308" y="965"/>
                  </a:cubicBezTo>
                  <a:cubicBezTo>
                    <a:pt x="347" y="925"/>
                    <a:pt x="403" y="862"/>
                    <a:pt x="434" y="862"/>
                  </a:cubicBezTo>
                  <a:cubicBezTo>
                    <a:pt x="458" y="862"/>
                    <a:pt x="474" y="838"/>
                    <a:pt x="474" y="798"/>
                  </a:cubicBezTo>
                  <a:cubicBezTo>
                    <a:pt x="474" y="783"/>
                    <a:pt x="490" y="775"/>
                    <a:pt x="505" y="775"/>
                  </a:cubicBezTo>
                  <a:cubicBezTo>
                    <a:pt x="521" y="767"/>
                    <a:pt x="529" y="767"/>
                    <a:pt x="537" y="759"/>
                  </a:cubicBezTo>
                  <a:cubicBezTo>
                    <a:pt x="545" y="743"/>
                    <a:pt x="545" y="735"/>
                    <a:pt x="545" y="727"/>
                  </a:cubicBezTo>
                  <a:cubicBezTo>
                    <a:pt x="545" y="719"/>
                    <a:pt x="545" y="719"/>
                    <a:pt x="545" y="712"/>
                  </a:cubicBezTo>
                  <a:cubicBezTo>
                    <a:pt x="553" y="712"/>
                    <a:pt x="553" y="712"/>
                    <a:pt x="561" y="712"/>
                  </a:cubicBezTo>
                  <a:cubicBezTo>
                    <a:pt x="577" y="712"/>
                    <a:pt x="577" y="719"/>
                    <a:pt x="584" y="727"/>
                  </a:cubicBezTo>
                  <a:cubicBezTo>
                    <a:pt x="584" y="743"/>
                    <a:pt x="593" y="751"/>
                    <a:pt x="616" y="751"/>
                  </a:cubicBezTo>
                  <a:cubicBezTo>
                    <a:pt x="640" y="743"/>
                    <a:pt x="640" y="735"/>
                    <a:pt x="648" y="712"/>
                  </a:cubicBezTo>
                  <a:cubicBezTo>
                    <a:pt x="648" y="688"/>
                    <a:pt x="648" y="664"/>
                    <a:pt x="671" y="648"/>
                  </a:cubicBezTo>
                  <a:cubicBezTo>
                    <a:pt x="679" y="632"/>
                    <a:pt x="695" y="625"/>
                    <a:pt x="711" y="625"/>
                  </a:cubicBezTo>
                  <a:cubicBezTo>
                    <a:pt x="743" y="625"/>
                    <a:pt x="766" y="656"/>
                    <a:pt x="766" y="664"/>
                  </a:cubicBezTo>
                  <a:lnTo>
                    <a:pt x="766" y="664"/>
                  </a:lnTo>
                  <a:cubicBezTo>
                    <a:pt x="774" y="664"/>
                    <a:pt x="814" y="617"/>
                    <a:pt x="830" y="577"/>
                  </a:cubicBezTo>
                  <a:cubicBezTo>
                    <a:pt x="837" y="553"/>
                    <a:pt x="845" y="545"/>
                    <a:pt x="853" y="538"/>
                  </a:cubicBezTo>
                  <a:cubicBezTo>
                    <a:pt x="861" y="538"/>
                    <a:pt x="869" y="530"/>
                    <a:pt x="877" y="514"/>
                  </a:cubicBezTo>
                  <a:cubicBezTo>
                    <a:pt x="893" y="482"/>
                    <a:pt x="893" y="435"/>
                    <a:pt x="885" y="403"/>
                  </a:cubicBezTo>
                  <a:cubicBezTo>
                    <a:pt x="885" y="395"/>
                    <a:pt x="885" y="395"/>
                    <a:pt x="885" y="395"/>
                  </a:cubicBezTo>
                  <a:cubicBezTo>
                    <a:pt x="893" y="395"/>
                    <a:pt x="893" y="395"/>
                    <a:pt x="893" y="395"/>
                  </a:cubicBezTo>
                  <a:cubicBezTo>
                    <a:pt x="901" y="395"/>
                    <a:pt x="909" y="403"/>
                    <a:pt x="917" y="403"/>
                  </a:cubicBezTo>
                  <a:cubicBezTo>
                    <a:pt x="924" y="403"/>
                    <a:pt x="924" y="403"/>
                    <a:pt x="932" y="403"/>
                  </a:cubicBezTo>
                  <a:cubicBezTo>
                    <a:pt x="964" y="403"/>
                    <a:pt x="1011" y="395"/>
                    <a:pt x="1011" y="395"/>
                  </a:cubicBezTo>
                  <a:cubicBezTo>
                    <a:pt x="1881" y="277"/>
                    <a:pt x="2869" y="48"/>
                    <a:pt x="3059" y="0"/>
                  </a:cubicBezTo>
                  <a:cubicBezTo>
                    <a:pt x="3067" y="0"/>
                    <a:pt x="3067" y="0"/>
                    <a:pt x="3067" y="0"/>
                  </a:cubicBezTo>
                  <a:lnTo>
                    <a:pt x="3067" y="0"/>
                  </a:lnTo>
                  <a:cubicBezTo>
                    <a:pt x="3067" y="8"/>
                    <a:pt x="3075" y="16"/>
                    <a:pt x="3083" y="24"/>
                  </a:cubicBezTo>
                  <a:cubicBezTo>
                    <a:pt x="3091" y="48"/>
                    <a:pt x="3098" y="63"/>
                    <a:pt x="3106" y="79"/>
                  </a:cubicBezTo>
                  <a:cubicBezTo>
                    <a:pt x="3114" y="95"/>
                    <a:pt x="3122" y="111"/>
                    <a:pt x="3130" y="119"/>
                  </a:cubicBezTo>
                  <a:cubicBezTo>
                    <a:pt x="3138" y="134"/>
                    <a:pt x="3154" y="158"/>
                    <a:pt x="3162" y="182"/>
                  </a:cubicBezTo>
                  <a:cubicBezTo>
                    <a:pt x="3177" y="198"/>
                    <a:pt x="3186" y="221"/>
                    <a:pt x="3193" y="237"/>
                  </a:cubicBezTo>
                  <a:cubicBezTo>
                    <a:pt x="3217" y="269"/>
                    <a:pt x="3225" y="285"/>
                    <a:pt x="3249" y="308"/>
                  </a:cubicBezTo>
                  <a:cubicBezTo>
                    <a:pt x="3257" y="316"/>
                    <a:pt x="3264" y="324"/>
                    <a:pt x="3257" y="324"/>
                  </a:cubicBezTo>
                  <a:lnTo>
                    <a:pt x="3257" y="332"/>
                  </a:lnTo>
                  <a:cubicBezTo>
                    <a:pt x="3249" y="332"/>
                    <a:pt x="3233" y="316"/>
                    <a:pt x="3225" y="308"/>
                  </a:cubicBezTo>
                  <a:cubicBezTo>
                    <a:pt x="3201" y="292"/>
                    <a:pt x="3186" y="269"/>
                    <a:pt x="3162" y="229"/>
                  </a:cubicBezTo>
                  <a:cubicBezTo>
                    <a:pt x="3138" y="190"/>
                    <a:pt x="3130" y="166"/>
                    <a:pt x="3114" y="150"/>
                  </a:cubicBezTo>
                  <a:cubicBezTo>
                    <a:pt x="3114" y="142"/>
                    <a:pt x="3106" y="134"/>
                    <a:pt x="3098" y="126"/>
                  </a:cubicBezTo>
                  <a:cubicBezTo>
                    <a:pt x="3091" y="111"/>
                    <a:pt x="3083" y="95"/>
                    <a:pt x="3075" y="71"/>
                  </a:cubicBezTo>
                  <a:cubicBezTo>
                    <a:pt x="3059" y="39"/>
                    <a:pt x="3059" y="39"/>
                    <a:pt x="3035" y="32"/>
                  </a:cubicBezTo>
                  <a:lnTo>
                    <a:pt x="3027" y="24"/>
                  </a:lnTo>
                  <a:cubicBezTo>
                    <a:pt x="3011" y="16"/>
                    <a:pt x="3011" y="16"/>
                    <a:pt x="3011" y="24"/>
                  </a:cubicBezTo>
                  <a:cubicBezTo>
                    <a:pt x="3011" y="24"/>
                    <a:pt x="3004" y="32"/>
                    <a:pt x="3019" y="63"/>
                  </a:cubicBezTo>
                  <a:cubicBezTo>
                    <a:pt x="3027" y="71"/>
                    <a:pt x="3035" y="79"/>
                    <a:pt x="3043" y="87"/>
                  </a:cubicBezTo>
                  <a:cubicBezTo>
                    <a:pt x="3051" y="95"/>
                    <a:pt x="3059" y="103"/>
                    <a:pt x="3067" y="111"/>
                  </a:cubicBezTo>
                  <a:cubicBezTo>
                    <a:pt x="3083" y="119"/>
                    <a:pt x="3083" y="126"/>
                    <a:pt x="3091" y="142"/>
                  </a:cubicBezTo>
                  <a:cubicBezTo>
                    <a:pt x="3098" y="158"/>
                    <a:pt x="3106" y="182"/>
                    <a:pt x="3122" y="190"/>
                  </a:cubicBezTo>
                  <a:cubicBezTo>
                    <a:pt x="3130" y="206"/>
                    <a:pt x="3130" y="206"/>
                    <a:pt x="3130" y="214"/>
                  </a:cubicBezTo>
                  <a:cubicBezTo>
                    <a:pt x="3130" y="214"/>
                    <a:pt x="3130" y="214"/>
                    <a:pt x="3122" y="214"/>
                  </a:cubicBezTo>
                  <a:cubicBezTo>
                    <a:pt x="3114" y="214"/>
                    <a:pt x="3106" y="206"/>
                    <a:pt x="3098" y="206"/>
                  </a:cubicBezTo>
                  <a:lnTo>
                    <a:pt x="3091" y="198"/>
                  </a:lnTo>
                  <a:cubicBezTo>
                    <a:pt x="3091" y="198"/>
                    <a:pt x="3091" y="198"/>
                    <a:pt x="3083" y="198"/>
                  </a:cubicBezTo>
                  <a:cubicBezTo>
                    <a:pt x="3083" y="198"/>
                    <a:pt x="3083" y="198"/>
                    <a:pt x="3075" y="198"/>
                  </a:cubicBezTo>
                  <a:cubicBezTo>
                    <a:pt x="3075" y="198"/>
                    <a:pt x="3075" y="198"/>
                    <a:pt x="3067" y="198"/>
                  </a:cubicBezTo>
                  <a:cubicBezTo>
                    <a:pt x="3059" y="198"/>
                    <a:pt x="3043" y="190"/>
                    <a:pt x="3027" y="182"/>
                  </a:cubicBezTo>
                  <a:cubicBezTo>
                    <a:pt x="3019" y="174"/>
                    <a:pt x="3011" y="174"/>
                    <a:pt x="3011" y="166"/>
                  </a:cubicBezTo>
                  <a:cubicBezTo>
                    <a:pt x="3004" y="166"/>
                    <a:pt x="2996" y="166"/>
                    <a:pt x="2996" y="166"/>
                  </a:cubicBezTo>
                  <a:lnTo>
                    <a:pt x="2996" y="166"/>
                  </a:lnTo>
                  <a:cubicBezTo>
                    <a:pt x="2996" y="174"/>
                    <a:pt x="3004" y="182"/>
                    <a:pt x="3011" y="190"/>
                  </a:cubicBezTo>
                  <a:cubicBezTo>
                    <a:pt x="3027" y="198"/>
                    <a:pt x="3027" y="206"/>
                    <a:pt x="3027" y="214"/>
                  </a:cubicBezTo>
                  <a:cubicBezTo>
                    <a:pt x="3019" y="221"/>
                    <a:pt x="3004" y="237"/>
                    <a:pt x="2980" y="245"/>
                  </a:cubicBezTo>
                  <a:cubicBezTo>
                    <a:pt x="2940" y="245"/>
                    <a:pt x="2924" y="253"/>
                    <a:pt x="2917" y="285"/>
                  </a:cubicBezTo>
                  <a:cubicBezTo>
                    <a:pt x="2909" y="301"/>
                    <a:pt x="2885" y="308"/>
                    <a:pt x="2869" y="308"/>
                  </a:cubicBezTo>
                  <a:cubicBezTo>
                    <a:pt x="2861" y="308"/>
                    <a:pt x="2853" y="316"/>
                    <a:pt x="2846" y="316"/>
                  </a:cubicBezTo>
                  <a:cubicBezTo>
                    <a:pt x="2838" y="324"/>
                    <a:pt x="2838" y="324"/>
                    <a:pt x="2830" y="324"/>
                  </a:cubicBezTo>
                  <a:cubicBezTo>
                    <a:pt x="2830" y="324"/>
                    <a:pt x="2822" y="324"/>
                    <a:pt x="2814" y="316"/>
                  </a:cubicBezTo>
                  <a:cubicBezTo>
                    <a:pt x="2814" y="316"/>
                    <a:pt x="2806" y="308"/>
                    <a:pt x="2798" y="308"/>
                  </a:cubicBezTo>
                  <a:cubicBezTo>
                    <a:pt x="2782" y="308"/>
                    <a:pt x="2774" y="301"/>
                    <a:pt x="2766" y="301"/>
                  </a:cubicBezTo>
                  <a:cubicBezTo>
                    <a:pt x="2774" y="308"/>
                    <a:pt x="2790" y="332"/>
                    <a:pt x="2830" y="348"/>
                  </a:cubicBezTo>
                  <a:cubicBezTo>
                    <a:pt x="2830" y="356"/>
                    <a:pt x="2838" y="356"/>
                    <a:pt x="2846" y="356"/>
                  </a:cubicBezTo>
                  <a:cubicBezTo>
                    <a:pt x="2869" y="356"/>
                    <a:pt x="2885" y="332"/>
                    <a:pt x="2893" y="316"/>
                  </a:cubicBezTo>
                  <a:cubicBezTo>
                    <a:pt x="2893" y="308"/>
                    <a:pt x="2901" y="308"/>
                    <a:pt x="2901" y="308"/>
                  </a:cubicBezTo>
                  <a:cubicBezTo>
                    <a:pt x="2909" y="308"/>
                    <a:pt x="2917" y="316"/>
                    <a:pt x="2933" y="324"/>
                  </a:cubicBezTo>
                  <a:cubicBezTo>
                    <a:pt x="2940" y="324"/>
                    <a:pt x="2948" y="332"/>
                    <a:pt x="2956" y="332"/>
                  </a:cubicBezTo>
                  <a:cubicBezTo>
                    <a:pt x="2956" y="332"/>
                    <a:pt x="2956" y="332"/>
                    <a:pt x="2956" y="324"/>
                  </a:cubicBezTo>
                  <a:cubicBezTo>
                    <a:pt x="2964" y="308"/>
                    <a:pt x="2972" y="301"/>
                    <a:pt x="2988" y="301"/>
                  </a:cubicBezTo>
                  <a:cubicBezTo>
                    <a:pt x="2996" y="292"/>
                    <a:pt x="3004" y="292"/>
                    <a:pt x="3011" y="285"/>
                  </a:cubicBezTo>
                  <a:cubicBezTo>
                    <a:pt x="3019" y="277"/>
                    <a:pt x="3027" y="277"/>
                    <a:pt x="3027" y="277"/>
                  </a:cubicBezTo>
                  <a:cubicBezTo>
                    <a:pt x="3035" y="277"/>
                    <a:pt x="3043" y="285"/>
                    <a:pt x="3051" y="292"/>
                  </a:cubicBezTo>
                  <a:cubicBezTo>
                    <a:pt x="3059" y="301"/>
                    <a:pt x="3067" y="308"/>
                    <a:pt x="3067" y="316"/>
                  </a:cubicBezTo>
                  <a:cubicBezTo>
                    <a:pt x="3075" y="316"/>
                    <a:pt x="3075" y="324"/>
                    <a:pt x="3075" y="324"/>
                  </a:cubicBezTo>
                  <a:cubicBezTo>
                    <a:pt x="3083" y="324"/>
                    <a:pt x="3083" y="316"/>
                    <a:pt x="3091" y="316"/>
                  </a:cubicBezTo>
                  <a:cubicBezTo>
                    <a:pt x="3098" y="316"/>
                    <a:pt x="3098" y="316"/>
                    <a:pt x="3098" y="308"/>
                  </a:cubicBezTo>
                  <a:cubicBezTo>
                    <a:pt x="3098" y="292"/>
                    <a:pt x="3114" y="285"/>
                    <a:pt x="3130" y="285"/>
                  </a:cubicBezTo>
                  <a:cubicBezTo>
                    <a:pt x="3138" y="285"/>
                    <a:pt x="3138" y="285"/>
                    <a:pt x="3146" y="285"/>
                  </a:cubicBezTo>
                  <a:cubicBezTo>
                    <a:pt x="3146" y="292"/>
                    <a:pt x="3146" y="292"/>
                    <a:pt x="3146" y="292"/>
                  </a:cubicBezTo>
                  <a:cubicBezTo>
                    <a:pt x="3154" y="292"/>
                    <a:pt x="3177" y="301"/>
                    <a:pt x="3186" y="332"/>
                  </a:cubicBezTo>
                  <a:cubicBezTo>
                    <a:pt x="3186" y="348"/>
                    <a:pt x="3186" y="372"/>
                    <a:pt x="3193" y="395"/>
                  </a:cubicBezTo>
                  <a:cubicBezTo>
                    <a:pt x="3193" y="403"/>
                    <a:pt x="3193" y="411"/>
                    <a:pt x="3193" y="427"/>
                  </a:cubicBezTo>
                  <a:cubicBezTo>
                    <a:pt x="3201" y="435"/>
                    <a:pt x="3193" y="443"/>
                    <a:pt x="3193" y="451"/>
                  </a:cubicBezTo>
                  <a:cubicBezTo>
                    <a:pt x="3186" y="459"/>
                    <a:pt x="3177" y="459"/>
                    <a:pt x="3170" y="459"/>
                  </a:cubicBezTo>
                  <a:cubicBezTo>
                    <a:pt x="3162" y="459"/>
                    <a:pt x="3162" y="459"/>
                    <a:pt x="3162" y="459"/>
                  </a:cubicBezTo>
                  <a:cubicBezTo>
                    <a:pt x="3162" y="459"/>
                    <a:pt x="3154" y="459"/>
                    <a:pt x="3154" y="451"/>
                  </a:cubicBezTo>
                  <a:cubicBezTo>
                    <a:pt x="3146" y="451"/>
                    <a:pt x="3146" y="451"/>
                    <a:pt x="3146" y="451"/>
                  </a:cubicBezTo>
                  <a:cubicBezTo>
                    <a:pt x="3138" y="451"/>
                    <a:pt x="3138" y="459"/>
                    <a:pt x="3130" y="490"/>
                  </a:cubicBezTo>
                  <a:cubicBezTo>
                    <a:pt x="3130" y="561"/>
                    <a:pt x="3067" y="601"/>
                    <a:pt x="3059" y="601"/>
                  </a:cubicBezTo>
                  <a:cubicBezTo>
                    <a:pt x="3051" y="601"/>
                    <a:pt x="3043" y="601"/>
                    <a:pt x="3027" y="601"/>
                  </a:cubicBezTo>
                  <a:cubicBezTo>
                    <a:pt x="3019" y="601"/>
                    <a:pt x="3004" y="601"/>
                    <a:pt x="2972" y="593"/>
                  </a:cubicBezTo>
                  <a:cubicBezTo>
                    <a:pt x="2933" y="585"/>
                    <a:pt x="2924" y="585"/>
                    <a:pt x="2924" y="577"/>
                  </a:cubicBezTo>
                  <a:cubicBezTo>
                    <a:pt x="2917" y="577"/>
                    <a:pt x="2917" y="577"/>
                    <a:pt x="2909" y="577"/>
                  </a:cubicBezTo>
                  <a:cubicBezTo>
                    <a:pt x="2909" y="569"/>
                    <a:pt x="2901" y="569"/>
                    <a:pt x="2901" y="569"/>
                  </a:cubicBezTo>
                  <a:cubicBezTo>
                    <a:pt x="2901" y="569"/>
                    <a:pt x="2901" y="569"/>
                    <a:pt x="2893" y="577"/>
                  </a:cubicBezTo>
                  <a:cubicBezTo>
                    <a:pt x="2893" y="585"/>
                    <a:pt x="2893" y="593"/>
                    <a:pt x="2877" y="601"/>
                  </a:cubicBezTo>
                  <a:cubicBezTo>
                    <a:pt x="2869" y="609"/>
                    <a:pt x="2861" y="609"/>
                    <a:pt x="2853" y="609"/>
                  </a:cubicBezTo>
                  <a:cubicBezTo>
                    <a:pt x="2846" y="609"/>
                    <a:pt x="2846" y="609"/>
                    <a:pt x="2838" y="609"/>
                  </a:cubicBezTo>
                  <a:lnTo>
                    <a:pt x="2830" y="609"/>
                  </a:lnTo>
                  <a:cubicBezTo>
                    <a:pt x="2822" y="609"/>
                    <a:pt x="2814" y="609"/>
                    <a:pt x="2814" y="609"/>
                  </a:cubicBezTo>
                  <a:lnTo>
                    <a:pt x="2814" y="609"/>
                  </a:lnTo>
                  <a:cubicBezTo>
                    <a:pt x="2814" y="617"/>
                    <a:pt x="2830" y="617"/>
                    <a:pt x="2846" y="625"/>
                  </a:cubicBezTo>
                  <a:cubicBezTo>
                    <a:pt x="2861" y="625"/>
                    <a:pt x="2877" y="632"/>
                    <a:pt x="2893" y="632"/>
                  </a:cubicBezTo>
                  <a:cubicBezTo>
                    <a:pt x="2909" y="640"/>
                    <a:pt x="2917" y="640"/>
                    <a:pt x="2924" y="640"/>
                  </a:cubicBezTo>
                  <a:cubicBezTo>
                    <a:pt x="2940" y="648"/>
                    <a:pt x="2940" y="648"/>
                    <a:pt x="2956" y="656"/>
                  </a:cubicBezTo>
                  <a:cubicBezTo>
                    <a:pt x="2964" y="664"/>
                    <a:pt x="2964" y="664"/>
                    <a:pt x="2964" y="664"/>
                  </a:cubicBezTo>
                  <a:cubicBezTo>
                    <a:pt x="2972" y="664"/>
                    <a:pt x="2972" y="672"/>
                    <a:pt x="2972" y="672"/>
                  </a:cubicBezTo>
                  <a:cubicBezTo>
                    <a:pt x="2972" y="680"/>
                    <a:pt x="2972" y="688"/>
                    <a:pt x="2964" y="696"/>
                  </a:cubicBezTo>
                  <a:cubicBezTo>
                    <a:pt x="2956" y="704"/>
                    <a:pt x="2948" y="712"/>
                    <a:pt x="2940" y="727"/>
                  </a:cubicBezTo>
                  <a:cubicBezTo>
                    <a:pt x="2933" y="735"/>
                    <a:pt x="2933" y="751"/>
                    <a:pt x="2924" y="759"/>
                  </a:cubicBezTo>
                  <a:cubicBezTo>
                    <a:pt x="2924" y="767"/>
                    <a:pt x="2917" y="775"/>
                    <a:pt x="2909" y="798"/>
                  </a:cubicBezTo>
                  <a:cubicBezTo>
                    <a:pt x="2893" y="822"/>
                    <a:pt x="2877" y="822"/>
                    <a:pt x="2861" y="822"/>
                  </a:cubicBezTo>
                  <a:cubicBezTo>
                    <a:pt x="2853" y="822"/>
                    <a:pt x="2853" y="822"/>
                    <a:pt x="2846" y="830"/>
                  </a:cubicBezTo>
                  <a:lnTo>
                    <a:pt x="2846" y="830"/>
                  </a:lnTo>
                  <a:cubicBezTo>
                    <a:pt x="2846" y="830"/>
                    <a:pt x="2846" y="830"/>
                    <a:pt x="2853" y="830"/>
                  </a:cubicBezTo>
                  <a:cubicBezTo>
                    <a:pt x="2861" y="830"/>
                    <a:pt x="2877" y="830"/>
                    <a:pt x="2885" y="822"/>
                  </a:cubicBezTo>
                  <a:cubicBezTo>
                    <a:pt x="2909" y="822"/>
                    <a:pt x="2917" y="814"/>
                    <a:pt x="2924" y="806"/>
                  </a:cubicBezTo>
                  <a:cubicBezTo>
                    <a:pt x="2933" y="806"/>
                    <a:pt x="2940" y="798"/>
                    <a:pt x="2956" y="798"/>
                  </a:cubicBezTo>
                  <a:cubicBezTo>
                    <a:pt x="2972" y="791"/>
                    <a:pt x="2972" y="783"/>
                    <a:pt x="2972" y="759"/>
                  </a:cubicBezTo>
                  <a:cubicBezTo>
                    <a:pt x="2972" y="759"/>
                    <a:pt x="2972" y="743"/>
                    <a:pt x="2972" y="735"/>
                  </a:cubicBezTo>
                  <a:cubicBezTo>
                    <a:pt x="2972" y="735"/>
                    <a:pt x="2972" y="719"/>
                    <a:pt x="2980" y="719"/>
                  </a:cubicBezTo>
                  <a:cubicBezTo>
                    <a:pt x="2996" y="719"/>
                    <a:pt x="3004" y="743"/>
                    <a:pt x="3004" y="759"/>
                  </a:cubicBezTo>
                  <a:cubicBezTo>
                    <a:pt x="3004" y="783"/>
                    <a:pt x="3004" y="783"/>
                    <a:pt x="3019" y="798"/>
                  </a:cubicBezTo>
                  <a:lnTo>
                    <a:pt x="3019" y="798"/>
                  </a:lnTo>
                  <a:cubicBezTo>
                    <a:pt x="3019" y="806"/>
                    <a:pt x="3019" y="806"/>
                    <a:pt x="3019" y="806"/>
                  </a:cubicBezTo>
                  <a:cubicBezTo>
                    <a:pt x="3027" y="806"/>
                    <a:pt x="3027" y="791"/>
                    <a:pt x="3027" y="783"/>
                  </a:cubicBezTo>
                  <a:cubicBezTo>
                    <a:pt x="3035" y="775"/>
                    <a:pt x="3035" y="759"/>
                    <a:pt x="3051" y="751"/>
                  </a:cubicBezTo>
                  <a:cubicBezTo>
                    <a:pt x="3059" y="743"/>
                    <a:pt x="3059" y="743"/>
                    <a:pt x="3067" y="743"/>
                  </a:cubicBezTo>
                  <a:cubicBezTo>
                    <a:pt x="3067" y="751"/>
                    <a:pt x="3067" y="759"/>
                    <a:pt x="3067" y="775"/>
                  </a:cubicBezTo>
                  <a:cubicBezTo>
                    <a:pt x="3059" y="783"/>
                    <a:pt x="3059" y="791"/>
                    <a:pt x="3059" y="798"/>
                  </a:cubicBezTo>
                  <a:cubicBezTo>
                    <a:pt x="3059" y="806"/>
                    <a:pt x="3059" y="806"/>
                    <a:pt x="3059" y="806"/>
                  </a:cubicBezTo>
                  <a:lnTo>
                    <a:pt x="3059" y="806"/>
                  </a:lnTo>
                  <a:cubicBezTo>
                    <a:pt x="3067" y="806"/>
                    <a:pt x="3067" y="798"/>
                    <a:pt x="3075" y="798"/>
                  </a:cubicBezTo>
                  <a:cubicBezTo>
                    <a:pt x="3083" y="791"/>
                    <a:pt x="3091" y="798"/>
                    <a:pt x="3098" y="806"/>
                  </a:cubicBezTo>
                  <a:cubicBezTo>
                    <a:pt x="3098" y="806"/>
                    <a:pt x="3098" y="822"/>
                    <a:pt x="3083" y="830"/>
                  </a:cubicBezTo>
                  <a:cubicBezTo>
                    <a:pt x="3067" y="846"/>
                    <a:pt x="3043" y="893"/>
                    <a:pt x="3027" y="933"/>
                  </a:cubicBezTo>
                  <a:cubicBezTo>
                    <a:pt x="3019" y="965"/>
                    <a:pt x="3011" y="972"/>
                    <a:pt x="3011" y="972"/>
                  </a:cubicBezTo>
                  <a:cubicBezTo>
                    <a:pt x="3004" y="972"/>
                    <a:pt x="3004" y="965"/>
                    <a:pt x="3004" y="965"/>
                  </a:cubicBezTo>
                  <a:cubicBezTo>
                    <a:pt x="3004" y="965"/>
                    <a:pt x="3004" y="956"/>
                    <a:pt x="2996" y="956"/>
                  </a:cubicBezTo>
                  <a:cubicBezTo>
                    <a:pt x="2996" y="949"/>
                    <a:pt x="2996" y="941"/>
                    <a:pt x="2996" y="933"/>
                  </a:cubicBezTo>
                  <a:cubicBezTo>
                    <a:pt x="2996" y="925"/>
                    <a:pt x="2996" y="917"/>
                    <a:pt x="2988" y="909"/>
                  </a:cubicBezTo>
                  <a:cubicBezTo>
                    <a:pt x="2980" y="909"/>
                    <a:pt x="2980" y="909"/>
                    <a:pt x="2980" y="909"/>
                  </a:cubicBezTo>
                  <a:lnTo>
                    <a:pt x="2980" y="909"/>
                  </a:lnTo>
                  <a:cubicBezTo>
                    <a:pt x="2972" y="909"/>
                    <a:pt x="2964" y="917"/>
                    <a:pt x="2948" y="917"/>
                  </a:cubicBezTo>
                  <a:cubicBezTo>
                    <a:pt x="2933" y="917"/>
                    <a:pt x="2924" y="917"/>
                    <a:pt x="2924" y="909"/>
                  </a:cubicBezTo>
                  <a:lnTo>
                    <a:pt x="2924" y="909"/>
                  </a:lnTo>
                  <a:cubicBezTo>
                    <a:pt x="2917" y="909"/>
                    <a:pt x="2917" y="909"/>
                    <a:pt x="2917" y="909"/>
                  </a:cubicBezTo>
                  <a:cubicBezTo>
                    <a:pt x="2917" y="917"/>
                    <a:pt x="2917" y="925"/>
                    <a:pt x="2917" y="933"/>
                  </a:cubicBezTo>
                  <a:cubicBezTo>
                    <a:pt x="2917" y="941"/>
                    <a:pt x="2924" y="949"/>
                    <a:pt x="2909" y="956"/>
                  </a:cubicBezTo>
                  <a:cubicBezTo>
                    <a:pt x="2909" y="965"/>
                    <a:pt x="2885" y="965"/>
                    <a:pt x="2869" y="972"/>
                  </a:cubicBezTo>
                  <a:cubicBezTo>
                    <a:pt x="2853" y="980"/>
                    <a:pt x="2846" y="980"/>
                    <a:pt x="2838" y="988"/>
                  </a:cubicBezTo>
                  <a:cubicBezTo>
                    <a:pt x="2830" y="988"/>
                    <a:pt x="2830" y="988"/>
                    <a:pt x="2822" y="988"/>
                  </a:cubicBezTo>
                  <a:cubicBezTo>
                    <a:pt x="2806" y="988"/>
                    <a:pt x="2790" y="980"/>
                    <a:pt x="2782" y="972"/>
                  </a:cubicBezTo>
                  <a:lnTo>
                    <a:pt x="2774" y="972"/>
                  </a:lnTo>
                  <a:cubicBezTo>
                    <a:pt x="2774" y="972"/>
                    <a:pt x="2766" y="980"/>
                    <a:pt x="2758" y="1004"/>
                  </a:cubicBezTo>
                  <a:cubicBezTo>
                    <a:pt x="2758" y="1020"/>
                    <a:pt x="2743" y="1036"/>
                    <a:pt x="2735" y="1051"/>
                  </a:cubicBezTo>
                  <a:cubicBezTo>
                    <a:pt x="2735" y="1051"/>
                    <a:pt x="2735" y="1059"/>
                    <a:pt x="2727" y="1059"/>
                  </a:cubicBezTo>
                  <a:cubicBezTo>
                    <a:pt x="2727" y="1059"/>
                    <a:pt x="2727" y="1067"/>
                    <a:pt x="2719" y="1067"/>
                  </a:cubicBezTo>
                  <a:cubicBezTo>
                    <a:pt x="2711" y="1067"/>
                    <a:pt x="2695" y="1051"/>
                    <a:pt x="2687" y="1036"/>
                  </a:cubicBezTo>
                  <a:cubicBezTo>
                    <a:pt x="2680" y="1036"/>
                    <a:pt x="2680" y="1028"/>
                    <a:pt x="2687" y="1020"/>
                  </a:cubicBezTo>
                  <a:cubicBezTo>
                    <a:pt x="2680" y="1020"/>
                    <a:pt x="2680" y="1020"/>
                    <a:pt x="2680" y="1020"/>
                  </a:cubicBezTo>
                  <a:cubicBezTo>
                    <a:pt x="2680" y="1028"/>
                    <a:pt x="2680" y="1043"/>
                    <a:pt x="2687" y="1059"/>
                  </a:cubicBezTo>
                  <a:cubicBezTo>
                    <a:pt x="2687" y="1059"/>
                    <a:pt x="2687" y="1059"/>
                    <a:pt x="2695" y="1067"/>
                  </a:cubicBezTo>
                  <a:cubicBezTo>
                    <a:pt x="2695" y="1075"/>
                    <a:pt x="2703" y="1075"/>
                    <a:pt x="2703" y="1083"/>
                  </a:cubicBezTo>
                  <a:cubicBezTo>
                    <a:pt x="2703" y="1091"/>
                    <a:pt x="2695" y="1099"/>
                    <a:pt x="2687" y="1107"/>
                  </a:cubicBezTo>
                  <a:cubicBezTo>
                    <a:pt x="2656" y="1123"/>
                    <a:pt x="2529" y="1296"/>
                    <a:pt x="2521" y="1368"/>
                  </a:cubicBezTo>
                  <a:cubicBezTo>
                    <a:pt x="2521" y="1431"/>
                    <a:pt x="2498" y="1431"/>
                    <a:pt x="2458" y="1431"/>
                  </a:cubicBezTo>
                  <a:cubicBezTo>
                    <a:pt x="2450" y="1431"/>
                    <a:pt x="2442" y="1431"/>
                    <a:pt x="2427" y="1431"/>
                  </a:cubicBezTo>
                  <a:cubicBezTo>
                    <a:pt x="2395" y="1439"/>
                    <a:pt x="2387" y="1439"/>
                    <a:pt x="2371" y="1447"/>
                  </a:cubicBezTo>
                  <a:cubicBezTo>
                    <a:pt x="2363" y="1447"/>
                    <a:pt x="2347" y="1455"/>
                    <a:pt x="2332" y="1455"/>
                  </a:cubicBezTo>
                  <a:cubicBezTo>
                    <a:pt x="2316" y="1462"/>
                    <a:pt x="2308" y="1471"/>
                    <a:pt x="2300" y="1471"/>
                  </a:cubicBezTo>
                  <a:lnTo>
                    <a:pt x="2300" y="1478"/>
                  </a:lnTo>
                  <a:close/>
                  <a:moveTo>
                    <a:pt x="1810" y="1099"/>
                  </a:moveTo>
                  <a:lnTo>
                    <a:pt x="1810" y="1099"/>
                  </a:lnTo>
                  <a:lnTo>
                    <a:pt x="1810" y="1099"/>
                  </a:lnTo>
                  <a:cubicBezTo>
                    <a:pt x="2300" y="1462"/>
                    <a:pt x="2300" y="1462"/>
                    <a:pt x="2300" y="1462"/>
                  </a:cubicBezTo>
                  <a:cubicBezTo>
                    <a:pt x="2308" y="1462"/>
                    <a:pt x="2316" y="1455"/>
                    <a:pt x="2332" y="1455"/>
                  </a:cubicBezTo>
                  <a:cubicBezTo>
                    <a:pt x="2347" y="1447"/>
                    <a:pt x="2355" y="1447"/>
                    <a:pt x="2363" y="1439"/>
                  </a:cubicBezTo>
                  <a:cubicBezTo>
                    <a:pt x="2387" y="1431"/>
                    <a:pt x="2387" y="1431"/>
                    <a:pt x="2427" y="1423"/>
                  </a:cubicBezTo>
                  <a:cubicBezTo>
                    <a:pt x="2442" y="1423"/>
                    <a:pt x="2450" y="1423"/>
                    <a:pt x="2458" y="1423"/>
                  </a:cubicBezTo>
                  <a:cubicBezTo>
                    <a:pt x="2498" y="1423"/>
                    <a:pt x="2513" y="1423"/>
                    <a:pt x="2521" y="1368"/>
                  </a:cubicBezTo>
                  <a:cubicBezTo>
                    <a:pt x="2521" y="1296"/>
                    <a:pt x="2648" y="1115"/>
                    <a:pt x="2680" y="1099"/>
                  </a:cubicBezTo>
                  <a:cubicBezTo>
                    <a:pt x="2687" y="1091"/>
                    <a:pt x="2695" y="1091"/>
                    <a:pt x="2695" y="1083"/>
                  </a:cubicBezTo>
                  <a:cubicBezTo>
                    <a:pt x="2695" y="1083"/>
                    <a:pt x="2687" y="1075"/>
                    <a:pt x="2687" y="1067"/>
                  </a:cubicBezTo>
                  <a:cubicBezTo>
                    <a:pt x="2687" y="1067"/>
                    <a:pt x="2680" y="1067"/>
                    <a:pt x="2680" y="1059"/>
                  </a:cubicBezTo>
                  <a:cubicBezTo>
                    <a:pt x="2671" y="1051"/>
                    <a:pt x="2671" y="1028"/>
                    <a:pt x="2680" y="1020"/>
                  </a:cubicBezTo>
                  <a:lnTo>
                    <a:pt x="2680" y="1012"/>
                  </a:lnTo>
                  <a:cubicBezTo>
                    <a:pt x="2687" y="1012"/>
                    <a:pt x="2687" y="1012"/>
                    <a:pt x="2687" y="1012"/>
                  </a:cubicBezTo>
                  <a:cubicBezTo>
                    <a:pt x="2695" y="1020"/>
                    <a:pt x="2687" y="1020"/>
                    <a:pt x="2687" y="1020"/>
                  </a:cubicBezTo>
                  <a:cubicBezTo>
                    <a:pt x="2687" y="1028"/>
                    <a:pt x="2687" y="1028"/>
                    <a:pt x="2695" y="1036"/>
                  </a:cubicBezTo>
                  <a:cubicBezTo>
                    <a:pt x="2703" y="1043"/>
                    <a:pt x="2711" y="1059"/>
                    <a:pt x="2719" y="1059"/>
                  </a:cubicBezTo>
                  <a:lnTo>
                    <a:pt x="2727" y="1059"/>
                  </a:lnTo>
                  <a:cubicBezTo>
                    <a:pt x="2727" y="1051"/>
                    <a:pt x="2727" y="1051"/>
                    <a:pt x="2735" y="1043"/>
                  </a:cubicBezTo>
                  <a:cubicBezTo>
                    <a:pt x="2735" y="1036"/>
                    <a:pt x="2751" y="1020"/>
                    <a:pt x="2751" y="1004"/>
                  </a:cubicBezTo>
                  <a:cubicBezTo>
                    <a:pt x="2758" y="980"/>
                    <a:pt x="2766" y="965"/>
                    <a:pt x="2774" y="965"/>
                  </a:cubicBezTo>
                  <a:cubicBezTo>
                    <a:pt x="2782" y="965"/>
                    <a:pt x="2782" y="965"/>
                    <a:pt x="2782" y="972"/>
                  </a:cubicBezTo>
                  <a:cubicBezTo>
                    <a:pt x="2790" y="980"/>
                    <a:pt x="2806" y="980"/>
                    <a:pt x="2822" y="980"/>
                  </a:cubicBezTo>
                  <a:cubicBezTo>
                    <a:pt x="2830" y="980"/>
                    <a:pt x="2830" y="980"/>
                    <a:pt x="2830" y="980"/>
                  </a:cubicBezTo>
                  <a:cubicBezTo>
                    <a:pt x="2838" y="972"/>
                    <a:pt x="2853" y="972"/>
                    <a:pt x="2869" y="965"/>
                  </a:cubicBezTo>
                  <a:cubicBezTo>
                    <a:pt x="2885" y="965"/>
                    <a:pt x="2901" y="956"/>
                    <a:pt x="2909" y="949"/>
                  </a:cubicBezTo>
                  <a:cubicBezTo>
                    <a:pt x="2917" y="949"/>
                    <a:pt x="2909" y="941"/>
                    <a:pt x="2909" y="933"/>
                  </a:cubicBezTo>
                  <a:cubicBezTo>
                    <a:pt x="2909" y="925"/>
                    <a:pt x="2909" y="917"/>
                    <a:pt x="2917" y="909"/>
                  </a:cubicBezTo>
                  <a:cubicBezTo>
                    <a:pt x="2917" y="909"/>
                    <a:pt x="2917" y="901"/>
                    <a:pt x="2924" y="901"/>
                  </a:cubicBezTo>
                  <a:cubicBezTo>
                    <a:pt x="2924" y="901"/>
                    <a:pt x="2924" y="901"/>
                    <a:pt x="2924" y="909"/>
                  </a:cubicBezTo>
                  <a:cubicBezTo>
                    <a:pt x="2933" y="909"/>
                    <a:pt x="2933" y="909"/>
                    <a:pt x="2948" y="909"/>
                  </a:cubicBezTo>
                  <a:cubicBezTo>
                    <a:pt x="2964" y="909"/>
                    <a:pt x="2972" y="909"/>
                    <a:pt x="2972" y="901"/>
                  </a:cubicBezTo>
                  <a:cubicBezTo>
                    <a:pt x="2980" y="901"/>
                    <a:pt x="2980" y="901"/>
                    <a:pt x="2980" y="901"/>
                  </a:cubicBezTo>
                  <a:cubicBezTo>
                    <a:pt x="2988" y="901"/>
                    <a:pt x="2988" y="901"/>
                    <a:pt x="2996" y="909"/>
                  </a:cubicBezTo>
                  <a:cubicBezTo>
                    <a:pt x="3004" y="917"/>
                    <a:pt x="3004" y="925"/>
                    <a:pt x="3004" y="933"/>
                  </a:cubicBezTo>
                  <a:cubicBezTo>
                    <a:pt x="3004" y="941"/>
                    <a:pt x="3004" y="949"/>
                    <a:pt x="3004" y="956"/>
                  </a:cubicBezTo>
                  <a:cubicBezTo>
                    <a:pt x="3004" y="956"/>
                    <a:pt x="3011" y="956"/>
                    <a:pt x="3011" y="965"/>
                  </a:cubicBezTo>
                  <a:cubicBezTo>
                    <a:pt x="3011" y="956"/>
                    <a:pt x="3019" y="941"/>
                    <a:pt x="3019" y="933"/>
                  </a:cubicBezTo>
                  <a:cubicBezTo>
                    <a:pt x="3035" y="885"/>
                    <a:pt x="3067" y="838"/>
                    <a:pt x="3083" y="822"/>
                  </a:cubicBezTo>
                  <a:cubicBezTo>
                    <a:pt x="3091" y="814"/>
                    <a:pt x="3091" y="806"/>
                    <a:pt x="3091" y="806"/>
                  </a:cubicBezTo>
                  <a:cubicBezTo>
                    <a:pt x="3091" y="806"/>
                    <a:pt x="3083" y="798"/>
                    <a:pt x="3075" y="806"/>
                  </a:cubicBezTo>
                  <a:lnTo>
                    <a:pt x="3067" y="814"/>
                  </a:lnTo>
                  <a:lnTo>
                    <a:pt x="3059" y="822"/>
                  </a:lnTo>
                  <a:cubicBezTo>
                    <a:pt x="3059" y="822"/>
                    <a:pt x="3059" y="814"/>
                    <a:pt x="3051" y="814"/>
                  </a:cubicBezTo>
                  <a:cubicBezTo>
                    <a:pt x="3051" y="814"/>
                    <a:pt x="3051" y="806"/>
                    <a:pt x="3051" y="798"/>
                  </a:cubicBezTo>
                  <a:cubicBezTo>
                    <a:pt x="3051" y="791"/>
                    <a:pt x="3051" y="783"/>
                    <a:pt x="3059" y="775"/>
                  </a:cubicBezTo>
                  <a:cubicBezTo>
                    <a:pt x="3059" y="767"/>
                    <a:pt x="3059" y="751"/>
                    <a:pt x="3059" y="751"/>
                  </a:cubicBezTo>
                  <a:cubicBezTo>
                    <a:pt x="3059" y="751"/>
                    <a:pt x="3059" y="751"/>
                    <a:pt x="3051" y="751"/>
                  </a:cubicBezTo>
                  <a:cubicBezTo>
                    <a:pt x="3043" y="759"/>
                    <a:pt x="3043" y="775"/>
                    <a:pt x="3035" y="791"/>
                  </a:cubicBezTo>
                  <a:cubicBezTo>
                    <a:pt x="3035" y="798"/>
                    <a:pt x="3027" y="806"/>
                    <a:pt x="3019" y="806"/>
                  </a:cubicBezTo>
                  <a:cubicBezTo>
                    <a:pt x="3019" y="806"/>
                    <a:pt x="3019" y="806"/>
                    <a:pt x="3011" y="806"/>
                  </a:cubicBezTo>
                  <a:cubicBezTo>
                    <a:pt x="3011" y="798"/>
                    <a:pt x="3011" y="798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43"/>
                    <a:pt x="2988" y="727"/>
                    <a:pt x="2980" y="727"/>
                  </a:cubicBezTo>
                  <a:cubicBezTo>
                    <a:pt x="2980" y="727"/>
                    <a:pt x="2980" y="727"/>
                    <a:pt x="2980" y="735"/>
                  </a:cubicBezTo>
                  <a:cubicBezTo>
                    <a:pt x="2980" y="751"/>
                    <a:pt x="2980" y="759"/>
                    <a:pt x="2980" y="759"/>
                  </a:cubicBezTo>
                  <a:cubicBezTo>
                    <a:pt x="2980" y="783"/>
                    <a:pt x="2980" y="798"/>
                    <a:pt x="2956" y="806"/>
                  </a:cubicBezTo>
                  <a:cubicBezTo>
                    <a:pt x="2948" y="806"/>
                    <a:pt x="2940" y="814"/>
                    <a:pt x="2933" y="814"/>
                  </a:cubicBezTo>
                  <a:cubicBezTo>
                    <a:pt x="2917" y="822"/>
                    <a:pt x="2909" y="830"/>
                    <a:pt x="2893" y="830"/>
                  </a:cubicBezTo>
                  <a:cubicBezTo>
                    <a:pt x="2877" y="830"/>
                    <a:pt x="2861" y="838"/>
                    <a:pt x="2853" y="838"/>
                  </a:cubicBezTo>
                  <a:cubicBezTo>
                    <a:pt x="2838" y="838"/>
                    <a:pt x="2830" y="830"/>
                    <a:pt x="2830" y="830"/>
                  </a:cubicBezTo>
                  <a:cubicBezTo>
                    <a:pt x="2830" y="822"/>
                    <a:pt x="2838" y="822"/>
                    <a:pt x="2838" y="822"/>
                  </a:cubicBezTo>
                  <a:cubicBezTo>
                    <a:pt x="2846" y="814"/>
                    <a:pt x="2853" y="814"/>
                    <a:pt x="2861" y="814"/>
                  </a:cubicBezTo>
                  <a:cubicBezTo>
                    <a:pt x="2877" y="814"/>
                    <a:pt x="2885" y="814"/>
                    <a:pt x="2901" y="791"/>
                  </a:cubicBezTo>
                  <a:cubicBezTo>
                    <a:pt x="2909" y="775"/>
                    <a:pt x="2917" y="767"/>
                    <a:pt x="2917" y="751"/>
                  </a:cubicBezTo>
                  <a:cubicBezTo>
                    <a:pt x="2924" y="743"/>
                    <a:pt x="2924" y="735"/>
                    <a:pt x="2933" y="719"/>
                  </a:cubicBezTo>
                  <a:cubicBezTo>
                    <a:pt x="2940" y="712"/>
                    <a:pt x="2948" y="696"/>
                    <a:pt x="2956" y="696"/>
                  </a:cubicBezTo>
                  <a:cubicBezTo>
                    <a:pt x="2964" y="688"/>
                    <a:pt x="2964" y="680"/>
                    <a:pt x="2964" y="680"/>
                  </a:cubicBezTo>
                  <a:cubicBezTo>
                    <a:pt x="2964" y="672"/>
                    <a:pt x="2964" y="672"/>
                    <a:pt x="2956" y="664"/>
                  </a:cubicBezTo>
                  <a:lnTo>
                    <a:pt x="2956" y="664"/>
                  </a:lnTo>
                  <a:cubicBezTo>
                    <a:pt x="2940" y="656"/>
                    <a:pt x="2940" y="656"/>
                    <a:pt x="2917" y="648"/>
                  </a:cubicBezTo>
                  <a:cubicBezTo>
                    <a:pt x="2917" y="648"/>
                    <a:pt x="2901" y="648"/>
                    <a:pt x="2893" y="640"/>
                  </a:cubicBezTo>
                  <a:cubicBezTo>
                    <a:pt x="2877" y="632"/>
                    <a:pt x="2853" y="632"/>
                    <a:pt x="2838" y="625"/>
                  </a:cubicBezTo>
                  <a:cubicBezTo>
                    <a:pt x="2814" y="625"/>
                    <a:pt x="2806" y="617"/>
                    <a:pt x="2798" y="617"/>
                  </a:cubicBezTo>
                  <a:cubicBezTo>
                    <a:pt x="2798" y="609"/>
                    <a:pt x="2806" y="609"/>
                    <a:pt x="2806" y="609"/>
                  </a:cubicBezTo>
                  <a:cubicBezTo>
                    <a:pt x="2814" y="601"/>
                    <a:pt x="2822" y="601"/>
                    <a:pt x="2830" y="601"/>
                  </a:cubicBezTo>
                  <a:lnTo>
                    <a:pt x="2838" y="601"/>
                  </a:lnTo>
                  <a:cubicBezTo>
                    <a:pt x="2846" y="601"/>
                    <a:pt x="2846" y="601"/>
                    <a:pt x="2853" y="601"/>
                  </a:cubicBezTo>
                  <a:cubicBezTo>
                    <a:pt x="2861" y="601"/>
                    <a:pt x="2869" y="601"/>
                    <a:pt x="2877" y="593"/>
                  </a:cubicBezTo>
                  <a:cubicBezTo>
                    <a:pt x="2885" y="593"/>
                    <a:pt x="2885" y="585"/>
                    <a:pt x="2893" y="577"/>
                  </a:cubicBezTo>
                  <a:cubicBezTo>
                    <a:pt x="2893" y="569"/>
                    <a:pt x="2893" y="561"/>
                    <a:pt x="2917" y="569"/>
                  </a:cubicBezTo>
                  <a:cubicBezTo>
                    <a:pt x="2924" y="569"/>
                    <a:pt x="2924" y="569"/>
                    <a:pt x="2924" y="577"/>
                  </a:cubicBezTo>
                  <a:cubicBezTo>
                    <a:pt x="2933" y="577"/>
                    <a:pt x="2933" y="577"/>
                    <a:pt x="2972" y="585"/>
                  </a:cubicBezTo>
                  <a:cubicBezTo>
                    <a:pt x="3004" y="593"/>
                    <a:pt x="3019" y="593"/>
                    <a:pt x="3027" y="593"/>
                  </a:cubicBezTo>
                  <a:cubicBezTo>
                    <a:pt x="3043" y="593"/>
                    <a:pt x="3051" y="601"/>
                    <a:pt x="3051" y="593"/>
                  </a:cubicBezTo>
                  <a:cubicBezTo>
                    <a:pt x="3067" y="593"/>
                    <a:pt x="3122" y="553"/>
                    <a:pt x="3130" y="490"/>
                  </a:cubicBezTo>
                  <a:cubicBezTo>
                    <a:pt x="3130" y="459"/>
                    <a:pt x="3130" y="443"/>
                    <a:pt x="3146" y="443"/>
                  </a:cubicBezTo>
                  <a:cubicBezTo>
                    <a:pt x="3146" y="443"/>
                    <a:pt x="3146" y="443"/>
                    <a:pt x="3154" y="451"/>
                  </a:cubicBezTo>
                  <a:lnTo>
                    <a:pt x="3162" y="451"/>
                  </a:lnTo>
                  <a:cubicBezTo>
                    <a:pt x="3170" y="451"/>
                    <a:pt x="3170" y="451"/>
                    <a:pt x="3170" y="451"/>
                  </a:cubicBezTo>
                  <a:cubicBezTo>
                    <a:pt x="3177" y="451"/>
                    <a:pt x="3186" y="451"/>
                    <a:pt x="3186" y="443"/>
                  </a:cubicBezTo>
                  <a:cubicBezTo>
                    <a:pt x="3193" y="443"/>
                    <a:pt x="3193" y="435"/>
                    <a:pt x="3186" y="427"/>
                  </a:cubicBezTo>
                  <a:cubicBezTo>
                    <a:pt x="3186" y="419"/>
                    <a:pt x="3186" y="403"/>
                    <a:pt x="3186" y="395"/>
                  </a:cubicBezTo>
                  <a:cubicBezTo>
                    <a:pt x="3177" y="372"/>
                    <a:pt x="3177" y="356"/>
                    <a:pt x="3177" y="332"/>
                  </a:cubicBezTo>
                  <a:cubicBezTo>
                    <a:pt x="3177" y="308"/>
                    <a:pt x="3154" y="301"/>
                    <a:pt x="3146" y="301"/>
                  </a:cubicBezTo>
                  <a:cubicBezTo>
                    <a:pt x="3146" y="292"/>
                    <a:pt x="3146" y="292"/>
                    <a:pt x="3138" y="292"/>
                  </a:cubicBezTo>
                  <a:lnTo>
                    <a:pt x="3130" y="292"/>
                  </a:lnTo>
                  <a:cubicBezTo>
                    <a:pt x="3122" y="292"/>
                    <a:pt x="3106" y="292"/>
                    <a:pt x="3106" y="308"/>
                  </a:cubicBezTo>
                  <a:cubicBezTo>
                    <a:pt x="3106" y="316"/>
                    <a:pt x="3098" y="324"/>
                    <a:pt x="3091" y="324"/>
                  </a:cubicBezTo>
                  <a:cubicBezTo>
                    <a:pt x="3091" y="324"/>
                    <a:pt x="3083" y="324"/>
                    <a:pt x="3083" y="332"/>
                  </a:cubicBezTo>
                  <a:cubicBezTo>
                    <a:pt x="3083" y="332"/>
                    <a:pt x="3083" y="332"/>
                    <a:pt x="3083" y="340"/>
                  </a:cubicBezTo>
                  <a:cubicBezTo>
                    <a:pt x="3098" y="364"/>
                    <a:pt x="3114" y="395"/>
                    <a:pt x="3091" y="419"/>
                  </a:cubicBezTo>
                  <a:cubicBezTo>
                    <a:pt x="3075" y="427"/>
                    <a:pt x="3067" y="435"/>
                    <a:pt x="3059" y="435"/>
                  </a:cubicBezTo>
                  <a:lnTo>
                    <a:pt x="3051" y="427"/>
                  </a:lnTo>
                  <a:cubicBezTo>
                    <a:pt x="3051" y="419"/>
                    <a:pt x="3051" y="411"/>
                    <a:pt x="3051" y="395"/>
                  </a:cubicBezTo>
                  <a:cubicBezTo>
                    <a:pt x="3051" y="372"/>
                    <a:pt x="3059" y="364"/>
                    <a:pt x="3067" y="348"/>
                  </a:cubicBezTo>
                  <a:cubicBezTo>
                    <a:pt x="3075" y="340"/>
                    <a:pt x="3075" y="332"/>
                    <a:pt x="3067" y="316"/>
                  </a:cubicBezTo>
                  <a:cubicBezTo>
                    <a:pt x="3059" y="308"/>
                    <a:pt x="3051" y="308"/>
                    <a:pt x="3051" y="301"/>
                  </a:cubicBezTo>
                  <a:cubicBezTo>
                    <a:pt x="3043" y="292"/>
                    <a:pt x="3035" y="285"/>
                    <a:pt x="3027" y="285"/>
                  </a:cubicBezTo>
                  <a:cubicBezTo>
                    <a:pt x="3027" y="285"/>
                    <a:pt x="3019" y="285"/>
                    <a:pt x="3019" y="292"/>
                  </a:cubicBezTo>
                  <a:cubicBezTo>
                    <a:pt x="3011" y="292"/>
                    <a:pt x="3004" y="301"/>
                    <a:pt x="2996" y="301"/>
                  </a:cubicBezTo>
                  <a:cubicBezTo>
                    <a:pt x="2980" y="308"/>
                    <a:pt x="2964" y="316"/>
                    <a:pt x="2964" y="332"/>
                  </a:cubicBezTo>
                  <a:cubicBezTo>
                    <a:pt x="2964" y="340"/>
                    <a:pt x="2956" y="340"/>
                    <a:pt x="2956" y="340"/>
                  </a:cubicBezTo>
                  <a:cubicBezTo>
                    <a:pt x="2948" y="340"/>
                    <a:pt x="2940" y="332"/>
                    <a:pt x="2924" y="324"/>
                  </a:cubicBezTo>
                  <a:cubicBezTo>
                    <a:pt x="2917" y="324"/>
                    <a:pt x="2909" y="316"/>
                    <a:pt x="2901" y="316"/>
                  </a:cubicBezTo>
                  <a:lnTo>
                    <a:pt x="2901" y="316"/>
                  </a:lnTo>
                  <a:cubicBezTo>
                    <a:pt x="2893" y="340"/>
                    <a:pt x="2869" y="364"/>
                    <a:pt x="2846" y="364"/>
                  </a:cubicBezTo>
                  <a:cubicBezTo>
                    <a:pt x="2838" y="364"/>
                    <a:pt x="2830" y="364"/>
                    <a:pt x="2822" y="356"/>
                  </a:cubicBezTo>
                  <a:cubicBezTo>
                    <a:pt x="2790" y="340"/>
                    <a:pt x="2766" y="316"/>
                    <a:pt x="2758" y="292"/>
                  </a:cubicBezTo>
                  <a:lnTo>
                    <a:pt x="2758" y="285"/>
                  </a:lnTo>
                  <a:lnTo>
                    <a:pt x="2758" y="285"/>
                  </a:lnTo>
                  <a:cubicBezTo>
                    <a:pt x="2766" y="285"/>
                    <a:pt x="2766" y="285"/>
                    <a:pt x="2766" y="285"/>
                  </a:cubicBezTo>
                  <a:lnTo>
                    <a:pt x="2766" y="285"/>
                  </a:lnTo>
                  <a:cubicBezTo>
                    <a:pt x="2774" y="292"/>
                    <a:pt x="2782" y="301"/>
                    <a:pt x="2798" y="301"/>
                  </a:cubicBezTo>
                  <a:cubicBezTo>
                    <a:pt x="2806" y="308"/>
                    <a:pt x="2814" y="308"/>
                    <a:pt x="2822" y="308"/>
                  </a:cubicBezTo>
                  <a:cubicBezTo>
                    <a:pt x="2830" y="316"/>
                    <a:pt x="2830" y="316"/>
                    <a:pt x="2846" y="308"/>
                  </a:cubicBezTo>
                  <a:cubicBezTo>
                    <a:pt x="2853" y="308"/>
                    <a:pt x="2861" y="308"/>
                    <a:pt x="2869" y="301"/>
                  </a:cubicBezTo>
                  <a:cubicBezTo>
                    <a:pt x="2885" y="301"/>
                    <a:pt x="2901" y="292"/>
                    <a:pt x="2909" y="277"/>
                  </a:cubicBezTo>
                  <a:cubicBezTo>
                    <a:pt x="2924" y="245"/>
                    <a:pt x="2940" y="237"/>
                    <a:pt x="2972" y="237"/>
                  </a:cubicBezTo>
                  <a:cubicBezTo>
                    <a:pt x="2996" y="229"/>
                    <a:pt x="3011" y="221"/>
                    <a:pt x="3019" y="214"/>
                  </a:cubicBezTo>
                  <a:cubicBezTo>
                    <a:pt x="3019" y="206"/>
                    <a:pt x="3011" y="206"/>
                    <a:pt x="3011" y="198"/>
                  </a:cubicBezTo>
                  <a:cubicBezTo>
                    <a:pt x="2996" y="190"/>
                    <a:pt x="2988" y="174"/>
                    <a:pt x="2988" y="166"/>
                  </a:cubicBezTo>
                  <a:cubicBezTo>
                    <a:pt x="2988" y="158"/>
                    <a:pt x="2996" y="158"/>
                    <a:pt x="3011" y="166"/>
                  </a:cubicBezTo>
                  <a:cubicBezTo>
                    <a:pt x="3019" y="166"/>
                    <a:pt x="3027" y="174"/>
                    <a:pt x="3027" y="174"/>
                  </a:cubicBezTo>
                  <a:cubicBezTo>
                    <a:pt x="3043" y="182"/>
                    <a:pt x="3059" y="190"/>
                    <a:pt x="3067" y="190"/>
                  </a:cubicBezTo>
                  <a:cubicBezTo>
                    <a:pt x="3075" y="190"/>
                    <a:pt x="3075" y="190"/>
                    <a:pt x="3075" y="190"/>
                  </a:cubicBezTo>
                  <a:cubicBezTo>
                    <a:pt x="3083" y="190"/>
                    <a:pt x="3091" y="190"/>
                    <a:pt x="3098" y="198"/>
                  </a:cubicBezTo>
                  <a:cubicBezTo>
                    <a:pt x="3098" y="198"/>
                    <a:pt x="3098" y="198"/>
                    <a:pt x="3106" y="198"/>
                  </a:cubicBezTo>
                  <a:cubicBezTo>
                    <a:pt x="3106" y="206"/>
                    <a:pt x="3114" y="206"/>
                    <a:pt x="3122" y="206"/>
                  </a:cubicBezTo>
                  <a:cubicBezTo>
                    <a:pt x="3122" y="206"/>
                    <a:pt x="3114" y="206"/>
                    <a:pt x="3114" y="198"/>
                  </a:cubicBezTo>
                  <a:cubicBezTo>
                    <a:pt x="3098" y="182"/>
                    <a:pt x="3091" y="166"/>
                    <a:pt x="3083" y="150"/>
                  </a:cubicBezTo>
                  <a:cubicBezTo>
                    <a:pt x="3075" y="134"/>
                    <a:pt x="3075" y="119"/>
                    <a:pt x="3067" y="111"/>
                  </a:cubicBezTo>
                  <a:cubicBezTo>
                    <a:pt x="3059" y="103"/>
                    <a:pt x="3051" y="103"/>
                    <a:pt x="3043" y="95"/>
                  </a:cubicBezTo>
                  <a:cubicBezTo>
                    <a:pt x="3027" y="87"/>
                    <a:pt x="3019" y="79"/>
                    <a:pt x="3011" y="63"/>
                  </a:cubicBezTo>
                  <a:cubicBezTo>
                    <a:pt x="3004" y="39"/>
                    <a:pt x="3004" y="24"/>
                    <a:pt x="3004" y="24"/>
                  </a:cubicBezTo>
                  <a:cubicBezTo>
                    <a:pt x="2719" y="87"/>
                    <a:pt x="1818" y="292"/>
                    <a:pt x="1011" y="403"/>
                  </a:cubicBezTo>
                  <a:cubicBezTo>
                    <a:pt x="1011" y="403"/>
                    <a:pt x="964" y="411"/>
                    <a:pt x="932" y="411"/>
                  </a:cubicBezTo>
                  <a:cubicBezTo>
                    <a:pt x="924" y="411"/>
                    <a:pt x="917" y="411"/>
                    <a:pt x="917" y="411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901" y="443"/>
                    <a:pt x="901" y="490"/>
                    <a:pt x="885" y="514"/>
                  </a:cubicBezTo>
                  <a:cubicBezTo>
                    <a:pt x="877" y="538"/>
                    <a:pt x="861" y="545"/>
                    <a:pt x="853" y="545"/>
                  </a:cubicBezTo>
                  <a:cubicBezTo>
                    <a:pt x="845" y="553"/>
                    <a:pt x="837" y="553"/>
                    <a:pt x="830" y="577"/>
                  </a:cubicBezTo>
                  <a:cubicBezTo>
                    <a:pt x="822" y="617"/>
                    <a:pt x="782" y="672"/>
                    <a:pt x="766" y="672"/>
                  </a:cubicBezTo>
                  <a:lnTo>
                    <a:pt x="758" y="672"/>
                  </a:lnTo>
                  <a:cubicBezTo>
                    <a:pt x="758" y="656"/>
                    <a:pt x="735" y="632"/>
                    <a:pt x="711" y="632"/>
                  </a:cubicBezTo>
                  <a:cubicBezTo>
                    <a:pt x="695" y="632"/>
                    <a:pt x="687" y="640"/>
                    <a:pt x="679" y="648"/>
                  </a:cubicBezTo>
                  <a:cubicBezTo>
                    <a:pt x="656" y="672"/>
                    <a:pt x="656" y="688"/>
                    <a:pt x="656" y="712"/>
                  </a:cubicBezTo>
                  <a:cubicBezTo>
                    <a:pt x="648" y="735"/>
                    <a:pt x="648" y="751"/>
                    <a:pt x="616" y="759"/>
                  </a:cubicBezTo>
                  <a:cubicBezTo>
                    <a:pt x="584" y="759"/>
                    <a:pt x="577" y="743"/>
                    <a:pt x="577" y="727"/>
                  </a:cubicBezTo>
                  <a:cubicBezTo>
                    <a:pt x="569" y="719"/>
                    <a:pt x="569" y="719"/>
                    <a:pt x="561" y="719"/>
                  </a:cubicBezTo>
                  <a:lnTo>
                    <a:pt x="553" y="719"/>
                  </a:lnTo>
                  <a:lnTo>
                    <a:pt x="553" y="727"/>
                  </a:lnTo>
                  <a:cubicBezTo>
                    <a:pt x="553" y="735"/>
                    <a:pt x="553" y="751"/>
                    <a:pt x="545" y="759"/>
                  </a:cubicBezTo>
                  <a:cubicBezTo>
                    <a:pt x="537" y="775"/>
                    <a:pt x="521" y="775"/>
                    <a:pt x="505" y="783"/>
                  </a:cubicBezTo>
                  <a:cubicBezTo>
                    <a:pt x="490" y="783"/>
                    <a:pt x="482" y="783"/>
                    <a:pt x="482" y="798"/>
                  </a:cubicBezTo>
                  <a:cubicBezTo>
                    <a:pt x="482" y="838"/>
                    <a:pt x="466" y="870"/>
                    <a:pt x="434" y="870"/>
                  </a:cubicBezTo>
                  <a:cubicBezTo>
                    <a:pt x="403" y="870"/>
                    <a:pt x="355" y="933"/>
                    <a:pt x="316" y="972"/>
                  </a:cubicBezTo>
                  <a:cubicBezTo>
                    <a:pt x="308" y="980"/>
                    <a:pt x="300" y="988"/>
                    <a:pt x="292" y="996"/>
                  </a:cubicBezTo>
                  <a:cubicBezTo>
                    <a:pt x="284" y="1004"/>
                    <a:pt x="276" y="1012"/>
                    <a:pt x="260" y="1012"/>
                  </a:cubicBezTo>
                  <a:cubicBezTo>
                    <a:pt x="260" y="1012"/>
                    <a:pt x="253" y="1004"/>
                    <a:pt x="245" y="1004"/>
                  </a:cubicBezTo>
                  <a:cubicBezTo>
                    <a:pt x="237" y="1004"/>
                    <a:pt x="229" y="1004"/>
                    <a:pt x="221" y="1004"/>
                  </a:cubicBezTo>
                  <a:cubicBezTo>
                    <a:pt x="205" y="1004"/>
                    <a:pt x="189" y="1012"/>
                    <a:pt x="173" y="1020"/>
                  </a:cubicBezTo>
                  <a:cubicBezTo>
                    <a:pt x="142" y="1043"/>
                    <a:pt x="126" y="1051"/>
                    <a:pt x="110" y="1051"/>
                  </a:cubicBezTo>
                  <a:cubicBezTo>
                    <a:pt x="94" y="1051"/>
                    <a:pt x="94" y="1051"/>
                    <a:pt x="94" y="1067"/>
                  </a:cubicBezTo>
                  <a:cubicBezTo>
                    <a:pt x="102" y="1075"/>
                    <a:pt x="102" y="1083"/>
                    <a:pt x="102" y="1083"/>
                  </a:cubicBezTo>
                  <a:cubicBezTo>
                    <a:pt x="110" y="1115"/>
                    <a:pt x="110" y="1138"/>
                    <a:pt x="94" y="1154"/>
                  </a:cubicBezTo>
                  <a:cubicBezTo>
                    <a:pt x="87" y="1162"/>
                    <a:pt x="63" y="1170"/>
                    <a:pt x="47" y="1170"/>
                  </a:cubicBezTo>
                  <a:cubicBezTo>
                    <a:pt x="23" y="1170"/>
                    <a:pt x="7" y="1178"/>
                    <a:pt x="7" y="1186"/>
                  </a:cubicBezTo>
                  <a:cubicBezTo>
                    <a:pt x="7" y="1194"/>
                    <a:pt x="7" y="1209"/>
                    <a:pt x="7" y="1233"/>
                  </a:cubicBezTo>
                  <a:cubicBezTo>
                    <a:pt x="7" y="1249"/>
                    <a:pt x="7" y="1273"/>
                    <a:pt x="7" y="1289"/>
                  </a:cubicBezTo>
                  <a:cubicBezTo>
                    <a:pt x="126" y="1273"/>
                    <a:pt x="126" y="1273"/>
                    <a:pt x="126" y="1273"/>
                  </a:cubicBezTo>
                  <a:cubicBezTo>
                    <a:pt x="308" y="1257"/>
                    <a:pt x="426" y="1241"/>
                    <a:pt x="450" y="1241"/>
                  </a:cubicBezTo>
                  <a:cubicBezTo>
                    <a:pt x="505" y="1241"/>
                    <a:pt x="529" y="1225"/>
                    <a:pt x="553" y="1202"/>
                  </a:cubicBezTo>
                  <a:cubicBezTo>
                    <a:pt x="561" y="1194"/>
                    <a:pt x="569" y="1186"/>
                    <a:pt x="584" y="1178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37" y="1067"/>
                    <a:pt x="1130" y="1028"/>
                    <a:pt x="1209" y="1028"/>
                  </a:cubicBezTo>
                  <a:cubicBezTo>
                    <a:pt x="1225" y="1028"/>
                    <a:pt x="1233" y="1028"/>
                    <a:pt x="1233" y="1036"/>
                  </a:cubicBezTo>
                  <a:cubicBezTo>
                    <a:pt x="1233" y="1043"/>
                    <a:pt x="1233" y="1043"/>
                    <a:pt x="1233" y="1051"/>
                  </a:cubicBezTo>
                  <a:lnTo>
                    <a:pt x="1233" y="1059"/>
                  </a:lnTo>
                  <a:cubicBezTo>
                    <a:pt x="1233" y="1059"/>
                    <a:pt x="1241" y="1059"/>
                    <a:pt x="1257" y="1067"/>
                  </a:cubicBezTo>
                  <a:cubicBezTo>
                    <a:pt x="1264" y="1067"/>
                    <a:pt x="1272" y="1067"/>
                    <a:pt x="1280" y="1067"/>
                  </a:cubicBezTo>
                  <a:cubicBezTo>
                    <a:pt x="1288" y="1067"/>
                    <a:pt x="1288" y="1067"/>
                    <a:pt x="1296" y="1067"/>
                  </a:cubicBezTo>
                  <a:cubicBezTo>
                    <a:pt x="1312" y="1067"/>
                    <a:pt x="1320" y="1067"/>
                    <a:pt x="1328" y="1075"/>
                  </a:cubicBezTo>
                  <a:cubicBezTo>
                    <a:pt x="1343" y="1091"/>
                    <a:pt x="1367" y="1154"/>
                    <a:pt x="1367" y="1170"/>
                  </a:cubicBezTo>
                  <a:lnTo>
                    <a:pt x="1810" y="1099"/>
                  </a:lnTo>
                  <a:close/>
                  <a:moveTo>
                    <a:pt x="3083" y="340"/>
                  </a:moveTo>
                  <a:lnTo>
                    <a:pt x="3083" y="340"/>
                  </a:lnTo>
                  <a:cubicBezTo>
                    <a:pt x="3075" y="348"/>
                    <a:pt x="3075" y="348"/>
                    <a:pt x="3075" y="356"/>
                  </a:cubicBezTo>
                  <a:cubicBezTo>
                    <a:pt x="3067" y="364"/>
                    <a:pt x="3059" y="372"/>
                    <a:pt x="3059" y="395"/>
                  </a:cubicBezTo>
                  <a:cubicBezTo>
                    <a:pt x="3051" y="411"/>
                    <a:pt x="3059" y="419"/>
                    <a:pt x="3059" y="427"/>
                  </a:cubicBezTo>
                  <a:lnTo>
                    <a:pt x="3059" y="427"/>
                  </a:lnTo>
                  <a:cubicBezTo>
                    <a:pt x="3067" y="427"/>
                    <a:pt x="3083" y="411"/>
                    <a:pt x="3083" y="411"/>
                  </a:cubicBezTo>
                  <a:cubicBezTo>
                    <a:pt x="3106" y="395"/>
                    <a:pt x="3091" y="364"/>
                    <a:pt x="3083" y="340"/>
                  </a:cubicBezTo>
                  <a:close/>
                  <a:moveTo>
                    <a:pt x="3027" y="16"/>
                  </a:moveTo>
                  <a:lnTo>
                    <a:pt x="3027" y="16"/>
                  </a:lnTo>
                  <a:lnTo>
                    <a:pt x="3027" y="16"/>
                  </a:lnTo>
                  <a:cubicBezTo>
                    <a:pt x="3035" y="24"/>
                    <a:pt x="3035" y="24"/>
                    <a:pt x="3043" y="24"/>
                  </a:cubicBezTo>
                  <a:cubicBezTo>
                    <a:pt x="3059" y="32"/>
                    <a:pt x="3067" y="39"/>
                    <a:pt x="3075" y="71"/>
                  </a:cubicBezTo>
                  <a:cubicBezTo>
                    <a:pt x="3083" y="95"/>
                    <a:pt x="3098" y="111"/>
                    <a:pt x="3106" y="119"/>
                  </a:cubicBezTo>
                  <a:cubicBezTo>
                    <a:pt x="3114" y="126"/>
                    <a:pt x="3122" y="134"/>
                    <a:pt x="3122" y="142"/>
                  </a:cubicBezTo>
                  <a:cubicBezTo>
                    <a:pt x="3138" y="166"/>
                    <a:pt x="3146" y="182"/>
                    <a:pt x="3170" y="221"/>
                  </a:cubicBezTo>
                  <a:cubicBezTo>
                    <a:pt x="3193" y="261"/>
                    <a:pt x="3209" y="292"/>
                    <a:pt x="3225" y="308"/>
                  </a:cubicBezTo>
                  <a:cubicBezTo>
                    <a:pt x="3233" y="316"/>
                    <a:pt x="3249" y="316"/>
                    <a:pt x="3249" y="324"/>
                  </a:cubicBezTo>
                  <a:cubicBezTo>
                    <a:pt x="3249" y="316"/>
                    <a:pt x="3249" y="316"/>
                    <a:pt x="3249" y="316"/>
                  </a:cubicBezTo>
                  <a:cubicBezTo>
                    <a:pt x="3225" y="285"/>
                    <a:pt x="3209" y="269"/>
                    <a:pt x="3186" y="237"/>
                  </a:cubicBezTo>
                  <a:cubicBezTo>
                    <a:pt x="3177" y="221"/>
                    <a:pt x="3170" y="206"/>
                    <a:pt x="3162" y="182"/>
                  </a:cubicBezTo>
                  <a:cubicBezTo>
                    <a:pt x="3146" y="158"/>
                    <a:pt x="3130" y="134"/>
                    <a:pt x="3122" y="126"/>
                  </a:cubicBezTo>
                  <a:cubicBezTo>
                    <a:pt x="3114" y="111"/>
                    <a:pt x="3106" y="103"/>
                    <a:pt x="3098" y="87"/>
                  </a:cubicBezTo>
                  <a:cubicBezTo>
                    <a:pt x="3098" y="71"/>
                    <a:pt x="3091" y="48"/>
                    <a:pt x="3075" y="32"/>
                  </a:cubicBezTo>
                  <a:cubicBezTo>
                    <a:pt x="3067" y="16"/>
                    <a:pt x="3067" y="16"/>
                    <a:pt x="3059" y="8"/>
                  </a:cubicBezTo>
                  <a:cubicBezTo>
                    <a:pt x="3051" y="8"/>
                    <a:pt x="3043" y="16"/>
                    <a:pt x="3027" y="1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Freeform 639"/>
            <p:cNvSpPr>
              <a:spLocks noChangeArrowheads="1"/>
            </p:cNvSpPr>
            <p:nvPr/>
          </p:nvSpPr>
          <p:spPr bwMode="auto">
            <a:xfrm>
              <a:off x="19183220" y="5201203"/>
              <a:ext cx="786244" cy="1043688"/>
            </a:xfrm>
            <a:custGeom>
              <a:avLst/>
              <a:gdLst>
                <a:gd name="T0" fmla="*/ 751 w 1495"/>
                <a:gd name="T1" fmla="*/ 1929 h 1985"/>
                <a:gd name="T2" fmla="*/ 1218 w 1495"/>
                <a:gd name="T3" fmla="*/ 1826 h 1985"/>
                <a:gd name="T4" fmla="*/ 1321 w 1495"/>
                <a:gd name="T5" fmla="*/ 1684 h 1985"/>
                <a:gd name="T6" fmla="*/ 1376 w 1495"/>
                <a:gd name="T7" fmla="*/ 1510 h 1985"/>
                <a:gd name="T8" fmla="*/ 1360 w 1495"/>
                <a:gd name="T9" fmla="*/ 1423 h 1985"/>
                <a:gd name="T10" fmla="*/ 1486 w 1495"/>
                <a:gd name="T11" fmla="*/ 1399 h 1985"/>
                <a:gd name="T12" fmla="*/ 1494 w 1495"/>
                <a:gd name="T13" fmla="*/ 1194 h 1985"/>
                <a:gd name="T14" fmla="*/ 1455 w 1495"/>
                <a:gd name="T15" fmla="*/ 1115 h 1985"/>
                <a:gd name="T16" fmla="*/ 1344 w 1495"/>
                <a:gd name="T17" fmla="*/ 807 h 1985"/>
                <a:gd name="T18" fmla="*/ 1123 w 1495"/>
                <a:gd name="T19" fmla="*/ 807 h 1985"/>
                <a:gd name="T20" fmla="*/ 1099 w 1495"/>
                <a:gd name="T21" fmla="*/ 854 h 1985"/>
                <a:gd name="T22" fmla="*/ 1020 w 1495"/>
                <a:gd name="T23" fmla="*/ 965 h 1985"/>
                <a:gd name="T24" fmla="*/ 933 w 1495"/>
                <a:gd name="T25" fmla="*/ 822 h 1985"/>
                <a:gd name="T26" fmla="*/ 1020 w 1495"/>
                <a:gd name="T27" fmla="*/ 704 h 1985"/>
                <a:gd name="T28" fmla="*/ 1083 w 1495"/>
                <a:gd name="T29" fmla="*/ 609 h 1985"/>
                <a:gd name="T30" fmla="*/ 1075 w 1495"/>
                <a:gd name="T31" fmla="*/ 435 h 1985"/>
                <a:gd name="T32" fmla="*/ 1004 w 1495"/>
                <a:gd name="T33" fmla="*/ 293 h 1985"/>
                <a:gd name="T34" fmla="*/ 996 w 1495"/>
                <a:gd name="T35" fmla="*/ 214 h 1985"/>
                <a:gd name="T36" fmla="*/ 767 w 1495"/>
                <a:gd name="T37" fmla="*/ 103 h 1985"/>
                <a:gd name="T38" fmla="*/ 649 w 1495"/>
                <a:gd name="T39" fmla="*/ 56 h 1985"/>
                <a:gd name="T40" fmla="*/ 506 w 1495"/>
                <a:gd name="T41" fmla="*/ 16 h 1985"/>
                <a:gd name="T42" fmla="*/ 419 w 1495"/>
                <a:gd name="T43" fmla="*/ 143 h 1985"/>
                <a:gd name="T44" fmla="*/ 427 w 1495"/>
                <a:gd name="T45" fmla="*/ 214 h 1985"/>
                <a:gd name="T46" fmla="*/ 340 w 1495"/>
                <a:gd name="T47" fmla="*/ 277 h 1985"/>
                <a:gd name="T48" fmla="*/ 332 w 1495"/>
                <a:gd name="T49" fmla="*/ 482 h 1985"/>
                <a:gd name="T50" fmla="*/ 309 w 1495"/>
                <a:gd name="T51" fmla="*/ 451 h 1985"/>
                <a:gd name="T52" fmla="*/ 285 w 1495"/>
                <a:gd name="T53" fmla="*/ 403 h 1985"/>
                <a:gd name="T54" fmla="*/ 261 w 1495"/>
                <a:gd name="T55" fmla="*/ 324 h 1985"/>
                <a:gd name="T56" fmla="*/ 190 w 1495"/>
                <a:gd name="T57" fmla="*/ 451 h 1985"/>
                <a:gd name="T58" fmla="*/ 119 w 1495"/>
                <a:gd name="T59" fmla="*/ 538 h 1985"/>
                <a:gd name="T60" fmla="*/ 103 w 1495"/>
                <a:gd name="T61" fmla="*/ 648 h 1985"/>
                <a:gd name="T62" fmla="*/ 48 w 1495"/>
                <a:gd name="T63" fmla="*/ 838 h 1985"/>
                <a:gd name="T64" fmla="*/ 56 w 1495"/>
                <a:gd name="T65" fmla="*/ 973 h 1985"/>
                <a:gd name="T66" fmla="*/ 63 w 1495"/>
                <a:gd name="T67" fmla="*/ 1154 h 1985"/>
                <a:gd name="T68" fmla="*/ 182 w 1495"/>
                <a:gd name="T69" fmla="*/ 1660 h 1985"/>
                <a:gd name="T70" fmla="*/ 48 w 1495"/>
                <a:gd name="T71" fmla="*/ 1977 h 1985"/>
                <a:gd name="T72" fmla="*/ 712 w 1495"/>
                <a:gd name="T73" fmla="*/ 1905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5" h="1985">
                  <a:moveTo>
                    <a:pt x="751" y="1929"/>
                  </a:moveTo>
                  <a:lnTo>
                    <a:pt x="751" y="1929"/>
                  </a:lnTo>
                  <a:cubicBezTo>
                    <a:pt x="767" y="1953"/>
                    <a:pt x="1083" y="1874"/>
                    <a:pt x="1210" y="1834"/>
                  </a:cubicBezTo>
                  <a:cubicBezTo>
                    <a:pt x="1210" y="1834"/>
                    <a:pt x="1210" y="1826"/>
                    <a:pt x="1218" y="1826"/>
                  </a:cubicBezTo>
                  <a:cubicBezTo>
                    <a:pt x="1241" y="1787"/>
                    <a:pt x="1249" y="1747"/>
                    <a:pt x="1273" y="1739"/>
                  </a:cubicBezTo>
                  <a:cubicBezTo>
                    <a:pt x="1289" y="1724"/>
                    <a:pt x="1297" y="1692"/>
                    <a:pt x="1321" y="1684"/>
                  </a:cubicBezTo>
                  <a:cubicBezTo>
                    <a:pt x="1313" y="1660"/>
                    <a:pt x="1305" y="1629"/>
                    <a:pt x="1297" y="1613"/>
                  </a:cubicBezTo>
                  <a:cubicBezTo>
                    <a:pt x="1289" y="1597"/>
                    <a:pt x="1328" y="1557"/>
                    <a:pt x="1376" y="1510"/>
                  </a:cubicBezTo>
                  <a:cubicBezTo>
                    <a:pt x="1376" y="1510"/>
                    <a:pt x="1376" y="1502"/>
                    <a:pt x="1368" y="1486"/>
                  </a:cubicBezTo>
                  <a:cubicBezTo>
                    <a:pt x="1360" y="1455"/>
                    <a:pt x="1344" y="1455"/>
                    <a:pt x="1360" y="1423"/>
                  </a:cubicBezTo>
                  <a:cubicBezTo>
                    <a:pt x="1376" y="1399"/>
                    <a:pt x="1360" y="1368"/>
                    <a:pt x="1399" y="1376"/>
                  </a:cubicBezTo>
                  <a:cubicBezTo>
                    <a:pt x="1439" y="1384"/>
                    <a:pt x="1479" y="1391"/>
                    <a:pt x="1486" y="1399"/>
                  </a:cubicBezTo>
                  <a:cubicBezTo>
                    <a:pt x="1486" y="1391"/>
                    <a:pt x="1479" y="1384"/>
                    <a:pt x="1479" y="1384"/>
                  </a:cubicBezTo>
                  <a:cubicBezTo>
                    <a:pt x="1479" y="1344"/>
                    <a:pt x="1486" y="1273"/>
                    <a:pt x="1494" y="1194"/>
                  </a:cubicBezTo>
                  <a:cubicBezTo>
                    <a:pt x="1494" y="1202"/>
                    <a:pt x="1494" y="1202"/>
                    <a:pt x="1486" y="1178"/>
                  </a:cubicBezTo>
                  <a:cubicBezTo>
                    <a:pt x="1479" y="1146"/>
                    <a:pt x="1471" y="1162"/>
                    <a:pt x="1455" y="1115"/>
                  </a:cubicBezTo>
                  <a:cubicBezTo>
                    <a:pt x="1439" y="1067"/>
                    <a:pt x="1408" y="980"/>
                    <a:pt x="1392" y="941"/>
                  </a:cubicBezTo>
                  <a:cubicBezTo>
                    <a:pt x="1376" y="909"/>
                    <a:pt x="1352" y="846"/>
                    <a:pt x="1344" y="807"/>
                  </a:cubicBezTo>
                  <a:cubicBezTo>
                    <a:pt x="1336" y="775"/>
                    <a:pt x="1265" y="735"/>
                    <a:pt x="1234" y="735"/>
                  </a:cubicBezTo>
                  <a:cubicBezTo>
                    <a:pt x="1202" y="743"/>
                    <a:pt x="1139" y="783"/>
                    <a:pt x="1123" y="807"/>
                  </a:cubicBezTo>
                  <a:cubicBezTo>
                    <a:pt x="1123" y="807"/>
                    <a:pt x="1115" y="822"/>
                    <a:pt x="1107" y="814"/>
                  </a:cubicBezTo>
                  <a:cubicBezTo>
                    <a:pt x="1099" y="807"/>
                    <a:pt x="1099" y="830"/>
                    <a:pt x="1099" y="854"/>
                  </a:cubicBezTo>
                  <a:cubicBezTo>
                    <a:pt x="1099" y="878"/>
                    <a:pt x="1083" y="885"/>
                    <a:pt x="1068" y="909"/>
                  </a:cubicBezTo>
                  <a:cubicBezTo>
                    <a:pt x="1052" y="933"/>
                    <a:pt x="1028" y="957"/>
                    <a:pt x="1020" y="965"/>
                  </a:cubicBezTo>
                  <a:cubicBezTo>
                    <a:pt x="1020" y="980"/>
                    <a:pt x="965" y="980"/>
                    <a:pt x="941" y="949"/>
                  </a:cubicBezTo>
                  <a:cubicBezTo>
                    <a:pt x="909" y="917"/>
                    <a:pt x="909" y="846"/>
                    <a:pt x="933" y="822"/>
                  </a:cubicBezTo>
                  <a:cubicBezTo>
                    <a:pt x="957" y="807"/>
                    <a:pt x="981" y="830"/>
                    <a:pt x="996" y="791"/>
                  </a:cubicBezTo>
                  <a:cubicBezTo>
                    <a:pt x="1012" y="751"/>
                    <a:pt x="1020" y="727"/>
                    <a:pt x="1020" y="704"/>
                  </a:cubicBezTo>
                  <a:cubicBezTo>
                    <a:pt x="1020" y="688"/>
                    <a:pt x="1020" y="656"/>
                    <a:pt x="1044" y="648"/>
                  </a:cubicBezTo>
                  <a:cubicBezTo>
                    <a:pt x="1068" y="640"/>
                    <a:pt x="1075" y="648"/>
                    <a:pt x="1083" y="609"/>
                  </a:cubicBezTo>
                  <a:cubicBezTo>
                    <a:pt x="1091" y="577"/>
                    <a:pt x="1091" y="554"/>
                    <a:pt x="1075" y="522"/>
                  </a:cubicBezTo>
                  <a:cubicBezTo>
                    <a:pt x="1060" y="490"/>
                    <a:pt x="1075" y="474"/>
                    <a:pt x="1075" y="435"/>
                  </a:cubicBezTo>
                  <a:cubicBezTo>
                    <a:pt x="1075" y="403"/>
                    <a:pt x="1044" y="356"/>
                    <a:pt x="1028" y="340"/>
                  </a:cubicBezTo>
                  <a:cubicBezTo>
                    <a:pt x="1012" y="332"/>
                    <a:pt x="988" y="308"/>
                    <a:pt x="1004" y="293"/>
                  </a:cubicBezTo>
                  <a:cubicBezTo>
                    <a:pt x="1028" y="277"/>
                    <a:pt x="1052" y="253"/>
                    <a:pt x="1036" y="237"/>
                  </a:cubicBezTo>
                  <a:cubicBezTo>
                    <a:pt x="1028" y="229"/>
                    <a:pt x="1004" y="229"/>
                    <a:pt x="996" y="214"/>
                  </a:cubicBezTo>
                  <a:cubicBezTo>
                    <a:pt x="988" y="190"/>
                    <a:pt x="981" y="166"/>
                    <a:pt x="949" y="158"/>
                  </a:cubicBezTo>
                  <a:cubicBezTo>
                    <a:pt x="917" y="150"/>
                    <a:pt x="783" y="103"/>
                    <a:pt x="767" y="103"/>
                  </a:cubicBezTo>
                  <a:cubicBezTo>
                    <a:pt x="751" y="103"/>
                    <a:pt x="743" y="111"/>
                    <a:pt x="735" y="79"/>
                  </a:cubicBezTo>
                  <a:cubicBezTo>
                    <a:pt x="720" y="56"/>
                    <a:pt x="672" y="47"/>
                    <a:pt x="649" y="56"/>
                  </a:cubicBezTo>
                  <a:cubicBezTo>
                    <a:pt x="625" y="56"/>
                    <a:pt x="601" y="47"/>
                    <a:pt x="593" y="32"/>
                  </a:cubicBezTo>
                  <a:cubicBezTo>
                    <a:pt x="577" y="24"/>
                    <a:pt x="530" y="0"/>
                    <a:pt x="506" y="16"/>
                  </a:cubicBezTo>
                  <a:cubicBezTo>
                    <a:pt x="475" y="32"/>
                    <a:pt x="459" y="71"/>
                    <a:pt x="443" y="79"/>
                  </a:cubicBezTo>
                  <a:cubicBezTo>
                    <a:pt x="435" y="87"/>
                    <a:pt x="403" y="111"/>
                    <a:pt x="419" y="143"/>
                  </a:cubicBezTo>
                  <a:cubicBezTo>
                    <a:pt x="435" y="174"/>
                    <a:pt x="459" y="166"/>
                    <a:pt x="459" y="190"/>
                  </a:cubicBezTo>
                  <a:cubicBezTo>
                    <a:pt x="459" y="206"/>
                    <a:pt x="459" y="214"/>
                    <a:pt x="427" y="214"/>
                  </a:cubicBezTo>
                  <a:cubicBezTo>
                    <a:pt x="403" y="214"/>
                    <a:pt x="380" y="221"/>
                    <a:pt x="372" y="237"/>
                  </a:cubicBezTo>
                  <a:cubicBezTo>
                    <a:pt x="356" y="253"/>
                    <a:pt x="348" y="229"/>
                    <a:pt x="340" y="277"/>
                  </a:cubicBezTo>
                  <a:cubicBezTo>
                    <a:pt x="340" y="316"/>
                    <a:pt x="348" y="364"/>
                    <a:pt x="348" y="403"/>
                  </a:cubicBezTo>
                  <a:cubicBezTo>
                    <a:pt x="356" y="435"/>
                    <a:pt x="348" y="490"/>
                    <a:pt x="332" y="482"/>
                  </a:cubicBezTo>
                  <a:cubicBezTo>
                    <a:pt x="316" y="467"/>
                    <a:pt x="324" y="419"/>
                    <a:pt x="316" y="411"/>
                  </a:cubicBezTo>
                  <a:cubicBezTo>
                    <a:pt x="301" y="411"/>
                    <a:pt x="309" y="435"/>
                    <a:pt x="309" y="451"/>
                  </a:cubicBezTo>
                  <a:cubicBezTo>
                    <a:pt x="309" y="467"/>
                    <a:pt x="316" y="514"/>
                    <a:pt x="301" y="482"/>
                  </a:cubicBezTo>
                  <a:cubicBezTo>
                    <a:pt x="285" y="458"/>
                    <a:pt x="285" y="435"/>
                    <a:pt x="285" y="403"/>
                  </a:cubicBezTo>
                  <a:cubicBezTo>
                    <a:pt x="293" y="372"/>
                    <a:pt x="293" y="324"/>
                    <a:pt x="285" y="316"/>
                  </a:cubicBezTo>
                  <a:cubicBezTo>
                    <a:pt x="277" y="308"/>
                    <a:pt x="261" y="308"/>
                    <a:pt x="261" y="324"/>
                  </a:cubicBezTo>
                  <a:cubicBezTo>
                    <a:pt x="261" y="340"/>
                    <a:pt x="238" y="387"/>
                    <a:pt x="222" y="403"/>
                  </a:cubicBezTo>
                  <a:cubicBezTo>
                    <a:pt x="206" y="419"/>
                    <a:pt x="238" y="458"/>
                    <a:pt x="190" y="451"/>
                  </a:cubicBezTo>
                  <a:cubicBezTo>
                    <a:pt x="151" y="435"/>
                    <a:pt x="158" y="435"/>
                    <a:pt x="151" y="467"/>
                  </a:cubicBezTo>
                  <a:cubicBezTo>
                    <a:pt x="143" y="498"/>
                    <a:pt x="135" y="538"/>
                    <a:pt x="119" y="538"/>
                  </a:cubicBezTo>
                  <a:cubicBezTo>
                    <a:pt x="111" y="538"/>
                    <a:pt x="71" y="554"/>
                    <a:pt x="79" y="585"/>
                  </a:cubicBezTo>
                  <a:cubicBezTo>
                    <a:pt x="95" y="609"/>
                    <a:pt x="111" y="625"/>
                    <a:pt x="103" y="648"/>
                  </a:cubicBezTo>
                  <a:cubicBezTo>
                    <a:pt x="95" y="664"/>
                    <a:pt x="119" y="743"/>
                    <a:pt x="103" y="767"/>
                  </a:cubicBezTo>
                  <a:cubicBezTo>
                    <a:pt x="87" y="783"/>
                    <a:pt x="63" y="822"/>
                    <a:pt x="48" y="838"/>
                  </a:cubicBezTo>
                  <a:cubicBezTo>
                    <a:pt x="32" y="862"/>
                    <a:pt x="0" y="885"/>
                    <a:pt x="24" y="901"/>
                  </a:cubicBezTo>
                  <a:cubicBezTo>
                    <a:pt x="48" y="925"/>
                    <a:pt x="63" y="941"/>
                    <a:pt x="56" y="973"/>
                  </a:cubicBezTo>
                  <a:cubicBezTo>
                    <a:pt x="56" y="1004"/>
                    <a:pt x="71" y="1036"/>
                    <a:pt x="56" y="1051"/>
                  </a:cubicBezTo>
                  <a:cubicBezTo>
                    <a:pt x="40" y="1067"/>
                    <a:pt x="48" y="1131"/>
                    <a:pt x="63" y="1154"/>
                  </a:cubicBezTo>
                  <a:cubicBezTo>
                    <a:pt x="79" y="1170"/>
                    <a:pt x="95" y="1194"/>
                    <a:pt x="119" y="1233"/>
                  </a:cubicBezTo>
                  <a:cubicBezTo>
                    <a:pt x="143" y="1273"/>
                    <a:pt x="238" y="1510"/>
                    <a:pt x="182" y="1660"/>
                  </a:cubicBezTo>
                  <a:cubicBezTo>
                    <a:pt x="127" y="1803"/>
                    <a:pt x="135" y="1834"/>
                    <a:pt x="127" y="1858"/>
                  </a:cubicBezTo>
                  <a:cubicBezTo>
                    <a:pt x="119" y="1874"/>
                    <a:pt x="79" y="1945"/>
                    <a:pt x="48" y="1977"/>
                  </a:cubicBezTo>
                  <a:lnTo>
                    <a:pt x="40" y="1984"/>
                  </a:lnTo>
                  <a:cubicBezTo>
                    <a:pt x="712" y="1905"/>
                    <a:pt x="712" y="1905"/>
                    <a:pt x="712" y="1905"/>
                  </a:cubicBezTo>
                  <a:cubicBezTo>
                    <a:pt x="712" y="1905"/>
                    <a:pt x="728" y="1897"/>
                    <a:pt x="751" y="192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Freeform 640"/>
            <p:cNvSpPr>
              <a:spLocks noChangeArrowheads="1"/>
            </p:cNvSpPr>
            <p:nvPr/>
          </p:nvSpPr>
          <p:spPr bwMode="auto">
            <a:xfrm>
              <a:off x="19183220" y="5205841"/>
              <a:ext cx="786244" cy="1039049"/>
            </a:xfrm>
            <a:custGeom>
              <a:avLst/>
              <a:gdLst>
                <a:gd name="T0" fmla="*/ 119 w 1495"/>
                <a:gd name="T1" fmla="*/ 1858 h 1977"/>
                <a:gd name="T2" fmla="*/ 71 w 1495"/>
                <a:gd name="T3" fmla="*/ 1162 h 1977"/>
                <a:gd name="T4" fmla="*/ 24 w 1495"/>
                <a:gd name="T5" fmla="*/ 901 h 1977"/>
                <a:gd name="T6" fmla="*/ 103 w 1495"/>
                <a:gd name="T7" fmla="*/ 751 h 1977"/>
                <a:gd name="T8" fmla="*/ 79 w 1495"/>
                <a:gd name="T9" fmla="*/ 553 h 1977"/>
                <a:gd name="T10" fmla="*/ 158 w 1495"/>
                <a:gd name="T11" fmla="*/ 427 h 1977"/>
                <a:gd name="T12" fmla="*/ 222 w 1495"/>
                <a:gd name="T13" fmla="*/ 395 h 1977"/>
                <a:gd name="T14" fmla="*/ 301 w 1495"/>
                <a:gd name="T15" fmla="*/ 474 h 1977"/>
                <a:gd name="T16" fmla="*/ 309 w 1495"/>
                <a:gd name="T17" fmla="*/ 403 h 1977"/>
                <a:gd name="T18" fmla="*/ 340 w 1495"/>
                <a:gd name="T19" fmla="*/ 466 h 1977"/>
                <a:gd name="T20" fmla="*/ 364 w 1495"/>
                <a:gd name="T21" fmla="*/ 221 h 1977"/>
                <a:gd name="T22" fmla="*/ 411 w 1495"/>
                <a:gd name="T23" fmla="*/ 135 h 1977"/>
                <a:gd name="T24" fmla="*/ 530 w 1495"/>
                <a:gd name="T25" fmla="*/ 0 h 1977"/>
                <a:gd name="T26" fmla="*/ 735 w 1495"/>
                <a:gd name="T27" fmla="*/ 71 h 1977"/>
                <a:gd name="T28" fmla="*/ 878 w 1495"/>
                <a:gd name="T29" fmla="*/ 119 h 1977"/>
                <a:gd name="T30" fmla="*/ 1044 w 1495"/>
                <a:gd name="T31" fmla="*/ 237 h 1977"/>
                <a:gd name="T32" fmla="*/ 1075 w 1495"/>
                <a:gd name="T33" fmla="*/ 427 h 1977"/>
                <a:gd name="T34" fmla="*/ 1044 w 1495"/>
                <a:gd name="T35" fmla="*/ 648 h 1977"/>
                <a:gd name="T36" fmla="*/ 917 w 1495"/>
                <a:gd name="T37" fmla="*/ 854 h 1977"/>
                <a:gd name="T38" fmla="*/ 1068 w 1495"/>
                <a:gd name="T39" fmla="*/ 901 h 1977"/>
                <a:gd name="T40" fmla="*/ 1123 w 1495"/>
                <a:gd name="T41" fmla="*/ 799 h 1977"/>
                <a:gd name="T42" fmla="*/ 1455 w 1495"/>
                <a:gd name="T43" fmla="*/ 1107 h 1977"/>
                <a:gd name="T44" fmla="*/ 1494 w 1495"/>
                <a:gd name="T45" fmla="*/ 1186 h 1977"/>
                <a:gd name="T46" fmla="*/ 1423 w 1495"/>
                <a:gd name="T47" fmla="*/ 1376 h 1977"/>
                <a:gd name="T48" fmla="*/ 1368 w 1495"/>
                <a:gd name="T49" fmla="*/ 1455 h 1977"/>
                <a:gd name="T50" fmla="*/ 1305 w 1495"/>
                <a:gd name="T51" fmla="*/ 1605 h 1977"/>
                <a:gd name="T52" fmla="*/ 1297 w 1495"/>
                <a:gd name="T53" fmla="*/ 1707 h 1977"/>
                <a:gd name="T54" fmla="*/ 1210 w 1495"/>
                <a:gd name="T55" fmla="*/ 1834 h 1977"/>
                <a:gd name="T56" fmla="*/ 24 w 1495"/>
                <a:gd name="T57" fmla="*/ 1976 h 1977"/>
                <a:gd name="T58" fmla="*/ 143 w 1495"/>
                <a:gd name="T59" fmla="*/ 490 h 1977"/>
                <a:gd name="T60" fmla="*/ 103 w 1495"/>
                <a:gd name="T61" fmla="*/ 640 h 1977"/>
                <a:gd name="T62" fmla="*/ 40 w 1495"/>
                <a:gd name="T63" fmla="*/ 846 h 1977"/>
                <a:gd name="T64" fmla="*/ 56 w 1495"/>
                <a:gd name="T65" fmla="*/ 1043 h 1977"/>
                <a:gd name="T66" fmla="*/ 135 w 1495"/>
                <a:gd name="T67" fmla="*/ 1818 h 1977"/>
                <a:gd name="T68" fmla="*/ 712 w 1495"/>
                <a:gd name="T69" fmla="*/ 1889 h 1977"/>
                <a:gd name="T70" fmla="*/ 1210 w 1495"/>
                <a:gd name="T71" fmla="*/ 1810 h 1977"/>
                <a:gd name="T72" fmla="*/ 1305 w 1495"/>
                <a:gd name="T73" fmla="*/ 1636 h 1977"/>
                <a:gd name="T74" fmla="*/ 1360 w 1495"/>
                <a:gd name="T75" fmla="*/ 1415 h 1977"/>
                <a:gd name="T76" fmla="*/ 1479 w 1495"/>
                <a:gd name="T77" fmla="*/ 1383 h 1977"/>
                <a:gd name="T78" fmla="*/ 1486 w 1495"/>
                <a:gd name="T79" fmla="*/ 1186 h 1977"/>
                <a:gd name="T80" fmla="*/ 1392 w 1495"/>
                <a:gd name="T81" fmla="*/ 941 h 1977"/>
                <a:gd name="T82" fmla="*/ 1107 w 1495"/>
                <a:gd name="T83" fmla="*/ 806 h 1977"/>
                <a:gd name="T84" fmla="*/ 1044 w 1495"/>
                <a:gd name="T85" fmla="*/ 933 h 1977"/>
                <a:gd name="T86" fmla="*/ 933 w 1495"/>
                <a:gd name="T87" fmla="*/ 814 h 1977"/>
                <a:gd name="T88" fmla="*/ 1060 w 1495"/>
                <a:gd name="T89" fmla="*/ 632 h 1977"/>
                <a:gd name="T90" fmla="*/ 1028 w 1495"/>
                <a:gd name="T91" fmla="*/ 340 h 1977"/>
                <a:gd name="T92" fmla="*/ 1036 w 1495"/>
                <a:gd name="T93" fmla="*/ 237 h 1977"/>
                <a:gd name="T94" fmla="*/ 767 w 1495"/>
                <a:gd name="T95" fmla="*/ 95 h 1977"/>
                <a:gd name="T96" fmla="*/ 649 w 1495"/>
                <a:gd name="T97" fmla="*/ 48 h 1977"/>
                <a:gd name="T98" fmla="*/ 467 w 1495"/>
                <a:gd name="T99" fmla="*/ 55 h 1977"/>
                <a:gd name="T100" fmla="*/ 459 w 1495"/>
                <a:gd name="T101" fmla="*/ 182 h 1977"/>
                <a:gd name="T102" fmla="*/ 348 w 1495"/>
                <a:gd name="T103" fmla="*/ 269 h 1977"/>
                <a:gd name="T104" fmla="*/ 316 w 1495"/>
                <a:gd name="T105" fmla="*/ 435 h 1977"/>
                <a:gd name="T106" fmla="*/ 309 w 1495"/>
                <a:gd name="T107" fmla="*/ 450 h 1977"/>
                <a:gd name="T108" fmla="*/ 285 w 1495"/>
                <a:gd name="T109" fmla="*/ 308 h 1977"/>
                <a:gd name="T110" fmla="*/ 206 w 1495"/>
                <a:gd name="T111" fmla="*/ 443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5" h="1977">
                  <a:moveTo>
                    <a:pt x="24" y="1976"/>
                  </a:moveTo>
                  <a:lnTo>
                    <a:pt x="24" y="1976"/>
                  </a:lnTo>
                  <a:cubicBezTo>
                    <a:pt x="40" y="1976"/>
                    <a:pt x="40" y="1976"/>
                    <a:pt x="40" y="1976"/>
                  </a:cubicBezTo>
                  <a:cubicBezTo>
                    <a:pt x="40" y="1969"/>
                    <a:pt x="40" y="1969"/>
                    <a:pt x="48" y="1969"/>
                  </a:cubicBezTo>
                  <a:cubicBezTo>
                    <a:pt x="71" y="1937"/>
                    <a:pt x="103" y="1889"/>
                    <a:pt x="119" y="1858"/>
                  </a:cubicBezTo>
                  <a:cubicBezTo>
                    <a:pt x="119" y="1858"/>
                    <a:pt x="119" y="1850"/>
                    <a:pt x="127" y="1850"/>
                  </a:cubicBezTo>
                  <a:cubicBezTo>
                    <a:pt x="127" y="1842"/>
                    <a:pt x="127" y="1834"/>
                    <a:pt x="135" y="1818"/>
                  </a:cubicBezTo>
                  <a:cubicBezTo>
                    <a:pt x="135" y="1787"/>
                    <a:pt x="143" y="1739"/>
                    <a:pt x="182" y="1644"/>
                  </a:cubicBezTo>
                  <a:cubicBezTo>
                    <a:pt x="229" y="1510"/>
                    <a:pt x="143" y="1273"/>
                    <a:pt x="119" y="1225"/>
                  </a:cubicBezTo>
                  <a:cubicBezTo>
                    <a:pt x="103" y="1202"/>
                    <a:pt x="87" y="1178"/>
                    <a:pt x="71" y="1162"/>
                  </a:cubicBezTo>
                  <a:cubicBezTo>
                    <a:pt x="71" y="1154"/>
                    <a:pt x="63" y="1154"/>
                    <a:pt x="63" y="1146"/>
                  </a:cubicBezTo>
                  <a:cubicBezTo>
                    <a:pt x="48" y="1123"/>
                    <a:pt x="32" y="1059"/>
                    <a:pt x="56" y="1043"/>
                  </a:cubicBezTo>
                  <a:cubicBezTo>
                    <a:pt x="63" y="1036"/>
                    <a:pt x="56" y="1020"/>
                    <a:pt x="56" y="1004"/>
                  </a:cubicBezTo>
                  <a:cubicBezTo>
                    <a:pt x="56" y="988"/>
                    <a:pt x="56" y="980"/>
                    <a:pt x="56" y="965"/>
                  </a:cubicBezTo>
                  <a:cubicBezTo>
                    <a:pt x="56" y="933"/>
                    <a:pt x="48" y="925"/>
                    <a:pt x="24" y="901"/>
                  </a:cubicBezTo>
                  <a:lnTo>
                    <a:pt x="24" y="901"/>
                  </a:lnTo>
                  <a:cubicBezTo>
                    <a:pt x="0" y="877"/>
                    <a:pt x="24" y="862"/>
                    <a:pt x="32" y="846"/>
                  </a:cubicBezTo>
                  <a:cubicBezTo>
                    <a:pt x="40" y="838"/>
                    <a:pt x="48" y="838"/>
                    <a:pt x="48" y="830"/>
                  </a:cubicBezTo>
                  <a:cubicBezTo>
                    <a:pt x="56" y="822"/>
                    <a:pt x="63" y="814"/>
                    <a:pt x="71" y="799"/>
                  </a:cubicBezTo>
                  <a:cubicBezTo>
                    <a:pt x="79" y="783"/>
                    <a:pt x="87" y="767"/>
                    <a:pt x="103" y="751"/>
                  </a:cubicBezTo>
                  <a:cubicBezTo>
                    <a:pt x="111" y="743"/>
                    <a:pt x="103" y="712"/>
                    <a:pt x="103" y="688"/>
                  </a:cubicBezTo>
                  <a:cubicBezTo>
                    <a:pt x="95" y="664"/>
                    <a:pt x="95" y="648"/>
                    <a:pt x="103" y="632"/>
                  </a:cubicBezTo>
                  <a:cubicBezTo>
                    <a:pt x="103" y="625"/>
                    <a:pt x="103" y="609"/>
                    <a:pt x="87" y="601"/>
                  </a:cubicBezTo>
                  <a:cubicBezTo>
                    <a:pt x="87" y="593"/>
                    <a:pt x="79" y="585"/>
                    <a:pt x="79" y="577"/>
                  </a:cubicBezTo>
                  <a:cubicBezTo>
                    <a:pt x="71" y="569"/>
                    <a:pt x="71" y="561"/>
                    <a:pt x="79" y="553"/>
                  </a:cubicBezTo>
                  <a:cubicBezTo>
                    <a:pt x="87" y="538"/>
                    <a:pt x="111" y="530"/>
                    <a:pt x="119" y="530"/>
                  </a:cubicBezTo>
                  <a:cubicBezTo>
                    <a:pt x="127" y="530"/>
                    <a:pt x="135" y="506"/>
                    <a:pt x="135" y="482"/>
                  </a:cubicBezTo>
                  <a:cubicBezTo>
                    <a:pt x="143" y="474"/>
                    <a:pt x="143" y="466"/>
                    <a:pt x="143" y="459"/>
                  </a:cubicBezTo>
                  <a:cubicBezTo>
                    <a:pt x="151" y="450"/>
                    <a:pt x="151" y="443"/>
                    <a:pt x="151" y="443"/>
                  </a:cubicBezTo>
                  <a:cubicBezTo>
                    <a:pt x="151" y="435"/>
                    <a:pt x="151" y="427"/>
                    <a:pt x="158" y="427"/>
                  </a:cubicBezTo>
                  <a:cubicBezTo>
                    <a:pt x="166" y="427"/>
                    <a:pt x="174" y="427"/>
                    <a:pt x="182" y="435"/>
                  </a:cubicBezTo>
                  <a:cubicBezTo>
                    <a:pt x="190" y="435"/>
                    <a:pt x="190" y="435"/>
                    <a:pt x="190" y="435"/>
                  </a:cubicBezTo>
                  <a:cubicBezTo>
                    <a:pt x="198" y="435"/>
                    <a:pt x="198" y="435"/>
                    <a:pt x="206" y="435"/>
                  </a:cubicBezTo>
                  <a:cubicBezTo>
                    <a:pt x="214" y="435"/>
                    <a:pt x="214" y="435"/>
                    <a:pt x="214" y="419"/>
                  </a:cubicBezTo>
                  <a:cubicBezTo>
                    <a:pt x="214" y="411"/>
                    <a:pt x="214" y="403"/>
                    <a:pt x="222" y="395"/>
                  </a:cubicBezTo>
                  <a:cubicBezTo>
                    <a:pt x="238" y="379"/>
                    <a:pt x="253" y="332"/>
                    <a:pt x="261" y="316"/>
                  </a:cubicBezTo>
                  <a:cubicBezTo>
                    <a:pt x="261" y="300"/>
                    <a:pt x="269" y="300"/>
                    <a:pt x="277" y="300"/>
                  </a:cubicBezTo>
                  <a:cubicBezTo>
                    <a:pt x="277" y="300"/>
                    <a:pt x="285" y="300"/>
                    <a:pt x="293" y="308"/>
                  </a:cubicBezTo>
                  <a:cubicBezTo>
                    <a:pt x="293" y="316"/>
                    <a:pt x="293" y="372"/>
                    <a:pt x="293" y="395"/>
                  </a:cubicBezTo>
                  <a:cubicBezTo>
                    <a:pt x="293" y="427"/>
                    <a:pt x="285" y="450"/>
                    <a:pt x="301" y="474"/>
                  </a:cubicBezTo>
                  <a:cubicBezTo>
                    <a:pt x="309" y="474"/>
                    <a:pt x="309" y="482"/>
                    <a:pt x="309" y="482"/>
                  </a:cubicBezTo>
                  <a:cubicBezTo>
                    <a:pt x="309" y="474"/>
                    <a:pt x="309" y="459"/>
                    <a:pt x="309" y="459"/>
                  </a:cubicBezTo>
                  <a:cubicBezTo>
                    <a:pt x="301" y="450"/>
                    <a:pt x="301" y="443"/>
                    <a:pt x="301" y="443"/>
                  </a:cubicBezTo>
                  <a:cubicBezTo>
                    <a:pt x="301" y="435"/>
                    <a:pt x="301" y="435"/>
                    <a:pt x="301" y="435"/>
                  </a:cubicBezTo>
                  <a:cubicBezTo>
                    <a:pt x="301" y="419"/>
                    <a:pt x="301" y="411"/>
                    <a:pt x="309" y="403"/>
                  </a:cubicBezTo>
                  <a:cubicBezTo>
                    <a:pt x="309" y="403"/>
                    <a:pt x="309" y="403"/>
                    <a:pt x="316" y="403"/>
                  </a:cubicBezTo>
                  <a:cubicBezTo>
                    <a:pt x="324" y="403"/>
                    <a:pt x="324" y="419"/>
                    <a:pt x="324" y="435"/>
                  </a:cubicBezTo>
                  <a:cubicBezTo>
                    <a:pt x="324" y="450"/>
                    <a:pt x="324" y="466"/>
                    <a:pt x="332" y="466"/>
                  </a:cubicBezTo>
                  <a:lnTo>
                    <a:pt x="332" y="466"/>
                  </a:lnTo>
                  <a:cubicBezTo>
                    <a:pt x="340" y="466"/>
                    <a:pt x="340" y="466"/>
                    <a:pt x="340" y="466"/>
                  </a:cubicBezTo>
                  <a:cubicBezTo>
                    <a:pt x="348" y="459"/>
                    <a:pt x="348" y="427"/>
                    <a:pt x="348" y="395"/>
                  </a:cubicBezTo>
                  <a:cubicBezTo>
                    <a:pt x="348" y="379"/>
                    <a:pt x="348" y="364"/>
                    <a:pt x="340" y="348"/>
                  </a:cubicBezTo>
                  <a:cubicBezTo>
                    <a:pt x="340" y="324"/>
                    <a:pt x="332" y="293"/>
                    <a:pt x="340" y="269"/>
                  </a:cubicBezTo>
                  <a:cubicBezTo>
                    <a:pt x="340" y="237"/>
                    <a:pt x="348" y="229"/>
                    <a:pt x="356" y="229"/>
                  </a:cubicBezTo>
                  <a:cubicBezTo>
                    <a:pt x="364" y="229"/>
                    <a:pt x="364" y="229"/>
                    <a:pt x="364" y="221"/>
                  </a:cubicBezTo>
                  <a:cubicBezTo>
                    <a:pt x="380" y="206"/>
                    <a:pt x="403" y="198"/>
                    <a:pt x="427" y="198"/>
                  </a:cubicBezTo>
                  <a:cubicBezTo>
                    <a:pt x="451" y="198"/>
                    <a:pt x="451" y="198"/>
                    <a:pt x="459" y="182"/>
                  </a:cubicBezTo>
                  <a:lnTo>
                    <a:pt x="459" y="182"/>
                  </a:lnTo>
                  <a:cubicBezTo>
                    <a:pt x="459" y="174"/>
                    <a:pt x="451" y="166"/>
                    <a:pt x="443" y="158"/>
                  </a:cubicBezTo>
                  <a:cubicBezTo>
                    <a:pt x="435" y="158"/>
                    <a:pt x="427" y="150"/>
                    <a:pt x="411" y="135"/>
                  </a:cubicBezTo>
                  <a:cubicBezTo>
                    <a:pt x="411" y="126"/>
                    <a:pt x="411" y="119"/>
                    <a:pt x="411" y="103"/>
                  </a:cubicBezTo>
                  <a:cubicBezTo>
                    <a:pt x="419" y="87"/>
                    <a:pt x="435" y="71"/>
                    <a:pt x="443" y="71"/>
                  </a:cubicBezTo>
                  <a:cubicBezTo>
                    <a:pt x="443" y="63"/>
                    <a:pt x="451" y="55"/>
                    <a:pt x="459" y="48"/>
                  </a:cubicBezTo>
                  <a:cubicBezTo>
                    <a:pt x="467" y="32"/>
                    <a:pt x="482" y="16"/>
                    <a:pt x="498" y="0"/>
                  </a:cubicBezTo>
                  <a:cubicBezTo>
                    <a:pt x="506" y="0"/>
                    <a:pt x="514" y="0"/>
                    <a:pt x="530" y="0"/>
                  </a:cubicBezTo>
                  <a:cubicBezTo>
                    <a:pt x="554" y="0"/>
                    <a:pt x="585" y="16"/>
                    <a:pt x="593" y="24"/>
                  </a:cubicBezTo>
                  <a:cubicBezTo>
                    <a:pt x="601" y="32"/>
                    <a:pt x="617" y="39"/>
                    <a:pt x="641" y="39"/>
                  </a:cubicBezTo>
                  <a:lnTo>
                    <a:pt x="649" y="39"/>
                  </a:lnTo>
                  <a:cubicBezTo>
                    <a:pt x="656" y="39"/>
                    <a:pt x="656" y="39"/>
                    <a:pt x="664" y="39"/>
                  </a:cubicBezTo>
                  <a:cubicBezTo>
                    <a:pt x="696" y="39"/>
                    <a:pt x="728" y="48"/>
                    <a:pt x="735" y="71"/>
                  </a:cubicBezTo>
                  <a:cubicBezTo>
                    <a:pt x="743" y="87"/>
                    <a:pt x="751" y="87"/>
                    <a:pt x="751" y="87"/>
                  </a:cubicBezTo>
                  <a:cubicBezTo>
                    <a:pt x="759" y="87"/>
                    <a:pt x="759" y="87"/>
                    <a:pt x="759" y="87"/>
                  </a:cubicBezTo>
                  <a:cubicBezTo>
                    <a:pt x="767" y="87"/>
                    <a:pt x="767" y="87"/>
                    <a:pt x="767" y="87"/>
                  </a:cubicBezTo>
                  <a:lnTo>
                    <a:pt x="767" y="87"/>
                  </a:lnTo>
                  <a:cubicBezTo>
                    <a:pt x="783" y="87"/>
                    <a:pt x="822" y="103"/>
                    <a:pt x="878" y="119"/>
                  </a:cubicBezTo>
                  <a:cubicBezTo>
                    <a:pt x="909" y="135"/>
                    <a:pt x="941" y="142"/>
                    <a:pt x="949" y="142"/>
                  </a:cubicBezTo>
                  <a:cubicBezTo>
                    <a:pt x="981" y="158"/>
                    <a:pt x="996" y="190"/>
                    <a:pt x="1004" y="198"/>
                  </a:cubicBezTo>
                  <a:cubicBezTo>
                    <a:pt x="1004" y="213"/>
                    <a:pt x="1012" y="213"/>
                    <a:pt x="1028" y="221"/>
                  </a:cubicBezTo>
                  <a:cubicBezTo>
                    <a:pt x="1028" y="221"/>
                    <a:pt x="1036" y="229"/>
                    <a:pt x="1044" y="229"/>
                  </a:cubicBezTo>
                  <a:lnTo>
                    <a:pt x="1044" y="237"/>
                  </a:lnTo>
                  <a:cubicBezTo>
                    <a:pt x="1044" y="253"/>
                    <a:pt x="1020" y="277"/>
                    <a:pt x="1012" y="293"/>
                  </a:cubicBezTo>
                  <a:cubicBezTo>
                    <a:pt x="1004" y="293"/>
                    <a:pt x="1004" y="293"/>
                    <a:pt x="1004" y="300"/>
                  </a:cubicBezTo>
                  <a:cubicBezTo>
                    <a:pt x="1004" y="308"/>
                    <a:pt x="1020" y="324"/>
                    <a:pt x="1028" y="332"/>
                  </a:cubicBezTo>
                  <a:lnTo>
                    <a:pt x="1028" y="332"/>
                  </a:lnTo>
                  <a:cubicBezTo>
                    <a:pt x="1044" y="340"/>
                    <a:pt x="1075" y="395"/>
                    <a:pt x="1075" y="427"/>
                  </a:cubicBezTo>
                  <a:cubicBezTo>
                    <a:pt x="1075" y="443"/>
                    <a:pt x="1075" y="450"/>
                    <a:pt x="1075" y="459"/>
                  </a:cubicBezTo>
                  <a:cubicBezTo>
                    <a:pt x="1068" y="482"/>
                    <a:pt x="1068" y="490"/>
                    <a:pt x="1083" y="514"/>
                  </a:cubicBezTo>
                  <a:cubicBezTo>
                    <a:pt x="1099" y="546"/>
                    <a:pt x="1091" y="569"/>
                    <a:pt x="1083" y="609"/>
                  </a:cubicBezTo>
                  <a:cubicBezTo>
                    <a:pt x="1075" y="632"/>
                    <a:pt x="1075" y="632"/>
                    <a:pt x="1060" y="640"/>
                  </a:cubicBezTo>
                  <a:cubicBezTo>
                    <a:pt x="1052" y="640"/>
                    <a:pt x="1052" y="640"/>
                    <a:pt x="1044" y="648"/>
                  </a:cubicBezTo>
                  <a:cubicBezTo>
                    <a:pt x="1028" y="656"/>
                    <a:pt x="1020" y="680"/>
                    <a:pt x="1020" y="696"/>
                  </a:cubicBezTo>
                  <a:cubicBezTo>
                    <a:pt x="1020" y="712"/>
                    <a:pt x="1020" y="743"/>
                    <a:pt x="996" y="783"/>
                  </a:cubicBezTo>
                  <a:cubicBezTo>
                    <a:pt x="988" y="806"/>
                    <a:pt x="973" y="814"/>
                    <a:pt x="957" y="814"/>
                  </a:cubicBezTo>
                  <a:cubicBezTo>
                    <a:pt x="949" y="814"/>
                    <a:pt x="941" y="814"/>
                    <a:pt x="933" y="822"/>
                  </a:cubicBezTo>
                  <a:cubicBezTo>
                    <a:pt x="925" y="822"/>
                    <a:pt x="917" y="838"/>
                    <a:pt x="917" y="854"/>
                  </a:cubicBezTo>
                  <a:cubicBezTo>
                    <a:pt x="917" y="885"/>
                    <a:pt x="925" y="917"/>
                    <a:pt x="941" y="933"/>
                  </a:cubicBezTo>
                  <a:cubicBezTo>
                    <a:pt x="957" y="957"/>
                    <a:pt x="988" y="965"/>
                    <a:pt x="1004" y="965"/>
                  </a:cubicBezTo>
                  <a:cubicBezTo>
                    <a:pt x="1012" y="965"/>
                    <a:pt x="1020" y="965"/>
                    <a:pt x="1020" y="957"/>
                  </a:cubicBezTo>
                  <a:cubicBezTo>
                    <a:pt x="1028" y="949"/>
                    <a:pt x="1036" y="941"/>
                    <a:pt x="1044" y="933"/>
                  </a:cubicBezTo>
                  <a:cubicBezTo>
                    <a:pt x="1052" y="925"/>
                    <a:pt x="1060" y="909"/>
                    <a:pt x="1068" y="901"/>
                  </a:cubicBezTo>
                  <a:cubicBezTo>
                    <a:pt x="1068" y="893"/>
                    <a:pt x="1075" y="893"/>
                    <a:pt x="1075" y="885"/>
                  </a:cubicBezTo>
                  <a:cubicBezTo>
                    <a:pt x="1083" y="870"/>
                    <a:pt x="1091" y="862"/>
                    <a:pt x="1091" y="846"/>
                  </a:cubicBezTo>
                  <a:cubicBezTo>
                    <a:pt x="1091" y="822"/>
                    <a:pt x="1091" y="814"/>
                    <a:pt x="1099" y="806"/>
                  </a:cubicBezTo>
                  <a:cubicBezTo>
                    <a:pt x="1099" y="799"/>
                    <a:pt x="1107" y="799"/>
                    <a:pt x="1107" y="806"/>
                  </a:cubicBezTo>
                  <a:cubicBezTo>
                    <a:pt x="1115" y="806"/>
                    <a:pt x="1123" y="799"/>
                    <a:pt x="1123" y="799"/>
                  </a:cubicBezTo>
                  <a:cubicBezTo>
                    <a:pt x="1131" y="767"/>
                    <a:pt x="1194" y="727"/>
                    <a:pt x="1234" y="727"/>
                  </a:cubicBezTo>
                  <a:cubicBezTo>
                    <a:pt x="1273" y="719"/>
                    <a:pt x="1344" y="767"/>
                    <a:pt x="1344" y="799"/>
                  </a:cubicBezTo>
                  <a:cubicBezTo>
                    <a:pt x="1352" y="838"/>
                    <a:pt x="1376" y="901"/>
                    <a:pt x="1392" y="933"/>
                  </a:cubicBezTo>
                  <a:cubicBezTo>
                    <a:pt x="1408" y="965"/>
                    <a:pt x="1431" y="1028"/>
                    <a:pt x="1447" y="1075"/>
                  </a:cubicBezTo>
                  <a:cubicBezTo>
                    <a:pt x="1455" y="1091"/>
                    <a:pt x="1455" y="1099"/>
                    <a:pt x="1455" y="1107"/>
                  </a:cubicBezTo>
                  <a:cubicBezTo>
                    <a:pt x="1471" y="1130"/>
                    <a:pt x="1471" y="1138"/>
                    <a:pt x="1479" y="1146"/>
                  </a:cubicBezTo>
                  <a:cubicBezTo>
                    <a:pt x="1479" y="1154"/>
                    <a:pt x="1486" y="1154"/>
                    <a:pt x="1486" y="1170"/>
                  </a:cubicBezTo>
                  <a:cubicBezTo>
                    <a:pt x="1494" y="1178"/>
                    <a:pt x="1494" y="1178"/>
                    <a:pt x="1494" y="1178"/>
                  </a:cubicBezTo>
                  <a:cubicBezTo>
                    <a:pt x="1494" y="1186"/>
                    <a:pt x="1494" y="1186"/>
                    <a:pt x="1494" y="1186"/>
                  </a:cubicBezTo>
                  <a:lnTo>
                    <a:pt x="1494" y="1186"/>
                  </a:lnTo>
                  <a:cubicBezTo>
                    <a:pt x="1486" y="1249"/>
                    <a:pt x="1479" y="1328"/>
                    <a:pt x="1486" y="1376"/>
                  </a:cubicBezTo>
                  <a:cubicBezTo>
                    <a:pt x="1486" y="1376"/>
                    <a:pt x="1494" y="1383"/>
                    <a:pt x="1486" y="1391"/>
                  </a:cubicBezTo>
                  <a:cubicBezTo>
                    <a:pt x="1486" y="1407"/>
                    <a:pt x="1486" y="1407"/>
                    <a:pt x="1486" y="1407"/>
                  </a:cubicBezTo>
                  <a:cubicBezTo>
                    <a:pt x="1479" y="1391"/>
                    <a:pt x="1479" y="1391"/>
                    <a:pt x="1479" y="1391"/>
                  </a:cubicBezTo>
                  <a:cubicBezTo>
                    <a:pt x="1479" y="1383"/>
                    <a:pt x="1447" y="1383"/>
                    <a:pt x="1423" y="1376"/>
                  </a:cubicBezTo>
                  <a:cubicBezTo>
                    <a:pt x="1415" y="1376"/>
                    <a:pt x="1408" y="1376"/>
                    <a:pt x="1399" y="1376"/>
                  </a:cubicBezTo>
                  <a:lnTo>
                    <a:pt x="1392" y="1376"/>
                  </a:lnTo>
                  <a:cubicBezTo>
                    <a:pt x="1376" y="1376"/>
                    <a:pt x="1376" y="1376"/>
                    <a:pt x="1376" y="1391"/>
                  </a:cubicBezTo>
                  <a:cubicBezTo>
                    <a:pt x="1376" y="1399"/>
                    <a:pt x="1368" y="1407"/>
                    <a:pt x="1368" y="1415"/>
                  </a:cubicBezTo>
                  <a:cubicBezTo>
                    <a:pt x="1360" y="1431"/>
                    <a:pt x="1360" y="1439"/>
                    <a:pt x="1368" y="1455"/>
                  </a:cubicBezTo>
                  <a:cubicBezTo>
                    <a:pt x="1368" y="1463"/>
                    <a:pt x="1368" y="1470"/>
                    <a:pt x="1376" y="1478"/>
                  </a:cubicBezTo>
                  <a:cubicBezTo>
                    <a:pt x="1376" y="1494"/>
                    <a:pt x="1376" y="1502"/>
                    <a:pt x="1376" y="1502"/>
                  </a:cubicBezTo>
                  <a:lnTo>
                    <a:pt x="1376" y="1502"/>
                  </a:lnTo>
                  <a:cubicBezTo>
                    <a:pt x="1376" y="1510"/>
                    <a:pt x="1376" y="1510"/>
                    <a:pt x="1376" y="1510"/>
                  </a:cubicBezTo>
                  <a:cubicBezTo>
                    <a:pt x="1305" y="1573"/>
                    <a:pt x="1297" y="1597"/>
                    <a:pt x="1305" y="1605"/>
                  </a:cubicBezTo>
                  <a:cubicBezTo>
                    <a:pt x="1305" y="1613"/>
                    <a:pt x="1305" y="1629"/>
                    <a:pt x="1313" y="1636"/>
                  </a:cubicBezTo>
                  <a:cubicBezTo>
                    <a:pt x="1313" y="1652"/>
                    <a:pt x="1321" y="1660"/>
                    <a:pt x="1321" y="1676"/>
                  </a:cubicBezTo>
                  <a:cubicBezTo>
                    <a:pt x="1321" y="1684"/>
                    <a:pt x="1321" y="1684"/>
                    <a:pt x="1321" y="1684"/>
                  </a:cubicBezTo>
                  <a:lnTo>
                    <a:pt x="1321" y="1684"/>
                  </a:lnTo>
                  <a:cubicBezTo>
                    <a:pt x="1313" y="1684"/>
                    <a:pt x="1305" y="1700"/>
                    <a:pt x="1297" y="1707"/>
                  </a:cubicBezTo>
                  <a:cubicBezTo>
                    <a:pt x="1289" y="1716"/>
                    <a:pt x="1281" y="1723"/>
                    <a:pt x="1273" y="1731"/>
                  </a:cubicBezTo>
                  <a:cubicBezTo>
                    <a:pt x="1257" y="1739"/>
                    <a:pt x="1249" y="1763"/>
                    <a:pt x="1241" y="1787"/>
                  </a:cubicBezTo>
                  <a:cubicBezTo>
                    <a:pt x="1234" y="1795"/>
                    <a:pt x="1226" y="1802"/>
                    <a:pt x="1218" y="1818"/>
                  </a:cubicBezTo>
                  <a:cubicBezTo>
                    <a:pt x="1218" y="1826"/>
                    <a:pt x="1218" y="1826"/>
                    <a:pt x="1218" y="1834"/>
                  </a:cubicBezTo>
                  <a:cubicBezTo>
                    <a:pt x="1210" y="1834"/>
                    <a:pt x="1210" y="1834"/>
                    <a:pt x="1210" y="1834"/>
                  </a:cubicBezTo>
                  <a:lnTo>
                    <a:pt x="1210" y="1834"/>
                  </a:lnTo>
                  <a:cubicBezTo>
                    <a:pt x="1107" y="1866"/>
                    <a:pt x="846" y="1929"/>
                    <a:pt x="767" y="1929"/>
                  </a:cubicBezTo>
                  <a:cubicBezTo>
                    <a:pt x="759" y="1929"/>
                    <a:pt x="751" y="1929"/>
                    <a:pt x="751" y="1921"/>
                  </a:cubicBezTo>
                  <a:cubicBezTo>
                    <a:pt x="728" y="1897"/>
                    <a:pt x="712" y="1897"/>
                    <a:pt x="712" y="1897"/>
                  </a:cubicBezTo>
                  <a:lnTo>
                    <a:pt x="24" y="1976"/>
                  </a:lnTo>
                  <a:close/>
                  <a:moveTo>
                    <a:pt x="158" y="435"/>
                  </a:moveTo>
                  <a:lnTo>
                    <a:pt x="158" y="435"/>
                  </a:lnTo>
                  <a:cubicBezTo>
                    <a:pt x="158" y="435"/>
                    <a:pt x="158" y="435"/>
                    <a:pt x="158" y="443"/>
                  </a:cubicBezTo>
                  <a:cubicBezTo>
                    <a:pt x="158" y="450"/>
                    <a:pt x="158" y="450"/>
                    <a:pt x="151" y="459"/>
                  </a:cubicBezTo>
                  <a:cubicBezTo>
                    <a:pt x="151" y="466"/>
                    <a:pt x="151" y="474"/>
                    <a:pt x="143" y="490"/>
                  </a:cubicBezTo>
                  <a:cubicBezTo>
                    <a:pt x="135" y="514"/>
                    <a:pt x="135" y="530"/>
                    <a:pt x="119" y="538"/>
                  </a:cubicBezTo>
                  <a:cubicBezTo>
                    <a:pt x="111" y="538"/>
                    <a:pt x="95" y="546"/>
                    <a:pt x="87" y="553"/>
                  </a:cubicBezTo>
                  <a:cubicBezTo>
                    <a:pt x="79" y="561"/>
                    <a:pt x="79" y="569"/>
                    <a:pt x="87" y="577"/>
                  </a:cubicBezTo>
                  <a:cubicBezTo>
                    <a:pt x="87" y="577"/>
                    <a:pt x="95" y="585"/>
                    <a:pt x="95" y="593"/>
                  </a:cubicBezTo>
                  <a:cubicBezTo>
                    <a:pt x="103" y="609"/>
                    <a:pt x="111" y="625"/>
                    <a:pt x="103" y="640"/>
                  </a:cubicBezTo>
                  <a:cubicBezTo>
                    <a:pt x="103" y="648"/>
                    <a:pt x="103" y="672"/>
                    <a:pt x="111" y="688"/>
                  </a:cubicBezTo>
                  <a:cubicBezTo>
                    <a:pt x="111" y="719"/>
                    <a:pt x="119" y="743"/>
                    <a:pt x="103" y="759"/>
                  </a:cubicBezTo>
                  <a:cubicBezTo>
                    <a:pt x="95" y="767"/>
                    <a:pt x="87" y="790"/>
                    <a:pt x="71" y="806"/>
                  </a:cubicBezTo>
                  <a:cubicBezTo>
                    <a:pt x="63" y="814"/>
                    <a:pt x="63" y="822"/>
                    <a:pt x="56" y="830"/>
                  </a:cubicBezTo>
                  <a:cubicBezTo>
                    <a:pt x="48" y="838"/>
                    <a:pt x="48" y="846"/>
                    <a:pt x="40" y="846"/>
                  </a:cubicBezTo>
                  <a:cubicBezTo>
                    <a:pt x="24" y="870"/>
                    <a:pt x="16" y="877"/>
                    <a:pt x="24" y="893"/>
                  </a:cubicBezTo>
                  <a:cubicBezTo>
                    <a:pt x="32" y="893"/>
                    <a:pt x="32" y="893"/>
                    <a:pt x="32" y="893"/>
                  </a:cubicBezTo>
                  <a:cubicBezTo>
                    <a:pt x="48" y="917"/>
                    <a:pt x="63" y="925"/>
                    <a:pt x="63" y="965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63" y="1020"/>
                    <a:pt x="71" y="1036"/>
                    <a:pt x="56" y="1043"/>
                  </a:cubicBezTo>
                  <a:cubicBezTo>
                    <a:pt x="48" y="1059"/>
                    <a:pt x="56" y="1123"/>
                    <a:pt x="71" y="1138"/>
                  </a:cubicBezTo>
                  <a:cubicBezTo>
                    <a:pt x="71" y="1146"/>
                    <a:pt x="79" y="1154"/>
                    <a:pt x="79" y="1162"/>
                  </a:cubicBezTo>
                  <a:cubicBezTo>
                    <a:pt x="95" y="1178"/>
                    <a:pt x="103" y="1194"/>
                    <a:pt x="127" y="1225"/>
                  </a:cubicBezTo>
                  <a:cubicBezTo>
                    <a:pt x="151" y="1273"/>
                    <a:pt x="238" y="1510"/>
                    <a:pt x="190" y="1652"/>
                  </a:cubicBezTo>
                  <a:cubicBezTo>
                    <a:pt x="151" y="1747"/>
                    <a:pt x="143" y="1795"/>
                    <a:pt x="135" y="1818"/>
                  </a:cubicBezTo>
                  <a:cubicBezTo>
                    <a:pt x="135" y="1834"/>
                    <a:pt x="135" y="1842"/>
                    <a:pt x="127" y="1850"/>
                  </a:cubicBezTo>
                  <a:cubicBezTo>
                    <a:pt x="127" y="1850"/>
                    <a:pt x="127" y="1858"/>
                    <a:pt x="127" y="1866"/>
                  </a:cubicBezTo>
                  <a:cubicBezTo>
                    <a:pt x="111" y="1889"/>
                    <a:pt x="79" y="1945"/>
                    <a:pt x="48" y="1969"/>
                  </a:cubicBezTo>
                  <a:lnTo>
                    <a:pt x="48" y="1969"/>
                  </a:lnTo>
                  <a:cubicBezTo>
                    <a:pt x="712" y="1889"/>
                    <a:pt x="712" y="1889"/>
                    <a:pt x="712" y="1889"/>
                  </a:cubicBezTo>
                  <a:lnTo>
                    <a:pt x="712" y="1889"/>
                  </a:lnTo>
                  <a:cubicBezTo>
                    <a:pt x="720" y="1889"/>
                    <a:pt x="735" y="1897"/>
                    <a:pt x="751" y="1921"/>
                  </a:cubicBezTo>
                  <a:cubicBezTo>
                    <a:pt x="751" y="1921"/>
                    <a:pt x="759" y="1921"/>
                    <a:pt x="767" y="1921"/>
                  </a:cubicBezTo>
                  <a:cubicBezTo>
                    <a:pt x="846" y="1921"/>
                    <a:pt x="1099" y="1858"/>
                    <a:pt x="1210" y="1826"/>
                  </a:cubicBezTo>
                  <a:cubicBezTo>
                    <a:pt x="1210" y="1826"/>
                    <a:pt x="1210" y="1818"/>
                    <a:pt x="1210" y="1810"/>
                  </a:cubicBezTo>
                  <a:cubicBezTo>
                    <a:pt x="1218" y="1802"/>
                    <a:pt x="1226" y="1795"/>
                    <a:pt x="1234" y="1779"/>
                  </a:cubicBezTo>
                  <a:cubicBezTo>
                    <a:pt x="1241" y="1755"/>
                    <a:pt x="1257" y="1731"/>
                    <a:pt x="1273" y="1723"/>
                  </a:cubicBezTo>
                  <a:cubicBezTo>
                    <a:pt x="1273" y="1723"/>
                    <a:pt x="1281" y="1716"/>
                    <a:pt x="1289" y="1707"/>
                  </a:cubicBezTo>
                  <a:cubicBezTo>
                    <a:pt x="1297" y="1692"/>
                    <a:pt x="1305" y="1684"/>
                    <a:pt x="1313" y="1676"/>
                  </a:cubicBezTo>
                  <a:cubicBezTo>
                    <a:pt x="1313" y="1660"/>
                    <a:pt x="1305" y="1652"/>
                    <a:pt x="1305" y="1636"/>
                  </a:cubicBezTo>
                  <a:cubicBezTo>
                    <a:pt x="1297" y="1629"/>
                    <a:pt x="1297" y="1613"/>
                    <a:pt x="1297" y="1613"/>
                  </a:cubicBezTo>
                  <a:cubicBezTo>
                    <a:pt x="1289" y="1597"/>
                    <a:pt x="1297" y="1581"/>
                    <a:pt x="1368" y="1502"/>
                  </a:cubicBezTo>
                  <a:cubicBezTo>
                    <a:pt x="1368" y="1502"/>
                    <a:pt x="1368" y="1494"/>
                    <a:pt x="1368" y="1486"/>
                  </a:cubicBezTo>
                  <a:cubicBezTo>
                    <a:pt x="1360" y="1470"/>
                    <a:pt x="1360" y="1463"/>
                    <a:pt x="1360" y="1455"/>
                  </a:cubicBezTo>
                  <a:cubicBezTo>
                    <a:pt x="1352" y="1439"/>
                    <a:pt x="1352" y="1431"/>
                    <a:pt x="1360" y="1415"/>
                  </a:cubicBezTo>
                  <a:cubicBezTo>
                    <a:pt x="1368" y="1407"/>
                    <a:pt x="1368" y="1399"/>
                    <a:pt x="1368" y="1391"/>
                  </a:cubicBezTo>
                  <a:cubicBezTo>
                    <a:pt x="1368" y="1376"/>
                    <a:pt x="1368" y="1368"/>
                    <a:pt x="1392" y="1368"/>
                  </a:cubicBezTo>
                  <a:lnTo>
                    <a:pt x="1399" y="1368"/>
                  </a:lnTo>
                  <a:cubicBezTo>
                    <a:pt x="1408" y="1368"/>
                    <a:pt x="1415" y="1368"/>
                    <a:pt x="1423" y="1368"/>
                  </a:cubicBezTo>
                  <a:cubicBezTo>
                    <a:pt x="1455" y="1376"/>
                    <a:pt x="1471" y="1376"/>
                    <a:pt x="1479" y="1383"/>
                  </a:cubicBezTo>
                  <a:lnTo>
                    <a:pt x="1479" y="1383"/>
                  </a:lnTo>
                  <a:lnTo>
                    <a:pt x="1479" y="1383"/>
                  </a:lnTo>
                  <a:cubicBezTo>
                    <a:pt x="1479" y="1376"/>
                    <a:pt x="1479" y="1376"/>
                    <a:pt x="1479" y="1376"/>
                  </a:cubicBezTo>
                  <a:cubicBezTo>
                    <a:pt x="1471" y="1336"/>
                    <a:pt x="1479" y="1257"/>
                    <a:pt x="1486" y="1194"/>
                  </a:cubicBezTo>
                  <a:lnTo>
                    <a:pt x="1486" y="1186"/>
                  </a:lnTo>
                  <a:cubicBezTo>
                    <a:pt x="1486" y="1170"/>
                    <a:pt x="1486" y="1170"/>
                    <a:pt x="1486" y="1170"/>
                  </a:cubicBezTo>
                  <a:cubicBezTo>
                    <a:pt x="1479" y="1162"/>
                    <a:pt x="1471" y="1154"/>
                    <a:pt x="1471" y="1146"/>
                  </a:cubicBezTo>
                  <a:cubicBezTo>
                    <a:pt x="1463" y="1146"/>
                    <a:pt x="1463" y="1138"/>
                    <a:pt x="1455" y="1107"/>
                  </a:cubicBezTo>
                  <a:cubicBezTo>
                    <a:pt x="1447" y="1099"/>
                    <a:pt x="1447" y="1091"/>
                    <a:pt x="1439" y="1075"/>
                  </a:cubicBezTo>
                  <a:cubicBezTo>
                    <a:pt x="1423" y="1028"/>
                    <a:pt x="1399" y="965"/>
                    <a:pt x="1392" y="941"/>
                  </a:cubicBezTo>
                  <a:cubicBezTo>
                    <a:pt x="1368" y="901"/>
                    <a:pt x="1344" y="838"/>
                    <a:pt x="1344" y="806"/>
                  </a:cubicBezTo>
                  <a:cubicBezTo>
                    <a:pt x="1336" y="775"/>
                    <a:pt x="1265" y="727"/>
                    <a:pt x="1234" y="735"/>
                  </a:cubicBezTo>
                  <a:cubicBezTo>
                    <a:pt x="1202" y="735"/>
                    <a:pt x="1139" y="775"/>
                    <a:pt x="1131" y="799"/>
                  </a:cubicBezTo>
                  <a:cubicBezTo>
                    <a:pt x="1131" y="799"/>
                    <a:pt x="1123" y="814"/>
                    <a:pt x="1115" y="814"/>
                  </a:cubicBezTo>
                  <a:cubicBezTo>
                    <a:pt x="1107" y="814"/>
                    <a:pt x="1107" y="814"/>
                    <a:pt x="1107" y="806"/>
                  </a:cubicBezTo>
                  <a:lnTo>
                    <a:pt x="1107" y="806"/>
                  </a:lnTo>
                  <a:cubicBezTo>
                    <a:pt x="1099" y="814"/>
                    <a:pt x="1099" y="838"/>
                    <a:pt x="1099" y="846"/>
                  </a:cubicBezTo>
                  <a:cubicBezTo>
                    <a:pt x="1099" y="862"/>
                    <a:pt x="1091" y="877"/>
                    <a:pt x="1083" y="885"/>
                  </a:cubicBezTo>
                  <a:cubicBezTo>
                    <a:pt x="1075" y="893"/>
                    <a:pt x="1075" y="901"/>
                    <a:pt x="1075" y="901"/>
                  </a:cubicBezTo>
                  <a:cubicBezTo>
                    <a:pt x="1068" y="917"/>
                    <a:pt x="1052" y="925"/>
                    <a:pt x="1044" y="933"/>
                  </a:cubicBezTo>
                  <a:cubicBezTo>
                    <a:pt x="1036" y="949"/>
                    <a:pt x="1028" y="957"/>
                    <a:pt x="1028" y="965"/>
                  </a:cubicBezTo>
                  <a:cubicBezTo>
                    <a:pt x="1020" y="972"/>
                    <a:pt x="1012" y="972"/>
                    <a:pt x="1004" y="972"/>
                  </a:cubicBezTo>
                  <a:cubicBezTo>
                    <a:pt x="981" y="972"/>
                    <a:pt x="957" y="965"/>
                    <a:pt x="933" y="941"/>
                  </a:cubicBezTo>
                  <a:cubicBezTo>
                    <a:pt x="917" y="925"/>
                    <a:pt x="909" y="885"/>
                    <a:pt x="909" y="854"/>
                  </a:cubicBezTo>
                  <a:cubicBezTo>
                    <a:pt x="909" y="838"/>
                    <a:pt x="917" y="822"/>
                    <a:pt x="933" y="814"/>
                  </a:cubicBezTo>
                  <a:cubicBezTo>
                    <a:pt x="941" y="806"/>
                    <a:pt x="949" y="806"/>
                    <a:pt x="957" y="806"/>
                  </a:cubicBezTo>
                  <a:cubicBezTo>
                    <a:pt x="973" y="806"/>
                    <a:pt x="981" y="806"/>
                    <a:pt x="996" y="783"/>
                  </a:cubicBezTo>
                  <a:cubicBezTo>
                    <a:pt x="1012" y="735"/>
                    <a:pt x="1012" y="712"/>
                    <a:pt x="1012" y="696"/>
                  </a:cubicBezTo>
                  <a:cubicBezTo>
                    <a:pt x="1012" y="680"/>
                    <a:pt x="1020" y="648"/>
                    <a:pt x="1044" y="640"/>
                  </a:cubicBezTo>
                  <a:cubicBezTo>
                    <a:pt x="1052" y="632"/>
                    <a:pt x="1052" y="632"/>
                    <a:pt x="1060" y="632"/>
                  </a:cubicBezTo>
                  <a:cubicBezTo>
                    <a:pt x="1068" y="632"/>
                    <a:pt x="1075" y="625"/>
                    <a:pt x="1075" y="601"/>
                  </a:cubicBezTo>
                  <a:cubicBezTo>
                    <a:pt x="1083" y="569"/>
                    <a:pt x="1091" y="553"/>
                    <a:pt x="1075" y="522"/>
                  </a:cubicBezTo>
                  <a:cubicBezTo>
                    <a:pt x="1060" y="498"/>
                    <a:pt x="1068" y="474"/>
                    <a:pt x="1068" y="459"/>
                  </a:cubicBezTo>
                  <a:cubicBezTo>
                    <a:pt x="1068" y="450"/>
                    <a:pt x="1068" y="443"/>
                    <a:pt x="1068" y="427"/>
                  </a:cubicBezTo>
                  <a:cubicBezTo>
                    <a:pt x="1068" y="395"/>
                    <a:pt x="1036" y="348"/>
                    <a:pt x="1028" y="340"/>
                  </a:cubicBezTo>
                  <a:lnTo>
                    <a:pt x="1028" y="340"/>
                  </a:lnTo>
                  <a:cubicBezTo>
                    <a:pt x="1012" y="324"/>
                    <a:pt x="996" y="308"/>
                    <a:pt x="996" y="300"/>
                  </a:cubicBezTo>
                  <a:cubicBezTo>
                    <a:pt x="996" y="293"/>
                    <a:pt x="996" y="285"/>
                    <a:pt x="1004" y="285"/>
                  </a:cubicBezTo>
                  <a:cubicBezTo>
                    <a:pt x="1020" y="269"/>
                    <a:pt x="1036" y="253"/>
                    <a:pt x="1036" y="237"/>
                  </a:cubicBezTo>
                  <a:lnTo>
                    <a:pt x="1036" y="237"/>
                  </a:lnTo>
                  <a:cubicBezTo>
                    <a:pt x="1028" y="229"/>
                    <a:pt x="1028" y="229"/>
                    <a:pt x="1020" y="229"/>
                  </a:cubicBezTo>
                  <a:cubicBezTo>
                    <a:pt x="1012" y="221"/>
                    <a:pt x="996" y="213"/>
                    <a:pt x="996" y="206"/>
                  </a:cubicBezTo>
                  <a:cubicBezTo>
                    <a:pt x="988" y="190"/>
                    <a:pt x="981" y="158"/>
                    <a:pt x="949" y="150"/>
                  </a:cubicBezTo>
                  <a:cubicBezTo>
                    <a:pt x="933" y="150"/>
                    <a:pt x="909" y="142"/>
                    <a:pt x="878" y="126"/>
                  </a:cubicBezTo>
                  <a:cubicBezTo>
                    <a:pt x="830" y="119"/>
                    <a:pt x="783" y="95"/>
                    <a:pt x="767" y="95"/>
                  </a:cubicBezTo>
                  <a:cubicBezTo>
                    <a:pt x="767" y="95"/>
                    <a:pt x="767" y="95"/>
                    <a:pt x="759" y="95"/>
                  </a:cubicBezTo>
                  <a:cubicBezTo>
                    <a:pt x="759" y="95"/>
                    <a:pt x="759" y="95"/>
                    <a:pt x="751" y="95"/>
                  </a:cubicBezTo>
                  <a:cubicBezTo>
                    <a:pt x="743" y="95"/>
                    <a:pt x="735" y="95"/>
                    <a:pt x="728" y="71"/>
                  </a:cubicBezTo>
                  <a:cubicBezTo>
                    <a:pt x="720" y="55"/>
                    <a:pt x="688" y="48"/>
                    <a:pt x="664" y="48"/>
                  </a:cubicBezTo>
                  <a:cubicBezTo>
                    <a:pt x="656" y="48"/>
                    <a:pt x="656" y="48"/>
                    <a:pt x="649" y="48"/>
                  </a:cubicBezTo>
                  <a:lnTo>
                    <a:pt x="641" y="48"/>
                  </a:lnTo>
                  <a:cubicBezTo>
                    <a:pt x="617" y="48"/>
                    <a:pt x="601" y="39"/>
                    <a:pt x="585" y="32"/>
                  </a:cubicBezTo>
                  <a:cubicBezTo>
                    <a:pt x="577" y="16"/>
                    <a:pt x="554" y="8"/>
                    <a:pt x="530" y="8"/>
                  </a:cubicBezTo>
                  <a:cubicBezTo>
                    <a:pt x="522" y="8"/>
                    <a:pt x="514" y="8"/>
                    <a:pt x="506" y="8"/>
                  </a:cubicBezTo>
                  <a:cubicBezTo>
                    <a:pt x="491" y="16"/>
                    <a:pt x="475" y="39"/>
                    <a:pt x="467" y="55"/>
                  </a:cubicBezTo>
                  <a:cubicBezTo>
                    <a:pt x="459" y="63"/>
                    <a:pt x="451" y="71"/>
                    <a:pt x="443" y="71"/>
                  </a:cubicBezTo>
                  <a:cubicBezTo>
                    <a:pt x="435" y="79"/>
                    <a:pt x="419" y="95"/>
                    <a:pt x="419" y="111"/>
                  </a:cubicBezTo>
                  <a:cubicBezTo>
                    <a:pt x="419" y="119"/>
                    <a:pt x="419" y="126"/>
                    <a:pt x="419" y="135"/>
                  </a:cubicBezTo>
                  <a:cubicBezTo>
                    <a:pt x="427" y="142"/>
                    <a:pt x="435" y="150"/>
                    <a:pt x="443" y="158"/>
                  </a:cubicBezTo>
                  <a:cubicBezTo>
                    <a:pt x="459" y="158"/>
                    <a:pt x="467" y="166"/>
                    <a:pt x="459" y="182"/>
                  </a:cubicBezTo>
                  <a:lnTo>
                    <a:pt x="459" y="182"/>
                  </a:lnTo>
                  <a:cubicBezTo>
                    <a:pt x="459" y="206"/>
                    <a:pt x="459" y="206"/>
                    <a:pt x="427" y="206"/>
                  </a:cubicBezTo>
                  <a:cubicBezTo>
                    <a:pt x="403" y="206"/>
                    <a:pt x="380" y="213"/>
                    <a:pt x="372" y="229"/>
                  </a:cubicBezTo>
                  <a:cubicBezTo>
                    <a:pt x="372" y="237"/>
                    <a:pt x="364" y="237"/>
                    <a:pt x="356" y="237"/>
                  </a:cubicBezTo>
                  <a:cubicBezTo>
                    <a:pt x="356" y="237"/>
                    <a:pt x="348" y="237"/>
                    <a:pt x="348" y="269"/>
                  </a:cubicBezTo>
                  <a:cubicBezTo>
                    <a:pt x="340" y="293"/>
                    <a:pt x="348" y="324"/>
                    <a:pt x="348" y="348"/>
                  </a:cubicBezTo>
                  <a:cubicBezTo>
                    <a:pt x="356" y="364"/>
                    <a:pt x="356" y="379"/>
                    <a:pt x="356" y="395"/>
                  </a:cubicBezTo>
                  <a:cubicBezTo>
                    <a:pt x="356" y="411"/>
                    <a:pt x="356" y="459"/>
                    <a:pt x="340" y="474"/>
                  </a:cubicBezTo>
                  <a:lnTo>
                    <a:pt x="332" y="474"/>
                  </a:lnTo>
                  <a:cubicBezTo>
                    <a:pt x="316" y="466"/>
                    <a:pt x="316" y="450"/>
                    <a:pt x="316" y="435"/>
                  </a:cubicBezTo>
                  <a:cubicBezTo>
                    <a:pt x="316" y="419"/>
                    <a:pt x="316" y="411"/>
                    <a:pt x="316" y="411"/>
                  </a:cubicBezTo>
                  <a:cubicBezTo>
                    <a:pt x="309" y="411"/>
                    <a:pt x="309" y="411"/>
                    <a:pt x="309" y="411"/>
                  </a:cubicBezTo>
                  <a:cubicBezTo>
                    <a:pt x="309" y="411"/>
                    <a:pt x="309" y="427"/>
                    <a:pt x="309" y="435"/>
                  </a:cubicBezTo>
                  <a:cubicBezTo>
                    <a:pt x="309" y="443"/>
                    <a:pt x="309" y="443"/>
                    <a:pt x="309" y="443"/>
                  </a:cubicBezTo>
                  <a:lnTo>
                    <a:pt x="309" y="450"/>
                  </a:lnTo>
                  <a:cubicBezTo>
                    <a:pt x="316" y="474"/>
                    <a:pt x="316" y="482"/>
                    <a:pt x="316" y="490"/>
                  </a:cubicBezTo>
                  <a:cubicBezTo>
                    <a:pt x="309" y="490"/>
                    <a:pt x="309" y="490"/>
                    <a:pt x="309" y="490"/>
                  </a:cubicBezTo>
                  <a:lnTo>
                    <a:pt x="301" y="482"/>
                  </a:lnTo>
                  <a:cubicBezTo>
                    <a:pt x="277" y="450"/>
                    <a:pt x="285" y="427"/>
                    <a:pt x="285" y="395"/>
                  </a:cubicBezTo>
                  <a:cubicBezTo>
                    <a:pt x="285" y="364"/>
                    <a:pt x="285" y="316"/>
                    <a:pt x="285" y="308"/>
                  </a:cubicBezTo>
                  <a:lnTo>
                    <a:pt x="277" y="308"/>
                  </a:lnTo>
                  <a:cubicBezTo>
                    <a:pt x="269" y="308"/>
                    <a:pt x="269" y="308"/>
                    <a:pt x="269" y="316"/>
                  </a:cubicBezTo>
                  <a:cubicBezTo>
                    <a:pt x="261" y="332"/>
                    <a:pt x="245" y="379"/>
                    <a:pt x="229" y="403"/>
                  </a:cubicBezTo>
                  <a:cubicBezTo>
                    <a:pt x="222" y="403"/>
                    <a:pt x="222" y="411"/>
                    <a:pt x="222" y="419"/>
                  </a:cubicBezTo>
                  <a:cubicBezTo>
                    <a:pt x="222" y="435"/>
                    <a:pt x="222" y="443"/>
                    <a:pt x="206" y="443"/>
                  </a:cubicBezTo>
                  <a:cubicBezTo>
                    <a:pt x="198" y="443"/>
                    <a:pt x="198" y="443"/>
                    <a:pt x="190" y="443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74" y="435"/>
                    <a:pt x="166" y="435"/>
                    <a:pt x="158" y="43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Freeform 641"/>
            <p:cNvSpPr>
              <a:spLocks noChangeArrowheads="1"/>
            </p:cNvSpPr>
            <p:nvPr/>
          </p:nvSpPr>
          <p:spPr bwMode="auto">
            <a:xfrm>
              <a:off x="18466554" y="4844029"/>
              <a:ext cx="1189805" cy="586784"/>
            </a:xfrm>
            <a:custGeom>
              <a:avLst/>
              <a:gdLst>
                <a:gd name="T0" fmla="*/ 24 w 2263"/>
                <a:gd name="T1" fmla="*/ 522 h 1116"/>
                <a:gd name="T2" fmla="*/ 190 w 2263"/>
                <a:gd name="T3" fmla="*/ 633 h 1116"/>
                <a:gd name="T4" fmla="*/ 578 w 2263"/>
                <a:gd name="T5" fmla="*/ 720 h 1116"/>
                <a:gd name="T6" fmla="*/ 775 w 2263"/>
                <a:gd name="T7" fmla="*/ 743 h 1116"/>
                <a:gd name="T8" fmla="*/ 878 w 2263"/>
                <a:gd name="T9" fmla="*/ 901 h 1116"/>
                <a:gd name="T10" fmla="*/ 933 w 2263"/>
                <a:gd name="T11" fmla="*/ 1028 h 1116"/>
                <a:gd name="T12" fmla="*/ 973 w 2263"/>
                <a:gd name="T13" fmla="*/ 1115 h 1116"/>
                <a:gd name="T14" fmla="*/ 1044 w 2263"/>
                <a:gd name="T15" fmla="*/ 988 h 1116"/>
                <a:gd name="T16" fmla="*/ 1139 w 2263"/>
                <a:gd name="T17" fmla="*/ 775 h 1116"/>
                <a:gd name="T18" fmla="*/ 1218 w 2263"/>
                <a:gd name="T19" fmla="*/ 751 h 1116"/>
                <a:gd name="T20" fmla="*/ 1281 w 2263"/>
                <a:gd name="T21" fmla="*/ 767 h 1116"/>
                <a:gd name="T22" fmla="*/ 1265 w 2263"/>
                <a:gd name="T23" fmla="*/ 830 h 1116"/>
                <a:gd name="T24" fmla="*/ 1352 w 2263"/>
                <a:gd name="T25" fmla="*/ 743 h 1116"/>
                <a:gd name="T26" fmla="*/ 1526 w 2263"/>
                <a:gd name="T27" fmla="*/ 641 h 1116"/>
                <a:gd name="T28" fmla="*/ 1629 w 2263"/>
                <a:gd name="T29" fmla="*/ 570 h 1116"/>
                <a:gd name="T30" fmla="*/ 1740 w 2263"/>
                <a:gd name="T31" fmla="*/ 585 h 1116"/>
                <a:gd name="T32" fmla="*/ 1866 w 2263"/>
                <a:gd name="T33" fmla="*/ 648 h 1116"/>
                <a:gd name="T34" fmla="*/ 1937 w 2263"/>
                <a:gd name="T35" fmla="*/ 577 h 1116"/>
                <a:gd name="T36" fmla="*/ 2072 w 2263"/>
                <a:gd name="T37" fmla="*/ 585 h 1116"/>
                <a:gd name="T38" fmla="*/ 2159 w 2263"/>
                <a:gd name="T39" fmla="*/ 577 h 1116"/>
                <a:gd name="T40" fmla="*/ 2254 w 2263"/>
                <a:gd name="T41" fmla="*/ 554 h 1116"/>
                <a:gd name="T42" fmla="*/ 2198 w 2263"/>
                <a:gd name="T43" fmla="*/ 522 h 1116"/>
                <a:gd name="T44" fmla="*/ 2127 w 2263"/>
                <a:gd name="T45" fmla="*/ 522 h 1116"/>
                <a:gd name="T46" fmla="*/ 2024 w 2263"/>
                <a:gd name="T47" fmla="*/ 435 h 1116"/>
                <a:gd name="T48" fmla="*/ 1929 w 2263"/>
                <a:gd name="T49" fmla="*/ 372 h 1116"/>
                <a:gd name="T50" fmla="*/ 1795 w 2263"/>
                <a:gd name="T51" fmla="*/ 364 h 1116"/>
                <a:gd name="T52" fmla="*/ 1724 w 2263"/>
                <a:gd name="T53" fmla="*/ 230 h 1116"/>
                <a:gd name="T54" fmla="*/ 1503 w 2263"/>
                <a:gd name="T55" fmla="*/ 301 h 1116"/>
                <a:gd name="T56" fmla="*/ 1218 w 2263"/>
                <a:gd name="T57" fmla="*/ 443 h 1116"/>
                <a:gd name="T58" fmla="*/ 1099 w 2263"/>
                <a:gd name="T59" fmla="*/ 411 h 1116"/>
                <a:gd name="T60" fmla="*/ 933 w 2263"/>
                <a:gd name="T61" fmla="*/ 380 h 1116"/>
                <a:gd name="T62" fmla="*/ 728 w 2263"/>
                <a:gd name="T63" fmla="*/ 269 h 1116"/>
                <a:gd name="T64" fmla="*/ 625 w 2263"/>
                <a:gd name="T65" fmla="*/ 340 h 1116"/>
                <a:gd name="T66" fmla="*/ 696 w 2263"/>
                <a:gd name="T67" fmla="*/ 143 h 1116"/>
                <a:gd name="T68" fmla="*/ 791 w 2263"/>
                <a:gd name="T69" fmla="*/ 56 h 1116"/>
                <a:gd name="T70" fmla="*/ 672 w 2263"/>
                <a:gd name="T71" fmla="*/ 32 h 1116"/>
                <a:gd name="T72" fmla="*/ 546 w 2263"/>
                <a:gd name="T73" fmla="*/ 174 h 1116"/>
                <a:gd name="T74" fmla="*/ 514 w 2263"/>
                <a:gd name="T75" fmla="*/ 158 h 1116"/>
                <a:gd name="T76" fmla="*/ 435 w 2263"/>
                <a:gd name="T77" fmla="*/ 261 h 1116"/>
                <a:gd name="T78" fmla="*/ 269 w 2263"/>
                <a:gd name="T79" fmla="*/ 348 h 1116"/>
                <a:gd name="T80" fmla="*/ 72 w 2263"/>
                <a:gd name="T81" fmla="*/ 459 h 1116"/>
                <a:gd name="T82" fmla="*/ 24 w 2263"/>
                <a:gd name="T83" fmla="*/ 522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63" h="1116">
                  <a:moveTo>
                    <a:pt x="24" y="522"/>
                  </a:moveTo>
                  <a:lnTo>
                    <a:pt x="24" y="522"/>
                  </a:lnTo>
                  <a:cubicBezTo>
                    <a:pt x="56" y="538"/>
                    <a:pt x="80" y="577"/>
                    <a:pt x="88" y="593"/>
                  </a:cubicBezTo>
                  <a:cubicBezTo>
                    <a:pt x="103" y="617"/>
                    <a:pt x="119" y="633"/>
                    <a:pt x="190" y="633"/>
                  </a:cubicBezTo>
                  <a:cubicBezTo>
                    <a:pt x="261" y="633"/>
                    <a:pt x="459" y="656"/>
                    <a:pt x="491" y="688"/>
                  </a:cubicBezTo>
                  <a:cubicBezTo>
                    <a:pt x="530" y="720"/>
                    <a:pt x="522" y="736"/>
                    <a:pt x="578" y="720"/>
                  </a:cubicBezTo>
                  <a:cubicBezTo>
                    <a:pt x="633" y="704"/>
                    <a:pt x="649" y="680"/>
                    <a:pt x="672" y="704"/>
                  </a:cubicBezTo>
                  <a:cubicBezTo>
                    <a:pt x="696" y="736"/>
                    <a:pt x="775" y="704"/>
                    <a:pt x="775" y="743"/>
                  </a:cubicBezTo>
                  <a:cubicBezTo>
                    <a:pt x="783" y="783"/>
                    <a:pt x="783" y="807"/>
                    <a:pt x="807" y="807"/>
                  </a:cubicBezTo>
                  <a:cubicBezTo>
                    <a:pt x="823" y="814"/>
                    <a:pt x="878" y="823"/>
                    <a:pt x="878" y="901"/>
                  </a:cubicBezTo>
                  <a:cubicBezTo>
                    <a:pt x="878" y="981"/>
                    <a:pt x="846" y="988"/>
                    <a:pt x="878" y="996"/>
                  </a:cubicBezTo>
                  <a:cubicBezTo>
                    <a:pt x="910" y="1004"/>
                    <a:pt x="933" y="996"/>
                    <a:pt x="933" y="1028"/>
                  </a:cubicBezTo>
                  <a:cubicBezTo>
                    <a:pt x="933" y="1060"/>
                    <a:pt x="933" y="1099"/>
                    <a:pt x="965" y="1115"/>
                  </a:cubicBezTo>
                  <a:cubicBezTo>
                    <a:pt x="973" y="1115"/>
                    <a:pt x="973" y="1115"/>
                    <a:pt x="973" y="1115"/>
                  </a:cubicBezTo>
                  <a:cubicBezTo>
                    <a:pt x="981" y="1099"/>
                    <a:pt x="981" y="1083"/>
                    <a:pt x="997" y="1067"/>
                  </a:cubicBezTo>
                  <a:cubicBezTo>
                    <a:pt x="1020" y="1028"/>
                    <a:pt x="1044" y="1004"/>
                    <a:pt x="1044" y="988"/>
                  </a:cubicBezTo>
                  <a:cubicBezTo>
                    <a:pt x="1044" y="965"/>
                    <a:pt x="1115" y="830"/>
                    <a:pt x="1115" y="799"/>
                  </a:cubicBezTo>
                  <a:cubicBezTo>
                    <a:pt x="1115" y="775"/>
                    <a:pt x="1131" y="751"/>
                    <a:pt x="1139" y="775"/>
                  </a:cubicBezTo>
                  <a:cubicBezTo>
                    <a:pt x="1147" y="791"/>
                    <a:pt x="1139" y="823"/>
                    <a:pt x="1163" y="807"/>
                  </a:cubicBezTo>
                  <a:cubicBezTo>
                    <a:pt x="1194" y="791"/>
                    <a:pt x="1194" y="767"/>
                    <a:pt x="1218" y="751"/>
                  </a:cubicBezTo>
                  <a:cubicBezTo>
                    <a:pt x="1242" y="727"/>
                    <a:pt x="1250" y="704"/>
                    <a:pt x="1265" y="720"/>
                  </a:cubicBezTo>
                  <a:cubicBezTo>
                    <a:pt x="1281" y="736"/>
                    <a:pt x="1305" y="743"/>
                    <a:pt x="1281" y="767"/>
                  </a:cubicBezTo>
                  <a:cubicBezTo>
                    <a:pt x="1258" y="783"/>
                    <a:pt x="1234" y="799"/>
                    <a:pt x="1242" y="814"/>
                  </a:cubicBezTo>
                  <a:cubicBezTo>
                    <a:pt x="1242" y="830"/>
                    <a:pt x="1250" y="854"/>
                    <a:pt x="1265" y="830"/>
                  </a:cubicBezTo>
                  <a:cubicBezTo>
                    <a:pt x="1273" y="807"/>
                    <a:pt x="1281" y="791"/>
                    <a:pt x="1297" y="783"/>
                  </a:cubicBezTo>
                  <a:cubicBezTo>
                    <a:pt x="1321" y="767"/>
                    <a:pt x="1352" y="759"/>
                    <a:pt x="1352" y="743"/>
                  </a:cubicBezTo>
                  <a:cubicBezTo>
                    <a:pt x="1352" y="720"/>
                    <a:pt x="1368" y="664"/>
                    <a:pt x="1416" y="664"/>
                  </a:cubicBezTo>
                  <a:cubicBezTo>
                    <a:pt x="1471" y="656"/>
                    <a:pt x="1487" y="648"/>
                    <a:pt x="1526" y="641"/>
                  </a:cubicBezTo>
                  <a:cubicBezTo>
                    <a:pt x="1566" y="641"/>
                    <a:pt x="1582" y="641"/>
                    <a:pt x="1589" y="617"/>
                  </a:cubicBezTo>
                  <a:cubicBezTo>
                    <a:pt x="1589" y="585"/>
                    <a:pt x="1605" y="570"/>
                    <a:pt x="1629" y="570"/>
                  </a:cubicBezTo>
                  <a:cubicBezTo>
                    <a:pt x="1653" y="570"/>
                    <a:pt x="1637" y="577"/>
                    <a:pt x="1669" y="577"/>
                  </a:cubicBezTo>
                  <a:cubicBezTo>
                    <a:pt x="1700" y="577"/>
                    <a:pt x="1708" y="577"/>
                    <a:pt x="1740" y="585"/>
                  </a:cubicBezTo>
                  <a:cubicBezTo>
                    <a:pt x="1771" y="593"/>
                    <a:pt x="1771" y="585"/>
                    <a:pt x="1803" y="617"/>
                  </a:cubicBezTo>
                  <a:cubicBezTo>
                    <a:pt x="1842" y="641"/>
                    <a:pt x="1835" y="664"/>
                    <a:pt x="1866" y="648"/>
                  </a:cubicBezTo>
                  <a:cubicBezTo>
                    <a:pt x="1890" y="633"/>
                    <a:pt x="1874" y="617"/>
                    <a:pt x="1890" y="601"/>
                  </a:cubicBezTo>
                  <a:cubicBezTo>
                    <a:pt x="1898" y="577"/>
                    <a:pt x="1914" y="570"/>
                    <a:pt x="1937" y="577"/>
                  </a:cubicBezTo>
                  <a:cubicBezTo>
                    <a:pt x="1945" y="585"/>
                    <a:pt x="1985" y="585"/>
                    <a:pt x="2016" y="585"/>
                  </a:cubicBezTo>
                  <a:cubicBezTo>
                    <a:pt x="2040" y="585"/>
                    <a:pt x="2064" y="577"/>
                    <a:pt x="2072" y="585"/>
                  </a:cubicBezTo>
                  <a:cubicBezTo>
                    <a:pt x="2088" y="585"/>
                    <a:pt x="2135" y="577"/>
                    <a:pt x="2135" y="577"/>
                  </a:cubicBezTo>
                  <a:cubicBezTo>
                    <a:pt x="2143" y="577"/>
                    <a:pt x="2135" y="577"/>
                    <a:pt x="2159" y="577"/>
                  </a:cubicBezTo>
                  <a:cubicBezTo>
                    <a:pt x="2182" y="577"/>
                    <a:pt x="2182" y="577"/>
                    <a:pt x="2214" y="585"/>
                  </a:cubicBezTo>
                  <a:cubicBezTo>
                    <a:pt x="2254" y="585"/>
                    <a:pt x="2254" y="577"/>
                    <a:pt x="2254" y="554"/>
                  </a:cubicBezTo>
                  <a:cubicBezTo>
                    <a:pt x="2262" y="538"/>
                    <a:pt x="2254" y="506"/>
                    <a:pt x="2238" y="506"/>
                  </a:cubicBezTo>
                  <a:cubicBezTo>
                    <a:pt x="2222" y="498"/>
                    <a:pt x="2214" y="506"/>
                    <a:pt x="2198" y="522"/>
                  </a:cubicBezTo>
                  <a:cubicBezTo>
                    <a:pt x="2182" y="538"/>
                    <a:pt x="2175" y="561"/>
                    <a:pt x="2159" y="546"/>
                  </a:cubicBezTo>
                  <a:cubicBezTo>
                    <a:pt x="2135" y="538"/>
                    <a:pt x="2135" y="522"/>
                    <a:pt x="2127" y="522"/>
                  </a:cubicBezTo>
                  <a:cubicBezTo>
                    <a:pt x="2111" y="522"/>
                    <a:pt x="2080" y="498"/>
                    <a:pt x="2064" y="483"/>
                  </a:cubicBezTo>
                  <a:cubicBezTo>
                    <a:pt x="2040" y="467"/>
                    <a:pt x="2032" y="459"/>
                    <a:pt x="2024" y="435"/>
                  </a:cubicBezTo>
                  <a:cubicBezTo>
                    <a:pt x="2024" y="411"/>
                    <a:pt x="2024" y="364"/>
                    <a:pt x="2001" y="364"/>
                  </a:cubicBezTo>
                  <a:cubicBezTo>
                    <a:pt x="1977" y="364"/>
                    <a:pt x="1945" y="364"/>
                    <a:pt x="1929" y="372"/>
                  </a:cubicBezTo>
                  <a:cubicBezTo>
                    <a:pt x="1914" y="380"/>
                    <a:pt x="1866" y="372"/>
                    <a:pt x="1851" y="372"/>
                  </a:cubicBezTo>
                  <a:cubicBezTo>
                    <a:pt x="1842" y="364"/>
                    <a:pt x="1835" y="364"/>
                    <a:pt x="1795" y="364"/>
                  </a:cubicBezTo>
                  <a:cubicBezTo>
                    <a:pt x="1756" y="372"/>
                    <a:pt x="1740" y="348"/>
                    <a:pt x="1740" y="293"/>
                  </a:cubicBezTo>
                  <a:cubicBezTo>
                    <a:pt x="1740" y="237"/>
                    <a:pt x="1756" y="230"/>
                    <a:pt x="1724" y="230"/>
                  </a:cubicBezTo>
                  <a:cubicBezTo>
                    <a:pt x="1700" y="237"/>
                    <a:pt x="1661" y="253"/>
                    <a:pt x="1637" y="269"/>
                  </a:cubicBezTo>
                  <a:cubicBezTo>
                    <a:pt x="1613" y="285"/>
                    <a:pt x="1574" y="309"/>
                    <a:pt x="1503" y="301"/>
                  </a:cubicBezTo>
                  <a:cubicBezTo>
                    <a:pt x="1431" y="293"/>
                    <a:pt x="1321" y="348"/>
                    <a:pt x="1289" y="388"/>
                  </a:cubicBezTo>
                  <a:cubicBezTo>
                    <a:pt x="1265" y="427"/>
                    <a:pt x="1250" y="443"/>
                    <a:pt x="1218" y="443"/>
                  </a:cubicBezTo>
                  <a:cubicBezTo>
                    <a:pt x="1194" y="443"/>
                    <a:pt x="1139" y="451"/>
                    <a:pt x="1131" y="435"/>
                  </a:cubicBezTo>
                  <a:cubicBezTo>
                    <a:pt x="1131" y="411"/>
                    <a:pt x="1123" y="403"/>
                    <a:pt x="1099" y="411"/>
                  </a:cubicBezTo>
                  <a:cubicBezTo>
                    <a:pt x="1076" y="427"/>
                    <a:pt x="1036" y="459"/>
                    <a:pt x="1020" y="451"/>
                  </a:cubicBezTo>
                  <a:cubicBezTo>
                    <a:pt x="997" y="435"/>
                    <a:pt x="957" y="427"/>
                    <a:pt x="933" y="380"/>
                  </a:cubicBezTo>
                  <a:cubicBezTo>
                    <a:pt x="918" y="340"/>
                    <a:pt x="854" y="309"/>
                    <a:pt x="831" y="293"/>
                  </a:cubicBezTo>
                  <a:cubicBezTo>
                    <a:pt x="815" y="269"/>
                    <a:pt x="752" y="261"/>
                    <a:pt x="728" y="269"/>
                  </a:cubicBezTo>
                  <a:cubicBezTo>
                    <a:pt x="704" y="277"/>
                    <a:pt x="665" y="285"/>
                    <a:pt x="649" y="309"/>
                  </a:cubicBezTo>
                  <a:cubicBezTo>
                    <a:pt x="633" y="324"/>
                    <a:pt x="625" y="372"/>
                    <a:pt x="625" y="340"/>
                  </a:cubicBezTo>
                  <a:cubicBezTo>
                    <a:pt x="617" y="309"/>
                    <a:pt x="601" y="285"/>
                    <a:pt x="625" y="253"/>
                  </a:cubicBezTo>
                  <a:cubicBezTo>
                    <a:pt x="649" y="222"/>
                    <a:pt x="665" y="174"/>
                    <a:pt x="696" y="143"/>
                  </a:cubicBezTo>
                  <a:cubicBezTo>
                    <a:pt x="728" y="111"/>
                    <a:pt x="744" y="79"/>
                    <a:pt x="759" y="71"/>
                  </a:cubicBezTo>
                  <a:cubicBezTo>
                    <a:pt x="767" y="56"/>
                    <a:pt x="752" y="56"/>
                    <a:pt x="791" y="56"/>
                  </a:cubicBezTo>
                  <a:cubicBezTo>
                    <a:pt x="831" y="56"/>
                    <a:pt x="831" y="32"/>
                    <a:pt x="815" y="16"/>
                  </a:cubicBezTo>
                  <a:cubicBezTo>
                    <a:pt x="799" y="8"/>
                    <a:pt x="704" y="0"/>
                    <a:pt x="672" y="32"/>
                  </a:cubicBezTo>
                  <a:cubicBezTo>
                    <a:pt x="633" y="56"/>
                    <a:pt x="586" y="87"/>
                    <a:pt x="570" y="119"/>
                  </a:cubicBezTo>
                  <a:cubicBezTo>
                    <a:pt x="554" y="150"/>
                    <a:pt x="554" y="166"/>
                    <a:pt x="546" y="174"/>
                  </a:cubicBezTo>
                  <a:cubicBezTo>
                    <a:pt x="538" y="190"/>
                    <a:pt x="538" y="182"/>
                    <a:pt x="530" y="166"/>
                  </a:cubicBezTo>
                  <a:cubicBezTo>
                    <a:pt x="522" y="150"/>
                    <a:pt x="522" y="143"/>
                    <a:pt x="514" y="158"/>
                  </a:cubicBezTo>
                  <a:cubicBezTo>
                    <a:pt x="506" y="174"/>
                    <a:pt x="483" y="198"/>
                    <a:pt x="459" y="222"/>
                  </a:cubicBezTo>
                  <a:cubicBezTo>
                    <a:pt x="443" y="245"/>
                    <a:pt x="475" y="245"/>
                    <a:pt x="435" y="261"/>
                  </a:cubicBezTo>
                  <a:cubicBezTo>
                    <a:pt x="388" y="285"/>
                    <a:pt x="356" y="301"/>
                    <a:pt x="325" y="324"/>
                  </a:cubicBezTo>
                  <a:cubicBezTo>
                    <a:pt x="293" y="348"/>
                    <a:pt x="293" y="356"/>
                    <a:pt x="269" y="348"/>
                  </a:cubicBezTo>
                  <a:cubicBezTo>
                    <a:pt x="246" y="348"/>
                    <a:pt x="222" y="348"/>
                    <a:pt x="198" y="364"/>
                  </a:cubicBezTo>
                  <a:cubicBezTo>
                    <a:pt x="175" y="372"/>
                    <a:pt x="103" y="419"/>
                    <a:pt x="72" y="459"/>
                  </a:cubicBezTo>
                  <a:cubicBezTo>
                    <a:pt x="48" y="490"/>
                    <a:pt x="32" y="498"/>
                    <a:pt x="0" y="498"/>
                  </a:cubicBezTo>
                  <a:cubicBezTo>
                    <a:pt x="8" y="506"/>
                    <a:pt x="16" y="514"/>
                    <a:pt x="24" y="52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642"/>
            <p:cNvSpPr>
              <a:spLocks noChangeArrowheads="1"/>
            </p:cNvSpPr>
            <p:nvPr/>
          </p:nvSpPr>
          <p:spPr bwMode="auto">
            <a:xfrm>
              <a:off x="18464235" y="4848668"/>
              <a:ext cx="1194442" cy="586784"/>
            </a:xfrm>
            <a:custGeom>
              <a:avLst/>
              <a:gdLst>
                <a:gd name="T0" fmla="*/ 940 w 2270"/>
                <a:gd name="T1" fmla="*/ 1020 h 1116"/>
                <a:gd name="T2" fmla="*/ 814 w 2270"/>
                <a:gd name="T3" fmla="*/ 806 h 1116"/>
                <a:gd name="T4" fmla="*/ 664 w 2270"/>
                <a:gd name="T5" fmla="*/ 688 h 1116"/>
                <a:gd name="T6" fmla="*/ 197 w 2270"/>
                <a:gd name="T7" fmla="*/ 633 h 1116"/>
                <a:gd name="T8" fmla="*/ 0 w 2270"/>
                <a:gd name="T9" fmla="*/ 482 h 1116"/>
                <a:gd name="T10" fmla="*/ 284 w 2270"/>
                <a:gd name="T11" fmla="*/ 340 h 1116"/>
                <a:gd name="T12" fmla="*/ 466 w 2270"/>
                <a:gd name="T13" fmla="*/ 214 h 1116"/>
                <a:gd name="T14" fmla="*/ 545 w 2270"/>
                <a:gd name="T15" fmla="*/ 174 h 1116"/>
                <a:gd name="T16" fmla="*/ 766 w 2270"/>
                <a:gd name="T17" fmla="*/ 0 h 1116"/>
                <a:gd name="T18" fmla="*/ 751 w 2270"/>
                <a:gd name="T19" fmla="*/ 79 h 1116"/>
                <a:gd name="T20" fmla="*/ 632 w 2270"/>
                <a:gd name="T21" fmla="*/ 340 h 1116"/>
                <a:gd name="T22" fmla="*/ 838 w 2270"/>
                <a:gd name="T23" fmla="*/ 285 h 1116"/>
                <a:gd name="T24" fmla="*/ 1083 w 2270"/>
                <a:gd name="T25" fmla="*/ 419 h 1116"/>
                <a:gd name="T26" fmla="*/ 1296 w 2270"/>
                <a:gd name="T27" fmla="*/ 372 h 1116"/>
                <a:gd name="T28" fmla="*/ 1644 w 2270"/>
                <a:gd name="T29" fmla="*/ 253 h 1116"/>
                <a:gd name="T30" fmla="*/ 1763 w 2270"/>
                <a:gd name="T31" fmla="*/ 348 h 1116"/>
                <a:gd name="T32" fmla="*/ 1936 w 2270"/>
                <a:gd name="T33" fmla="*/ 364 h 1116"/>
                <a:gd name="T34" fmla="*/ 2071 w 2270"/>
                <a:gd name="T35" fmla="*/ 467 h 1116"/>
                <a:gd name="T36" fmla="*/ 2189 w 2270"/>
                <a:gd name="T37" fmla="*/ 522 h 1116"/>
                <a:gd name="T38" fmla="*/ 2261 w 2270"/>
                <a:gd name="T39" fmla="*/ 553 h 1116"/>
                <a:gd name="T40" fmla="*/ 2142 w 2270"/>
                <a:gd name="T41" fmla="*/ 577 h 1116"/>
                <a:gd name="T42" fmla="*/ 1992 w 2270"/>
                <a:gd name="T43" fmla="*/ 577 h 1116"/>
                <a:gd name="T44" fmla="*/ 1810 w 2270"/>
                <a:gd name="T45" fmla="*/ 609 h 1116"/>
                <a:gd name="T46" fmla="*/ 1660 w 2270"/>
                <a:gd name="T47" fmla="*/ 569 h 1116"/>
                <a:gd name="T48" fmla="*/ 1486 w 2270"/>
                <a:gd name="T49" fmla="*/ 648 h 1116"/>
                <a:gd name="T50" fmla="*/ 1272 w 2270"/>
                <a:gd name="T51" fmla="*/ 822 h 1116"/>
                <a:gd name="T52" fmla="*/ 1272 w 2270"/>
                <a:gd name="T53" fmla="*/ 719 h 1116"/>
                <a:gd name="T54" fmla="*/ 1170 w 2270"/>
                <a:gd name="T55" fmla="*/ 799 h 1116"/>
                <a:gd name="T56" fmla="*/ 1090 w 2270"/>
                <a:gd name="T57" fmla="*/ 901 h 1116"/>
                <a:gd name="T58" fmla="*/ 664 w 2270"/>
                <a:gd name="T59" fmla="*/ 680 h 1116"/>
                <a:gd name="T60" fmla="*/ 814 w 2270"/>
                <a:gd name="T61" fmla="*/ 799 h 1116"/>
                <a:gd name="T62" fmla="*/ 909 w 2270"/>
                <a:gd name="T63" fmla="*/ 988 h 1116"/>
                <a:gd name="T64" fmla="*/ 1019 w 2270"/>
                <a:gd name="T65" fmla="*/ 1028 h 1116"/>
                <a:gd name="T66" fmla="*/ 1154 w 2270"/>
                <a:gd name="T67" fmla="*/ 783 h 1116"/>
                <a:gd name="T68" fmla="*/ 1265 w 2270"/>
                <a:gd name="T69" fmla="*/ 704 h 1116"/>
                <a:gd name="T70" fmla="*/ 1249 w 2270"/>
                <a:gd name="T71" fmla="*/ 806 h 1116"/>
                <a:gd name="T72" fmla="*/ 1359 w 2270"/>
                <a:gd name="T73" fmla="*/ 735 h 1116"/>
                <a:gd name="T74" fmla="*/ 1636 w 2270"/>
                <a:gd name="T75" fmla="*/ 562 h 1116"/>
                <a:gd name="T76" fmla="*/ 1747 w 2270"/>
                <a:gd name="T77" fmla="*/ 577 h 1116"/>
                <a:gd name="T78" fmla="*/ 1889 w 2270"/>
                <a:gd name="T79" fmla="*/ 609 h 1116"/>
                <a:gd name="T80" fmla="*/ 2079 w 2270"/>
                <a:gd name="T81" fmla="*/ 569 h 1116"/>
                <a:gd name="T82" fmla="*/ 2229 w 2270"/>
                <a:gd name="T83" fmla="*/ 569 h 1116"/>
                <a:gd name="T84" fmla="*/ 2205 w 2270"/>
                <a:gd name="T85" fmla="*/ 514 h 1116"/>
                <a:gd name="T86" fmla="*/ 2079 w 2270"/>
                <a:gd name="T87" fmla="*/ 490 h 1116"/>
                <a:gd name="T88" fmla="*/ 1992 w 2270"/>
                <a:gd name="T89" fmla="*/ 356 h 1116"/>
                <a:gd name="T90" fmla="*/ 1763 w 2270"/>
                <a:gd name="T91" fmla="*/ 348 h 1116"/>
                <a:gd name="T92" fmla="*/ 1644 w 2270"/>
                <a:gd name="T93" fmla="*/ 261 h 1116"/>
                <a:gd name="T94" fmla="*/ 1225 w 2270"/>
                <a:gd name="T95" fmla="*/ 443 h 1116"/>
                <a:gd name="T96" fmla="*/ 1083 w 2270"/>
                <a:gd name="T97" fmla="*/ 419 h 1116"/>
                <a:gd name="T98" fmla="*/ 838 w 2270"/>
                <a:gd name="T99" fmla="*/ 285 h 1116"/>
                <a:gd name="T100" fmla="*/ 632 w 2270"/>
                <a:gd name="T101" fmla="*/ 348 h 1116"/>
                <a:gd name="T102" fmla="*/ 751 w 2270"/>
                <a:gd name="T103" fmla="*/ 79 h 1116"/>
                <a:gd name="T104" fmla="*/ 766 w 2270"/>
                <a:gd name="T105" fmla="*/ 8 h 1116"/>
                <a:gd name="T106" fmla="*/ 545 w 2270"/>
                <a:gd name="T107" fmla="*/ 182 h 1116"/>
                <a:gd name="T108" fmla="*/ 474 w 2270"/>
                <a:gd name="T109" fmla="*/ 214 h 1116"/>
                <a:gd name="T110" fmla="*/ 284 w 2270"/>
                <a:gd name="T111" fmla="*/ 348 h 1116"/>
                <a:gd name="T112" fmla="*/ 31 w 2270"/>
                <a:gd name="T113" fmla="*/ 506 h 1116"/>
                <a:gd name="T114" fmla="*/ 513 w 2270"/>
                <a:gd name="T115" fmla="*/ 69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1116">
                  <a:moveTo>
                    <a:pt x="988" y="1115"/>
                  </a:moveTo>
                  <a:lnTo>
                    <a:pt x="988" y="1115"/>
                  </a:lnTo>
                  <a:cubicBezTo>
                    <a:pt x="980" y="1115"/>
                    <a:pt x="980" y="1115"/>
                    <a:pt x="980" y="1115"/>
                  </a:cubicBezTo>
                  <a:lnTo>
                    <a:pt x="972" y="1107"/>
                  </a:lnTo>
                  <a:cubicBezTo>
                    <a:pt x="940" y="1091"/>
                    <a:pt x="940" y="1059"/>
                    <a:pt x="940" y="1028"/>
                  </a:cubicBezTo>
                  <a:lnTo>
                    <a:pt x="940" y="1020"/>
                  </a:lnTo>
                  <a:cubicBezTo>
                    <a:pt x="940" y="1004"/>
                    <a:pt x="932" y="1004"/>
                    <a:pt x="909" y="996"/>
                  </a:cubicBezTo>
                  <a:cubicBezTo>
                    <a:pt x="901" y="996"/>
                    <a:pt x="893" y="996"/>
                    <a:pt x="885" y="996"/>
                  </a:cubicBezTo>
                  <a:cubicBezTo>
                    <a:pt x="877" y="988"/>
                    <a:pt x="869" y="988"/>
                    <a:pt x="869" y="988"/>
                  </a:cubicBezTo>
                  <a:cubicBezTo>
                    <a:pt x="861" y="980"/>
                    <a:pt x="869" y="973"/>
                    <a:pt x="869" y="965"/>
                  </a:cubicBezTo>
                  <a:cubicBezTo>
                    <a:pt x="877" y="957"/>
                    <a:pt x="885" y="933"/>
                    <a:pt x="885" y="893"/>
                  </a:cubicBezTo>
                  <a:cubicBezTo>
                    <a:pt x="885" y="815"/>
                    <a:pt x="838" y="806"/>
                    <a:pt x="814" y="806"/>
                  </a:cubicBezTo>
                  <a:lnTo>
                    <a:pt x="814" y="806"/>
                  </a:lnTo>
                  <a:cubicBezTo>
                    <a:pt x="790" y="799"/>
                    <a:pt x="790" y="783"/>
                    <a:pt x="782" y="743"/>
                  </a:cubicBezTo>
                  <a:cubicBezTo>
                    <a:pt x="782" y="735"/>
                    <a:pt x="782" y="735"/>
                    <a:pt x="782" y="735"/>
                  </a:cubicBezTo>
                  <a:cubicBezTo>
                    <a:pt x="782" y="719"/>
                    <a:pt x="759" y="712"/>
                    <a:pt x="727" y="712"/>
                  </a:cubicBezTo>
                  <a:cubicBezTo>
                    <a:pt x="711" y="712"/>
                    <a:pt x="687" y="712"/>
                    <a:pt x="679" y="704"/>
                  </a:cubicBezTo>
                  <a:cubicBezTo>
                    <a:pt x="672" y="696"/>
                    <a:pt x="664" y="688"/>
                    <a:pt x="664" y="688"/>
                  </a:cubicBezTo>
                  <a:cubicBezTo>
                    <a:pt x="656" y="688"/>
                    <a:pt x="648" y="696"/>
                    <a:pt x="632" y="696"/>
                  </a:cubicBezTo>
                  <a:cubicBezTo>
                    <a:pt x="624" y="704"/>
                    <a:pt x="608" y="712"/>
                    <a:pt x="585" y="712"/>
                  </a:cubicBezTo>
                  <a:cubicBezTo>
                    <a:pt x="569" y="719"/>
                    <a:pt x="561" y="719"/>
                    <a:pt x="553" y="719"/>
                  </a:cubicBezTo>
                  <a:cubicBezTo>
                    <a:pt x="529" y="719"/>
                    <a:pt x="521" y="712"/>
                    <a:pt x="513" y="696"/>
                  </a:cubicBezTo>
                  <a:cubicBezTo>
                    <a:pt x="506" y="696"/>
                    <a:pt x="506" y="688"/>
                    <a:pt x="498" y="680"/>
                  </a:cubicBezTo>
                  <a:cubicBezTo>
                    <a:pt x="466" y="648"/>
                    <a:pt x="268" y="633"/>
                    <a:pt x="197" y="633"/>
                  </a:cubicBezTo>
                  <a:cubicBezTo>
                    <a:pt x="126" y="633"/>
                    <a:pt x="110" y="609"/>
                    <a:pt x="95" y="593"/>
                  </a:cubicBezTo>
                  <a:lnTo>
                    <a:pt x="95" y="593"/>
                  </a:lnTo>
                  <a:cubicBezTo>
                    <a:pt x="95" y="585"/>
                    <a:pt x="87" y="577"/>
                    <a:pt x="87" y="577"/>
                  </a:cubicBezTo>
                  <a:cubicBezTo>
                    <a:pt x="71" y="553"/>
                    <a:pt x="55" y="530"/>
                    <a:pt x="31" y="514"/>
                  </a:cubicBezTo>
                  <a:cubicBezTo>
                    <a:pt x="23" y="506"/>
                    <a:pt x="15" y="498"/>
                    <a:pt x="7" y="490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7" y="482"/>
                    <a:pt x="7" y="482"/>
                    <a:pt x="7" y="482"/>
                  </a:cubicBezTo>
                  <a:cubicBezTo>
                    <a:pt x="39" y="482"/>
                    <a:pt x="55" y="482"/>
                    <a:pt x="79" y="443"/>
                  </a:cubicBezTo>
                  <a:cubicBezTo>
                    <a:pt x="102" y="411"/>
                    <a:pt x="182" y="364"/>
                    <a:pt x="205" y="348"/>
                  </a:cubicBezTo>
                  <a:cubicBezTo>
                    <a:pt x="221" y="340"/>
                    <a:pt x="237" y="340"/>
                    <a:pt x="260" y="340"/>
                  </a:cubicBezTo>
                  <a:cubicBezTo>
                    <a:pt x="268" y="340"/>
                    <a:pt x="268" y="340"/>
                    <a:pt x="276" y="340"/>
                  </a:cubicBezTo>
                  <a:lnTo>
                    <a:pt x="284" y="340"/>
                  </a:lnTo>
                  <a:cubicBezTo>
                    <a:pt x="300" y="340"/>
                    <a:pt x="300" y="340"/>
                    <a:pt x="316" y="324"/>
                  </a:cubicBezTo>
                  <a:cubicBezTo>
                    <a:pt x="316" y="324"/>
                    <a:pt x="324" y="324"/>
                    <a:pt x="324" y="316"/>
                  </a:cubicBezTo>
                  <a:cubicBezTo>
                    <a:pt x="355" y="293"/>
                    <a:pt x="387" y="277"/>
                    <a:pt x="419" y="261"/>
                  </a:cubicBezTo>
                  <a:cubicBezTo>
                    <a:pt x="426" y="261"/>
                    <a:pt x="435" y="253"/>
                    <a:pt x="435" y="253"/>
                  </a:cubicBezTo>
                  <a:cubicBezTo>
                    <a:pt x="458" y="237"/>
                    <a:pt x="458" y="237"/>
                    <a:pt x="458" y="229"/>
                  </a:cubicBezTo>
                  <a:cubicBezTo>
                    <a:pt x="458" y="229"/>
                    <a:pt x="458" y="222"/>
                    <a:pt x="466" y="214"/>
                  </a:cubicBezTo>
                  <a:cubicBezTo>
                    <a:pt x="474" y="198"/>
                    <a:pt x="490" y="182"/>
                    <a:pt x="498" y="174"/>
                  </a:cubicBezTo>
                  <a:cubicBezTo>
                    <a:pt x="506" y="158"/>
                    <a:pt x="513" y="150"/>
                    <a:pt x="521" y="142"/>
                  </a:cubicBezTo>
                  <a:lnTo>
                    <a:pt x="529" y="135"/>
                  </a:lnTo>
                  <a:cubicBezTo>
                    <a:pt x="537" y="135"/>
                    <a:pt x="537" y="142"/>
                    <a:pt x="537" y="150"/>
                  </a:cubicBezTo>
                  <a:cubicBezTo>
                    <a:pt x="537" y="150"/>
                    <a:pt x="537" y="158"/>
                    <a:pt x="545" y="158"/>
                  </a:cubicBezTo>
                  <a:cubicBezTo>
                    <a:pt x="545" y="166"/>
                    <a:pt x="545" y="166"/>
                    <a:pt x="545" y="174"/>
                  </a:cubicBezTo>
                  <a:lnTo>
                    <a:pt x="553" y="166"/>
                  </a:lnTo>
                  <a:cubicBezTo>
                    <a:pt x="553" y="166"/>
                    <a:pt x="553" y="158"/>
                    <a:pt x="553" y="150"/>
                  </a:cubicBezTo>
                  <a:cubicBezTo>
                    <a:pt x="561" y="142"/>
                    <a:pt x="561" y="127"/>
                    <a:pt x="577" y="103"/>
                  </a:cubicBezTo>
                  <a:cubicBezTo>
                    <a:pt x="593" y="79"/>
                    <a:pt x="632" y="48"/>
                    <a:pt x="664" y="24"/>
                  </a:cubicBezTo>
                  <a:cubicBezTo>
                    <a:pt x="679" y="16"/>
                    <a:pt x="679" y="16"/>
                    <a:pt x="679" y="16"/>
                  </a:cubicBezTo>
                  <a:cubicBezTo>
                    <a:pt x="695" y="8"/>
                    <a:pt x="727" y="0"/>
                    <a:pt x="766" y="0"/>
                  </a:cubicBezTo>
                  <a:cubicBezTo>
                    <a:pt x="790" y="0"/>
                    <a:pt x="814" y="0"/>
                    <a:pt x="822" y="8"/>
                  </a:cubicBezTo>
                  <a:cubicBezTo>
                    <a:pt x="830" y="16"/>
                    <a:pt x="838" y="24"/>
                    <a:pt x="838" y="32"/>
                  </a:cubicBezTo>
                  <a:cubicBezTo>
                    <a:pt x="838" y="40"/>
                    <a:pt x="830" y="48"/>
                    <a:pt x="798" y="48"/>
                  </a:cubicBezTo>
                  <a:cubicBezTo>
                    <a:pt x="774" y="56"/>
                    <a:pt x="774" y="56"/>
                    <a:pt x="774" y="56"/>
                  </a:cubicBezTo>
                  <a:cubicBezTo>
                    <a:pt x="766" y="56"/>
                    <a:pt x="766" y="63"/>
                    <a:pt x="766" y="63"/>
                  </a:cubicBezTo>
                  <a:cubicBezTo>
                    <a:pt x="759" y="63"/>
                    <a:pt x="759" y="71"/>
                    <a:pt x="751" y="79"/>
                  </a:cubicBezTo>
                  <a:cubicBezTo>
                    <a:pt x="743" y="95"/>
                    <a:pt x="727" y="119"/>
                    <a:pt x="703" y="142"/>
                  </a:cubicBezTo>
                  <a:cubicBezTo>
                    <a:pt x="687" y="158"/>
                    <a:pt x="672" y="182"/>
                    <a:pt x="664" y="206"/>
                  </a:cubicBezTo>
                  <a:cubicBezTo>
                    <a:pt x="656" y="222"/>
                    <a:pt x="648" y="237"/>
                    <a:pt x="632" y="253"/>
                  </a:cubicBezTo>
                  <a:cubicBezTo>
                    <a:pt x="616" y="269"/>
                    <a:pt x="624" y="285"/>
                    <a:pt x="624" y="309"/>
                  </a:cubicBezTo>
                  <a:cubicBezTo>
                    <a:pt x="632" y="316"/>
                    <a:pt x="632" y="324"/>
                    <a:pt x="632" y="332"/>
                  </a:cubicBezTo>
                  <a:cubicBezTo>
                    <a:pt x="632" y="332"/>
                    <a:pt x="632" y="332"/>
                    <a:pt x="632" y="340"/>
                  </a:cubicBezTo>
                  <a:cubicBezTo>
                    <a:pt x="632" y="332"/>
                    <a:pt x="640" y="332"/>
                    <a:pt x="640" y="324"/>
                  </a:cubicBezTo>
                  <a:cubicBezTo>
                    <a:pt x="640" y="316"/>
                    <a:pt x="648" y="301"/>
                    <a:pt x="648" y="293"/>
                  </a:cubicBezTo>
                  <a:cubicBezTo>
                    <a:pt x="664" y="277"/>
                    <a:pt x="687" y="269"/>
                    <a:pt x="711" y="269"/>
                  </a:cubicBezTo>
                  <a:cubicBezTo>
                    <a:pt x="719" y="261"/>
                    <a:pt x="727" y="261"/>
                    <a:pt x="735" y="261"/>
                  </a:cubicBezTo>
                  <a:cubicBezTo>
                    <a:pt x="743" y="261"/>
                    <a:pt x="751" y="253"/>
                    <a:pt x="759" y="253"/>
                  </a:cubicBezTo>
                  <a:cubicBezTo>
                    <a:pt x="790" y="253"/>
                    <a:pt x="822" y="261"/>
                    <a:pt x="838" y="285"/>
                  </a:cubicBezTo>
                  <a:cubicBezTo>
                    <a:pt x="846" y="285"/>
                    <a:pt x="861" y="293"/>
                    <a:pt x="869" y="301"/>
                  </a:cubicBezTo>
                  <a:cubicBezTo>
                    <a:pt x="901" y="324"/>
                    <a:pt x="932" y="340"/>
                    <a:pt x="948" y="372"/>
                  </a:cubicBezTo>
                  <a:cubicBezTo>
                    <a:pt x="964" y="403"/>
                    <a:pt x="996" y="419"/>
                    <a:pt x="1019" y="427"/>
                  </a:cubicBezTo>
                  <a:cubicBezTo>
                    <a:pt x="1019" y="435"/>
                    <a:pt x="1019" y="435"/>
                    <a:pt x="1027" y="435"/>
                  </a:cubicBezTo>
                  <a:cubicBezTo>
                    <a:pt x="1027" y="435"/>
                    <a:pt x="1027" y="435"/>
                    <a:pt x="1035" y="435"/>
                  </a:cubicBezTo>
                  <a:cubicBezTo>
                    <a:pt x="1043" y="435"/>
                    <a:pt x="1067" y="427"/>
                    <a:pt x="1083" y="419"/>
                  </a:cubicBezTo>
                  <a:cubicBezTo>
                    <a:pt x="1090" y="411"/>
                    <a:pt x="1099" y="403"/>
                    <a:pt x="1106" y="403"/>
                  </a:cubicBezTo>
                  <a:cubicBezTo>
                    <a:pt x="1130" y="395"/>
                    <a:pt x="1138" y="403"/>
                    <a:pt x="1146" y="427"/>
                  </a:cubicBezTo>
                  <a:cubicBezTo>
                    <a:pt x="1146" y="435"/>
                    <a:pt x="1154" y="435"/>
                    <a:pt x="1178" y="435"/>
                  </a:cubicBezTo>
                  <a:cubicBezTo>
                    <a:pt x="1185" y="435"/>
                    <a:pt x="1193" y="435"/>
                    <a:pt x="1201" y="435"/>
                  </a:cubicBezTo>
                  <a:cubicBezTo>
                    <a:pt x="1209" y="435"/>
                    <a:pt x="1217" y="435"/>
                    <a:pt x="1225" y="435"/>
                  </a:cubicBezTo>
                  <a:cubicBezTo>
                    <a:pt x="1257" y="435"/>
                    <a:pt x="1265" y="419"/>
                    <a:pt x="1296" y="372"/>
                  </a:cubicBezTo>
                  <a:cubicBezTo>
                    <a:pt x="1320" y="340"/>
                    <a:pt x="1423" y="293"/>
                    <a:pt x="1494" y="293"/>
                  </a:cubicBezTo>
                  <a:cubicBezTo>
                    <a:pt x="1502" y="293"/>
                    <a:pt x="1510" y="293"/>
                    <a:pt x="1510" y="293"/>
                  </a:cubicBezTo>
                  <a:cubicBezTo>
                    <a:pt x="1518" y="293"/>
                    <a:pt x="1525" y="293"/>
                    <a:pt x="1541" y="293"/>
                  </a:cubicBezTo>
                  <a:cubicBezTo>
                    <a:pt x="1581" y="293"/>
                    <a:pt x="1612" y="277"/>
                    <a:pt x="1628" y="261"/>
                  </a:cubicBezTo>
                  <a:cubicBezTo>
                    <a:pt x="1636" y="261"/>
                    <a:pt x="1636" y="261"/>
                    <a:pt x="1644" y="261"/>
                  </a:cubicBezTo>
                  <a:cubicBezTo>
                    <a:pt x="1644" y="253"/>
                    <a:pt x="1644" y="253"/>
                    <a:pt x="1644" y="253"/>
                  </a:cubicBezTo>
                  <a:cubicBezTo>
                    <a:pt x="1676" y="237"/>
                    <a:pt x="1707" y="222"/>
                    <a:pt x="1731" y="222"/>
                  </a:cubicBezTo>
                  <a:cubicBezTo>
                    <a:pt x="1739" y="222"/>
                    <a:pt x="1739" y="222"/>
                    <a:pt x="1739" y="222"/>
                  </a:cubicBezTo>
                  <a:cubicBezTo>
                    <a:pt x="1747" y="222"/>
                    <a:pt x="1747" y="222"/>
                    <a:pt x="1755" y="222"/>
                  </a:cubicBezTo>
                  <a:cubicBezTo>
                    <a:pt x="1755" y="229"/>
                    <a:pt x="1755" y="237"/>
                    <a:pt x="1755" y="253"/>
                  </a:cubicBezTo>
                  <a:cubicBezTo>
                    <a:pt x="1755" y="261"/>
                    <a:pt x="1755" y="269"/>
                    <a:pt x="1755" y="285"/>
                  </a:cubicBezTo>
                  <a:cubicBezTo>
                    <a:pt x="1755" y="316"/>
                    <a:pt x="1755" y="340"/>
                    <a:pt x="1763" y="348"/>
                  </a:cubicBezTo>
                  <a:cubicBezTo>
                    <a:pt x="1770" y="356"/>
                    <a:pt x="1786" y="356"/>
                    <a:pt x="1802" y="356"/>
                  </a:cubicBezTo>
                  <a:cubicBezTo>
                    <a:pt x="1810" y="356"/>
                    <a:pt x="1826" y="356"/>
                    <a:pt x="1834" y="356"/>
                  </a:cubicBezTo>
                  <a:cubicBezTo>
                    <a:pt x="1834" y="356"/>
                    <a:pt x="1842" y="356"/>
                    <a:pt x="1849" y="356"/>
                  </a:cubicBezTo>
                  <a:cubicBezTo>
                    <a:pt x="1849" y="356"/>
                    <a:pt x="1858" y="356"/>
                    <a:pt x="1865" y="356"/>
                  </a:cubicBezTo>
                  <a:cubicBezTo>
                    <a:pt x="1865" y="364"/>
                    <a:pt x="1889" y="364"/>
                    <a:pt x="1913" y="364"/>
                  </a:cubicBezTo>
                  <a:cubicBezTo>
                    <a:pt x="1921" y="364"/>
                    <a:pt x="1929" y="364"/>
                    <a:pt x="1936" y="364"/>
                  </a:cubicBezTo>
                  <a:cubicBezTo>
                    <a:pt x="1944" y="356"/>
                    <a:pt x="1968" y="348"/>
                    <a:pt x="1992" y="348"/>
                  </a:cubicBezTo>
                  <a:cubicBezTo>
                    <a:pt x="2000" y="348"/>
                    <a:pt x="2000" y="348"/>
                    <a:pt x="2008" y="348"/>
                  </a:cubicBezTo>
                  <a:cubicBezTo>
                    <a:pt x="2031" y="356"/>
                    <a:pt x="2031" y="380"/>
                    <a:pt x="2031" y="403"/>
                  </a:cubicBezTo>
                  <a:cubicBezTo>
                    <a:pt x="2031" y="411"/>
                    <a:pt x="2039" y="419"/>
                    <a:pt x="2039" y="427"/>
                  </a:cubicBezTo>
                  <a:cubicBezTo>
                    <a:pt x="2039" y="451"/>
                    <a:pt x="2047" y="451"/>
                    <a:pt x="2063" y="467"/>
                  </a:cubicBezTo>
                  <a:cubicBezTo>
                    <a:pt x="2063" y="467"/>
                    <a:pt x="2063" y="467"/>
                    <a:pt x="2071" y="467"/>
                  </a:cubicBezTo>
                  <a:cubicBezTo>
                    <a:pt x="2071" y="475"/>
                    <a:pt x="2079" y="475"/>
                    <a:pt x="2087" y="482"/>
                  </a:cubicBezTo>
                  <a:cubicBezTo>
                    <a:pt x="2102" y="498"/>
                    <a:pt x="2126" y="514"/>
                    <a:pt x="2134" y="514"/>
                  </a:cubicBezTo>
                  <a:cubicBezTo>
                    <a:pt x="2142" y="514"/>
                    <a:pt x="2142" y="514"/>
                    <a:pt x="2150" y="522"/>
                  </a:cubicBezTo>
                  <a:cubicBezTo>
                    <a:pt x="2158" y="530"/>
                    <a:pt x="2158" y="530"/>
                    <a:pt x="2166" y="538"/>
                  </a:cubicBezTo>
                  <a:cubicBezTo>
                    <a:pt x="2166" y="538"/>
                    <a:pt x="2166" y="538"/>
                    <a:pt x="2174" y="538"/>
                  </a:cubicBezTo>
                  <a:cubicBezTo>
                    <a:pt x="2174" y="538"/>
                    <a:pt x="2182" y="530"/>
                    <a:pt x="2189" y="522"/>
                  </a:cubicBezTo>
                  <a:cubicBezTo>
                    <a:pt x="2197" y="522"/>
                    <a:pt x="2197" y="514"/>
                    <a:pt x="2205" y="514"/>
                  </a:cubicBezTo>
                  <a:cubicBezTo>
                    <a:pt x="2221" y="498"/>
                    <a:pt x="2229" y="490"/>
                    <a:pt x="2237" y="490"/>
                  </a:cubicBezTo>
                  <a:cubicBezTo>
                    <a:pt x="2245" y="490"/>
                    <a:pt x="2245" y="490"/>
                    <a:pt x="2245" y="490"/>
                  </a:cubicBezTo>
                  <a:cubicBezTo>
                    <a:pt x="2253" y="490"/>
                    <a:pt x="2253" y="498"/>
                    <a:pt x="2261" y="498"/>
                  </a:cubicBezTo>
                  <a:cubicBezTo>
                    <a:pt x="2269" y="514"/>
                    <a:pt x="2269" y="538"/>
                    <a:pt x="2269" y="546"/>
                  </a:cubicBezTo>
                  <a:cubicBezTo>
                    <a:pt x="2269" y="553"/>
                    <a:pt x="2269" y="553"/>
                    <a:pt x="2261" y="553"/>
                  </a:cubicBezTo>
                  <a:cubicBezTo>
                    <a:pt x="2261" y="569"/>
                    <a:pt x="2261" y="577"/>
                    <a:pt x="2237" y="577"/>
                  </a:cubicBezTo>
                  <a:cubicBezTo>
                    <a:pt x="2237" y="577"/>
                    <a:pt x="2229" y="577"/>
                    <a:pt x="2221" y="577"/>
                  </a:cubicBezTo>
                  <a:cubicBezTo>
                    <a:pt x="2213" y="577"/>
                    <a:pt x="2205" y="577"/>
                    <a:pt x="2205" y="577"/>
                  </a:cubicBezTo>
                  <a:cubicBezTo>
                    <a:pt x="2189" y="569"/>
                    <a:pt x="2182" y="569"/>
                    <a:pt x="2166" y="569"/>
                  </a:cubicBezTo>
                  <a:cubicBezTo>
                    <a:pt x="2150" y="569"/>
                    <a:pt x="2150" y="569"/>
                    <a:pt x="2150" y="569"/>
                  </a:cubicBezTo>
                  <a:cubicBezTo>
                    <a:pt x="2150" y="577"/>
                    <a:pt x="2150" y="577"/>
                    <a:pt x="2142" y="577"/>
                  </a:cubicBezTo>
                  <a:cubicBezTo>
                    <a:pt x="2142" y="577"/>
                    <a:pt x="2142" y="577"/>
                    <a:pt x="2134" y="577"/>
                  </a:cubicBezTo>
                  <a:cubicBezTo>
                    <a:pt x="2126" y="577"/>
                    <a:pt x="2110" y="577"/>
                    <a:pt x="2095" y="577"/>
                  </a:cubicBezTo>
                  <a:cubicBezTo>
                    <a:pt x="2087" y="577"/>
                    <a:pt x="2079" y="577"/>
                    <a:pt x="2079" y="577"/>
                  </a:cubicBezTo>
                  <a:cubicBezTo>
                    <a:pt x="2071" y="577"/>
                    <a:pt x="2071" y="577"/>
                    <a:pt x="2063" y="577"/>
                  </a:cubicBezTo>
                  <a:cubicBezTo>
                    <a:pt x="2055" y="577"/>
                    <a:pt x="2039" y="577"/>
                    <a:pt x="2031" y="577"/>
                  </a:cubicBezTo>
                  <a:cubicBezTo>
                    <a:pt x="2016" y="577"/>
                    <a:pt x="2000" y="577"/>
                    <a:pt x="1992" y="577"/>
                  </a:cubicBezTo>
                  <a:cubicBezTo>
                    <a:pt x="1960" y="577"/>
                    <a:pt x="1944" y="577"/>
                    <a:pt x="1936" y="569"/>
                  </a:cubicBezTo>
                  <a:cubicBezTo>
                    <a:pt x="1921" y="562"/>
                    <a:pt x="1913" y="569"/>
                    <a:pt x="1897" y="593"/>
                  </a:cubicBezTo>
                  <a:cubicBezTo>
                    <a:pt x="1897" y="601"/>
                    <a:pt x="1889" y="609"/>
                    <a:pt x="1889" y="609"/>
                  </a:cubicBezTo>
                  <a:cubicBezTo>
                    <a:pt x="1889" y="625"/>
                    <a:pt x="1889" y="633"/>
                    <a:pt x="1873" y="640"/>
                  </a:cubicBezTo>
                  <a:cubicBezTo>
                    <a:pt x="1849" y="656"/>
                    <a:pt x="1849" y="648"/>
                    <a:pt x="1834" y="633"/>
                  </a:cubicBezTo>
                  <a:cubicBezTo>
                    <a:pt x="1826" y="625"/>
                    <a:pt x="1826" y="617"/>
                    <a:pt x="1810" y="609"/>
                  </a:cubicBezTo>
                  <a:cubicBezTo>
                    <a:pt x="1786" y="593"/>
                    <a:pt x="1778" y="585"/>
                    <a:pt x="1763" y="585"/>
                  </a:cubicBezTo>
                  <a:cubicBezTo>
                    <a:pt x="1763" y="585"/>
                    <a:pt x="1755" y="585"/>
                    <a:pt x="1747" y="585"/>
                  </a:cubicBezTo>
                  <a:cubicBezTo>
                    <a:pt x="1739" y="585"/>
                    <a:pt x="1731" y="577"/>
                    <a:pt x="1731" y="577"/>
                  </a:cubicBezTo>
                  <a:cubicBezTo>
                    <a:pt x="1715" y="577"/>
                    <a:pt x="1707" y="569"/>
                    <a:pt x="1691" y="569"/>
                  </a:cubicBezTo>
                  <a:cubicBezTo>
                    <a:pt x="1683" y="569"/>
                    <a:pt x="1676" y="569"/>
                    <a:pt x="1676" y="569"/>
                  </a:cubicBezTo>
                  <a:cubicBezTo>
                    <a:pt x="1668" y="569"/>
                    <a:pt x="1668" y="569"/>
                    <a:pt x="1660" y="569"/>
                  </a:cubicBezTo>
                  <a:cubicBezTo>
                    <a:pt x="1652" y="569"/>
                    <a:pt x="1652" y="569"/>
                    <a:pt x="1652" y="569"/>
                  </a:cubicBezTo>
                  <a:cubicBezTo>
                    <a:pt x="1644" y="569"/>
                    <a:pt x="1644" y="569"/>
                    <a:pt x="1636" y="569"/>
                  </a:cubicBezTo>
                  <a:cubicBezTo>
                    <a:pt x="1612" y="569"/>
                    <a:pt x="1605" y="577"/>
                    <a:pt x="1596" y="609"/>
                  </a:cubicBezTo>
                  <a:cubicBezTo>
                    <a:pt x="1596" y="633"/>
                    <a:pt x="1573" y="640"/>
                    <a:pt x="1541" y="640"/>
                  </a:cubicBezTo>
                  <a:cubicBezTo>
                    <a:pt x="1533" y="640"/>
                    <a:pt x="1533" y="640"/>
                    <a:pt x="1533" y="640"/>
                  </a:cubicBezTo>
                  <a:cubicBezTo>
                    <a:pt x="1518" y="640"/>
                    <a:pt x="1502" y="640"/>
                    <a:pt x="1486" y="648"/>
                  </a:cubicBezTo>
                  <a:cubicBezTo>
                    <a:pt x="1470" y="648"/>
                    <a:pt x="1454" y="656"/>
                    <a:pt x="1423" y="656"/>
                  </a:cubicBezTo>
                  <a:cubicBezTo>
                    <a:pt x="1375" y="656"/>
                    <a:pt x="1359" y="712"/>
                    <a:pt x="1359" y="735"/>
                  </a:cubicBezTo>
                  <a:cubicBezTo>
                    <a:pt x="1359" y="751"/>
                    <a:pt x="1343" y="759"/>
                    <a:pt x="1320" y="767"/>
                  </a:cubicBezTo>
                  <a:cubicBezTo>
                    <a:pt x="1320" y="775"/>
                    <a:pt x="1312" y="775"/>
                    <a:pt x="1312" y="775"/>
                  </a:cubicBezTo>
                  <a:cubicBezTo>
                    <a:pt x="1288" y="783"/>
                    <a:pt x="1288" y="799"/>
                    <a:pt x="1280" y="815"/>
                  </a:cubicBezTo>
                  <a:cubicBezTo>
                    <a:pt x="1272" y="815"/>
                    <a:pt x="1272" y="822"/>
                    <a:pt x="1272" y="822"/>
                  </a:cubicBezTo>
                  <a:cubicBezTo>
                    <a:pt x="1272" y="830"/>
                    <a:pt x="1265" y="838"/>
                    <a:pt x="1257" y="838"/>
                  </a:cubicBezTo>
                  <a:cubicBezTo>
                    <a:pt x="1249" y="838"/>
                    <a:pt x="1249" y="830"/>
                    <a:pt x="1241" y="806"/>
                  </a:cubicBezTo>
                  <a:cubicBezTo>
                    <a:pt x="1241" y="791"/>
                    <a:pt x="1249" y="783"/>
                    <a:pt x="1265" y="767"/>
                  </a:cubicBezTo>
                  <a:cubicBezTo>
                    <a:pt x="1272" y="767"/>
                    <a:pt x="1280" y="759"/>
                    <a:pt x="1288" y="759"/>
                  </a:cubicBezTo>
                  <a:cubicBezTo>
                    <a:pt x="1288" y="751"/>
                    <a:pt x="1296" y="743"/>
                    <a:pt x="1296" y="743"/>
                  </a:cubicBezTo>
                  <a:cubicBezTo>
                    <a:pt x="1296" y="735"/>
                    <a:pt x="1280" y="728"/>
                    <a:pt x="1272" y="719"/>
                  </a:cubicBezTo>
                  <a:lnTo>
                    <a:pt x="1272" y="719"/>
                  </a:lnTo>
                  <a:cubicBezTo>
                    <a:pt x="1265" y="712"/>
                    <a:pt x="1265" y="712"/>
                    <a:pt x="1265" y="712"/>
                  </a:cubicBezTo>
                  <a:cubicBezTo>
                    <a:pt x="1257" y="712"/>
                    <a:pt x="1249" y="719"/>
                    <a:pt x="1241" y="728"/>
                  </a:cubicBezTo>
                  <a:cubicBezTo>
                    <a:pt x="1241" y="735"/>
                    <a:pt x="1233" y="735"/>
                    <a:pt x="1225" y="743"/>
                  </a:cubicBezTo>
                  <a:cubicBezTo>
                    <a:pt x="1217" y="751"/>
                    <a:pt x="1217" y="759"/>
                    <a:pt x="1209" y="767"/>
                  </a:cubicBezTo>
                  <a:cubicBezTo>
                    <a:pt x="1201" y="775"/>
                    <a:pt x="1185" y="791"/>
                    <a:pt x="1170" y="799"/>
                  </a:cubicBezTo>
                  <a:lnTo>
                    <a:pt x="1162" y="806"/>
                  </a:lnTo>
                  <a:cubicBezTo>
                    <a:pt x="1146" y="806"/>
                    <a:pt x="1146" y="791"/>
                    <a:pt x="1146" y="783"/>
                  </a:cubicBezTo>
                  <a:cubicBezTo>
                    <a:pt x="1146" y="775"/>
                    <a:pt x="1146" y="767"/>
                    <a:pt x="1138" y="767"/>
                  </a:cubicBezTo>
                  <a:cubicBezTo>
                    <a:pt x="1138" y="759"/>
                    <a:pt x="1138" y="759"/>
                    <a:pt x="1138" y="759"/>
                  </a:cubicBezTo>
                  <a:cubicBezTo>
                    <a:pt x="1138" y="759"/>
                    <a:pt x="1130" y="775"/>
                    <a:pt x="1130" y="791"/>
                  </a:cubicBezTo>
                  <a:cubicBezTo>
                    <a:pt x="1130" y="806"/>
                    <a:pt x="1106" y="854"/>
                    <a:pt x="1090" y="901"/>
                  </a:cubicBezTo>
                  <a:cubicBezTo>
                    <a:pt x="1075" y="933"/>
                    <a:pt x="1059" y="973"/>
                    <a:pt x="1059" y="980"/>
                  </a:cubicBezTo>
                  <a:cubicBezTo>
                    <a:pt x="1059" y="988"/>
                    <a:pt x="1043" y="1012"/>
                    <a:pt x="1027" y="1028"/>
                  </a:cubicBezTo>
                  <a:cubicBezTo>
                    <a:pt x="1019" y="1036"/>
                    <a:pt x="1012" y="1052"/>
                    <a:pt x="1004" y="1059"/>
                  </a:cubicBezTo>
                  <a:cubicBezTo>
                    <a:pt x="996" y="1075"/>
                    <a:pt x="988" y="1091"/>
                    <a:pt x="988" y="1107"/>
                  </a:cubicBezTo>
                  <a:cubicBezTo>
                    <a:pt x="988" y="1115"/>
                    <a:pt x="988" y="1115"/>
                    <a:pt x="988" y="1115"/>
                  </a:cubicBezTo>
                  <a:lnTo>
                    <a:pt x="664" y="680"/>
                  </a:lnTo>
                  <a:lnTo>
                    <a:pt x="664" y="680"/>
                  </a:lnTo>
                  <a:cubicBezTo>
                    <a:pt x="672" y="680"/>
                    <a:pt x="679" y="688"/>
                    <a:pt x="679" y="696"/>
                  </a:cubicBezTo>
                  <a:cubicBezTo>
                    <a:pt x="687" y="704"/>
                    <a:pt x="711" y="704"/>
                    <a:pt x="727" y="704"/>
                  </a:cubicBezTo>
                  <a:cubicBezTo>
                    <a:pt x="759" y="712"/>
                    <a:pt x="790" y="712"/>
                    <a:pt x="790" y="735"/>
                  </a:cubicBezTo>
                  <a:cubicBezTo>
                    <a:pt x="790" y="743"/>
                    <a:pt x="790" y="743"/>
                    <a:pt x="790" y="743"/>
                  </a:cubicBezTo>
                  <a:cubicBezTo>
                    <a:pt x="798" y="783"/>
                    <a:pt x="798" y="791"/>
                    <a:pt x="814" y="799"/>
                  </a:cubicBezTo>
                  <a:lnTo>
                    <a:pt x="814" y="799"/>
                  </a:lnTo>
                  <a:cubicBezTo>
                    <a:pt x="838" y="799"/>
                    <a:pt x="893" y="815"/>
                    <a:pt x="893" y="893"/>
                  </a:cubicBezTo>
                  <a:cubicBezTo>
                    <a:pt x="893" y="933"/>
                    <a:pt x="885" y="957"/>
                    <a:pt x="877" y="973"/>
                  </a:cubicBezTo>
                  <a:cubicBezTo>
                    <a:pt x="877" y="973"/>
                    <a:pt x="869" y="980"/>
                    <a:pt x="877" y="980"/>
                  </a:cubicBezTo>
                  <a:cubicBezTo>
                    <a:pt x="877" y="988"/>
                    <a:pt x="885" y="988"/>
                    <a:pt x="885" y="988"/>
                  </a:cubicBezTo>
                  <a:cubicBezTo>
                    <a:pt x="893" y="988"/>
                    <a:pt x="901" y="988"/>
                    <a:pt x="909" y="988"/>
                  </a:cubicBezTo>
                  <a:cubicBezTo>
                    <a:pt x="932" y="996"/>
                    <a:pt x="948" y="996"/>
                    <a:pt x="948" y="1020"/>
                  </a:cubicBezTo>
                  <a:lnTo>
                    <a:pt x="948" y="1028"/>
                  </a:lnTo>
                  <a:cubicBezTo>
                    <a:pt x="948" y="1059"/>
                    <a:pt x="948" y="1091"/>
                    <a:pt x="972" y="1099"/>
                  </a:cubicBezTo>
                  <a:cubicBezTo>
                    <a:pt x="980" y="1099"/>
                    <a:pt x="980" y="1107"/>
                    <a:pt x="980" y="1107"/>
                  </a:cubicBezTo>
                  <a:cubicBezTo>
                    <a:pt x="980" y="1091"/>
                    <a:pt x="988" y="1075"/>
                    <a:pt x="996" y="1059"/>
                  </a:cubicBezTo>
                  <a:cubicBezTo>
                    <a:pt x="1004" y="1044"/>
                    <a:pt x="1012" y="1036"/>
                    <a:pt x="1019" y="1028"/>
                  </a:cubicBezTo>
                  <a:cubicBezTo>
                    <a:pt x="1035" y="1004"/>
                    <a:pt x="1051" y="988"/>
                    <a:pt x="1051" y="980"/>
                  </a:cubicBezTo>
                  <a:cubicBezTo>
                    <a:pt x="1051" y="973"/>
                    <a:pt x="1059" y="941"/>
                    <a:pt x="1083" y="893"/>
                  </a:cubicBezTo>
                  <a:cubicBezTo>
                    <a:pt x="1099" y="854"/>
                    <a:pt x="1122" y="806"/>
                    <a:pt x="1122" y="791"/>
                  </a:cubicBezTo>
                  <a:cubicBezTo>
                    <a:pt x="1122" y="775"/>
                    <a:pt x="1122" y="751"/>
                    <a:pt x="1138" y="751"/>
                  </a:cubicBezTo>
                  <a:lnTo>
                    <a:pt x="1146" y="759"/>
                  </a:lnTo>
                  <a:cubicBezTo>
                    <a:pt x="1146" y="767"/>
                    <a:pt x="1154" y="775"/>
                    <a:pt x="1154" y="783"/>
                  </a:cubicBezTo>
                  <a:cubicBezTo>
                    <a:pt x="1154" y="791"/>
                    <a:pt x="1154" y="799"/>
                    <a:pt x="1162" y="799"/>
                  </a:cubicBezTo>
                  <a:cubicBezTo>
                    <a:pt x="1162" y="799"/>
                    <a:pt x="1162" y="799"/>
                    <a:pt x="1170" y="791"/>
                  </a:cubicBezTo>
                  <a:cubicBezTo>
                    <a:pt x="1185" y="783"/>
                    <a:pt x="1193" y="775"/>
                    <a:pt x="1201" y="759"/>
                  </a:cubicBezTo>
                  <a:cubicBezTo>
                    <a:pt x="1209" y="751"/>
                    <a:pt x="1217" y="743"/>
                    <a:pt x="1225" y="735"/>
                  </a:cubicBezTo>
                  <a:cubicBezTo>
                    <a:pt x="1233" y="735"/>
                    <a:pt x="1233" y="728"/>
                    <a:pt x="1241" y="719"/>
                  </a:cubicBezTo>
                  <a:cubicBezTo>
                    <a:pt x="1249" y="712"/>
                    <a:pt x="1257" y="704"/>
                    <a:pt x="1265" y="704"/>
                  </a:cubicBezTo>
                  <a:cubicBezTo>
                    <a:pt x="1265" y="704"/>
                    <a:pt x="1272" y="704"/>
                    <a:pt x="1272" y="712"/>
                  </a:cubicBezTo>
                  <a:lnTo>
                    <a:pt x="1280" y="712"/>
                  </a:lnTo>
                  <a:cubicBezTo>
                    <a:pt x="1288" y="728"/>
                    <a:pt x="1296" y="735"/>
                    <a:pt x="1296" y="743"/>
                  </a:cubicBezTo>
                  <a:cubicBezTo>
                    <a:pt x="1296" y="751"/>
                    <a:pt x="1296" y="751"/>
                    <a:pt x="1288" y="759"/>
                  </a:cubicBezTo>
                  <a:cubicBezTo>
                    <a:pt x="1280" y="767"/>
                    <a:pt x="1280" y="775"/>
                    <a:pt x="1272" y="775"/>
                  </a:cubicBezTo>
                  <a:cubicBezTo>
                    <a:pt x="1257" y="791"/>
                    <a:pt x="1249" y="799"/>
                    <a:pt x="1249" y="806"/>
                  </a:cubicBezTo>
                  <a:cubicBezTo>
                    <a:pt x="1257" y="822"/>
                    <a:pt x="1257" y="830"/>
                    <a:pt x="1257" y="830"/>
                  </a:cubicBezTo>
                  <a:cubicBezTo>
                    <a:pt x="1265" y="830"/>
                    <a:pt x="1265" y="822"/>
                    <a:pt x="1265" y="822"/>
                  </a:cubicBezTo>
                  <a:cubicBezTo>
                    <a:pt x="1265" y="815"/>
                    <a:pt x="1272" y="815"/>
                    <a:pt x="1272" y="806"/>
                  </a:cubicBezTo>
                  <a:cubicBezTo>
                    <a:pt x="1280" y="791"/>
                    <a:pt x="1288" y="783"/>
                    <a:pt x="1304" y="767"/>
                  </a:cubicBezTo>
                  <a:cubicBezTo>
                    <a:pt x="1312" y="767"/>
                    <a:pt x="1312" y="767"/>
                    <a:pt x="1320" y="759"/>
                  </a:cubicBezTo>
                  <a:cubicBezTo>
                    <a:pt x="1336" y="751"/>
                    <a:pt x="1359" y="743"/>
                    <a:pt x="1359" y="735"/>
                  </a:cubicBezTo>
                  <a:cubicBezTo>
                    <a:pt x="1359" y="712"/>
                    <a:pt x="1367" y="656"/>
                    <a:pt x="1423" y="648"/>
                  </a:cubicBezTo>
                  <a:cubicBezTo>
                    <a:pt x="1454" y="648"/>
                    <a:pt x="1470" y="640"/>
                    <a:pt x="1486" y="640"/>
                  </a:cubicBezTo>
                  <a:cubicBezTo>
                    <a:pt x="1502" y="640"/>
                    <a:pt x="1510" y="633"/>
                    <a:pt x="1533" y="633"/>
                  </a:cubicBezTo>
                  <a:cubicBezTo>
                    <a:pt x="1541" y="633"/>
                    <a:pt x="1541" y="633"/>
                    <a:pt x="1541" y="633"/>
                  </a:cubicBezTo>
                  <a:cubicBezTo>
                    <a:pt x="1573" y="633"/>
                    <a:pt x="1589" y="633"/>
                    <a:pt x="1589" y="601"/>
                  </a:cubicBezTo>
                  <a:cubicBezTo>
                    <a:pt x="1596" y="577"/>
                    <a:pt x="1605" y="562"/>
                    <a:pt x="1636" y="562"/>
                  </a:cubicBezTo>
                  <a:cubicBezTo>
                    <a:pt x="1644" y="562"/>
                    <a:pt x="1652" y="562"/>
                    <a:pt x="1652" y="562"/>
                  </a:cubicBezTo>
                  <a:cubicBezTo>
                    <a:pt x="1652" y="562"/>
                    <a:pt x="1652" y="562"/>
                    <a:pt x="1660" y="562"/>
                  </a:cubicBezTo>
                  <a:cubicBezTo>
                    <a:pt x="1668" y="562"/>
                    <a:pt x="1668" y="562"/>
                    <a:pt x="1676" y="562"/>
                  </a:cubicBezTo>
                  <a:cubicBezTo>
                    <a:pt x="1676" y="562"/>
                    <a:pt x="1683" y="562"/>
                    <a:pt x="1691" y="562"/>
                  </a:cubicBezTo>
                  <a:cubicBezTo>
                    <a:pt x="1707" y="562"/>
                    <a:pt x="1715" y="569"/>
                    <a:pt x="1731" y="569"/>
                  </a:cubicBezTo>
                  <a:cubicBezTo>
                    <a:pt x="1739" y="569"/>
                    <a:pt x="1739" y="577"/>
                    <a:pt x="1747" y="577"/>
                  </a:cubicBezTo>
                  <a:cubicBezTo>
                    <a:pt x="1755" y="577"/>
                    <a:pt x="1763" y="577"/>
                    <a:pt x="1763" y="577"/>
                  </a:cubicBezTo>
                  <a:cubicBezTo>
                    <a:pt x="1778" y="585"/>
                    <a:pt x="1786" y="585"/>
                    <a:pt x="1818" y="601"/>
                  </a:cubicBezTo>
                  <a:cubicBezTo>
                    <a:pt x="1826" y="617"/>
                    <a:pt x="1834" y="625"/>
                    <a:pt x="1842" y="625"/>
                  </a:cubicBezTo>
                  <a:cubicBezTo>
                    <a:pt x="1849" y="640"/>
                    <a:pt x="1849" y="640"/>
                    <a:pt x="1858" y="640"/>
                  </a:cubicBezTo>
                  <a:cubicBezTo>
                    <a:pt x="1858" y="640"/>
                    <a:pt x="1865" y="640"/>
                    <a:pt x="1873" y="640"/>
                  </a:cubicBezTo>
                  <a:cubicBezTo>
                    <a:pt x="1881" y="633"/>
                    <a:pt x="1881" y="625"/>
                    <a:pt x="1889" y="609"/>
                  </a:cubicBezTo>
                  <a:cubicBezTo>
                    <a:pt x="1889" y="601"/>
                    <a:pt x="1889" y="593"/>
                    <a:pt x="1889" y="585"/>
                  </a:cubicBezTo>
                  <a:cubicBezTo>
                    <a:pt x="1905" y="562"/>
                    <a:pt x="1921" y="553"/>
                    <a:pt x="1944" y="569"/>
                  </a:cubicBezTo>
                  <a:cubicBezTo>
                    <a:pt x="1952" y="569"/>
                    <a:pt x="1984" y="569"/>
                    <a:pt x="1992" y="569"/>
                  </a:cubicBezTo>
                  <a:cubicBezTo>
                    <a:pt x="2000" y="569"/>
                    <a:pt x="2016" y="569"/>
                    <a:pt x="2031" y="569"/>
                  </a:cubicBezTo>
                  <a:cubicBezTo>
                    <a:pt x="2039" y="569"/>
                    <a:pt x="2055" y="569"/>
                    <a:pt x="2063" y="569"/>
                  </a:cubicBezTo>
                  <a:cubicBezTo>
                    <a:pt x="2071" y="569"/>
                    <a:pt x="2071" y="569"/>
                    <a:pt x="2079" y="569"/>
                  </a:cubicBezTo>
                  <a:cubicBezTo>
                    <a:pt x="2079" y="569"/>
                    <a:pt x="2087" y="569"/>
                    <a:pt x="2095" y="569"/>
                  </a:cubicBezTo>
                  <a:cubicBezTo>
                    <a:pt x="2110" y="569"/>
                    <a:pt x="2126" y="569"/>
                    <a:pt x="2134" y="569"/>
                  </a:cubicBezTo>
                  <a:cubicBezTo>
                    <a:pt x="2142" y="569"/>
                    <a:pt x="2142" y="569"/>
                    <a:pt x="2142" y="569"/>
                  </a:cubicBezTo>
                  <a:cubicBezTo>
                    <a:pt x="2142" y="562"/>
                    <a:pt x="2150" y="562"/>
                    <a:pt x="2166" y="562"/>
                  </a:cubicBezTo>
                  <a:cubicBezTo>
                    <a:pt x="2182" y="562"/>
                    <a:pt x="2189" y="562"/>
                    <a:pt x="2205" y="569"/>
                  </a:cubicBezTo>
                  <a:cubicBezTo>
                    <a:pt x="2205" y="569"/>
                    <a:pt x="2213" y="569"/>
                    <a:pt x="2229" y="569"/>
                  </a:cubicBezTo>
                  <a:lnTo>
                    <a:pt x="2237" y="569"/>
                  </a:lnTo>
                  <a:cubicBezTo>
                    <a:pt x="2253" y="569"/>
                    <a:pt x="2253" y="562"/>
                    <a:pt x="2261" y="553"/>
                  </a:cubicBezTo>
                  <a:lnTo>
                    <a:pt x="2261" y="546"/>
                  </a:lnTo>
                  <a:cubicBezTo>
                    <a:pt x="2261" y="538"/>
                    <a:pt x="2261" y="514"/>
                    <a:pt x="2253" y="506"/>
                  </a:cubicBezTo>
                  <a:cubicBezTo>
                    <a:pt x="2253" y="498"/>
                    <a:pt x="2245" y="498"/>
                    <a:pt x="2245" y="498"/>
                  </a:cubicBezTo>
                  <a:cubicBezTo>
                    <a:pt x="2229" y="498"/>
                    <a:pt x="2229" y="498"/>
                    <a:pt x="2205" y="514"/>
                  </a:cubicBezTo>
                  <a:cubicBezTo>
                    <a:pt x="2205" y="522"/>
                    <a:pt x="2197" y="530"/>
                    <a:pt x="2197" y="530"/>
                  </a:cubicBezTo>
                  <a:cubicBezTo>
                    <a:pt x="2189" y="538"/>
                    <a:pt x="2182" y="546"/>
                    <a:pt x="2174" y="546"/>
                  </a:cubicBezTo>
                  <a:cubicBezTo>
                    <a:pt x="2166" y="546"/>
                    <a:pt x="2166" y="546"/>
                    <a:pt x="2158" y="538"/>
                  </a:cubicBezTo>
                  <a:cubicBezTo>
                    <a:pt x="2150" y="538"/>
                    <a:pt x="2150" y="530"/>
                    <a:pt x="2142" y="530"/>
                  </a:cubicBezTo>
                  <a:cubicBezTo>
                    <a:pt x="2142" y="522"/>
                    <a:pt x="2134" y="522"/>
                    <a:pt x="2134" y="522"/>
                  </a:cubicBezTo>
                  <a:cubicBezTo>
                    <a:pt x="2126" y="522"/>
                    <a:pt x="2102" y="506"/>
                    <a:pt x="2079" y="490"/>
                  </a:cubicBezTo>
                  <a:cubicBezTo>
                    <a:pt x="2079" y="482"/>
                    <a:pt x="2071" y="482"/>
                    <a:pt x="2063" y="475"/>
                  </a:cubicBezTo>
                  <a:cubicBezTo>
                    <a:pt x="2063" y="475"/>
                    <a:pt x="2063" y="475"/>
                    <a:pt x="2055" y="467"/>
                  </a:cubicBezTo>
                  <a:cubicBezTo>
                    <a:pt x="2039" y="459"/>
                    <a:pt x="2031" y="451"/>
                    <a:pt x="2031" y="427"/>
                  </a:cubicBezTo>
                  <a:cubicBezTo>
                    <a:pt x="2031" y="419"/>
                    <a:pt x="2031" y="411"/>
                    <a:pt x="2023" y="403"/>
                  </a:cubicBezTo>
                  <a:cubicBezTo>
                    <a:pt x="2023" y="380"/>
                    <a:pt x="2023" y="356"/>
                    <a:pt x="2008" y="356"/>
                  </a:cubicBezTo>
                  <a:cubicBezTo>
                    <a:pt x="2000" y="356"/>
                    <a:pt x="2000" y="356"/>
                    <a:pt x="1992" y="356"/>
                  </a:cubicBezTo>
                  <a:cubicBezTo>
                    <a:pt x="1968" y="356"/>
                    <a:pt x="1952" y="364"/>
                    <a:pt x="1936" y="372"/>
                  </a:cubicBezTo>
                  <a:cubicBezTo>
                    <a:pt x="1929" y="372"/>
                    <a:pt x="1921" y="372"/>
                    <a:pt x="1913" y="372"/>
                  </a:cubicBezTo>
                  <a:cubicBezTo>
                    <a:pt x="1889" y="372"/>
                    <a:pt x="1865" y="372"/>
                    <a:pt x="1858" y="364"/>
                  </a:cubicBezTo>
                  <a:cubicBezTo>
                    <a:pt x="1858" y="364"/>
                    <a:pt x="1849" y="364"/>
                    <a:pt x="1834" y="364"/>
                  </a:cubicBezTo>
                  <a:cubicBezTo>
                    <a:pt x="1826" y="364"/>
                    <a:pt x="1810" y="364"/>
                    <a:pt x="1802" y="364"/>
                  </a:cubicBezTo>
                  <a:cubicBezTo>
                    <a:pt x="1778" y="364"/>
                    <a:pt x="1770" y="356"/>
                    <a:pt x="1763" y="348"/>
                  </a:cubicBezTo>
                  <a:cubicBezTo>
                    <a:pt x="1747" y="340"/>
                    <a:pt x="1747" y="324"/>
                    <a:pt x="1747" y="285"/>
                  </a:cubicBezTo>
                  <a:cubicBezTo>
                    <a:pt x="1747" y="269"/>
                    <a:pt x="1747" y="261"/>
                    <a:pt x="1747" y="245"/>
                  </a:cubicBezTo>
                  <a:cubicBezTo>
                    <a:pt x="1747" y="237"/>
                    <a:pt x="1747" y="229"/>
                    <a:pt x="1747" y="229"/>
                  </a:cubicBezTo>
                  <a:cubicBezTo>
                    <a:pt x="1747" y="229"/>
                    <a:pt x="1739" y="229"/>
                    <a:pt x="1731" y="229"/>
                  </a:cubicBezTo>
                  <a:cubicBezTo>
                    <a:pt x="1707" y="229"/>
                    <a:pt x="1676" y="245"/>
                    <a:pt x="1652" y="261"/>
                  </a:cubicBezTo>
                  <a:cubicBezTo>
                    <a:pt x="1644" y="261"/>
                    <a:pt x="1644" y="261"/>
                    <a:pt x="1644" y="261"/>
                  </a:cubicBezTo>
                  <a:cubicBezTo>
                    <a:pt x="1644" y="269"/>
                    <a:pt x="1636" y="269"/>
                    <a:pt x="1636" y="269"/>
                  </a:cubicBezTo>
                  <a:cubicBezTo>
                    <a:pt x="1612" y="285"/>
                    <a:pt x="1581" y="301"/>
                    <a:pt x="1541" y="301"/>
                  </a:cubicBezTo>
                  <a:cubicBezTo>
                    <a:pt x="1525" y="301"/>
                    <a:pt x="1518" y="301"/>
                    <a:pt x="1510" y="301"/>
                  </a:cubicBezTo>
                  <a:cubicBezTo>
                    <a:pt x="1510" y="301"/>
                    <a:pt x="1502" y="293"/>
                    <a:pt x="1494" y="293"/>
                  </a:cubicBezTo>
                  <a:cubicBezTo>
                    <a:pt x="1423" y="293"/>
                    <a:pt x="1328" y="340"/>
                    <a:pt x="1304" y="380"/>
                  </a:cubicBezTo>
                  <a:cubicBezTo>
                    <a:pt x="1272" y="419"/>
                    <a:pt x="1257" y="443"/>
                    <a:pt x="1225" y="443"/>
                  </a:cubicBezTo>
                  <a:cubicBezTo>
                    <a:pt x="1217" y="443"/>
                    <a:pt x="1209" y="443"/>
                    <a:pt x="1201" y="443"/>
                  </a:cubicBezTo>
                  <a:cubicBezTo>
                    <a:pt x="1193" y="443"/>
                    <a:pt x="1185" y="443"/>
                    <a:pt x="1178" y="443"/>
                  </a:cubicBezTo>
                  <a:cubicBezTo>
                    <a:pt x="1154" y="443"/>
                    <a:pt x="1138" y="443"/>
                    <a:pt x="1138" y="427"/>
                  </a:cubicBezTo>
                  <a:cubicBezTo>
                    <a:pt x="1138" y="411"/>
                    <a:pt x="1130" y="403"/>
                    <a:pt x="1122" y="403"/>
                  </a:cubicBezTo>
                  <a:cubicBezTo>
                    <a:pt x="1114" y="403"/>
                    <a:pt x="1114" y="403"/>
                    <a:pt x="1106" y="411"/>
                  </a:cubicBezTo>
                  <a:cubicBezTo>
                    <a:pt x="1099" y="411"/>
                    <a:pt x="1090" y="419"/>
                    <a:pt x="1083" y="419"/>
                  </a:cubicBezTo>
                  <a:cubicBezTo>
                    <a:pt x="1067" y="435"/>
                    <a:pt x="1051" y="443"/>
                    <a:pt x="1035" y="443"/>
                  </a:cubicBezTo>
                  <a:cubicBezTo>
                    <a:pt x="1027" y="443"/>
                    <a:pt x="1027" y="443"/>
                    <a:pt x="1019" y="443"/>
                  </a:cubicBezTo>
                  <a:cubicBezTo>
                    <a:pt x="1019" y="443"/>
                    <a:pt x="1019" y="435"/>
                    <a:pt x="1012" y="435"/>
                  </a:cubicBezTo>
                  <a:cubicBezTo>
                    <a:pt x="988" y="427"/>
                    <a:pt x="956" y="411"/>
                    <a:pt x="940" y="372"/>
                  </a:cubicBezTo>
                  <a:cubicBezTo>
                    <a:pt x="925" y="348"/>
                    <a:pt x="893" y="324"/>
                    <a:pt x="869" y="309"/>
                  </a:cubicBezTo>
                  <a:cubicBezTo>
                    <a:pt x="853" y="301"/>
                    <a:pt x="846" y="293"/>
                    <a:pt x="838" y="285"/>
                  </a:cubicBezTo>
                  <a:cubicBezTo>
                    <a:pt x="822" y="269"/>
                    <a:pt x="782" y="261"/>
                    <a:pt x="759" y="261"/>
                  </a:cubicBezTo>
                  <a:cubicBezTo>
                    <a:pt x="751" y="261"/>
                    <a:pt x="743" y="261"/>
                    <a:pt x="735" y="269"/>
                  </a:cubicBezTo>
                  <a:cubicBezTo>
                    <a:pt x="727" y="269"/>
                    <a:pt x="719" y="269"/>
                    <a:pt x="711" y="277"/>
                  </a:cubicBezTo>
                  <a:cubicBezTo>
                    <a:pt x="687" y="277"/>
                    <a:pt x="664" y="285"/>
                    <a:pt x="656" y="301"/>
                  </a:cubicBezTo>
                  <a:cubicBezTo>
                    <a:pt x="656" y="309"/>
                    <a:pt x="648" y="316"/>
                    <a:pt x="648" y="324"/>
                  </a:cubicBezTo>
                  <a:cubicBezTo>
                    <a:pt x="640" y="340"/>
                    <a:pt x="640" y="348"/>
                    <a:pt x="632" y="348"/>
                  </a:cubicBezTo>
                  <a:cubicBezTo>
                    <a:pt x="632" y="348"/>
                    <a:pt x="624" y="340"/>
                    <a:pt x="624" y="332"/>
                  </a:cubicBezTo>
                  <a:cubicBezTo>
                    <a:pt x="624" y="324"/>
                    <a:pt x="624" y="316"/>
                    <a:pt x="616" y="309"/>
                  </a:cubicBezTo>
                  <a:cubicBezTo>
                    <a:pt x="616" y="293"/>
                    <a:pt x="608" y="269"/>
                    <a:pt x="624" y="245"/>
                  </a:cubicBezTo>
                  <a:cubicBezTo>
                    <a:pt x="640" y="229"/>
                    <a:pt x="648" y="214"/>
                    <a:pt x="656" y="198"/>
                  </a:cubicBezTo>
                  <a:cubicBezTo>
                    <a:pt x="672" y="174"/>
                    <a:pt x="679" y="150"/>
                    <a:pt x="703" y="135"/>
                  </a:cubicBezTo>
                  <a:cubicBezTo>
                    <a:pt x="727" y="111"/>
                    <a:pt x="735" y="87"/>
                    <a:pt x="751" y="79"/>
                  </a:cubicBezTo>
                  <a:cubicBezTo>
                    <a:pt x="751" y="71"/>
                    <a:pt x="759" y="63"/>
                    <a:pt x="759" y="56"/>
                  </a:cubicBezTo>
                  <a:lnTo>
                    <a:pt x="766" y="56"/>
                  </a:lnTo>
                  <a:cubicBezTo>
                    <a:pt x="766" y="48"/>
                    <a:pt x="774" y="48"/>
                    <a:pt x="798" y="40"/>
                  </a:cubicBezTo>
                  <a:cubicBezTo>
                    <a:pt x="814" y="40"/>
                    <a:pt x="830" y="40"/>
                    <a:pt x="830" y="32"/>
                  </a:cubicBezTo>
                  <a:cubicBezTo>
                    <a:pt x="830" y="24"/>
                    <a:pt x="830" y="24"/>
                    <a:pt x="822" y="16"/>
                  </a:cubicBezTo>
                  <a:cubicBezTo>
                    <a:pt x="814" y="8"/>
                    <a:pt x="790" y="8"/>
                    <a:pt x="766" y="8"/>
                  </a:cubicBezTo>
                  <a:cubicBezTo>
                    <a:pt x="727" y="8"/>
                    <a:pt x="695" y="16"/>
                    <a:pt x="679" y="24"/>
                  </a:cubicBezTo>
                  <a:cubicBezTo>
                    <a:pt x="672" y="32"/>
                    <a:pt x="672" y="32"/>
                    <a:pt x="672" y="32"/>
                  </a:cubicBezTo>
                  <a:cubicBezTo>
                    <a:pt x="640" y="56"/>
                    <a:pt x="593" y="79"/>
                    <a:pt x="577" y="111"/>
                  </a:cubicBezTo>
                  <a:cubicBezTo>
                    <a:pt x="569" y="127"/>
                    <a:pt x="569" y="142"/>
                    <a:pt x="561" y="150"/>
                  </a:cubicBezTo>
                  <a:cubicBezTo>
                    <a:pt x="561" y="158"/>
                    <a:pt x="561" y="166"/>
                    <a:pt x="561" y="174"/>
                  </a:cubicBezTo>
                  <a:cubicBezTo>
                    <a:pt x="553" y="174"/>
                    <a:pt x="553" y="182"/>
                    <a:pt x="545" y="182"/>
                  </a:cubicBezTo>
                  <a:cubicBezTo>
                    <a:pt x="545" y="182"/>
                    <a:pt x="537" y="174"/>
                    <a:pt x="537" y="158"/>
                  </a:cubicBezTo>
                  <a:cubicBezTo>
                    <a:pt x="529" y="158"/>
                    <a:pt x="529" y="150"/>
                    <a:pt x="529" y="150"/>
                  </a:cubicBezTo>
                  <a:lnTo>
                    <a:pt x="529" y="142"/>
                  </a:lnTo>
                  <a:cubicBezTo>
                    <a:pt x="529" y="142"/>
                    <a:pt x="529" y="150"/>
                    <a:pt x="521" y="150"/>
                  </a:cubicBezTo>
                  <a:cubicBezTo>
                    <a:pt x="521" y="158"/>
                    <a:pt x="513" y="166"/>
                    <a:pt x="506" y="174"/>
                  </a:cubicBezTo>
                  <a:cubicBezTo>
                    <a:pt x="490" y="190"/>
                    <a:pt x="482" y="206"/>
                    <a:pt x="474" y="214"/>
                  </a:cubicBezTo>
                  <a:cubicBezTo>
                    <a:pt x="466" y="222"/>
                    <a:pt x="466" y="229"/>
                    <a:pt x="466" y="229"/>
                  </a:cubicBezTo>
                  <a:cubicBezTo>
                    <a:pt x="466" y="237"/>
                    <a:pt x="466" y="245"/>
                    <a:pt x="442" y="261"/>
                  </a:cubicBezTo>
                  <a:cubicBezTo>
                    <a:pt x="435" y="261"/>
                    <a:pt x="426" y="261"/>
                    <a:pt x="426" y="269"/>
                  </a:cubicBezTo>
                  <a:cubicBezTo>
                    <a:pt x="387" y="285"/>
                    <a:pt x="355" y="301"/>
                    <a:pt x="332" y="324"/>
                  </a:cubicBezTo>
                  <a:cubicBezTo>
                    <a:pt x="324" y="324"/>
                    <a:pt x="324" y="332"/>
                    <a:pt x="316" y="332"/>
                  </a:cubicBezTo>
                  <a:cubicBezTo>
                    <a:pt x="300" y="348"/>
                    <a:pt x="300" y="348"/>
                    <a:pt x="284" y="348"/>
                  </a:cubicBezTo>
                  <a:lnTo>
                    <a:pt x="276" y="348"/>
                  </a:lnTo>
                  <a:cubicBezTo>
                    <a:pt x="268" y="348"/>
                    <a:pt x="268" y="348"/>
                    <a:pt x="260" y="348"/>
                  </a:cubicBezTo>
                  <a:cubicBezTo>
                    <a:pt x="237" y="348"/>
                    <a:pt x="221" y="348"/>
                    <a:pt x="205" y="356"/>
                  </a:cubicBezTo>
                  <a:cubicBezTo>
                    <a:pt x="182" y="372"/>
                    <a:pt x="110" y="411"/>
                    <a:pt x="87" y="451"/>
                  </a:cubicBezTo>
                  <a:cubicBezTo>
                    <a:pt x="63" y="482"/>
                    <a:pt x="47" y="490"/>
                    <a:pt x="15" y="490"/>
                  </a:cubicBezTo>
                  <a:cubicBezTo>
                    <a:pt x="23" y="498"/>
                    <a:pt x="31" y="506"/>
                    <a:pt x="31" y="506"/>
                  </a:cubicBezTo>
                  <a:cubicBezTo>
                    <a:pt x="55" y="522"/>
                    <a:pt x="79" y="553"/>
                    <a:pt x="87" y="569"/>
                  </a:cubicBezTo>
                  <a:cubicBezTo>
                    <a:pt x="95" y="577"/>
                    <a:pt x="95" y="585"/>
                    <a:pt x="102" y="585"/>
                  </a:cubicBezTo>
                  <a:lnTo>
                    <a:pt x="102" y="585"/>
                  </a:lnTo>
                  <a:cubicBezTo>
                    <a:pt x="110" y="601"/>
                    <a:pt x="126" y="625"/>
                    <a:pt x="197" y="625"/>
                  </a:cubicBezTo>
                  <a:cubicBezTo>
                    <a:pt x="268" y="625"/>
                    <a:pt x="466" y="640"/>
                    <a:pt x="506" y="680"/>
                  </a:cubicBezTo>
                  <a:cubicBezTo>
                    <a:pt x="506" y="680"/>
                    <a:pt x="513" y="688"/>
                    <a:pt x="513" y="696"/>
                  </a:cubicBezTo>
                  <a:cubicBezTo>
                    <a:pt x="529" y="704"/>
                    <a:pt x="537" y="712"/>
                    <a:pt x="553" y="712"/>
                  </a:cubicBezTo>
                  <a:cubicBezTo>
                    <a:pt x="561" y="712"/>
                    <a:pt x="569" y="712"/>
                    <a:pt x="585" y="704"/>
                  </a:cubicBezTo>
                  <a:cubicBezTo>
                    <a:pt x="600" y="704"/>
                    <a:pt x="616" y="696"/>
                    <a:pt x="632" y="696"/>
                  </a:cubicBezTo>
                  <a:cubicBezTo>
                    <a:pt x="640" y="688"/>
                    <a:pt x="648" y="680"/>
                    <a:pt x="664" y="680"/>
                  </a:cubicBezTo>
                  <a:lnTo>
                    <a:pt x="988" y="1115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668"/>
            <p:cNvSpPr>
              <a:spLocks noChangeArrowheads="1"/>
            </p:cNvSpPr>
            <p:nvPr/>
          </p:nvSpPr>
          <p:spPr bwMode="auto">
            <a:xfrm>
              <a:off x="18044440" y="5017977"/>
              <a:ext cx="1036730" cy="1097032"/>
            </a:xfrm>
            <a:custGeom>
              <a:avLst/>
              <a:gdLst>
                <a:gd name="T0" fmla="*/ 538 w 1970"/>
                <a:gd name="T1" fmla="*/ 48 h 2088"/>
                <a:gd name="T2" fmla="*/ 332 w 1970"/>
                <a:gd name="T3" fmla="*/ 143 h 2088"/>
                <a:gd name="T4" fmla="*/ 245 w 1970"/>
                <a:gd name="T5" fmla="*/ 111 h 2088"/>
                <a:gd name="T6" fmla="*/ 174 w 1970"/>
                <a:gd name="T7" fmla="*/ 182 h 2088"/>
                <a:gd name="T8" fmla="*/ 206 w 1970"/>
                <a:gd name="T9" fmla="*/ 395 h 2088"/>
                <a:gd name="T10" fmla="*/ 32 w 1970"/>
                <a:gd name="T11" fmla="*/ 585 h 2088"/>
                <a:gd name="T12" fmla="*/ 32 w 1970"/>
                <a:gd name="T13" fmla="*/ 688 h 2088"/>
                <a:gd name="T14" fmla="*/ 71 w 1970"/>
                <a:gd name="T15" fmla="*/ 815 h 2088"/>
                <a:gd name="T16" fmla="*/ 64 w 1970"/>
                <a:gd name="T17" fmla="*/ 917 h 2088"/>
                <a:gd name="T18" fmla="*/ 55 w 1970"/>
                <a:gd name="T19" fmla="*/ 965 h 2088"/>
                <a:gd name="T20" fmla="*/ 87 w 1970"/>
                <a:gd name="T21" fmla="*/ 1091 h 2088"/>
                <a:gd name="T22" fmla="*/ 237 w 1970"/>
                <a:gd name="T23" fmla="*/ 1194 h 2088"/>
                <a:gd name="T24" fmla="*/ 348 w 1970"/>
                <a:gd name="T25" fmla="*/ 1233 h 2088"/>
                <a:gd name="T26" fmla="*/ 601 w 1970"/>
                <a:gd name="T27" fmla="*/ 1518 h 2088"/>
                <a:gd name="T28" fmla="*/ 625 w 1970"/>
                <a:gd name="T29" fmla="*/ 1629 h 2088"/>
                <a:gd name="T30" fmla="*/ 664 w 1970"/>
                <a:gd name="T31" fmla="*/ 1708 h 2088"/>
                <a:gd name="T32" fmla="*/ 664 w 1970"/>
                <a:gd name="T33" fmla="*/ 1874 h 2088"/>
                <a:gd name="T34" fmla="*/ 704 w 1970"/>
                <a:gd name="T35" fmla="*/ 1945 h 2088"/>
                <a:gd name="T36" fmla="*/ 735 w 1970"/>
                <a:gd name="T37" fmla="*/ 2008 h 2088"/>
                <a:gd name="T38" fmla="*/ 838 w 1970"/>
                <a:gd name="T39" fmla="*/ 2048 h 2088"/>
                <a:gd name="T40" fmla="*/ 1803 w 1970"/>
                <a:gd name="T41" fmla="*/ 1803 h 2088"/>
                <a:gd name="T42" fmla="*/ 1795 w 1970"/>
                <a:gd name="T43" fmla="*/ 1486 h 2088"/>
                <a:gd name="T44" fmla="*/ 1850 w 1970"/>
                <a:gd name="T45" fmla="*/ 1170 h 2088"/>
                <a:gd name="T46" fmla="*/ 1889 w 1970"/>
                <a:gd name="T47" fmla="*/ 917 h 2088"/>
                <a:gd name="T48" fmla="*/ 1929 w 1970"/>
                <a:gd name="T49" fmla="*/ 806 h 2088"/>
                <a:gd name="T50" fmla="*/ 1961 w 1970"/>
                <a:gd name="T51" fmla="*/ 712 h 2088"/>
                <a:gd name="T52" fmla="*/ 1961 w 1970"/>
                <a:gd name="T53" fmla="*/ 672 h 2088"/>
                <a:gd name="T54" fmla="*/ 1882 w 1970"/>
                <a:gd name="T55" fmla="*/ 783 h 2088"/>
                <a:gd name="T56" fmla="*/ 1850 w 1970"/>
                <a:gd name="T57" fmla="*/ 886 h 2088"/>
                <a:gd name="T58" fmla="*/ 1818 w 1970"/>
                <a:gd name="T59" fmla="*/ 886 h 2088"/>
                <a:gd name="T60" fmla="*/ 1771 w 1970"/>
                <a:gd name="T61" fmla="*/ 965 h 2088"/>
                <a:gd name="T62" fmla="*/ 1692 w 1970"/>
                <a:gd name="T63" fmla="*/ 1052 h 2088"/>
                <a:gd name="T64" fmla="*/ 1668 w 1970"/>
                <a:gd name="T65" fmla="*/ 1052 h 2088"/>
                <a:gd name="T66" fmla="*/ 1716 w 1970"/>
                <a:gd name="T67" fmla="*/ 894 h 2088"/>
                <a:gd name="T68" fmla="*/ 1779 w 1970"/>
                <a:gd name="T69" fmla="*/ 806 h 2088"/>
                <a:gd name="T70" fmla="*/ 1739 w 1970"/>
                <a:gd name="T71" fmla="*/ 712 h 2088"/>
                <a:gd name="T72" fmla="*/ 1684 w 1970"/>
                <a:gd name="T73" fmla="*/ 672 h 2088"/>
                <a:gd name="T74" fmla="*/ 1684 w 1970"/>
                <a:gd name="T75" fmla="*/ 569 h 2088"/>
                <a:gd name="T76" fmla="*/ 1581 w 1970"/>
                <a:gd name="T77" fmla="*/ 411 h 2088"/>
                <a:gd name="T78" fmla="*/ 1431 w 1970"/>
                <a:gd name="T79" fmla="*/ 372 h 2088"/>
                <a:gd name="T80" fmla="*/ 1352 w 1970"/>
                <a:gd name="T81" fmla="*/ 395 h 2088"/>
                <a:gd name="T82" fmla="*/ 1297 w 1970"/>
                <a:gd name="T83" fmla="*/ 356 h 2088"/>
                <a:gd name="T84" fmla="*/ 886 w 1970"/>
                <a:gd name="T85" fmla="*/ 253 h 2088"/>
                <a:gd name="T86" fmla="*/ 814 w 1970"/>
                <a:gd name="T87" fmla="*/ 174 h 2088"/>
                <a:gd name="T88" fmla="*/ 799 w 1970"/>
                <a:gd name="T89" fmla="*/ 166 h 2088"/>
                <a:gd name="T90" fmla="*/ 719 w 1970"/>
                <a:gd name="T91" fmla="*/ 127 h 2088"/>
                <a:gd name="T92" fmla="*/ 641 w 1970"/>
                <a:gd name="T93" fmla="*/ 166 h 2088"/>
                <a:gd name="T94" fmla="*/ 648 w 1970"/>
                <a:gd name="T95" fmla="*/ 64 h 2088"/>
                <a:gd name="T96" fmla="*/ 664 w 1970"/>
                <a:gd name="T97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70" h="2088">
                  <a:moveTo>
                    <a:pt x="656" y="0"/>
                  </a:moveTo>
                  <a:lnTo>
                    <a:pt x="656" y="0"/>
                  </a:lnTo>
                  <a:cubicBezTo>
                    <a:pt x="625" y="0"/>
                    <a:pt x="585" y="16"/>
                    <a:pt x="585" y="24"/>
                  </a:cubicBezTo>
                  <a:cubicBezTo>
                    <a:pt x="577" y="32"/>
                    <a:pt x="561" y="40"/>
                    <a:pt x="538" y="48"/>
                  </a:cubicBezTo>
                  <a:cubicBezTo>
                    <a:pt x="522" y="56"/>
                    <a:pt x="498" y="64"/>
                    <a:pt x="490" y="71"/>
                  </a:cubicBezTo>
                  <a:cubicBezTo>
                    <a:pt x="482" y="71"/>
                    <a:pt x="475" y="79"/>
                    <a:pt x="466" y="87"/>
                  </a:cubicBezTo>
                  <a:cubicBezTo>
                    <a:pt x="451" y="95"/>
                    <a:pt x="419" y="119"/>
                    <a:pt x="388" y="119"/>
                  </a:cubicBezTo>
                  <a:cubicBezTo>
                    <a:pt x="364" y="127"/>
                    <a:pt x="340" y="135"/>
                    <a:pt x="332" y="143"/>
                  </a:cubicBezTo>
                  <a:cubicBezTo>
                    <a:pt x="316" y="151"/>
                    <a:pt x="308" y="151"/>
                    <a:pt x="293" y="151"/>
                  </a:cubicBezTo>
                  <a:lnTo>
                    <a:pt x="285" y="151"/>
                  </a:lnTo>
                  <a:cubicBezTo>
                    <a:pt x="277" y="143"/>
                    <a:pt x="269" y="143"/>
                    <a:pt x="269" y="135"/>
                  </a:cubicBezTo>
                  <a:cubicBezTo>
                    <a:pt x="253" y="135"/>
                    <a:pt x="253" y="127"/>
                    <a:pt x="245" y="111"/>
                  </a:cubicBezTo>
                  <a:lnTo>
                    <a:pt x="245" y="111"/>
                  </a:lnTo>
                  <a:cubicBezTo>
                    <a:pt x="229" y="119"/>
                    <a:pt x="190" y="166"/>
                    <a:pt x="174" y="174"/>
                  </a:cubicBezTo>
                  <a:lnTo>
                    <a:pt x="174" y="174"/>
                  </a:lnTo>
                  <a:cubicBezTo>
                    <a:pt x="174" y="174"/>
                    <a:pt x="174" y="174"/>
                    <a:pt x="174" y="182"/>
                  </a:cubicBezTo>
                  <a:cubicBezTo>
                    <a:pt x="174" y="198"/>
                    <a:pt x="174" y="222"/>
                    <a:pt x="182" y="238"/>
                  </a:cubicBezTo>
                  <a:cubicBezTo>
                    <a:pt x="182" y="253"/>
                    <a:pt x="182" y="261"/>
                    <a:pt x="190" y="277"/>
                  </a:cubicBezTo>
                  <a:cubicBezTo>
                    <a:pt x="190" y="285"/>
                    <a:pt x="190" y="293"/>
                    <a:pt x="190" y="309"/>
                  </a:cubicBezTo>
                  <a:cubicBezTo>
                    <a:pt x="198" y="332"/>
                    <a:pt x="206" y="364"/>
                    <a:pt x="206" y="395"/>
                  </a:cubicBezTo>
                  <a:cubicBezTo>
                    <a:pt x="206" y="419"/>
                    <a:pt x="198" y="443"/>
                    <a:pt x="182" y="459"/>
                  </a:cubicBezTo>
                  <a:cubicBezTo>
                    <a:pt x="166" y="491"/>
                    <a:pt x="142" y="498"/>
                    <a:pt x="119" y="506"/>
                  </a:cubicBezTo>
                  <a:cubicBezTo>
                    <a:pt x="95" y="514"/>
                    <a:pt x="79" y="522"/>
                    <a:pt x="64" y="538"/>
                  </a:cubicBezTo>
                  <a:cubicBezTo>
                    <a:pt x="40" y="554"/>
                    <a:pt x="32" y="569"/>
                    <a:pt x="32" y="585"/>
                  </a:cubicBezTo>
                  <a:cubicBezTo>
                    <a:pt x="32" y="601"/>
                    <a:pt x="24" y="617"/>
                    <a:pt x="8" y="641"/>
                  </a:cubicBezTo>
                  <a:cubicBezTo>
                    <a:pt x="8" y="649"/>
                    <a:pt x="0" y="656"/>
                    <a:pt x="0" y="664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8" y="680"/>
                    <a:pt x="16" y="688"/>
                    <a:pt x="32" y="688"/>
                  </a:cubicBezTo>
                  <a:cubicBezTo>
                    <a:pt x="40" y="696"/>
                    <a:pt x="48" y="696"/>
                    <a:pt x="55" y="704"/>
                  </a:cubicBezTo>
                  <a:cubicBezTo>
                    <a:pt x="79" y="712"/>
                    <a:pt x="87" y="735"/>
                    <a:pt x="87" y="759"/>
                  </a:cubicBezTo>
                  <a:cubicBezTo>
                    <a:pt x="87" y="759"/>
                    <a:pt x="87" y="759"/>
                    <a:pt x="87" y="767"/>
                  </a:cubicBezTo>
                  <a:cubicBezTo>
                    <a:pt x="87" y="783"/>
                    <a:pt x="79" y="799"/>
                    <a:pt x="71" y="815"/>
                  </a:cubicBezTo>
                  <a:cubicBezTo>
                    <a:pt x="55" y="822"/>
                    <a:pt x="55" y="830"/>
                    <a:pt x="55" y="838"/>
                  </a:cubicBezTo>
                  <a:cubicBezTo>
                    <a:pt x="55" y="838"/>
                    <a:pt x="55" y="846"/>
                    <a:pt x="55" y="854"/>
                  </a:cubicBezTo>
                  <a:cubicBezTo>
                    <a:pt x="64" y="862"/>
                    <a:pt x="64" y="878"/>
                    <a:pt x="64" y="886"/>
                  </a:cubicBezTo>
                  <a:cubicBezTo>
                    <a:pt x="64" y="902"/>
                    <a:pt x="64" y="909"/>
                    <a:pt x="64" y="917"/>
                  </a:cubicBezTo>
                  <a:cubicBezTo>
                    <a:pt x="64" y="925"/>
                    <a:pt x="64" y="933"/>
                    <a:pt x="64" y="941"/>
                  </a:cubicBezTo>
                  <a:lnTo>
                    <a:pt x="64" y="941"/>
                  </a:lnTo>
                  <a:lnTo>
                    <a:pt x="64" y="941"/>
                  </a:lnTo>
                  <a:cubicBezTo>
                    <a:pt x="64" y="949"/>
                    <a:pt x="55" y="957"/>
                    <a:pt x="55" y="965"/>
                  </a:cubicBezTo>
                  <a:cubicBezTo>
                    <a:pt x="55" y="973"/>
                    <a:pt x="48" y="981"/>
                    <a:pt x="48" y="988"/>
                  </a:cubicBezTo>
                  <a:cubicBezTo>
                    <a:pt x="40" y="1004"/>
                    <a:pt x="40" y="1012"/>
                    <a:pt x="40" y="1020"/>
                  </a:cubicBezTo>
                  <a:cubicBezTo>
                    <a:pt x="40" y="1044"/>
                    <a:pt x="48" y="1052"/>
                    <a:pt x="64" y="1060"/>
                  </a:cubicBezTo>
                  <a:cubicBezTo>
                    <a:pt x="71" y="1068"/>
                    <a:pt x="79" y="1083"/>
                    <a:pt x="87" y="1091"/>
                  </a:cubicBezTo>
                  <a:cubicBezTo>
                    <a:pt x="95" y="1115"/>
                    <a:pt x="119" y="1123"/>
                    <a:pt x="142" y="1131"/>
                  </a:cubicBezTo>
                  <a:cubicBezTo>
                    <a:pt x="150" y="1139"/>
                    <a:pt x="158" y="1139"/>
                    <a:pt x="166" y="1146"/>
                  </a:cubicBezTo>
                  <a:cubicBezTo>
                    <a:pt x="182" y="1155"/>
                    <a:pt x="190" y="1155"/>
                    <a:pt x="198" y="1155"/>
                  </a:cubicBezTo>
                  <a:cubicBezTo>
                    <a:pt x="214" y="1162"/>
                    <a:pt x="229" y="1162"/>
                    <a:pt x="237" y="1194"/>
                  </a:cubicBezTo>
                  <a:cubicBezTo>
                    <a:pt x="237" y="1202"/>
                    <a:pt x="245" y="1202"/>
                    <a:pt x="253" y="1202"/>
                  </a:cubicBezTo>
                  <a:lnTo>
                    <a:pt x="261" y="1202"/>
                  </a:lnTo>
                  <a:cubicBezTo>
                    <a:pt x="269" y="1202"/>
                    <a:pt x="277" y="1202"/>
                    <a:pt x="277" y="1202"/>
                  </a:cubicBezTo>
                  <a:cubicBezTo>
                    <a:pt x="293" y="1202"/>
                    <a:pt x="324" y="1210"/>
                    <a:pt x="348" y="1233"/>
                  </a:cubicBezTo>
                  <a:cubicBezTo>
                    <a:pt x="372" y="1257"/>
                    <a:pt x="395" y="1281"/>
                    <a:pt x="419" y="1305"/>
                  </a:cubicBezTo>
                  <a:cubicBezTo>
                    <a:pt x="459" y="1344"/>
                    <a:pt x="490" y="1384"/>
                    <a:pt x="506" y="1384"/>
                  </a:cubicBezTo>
                  <a:cubicBezTo>
                    <a:pt x="538" y="1392"/>
                    <a:pt x="601" y="1447"/>
                    <a:pt x="601" y="1510"/>
                  </a:cubicBezTo>
                  <a:cubicBezTo>
                    <a:pt x="601" y="1518"/>
                    <a:pt x="601" y="1518"/>
                    <a:pt x="601" y="1518"/>
                  </a:cubicBezTo>
                  <a:cubicBezTo>
                    <a:pt x="593" y="1526"/>
                    <a:pt x="593" y="1526"/>
                    <a:pt x="593" y="1534"/>
                  </a:cubicBezTo>
                  <a:cubicBezTo>
                    <a:pt x="593" y="1542"/>
                    <a:pt x="601" y="1558"/>
                    <a:pt x="601" y="1573"/>
                  </a:cubicBezTo>
                  <a:cubicBezTo>
                    <a:pt x="609" y="1589"/>
                    <a:pt x="617" y="1613"/>
                    <a:pt x="625" y="1629"/>
                  </a:cubicBezTo>
                  <a:lnTo>
                    <a:pt x="625" y="1629"/>
                  </a:lnTo>
                  <a:cubicBezTo>
                    <a:pt x="625" y="1637"/>
                    <a:pt x="625" y="1637"/>
                    <a:pt x="625" y="1637"/>
                  </a:cubicBezTo>
                  <a:cubicBezTo>
                    <a:pt x="632" y="1645"/>
                    <a:pt x="632" y="1652"/>
                    <a:pt x="632" y="1652"/>
                  </a:cubicBezTo>
                  <a:cubicBezTo>
                    <a:pt x="641" y="1668"/>
                    <a:pt x="648" y="1676"/>
                    <a:pt x="648" y="1684"/>
                  </a:cubicBezTo>
                  <a:cubicBezTo>
                    <a:pt x="648" y="1700"/>
                    <a:pt x="656" y="1700"/>
                    <a:pt x="664" y="1708"/>
                  </a:cubicBezTo>
                  <a:cubicBezTo>
                    <a:pt x="680" y="1716"/>
                    <a:pt x="688" y="1716"/>
                    <a:pt x="688" y="1739"/>
                  </a:cubicBezTo>
                  <a:cubicBezTo>
                    <a:pt x="688" y="1739"/>
                    <a:pt x="688" y="1747"/>
                    <a:pt x="680" y="1755"/>
                  </a:cubicBezTo>
                  <a:cubicBezTo>
                    <a:pt x="672" y="1795"/>
                    <a:pt x="672" y="1803"/>
                    <a:pt x="664" y="1819"/>
                  </a:cubicBezTo>
                  <a:cubicBezTo>
                    <a:pt x="664" y="1834"/>
                    <a:pt x="664" y="1850"/>
                    <a:pt x="664" y="1874"/>
                  </a:cubicBezTo>
                  <a:cubicBezTo>
                    <a:pt x="656" y="1882"/>
                    <a:pt x="656" y="1890"/>
                    <a:pt x="656" y="1890"/>
                  </a:cubicBezTo>
                  <a:cubicBezTo>
                    <a:pt x="656" y="1913"/>
                    <a:pt x="664" y="1913"/>
                    <a:pt x="680" y="1913"/>
                  </a:cubicBezTo>
                  <a:cubicBezTo>
                    <a:pt x="688" y="1921"/>
                    <a:pt x="696" y="1921"/>
                    <a:pt x="704" y="1937"/>
                  </a:cubicBezTo>
                  <a:cubicBezTo>
                    <a:pt x="704" y="1945"/>
                    <a:pt x="704" y="1945"/>
                    <a:pt x="704" y="1945"/>
                  </a:cubicBezTo>
                  <a:cubicBezTo>
                    <a:pt x="704" y="1961"/>
                    <a:pt x="696" y="1969"/>
                    <a:pt x="688" y="1977"/>
                  </a:cubicBezTo>
                  <a:cubicBezTo>
                    <a:pt x="680" y="1985"/>
                    <a:pt x="680" y="1992"/>
                    <a:pt x="680" y="2000"/>
                  </a:cubicBezTo>
                  <a:lnTo>
                    <a:pt x="680" y="2000"/>
                  </a:lnTo>
                  <a:cubicBezTo>
                    <a:pt x="680" y="2008"/>
                    <a:pt x="704" y="2008"/>
                    <a:pt x="735" y="2008"/>
                  </a:cubicBezTo>
                  <a:lnTo>
                    <a:pt x="735" y="2008"/>
                  </a:lnTo>
                  <a:lnTo>
                    <a:pt x="735" y="2008"/>
                  </a:lnTo>
                  <a:lnTo>
                    <a:pt x="735" y="2008"/>
                  </a:lnTo>
                  <a:cubicBezTo>
                    <a:pt x="791" y="2008"/>
                    <a:pt x="822" y="2032"/>
                    <a:pt x="838" y="2048"/>
                  </a:cubicBezTo>
                  <a:cubicBezTo>
                    <a:pt x="854" y="2063"/>
                    <a:pt x="854" y="2079"/>
                    <a:pt x="862" y="2087"/>
                  </a:cubicBezTo>
                  <a:cubicBezTo>
                    <a:pt x="981" y="2079"/>
                    <a:pt x="1289" y="2056"/>
                    <a:pt x="1534" y="2032"/>
                  </a:cubicBezTo>
                  <a:cubicBezTo>
                    <a:pt x="1660" y="2024"/>
                    <a:pt x="1779" y="2008"/>
                    <a:pt x="1834" y="2000"/>
                  </a:cubicBezTo>
                  <a:cubicBezTo>
                    <a:pt x="1834" y="1913"/>
                    <a:pt x="1826" y="1850"/>
                    <a:pt x="1803" y="1803"/>
                  </a:cubicBezTo>
                  <a:cubicBezTo>
                    <a:pt x="1795" y="1787"/>
                    <a:pt x="1795" y="1771"/>
                    <a:pt x="1787" y="1763"/>
                  </a:cubicBezTo>
                  <a:cubicBezTo>
                    <a:pt x="1763" y="1708"/>
                    <a:pt x="1755" y="1692"/>
                    <a:pt x="1771" y="1637"/>
                  </a:cubicBezTo>
                  <a:cubicBezTo>
                    <a:pt x="1779" y="1605"/>
                    <a:pt x="1779" y="1573"/>
                    <a:pt x="1779" y="1550"/>
                  </a:cubicBezTo>
                  <a:cubicBezTo>
                    <a:pt x="1779" y="1518"/>
                    <a:pt x="1771" y="1502"/>
                    <a:pt x="1795" y="1486"/>
                  </a:cubicBezTo>
                  <a:cubicBezTo>
                    <a:pt x="1818" y="1463"/>
                    <a:pt x="1811" y="1431"/>
                    <a:pt x="1795" y="1376"/>
                  </a:cubicBezTo>
                  <a:cubicBezTo>
                    <a:pt x="1779" y="1328"/>
                    <a:pt x="1803" y="1249"/>
                    <a:pt x="1818" y="1233"/>
                  </a:cubicBezTo>
                  <a:cubicBezTo>
                    <a:pt x="1826" y="1226"/>
                    <a:pt x="1826" y="1226"/>
                    <a:pt x="1834" y="1218"/>
                  </a:cubicBezTo>
                  <a:cubicBezTo>
                    <a:pt x="1850" y="1210"/>
                    <a:pt x="1858" y="1202"/>
                    <a:pt x="1850" y="1170"/>
                  </a:cubicBezTo>
                  <a:cubicBezTo>
                    <a:pt x="1850" y="1162"/>
                    <a:pt x="1842" y="1146"/>
                    <a:pt x="1842" y="1139"/>
                  </a:cubicBezTo>
                  <a:cubicBezTo>
                    <a:pt x="1834" y="1107"/>
                    <a:pt x="1826" y="1083"/>
                    <a:pt x="1842" y="1036"/>
                  </a:cubicBezTo>
                  <a:cubicBezTo>
                    <a:pt x="1850" y="1012"/>
                    <a:pt x="1866" y="996"/>
                    <a:pt x="1874" y="981"/>
                  </a:cubicBezTo>
                  <a:cubicBezTo>
                    <a:pt x="1889" y="957"/>
                    <a:pt x="1898" y="941"/>
                    <a:pt x="1889" y="917"/>
                  </a:cubicBezTo>
                  <a:lnTo>
                    <a:pt x="1882" y="909"/>
                  </a:lnTo>
                  <a:cubicBezTo>
                    <a:pt x="1874" y="894"/>
                    <a:pt x="1874" y="894"/>
                    <a:pt x="1889" y="886"/>
                  </a:cubicBezTo>
                  <a:cubicBezTo>
                    <a:pt x="1889" y="878"/>
                    <a:pt x="1889" y="878"/>
                    <a:pt x="1898" y="870"/>
                  </a:cubicBezTo>
                  <a:cubicBezTo>
                    <a:pt x="1929" y="838"/>
                    <a:pt x="1929" y="822"/>
                    <a:pt x="1929" y="806"/>
                  </a:cubicBezTo>
                  <a:lnTo>
                    <a:pt x="1929" y="806"/>
                  </a:lnTo>
                  <a:cubicBezTo>
                    <a:pt x="1937" y="799"/>
                    <a:pt x="1937" y="791"/>
                    <a:pt x="1945" y="783"/>
                  </a:cubicBezTo>
                  <a:cubicBezTo>
                    <a:pt x="1953" y="767"/>
                    <a:pt x="1961" y="759"/>
                    <a:pt x="1961" y="743"/>
                  </a:cubicBezTo>
                  <a:cubicBezTo>
                    <a:pt x="1953" y="728"/>
                    <a:pt x="1961" y="720"/>
                    <a:pt x="1961" y="712"/>
                  </a:cubicBezTo>
                  <a:cubicBezTo>
                    <a:pt x="1969" y="704"/>
                    <a:pt x="1969" y="696"/>
                    <a:pt x="1969" y="696"/>
                  </a:cubicBezTo>
                  <a:cubicBezTo>
                    <a:pt x="1969" y="688"/>
                    <a:pt x="1969" y="680"/>
                    <a:pt x="1969" y="672"/>
                  </a:cubicBezTo>
                  <a:lnTo>
                    <a:pt x="1961" y="672"/>
                  </a:lnTo>
                  <a:lnTo>
                    <a:pt x="1961" y="672"/>
                  </a:lnTo>
                  <a:lnTo>
                    <a:pt x="1953" y="680"/>
                  </a:lnTo>
                  <a:cubicBezTo>
                    <a:pt x="1937" y="688"/>
                    <a:pt x="1929" y="688"/>
                    <a:pt x="1921" y="704"/>
                  </a:cubicBezTo>
                  <a:cubicBezTo>
                    <a:pt x="1921" y="720"/>
                    <a:pt x="1913" y="728"/>
                    <a:pt x="1905" y="735"/>
                  </a:cubicBezTo>
                  <a:cubicBezTo>
                    <a:pt x="1905" y="751"/>
                    <a:pt x="1889" y="767"/>
                    <a:pt x="1882" y="783"/>
                  </a:cubicBezTo>
                  <a:cubicBezTo>
                    <a:pt x="1882" y="799"/>
                    <a:pt x="1874" y="815"/>
                    <a:pt x="1866" y="822"/>
                  </a:cubicBezTo>
                  <a:cubicBezTo>
                    <a:pt x="1858" y="838"/>
                    <a:pt x="1858" y="846"/>
                    <a:pt x="1858" y="854"/>
                  </a:cubicBezTo>
                  <a:cubicBezTo>
                    <a:pt x="1858" y="862"/>
                    <a:pt x="1858" y="862"/>
                    <a:pt x="1858" y="870"/>
                  </a:cubicBezTo>
                  <a:cubicBezTo>
                    <a:pt x="1858" y="878"/>
                    <a:pt x="1858" y="878"/>
                    <a:pt x="1850" y="886"/>
                  </a:cubicBezTo>
                  <a:cubicBezTo>
                    <a:pt x="1850" y="886"/>
                    <a:pt x="1850" y="886"/>
                    <a:pt x="1842" y="886"/>
                  </a:cubicBezTo>
                  <a:lnTo>
                    <a:pt x="1842" y="886"/>
                  </a:lnTo>
                  <a:lnTo>
                    <a:pt x="1834" y="886"/>
                  </a:lnTo>
                  <a:cubicBezTo>
                    <a:pt x="1826" y="886"/>
                    <a:pt x="1826" y="886"/>
                    <a:pt x="1818" y="886"/>
                  </a:cubicBezTo>
                  <a:cubicBezTo>
                    <a:pt x="1811" y="886"/>
                    <a:pt x="1803" y="886"/>
                    <a:pt x="1803" y="902"/>
                  </a:cubicBezTo>
                  <a:cubicBezTo>
                    <a:pt x="1787" y="925"/>
                    <a:pt x="1779" y="933"/>
                    <a:pt x="1779" y="957"/>
                  </a:cubicBezTo>
                  <a:cubicBezTo>
                    <a:pt x="1771" y="957"/>
                    <a:pt x="1771" y="957"/>
                    <a:pt x="1771" y="957"/>
                  </a:cubicBezTo>
                  <a:lnTo>
                    <a:pt x="1771" y="965"/>
                  </a:lnTo>
                  <a:cubicBezTo>
                    <a:pt x="1771" y="981"/>
                    <a:pt x="1763" y="988"/>
                    <a:pt x="1747" y="996"/>
                  </a:cubicBezTo>
                  <a:cubicBezTo>
                    <a:pt x="1731" y="996"/>
                    <a:pt x="1716" y="1004"/>
                    <a:pt x="1708" y="1020"/>
                  </a:cubicBezTo>
                  <a:cubicBezTo>
                    <a:pt x="1708" y="1028"/>
                    <a:pt x="1708" y="1028"/>
                    <a:pt x="1708" y="1036"/>
                  </a:cubicBezTo>
                  <a:cubicBezTo>
                    <a:pt x="1708" y="1044"/>
                    <a:pt x="1700" y="1052"/>
                    <a:pt x="1692" y="1052"/>
                  </a:cubicBezTo>
                  <a:cubicBezTo>
                    <a:pt x="1692" y="1052"/>
                    <a:pt x="1692" y="1052"/>
                    <a:pt x="1684" y="1044"/>
                  </a:cubicBezTo>
                  <a:lnTo>
                    <a:pt x="1684" y="1044"/>
                  </a:lnTo>
                  <a:cubicBezTo>
                    <a:pt x="1676" y="1044"/>
                    <a:pt x="1676" y="1044"/>
                    <a:pt x="1676" y="1052"/>
                  </a:cubicBezTo>
                  <a:cubicBezTo>
                    <a:pt x="1668" y="1052"/>
                    <a:pt x="1668" y="1052"/>
                    <a:pt x="1668" y="1052"/>
                  </a:cubicBezTo>
                  <a:cubicBezTo>
                    <a:pt x="1660" y="1052"/>
                    <a:pt x="1660" y="1052"/>
                    <a:pt x="1660" y="1052"/>
                  </a:cubicBezTo>
                  <a:cubicBezTo>
                    <a:pt x="1660" y="1044"/>
                    <a:pt x="1660" y="1044"/>
                    <a:pt x="1668" y="1004"/>
                  </a:cubicBezTo>
                  <a:cubicBezTo>
                    <a:pt x="1676" y="949"/>
                    <a:pt x="1692" y="933"/>
                    <a:pt x="1700" y="917"/>
                  </a:cubicBezTo>
                  <a:cubicBezTo>
                    <a:pt x="1708" y="909"/>
                    <a:pt x="1716" y="902"/>
                    <a:pt x="1716" y="894"/>
                  </a:cubicBezTo>
                  <a:cubicBezTo>
                    <a:pt x="1716" y="878"/>
                    <a:pt x="1731" y="878"/>
                    <a:pt x="1739" y="878"/>
                  </a:cubicBezTo>
                  <a:lnTo>
                    <a:pt x="1739" y="878"/>
                  </a:lnTo>
                  <a:cubicBezTo>
                    <a:pt x="1755" y="878"/>
                    <a:pt x="1763" y="878"/>
                    <a:pt x="1771" y="854"/>
                  </a:cubicBezTo>
                  <a:cubicBezTo>
                    <a:pt x="1771" y="830"/>
                    <a:pt x="1771" y="822"/>
                    <a:pt x="1779" y="806"/>
                  </a:cubicBezTo>
                  <a:cubicBezTo>
                    <a:pt x="1779" y="799"/>
                    <a:pt x="1779" y="791"/>
                    <a:pt x="1779" y="791"/>
                  </a:cubicBezTo>
                  <a:cubicBezTo>
                    <a:pt x="1779" y="783"/>
                    <a:pt x="1771" y="783"/>
                    <a:pt x="1771" y="783"/>
                  </a:cubicBezTo>
                  <a:lnTo>
                    <a:pt x="1771" y="783"/>
                  </a:lnTo>
                  <a:cubicBezTo>
                    <a:pt x="1739" y="767"/>
                    <a:pt x="1739" y="743"/>
                    <a:pt x="1739" y="712"/>
                  </a:cubicBezTo>
                  <a:cubicBezTo>
                    <a:pt x="1739" y="712"/>
                    <a:pt x="1739" y="712"/>
                    <a:pt x="1739" y="704"/>
                  </a:cubicBezTo>
                  <a:lnTo>
                    <a:pt x="1739" y="696"/>
                  </a:lnTo>
                  <a:cubicBezTo>
                    <a:pt x="1739" y="680"/>
                    <a:pt x="1731" y="680"/>
                    <a:pt x="1708" y="672"/>
                  </a:cubicBezTo>
                  <a:cubicBezTo>
                    <a:pt x="1700" y="672"/>
                    <a:pt x="1692" y="672"/>
                    <a:pt x="1684" y="672"/>
                  </a:cubicBezTo>
                  <a:cubicBezTo>
                    <a:pt x="1676" y="664"/>
                    <a:pt x="1668" y="664"/>
                    <a:pt x="1668" y="664"/>
                  </a:cubicBezTo>
                  <a:cubicBezTo>
                    <a:pt x="1660" y="656"/>
                    <a:pt x="1668" y="649"/>
                    <a:pt x="1668" y="641"/>
                  </a:cubicBezTo>
                  <a:lnTo>
                    <a:pt x="1668" y="641"/>
                  </a:lnTo>
                  <a:cubicBezTo>
                    <a:pt x="1676" y="633"/>
                    <a:pt x="1684" y="609"/>
                    <a:pt x="1684" y="569"/>
                  </a:cubicBezTo>
                  <a:cubicBezTo>
                    <a:pt x="1684" y="491"/>
                    <a:pt x="1637" y="482"/>
                    <a:pt x="1613" y="482"/>
                  </a:cubicBezTo>
                  <a:lnTo>
                    <a:pt x="1613" y="482"/>
                  </a:lnTo>
                  <a:cubicBezTo>
                    <a:pt x="1589" y="475"/>
                    <a:pt x="1589" y="459"/>
                    <a:pt x="1581" y="419"/>
                  </a:cubicBezTo>
                  <a:cubicBezTo>
                    <a:pt x="1581" y="411"/>
                    <a:pt x="1581" y="411"/>
                    <a:pt x="1581" y="411"/>
                  </a:cubicBezTo>
                  <a:cubicBezTo>
                    <a:pt x="1581" y="395"/>
                    <a:pt x="1558" y="388"/>
                    <a:pt x="1526" y="388"/>
                  </a:cubicBezTo>
                  <a:cubicBezTo>
                    <a:pt x="1510" y="388"/>
                    <a:pt x="1486" y="388"/>
                    <a:pt x="1478" y="380"/>
                  </a:cubicBezTo>
                  <a:cubicBezTo>
                    <a:pt x="1471" y="372"/>
                    <a:pt x="1463" y="364"/>
                    <a:pt x="1463" y="364"/>
                  </a:cubicBezTo>
                  <a:cubicBezTo>
                    <a:pt x="1455" y="364"/>
                    <a:pt x="1447" y="372"/>
                    <a:pt x="1431" y="372"/>
                  </a:cubicBezTo>
                  <a:cubicBezTo>
                    <a:pt x="1423" y="380"/>
                    <a:pt x="1407" y="388"/>
                    <a:pt x="1384" y="388"/>
                  </a:cubicBezTo>
                  <a:lnTo>
                    <a:pt x="1384" y="388"/>
                  </a:lnTo>
                  <a:cubicBezTo>
                    <a:pt x="1368" y="395"/>
                    <a:pt x="1360" y="395"/>
                    <a:pt x="1352" y="395"/>
                  </a:cubicBezTo>
                  <a:lnTo>
                    <a:pt x="1352" y="395"/>
                  </a:lnTo>
                  <a:cubicBezTo>
                    <a:pt x="1328" y="395"/>
                    <a:pt x="1320" y="388"/>
                    <a:pt x="1312" y="372"/>
                  </a:cubicBezTo>
                  <a:lnTo>
                    <a:pt x="1312" y="372"/>
                  </a:lnTo>
                  <a:cubicBezTo>
                    <a:pt x="1305" y="372"/>
                    <a:pt x="1305" y="364"/>
                    <a:pt x="1297" y="356"/>
                  </a:cubicBezTo>
                  <a:lnTo>
                    <a:pt x="1297" y="356"/>
                  </a:lnTo>
                  <a:cubicBezTo>
                    <a:pt x="1265" y="324"/>
                    <a:pt x="1067" y="309"/>
                    <a:pt x="996" y="309"/>
                  </a:cubicBezTo>
                  <a:cubicBezTo>
                    <a:pt x="925" y="309"/>
                    <a:pt x="909" y="285"/>
                    <a:pt x="894" y="269"/>
                  </a:cubicBezTo>
                  <a:lnTo>
                    <a:pt x="894" y="269"/>
                  </a:lnTo>
                  <a:cubicBezTo>
                    <a:pt x="894" y="261"/>
                    <a:pt x="886" y="253"/>
                    <a:pt x="886" y="253"/>
                  </a:cubicBezTo>
                  <a:cubicBezTo>
                    <a:pt x="870" y="229"/>
                    <a:pt x="854" y="206"/>
                    <a:pt x="830" y="190"/>
                  </a:cubicBezTo>
                  <a:lnTo>
                    <a:pt x="830" y="190"/>
                  </a:lnTo>
                  <a:cubicBezTo>
                    <a:pt x="822" y="190"/>
                    <a:pt x="814" y="182"/>
                    <a:pt x="814" y="174"/>
                  </a:cubicBezTo>
                  <a:lnTo>
                    <a:pt x="814" y="174"/>
                  </a:lnTo>
                  <a:lnTo>
                    <a:pt x="814" y="174"/>
                  </a:lnTo>
                  <a:cubicBezTo>
                    <a:pt x="806" y="174"/>
                    <a:pt x="806" y="174"/>
                    <a:pt x="806" y="166"/>
                  </a:cubicBezTo>
                  <a:lnTo>
                    <a:pt x="806" y="166"/>
                  </a:lnTo>
                  <a:cubicBezTo>
                    <a:pt x="806" y="166"/>
                    <a:pt x="806" y="166"/>
                    <a:pt x="799" y="166"/>
                  </a:cubicBezTo>
                  <a:cubicBezTo>
                    <a:pt x="783" y="166"/>
                    <a:pt x="783" y="166"/>
                    <a:pt x="783" y="166"/>
                  </a:cubicBezTo>
                  <a:cubicBezTo>
                    <a:pt x="759" y="166"/>
                    <a:pt x="743" y="166"/>
                    <a:pt x="728" y="151"/>
                  </a:cubicBezTo>
                  <a:cubicBezTo>
                    <a:pt x="719" y="143"/>
                    <a:pt x="719" y="135"/>
                    <a:pt x="719" y="135"/>
                  </a:cubicBezTo>
                  <a:cubicBezTo>
                    <a:pt x="719" y="127"/>
                    <a:pt x="719" y="127"/>
                    <a:pt x="719" y="127"/>
                  </a:cubicBezTo>
                  <a:lnTo>
                    <a:pt x="719" y="127"/>
                  </a:lnTo>
                  <a:cubicBezTo>
                    <a:pt x="712" y="127"/>
                    <a:pt x="704" y="135"/>
                    <a:pt x="696" y="135"/>
                  </a:cubicBezTo>
                  <a:cubicBezTo>
                    <a:pt x="672" y="143"/>
                    <a:pt x="656" y="151"/>
                    <a:pt x="648" y="158"/>
                  </a:cubicBezTo>
                  <a:lnTo>
                    <a:pt x="641" y="166"/>
                  </a:lnTo>
                  <a:cubicBezTo>
                    <a:pt x="632" y="166"/>
                    <a:pt x="632" y="158"/>
                    <a:pt x="632" y="158"/>
                  </a:cubicBezTo>
                  <a:cubicBezTo>
                    <a:pt x="625" y="143"/>
                    <a:pt x="632" y="127"/>
                    <a:pt x="641" y="111"/>
                  </a:cubicBezTo>
                  <a:cubicBezTo>
                    <a:pt x="641" y="103"/>
                    <a:pt x="648" y="95"/>
                    <a:pt x="648" y="87"/>
                  </a:cubicBezTo>
                  <a:cubicBezTo>
                    <a:pt x="648" y="79"/>
                    <a:pt x="648" y="71"/>
                    <a:pt x="648" y="64"/>
                  </a:cubicBezTo>
                  <a:cubicBezTo>
                    <a:pt x="648" y="56"/>
                    <a:pt x="648" y="40"/>
                    <a:pt x="656" y="32"/>
                  </a:cubicBezTo>
                  <a:lnTo>
                    <a:pt x="656" y="32"/>
                  </a:lnTo>
                  <a:cubicBezTo>
                    <a:pt x="664" y="24"/>
                    <a:pt x="680" y="8"/>
                    <a:pt x="672" y="0"/>
                  </a:cubicBezTo>
                  <a:cubicBezTo>
                    <a:pt x="672" y="0"/>
                    <a:pt x="672" y="0"/>
                    <a:pt x="664" y="0"/>
                  </a:cubicBezTo>
                  <a:cubicBezTo>
                    <a:pt x="656" y="0"/>
                    <a:pt x="656" y="0"/>
                    <a:pt x="656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671"/>
            <p:cNvSpPr>
              <a:spLocks noChangeArrowheads="1"/>
            </p:cNvSpPr>
            <p:nvPr/>
          </p:nvSpPr>
          <p:spPr bwMode="auto">
            <a:xfrm>
              <a:off x="18466554" y="5106110"/>
              <a:ext cx="491693" cy="278317"/>
            </a:xfrm>
            <a:custGeom>
              <a:avLst/>
              <a:gdLst>
                <a:gd name="T0" fmla="*/ 862 w 934"/>
                <a:gd name="T1" fmla="*/ 475 h 531"/>
                <a:gd name="T2" fmla="*/ 862 w 934"/>
                <a:gd name="T3" fmla="*/ 475 h 531"/>
                <a:gd name="T4" fmla="*/ 862 w 934"/>
                <a:gd name="T5" fmla="*/ 498 h 531"/>
                <a:gd name="T6" fmla="*/ 878 w 934"/>
                <a:gd name="T7" fmla="*/ 506 h 531"/>
                <a:gd name="T8" fmla="*/ 902 w 934"/>
                <a:gd name="T9" fmla="*/ 506 h 531"/>
                <a:gd name="T10" fmla="*/ 933 w 934"/>
                <a:gd name="T11" fmla="*/ 530 h 531"/>
                <a:gd name="T12" fmla="*/ 933 w 934"/>
                <a:gd name="T13" fmla="*/ 530 h 531"/>
                <a:gd name="T14" fmla="*/ 902 w 934"/>
                <a:gd name="T15" fmla="*/ 506 h 531"/>
                <a:gd name="T16" fmla="*/ 878 w 934"/>
                <a:gd name="T17" fmla="*/ 506 h 531"/>
                <a:gd name="T18" fmla="*/ 862 w 934"/>
                <a:gd name="T19" fmla="*/ 498 h 531"/>
                <a:gd name="T20" fmla="*/ 862 w 934"/>
                <a:gd name="T21" fmla="*/ 475 h 531"/>
                <a:gd name="T22" fmla="*/ 657 w 934"/>
                <a:gd name="T23" fmla="*/ 198 h 531"/>
                <a:gd name="T24" fmla="*/ 657 w 934"/>
                <a:gd name="T25" fmla="*/ 198 h 531"/>
                <a:gd name="T26" fmla="*/ 625 w 934"/>
                <a:gd name="T27" fmla="*/ 206 h 531"/>
                <a:gd name="T28" fmla="*/ 578 w 934"/>
                <a:gd name="T29" fmla="*/ 222 h 531"/>
                <a:gd name="T30" fmla="*/ 578 w 934"/>
                <a:gd name="T31" fmla="*/ 222 h 531"/>
                <a:gd name="T32" fmla="*/ 578 w 934"/>
                <a:gd name="T33" fmla="*/ 222 h 531"/>
                <a:gd name="T34" fmla="*/ 625 w 934"/>
                <a:gd name="T35" fmla="*/ 206 h 531"/>
                <a:gd name="T36" fmla="*/ 657 w 934"/>
                <a:gd name="T37" fmla="*/ 198 h 531"/>
                <a:gd name="T38" fmla="*/ 672 w 934"/>
                <a:gd name="T39" fmla="*/ 214 h 531"/>
                <a:gd name="T40" fmla="*/ 720 w 934"/>
                <a:gd name="T41" fmla="*/ 222 h 531"/>
                <a:gd name="T42" fmla="*/ 775 w 934"/>
                <a:gd name="T43" fmla="*/ 245 h 531"/>
                <a:gd name="T44" fmla="*/ 775 w 934"/>
                <a:gd name="T45" fmla="*/ 253 h 531"/>
                <a:gd name="T46" fmla="*/ 807 w 934"/>
                <a:gd name="T47" fmla="*/ 316 h 531"/>
                <a:gd name="T48" fmla="*/ 807 w 934"/>
                <a:gd name="T49" fmla="*/ 316 h 531"/>
                <a:gd name="T50" fmla="*/ 878 w 934"/>
                <a:gd name="T51" fmla="*/ 403 h 531"/>
                <a:gd name="T52" fmla="*/ 878 w 934"/>
                <a:gd name="T53" fmla="*/ 403 h 531"/>
                <a:gd name="T54" fmla="*/ 807 w 934"/>
                <a:gd name="T55" fmla="*/ 316 h 531"/>
                <a:gd name="T56" fmla="*/ 807 w 934"/>
                <a:gd name="T57" fmla="*/ 316 h 531"/>
                <a:gd name="T58" fmla="*/ 775 w 934"/>
                <a:gd name="T59" fmla="*/ 253 h 531"/>
                <a:gd name="T60" fmla="*/ 775 w 934"/>
                <a:gd name="T61" fmla="*/ 245 h 531"/>
                <a:gd name="T62" fmla="*/ 720 w 934"/>
                <a:gd name="T63" fmla="*/ 222 h 531"/>
                <a:gd name="T64" fmla="*/ 672 w 934"/>
                <a:gd name="T65" fmla="*/ 214 h 531"/>
                <a:gd name="T66" fmla="*/ 657 w 934"/>
                <a:gd name="T67" fmla="*/ 198 h 531"/>
                <a:gd name="T68" fmla="*/ 8 w 934"/>
                <a:gd name="T69" fmla="*/ 8 h 531"/>
                <a:gd name="T70" fmla="*/ 8 w 934"/>
                <a:gd name="T71" fmla="*/ 8 h 531"/>
                <a:gd name="T72" fmla="*/ 8 w 934"/>
                <a:gd name="T73" fmla="*/ 8 h 531"/>
                <a:gd name="T74" fmla="*/ 8 w 934"/>
                <a:gd name="T75" fmla="*/ 8 h 531"/>
                <a:gd name="T76" fmla="*/ 0 w 934"/>
                <a:gd name="T77" fmla="*/ 0 h 531"/>
                <a:gd name="T78" fmla="*/ 0 w 934"/>
                <a:gd name="T79" fmla="*/ 0 h 531"/>
                <a:gd name="T80" fmla="*/ 0 w 934"/>
                <a:gd name="T81" fmla="*/ 0 h 531"/>
                <a:gd name="T82" fmla="*/ 8 w 934"/>
                <a:gd name="T83" fmla="*/ 8 h 531"/>
                <a:gd name="T84" fmla="*/ 0 w 934"/>
                <a:gd name="T85" fmla="*/ 0 h 531"/>
                <a:gd name="T86" fmla="*/ 862 w 934"/>
                <a:gd name="T87" fmla="*/ 47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531">
                  <a:moveTo>
                    <a:pt x="862" y="475"/>
                  </a:moveTo>
                  <a:lnTo>
                    <a:pt x="862" y="475"/>
                  </a:lnTo>
                  <a:cubicBezTo>
                    <a:pt x="862" y="483"/>
                    <a:pt x="854" y="490"/>
                    <a:pt x="862" y="498"/>
                  </a:cubicBezTo>
                  <a:cubicBezTo>
                    <a:pt x="862" y="498"/>
                    <a:pt x="870" y="498"/>
                    <a:pt x="878" y="506"/>
                  </a:cubicBezTo>
                  <a:cubicBezTo>
                    <a:pt x="886" y="506"/>
                    <a:pt x="894" y="506"/>
                    <a:pt x="902" y="506"/>
                  </a:cubicBezTo>
                  <a:cubicBezTo>
                    <a:pt x="925" y="514"/>
                    <a:pt x="933" y="514"/>
                    <a:pt x="933" y="530"/>
                  </a:cubicBezTo>
                  <a:lnTo>
                    <a:pt x="933" y="530"/>
                  </a:lnTo>
                  <a:cubicBezTo>
                    <a:pt x="933" y="514"/>
                    <a:pt x="925" y="514"/>
                    <a:pt x="902" y="506"/>
                  </a:cubicBezTo>
                  <a:cubicBezTo>
                    <a:pt x="894" y="506"/>
                    <a:pt x="886" y="506"/>
                    <a:pt x="878" y="506"/>
                  </a:cubicBezTo>
                  <a:cubicBezTo>
                    <a:pt x="870" y="498"/>
                    <a:pt x="862" y="498"/>
                    <a:pt x="862" y="498"/>
                  </a:cubicBezTo>
                  <a:cubicBezTo>
                    <a:pt x="854" y="490"/>
                    <a:pt x="862" y="483"/>
                    <a:pt x="862" y="475"/>
                  </a:cubicBezTo>
                  <a:lnTo>
                    <a:pt x="657" y="198"/>
                  </a:lnTo>
                  <a:lnTo>
                    <a:pt x="657" y="198"/>
                  </a:lnTo>
                  <a:cubicBezTo>
                    <a:pt x="649" y="198"/>
                    <a:pt x="641" y="206"/>
                    <a:pt x="625" y="206"/>
                  </a:cubicBezTo>
                  <a:cubicBezTo>
                    <a:pt x="617" y="214"/>
                    <a:pt x="601" y="222"/>
                    <a:pt x="578" y="222"/>
                  </a:cubicBezTo>
                  <a:lnTo>
                    <a:pt x="578" y="222"/>
                  </a:lnTo>
                  <a:lnTo>
                    <a:pt x="578" y="222"/>
                  </a:lnTo>
                  <a:cubicBezTo>
                    <a:pt x="601" y="222"/>
                    <a:pt x="617" y="214"/>
                    <a:pt x="625" y="206"/>
                  </a:cubicBezTo>
                  <a:cubicBezTo>
                    <a:pt x="641" y="206"/>
                    <a:pt x="649" y="198"/>
                    <a:pt x="657" y="198"/>
                  </a:cubicBezTo>
                  <a:cubicBezTo>
                    <a:pt x="657" y="198"/>
                    <a:pt x="665" y="206"/>
                    <a:pt x="672" y="214"/>
                  </a:cubicBezTo>
                  <a:cubicBezTo>
                    <a:pt x="680" y="222"/>
                    <a:pt x="704" y="222"/>
                    <a:pt x="720" y="222"/>
                  </a:cubicBezTo>
                  <a:cubicBezTo>
                    <a:pt x="752" y="222"/>
                    <a:pt x="775" y="229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9"/>
                    <a:pt x="807" y="316"/>
                  </a:cubicBezTo>
                  <a:lnTo>
                    <a:pt x="807" y="316"/>
                  </a:lnTo>
                  <a:cubicBezTo>
                    <a:pt x="831" y="316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31" y="316"/>
                    <a:pt x="807" y="316"/>
                  </a:cubicBezTo>
                  <a:lnTo>
                    <a:pt x="807" y="316"/>
                  </a:lnTo>
                  <a:cubicBezTo>
                    <a:pt x="783" y="309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9"/>
                    <a:pt x="752" y="222"/>
                    <a:pt x="720" y="222"/>
                  </a:cubicBezTo>
                  <a:cubicBezTo>
                    <a:pt x="704" y="222"/>
                    <a:pt x="680" y="222"/>
                    <a:pt x="672" y="214"/>
                  </a:cubicBezTo>
                  <a:cubicBezTo>
                    <a:pt x="665" y="206"/>
                    <a:pt x="657" y="198"/>
                    <a:pt x="657" y="198"/>
                  </a:cubicBez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0" y="8"/>
                    <a:pt x="8" y="8"/>
                  </a:cubicBezTo>
                  <a:cubicBezTo>
                    <a:pt x="0" y="8"/>
                    <a:pt x="0" y="8"/>
                    <a:pt x="0" y="0"/>
                  </a:cubicBezTo>
                  <a:lnTo>
                    <a:pt x="862" y="475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676"/>
            <p:cNvSpPr>
              <a:spLocks noChangeArrowheads="1"/>
            </p:cNvSpPr>
            <p:nvPr/>
          </p:nvSpPr>
          <p:spPr bwMode="auto">
            <a:xfrm>
              <a:off x="18471193" y="5110749"/>
              <a:ext cx="612297" cy="978747"/>
            </a:xfrm>
            <a:custGeom>
              <a:avLst/>
              <a:gdLst>
                <a:gd name="T0" fmla="*/ 1139 w 1164"/>
                <a:gd name="T1" fmla="*/ 490 h 1859"/>
                <a:gd name="T2" fmla="*/ 1091 w 1164"/>
                <a:gd name="T3" fmla="*/ 561 h 1859"/>
                <a:gd name="T4" fmla="*/ 1036 w 1164"/>
                <a:gd name="T5" fmla="*/ 680 h 1859"/>
                <a:gd name="T6" fmla="*/ 1028 w 1164"/>
                <a:gd name="T7" fmla="*/ 704 h 1859"/>
                <a:gd name="T8" fmla="*/ 1004 w 1164"/>
                <a:gd name="T9" fmla="*/ 704 h 1859"/>
                <a:gd name="T10" fmla="*/ 957 w 1164"/>
                <a:gd name="T11" fmla="*/ 783 h 1859"/>
                <a:gd name="T12" fmla="*/ 894 w 1164"/>
                <a:gd name="T13" fmla="*/ 846 h 1859"/>
                <a:gd name="T14" fmla="*/ 878 w 1164"/>
                <a:gd name="T15" fmla="*/ 870 h 1859"/>
                <a:gd name="T16" fmla="*/ 854 w 1164"/>
                <a:gd name="T17" fmla="*/ 870 h 1859"/>
                <a:gd name="T18" fmla="*/ 910 w 1164"/>
                <a:gd name="T19" fmla="*/ 720 h 1859"/>
                <a:gd name="T20" fmla="*/ 965 w 1164"/>
                <a:gd name="T21" fmla="*/ 680 h 1859"/>
                <a:gd name="T22" fmla="*/ 973 w 1164"/>
                <a:gd name="T23" fmla="*/ 617 h 1859"/>
                <a:gd name="T24" fmla="*/ 965 w 1164"/>
                <a:gd name="T25" fmla="*/ 617 h 1859"/>
                <a:gd name="T26" fmla="*/ 925 w 1164"/>
                <a:gd name="T27" fmla="*/ 704 h 1859"/>
                <a:gd name="T28" fmla="*/ 886 w 1164"/>
                <a:gd name="T29" fmla="*/ 743 h 1859"/>
                <a:gd name="T30" fmla="*/ 854 w 1164"/>
                <a:gd name="T31" fmla="*/ 878 h 1859"/>
                <a:gd name="T32" fmla="*/ 870 w 1164"/>
                <a:gd name="T33" fmla="*/ 870 h 1859"/>
                <a:gd name="T34" fmla="*/ 894 w 1164"/>
                <a:gd name="T35" fmla="*/ 846 h 1859"/>
                <a:gd name="T36" fmla="*/ 957 w 1164"/>
                <a:gd name="T37" fmla="*/ 783 h 1859"/>
                <a:gd name="T38" fmla="*/ 1004 w 1164"/>
                <a:gd name="T39" fmla="*/ 712 h 1859"/>
                <a:gd name="T40" fmla="*/ 1028 w 1164"/>
                <a:gd name="T41" fmla="*/ 712 h 1859"/>
                <a:gd name="T42" fmla="*/ 1044 w 1164"/>
                <a:gd name="T43" fmla="*/ 680 h 1859"/>
                <a:gd name="T44" fmla="*/ 1091 w 1164"/>
                <a:gd name="T45" fmla="*/ 561 h 1859"/>
                <a:gd name="T46" fmla="*/ 1147 w 1164"/>
                <a:gd name="T47" fmla="*/ 498 h 1859"/>
                <a:gd name="T48" fmla="*/ 1155 w 1164"/>
                <a:gd name="T49" fmla="*/ 522 h 1859"/>
                <a:gd name="T50" fmla="*/ 1131 w 1164"/>
                <a:gd name="T51" fmla="*/ 609 h 1859"/>
                <a:gd name="T52" fmla="*/ 1084 w 1164"/>
                <a:gd name="T53" fmla="*/ 696 h 1859"/>
                <a:gd name="T54" fmla="*/ 1075 w 1164"/>
                <a:gd name="T55" fmla="*/ 743 h 1859"/>
                <a:gd name="T56" fmla="*/ 1028 w 1164"/>
                <a:gd name="T57" fmla="*/ 965 h 1859"/>
                <a:gd name="T58" fmla="*/ 1004 w 1164"/>
                <a:gd name="T59" fmla="*/ 1059 h 1859"/>
                <a:gd name="T60" fmla="*/ 965 w 1164"/>
                <a:gd name="T61" fmla="*/ 1376 h 1859"/>
                <a:gd name="T62" fmla="*/ 989 w 1164"/>
                <a:gd name="T63" fmla="*/ 1629 h 1859"/>
                <a:gd name="T64" fmla="*/ 1028 w 1164"/>
                <a:gd name="T65" fmla="*/ 1826 h 1859"/>
                <a:gd name="T66" fmla="*/ 981 w 1164"/>
                <a:gd name="T67" fmla="*/ 1581 h 1859"/>
                <a:gd name="T68" fmla="*/ 981 w 1164"/>
                <a:gd name="T69" fmla="*/ 1312 h 1859"/>
                <a:gd name="T70" fmla="*/ 1020 w 1164"/>
                <a:gd name="T71" fmla="*/ 1052 h 1859"/>
                <a:gd name="T72" fmla="*/ 1036 w 1164"/>
                <a:gd name="T73" fmla="*/ 862 h 1859"/>
                <a:gd name="T74" fmla="*/ 1075 w 1164"/>
                <a:gd name="T75" fmla="*/ 728 h 1859"/>
                <a:gd name="T76" fmla="*/ 1123 w 1164"/>
                <a:gd name="T77" fmla="*/ 632 h 1859"/>
                <a:gd name="T78" fmla="*/ 1147 w 1164"/>
                <a:gd name="T79" fmla="*/ 569 h 1859"/>
                <a:gd name="T80" fmla="*/ 1155 w 1164"/>
                <a:gd name="T81" fmla="*/ 498 h 1859"/>
                <a:gd name="T82" fmla="*/ 570 w 1164"/>
                <a:gd name="T83" fmla="*/ 214 h 1859"/>
                <a:gd name="T84" fmla="*/ 483 w 1164"/>
                <a:gd name="T85" fmla="*/ 182 h 1859"/>
                <a:gd name="T86" fmla="*/ 483 w 1164"/>
                <a:gd name="T87" fmla="*/ 182 h 1859"/>
                <a:gd name="T88" fmla="*/ 16 w 1164"/>
                <a:gd name="T89" fmla="*/ 16 h 1859"/>
                <a:gd name="T90" fmla="*/ 0 w 1164"/>
                <a:gd name="T91" fmla="*/ 0 h 1859"/>
                <a:gd name="T92" fmla="*/ 1147 w 1164"/>
                <a:gd name="T93" fmla="*/ 49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64" h="1859">
                  <a:moveTo>
                    <a:pt x="1147" y="490"/>
                  </a:moveTo>
                  <a:lnTo>
                    <a:pt x="1147" y="490"/>
                  </a:lnTo>
                  <a:cubicBezTo>
                    <a:pt x="1147" y="490"/>
                    <a:pt x="1147" y="490"/>
                    <a:pt x="1139" y="490"/>
                  </a:cubicBezTo>
                  <a:cubicBezTo>
                    <a:pt x="1139" y="498"/>
                    <a:pt x="1139" y="498"/>
                    <a:pt x="1131" y="498"/>
                  </a:cubicBezTo>
                  <a:cubicBezTo>
                    <a:pt x="1123" y="506"/>
                    <a:pt x="1107" y="514"/>
                    <a:pt x="1107" y="530"/>
                  </a:cubicBezTo>
                  <a:cubicBezTo>
                    <a:pt x="1099" y="538"/>
                    <a:pt x="1099" y="546"/>
                    <a:pt x="1091" y="561"/>
                  </a:cubicBezTo>
                  <a:cubicBezTo>
                    <a:pt x="1084" y="569"/>
                    <a:pt x="1075" y="585"/>
                    <a:pt x="1068" y="609"/>
                  </a:cubicBezTo>
                  <a:cubicBezTo>
                    <a:pt x="1060" y="625"/>
                    <a:pt x="1052" y="632"/>
                    <a:pt x="1044" y="648"/>
                  </a:cubicBezTo>
                  <a:cubicBezTo>
                    <a:pt x="1036" y="656"/>
                    <a:pt x="1036" y="664"/>
                    <a:pt x="1036" y="680"/>
                  </a:cubicBezTo>
                  <a:cubicBezTo>
                    <a:pt x="1036" y="688"/>
                    <a:pt x="1036" y="688"/>
                    <a:pt x="1036" y="696"/>
                  </a:cubicBezTo>
                  <a:cubicBezTo>
                    <a:pt x="1036" y="704"/>
                    <a:pt x="1036" y="704"/>
                    <a:pt x="1036" y="704"/>
                  </a:cubicBezTo>
                  <a:lnTo>
                    <a:pt x="1028" y="704"/>
                  </a:lnTo>
                  <a:lnTo>
                    <a:pt x="1028" y="704"/>
                  </a:lnTo>
                  <a:lnTo>
                    <a:pt x="1020" y="704"/>
                  </a:lnTo>
                  <a:cubicBezTo>
                    <a:pt x="1020" y="704"/>
                    <a:pt x="1012" y="704"/>
                    <a:pt x="1004" y="704"/>
                  </a:cubicBezTo>
                  <a:cubicBezTo>
                    <a:pt x="997" y="704"/>
                    <a:pt x="989" y="712"/>
                    <a:pt x="981" y="720"/>
                  </a:cubicBezTo>
                  <a:cubicBezTo>
                    <a:pt x="965" y="743"/>
                    <a:pt x="965" y="751"/>
                    <a:pt x="957" y="775"/>
                  </a:cubicBezTo>
                  <a:cubicBezTo>
                    <a:pt x="957" y="783"/>
                    <a:pt x="957" y="783"/>
                    <a:pt x="957" y="783"/>
                  </a:cubicBezTo>
                  <a:cubicBezTo>
                    <a:pt x="949" y="783"/>
                    <a:pt x="949" y="791"/>
                    <a:pt x="949" y="791"/>
                  </a:cubicBezTo>
                  <a:cubicBezTo>
                    <a:pt x="949" y="807"/>
                    <a:pt x="949" y="807"/>
                    <a:pt x="933" y="814"/>
                  </a:cubicBezTo>
                  <a:cubicBezTo>
                    <a:pt x="917" y="814"/>
                    <a:pt x="894" y="822"/>
                    <a:pt x="894" y="846"/>
                  </a:cubicBezTo>
                  <a:cubicBezTo>
                    <a:pt x="886" y="854"/>
                    <a:pt x="886" y="854"/>
                    <a:pt x="886" y="854"/>
                  </a:cubicBezTo>
                  <a:cubicBezTo>
                    <a:pt x="886" y="862"/>
                    <a:pt x="886" y="870"/>
                    <a:pt x="878" y="870"/>
                  </a:cubicBezTo>
                  <a:lnTo>
                    <a:pt x="878" y="870"/>
                  </a:lnTo>
                  <a:cubicBezTo>
                    <a:pt x="870" y="862"/>
                    <a:pt x="870" y="862"/>
                    <a:pt x="870" y="862"/>
                  </a:cubicBezTo>
                  <a:cubicBezTo>
                    <a:pt x="862" y="862"/>
                    <a:pt x="862" y="870"/>
                    <a:pt x="854" y="870"/>
                  </a:cubicBezTo>
                  <a:lnTo>
                    <a:pt x="854" y="870"/>
                  </a:lnTo>
                  <a:cubicBezTo>
                    <a:pt x="854" y="870"/>
                    <a:pt x="854" y="854"/>
                    <a:pt x="862" y="830"/>
                  </a:cubicBezTo>
                  <a:cubicBezTo>
                    <a:pt x="870" y="775"/>
                    <a:pt x="886" y="759"/>
                    <a:pt x="894" y="743"/>
                  </a:cubicBezTo>
                  <a:cubicBezTo>
                    <a:pt x="902" y="735"/>
                    <a:pt x="910" y="735"/>
                    <a:pt x="910" y="720"/>
                  </a:cubicBezTo>
                  <a:cubicBezTo>
                    <a:pt x="910" y="712"/>
                    <a:pt x="910" y="712"/>
                    <a:pt x="925" y="712"/>
                  </a:cubicBezTo>
                  <a:lnTo>
                    <a:pt x="925" y="712"/>
                  </a:lnTo>
                  <a:cubicBezTo>
                    <a:pt x="941" y="712"/>
                    <a:pt x="957" y="712"/>
                    <a:pt x="965" y="680"/>
                  </a:cubicBezTo>
                  <a:cubicBezTo>
                    <a:pt x="965" y="664"/>
                    <a:pt x="965" y="648"/>
                    <a:pt x="965" y="632"/>
                  </a:cubicBezTo>
                  <a:cubicBezTo>
                    <a:pt x="973" y="625"/>
                    <a:pt x="973" y="617"/>
                    <a:pt x="973" y="609"/>
                  </a:cubicBezTo>
                  <a:cubicBezTo>
                    <a:pt x="973" y="617"/>
                    <a:pt x="973" y="617"/>
                    <a:pt x="973" y="617"/>
                  </a:cubicBezTo>
                  <a:cubicBezTo>
                    <a:pt x="965" y="617"/>
                    <a:pt x="965" y="617"/>
                    <a:pt x="965" y="617"/>
                  </a:cubicBezTo>
                  <a:lnTo>
                    <a:pt x="957" y="609"/>
                  </a:lnTo>
                  <a:cubicBezTo>
                    <a:pt x="957" y="609"/>
                    <a:pt x="965" y="609"/>
                    <a:pt x="965" y="617"/>
                  </a:cubicBezTo>
                  <a:cubicBezTo>
                    <a:pt x="965" y="617"/>
                    <a:pt x="965" y="625"/>
                    <a:pt x="965" y="632"/>
                  </a:cubicBezTo>
                  <a:cubicBezTo>
                    <a:pt x="957" y="648"/>
                    <a:pt x="957" y="656"/>
                    <a:pt x="957" y="680"/>
                  </a:cubicBezTo>
                  <a:cubicBezTo>
                    <a:pt x="949" y="704"/>
                    <a:pt x="941" y="704"/>
                    <a:pt x="925" y="704"/>
                  </a:cubicBezTo>
                  <a:lnTo>
                    <a:pt x="925" y="704"/>
                  </a:lnTo>
                  <a:cubicBezTo>
                    <a:pt x="917" y="704"/>
                    <a:pt x="902" y="704"/>
                    <a:pt x="902" y="720"/>
                  </a:cubicBezTo>
                  <a:cubicBezTo>
                    <a:pt x="902" y="728"/>
                    <a:pt x="894" y="735"/>
                    <a:pt x="886" y="743"/>
                  </a:cubicBezTo>
                  <a:cubicBezTo>
                    <a:pt x="878" y="759"/>
                    <a:pt x="862" y="775"/>
                    <a:pt x="854" y="830"/>
                  </a:cubicBezTo>
                  <a:cubicBezTo>
                    <a:pt x="846" y="870"/>
                    <a:pt x="846" y="870"/>
                    <a:pt x="846" y="878"/>
                  </a:cubicBezTo>
                  <a:cubicBezTo>
                    <a:pt x="846" y="878"/>
                    <a:pt x="846" y="878"/>
                    <a:pt x="854" y="878"/>
                  </a:cubicBezTo>
                  <a:cubicBezTo>
                    <a:pt x="854" y="878"/>
                    <a:pt x="854" y="878"/>
                    <a:pt x="862" y="878"/>
                  </a:cubicBezTo>
                  <a:cubicBezTo>
                    <a:pt x="862" y="870"/>
                    <a:pt x="862" y="870"/>
                    <a:pt x="870" y="870"/>
                  </a:cubicBezTo>
                  <a:lnTo>
                    <a:pt x="870" y="870"/>
                  </a:lnTo>
                  <a:cubicBezTo>
                    <a:pt x="878" y="878"/>
                    <a:pt x="878" y="878"/>
                    <a:pt x="878" y="878"/>
                  </a:cubicBezTo>
                  <a:cubicBezTo>
                    <a:pt x="886" y="878"/>
                    <a:pt x="894" y="870"/>
                    <a:pt x="894" y="862"/>
                  </a:cubicBezTo>
                  <a:cubicBezTo>
                    <a:pt x="894" y="854"/>
                    <a:pt x="894" y="854"/>
                    <a:pt x="894" y="846"/>
                  </a:cubicBezTo>
                  <a:cubicBezTo>
                    <a:pt x="902" y="830"/>
                    <a:pt x="917" y="822"/>
                    <a:pt x="933" y="822"/>
                  </a:cubicBezTo>
                  <a:cubicBezTo>
                    <a:pt x="949" y="814"/>
                    <a:pt x="957" y="807"/>
                    <a:pt x="957" y="791"/>
                  </a:cubicBezTo>
                  <a:lnTo>
                    <a:pt x="957" y="783"/>
                  </a:lnTo>
                  <a:cubicBezTo>
                    <a:pt x="965" y="783"/>
                    <a:pt x="965" y="783"/>
                    <a:pt x="965" y="783"/>
                  </a:cubicBezTo>
                  <a:cubicBezTo>
                    <a:pt x="965" y="759"/>
                    <a:pt x="973" y="751"/>
                    <a:pt x="989" y="728"/>
                  </a:cubicBezTo>
                  <a:cubicBezTo>
                    <a:pt x="989" y="712"/>
                    <a:pt x="997" y="712"/>
                    <a:pt x="1004" y="712"/>
                  </a:cubicBezTo>
                  <a:cubicBezTo>
                    <a:pt x="1012" y="712"/>
                    <a:pt x="1012" y="712"/>
                    <a:pt x="1020" y="712"/>
                  </a:cubicBezTo>
                  <a:lnTo>
                    <a:pt x="1028" y="712"/>
                  </a:lnTo>
                  <a:lnTo>
                    <a:pt x="1028" y="712"/>
                  </a:lnTo>
                  <a:cubicBezTo>
                    <a:pt x="1036" y="712"/>
                    <a:pt x="1036" y="712"/>
                    <a:pt x="1036" y="712"/>
                  </a:cubicBezTo>
                  <a:cubicBezTo>
                    <a:pt x="1044" y="704"/>
                    <a:pt x="1044" y="704"/>
                    <a:pt x="1044" y="696"/>
                  </a:cubicBezTo>
                  <a:cubicBezTo>
                    <a:pt x="1044" y="688"/>
                    <a:pt x="1044" y="688"/>
                    <a:pt x="1044" y="680"/>
                  </a:cubicBezTo>
                  <a:cubicBezTo>
                    <a:pt x="1044" y="672"/>
                    <a:pt x="1044" y="664"/>
                    <a:pt x="1052" y="648"/>
                  </a:cubicBezTo>
                  <a:cubicBezTo>
                    <a:pt x="1060" y="641"/>
                    <a:pt x="1068" y="625"/>
                    <a:pt x="1068" y="609"/>
                  </a:cubicBezTo>
                  <a:cubicBezTo>
                    <a:pt x="1075" y="593"/>
                    <a:pt x="1091" y="577"/>
                    <a:pt x="1091" y="561"/>
                  </a:cubicBezTo>
                  <a:cubicBezTo>
                    <a:pt x="1099" y="554"/>
                    <a:pt x="1107" y="546"/>
                    <a:pt x="1107" y="530"/>
                  </a:cubicBezTo>
                  <a:cubicBezTo>
                    <a:pt x="1115" y="514"/>
                    <a:pt x="1123" y="514"/>
                    <a:pt x="1139" y="506"/>
                  </a:cubicBezTo>
                  <a:lnTo>
                    <a:pt x="1147" y="498"/>
                  </a:lnTo>
                  <a:lnTo>
                    <a:pt x="1147" y="498"/>
                  </a:lnTo>
                  <a:lnTo>
                    <a:pt x="1155" y="498"/>
                  </a:lnTo>
                  <a:cubicBezTo>
                    <a:pt x="1155" y="506"/>
                    <a:pt x="1155" y="514"/>
                    <a:pt x="1155" y="522"/>
                  </a:cubicBezTo>
                  <a:cubicBezTo>
                    <a:pt x="1155" y="522"/>
                    <a:pt x="1155" y="530"/>
                    <a:pt x="1147" y="538"/>
                  </a:cubicBezTo>
                  <a:cubicBezTo>
                    <a:pt x="1147" y="546"/>
                    <a:pt x="1139" y="554"/>
                    <a:pt x="1147" y="569"/>
                  </a:cubicBezTo>
                  <a:cubicBezTo>
                    <a:pt x="1147" y="585"/>
                    <a:pt x="1139" y="593"/>
                    <a:pt x="1131" y="609"/>
                  </a:cubicBezTo>
                  <a:cubicBezTo>
                    <a:pt x="1123" y="617"/>
                    <a:pt x="1123" y="625"/>
                    <a:pt x="1115" y="632"/>
                  </a:cubicBezTo>
                  <a:lnTo>
                    <a:pt x="1115" y="632"/>
                  </a:lnTo>
                  <a:cubicBezTo>
                    <a:pt x="1115" y="648"/>
                    <a:pt x="1115" y="664"/>
                    <a:pt x="1084" y="696"/>
                  </a:cubicBezTo>
                  <a:cubicBezTo>
                    <a:pt x="1075" y="704"/>
                    <a:pt x="1075" y="704"/>
                    <a:pt x="1075" y="712"/>
                  </a:cubicBezTo>
                  <a:cubicBezTo>
                    <a:pt x="1060" y="720"/>
                    <a:pt x="1060" y="720"/>
                    <a:pt x="1068" y="735"/>
                  </a:cubicBezTo>
                  <a:lnTo>
                    <a:pt x="1075" y="743"/>
                  </a:lnTo>
                  <a:cubicBezTo>
                    <a:pt x="1084" y="767"/>
                    <a:pt x="1075" y="783"/>
                    <a:pt x="1060" y="807"/>
                  </a:cubicBezTo>
                  <a:cubicBezTo>
                    <a:pt x="1052" y="822"/>
                    <a:pt x="1036" y="838"/>
                    <a:pt x="1028" y="862"/>
                  </a:cubicBezTo>
                  <a:cubicBezTo>
                    <a:pt x="1012" y="909"/>
                    <a:pt x="1020" y="933"/>
                    <a:pt x="1028" y="965"/>
                  </a:cubicBezTo>
                  <a:cubicBezTo>
                    <a:pt x="1028" y="972"/>
                    <a:pt x="1036" y="988"/>
                    <a:pt x="1036" y="996"/>
                  </a:cubicBezTo>
                  <a:cubicBezTo>
                    <a:pt x="1044" y="1028"/>
                    <a:pt x="1036" y="1036"/>
                    <a:pt x="1020" y="1044"/>
                  </a:cubicBezTo>
                  <a:cubicBezTo>
                    <a:pt x="1012" y="1052"/>
                    <a:pt x="1012" y="1052"/>
                    <a:pt x="1004" y="1059"/>
                  </a:cubicBezTo>
                  <a:cubicBezTo>
                    <a:pt x="989" y="1075"/>
                    <a:pt x="965" y="1154"/>
                    <a:pt x="981" y="1202"/>
                  </a:cubicBezTo>
                  <a:cubicBezTo>
                    <a:pt x="997" y="1257"/>
                    <a:pt x="1004" y="1289"/>
                    <a:pt x="981" y="1312"/>
                  </a:cubicBezTo>
                  <a:cubicBezTo>
                    <a:pt x="957" y="1328"/>
                    <a:pt x="965" y="1344"/>
                    <a:pt x="965" y="1376"/>
                  </a:cubicBezTo>
                  <a:cubicBezTo>
                    <a:pt x="965" y="1399"/>
                    <a:pt x="965" y="1431"/>
                    <a:pt x="957" y="1463"/>
                  </a:cubicBezTo>
                  <a:cubicBezTo>
                    <a:pt x="941" y="1518"/>
                    <a:pt x="949" y="1534"/>
                    <a:pt x="973" y="1589"/>
                  </a:cubicBezTo>
                  <a:cubicBezTo>
                    <a:pt x="981" y="1597"/>
                    <a:pt x="981" y="1613"/>
                    <a:pt x="989" y="1629"/>
                  </a:cubicBezTo>
                  <a:cubicBezTo>
                    <a:pt x="1012" y="1676"/>
                    <a:pt x="1020" y="1739"/>
                    <a:pt x="1020" y="1826"/>
                  </a:cubicBezTo>
                  <a:cubicBezTo>
                    <a:pt x="965" y="1834"/>
                    <a:pt x="846" y="1850"/>
                    <a:pt x="720" y="1858"/>
                  </a:cubicBezTo>
                  <a:cubicBezTo>
                    <a:pt x="854" y="1850"/>
                    <a:pt x="965" y="1834"/>
                    <a:pt x="1028" y="1826"/>
                  </a:cubicBezTo>
                  <a:lnTo>
                    <a:pt x="1028" y="1826"/>
                  </a:lnTo>
                  <a:cubicBezTo>
                    <a:pt x="1028" y="1739"/>
                    <a:pt x="1012" y="1676"/>
                    <a:pt x="997" y="1629"/>
                  </a:cubicBezTo>
                  <a:cubicBezTo>
                    <a:pt x="989" y="1613"/>
                    <a:pt x="981" y="1597"/>
                    <a:pt x="981" y="1581"/>
                  </a:cubicBezTo>
                  <a:cubicBezTo>
                    <a:pt x="957" y="1534"/>
                    <a:pt x="949" y="1518"/>
                    <a:pt x="965" y="1463"/>
                  </a:cubicBezTo>
                  <a:cubicBezTo>
                    <a:pt x="973" y="1431"/>
                    <a:pt x="973" y="1399"/>
                    <a:pt x="973" y="1376"/>
                  </a:cubicBezTo>
                  <a:cubicBezTo>
                    <a:pt x="973" y="1352"/>
                    <a:pt x="965" y="1328"/>
                    <a:pt x="981" y="1312"/>
                  </a:cubicBezTo>
                  <a:cubicBezTo>
                    <a:pt x="1012" y="1289"/>
                    <a:pt x="1004" y="1257"/>
                    <a:pt x="989" y="1202"/>
                  </a:cubicBezTo>
                  <a:cubicBezTo>
                    <a:pt x="973" y="1154"/>
                    <a:pt x="997" y="1083"/>
                    <a:pt x="1012" y="1059"/>
                  </a:cubicBezTo>
                  <a:cubicBezTo>
                    <a:pt x="1020" y="1059"/>
                    <a:pt x="1020" y="1052"/>
                    <a:pt x="1020" y="1052"/>
                  </a:cubicBezTo>
                  <a:cubicBezTo>
                    <a:pt x="1036" y="1036"/>
                    <a:pt x="1052" y="1028"/>
                    <a:pt x="1044" y="996"/>
                  </a:cubicBezTo>
                  <a:cubicBezTo>
                    <a:pt x="1044" y="981"/>
                    <a:pt x="1036" y="972"/>
                    <a:pt x="1036" y="965"/>
                  </a:cubicBezTo>
                  <a:cubicBezTo>
                    <a:pt x="1028" y="933"/>
                    <a:pt x="1020" y="909"/>
                    <a:pt x="1036" y="862"/>
                  </a:cubicBezTo>
                  <a:cubicBezTo>
                    <a:pt x="1044" y="846"/>
                    <a:pt x="1052" y="830"/>
                    <a:pt x="1068" y="814"/>
                  </a:cubicBezTo>
                  <a:cubicBezTo>
                    <a:pt x="1084" y="783"/>
                    <a:pt x="1091" y="767"/>
                    <a:pt x="1084" y="743"/>
                  </a:cubicBezTo>
                  <a:cubicBezTo>
                    <a:pt x="1075" y="735"/>
                    <a:pt x="1075" y="728"/>
                    <a:pt x="1075" y="728"/>
                  </a:cubicBezTo>
                  <a:cubicBezTo>
                    <a:pt x="1068" y="720"/>
                    <a:pt x="1068" y="720"/>
                    <a:pt x="1075" y="712"/>
                  </a:cubicBezTo>
                  <a:cubicBezTo>
                    <a:pt x="1084" y="712"/>
                    <a:pt x="1084" y="704"/>
                    <a:pt x="1091" y="696"/>
                  </a:cubicBezTo>
                  <a:cubicBezTo>
                    <a:pt x="1115" y="664"/>
                    <a:pt x="1123" y="648"/>
                    <a:pt x="1123" y="632"/>
                  </a:cubicBezTo>
                  <a:lnTo>
                    <a:pt x="1123" y="632"/>
                  </a:lnTo>
                  <a:cubicBezTo>
                    <a:pt x="1123" y="625"/>
                    <a:pt x="1131" y="617"/>
                    <a:pt x="1139" y="609"/>
                  </a:cubicBezTo>
                  <a:cubicBezTo>
                    <a:pt x="1147" y="601"/>
                    <a:pt x="1155" y="585"/>
                    <a:pt x="1147" y="569"/>
                  </a:cubicBezTo>
                  <a:cubicBezTo>
                    <a:pt x="1147" y="561"/>
                    <a:pt x="1155" y="546"/>
                    <a:pt x="1155" y="538"/>
                  </a:cubicBezTo>
                  <a:cubicBezTo>
                    <a:pt x="1163" y="530"/>
                    <a:pt x="1163" y="530"/>
                    <a:pt x="1163" y="522"/>
                  </a:cubicBezTo>
                  <a:cubicBezTo>
                    <a:pt x="1163" y="514"/>
                    <a:pt x="1163" y="498"/>
                    <a:pt x="1155" y="498"/>
                  </a:cubicBezTo>
                  <a:cubicBezTo>
                    <a:pt x="1155" y="490"/>
                    <a:pt x="1155" y="490"/>
                    <a:pt x="1147" y="490"/>
                  </a:cubicBezTo>
                  <a:lnTo>
                    <a:pt x="570" y="214"/>
                  </a:lnTo>
                  <a:lnTo>
                    <a:pt x="570" y="214"/>
                  </a:lnTo>
                  <a:cubicBezTo>
                    <a:pt x="554" y="221"/>
                    <a:pt x="546" y="221"/>
                    <a:pt x="538" y="221"/>
                  </a:cubicBezTo>
                  <a:cubicBezTo>
                    <a:pt x="546" y="221"/>
                    <a:pt x="554" y="221"/>
                    <a:pt x="570" y="214"/>
                  </a:cubicBezTo>
                  <a:lnTo>
                    <a:pt x="483" y="182"/>
                  </a:lnTo>
                  <a:lnTo>
                    <a:pt x="483" y="182"/>
                  </a:lnTo>
                  <a:cubicBezTo>
                    <a:pt x="491" y="190"/>
                    <a:pt x="491" y="198"/>
                    <a:pt x="498" y="198"/>
                  </a:cubicBezTo>
                  <a:cubicBezTo>
                    <a:pt x="491" y="198"/>
                    <a:pt x="491" y="190"/>
                    <a:pt x="483" y="182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8" y="16"/>
                    <a:pt x="16" y="16"/>
                  </a:cubicBezTo>
                  <a:cubicBezTo>
                    <a:pt x="8" y="16"/>
                    <a:pt x="0" y="8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47" y="49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3" name="Freeform 677"/>
            <p:cNvSpPr>
              <a:spLocks noChangeArrowheads="1"/>
            </p:cNvSpPr>
            <p:nvPr/>
          </p:nvSpPr>
          <p:spPr bwMode="auto">
            <a:xfrm>
              <a:off x="18471193" y="5106110"/>
              <a:ext cx="507929" cy="324703"/>
            </a:xfrm>
            <a:custGeom>
              <a:avLst/>
              <a:gdLst>
                <a:gd name="T0" fmla="*/ 933 w 966"/>
                <a:gd name="T1" fmla="*/ 546 h 618"/>
                <a:gd name="T2" fmla="*/ 933 w 966"/>
                <a:gd name="T3" fmla="*/ 546 h 618"/>
                <a:gd name="T4" fmla="*/ 957 w 966"/>
                <a:gd name="T5" fmla="*/ 609 h 618"/>
                <a:gd name="T6" fmla="*/ 965 w 966"/>
                <a:gd name="T7" fmla="*/ 617 h 618"/>
                <a:gd name="T8" fmla="*/ 965 w 966"/>
                <a:gd name="T9" fmla="*/ 617 h 618"/>
                <a:gd name="T10" fmla="*/ 957 w 966"/>
                <a:gd name="T11" fmla="*/ 609 h 618"/>
                <a:gd name="T12" fmla="*/ 933 w 966"/>
                <a:gd name="T13" fmla="*/ 546 h 618"/>
                <a:gd name="T14" fmla="*/ 16 w 966"/>
                <a:gd name="T15" fmla="*/ 16 h 618"/>
                <a:gd name="T16" fmla="*/ 16 w 966"/>
                <a:gd name="T17" fmla="*/ 16 h 618"/>
                <a:gd name="T18" fmla="*/ 16 w 966"/>
                <a:gd name="T19" fmla="*/ 16 h 618"/>
                <a:gd name="T20" fmla="*/ 72 w 966"/>
                <a:gd name="T21" fmla="*/ 79 h 618"/>
                <a:gd name="T22" fmla="*/ 87 w 966"/>
                <a:gd name="T23" fmla="*/ 95 h 618"/>
                <a:gd name="T24" fmla="*/ 87 w 966"/>
                <a:gd name="T25" fmla="*/ 95 h 618"/>
                <a:gd name="T26" fmla="*/ 182 w 966"/>
                <a:gd name="T27" fmla="*/ 135 h 618"/>
                <a:gd name="T28" fmla="*/ 491 w 966"/>
                <a:gd name="T29" fmla="*/ 190 h 618"/>
                <a:gd name="T30" fmla="*/ 498 w 966"/>
                <a:gd name="T31" fmla="*/ 206 h 618"/>
                <a:gd name="T32" fmla="*/ 538 w 966"/>
                <a:gd name="T33" fmla="*/ 222 h 618"/>
                <a:gd name="T34" fmla="*/ 570 w 966"/>
                <a:gd name="T35" fmla="*/ 214 h 618"/>
                <a:gd name="T36" fmla="*/ 617 w 966"/>
                <a:gd name="T37" fmla="*/ 206 h 618"/>
                <a:gd name="T38" fmla="*/ 649 w 966"/>
                <a:gd name="T39" fmla="*/ 190 h 618"/>
                <a:gd name="T40" fmla="*/ 664 w 966"/>
                <a:gd name="T41" fmla="*/ 206 h 618"/>
                <a:gd name="T42" fmla="*/ 712 w 966"/>
                <a:gd name="T43" fmla="*/ 214 h 618"/>
                <a:gd name="T44" fmla="*/ 775 w 966"/>
                <a:gd name="T45" fmla="*/ 245 h 618"/>
                <a:gd name="T46" fmla="*/ 775 w 966"/>
                <a:gd name="T47" fmla="*/ 253 h 618"/>
                <a:gd name="T48" fmla="*/ 799 w 966"/>
                <a:gd name="T49" fmla="*/ 309 h 618"/>
                <a:gd name="T50" fmla="*/ 799 w 966"/>
                <a:gd name="T51" fmla="*/ 309 h 618"/>
                <a:gd name="T52" fmla="*/ 878 w 966"/>
                <a:gd name="T53" fmla="*/ 403 h 618"/>
                <a:gd name="T54" fmla="*/ 878 w 966"/>
                <a:gd name="T55" fmla="*/ 403 h 618"/>
                <a:gd name="T56" fmla="*/ 799 w 966"/>
                <a:gd name="T57" fmla="*/ 309 h 618"/>
                <a:gd name="T58" fmla="*/ 799 w 966"/>
                <a:gd name="T59" fmla="*/ 309 h 618"/>
                <a:gd name="T60" fmla="*/ 775 w 966"/>
                <a:gd name="T61" fmla="*/ 253 h 618"/>
                <a:gd name="T62" fmla="*/ 775 w 966"/>
                <a:gd name="T63" fmla="*/ 245 h 618"/>
                <a:gd name="T64" fmla="*/ 712 w 966"/>
                <a:gd name="T65" fmla="*/ 214 h 618"/>
                <a:gd name="T66" fmla="*/ 664 w 966"/>
                <a:gd name="T67" fmla="*/ 206 h 618"/>
                <a:gd name="T68" fmla="*/ 649 w 966"/>
                <a:gd name="T69" fmla="*/ 190 h 618"/>
                <a:gd name="T70" fmla="*/ 617 w 966"/>
                <a:gd name="T71" fmla="*/ 206 h 618"/>
                <a:gd name="T72" fmla="*/ 570 w 966"/>
                <a:gd name="T73" fmla="*/ 214 h 618"/>
                <a:gd name="T74" fmla="*/ 538 w 966"/>
                <a:gd name="T75" fmla="*/ 222 h 618"/>
                <a:gd name="T76" fmla="*/ 498 w 966"/>
                <a:gd name="T77" fmla="*/ 206 h 618"/>
                <a:gd name="T78" fmla="*/ 491 w 966"/>
                <a:gd name="T79" fmla="*/ 190 h 618"/>
                <a:gd name="T80" fmla="*/ 182 w 966"/>
                <a:gd name="T81" fmla="*/ 135 h 618"/>
                <a:gd name="T82" fmla="*/ 87 w 966"/>
                <a:gd name="T83" fmla="*/ 95 h 618"/>
                <a:gd name="T84" fmla="*/ 87 w 966"/>
                <a:gd name="T85" fmla="*/ 95 h 618"/>
                <a:gd name="T86" fmla="*/ 72 w 966"/>
                <a:gd name="T87" fmla="*/ 79 h 618"/>
                <a:gd name="T88" fmla="*/ 16 w 966"/>
                <a:gd name="T89" fmla="*/ 16 h 618"/>
                <a:gd name="T90" fmla="*/ 16 w 966"/>
                <a:gd name="T91" fmla="*/ 16 h 618"/>
                <a:gd name="T92" fmla="*/ 16 w 966"/>
                <a:gd name="T93" fmla="*/ 16 h 618"/>
                <a:gd name="T94" fmla="*/ 16 w 966"/>
                <a:gd name="T95" fmla="*/ 16 h 618"/>
                <a:gd name="T96" fmla="*/ 16 w 966"/>
                <a:gd name="T97" fmla="*/ 16 h 618"/>
                <a:gd name="T98" fmla="*/ 16 w 966"/>
                <a:gd name="T99" fmla="*/ 16 h 618"/>
                <a:gd name="T100" fmla="*/ 0 w 966"/>
                <a:gd name="T101" fmla="*/ 0 h 618"/>
                <a:gd name="T102" fmla="*/ 0 w 966"/>
                <a:gd name="T103" fmla="*/ 0 h 618"/>
                <a:gd name="T104" fmla="*/ 0 w 966"/>
                <a:gd name="T105" fmla="*/ 0 h 618"/>
                <a:gd name="T106" fmla="*/ 16 w 966"/>
                <a:gd name="T107" fmla="*/ 16 h 618"/>
                <a:gd name="T108" fmla="*/ 0 w 966"/>
                <a:gd name="T109" fmla="*/ 0 h 618"/>
                <a:gd name="T110" fmla="*/ 933 w 966"/>
                <a:gd name="T111" fmla="*/ 54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6" h="618">
                  <a:moveTo>
                    <a:pt x="933" y="546"/>
                  </a:moveTo>
                  <a:lnTo>
                    <a:pt x="933" y="546"/>
                  </a:lnTo>
                  <a:cubicBezTo>
                    <a:pt x="933" y="577"/>
                    <a:pt x="933" y="601"/>
                    <a:pt x="957" y="609"/>
                  </a:cubicBezTo>
                  <a:cubicBezTo>
                    <a:pt x="965" y="609"/>
                    <a:pt x="965" y="617"/>
                    <a:pt x="965" y="617"/>
                  </a:cubicBezTo>
                  <a:lnTo>
                    <a:pt x="965" y="617"/>
                  </a:lnTo>
                  <a:cubicBezTo>
                    <a:pt x="965" y="617"/>
                    <a:pt x="965" y="609"/>
                    <a:pt x="957" y="609"/>
                  </a:cubicBezTo>
                  <a:cubicBezTo>
                    <a:pt x="933" y="601"/>
                    <a:pt x="933" y="577"/>
                    <a:pt x="933" y="54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cubicBezTo>
                    <a:pt x="40" y="32"/>
                    <a:pt x="64" y="63"/>
                    <a:pt x="72" y="79"/>
                  </a:cubicBezTo>
                  <a:cubicBezTo>
                    <a:pt x="80" y="87"/>
                    <a:pt x="80" y="95"/>
                    <a:pt x="87" y="95"/>
                  </a:cubicBezTo>
                  <a:lnTo>
                    <a:pt x="87" y="95"/>
                  </a:lnTo>
                  <a:cubicBezTo>
                    <a:pt x="95" y="111"/>
                    <a:pt x="111" y="135"/>
                    <a:pt x="182" y="135"/>
                  </a:cubicBezTo>
                  <a:cubicBezTo>
                    <a:pt x="253" y="135"/>
                    <a:pt x="451" y="150"/>
                    <a:pt x="491" y="190"/>
                  </a:cubicBezTo>
                  <a:cubicBezTo>
                    <a:pt x="491" y="190"/>
                    <a:pt x="498" y="198"/>
                    <a:pt x="498" y="206"/>
                  </a:cubicBezTo>
                  <a:cubicBezTo>
                    <a:pt x="514" y="214"/>
                    <a:pt x="522" y="222"/>
                    <a:pt x="538" y="222"/>
                  </a:cubicBezTo>
                  <a:cubicBezTo>
                    <a:pt x="546" y="222"/>
                    <a:pt x="554" y="222"/>
                    <a:pt x="570" y="214"/>
                  </a:cubicBezTo>
                  <a:cubicBezTo>
                    <a:pt x="585" y="214"/>
                    <a:pt x="601" y="206"/>
                    <a:pt x="617" y="206"/>
                  </a:cubicBezTo>
                  <a:cubicBezTo>
                    <a:pt x="625" y="198"/>
                    <a:pt x="633" y="190"/>
                    <a:pt x="649" y="190"/>
                  </a:cubicBezTo>
                  <a:cubicBezTo>
                    <a:pt x="657" y="190"/>
                    <a:pt x="664" y="198"/>
                    <a:pt x="664" y="206"/>
                  </a:cubicBezTo>
                  <a:cubicBezTo>
                    <a:pt x="672" y="214"/>
                    <a:pt x="696" y="214"/>
                    <a:pt x="712" y="214"/>
                  </a:cubicBezTo>
                  <a:cubicBezTo>
                    <a:pt x="744" y="222"/>
                    <a:pt x="775" y="222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1"/>
                    <a:pt x="799" y="309"/>
                  </a:cubicBezTo>
                  <a:lnTo>
                    <a:pt x="799" y="309"/>
                  </a:lnTo>
                  <a:cubicBezTo>
                    <a:pt x="823" y="309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23" y="309"/>
                    <a:pt x="799" y="309"/>
                  </a:cubicBezTo>
                  <a:lnTo>
                    <a:pt x="799" y="309"/>
                  </a:lnTo>
                  <a:cubicBezTo>
                    <a:pt x="783" y="301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2"/>
                    <a:pt x="744" y="222"/>
                    <a:pt x="712" y="214"/>
                  </a:cubicBezTo>
                  <a:cubicBezTo>
                    <a:pt x="696" y="214"/>
                    <a:pt x="672" y="214"/>
                    <a:pt x="664" y="206"/>
                  </a:cubicBezTo>
                  <a:cubicBezTo>
                    <a:pt x="664" y="198"/>
                    <a:pt x="657" y="190"/>
                    <a:pt x="649" y="190"/>
                  </a:cubicBezTo>
                  <a:cubicBezTo>
                    <a:pt x="633" y="190"/>
                    <a:pt x="625" y="198"/>
                    <a:pt x="617" y="206"/>
                  </a:cubicBezTo>
                  <a:cubicBezTo>
                    <a:pt x="601" y="206"/>
                    <a:pt x="585" y="214"/>
                    <a:pt x="570" y="214"/>
                  </a:cubicBezTo>
                  <a:cubicBezTo>
                    <a:pt x="554" y="222"/>
                    <a:pt x="546" y="222"/>
                    <a:pt x="538" y="222"/>
                  </a:cubicBezTo>
                  <a:cubicBezTo>
                    <a:pt x="522" y="222"/>
                    <a:pt x="514" y="214"/>
                    <a:pt x="498" y="206"/>
                  </a:cubicBezTo>
                  <a:cubicBezTo>
                    <a:pt x="498" y="198"/>
                    <a:pt x="491" y="190"/>
                    <a:pt x="491" y="190"/>
                  </a:cubicBezTo>
                  <a:cubicBezTo>
                    <a:pt x="451" y="150"/>
                    <a:pt x="253" y="135"/>
                    <a:pt x="182" y="135"/>
                  </a:cubicBezTo>
                  <a:cubicBezTo>
                    <a:pt x="111" y="135"/>
                    <a:pt x="95" y="111"/>
                    <a:pt x="87" y="95"/>
                  </a:cubicBezTo>
                  <a:lnTo>
                    <a:pt x="87" y="95"/>
                  </a:lnTo>
                  <a:cubicBezTo>
                    <a:pt x="80" y="95"/>
                    <a:pt x="80" y="87"/>
                    <a:pt x="72" y="79"/>
                  </a:cubicBezTo>
                  <a:cubicBezTo>
                    <a:pt x="64" y="63"/>
                    <a:pt x="40" y="32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" y="8"/>
                    <a:pt x="16" y="16"/>
                    <a:pt x="16" y="16"/>
                  </a:cubicBezTo>
                  <a:cubicBezTo>
                    <a:pt x="16" y="16"/>
                    <a:pt x="8" y="8"/>
                    <a:pt x="0" y="0"/>
                  </a:cubicBezTo>
                  <a:lnTo>
                    <a:pt x="933" y="546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4" name="Freeform 678"/>
            <p:cNvSpPr>
              <a:spLocks noChangeArrowheads="1"/>
            </p:cNvSpPr>
            <p:nvPr/>
          </p:nvSpPr>
          <p:spPr bwMode="auto">
            <a:xfrm>
              <a:off x="18464235" y="5101472"/>
              <a:ext cx="519524" cy="333980"/>
            </a:xfrm>
            <a:custGeom>
              <a:avLst/>
              <a:gdLst>
                <a:gd name="T0" fmla="*/ 7 w 989"/>
                <a:gd name="T1" fmla="*/ 0 h 634"/>
                <a:gd name="T2" fmla="*/ 0 w 989"/>
                <a:gd name="T3" fmla="*/ 0 h 634"/>
                <a:gd name="T4" fmla="*/ 7 w 989"/>
                <a:gd name="T5" fmla="*/ 8 h 634"/>
                <a:gd name="T6" fmla="*/ 7 w 989"/>
                <a:gd name="T7" fmla="*/ 8 h 634"/>
                <a:gd name="T8" fmla="*/ 15 w 989"/>
                <a:gd name="T9" fmla="*/ 16 h 634"/>
                <a:gd name="T10" fmla="*/ 31 w 989"/>
                <a:gd name="T11" fmla="*/ 32 h 634"/>
                <a:gd name="T12" fmla="*/ 87 w 989"/>
                <a:gd name="T13" fmla="*/ 95 h 634"/>
                <a:gd name="T14" fmla="*/ 95 w 989"/>
                <a:gd name="T15" fmla="*/ 111 h 634"/>
                <a:gd name="T16" fmla="*/ 498 w 989"/>
                <a:gd name="T17" fmla="*/ 198 h 634"/>
                <a:gd name="T18" fmla="*/ 513 w 989"/>
                <a:gd name="T19" fmla="*/ 214 h 634"/>
                <a:gd name="T20" fmla="*/ 553 w 989"/>
                <a:gd name="T21" fmla="*/ 237 h 634"/>
                <a:gd name="T22" fmla="*/ 585 w 989"/>
                <a:gd name="T23" fmla="*/ 230 h 634"/>
                <a:gd name="T24" fmla="*/ 632 w 989"/>
                <a:gd name="T25" fmla="*/ 214 h 634"/>
                <a:gd name="T26" fmla="*/ 679 w 989"/>
                <a:gd name="T27" fmla="*/ 222 h 634"/>
                <a:gd name="T28" fmla="*/ 782 w 989"/>
                <a:gd name="T29" fmla="*/ 253 h 634"/>
                <a:gd name="T30" fmla="*/ 814 w 989"/>
                <a:gd name="T31" fmla="*/ 324 h 634"/>
                <a:gd name="T32" fmla="*/ 885 w 989"/>
                <a:gd name="T33" fmla="*/ 411 h 634"/>
                <a:gd name="T34" fmla="*/ 885 w 989"/>
                <a:gd name="T35" fmla="*/ 411 h 634"/>
                <a:gd name="T36" fmla="*/ 869 w 989"/>
                <a:gd name="T37" fmla="*/ 483 h 634"/>
                <a:gd name="T38" fmla="*/ 885 w 989"/>
                <a:gd name="T39" fmla="*/ 514 h 634"/>
                <a:gd name="T40" fmla="*/ 940 w 989"/>
                <a:gd name="T41" fmla="*/ 538 h 634"/>
                <a:gd name="T42" fmla="*/ 940 w 989"/>
                <a:gd name="T43" fmla="*/ 538 h 634"/>
                <a:gd name="T44" fmla="*/ 940 w 989"/>
                <a:gd name="T45" fmla="*/ 554 h 634"/>
                <a:gd name="T46" fmla="*/ 972 w 989"/>
                <a:gd name="T47" fmla="*/ 625 h 634"/>
                <a:gd name="T48" fmla="*/ 988 w 989"/>
                <a:gd name="T49" fmla="*/ 633 h 634"/>
                <a:gd name="T50" fmla="*/ 988 w 989"/>
                <a:gd name="T51" fmla="*/ 625 h 634"/>
                <a:gd name="T52" fmla="*/ 988 w 989"/>
                <a:gd name="T53" fmla="*/ 625 h 634"/>
                <a:gd name="T54" fmla="*/ 980 w 989"/>
                <a:gd name="T55" fmla="*/ 625 h 634"/>
                <a:gd name="T56" fmla="*/ 948 w 989"/>
                <a:gd name="T57" fmla="*/ 554 h 634"/>
                <a:gd name="T58" fmla="*/ 948 w 989"/>
                <a:gd name="T59" fmla="*/ 538 h 634"/>
                <a:gd name="T60" fmla="*/ 885 w 989"/>
                <a:gd name="T61" fmla="*/ 506 h 634"/>
                <a:gd name="T62" fmla="*/ 877 w 989"/>
                <a:gd name="T63" fmla="*/ 498 h 634"/>
                <a:gd name="T64" fmla="*/ 893 w 989"/>
                <a:gd name="T65" fmla="*/ 411 h 634"/>
                <a:gd name="T66" fmla="*/ 814 w 989"/>
                <a:gd name="T67" fmla="*/ 317 h 634"/>
                <a:gd name="T68" fmla="*/ 790 w 989"/>
                <a:gd name="T69" fmla="*/ 253 h 634"/>
                <a:gd name="T70" fmla="*/ 679 w 989"/>
                <a:gd name="T71" fmla="*/ 214 h 634"/>
                <a:gd name="T72" fmla="*/ 632 w 989"/>
                <a:gd name="T73" fmla="*/ 214 h 634"/>
                <a:gd name="T74" fmla="*/ 553 w 989"/>
                <a:gd name="T75" fmla="*/ 230 h 634"/>
                <a:gd name="T76" fmla="*/ 506 w 989"/>
                <a:gd name="T77" fmla="*/ 198 h 634"/>
                <a:gd name="T78" fmla="*/ 102 w 989"/>
                <a:gd name="T79" fmla="*/ 103 h 634"/>
                <a:gd name="T80" fmla="*/ 87 w 989"/>
                <a:gd name="T81" fmla="*/ 87 h 634"/>
                <a:gd name="T82" fmla="*/ 31 w 989"/>
                <a:gd name="T83" fmla="*/ 24 h 634"/>
                <a:gd name="T84" fmla="*/ 31 w 989"/>
                <a:gd name="T85" fmla="*/ 24 h 634"/>
                <a:gd name="T86" fmla="*/ 15 w 989"/>
                <a:gd name="T87" fmla="*/ 8 h 634"/>
                <a:gd name="T88" fmla="*/ 15 w 989"/>
                <a:gd name="T89" fmla="*/ 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634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7" y="0"/>
                    <a:pt x="0" y="0"/>
                  </a:cubicBezTo>
                  <a:lnTo>
                    <a:pt x="0" y="0"/>
                  </a:lnTo>
                  <a:cubicBezTo>
                    <a:pt x="7" y="8"/>
                    <a:pt x="7" y="8"/>
                    <a:pt x="7" y="8"/>
                  </a:cubicBezTo>
                  <a:lnTo>
                    <a:pt x="7" y="8"/>
                  </a:lnTo>
                  <a:lnTo>
                    <a:pt x="7" y="8"/>
                  </a:lnTo>
                  <a:cubicBezTo>
                    <a:pt x="7" y="16"/>
                    <a:pt x="7" y="16"/>
                    <a:pt x="15" y="16"/>
                  </a:cubicBezTo>
                  <a:lnTo>
                    <a:pt x="15" y="16"/>
                  </a:lnTo>
                  <a:lnTo>
                    <a:pt x="15" y="16"/>
                  </a:lnTo>
                  <a:cubicBezTo>
                    <a:pt x="15" y="24"/>
                    <a:pt x="23" y="32"/>
                    <a:pt x="31" y="32"/>
                  </a:cubicBezTo>
                  <a:lnTo>
                    <a:pt x="31" y="32"/>
                  </a:lnTo>
                  <a:cubicBezTo>
                    <a:pt x="55" y="48"/>
                    <a:pt x="71" y="71"/>
                    <a:pt x="87" y="95"/>
                  </a:cubicBezTo>
                  <a:cubicBezTo>
                    <a:pt x="87" y="95"/>
                    <a:pt x="95" y="103"/>
                    <a:pt x="95" y="111"/>
                  </a:cubicBezTo>
                  <a:lnTo>
                    <a:pt x="95" y="111"/>
                  </a:lnTo>
                  <a:cubicBezTo>
                    <a:pt x="110" y="127"/>
                    <a:pt x="126" y="151"/>
                    <a:pt x="197" y="151"/>
                  </a:cubicBezTo>
                  <a:cubicBezTo>
                    <a:pt x="268" y="151"/>
                    <a:pt x="466" y="166"/>
                    <a:pt x="498" y="198"/>
                  </a:cubicBezTo>
                  <a:lnTo>
                    <a:pt x="498" y="198"/>
                  </a:lnTo>
                  <a:cubicBezTo>
                    <a:pt x="506" y="206"/>
                    <a:pt x="506" y="214"/>
                    <a:pt x="513" y="214"/>
                  </a:cubicBezTo>
                  <a:lnTo>
                    <a:pt x="513" y="214"/>
                  </a:lnTo>
                  <a:cubicBezTo>
                    <a:pt x="521" y="230"/>
                    <a:pt x="529" y="237"/>
                    <a:pt x="553" y="237"/>
                  </a:cubicBezTo>
                  <a:lnTo>
                    <a:pt x="553" y="237"/>
                  </a:lnTo>
                  <a:cubicBezTo>
                    <a:pt x="561" y="237"/>
                    <a:pt x="569" y="237"/>
                    <a:pt x="585" y="230"/>
                  </a:cubicBezTo>
                  <a:lnTo>
                    <a:pt x="585" y="230"/>
                  </a:lnTo>
                  <a:cubicBezTo>
                    <a:pt x="608" y="230"/>
                    <a:pt x="624" y="222"/>
                    <a:pt x="632" y="214"/>
                  </a:cubicBezTo>
                  <a:cubicBezTo>
                    <a:pt x="648" y="214"/>
                    <a:pt x="656" y="206"/>
                    <a:pt x="664" y="206"/>
                  </a:cubicBezTo>
                  <a:cubicBezTo>
                    <a:pt x="664" y="206"/>
                    <a:pt x="672" y="214"/>
                    <a:pt x="679" y="222"/>
                  </a:cubicBezTo>
                  <a:cubicBezTo>
                    <a:pt x="687" y="230"/>
                    <a:pt x="711" y="230"/>
                    <a:pt x="727" y="230"/>
                  </a:cubicBezTo>
                  <a:cubicBezTo>
                    <a:pt x="759" y="230"/>
                    <a:pt x="782" y="237"/>
                    <a:pt x="782" y="253"/>
                  </a:cubicBezTo>
                  <a:cubicBezTo>
                    <a:pt x="782" y="261"/>
                    <a:pt x="782" y="261"/>
                    <a:pt x="782" y="261"/>
                  </a:cubicBezTo>
                  <a:cubicBezTo>
                    <a:pt x="790" y="301"/>
                    <a:pt x="790" y="317"/>
                    <a:pt x="814" y="324"/>
                  </a:cubicBezTo>
                  <a:lnTo>
                    <a:pt x="814" y="324"/>
                  </a:lnTo>
                  <a:cubicBezTo>
                    <a:pt x="838" y="324"/>
                    <a:pt x="885" y="333"/>
                    <a:pt x="885" y="411"/>
                  </a:cubicBezTo>
                  <a:lnTo>
                    <a:pt x="885" y="411"/>
                  </a:lnTo>
                  <a:lnTo>
                    <a:pt x="885" y="411"/>
                  </a:lnTo>
                  <a:cubicBezTo>
                    <a:pt x="885" y="451"/>
                    <a:pt x="877" y="475"/>
                    <a:pt x="869" y="483"/>
                  </a:cubicBezTo>
                  <a:lnTo>
                    <a:pt x="869" y="483"/>
                  </a:lnTo>
                  <a:cubicBezTo>
                    <a:pt x="869" y="491"/>
                    <a:pt x="861" y="498"/>
                    <a:pt x="869" y="506"/>
                  </a:cubicBezTo>
                  <a:cubicBezTo>
                    <a:pt x="869" y="506"/>
                    <a:pt x="877" y="506"/>
                    <a:pt x="885" y="514"/>
                  </a:cubicBezTo>
                  <a:cubicBezTo>
                    <a:pt x="893" y="514"/>
                    <a:pt x="901" y="514"/>
                    <a:pt x="909" y="514"/>
                  </a:cubicBezTo>
                  <a:cubicBezTo>
                    <a:pt x="932" y="522"/>
                    <a:pt x="940" y="522"/>
                    <a:pt x="940" y="538"/>
                  </a:cubicBezTo>
                  <a:lnTo>
                    <a:pt x="940" y="538"/>
                  </a:lnTo>
                  <a:lnTo>
                    <a:pt x="940" y="538"/>
                  </a:lnTo>
                  <a:lnTo>
                    <a:pt x="940" y="546"/>
                  </a:lnTo>
                  <a:cubicBezTo>
                    <a:pt x="940" y="554"/>
                    <a:pt x="940" y="554"/>
                    <a:pt x="940" y="554"/>
                  </a:cubicBezTo>
                  <a:cubicBezTo>
                    <a:pt x="940" y="585"/>
                    <a:pt x="940" y="609"/>
                    <a:pt x="972" y="625"/>
                  </a:cubicBezTo>
                  <a:lnTo>
                    <a:pt x="972" y="625"/>
                  </a:lnTo>
                  <a:lnTo>
                    <a:pt x="980" y="633"/>
                  </a:lnTo>
                  <a:cubicBezTo>
                    <a:pt x="988" y="633"/>
                    <a:pt x="988" y="633"/>
                    <a:pt x="988" y="633"/>
                  </a:cubicBezTo>
                  <a:cubicBezTo>
                    <a:pt x="988" y="625"/>
                    <a:pt x="988" y="625"/>
                    <a:pt x="988" y="625"/>
                  </a:cubicBezTo>
                  <a:lnTo>
                    <a:pt x="988" y="625"/>
                  </a:lnTo>
                  <a:lnTo>
                    <a:pt x="988" y="625"/>
                  </a:lnTo>
                  <a:lnTo>
                    <a:pt x="988" y="625"/>
                  </a:lnTo>
                  <a:cubicBezTo>
                    <a:pt x="980" y="625"/>
                    <a:pt x="980" y="625"/>
                    <a:pt x="980" y="625"/>
                  </a:cubicBezTo>
                  <a:lnTo>
                    <a:pt x="980" y="625"/>
                  </a:lnTo>
                  <a:cubicBezTo>
                    <a:pt x="980" y="625"/>
                    <a:pt x="980" y="617"/>
                    <a:pt x="972" y="617"/>
                  </a:cubicBezTo>
                  <a:cubicBezTo>
                    <a:pt x="948" y="609"/>
                    <a:pt x="948" y="585"/>
                    <a:pt x="948" y="554"/>
                  </a:cubicBezTo>
                  <a:cubicBezTo>
                    <a:pt x="948" y="554"/>
                    <a:pt x="948" y="554"/>
                    <a:pt x="948" y="546"/>
                  </a:cubicBezTo>
                  <a:lnTo>
                    <a:pt x="948" y="538"/>
                  </a:lnTo>
                  <a:cubicBezTo>
                    <a:pt x="948" y="514"/>
                    <a:pt x="932" y="514"/>
                    <a:pt x="909" y="506"/>
                  </a:cubicBezTo>
                  <a:cubicBezTo>
                    <a:pt x="901" y="506"/>
                    <a:pt x="893" y="506"/>
                    <a:pt x="885" y="506"/>
                  </a:cubicBezTo>
                  <a:cubicBezTo>
                    <a:pt x="885" y="506"/>
                    <a:pt x="877" y="506"/>
                    <a:pt x="877" y="498"/>
                  </a:cubicBezTo>
                  <a:lnTo>
                    <a:pt x="877" y="498"/>
                  </a:lnTo>
                  <a:lnTo>
                    <a:pt x="877" y="491"/>
                  </a:lnTo>
                  <a:cubicBezTo>
                    <a:pt x="885" y="475"/>
                    <a:pt x="893" y="451"/>
                    <a:pt x="893" y="411"/>
                  </a:cubicBezTo>
                  <a:cubicBezTo>
                    <a:pt x="893" y="333"/>
                    <a:pt x="838" y="317"/>
                    <a:pt x="814" y="317"/>
                  </a:cubicBezTo>
                  <a:lnTo>
                    <a:pt x="814" y="317"/>
                  </a:lnTo>
                  <a:cubicBezTo>
                    <a:pt x="798" y="309"/>
                    <a:pt x="798" y="301"/>
                    <a:pt x="790" y="261"/>
                  </a:cubicBezTo>
                  <a:cubicBezTo>
                    <a:pt x="790" y="253"/>
                    <a:pt x="790" y="253"/>
                    <a:pt x="790" y="253"/>
                  </a:cubicBezTo>
                  <a:cubicBezTo>
                    <a:pt x="790" y="230"/>
                    <a:pt x="759" y="230"/>
                    <a:pt x="727" y="222"/>
                  </a:cubicBezTo>
                  <a:cubicBezTo>
                    <a:pt x="711" y="222"/>
                    <a:pt x="687" y="222"/>
                    <a:pt x="679" y="214"/>
                  </a:cubicBezTo>
                  <a:cubicBezTo>
                    <a:pt x="679" y="206"/>
                    <a:pt x="672" y="198"/>
                    <a:pt x="664" y="198"/>
                  </a:cubicBezTo>
                  <a:cubicBezTo>
                    <a:pt x="648" y="198"/>
                    <a:pt x="640" y="206"/>
                    <a:pt x="632" y="214"/>
                  </a:cubicBezTo>
                  <a:cubicBezTo>
                    <a:pt x="616" y="214"/>
                    <a:pt x="600" y="222"/>
                    <a:pt x="585" y="222"/>
                  </a:cubicBezTo>
                  <a:cubicBezTo>
                    <a:pt x="569" y="230"/>
                    <a:pt x="561" y="230"/>
                    <a:pt x="553" y="230"/>
                  </a:cubicBezTo>
                  <a:cubicBezTo>
                    <a:pt x="537" y="230"/>
                    <a:pt x="529" y="222"/>
                    <a:pt x="513" y="214"/>
                  </a:cubicBezTo>
                  <a:cubicBezTo>
                    <a:pt x="513" y="206"/>
                    <a:pt x="506" y="198"/>
                    <a:pt x="506" y="198"/>
                  </a:cubicBezTo>
                  <a:cubicBezTo>
                    <a:pt x="466" y="158"/>
                    <a:pt x="268" y="143"/>
                    <a:pt x="197" y="143"/>
                  </a:cubicBezTo>
                  <a:cubicBezTo>
                    <a:pt x="126" y="143"/>
                    <a:pt x="110" y="119"/>
                    <a:pt x="102" y="103"/>
                  </a:cubicBezTo>
                  <a:lnTo>
                    <a:pt x="102" y="103"/>
                  </a:lnTo>
                  <a:cubicBezTo>
                    <a:pt x="95" y="103"/>
                    <a:pt x="95" y="95"/>
                    <a:pt x="87" y="87"/>
                  </a:cubicBezTo>
                  <a:cubicBezTo>
                    <a:pt x="79" y="71"/>
                    <a:pt x="55" y="40"/>
                    <a:pt x="31" y="24"/>
                  </a:cubicBez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cubicBezTo>
                    <a:pt x="31" y="24"/>
                    <a:pt x="23" y="16"/>
                    <a:pt x="15" y="8"/>
                  </a:cubicBezTo>
                  <a:lnTo>
                    <a:pt x="15" y="8"/>
                  </a:lnTo>
                  <a:lnTo>
                    <a:pt x="15" y="8"/>
                  </a:ln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704"/>
            <p:cNvSpPr>
              <a:spLocks noChangeArrowheads="1"/>
            </p:cNvSpPr>
            <p:nvPr/>
          </p:nvSpPr>
          <p:spPr bwMode="auto">
            <a:xfrm>
              <a:off x="18369143" y="6073262"/>
              <a:ext cx="786245" cy="1391584"/>
            </a:xfrm>
            <a:custGeom>
              <a:avLst/>
              <a:gdLst>
                <a:gd name="T0" fmla="*/ 1217 w 1495"/>
                <a:gd name="T1" fmla="*/ 0 h 2648"/>
                <a:gd name="T2" fmla="*/ 245 w 1495"/>
                <a:gd name="T3" fmla="*/ 95 h 2648"/>
                <a:gd name="T4" fmla="*/ 245 w 1495"/>
                <a:gd name="T5" fmla="*/ 95 h 2648"/>
                <a:gd name="T6" fmla="*/ 284 w 1495"/>
                <a:gd name="T7" fmla="*/ 135 h 2648"/>
                <a:gd name="T8" fmla="*/ 387 w 1495"/>
                <a:gd name="T9" fmla="*/ 253 h 2648"/>
                <a:gd name="T10" fmla="*/ 419 w 1495"/>
                <a:gd name="T11" fmla="*/ 269 h 2648"/>
                <a:gd name="T12" fmla="*/ 395 w 1495"/>
                <a:gd name="T13" fmla="*/ 435 h 2648"/>
                <a:gd name="T14" fmla="*/ 332 w 1495"/>
                <a:gd name="T15" fmla="*/ 554 h 2648"/>
                <a:gd name="T16" fmla="*/ 284 w 1495"/>
                <a:gd name="T17" fmla="*/ 570 h 2648"/>
                <a:gd name="T18" fmla="*/ 197 w 1495"/>
                <a:gd name="T19" fmla="*/ 617 h 2648"/>
                <a:gd name="T20" fmla="*/ 182 w 1495"/>
                <a:gd name="T21" fmla="*/ 609 h 2648"/>
                <a:gd name="T22" fmla="*/ 158 w 1495"/>
                <a:gd name="T23" fmla="*/ 609 h 2648"/>
                <a:gd name="T24" fmla="*/ 118 w 1495"/>
                <a:gd name="T25" fmla="*/ 625 h 2648"/>
                <a:gd name="T26" fmla="*/ 118 w 1495"/>
                <a:gd name="T27" fmla="*/ 672 h 2648"/>
                <a:gd name="T28" fmla="*/ 150 w 1495"/>
                <a:gd name="T29" fmla="*/ 735 h 2648"/>
                <a:gd name="T30" fmla="*/ 174 w 1495"/>
                <a:gd name="T31" fmla="*/ 775 h 2648"/>
                <a:gd name="T32" fmla="*/ 126 w 1495"/>
                <a:gd name="T33" fmla="*/ 886 h 2648"/>
                <a:gd name="T34" fmla="*/ 134 w 1495"/>
                <a:gd name="T35" fmla="*/ 933 h 2648"/>
                <a:gd name="T36" fmla="*/ 134 w 1495"/>
                <a:gd name="T37" fmla="*/ 933 h 2648"/>
                <a:gd name="T38" fmla="*/ 24 w 1495"/>
                <a:gd name="T39" fmla="*/ 1012 h 2648"/>
                <a:gd name="T40" fmla="*/ 15 w 1495"/>
                <a:gd name="T41" fmla="*/ 1020 h 2648"/>
                <a:gd name="T42" fmla="*/ 31 w 1495"/>
                <a:gd name="T43" fmla="*/ 1044 h 2648"/>
                <a:gd name="T44" fmla="*/ 15 w 1495"/>
                <a:gd name="T45" fmla="*/ 1107 h 2648"/>
                <a:gd name="T46" fmla="*/ 15 w 1495"/>
                <a:gd name="T47" fmla="*/ 1115 h 2648"/>
                <a:gd name="T48" fmla="*/ 95 w 1495"/>
                <a:gd name="T49" fmla="*/ 1423 h 2648"/>
                <a:gd name="T50" fmla="*/ 284 w 1495"/>
                <a:gd name="T51" fmla="*/ 1605 h 2648"/>
                <a:gd name="T52" fmla="*/ 332 w 1495"/>
                <a:gd name="T53" fmla="*/ 1747 h 2648"/>
                <a:gd name="T54" fmla="*/ 364 w 1495"/>
                <a:gd name="T55" fmla="*/ 1763 h 2648"/>
                <a:gd name="T56" fmla="*/ 403 w 1495"/>
                <a:gd name="T57" fmla="*/ 1747 h 2648"/>
                <a:gd name="T58" fmla="*/ 442 w 1495"/>
                <a:gd name="T59" fmla="*/ 1771 h 2648"/>
                <a:gd name="T60" fmla="*/ 458 w 1495"/>
                <a:gd name="T61" fmla="*/ 1747 h 2648"/>
                <a:gd name="T62" fmla="*/ 466 w 1495"/>
                <a:gd name="T63" fmla="*/ 2016 h 2648"/>
                <a:gd name="T64" fmla="*/ 648 w 1495"/>
                <a:gd name="T65" fmla="*/ 2252 h 2648"/>
                <a:gd name="T66" fmla="*/ 743 w 1495"/>
                <a:gd name="T67" fmla="*/ 2316 h 2648"/>
                <a:gd name="T68" fmla="*/ 806 w 1495"/>
                <a:gd name="T69" fmla="*/ 2355 h 2648"/>
                <a:gd name="T70" fmla="*/ 854 w 1495"/>
                <a:gd name="T71" fmla="*/ 2466 h 2648"/>
                <a:gd name="T72" fmla="*/ 822 w 1495"/>
                <a:gd name="T73" fmla="*/ 2521 h 2648"/>
                <a:gd name="T74" fmla="*/ 877 w 1495"/>
                <a:gd name="T75" fmla="*/ 2624 h 2648"/>
                <a:gd name="T76" fmla="*/ 948 w 1495"/>
                <a:gd name="T77" fmla="*/ 2647 h 2648"/>
                <a:gd name="T78" fmla="*/ 964 w 1495"/>
                <a:gd name="T79" fmla="*/ 2647 h 2648"/>
                <a:gd name="T80" fmla="*/ 1051 w 1495"/>
                <a:gd name="T81" fmla="*/ 2561 h 2648"/>
                <a:gd name="T82" fmla="*/ 1178 w 1495"/>
                <a:gd name="T83" fmla="*/ 2600 h 2648"/>
                <a:gd name="T84" fmla="*/ 1209 w 1495"/>
                <a:gd name="T85" fmla="*/ 2521 h 2648"/>
                <a:gd name="T86" fmla="*/ 1194 w 1495"/>
                <a:gd name="T87" fmla="*/ 2434 h 2648"/>
                <a:gd name="T88" fmla="*/ 1344 w 1495"/>
                <a:gd name="T89" fmla="*/ 2387 h 2648"/>
                <a:gd name="T90" fmla="*/ 1320 w 1495"/>
                <a:gd name="T91" fmla="*/ 2339 h 2648"/>
                <a:gd name="T92" fmla="*/ 1320 w 1495"/>
                <a:gd name="T93" fmla="*/ 2292 h 2648"/>
                <a:gd name="T94" fmla="*/ 1336 w 1495"/>
                <a:gd name="T95" fmla="*/ 2236 h 2648"/>
                <a:gd name="T96" fmla="*/ 1336 w 1495"/>
                <a:gd name="T97" fmla="*/ 2126 h 2648"/>
                <a:gd name="T98" fmla="*/ 1352 w 1495"/>
                <a:gd name="T99" fmla="*/ 2063 h 2648"/>
                <a:gd name="T100" fmla="*/ 1447 w 1495"/>
                <a:gd name="T101" fmla="*/ 1874 h 2648"/>
                <a:gd name="T102" fmla="*/ 1494 w 1495"/>
                <a:gd name="T103" fmla="*/ 1787 h 2648"/>
                <a:gd name="T104" fmla="*/ 1462 w 1495"/>
                <a:gd name="T105" fmla="*/ 1668 h 2648"/>
                <a:gd name="T106" fmla="*/ 1447 w 1495"/>
                <a:gd name="T107" fmla="*/ 1621 h 2648"/>
                <a:gd name="T108" fmla="*/ 1439 w 1495"/>
                <a:gd name="T109" fmla="*/ 1510 h 2648"/>
                <a:gd name="T110" fmla="*/ 1352 w 1495"/>
                <a:gd name="T111" fmla="*/ 372 h 2648"/>
                <a:gd name="T112" fmla="*/ 1304 w 1495"/>
                <a:gd name="T113" fmla="*/ 285 h 2648"/>
                <a:gd name="T114" fmla="*/ 1241 w 1495"/>
                <a:gd name="T115" fmla="*/ 174 h 2648"/>
                <a:gd name="T116" fmla="*/ 1225 w 1495"/>
                <a:gd name="T117" fmla="*/ 95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5" h="2648">
                  <a:moveTo>
                    <a:pt x="1217" y="0"/>
                  </a:moveTo>
                  <a:lnTo>
                    <a:pt x="1217" y="0"/>
                  </a:lnTo>
                  <a:cubicBezTo>
                    <a:pt x="1043" y="24"/>
                    <a:pt x="435" y="71"/>
                    <a:pt x="245" y="87"/>
                  </a:cubicBezTo>
                  <a:cubicBezTo>
                    <a:pt x="245" y="95"/>
                    <a:pt x="245" y="95"/>
                    <a:pt x="245" y="95"/>
                  </a:cubicBezTo>
                  <a:lnTo>
                    <a:pt x="245" y="95"/>
                  </a:lnTo>
                  <a:lnTo>
                    <a:pt x="245" y="95"/>
                  </a:lnTo>
                  <a:lnTo>
                    <a:pt x="245" y="95"/>
                  </a:lnTo>
                  <a:cubicBezTo>
                    <a:pt x="253" y="103"/>
                    <a:pt x="269" y="119"/>
                    <a:pt x="284" y="135"/>
                  </a:cubicBezTo>
                  <a:cubicBezTo>
                    <a:pt x="308" y="158"/>
                    <a:pt x="340" y="182"/>
                    <a:pt x="340" y="206"/>
                  </a:cubicBezTo>
                  <a:cubicBezTo>
                    <a:pt x="340" y="230"/>
                    <a:pt x="364" y="237"/>
                    <a:pt x="387" y="253"/>
                  </a:cubicBezTo>
                  <a:cubicBezTo>
                    <a:pt x="395" y="253"/>
                    <a:pt x="411" y="261"/>
                    <a:pt x="419" y="269"/>
                  </a:cubicBezTo>
                  <a:lnTo>
                    <a:pt x="419" y="269"/>
                  </a:lnTo>
                  <a:cubicBezTo>
                    <a:pt x="435" y="301"/>
                    <a:pt x="442" y="372"/>
                    <a:pt x="419" y="403"/>
                  </a:cubicBezTo>
                  <a:cubicBezTo>
                    <a:pt x="419" y="419"/>
                    <a:pt x="403" y="427"/>
                    <a:pt x="395" y="435"/>
                  </a:cubicBezTo>
                  <a:cubicBezTo>
                    <a:pt x="387" y="443"/>
                    <a:pt x="371" y="451"/>
                    <a:pt x="371" y="490"/>
                  </a:cubicBezTo>
                  <a:cubicBezTo>
                    <a:pt x="371" y="530"/>
                    <a:pt x="355" y="546"/>
                    <a:pt x="332" y="554"/>
                  </a:cubicBezTo>
                  <a:cubicBezTo>
                    <a:pt x="324" y="554"/>
                    <a:pt x="316" y="554"/>
                    <a:pt x="316" y="561"/>
                  </a:cubicBezTo>
                  <a:cubicBezTo>
                    <a:pt x="300" y="570"/>
                    <a:pt x="292" y="570"/>
                    <a:pt x="284" y="570"/>
                  </a:cubicBezTo>
                  <a:cubicBezTo>
                    <a:pt x="269" y="577"/>
                    <a:pt x="261" y="585"/>
                    <a:pt x="245" y="601"/>
                  </a:cubicBezTo>
                  <a:cubicBezTo>
                    <a:pt x="229" y="609"/>
                    <a:pt x="213" y="617"/>
                    <a:pt x="197" y="617"/>
                  </a:cubicBezTo>
                  <a:lnTo>
                    <a:pt x="197" y="617"/>
                  </a:lnTo>
                  <a:cubicBezTo>
                    <a:pt x="197" y="617"/>
                    <a:pt x="189" y="609"/>
                    <a:pt x="182" y="609"/>
                  </a:cubicBezTo>
                  <a:lnTo>
                    <a:pt x="182" y="609"/>
                  </a:lnTo>
                  <a:cubicBezTo>
                    <a:pt x="174" y="609"/>
                    <a:pt x="166" y="609"/>
                    <a:pt x="158" y="609"/>
                  </a:cubicBezTo>
                  <a:cubicBezTo>
                    <a:pt x="142" y="609"/>
                    <a:pt x="134" y="609"/>
                    <a:pt x="134" y="617"/>
                  </a:cubicBezTo>
                  <a:cubicBezTo>
                    <a:pt x="126" y="617"/>
                    <a:pt x="118" y="617"/>
                    <a:pt x="118" y="625"/>
                  </a:cubicBezTo>
                  <a:cubicBezTo>
                    <a:pt x="111" y="625"/>
                    <a:pt x="111" y="633"/>
                    <a:pt x="111" y="633"/>
                  </a:cubicBezTo>
                  <a:cubicBezTo>
                    <a:pt x="111" y="648"/>
                    <a:pt x="118" y="656"/>
                    <a:pt x="118" y="672"/>
                  </a:cubicBezTo>
                  <a:cubicBezTo>
                    <a:pt x="126" y="680"/>
                    <a:pt x="126" y="696"/>
                    <a:pt x="126" y="704"/>
                  </a:cubicBezTo>
                  <a:cubicBezTo>
                    <a:pt x="126" y="720"/>
                    <a:pt x="134" y="728"/>
                    <a:pt x="150" y="735"/>
                  </a:cubicBezTo>
                  <a:cubicBezTo>
                    <a:pt x="158" y="743"/>
                    <a:pt x="174" y="751"/>
                    <a:pt x="174" y="759"/>
                  </a:cubicBezTo>
                  <a:cubicBezTo>
                    <a:pt x="174" y="767"/>
                    <a:pt x="174" y="767"/>
                    <a:pt x="174" y="775"/>
                  </a:cubicBezTo>
                  <a:cubicBezTo>
                    <a:pt x="174" y="807"/>
                    <a:pt x="158" y="862"/>
                    <a:pt x="134" y="870"/>
                  </a:cubicBezTo>
                  <a:cubicBezTo>
                    <a:pt x="126" y="878"/>
                    <a:pt x="126" y="878"/>
                    <a:pt x="126" y="886"/>
                  </a:cubicBezTo>
                  <a:lnTo>
                    <a:pt x="126" y="894"/>
                  </a:lnTo>
                  <a:cubicBezTo>
                    <a:pt x="126" y="901"/>
                    <a:pt x="134" y="917"/>
                    <a:pt x="134" y="933"/>
                  </a:cubicBezTo>
                  <a:lnTo>
                    <a:pt x="134" y="933"/>
                  </a:lnTo>
                  <a:lnTo>
                    <a:pt x="134" y="933"/>
                  </a:lnTo>
                  <a:cubicBezTo>
                    <a:pt x="134" y="965"/>
                    <a:pt x="79" y="988"/>
                    <a:pt x="47" y="1004"/>
                  </a:cubicBezTo>
                  <a:cubicBezTo>
                    <a:pt x="39" y="1004"/>
                    <a:pt x="31" y="1012"/>
                    <a:pt x="24" y="1012"/>
                  </a:cubicBezTo>
                  <a:cubicBezTo>
                    <a:pt x="15" y="1020"/>
                    <a:pt x="15" y="1020"/>
                    <a:pt x="15" y="1020"/>
                  </a:cubicBezTo>
                  <a:lnTo>
                    <a:pt x="15" y="1020"/>
                  </a:lnTo>
                  <a:cubicBezTo>
                    <a:pt x="15" y="1020"/>
                    <a:pt x="15" y="1028"/>
                    <a:pt x="24" y="1028"/>
                  </a:cubicBezTo>
                  <a:cubicBezTo>
                    <a:pt x="24" y="1036"/>
                    <a:pt x="31" y="1036"/>
                    <a:pt x="31" y="1044"/>
                  </a:cubicBezTo>
                  <a:cubicBezTo>
                    <a:pt x="39" y="1052"/>
                    <a:pt x="39" y="1060"/>
                    <a:pt x="39" y="1067"/>
                  </a:cubicBezTo>
                  <a:cubicBezTo>
                    <a:pt x="39" y="1075"/>
                    <a:pt x="31" y="1091"/>
                    <a:pt x="15" y="1107"/>
                  </a:cubicBezTo>
                  <a:cubicBezTo>
                    <a:pt x="15" y="1115"/>
                    <a:pt x="15" y="1115"/>
                    <a:pt x="15" y="1115"/>
                  </a:cubicBezTo>
                  <a:lnTo>
                    <a:pt x="15" y="1115"/>
                  </a:lnTo>
                  <a:cubicBezTo>
                    <a:pt x="0" y="1147"/>
                    <a:pt x="8" y="1265"/>
                    <a:pt x="15" y="1320"/>
                  </a:cubicBezTo>
                  <a:cubicBezTo>
                    <a:pt x="15" y="1344"/>
                    <a:pt x="55" y="1384"/>
                    <a:pt x="95" y="1423"/>
                  </a:cubicBezTo>
                  <a:cubicBezTo>
                    <a:pt x="126" y="1455"/>
                    <a:pt x="158" y="1494"/>
                    <a:pt x="166" y="1518"/>
                  </a:cubicBezTo>
                  <a:cubicBezTo>
                    <a:pt x="166" y="1550"/>
                    <a:pt x="229" y="1589"/>
                    <a:pt x="284" y="1605"/>
                  </a:cubicBezTo>
                  <a:cubicBezTo>
                    <a:pt x="300" y="1613"/>
                    <a:pt x="308" y="1645"/>
                    <a:pt x="316" y="1684"/>
                  </a:cubicBezTo>
                  <a:cubicBezTo>
                    <a:pt x="316" y="1708"/>
                    <a:pt x="324" y="1731"/>
                    <a:pt x="332" y="1747"/>
                  </a:cubicBezTo>
                  <a:cubicBezTo>
                    <a:pt x="340" y="1771"/>
                    <a:pt x="348" y="1771"/>
                    <a:pt x="348" y="1771"/>
                  </a:cubicBezTo>
                  <a:cubicBezTo>
                    <a:pt x="355" y="1771"/>
                    <a:pt x="355" y="1771"/>
                    <a:pt x="364" y="1763"/>
                  </a:cubicBezTo>
                  <a:cubicBezTo>
                    <a:pt x="371" y="1763"/>
                    <a:pt x="371" y="1755"/>
                    <a:pt x="379" y="1755"/>
                  </a:cubicBezTo>
                  <a:cubicBezTo>
                    <a:pt x="387" y="1747"/>
                    <a:pt x="395" y="1747"/>
                    <a:pt x="403" y="1747"/>
                  </a:cubicBezTo>
                  <a:cubicBezTo>
                    <a:pt x="419" y="1747"/>
                    <a:pt x="427" y="1755"/>
                    <a:pt x="427" y="1763"/>
                  </a:cubicBezTo>
                  <a:cubicBezTo>
                    <a:pt x="435" y="1771"/>
                    <a:pt x="435" y="1771"/>
                    <a:pt x="442" y="1771"/>
                  </a:cubicBezTo>
                  <a:cubicBezTo>
                    <a:pt x="442" y="1771"/>
                    <a:pt x="450" y="1771"/>
                    <a:pt x="450" y="1763"/>
                  </a:cubicBezTo>
                  <a:cubicBezTo>
                    <a:pt x="450" y="1755"/>
                    <a:pt x="458" y="1747"/>
                    <a:pt x="458" y="1747"/>
                  </a:cubicBezTo>
                  <a:cubicBezTo>
                    <a:pt x="474" y="1747"/>
                    <a:pt x="498" y="1771"/>
                    <a:pt x="522" y="1787"/>
                  </a:cubicBezTo>
                  <a:cubicBezTo>
                    <a:pt x="561" y="1818"/>
                    <a:pt x="522" y="1929"/>
                    <a:pt x="466" y="2016"/>
                  </a:cubicBezTo>
                  <a:cubicBezTo>
                    <a:pt x="427" y="2086"/>
                    <a:pt x="529" y="2157"/>
                    <a:pt x="593" y="2205"/>
                  </a:cubicBezTo>
                  <a:cubicBezTo>
                    <a:pt x="617" y="2228"/>
                    <a:pt x="640" y="2244"/>
                    <a:pt x="648" y="2252"/>
                  </a:cubicBezTo>
                  <a:cubicBezTo>
                    <a:pt x="656" y="2268"/>
                    <a:pt x="672" y="2276"/>
                    <a:pt x="695" y="2284"/>
                  </a:cubicBezTo>
                  <a:cubicBezTo>
                    <a:pt x="711" y="2292"/>
                    <a:pt x="727" y="2300"/>
                    <a:pt x="743" y="2316"/>
                  </a:cubicBezTo>
                  <a:cubicBezTo>
                    <a:pt x="751" y="2323"/>
                    <a:pt x="767" y="2331"/>
                    <a:pt x="775" y="2331"/>
                  </a:cubicBezTo>
                  <a:cubicBezTo>
                    <a:pt x="790" y="2339"/>
                    <a:pt x="806" y="2339"/>
                    <a:pt x="806" y="2355"/>
                  </a:cubicBezTo>
                  <a:cubicBezTo>
                    <a:pt x="806" y="2379"/>
                    <a:pt x="814" y="2394"/>
                    <a:pt x="830" y="2426"/>
                  </a:cubicBezTo>
                  <a:cubicBezTo>
                    <a:pt x="838" y="2434"/>
                    <a:pt x="846" y="2450"/>
                    <a:pt x="854" y="2466"/>
                  </a:cubicBezTo>
                  <a:cubicBezTo>
                    <a:pt x="869" y="2497"/>
                    <a:pt x="861" y="2505"/>
                    <a:pt x="846" y="2513"/>
                  </a:cubicBezTo>
                  <a:cubicBezTo>
                    <a:pt x="838" y="2513"/>
                    <a:pt x="830" y="2521"/>
                    <a:pt x="822" y="2521"/>
                  </a:cubicBezTo>
                  <a:cubicBezTo>
                    <a:pt x="814" y="2537"/>
                    <a:pt x="830" y="2553"/>
                    <a:pt x="846" y="2568"/>
                  </a:cubicBezTo>
                  <a:cubicBezTo>
                    <a:pt x="854" y="2584"/>
                    <a:pt x="869" y="2608"/>
                    <a:pt x="877" y="2624"/>
                  </a:cubicBezTo>
                  <a:cubicBezTo>
                    <a:pt x="885" y="2640"/>
                    <a:pt x="901" y="2647"/>
                    <a:pt x="925" y="2647"/>
                  </a:cubicBezTo>
                  <a:cubicBezTo>
                    <a:pt x="933" y="2647"/>
                    <a:pt x="941" y="2647"/>
                    <a:pt x="948" y="2647"/>
                  </a:cubicBezTo>
                  <a:cubicBezTo>
                    <a:pt x="956" y="2647"/>
                    <a:pt x="956" y="2647"/>
                    <a:pt x="964" y="2647"/>
                  </a:cubicBezTo>
                  <a:lnTo>
                    <a:pt x="964" y="2647"/>
                  </a:lnTo>
                  <a:cubicBezTo>
                    <a:pt x="964" y="2624"/>
                    <a:pt x="972" y="2600"/>
                    <a:pt x="988" y="2584"/>
                  </a:cubicBezTo>
                  <a:cubicBezTo>
                    <a:pt x="1004" y="2568"/>
                    <a:pt x="1028" y="2561"/>
                    <a:pt x="1051" y="2561"/>
                  </a:cubicBezTo>
                  <a:cubicBezTo>
                    <a:pt x="1091" y="2561"/>
                    <a:pt x="1130" y="2576"/>
                    <a:pt x="1146" y="2592"/>
                  </a:cubicBezTo>
                  <a:cubicBezTo>
                    <a:pt x="1154" y="2600"/>
                    <a:pt x="1170" y="2600"/>
                    <a:pt x="1178" y="2600"/>
                  </a:cubicBezTo>
                  <a:cubicBezTo>
                    <a:pt x="1201" y="2600"/>
                    <a:pt x="1217" y="2576"/>
                    <a:pt x="1217" y="2553"/>
                  </a:cubicBezTo>
                  <a:cubicBezTo>
                    <a:pt x="1225" y="2545"/>
                    <a:pt x="1217" y="2537"/>
                    <a:pt x="1209" y="2521"/>
                  </a:cubicBezTo>
                  <a:cubicBezTo>
                    <a:pt x="1201" y="2505"/>
                    <a:pt x="1194" y="2489"/>
                    <a:pt x="1186" y="2458"/>
                  </a:cubicBezTo>
                  <a:cubicBezTo>
                    <a:pt x="1186" y="2450"/>
                    <a:pt x="1186" y="2442"/>
                    <a:pt x="1194" y="2434"/>
                  </a:cubicBezTo>
                  <a:cubicBezTo>
                    <a:pt x="1209" y="2403"/>
                    <a:pt x="1272" y="2394"/>
                    <a:pt x="1312" y="2387"/>
                  </a:cubicBezTo>
                  <a:cubicBezTo>
                    <a:pt x="1328" y="2387"/>
                    <a:pt x="1336" y="2387"/>
                    <a:pt x="1344" y="2387"/>
                  </a:cubicBezTo>
                  <a:cubicBezTo>
                    <a:pt x="1344" y="2379"/>
                    <a:pt x="1344" y="2379"/>
                    <a:pt x="1344" y="2379"/>
                  </a:cubicBezTo>
                  <a:cubicBezTo>
                    <a:pt x="1344" y="2371"/>
                    <a:pt x="1336" y="2355"/>
                    <a:pt x="1320" y="2339"/>
                  </a:cubicBezTo>
                  <a:cubicBezTo>
                    <a:pt x="1312" y="2339"/>
                    <a:pt x="1312" y="2339"/>
                    <a:pt x="1312" y="2339"/>
                  </a:cubicBezTo>
                  <a:cubicBezTo>
                    <a:pt x="1296" y="2323"/>
                    <a:pt x="1312" y="2308"/>
                    <a:pt x="1320" y="2292"/>
                  </a:cubicBezTo>
                  <a:cubicBezTo>
                    <a:pt x="1328" y="2284"/>
                    <a:pt x="1328" y="2284"/>
                    <a:pt x="1336" y="2276"/>
                  </a:cubicBezTo>
                  <a:cubicBezTo>
                    <a:pt x="1344" y="2268"/>
                    <a:pt x="1336" y="2252"/>
                    <a:pt x="1336" y="2236"/>
                  </a:cubicBezTo>
                  <a:cubicBezTo>
                    <a:pt x="1328" y="2228"/>
                    <a:pt x="1328" y="2213"/>
                    <a:pt x="1328" y="2197"/>
                  </a:cubicBezTo>
                  <a:cubicBezTo>
                    <a:pt x="1328" y="2165"/>
                    <a:pt x="1328" y="2150"/>
                    <a:pt x="1336" y="2126"/>
                  </a:cubicBezTo>
                  <a:cubicBezTo>
                    <a:pt x="1352" y="2110"/>
                    <a:pt x="1352" y="2078"/>
                    <a:pt x="1352" y="2070"/>
                  </a:cubicBezTo>
                  <a:lnTo>
                    <a:pt x="1352" y="2063"/>
                  </a:lnTo>
                  <a:cubicBezTo>
                    <a:pt x="1344" y="2047"/>
                    <a:pt x="1336" y="2008"/>
                    <a:pt x="1367" y="2000"/>
                  </a:cubicBezTo>
                  <a:cubicBezTo>
                    <a:pt x="1391" y="1992"/>
                    <a:pt x="1447" y="1890"/>
                    <a:pt x="1447" y="1874"/>
                  </a:cubicBezTo>
                  <a:cubicBezTo>
                    <a:pt x="1447" y="1850"/>
                    <a:pt x="1462" y="1826"/>
                    <a:pt x="1486" y="1811"/>
                  </a:cubicBezTo>
                  <a:cubicBezTo>
                    <a:pt x="1494" y="1811"/>
                    <a:pt x="1494" y="1795"/>
                    <a:pt x="1494" y="1787"/>
                  </a:cubicBezTo>
                  <a:cubicBezTo>
                    <a:pt x="1494" y="1771"/>
                    <a:pt x="1486" y="1747"/>
                    <a:pt x="1478" y="1739"/>
                  </a:cubicBezTo>
                  <a:cubicBezTo>
                    <a:pt x="1462" y="1731"/>
                    <a:pt x="1462" y="1716"/>
                    <a:pt x="1462" y="1668"/>
                  </a:cubicBezTo>
                  <a:cubicBezTo>
                    <a:pt x="1462" y="1660"/>
                    <a:pt x="1462" y="1660"/>
                    <a:pt x="1462" y="1660"/>
                  </a:cubicBezTo>
                  <a:cubicBezTo>
                    <a:pt x="1462" y="1629"/>
                    <a:pt x="1454" y="1629"/>
                    <a:pt x="1447" y="1621"/>
                  </a:cubicBezTo>
                  <a:cubicBezTo>
                    <a:pt x="1439" y="1621"/>
                    <a:pt x="1431" y="1613"/>
                    <a:pt x="1423" y="1605"/>
                  </a:cubicBezTo>
                  <a:cubicBezTo>
                    <a:pt x="1407" y="1573"/>
                    <a:pt x="1423" y="1534"/>
                    <a:pt x="1439" y="1510"/>
                  </a:cubicBezTo>
                  <a:cubicBezTo>
                    <a:pt x="1447" y="1502"/>
                    <a:pt x="1454" y="1439"/>
                    <a:pt x="1454" y="1415"/>
                  </a:cubicBezTo>
                  <a:cubicBezTo>
                    <a:pt x="1352" y="372"/>
                    <a:pt x="1352" y="372"/>
                    <a:pt x="1352" y="372"/>
                  </a:cubicBezTo>
                  <a:cubicBezTo>
                    <a:pt x="1336" y="364"/>
                    <a:pt x="1328" y="348"/>
                    <a:pt x="1320" y="332"/>
                  </a:cubicBezTo>
                  <a:cubicBezTo>
                    <a:pt x="1312" y="317"/>
                    <a:pt x="1312" y="301"/>
                    <a:pt x="1304" y="285"/>
                  </a:cubicBezTo>
                  <a:cubicBezTo>
                    <a:pt x="1296" y="253"/>
                    <a:pt x="1288" y="230"/>
                    <a:pt x="1265" y="198"/>
                  </a:cubicBezTo>
                  <a:cubicBezTo>
                    <a:pt x="1257" y="182"/>
                    <a:pt x="1249" y="182"/>
                    <a:pt x="1241" y="174"/>
                  </a:cubicBezTo>
                  <a:cubicBezTo>
                    <a:pt x="1225" y="158"/>
                    <a:pt x="1225" y="150"/>
                    <a:pt x="1225" y="103"/>
                  </a:cubicBezTo>
                  <a:cubicBezTo>
                    <a:pt x="1225" y="95"/>
                    <a:pt x="1225" y="95"/>
                    <a:pt x="1225" y="95"/>
                  </a:cubicBezTo>
                  <a:cubicBezTo>
                    <a:pt x="1225" y="71"/>
                    <a:pt x="1225" y="40"/>
                    <a:pt x="1217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705"/>
            <p:cNvSpPr>
              <a:spLocks noChangeArrowheads="1"/>
            </p:cNvSpPr>
            <p:nvPr/>
          </p:nvSpPr>
          <p:spPr bwMode="auto">
            <a:xfrm>
              <a:off x="18376102" y="6124286"/>
              <a:ext cx="224972" cy="538079"/>
            </a:xfrm>
            <a:custGeom>
              <a:avLst/>
              <a:gdLst>
                <a:gd name="T0" fmla="*/ 24 w 428"/>
                <a:gd name="T1" fmla="*/ 972 h 1021"/>
                <a:gd name="T2" fmla="*/ 24 w 428"/>
                <a:gd name="T3" fmla="*/ 972 h 1021"/>
                <a:gd name="T4" fmla="*/ 0 w 428"/>
                <a:gd name="T5" fmla="*/ 1012 h 1021"/>
                <a:gd name="T6" fmla="*/ 0 w 428"/>
                <a:gd name="T7" fmla="*/ 1020 h 1021"/>
                <a:gd name="T8" fmla="*/ 0 w 428"/>
                <a:gd name="T9" fmla="*/ 1020 h 1021"/>
                <a:gd name="T10" fmla="*/ 0 w 428"/>
                <a:gd name="T11" fmla="*/ 1012 h 1021"/>
                <a:gd name="T12" fmla="*/ 24 w 428"/>
                <a:gd name="T13" fmla="*/ 972 h 1021"/>
                <a:gd name="T14" fmla="*/ 404 w 428"/>
                <a:gd name="T15" fmla="*/ 174 h 1021"/>
                <a:gd name="T16" fmla="*/ 404 w 428"/>
                <a:gd name="T17" fmla="*/ 174 h 1021"/>
                <a:gd name="T18" fmla="*/ 404 w 428"/>
                <a:gd name="T19" fmla="*/ 308 h 1021"/>
                <a:gd name="T20" fmla="*/ 380 w 428"/>
                <a:gd name="T21" fmla="*/ 340 h 1021"/>
                <a:gd name="T22" fmla="*/ 356 w 428"/>
                <a:gd name="T23" fmla="*/ 395 h 1021"/>
                <a:gd name="T24" fmla="*/ 317 w 428"/>
                <a:gd name="T25" fmla="*/ 459 h 1021"/>
                <a:gd name="T26" fmla="*/ 301 w 428"/>
                <a:gd name="T27" fmla="*/ 466 h 1021"/>
                <a:gd name="T28" fmla="*/ 269 w 428"/>
                <a:gd name="T29" fmla="*/ 475 h 1021"/>
                <a:gd name="T30" fmla="*/ 230 w 428"/>
                <a:gd name="T31" fmla="*/ 506 h 1021"/>
                <a:gd name="T32" fmla="*/ 182 w 428"/>
                <a:gd name="T33" fmla="*/ 522 h 1021"/>
                <a:gd name="T34" fmla="*/ 182 w 428"/>
                <a:gd name="T35" fmla="*/ 522 h 1021"/>
                <a:gd name="T36" fmla="*/ 182 w 428"/>
                <a:gd name="T37" fmla="*/ 522 h 1021"/>
                <a:gd name="T38" fmla="*/ 230 w 428"/>
                <a:gd name="T39" fmla="*/ 506 h 1021"/>
                <a:gd name="T40" fmla="*/ 269 w 428"/>
                <a:gd name="T41" fmla="*/ 475 h 1021"/>
                <a:gd name="T42" fmla="*/ 301 w 428"/>
                <a:gd name="T43" fmla="*/ 466 h 1021"/>
                <a:gd name="T44" fmla="*/ 317 w 428"/>
                <a:gd name="T45" fmla="*/ 459 h 1021"/>
                <a:gd name="T46" fmla="*/ 356 w 428"/>
                <a:gd name="T47" fmla="*/ 395 h 1021"/>
                <a:gd name="T48" fmla="*/ 380 w 428"/>
                <a:gd name="T49" fmla="*/ 340 h 1021"/>
                <a:gd name="T50" fmla="*/ 404 w 428"/>
                <a:gd name="T51" fmla="*/ 308 h 1021"/>
                <a:gd name="T52" fmla="*/ 404 w 428"/>
                <a:gd name="T53" fmla="*/ 174 h 1021"/>
                <a:gd name="T54" fmla="*/ 230 w 428"/>
                <a:gd name="T55" fmla="*/ 0 h 1021"/>
                <a:gd name="T56" fmla="*/ 230 w 428"/>
                <a:gd name="T57" fmla="*/ 0 h 1021"/>
                <a:gd name="T58" fmla="*/ 230 w 428"/>
                <a:gd name="T59" fmla="*/ 0 h 1021"/>
                <a:gd name="T60" fmla="*/ 230 w 428"/>
                <a:gd name="T61" fmla="*/ 0 h 1021"/>
                <a:gd name="T62" fmla="*/ 230 w 428"/>
                <a:gd name="T63" fmla="*/ 0 h 1021"/>
                <a:gd name="T64" fmla="*/ 230 w 428"/>
                <a:gd name="T65" fmla="*/ 0 h 1021"/>
                <a:gd name="T66" fmla="*/ 24 w 428"/>
                <a:gd name="T67" fmla="*/ 97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8" h="1021">
                  <a:moveTo>
                    <a:pt x="24" y="972"/>
                  </a:moveTo>
                  <a:lnTo>
                    <a:pt x="24" y="972"/>
                  </a:lnTo>
                  <a:cubicBezTo>
                    <a:pt x="24" y="980"/>
                    <a:pt x="16" y="996"/>
                    <a:pt x="0" y="1012"/>
                  </a:cubicBezTo>
                  <a:cubicBezTo>
                    <a:pt x="0" y="1020"/>
                    <a:pt x="0" y="1020"/>
                    <a:pt x="0" y="1020"/>
                  </a:cubicBezTo>
                  <a:lnTo>
                    <a:pt x="0" y="1020"/>
                  </a:lnTo>
                  <a:cubicBezTo>
                    <a:pt x="0" y="1012"/>
                    <a:pt x="0" y="1012"/>
                    <a:pt x="0" y="1012"/>
                  </a:cubicBezTo>
                  <a:cubicBezTo>
                    <a:pt x="16" y="996"/>
                    <a:pt x="24" y="980"/>
                    <a:pt x="24" y="972"/>
                  </a:cubicBezTo>
                  <a:lnTo>
                    <a:pt x="404" y="174"/>
                  </a:lnTo>
                  <a:lnTo>
                    <a:pt x="404" y="174"/>
                  </a:lnTo>
                  <a:cubicBezTo>
                    <a:pt x="420" y="206"/>
                    <a:pt x="427" y="277"/>
                    <a:pt x="404" y="308"/>
                  </a:cubicBezTo>
                  <a:cubicBezTo>
                    <a:pt x="404" y="324"/>
                    <a:pt x="388" y="332"/>
                    <a:pt x="380" y="340"/>
                  </a:cubicBezTo>
                  <a:cubicBezTo>
                    <a:pt x="372" y="348"/>
                    <a:pt x="356" y="356"/>
                    <a:pt x="356" y="395"/>
                  </a:cubicBezTo>
                  <a:cubicBezTo>
                    <a:pt x="356" y="435"/>
                    <a:pt x="340" y="451"/>
                    <a:pt x="317" y="459"/>
                  </a:cubicBezTo>
                  <a:cubicBezTo>
                    <a:pt x="309" y="459"/>
                    <a:pt x="301" y="459"/>
                    <a:pt x="301" y="466"/>
                  </a:cubicBezTo>
                  <a:cubicBezTo>
                    <a:pt x="285" y="475"/>
                    <a:pt x="277" y="475"/>
                    <a:pt x="269" y="475"/>
                  </a:cubicBezTo>
                  <a:cubicBezTo>
                    <a:pt x="254" y="482"/>
                    <a:pt x="246" y="490"/>
                    <a:pt x="230" y="506"/>
                  </a:cubicBezTo>
                  <a:cubicBezTo>
                    <a:pt x="214" y="514"/>
                    <a:pt x="198" y="522"/>
                    <a:pt x="182" y="522"/>
                  </a:cubicBezTo>
                  <a:lnTo>
                    <a:pt x="182" y="522"/>
                  </a:lnTo>
                  <a:lnTo>
                    <a:pt x="182" y="522"/>
                  </a:lnTo>
                  <a:cubicBezTo>
                    <a:pt x="198" y="522"/>
                    <a:pt x="214" y="514"/>
                    <a:pt x="230" y="506"/>
                  </a:cubicBezTo>
                  <a:cubicBezTo>
                    <a:pt x="246" y="490"/>
                    <a:pt x="254" y="482"/>
                    <a:pt x="269" y="475"/>
                  </a:cubicBezTo>
                  <a:cubicBezTo>
                    <a:pt x="277" y="475"/>
                    <a:pt x="285" y="475"/>
                    <a:pt x="301" y="466"/>
                  </a:cubicBezTo>
                  <a:cubicBezTo>
                    <a:pt x="301" y="459"/>
                    <a:pt x="309" y="459"/>
                    <a:pt x="317" y="459"/>
                  </a:cubicBezTo>
                  <a:cubicBezTo>
                    <a:pt x="340" y="451"/>
                    <a:pt x="356" y="435"/>
                    <a:pt x="356" y="395"/>
                  </a:cubicBezTo>
                  <a:cubicBezTo>
                    <a:pt x="356" y="356"/>
                    <a:pt x="372" y="348"/>
                    <a:pt x="380" y="340"/>
                  </a:cubicBezTo>
                  <a:cubicBezTo>
                    <a:pt x="388" y="332"/>
                    <a:pt x="404" y="324"/>
                    <a:pt x="404" y="308"/>
                  </a:cubicBezTo>
                  <a:cubicBezTo>
                    <a:pt x="427" y="277"/>
                    <a:pt x="420" y="206"/>
                    <a:pt x="404" y="174"/>
                  </a:cubicBez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4" y="972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706"/>
            <p:cNvSpPr>
              <a:spLocks noChangeArrowheads="1"/>
            </p:cNvSpPr>
            <p:nvPr/>
          </p:nvSpPr>
          <p:spPr bwMode="auto">
            <a:xfrm>
              <a:off x="18369143" y="6070941"/>
              <a:ext cx="790884" cy="1405499"/>
            </a:xfrm>
            <a:custGeom>
              <a:avLst/>
              <a:gdLst>
                <a:gd name="T0" fmla="*/ 197 w 1503"/>
                <a:gd name="T1" fmla="*/ 625 h 2672"/>
                <a:gd name="T2" fmla="*/ 1225 w 1503"/>
                <a:gd name="T3" fmla="*/ 8 h 2672"/>
                <a:gd name="T4" fmla="*/ 245 w 1503"/>
                <a:gd name="T5" fmla="*/ 103 h 2672"/>
                <a:gd name="T6" fmla="*/ 1225 w 1503"/>
                <a:gd name="T7" fmla="*/ 103 h 2672"/>
                <a:gd name="T8" fmla="*/ 1265 w 1503"/>
                <a:gd name="T9" fmla="*/ 206 h 2672"/>
                <a:gd name="T10" fmla="*/ 1352 w 1503"/>
                <a:gd name="T11" fmla="*/ 380 h 2672"/>
                <a:gd name="T12" fmla="*/ 1423 w 1503"/>
                <a:gd name="T13" fmla="*/ 1613 h 2672"/>
                <a:gd name="T14" fmla="*/ 1462 w 1503"/>
                <a:gd name="T15" fmla="*/ 1676 h 2672"/>
                <a:gd name="T16" fmla="*/ 1486 w 1503"/>
                <a:gd name="T17" fmla="*/ 1819 h 2672"/>
                <a:gd name="T18" fmla="*/ 1352 w 1503"/>
                <a:gd name="T19" fmla="*/ 2071 h 2672"/>
                <a:gd name="T20" fmla="*/ 1328 w 1503"/>
                <a:gd name="T21" fmla="*/ 2205 h 2672"/>
                <a:gd name="T22" fmla="*/ 1320 w 1503"/>
                <a:gd name="T23" fmla="*/ 2300 h 2672"/>
                <a:gd name="T24" fmla="*/ 1344 w 1503"/>
                <a:gd name="T25" fmla="*/ 2387 h 2672"/>
                <a:gd name="T26" fmla="*/ 1194 w 1503"/>
                <a:gd name="T27" fmla="*/ 2442 h 2672"/>
                <a:gd name="T28" fmla="*/ 1217 w 1503"/>
                <a:gd name="T29" fmla="*/ 2561 h 2672"/>
                <a:gd name="T30" fmla="*/ 1051 w 1503"/>
                <a:gd name="T31" fmla="*/ 2569 h 2672"/>
                <a:gd name="T32" fmla="*/ 964 w 1503"/>
                <a:gd name="T33" fmla="*/ 2655 h 2672"/>
                <a:gd name="T34" fmla="*/ 877 w 1503"/>
                <a:gd name="T35" fmla="*/ 2632 h 2672"/>
                <a:gd name="T36" fmla="*/ 846 w 1503"/>
                <a:gd name="T37" fmla="*/ 2521 h 2672"/>
                <a:gd name="T38" fmla="*/ 806 w 1503"/>
                <a:gd name="T39" fmla="*/ 2363 h 2672"/>
                <a:gd name="T40" fmla="*/ 695 w 1503"/>
                <a:gd name="T41" fmla="*/ 2292 h 2672"/>
                <a:gd name="T42" fmla="*/ 466 w 1503"/>
                <a:gd name="T43" fmla="*/ 2024 h 2672"/>
                <a:gd name="T44" fmla="*/ 450 w 1503"/>
                <a:gd name="T45" fmla="*/ 1771 h 2672"/>
                <a:gd name="T46" fmla="*/ 403 w 1503"/>
                <a:gd name="T47" fmla="*/ 1755 h 2672"/>
                <a:gd name="T48" fmla="*/ 348 w 1503"/>
                <a:gd name="T49" fmla="*/ 1779 h 2672"/>
                <a:gd name="T50" fmla="*/ 284 w 1503"/>
                <a:gd name="T51" fmla="*/ 1613 h 2672"/>
                <a:gd name="T52" fmla="*/ 15 w 1503"/>
                <a:gd name="T53" fmla="*/ 1328 h 2672"/>
                <a:gd name="T54" fmla="*/ 15 w 1503"/>
                <a:gd name="T55" fmla="*/ 1123 h 2672"/>
                <a:gd name="T56" fmla="*/ 284 w 1503"/>
                <a:gd name="T57" fmla="*/ 1621 h 2672"/>
                <a:gd name="T58" fmla="*/ 379 w 1503"/>
                <a:gd name="T59" fmla="*/ 1763 h 2672"/>
                <a:gd name="T60" fmla="*/ 442 w 1503"/>
                <a:gd name="T61" fmla="*/ 1787 h 2672"/>
                <a:gd name="T62" fmla="*/ 522 w 1503"/>
                <a:gd name="T63" fmla="*/ 1795 h 2672"/>
                <a:gd name="T64" fmla="*/ 735 w 1503"/>
                <a:gd name="T65" fmla="*/ 2324 h 2672"/>
                <a:gd name="T66" fmla="*/ 822 w 1503"/>
                <a:gd name="T67" fmla="*/ 2529 h 2672"/>
                <a:gd name="T68" fmla="*/ 948 w 1503"/>
                <a:gd name="T69" fmla="*/ 2663 h 2672"/>
                <a:gd name="T70" fmla="*/ 972 w 1503"/>
                <a:gd name="T71" fmla="*/ 2671 h 2672"/>
                <a:gd name="T72" fmla="*/ 1051 w 1503"/>
                <a:gd name="T73" fmla="*/ 2576 h 2672"/>
                <a:gd name="T74" fmla="*/ 1225 w 1503"/>
                <a:gd name="T75" fmla="*/ 2569 h 2672"/>
                <a:gd name="T76" fmla="*/ 1201 w 1503"/>
                <a:gd name="T77" fmla="*/ 2442 h 2672"/>
                <a:gd name="T78" fmla="*/ 1352 w 1503"/>
                <a:gd name="T79" fmla="*/ 2387 h 2672"/>
                <a:gd name="T80" fmla="*/ 1328 w 1503"/>
                <a:gd name="T81" fmla="*/ 2308 h 2672"/>
                <a:gd name="T82" fmla="*/ 1336 w 1503"/>
                <a:gd name="T83" fmla="*/ 2205 h 2672"/>
                <a:gd name="T84" fmla="*/ 1360 w 1503"/>
                <a:gd name="T85" fmla="*/ 2071 h 2672"/>
                <a:gd name="T86" fmla="*/ 1486 w 1503"/>
                <a:gd name="T87" fmla="*/ 1826 h 2672"/>
                <a:gd name="T88" fmla="*/ 1470 w 1503"/>
                <a:gd name="T89" fmla="*/ 1676 h 2672"/>
                <a:gd name="T90" fmla="*/ 1431 w 1503"/>
                <a:gd name="T91" fmla="*/ 1605 h 2672"/>
                <a:gd name="T92" fmla="*/ 1360 w 1503"/>
                <a:gd name="T93" fmla="*/ 380 h 2672"/>
                <a:gd name="T94" fmla="*/ 1328 w 1503"/>
                <a:gd name="T95" fmla="*/ 340 h 2672"/>
                <a:gd name="T96" fmla="*/ 1249 w 1503"/>
                <a:gd name="T97" fmla="*/ 174 h 2672"/>
                <a:gd name="T98" fmla="*/ 1225 w 1503"/>
                <a:gd name="T99" fmla="*/ 8 h 2672"/>
                <a:gd name="T100" fmla="*/ 1225 w 1503"/>
                <a:gd name="T101" fmla="*/ 0 h 2672"/>
                <a:gd name="T102" fmla="*/ 1225 w 1503"/>
                <a:gd name="T103" fmla="*/ 0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03" h="2672">
                  <a:moveTo>
                    <a:pt x="182" y="617"/>
                  </a:moveTo>
                  <a:lnTo>
                    <a:pt x="182" y="617"/>
                  </a:lnTo>
                  <a:cubicBezTo>
                    <a:pt x="189" y="617"/>
                    <a:pt x="197" y="625"/>
                    <a:pt x="197" y="625"/>
                  </a:cubicBezTo>
                  <a:cubicBezTo>
                    <a:pt x="197" y="625"/>
                    <a:pt x="189" y="617"/>
                    <a:pt x="182" y="617"/>
                  </a:cubicBezTo>
                  <a:lnTo>
                    <a:pt x="1225" y="8"/>
                  </a:lnTo>
                  <a:lnTo>
                    <a:pt x="1225" y="8"/>
                  </a:lnTo>
                  <a:lnTo>
                    <a:pt x="1225" y="8"/>
                  </a:lnTo>
                  <a:cubicBezTo>
                    <a:pt x="1051" y="32"/>
                    <a:pt x="435" y="79"/>
                    <a:pt x="245" y="95"/>
                  </a:cubicBezTo>
                  <a:cubicBezTo>
                    <a:pt x="245" y="95"/>
                    <a:pt x="245" y="95"/>
                    <a:pt x="245" y="103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435" y="79"/>
                    <a:pt x="1043" y="32"/>
                    <a:pt x="1217" y="8"/>
                  </a:cubicBezTo>
                  <a:cubicBezTo>
                    <a:pt x="1225" y="48"/>
                    <a:pt x="1225" y="79"/>
                    <a:pt x="1225" y="103"/>
                  </a:cubicBezTo>
                  <a:cubicBezTo>
                    <a:pt x="1225" y="111"/>
                    <a:pt x="1225" y="111"/>
                    <a:pt x="1225" y="111"/>
                  </a:cubicBezTo>
                  <a:cubicBezTo>
                    <a:pt x="1225" y="158"/>
                    <a:pt x="1225" y="166"/>
                    <a:pt x="1241" y="182"/>
                  </a:cubicBezTo>
                  <a:cubicBezTo>
                    <a:pt x="1249" y="190"/>
                    <a:pt x="1257" y="190"/>
                    <a:pt x="1265" y="206"/>
                  </a:cubicBezTo>
                  <a:cubicBezTo>
                    <a:pt x="1288" y="238"/>
                    <a:pt x="1296" y="261"/>
                    <a:pt x="1304" y="293"/>
                  </a:cubicBezTo>
                  <a:cubicBezTo>
                    <a:pt x="1312" y="309"/>
                    <a:pt x="1312" y="325"/>
                    <a:pt x="1320" y="340"/>
                  </a:cubicBezTo>
                  <a:cubicBezTo>
                    <a:pt x="1328" y="356"/>
                    <a:pt x="1336" y="372"/>
                    <a:pt x="1352" y="380"/>
                  </a:cubicBezTo>
                  <a:cubicBezTo>
                    <a:pt x="1454" y="1423"/>
                    <a:pt x="1454" y="1423"/>
                    <a:pt x="1454" y="1423"/>
                  </a:cubicBezTo>
                  <a:cubicBezTo>
                    <a:pt x="1454" y="1447"/>
                    <a:pt x="1447" y="1510"/>
                    <a:pt x="1439" y="1518"/>
                  </a:cubicBezTo>
                  <a:cubicBezTo>
                    <a:pt x="1423" y="1542"/>
                    <a:pt x="1407" y="1581"/>
                    <a:pt x="1423" y="1613"/>
                  </a:cubicBezTo>
                  <a:cubicBezTo>
                    <a:pt x="1431" y="1621"/>
                    <a:pt x="1439" y="1629"/>
                    <a:pt x="1447" y="1629"/>
                  </a:cubicBezTo>
                  <a:cubicBezTo>
                    <a:pt x="1454" y="1637"/>
                    <a:pt x="1462" y="1637"/>
                    <a:pt x="1462" y="1668"/>
                  </a:cubicBezTo>
                  <a:cubicBezTo>
                    <a:pt x="1462" y="1676"/>
                    <a:pt x="1462" y="1676"/>
                    <a:pt x="1462" y="1676"/>
                  </a:cubicBezTo>
                  <a:cubicBezTo>
                    <a:pt x="1462" y="1724"/>
                    <a:pt x="1462" y="1739"/>
                    <a:pt x="1478" y="1747"/>
                  </a:cubicBezTo>
                  <a:cubicBezTo>
                    <a:pt x="1486" y="1755"/>
                    <a:pt x="1494" y="1779"/>
                    <a:pt x="1494" y="1795"/>
                  </a:cubicBezTo>
                  <a:cubicBezTo>
                    <a:pt x="1494" y="1803"/>
                    <a:pt x="1494" y="1819"/>
                    <a:pt x="1486" y="1819"/>
                  </a:cubicBezTo>
                  <a:cubicBezTo>
                    <a:pt x="1462" y="1834"/>
                    <a:pt x="1447" y="1858"/>
                    <a:pt x="1447" y="1882"/>
                  </a:cubicBezTo>
                  <a:cubicBezTo>
                    <a:pt x="1447" y="1898"/>
                    <a:pt x="1391" y="2000"/>
                    <a:pt x="1367" y="2008"/>
                  </a:cubicBezTo>
                  <a:cubicBezTo>
                    <a:pt x="1336" y="2016"/>
                    <a:pt x="1344" y="2055"/>
                    <a:pt x="1352" y="2071"/>
                  </a:cubicBezTo>
                  <a:lnTo>
                    <a:pt x="1352" y="2078"/>
                  </a:lnTo>
                  <a:cubicBezTo>
                    <a:pt x="1352" y="2086"/>
                    <a:pt x="1352" y="2118"/>
                    <a:pt x="1336" y="2134"/>
                  </a:cubicBezTo>
                  <a:cubicBezTo>
                    <a:pt x="1328" y="2158"/>
                    <a:pt x="1328" y="2173"/>
                    <a:pt x="1328" y="2205"/>
                  </a:cubicBezTo>
                  <a:cubicBezTo>
                    <a:pt x="1328" y="2221"/>
                    <a:pt x="1328" y="2236"/>
                    <a:pt x="1336" y="2244"/>
                  </a:cubicBezTo>
                  <a:cubicBezTo>
                    <a:pt x="1336" y="2260"/>
                    <a:pt x="1344" y="2276"/>
                    <a:pt x="1336" y="2284"/>
                  </a:cubicBezTo>
                  <a:cubicBezTo>
                    <a:pt x="1328" y="2292"/>
                    <a:pt x="1328" y="2292"/>
                    <a:pt x="1320" y="2300"/>
                  </a:cubicBezTo>
                  <a:cubicBezTo>
                    <a:pt x="1312" y="2316"/>
                    <a:pt x="1296" y="2331"/>
                    <a:pt x="1312" y="2347"/>
                  </a:cubicBezTo>
                  <a:cubicBezTo>
                    <a:pt x="1320" y="2347"/>
                    <a:pt x="1320" y="2347"/>
                    <a:pt x="1320" y="2347"/>
                  </a:cubicBezTo>
                  <a:cubicBezTo>
                    <a:pt x="1336" y="2363"/>
                    <a:pt x="1344" y="2379"/>
                    <a:pt x="1344" y="2387"/>
                  </a:cubicBezTo>
                  <a:cubicBezTo>
                    <a:pt x="1344" y="2387"/>
                    <a:pt x="1344" y="2387"/>
                    <a:pt x="1344" y="2395"/>
                  </a:cubicBezTo>
                  <a:cubicBezTo>
                    <a:pt x="1336" y="2395"/>
                    <a:pt x="1328" y="2395"/>
                    <a:pt x="1312" y="2395"/>
                  </a:cubicBezTo>
                  <a:cubicBezTo>
                    <a:pt x="1272" y="2402"/>
                    <a:pt x="1209" y="2411"/>
                    <a:pt x="1194" y="2442"/>
                  </a:cubicBezTo>
                  <a:cubicBezTo>
                    <a:pt x="1186" y="2450"/>
                    <a:pt x="1186" y="2458"/>
                    <a:pt x="1186" y="2466"/>
                  </a:cubicBezTo>
                  <a:cubicBezTo>
                    <a:pt x="1194" y="2497"/>
                    <a:pt x="1201" y="2513"/>
                    <a:pt x="1209" y="2529"/>
                  </a:cubicBezTo>
                  <a:cubicBezTo>
                    <a:pt x="1217" y="2545"/>
                    <a:pt x="1225" y="2553"/>
                    <a:pt x="1217" y="2561"/>
                  </a:cubicBezTo>
                  <a:cubicBezTo>
                    <a:pt x="1217" y="2584"/>
                    <a:pt x="1201" y="2608"/>
                    <a:pt x="1178" y="2608"/>
                  </a:cubicBezTo>
                  <a:cubicBezTo>
                    <a:pt x="1170" y="2608"/>
                    <a:pt x="1154" y="2608"/>
                    <a:pt x="1146" y="2600"/>
                  </a:cubicBezTo>
                  <a:cubicBezTo>
                    <a:pt x="1130" y="2584"/>
                    <a:pt x="1091" y="2569"/>
                    <a:pt x="1051" y="2569"/>
                  </a:cubicBezTo>
                  <a:cubicBezTo>
                    <a:pt x="1028" y="2569"/>
                    <a:pt x="1004" y="2576"/>
                    <a:pt x="988" y="2592"/>
                  </a:cubicBezTo>
                  <a:cubicBezTo>
                    <a:pt x="972" y="2608"/>
                    <a:pt x="964" y="2632"/>
                    <a:pt x="964" y="2655"/>
                  </a:cubicBezTo>
                  <a:lnTo>
                    <a:pt x="964" y="2655"/>
                  </a:lnTo>
                  <a:cubicBezTo>
                    <a:pt x="956" y="2655"/>
                    <a:pt x="956" y="2655"/>
                    <a:pt x="948" y="2655"/>
                  </a:cubicBezTo>
                  <a:cubicBezTo>
                    <a:pt x="941" y="2655"/>
                    <a:pt x="933" y="2655"/>
                    <a:pt x="925" y="2655"/>
                  </a:cubicBezTo>
                  <a:cubicBezTo>
                    <a:pt x="901" y="2655"/>
                    <a:pt x="885" y="2648"/>
                    <a:pt x="877" y="2632"/>
                  </a:cubicBezTo>
                  <a:cubicBezTo>
                    <a:pt x="869" y="2616"/>
                    <a:pt x="854" y="2592"/>
                    <a:pt x="846" y="2576"/>
                  </a:cubicBezTo>
                  <a:cubicBezTo>
                    <a:pt x="830" y="2561"/>
                    <a:pt x="814" y="2545"/>
                    <a:pt x="822" y="2529"/>
                  </a:cubicBezTo>
                  <a:cubicBezTo>
                    <a:pt x="830" y="2529"/>
                    <a:pt x="838" y="2521"/>
                    <a:pt x="846" y="2521"/>
                  </a:cubicBezTo>
                  <a:cubicBezTo>
                    <a:pt x="861" y="2513"/>
                    <a:pt x="869" y="2505"/>
                    <a:pt x="854" y="2474"/>
                  </a:cubicBezTo>
                  <a:cubicBezTo>
                    <a:pt x="846" y="2458"/>
                    <a:pt x="838" y="2442"/>
                    <a:pt x="830" y="2434"/>
                  </a:cubicBezTo>
                  <a:cubicBezTo>
                    <a:pt x="814" y="2402"/>
                    <a:pt x="806" y="2387"/>
                    <a:pt x="806" y="2363"/>
                  </a:cubicBezTo>
                  <a:cubicBezTo>
                    <a:pt x="806" y="2347"/>
                    <a:pt x="790" y="2347"/>
                    <a:pt x="775" y="2339"/>
                  </a:cubicBezTo>
                  <a:cubicBezTo>
                    <a:pt x="767" y="2339"/>
                    <a:pt x="751" y="2331"/>
                    <a:pt x="743" y="2324"/>
                  </a:cubicBezTo>
                  <a:cubicBezTo>
                    <a:pt x="727" y="2308"/>
                    <a:pt x="711" y="2300"/>
                    <a:pt x="695" y="2292"/>
                  </a:cubicBezTo>
                  <a:cubicBezTo>
                    <a:pt x="672" y="2284"/>
                    <a:pt x="656" y="2276"/>
                    <a:pt x="648" y="2260"/>
                  </a:cubicBezTo>
                  <a:cubicBezTo>
                    <a:pt x="640" y="2252"/>
                    <a:pt x="617" y="2236"/>
                    <a:pt x="593" y="2213"/>
                  </a:cubicBezTo>
                  <a:cubicBezTo>
                    <a:pt x="529" y="2165"/>
                    <a:pt x="427" y="2094"/>
                    <a:pt x="466" y="2024"/>
                  </a:cubicBezTo>
                  <a:cubicBezTo>
                    <a:pt x="522" y="1937"/>
                    <a:pt x="561" y="1826"/>
                    <a:pt x="522" y="1795"/>
                  </a:cubicBezTo>
                  <a:cubicBezTo>
                    <a:pt x="498" y="1779"/>
                    <a:pt x="474" y="1755"/>
                    <a:pt x="458" y="1755"/>
                  </a:cubicBezTo>
                  <a:cubicBezTo>
                    <a:pt x="458" y="1755"/>
                    <a:pt x="450" y="1763"/>
                    <a:pt x="450" y="1771"/>
                  </a:cubicBezTo>
                  <a:cubicBezTo>
                    <a:pt x="450" y="1779"/>
                    <a:pt x="442" y="1779"/>
                    <a:pt x="442" y="1779"/>
                  </a:cubicBezTo>
                  <a:cubicBezTo>
                    <a:pt x="435" y="1779"/>
                    <a:pt x="435" y="1779"/>
                    <a:pt x="427" y="1771"/>
                  </a:cubicBezTo>
                  <a:cubicBezTo>
                    <a:pt x="427" y="1763"/>
                    <a:pt x="419" y="1755"/>
                    <a:pt x="403" y="1755"/>
                  </a:cubicBezTo>
                  <a:cubicBezTo>
                    <a:pt x="395" y="1755"/>
                    <a:pt x="387" y="1755"/>
                    <a:pt x="379" y="1763"/>
                  </a:cubicBezTo>
                  <a:cubicBezTo>
                    <a:pt x="371" y="1763"/>
                    <a:pt x="371" y="1771"/>
                    <a:pt x="364" y="1771"/>
                  </a:cubicBezTo>
                  <a:cubicBezTo>
                    <a:pt x="355" y="1779"/>
                    <a:pt x="355" y="1779"/>
                    <a:pt x="348" y="1779"/>
                  </a:cubicBezTo>
                  <a:cubicBezTo>
                    <a:pt x="348" y="1779"/>
                    <a:pt x="340" y="1779"/>
                    <a:pt x="332" y="1755"/>
                  </a:cubicBezTo>
                  <a:cubicBezTo>
                    <a:pt x="324" y="1739"/>
                    <a:pt x="316" y="1716"/>
                    <a:pt x="316" y="1692"/>
                  </a:cubicBezTo>
                  <a:cubicBezTo>
                    <a:pt x="308" y="1653"/>
                    <a:pt x="300" y="1621"/>
                    <a:pt x="284" y="1613"/>
                  </a:cubicBezTo>
                  <a:cubicBezTo>
                    <a:pt x="229" y="1597"/>
                    <a:pt x="166" y="1558"/>
                    <a:pt x="166" y="1526"/>
                  </a:cubicBezTo>
                  <a:cubicBezTo>
                    <a:pt x="158" y="1502"/>
                    <a:pt x="126" y="1463"/>
                    <a:pt x="95" y="1431"/>
                  </a:cubicBezTo>
                  <a:cubicBezTo>
                    <a:pt x="55" y="1392"/>
                    <a:pt x="15" y="1352"/>
                    <a:pt x="15" y="1328"/>
                  </a:cubicBezTo>
                  <a:cubicBezTo>
                    <a:pt x="8" y="1273"/>
                    <a:pt x="0" y="1155"/>
                    <a:pt x="15" y="1123"/>
                  </a:cubicBezTo>
                  <a:lnTo>
                    <a:pt x="15" y="1123"/>
                  </a:lnTo>
                  <a:lnTo>
                    <a:pt x="15" y="1123"/>
                  </a:lnTo>
                  <a:cubicBezTo>
                    <a:pt x="0" y="1155"/>
                    <a:pt x="0" y="1273"/>
                    <a:pt x="8" y="1328"/>
                  </a:cubicBezTo>
                  <a:cubicBezTo>
                    <a:pt x="15" y="1384"/>
                    <a:pt x="158" y="1479"/>
                    <a:pt x="158" y="1526"/>
                  </a:cubicBezTo>
                  <a:cubicBezTo>
                    <a:pt x="166" y="1566"/>
                    <a:pt x="261" y="1613"/>
                    <a:pt x="284" y="1621"/>
                  </a:cubicBezTo>
                  <a:cubicBezTo>
                    <a:pt x="308" y="1629"/>
                    <a:pt x="308" y="1708"/>
                    <a:pt x="324" y="1755"/>
                  </a:cubicBezTo>
                  <a:cubicBezTo>
                    <a:pt x="332" y="1779"/>
                    <a:pt x="340" y="1779"/>
                    <a:pt x="348" y="1779"/>
                  </a:cubicBezTo>
                  <a:cubicBezTo>
                    <a:pt x="355" y="1779"/>
                    <a:pt x="364" y="1771"/>
                    <a:pt x="379" y="1763"/>
                  </a:cubicBezTo>
                  <a:cubicBezTo>
                    <a:pt x="387" y="1763"/>
                    <a:pt x="395" y="1763"/>
                    <a:pt x="403" y="1763"/>
                  </a:cubicBezTo>
                  <a:cubicBezTo>
                    <a:pt x="419" y="1763"/>
                    <a:pt x="419" y="1763"/>
                    <a:pt x="427" y="1771"/>
                  </a:cubicBezTo>
                  <a:cubicBezTo>
                    <a:pt x="427" y="1779"/>
                    <a:pt x="435" y="1787"/>
                    <a:pt x="442" y="1787"/>
                  </a:cubicBezTo>
                  <a:cubicBezTo>
                    <a:pt x="450" y="1787"/>
                    <a:pt x="458" y="1779"/>
                    <a:pt x="458" y="1771"/>
                  </a:cubicBezTo>
                  <a:cubicBezTo>
                    <a:pt x="458" y="1763"/>
                    <a:pt x="458" y="1763"/>
                    <a:pt x="458" y="1763"/>
                  </a:cubicBezTo>
                  <a:cubicBezTo>
                    <a:pt x="474" y="1763"/>
                    <a:pt x="498" y="1779"/>
                    <a:pt x="522" y="1795"/>
                  </a:cubicBezTo>
                  <a:cubicBezTo>
                    <a:pt x="553" y="1826"/>
                    <a:pt x="522" y="1929"/>
                    <a:pt x="458" y="2024"/>
                  </a:cubicBezTo>
                  <a:cubicBezTo>
                    <a:pt x="403" y="2118"/>
                    <a:pt x="624" y="2229"/>
                    <a:pt x="640" y="2260"/>
                  </a:cubicBezTo>
                  <a:cubicBezTo>
                    <a:pt x="656" y="2292"/>
                    <a:pt x="711" y="2292"/>
                    <a:pt x="735" y="2324"/>
                  </a:cubicBezTo>
                  <a:cubicBezTo>
                    <a:pt x="759" y="2355"/>
                    <a:pt x="798" y="2339"/>
                    <a:pt x="798" y="2363"/>
                  </a:cubicBezTo>
                  <a:cubicBezTo>
                    <a:pt x="798" y="2395"/>
                    <a:pt x="830" y="2434"/>
                    <a:pt x="846" y="2474"/>
                  </a:cubicBezTo>
                  <a:cubicBezTo>
                    <a:pt x="869" y="2521"/>
                    <a:pt x="838" y="2505"/>
                    <a:pt x="822" y="2529"/>
                  </a:cubicBezTo>
                  <a:cubicBezTo>
                    <a:pt x="798" y="2553"/>
                    <a:pt x="854" y="2584"/>
                    <a:pt x="877" y="2632"/>
                  </a:cubicBezTo>
                  <a:cubicBezTo>
                    <a:pt x="885" y="2655"/>
                    <a:pt x="909" y="2663"/>
                    <a:pt x="925" y="2663"/>
                  </a:cubicBezTo>
                  <a:cubicBezTo>
                    <a:pt x="933" y="2663"/>
                    <a:pt x="941" y="2663"/>
                    <a:pt x="948" y="2663"/>
                  </a:cubicBezTo>
                  <a:cubicBezTo>
                    <a:pt x="956" y="2663"/>
                    <a:pt x="956" y="2663"/>
                    <a:pt x="964" y="2663"/>
                  </a:cubicBezTo>
                  <a:lnTo>
                    <a:pt x="972" y="2663"/>
                  </a:lnTo>
                  <a:cubicBezTo>
                    <a:pt x="972" y="2663"/>
                    <a:pt x="972" y="2663"/>
                    <a:pt x="972" y="2671"/>
                  </a:cubicBezTo>
                  <a:cubicBezTo>
                    <a:pt x="972" y="2663"/>
                    <a:pt x="972" y="2663"/>
                    <a:pt x="972" y="2663"/>
                  </a:cubicBezTo>
                  <a:cubicBezTo>
                    <a:pt x="972" y="2632"/>
                    <a:pt x="980" y="2616"/>
                    <a:pt x="996" y="2600"/>
                  </a:cubicBezTo>
                  <a:cubicBezTo>
                    <a:pt x="1012" y="2584"/>
                    <a:pt x="1035" y="2576"/>
                    <a:pt x="1051" y="2576"/>
                  </a:cubicBezTo>
                  <a:cubicBezTo>
                    <a:pt x="1091" y="2576"/>
                    <a:pt x="1130" y="2592"/>
                    <a:pt x="1146" y="2608"/>
                  </a:cubicBezTo>
                  <a:cubicBezTo>
                    <a:pt x="1154" y="2616"/>
                    <a:pt x="1162" y="2616"/>
                    <a:pt x="1178" y="2616"/>
                  </a:cubicBezTo>
                  <a:cubicBezTo>
                    <a:pt x="1201" y="2616"/>
                    <a:pt x="1225" y="2584"/>
                    <a:pt x="1225" y="2569"/>
                  </a:cubicBezTo>
                  <a:cubicBezTo>
                    <a:pt x="1233" y="2553"/>
                    <a:pt x="1225" y="2537"/>
                    <a:pt x="1217" y="2521"/>
                  </a:cubicBezTo>
                  <a:cubicBezTo>
                    <a:pt x="1209" y="2513"/>
                    <a:pt x="1201" y="2497"/>
                    <a:pt x="1194" y="2466"/>
                  </a:cubicBezTo>
                  <a:cubicBezTo>
                    <a:pt x="1194" y="2458"/>
                    <a:pt x="1194" y="2450"/>
                    <a:pt x="1201" y="2442"/>
                  </a:cubicBezTo>
                  <a:cubicBezTo>
                    <a:pt x="1217" y="2418"/>
                    <a:pt x="1281" y="2411"/>
                    <a:pt x="1312" y="2402"/>
                  </a:cubicBezTo>
                  <a:cubicBezTo>
                    <a:pt x="1328" y="2402"/>
                    <a:pt x="1336" y="2402"/>
                    <a:pt x="1344" y="2395"/>
                  </a:cubicBezTo>
                  <a:cubicBezTo>
                    <a:pt x="1352" y="2395"/>
                    <a:pt x="1352" y="2395"/>
                    <a:pt x="1352" y="2387"/>
                  </a:cubicBezTo>
                  <a:cubicBezTo>
                    <a:pt x="1352" y="2379"/>
                    <a:pt x="1344" y="2363"/>
                    <a:pt x="1328" y="2347"/>
                  </a:cubicBezTo>
                  <a:cubicBezTo>
                    <a:pt x="1320" y="2339"/>
                    <a:pt x="1320" y="2339"/>
                    <a:pt x="1320" y="2339"/>
                  </a:cubicBezTo>
                  <a:cubicBezTo>
                    <a:pt x="1304" y="2331"/>
                    <a:pt x="1312" y="2324"/>
                    <a:pt x="1328" y="2308"/>
                  </a:cubicBezTo>
                  <a:cubicBezTo>
                    <a:pt x="1336" y="2300"/>
                    <a:pt x="1336" y="2292"/>
                    <a:pt x="1344" y="2292"/>
                  </a:cubicBezTo>
                  <a:cubicBezTo>
                    <a:pt x="1352" y="2276"/>
                    <a:pt x="1344" y="2260"/>
                    <a:pt x="1344" y="2244"/>
                  </a:cubicBezTo>
                  <a:cubicBezTo>
                    <a:pt x="1336" y="2229"/>
                    <a:pt x="1336" y="2221"/>
                    <a:pt x="1336" y="2205"/>
                  </a:cubicBezTo>
                  <a:cubicBezTo>
                    <a:pt x="1328" y="2173"/>
                    <a:pt x="1336" y="2158"/>
                    <a:pt x="1344" y="2142"/>
                  </a:cubicBezTo>
                  <a:cubicBezTo>
                    <a:pt x="1360" y="2118"/>
                    <a:pt x="1360" y="2094"/>
                    <a:pt x="1360" y="2078"/>
                  </a:cubicBezTo>
                  <a:lnTo>
                    <a:pt x="1360" y="2071"/>
                  </a:lnTo>
                  <a:cubicBezTo>
                    <a:pt x="1352" y="2055"/>
                    <a:pt x="1352" y="2024"/>
                    <a:pt x="1367" y="2016"/>
                  </a:cubicBezTo>
                  <a:cubicBezTo>
                    <a:pt x="1391" y="2008"/>
                    <a:pt x="1454" y="1898"/>
                    <a:pt x="1454" y="1882"/>
                  </a:cubicBezTo>
                  <a:cubicBezTo>
                    <a:pt x="1454" y="1858"/>
                    <a:pt x="1462" y="1842"/>
                    <a:pt x="1486" y="1826"/>
                  </a:cubicBezTo>
                  <a:cubicBezTo>
                    <a:pt x="1502" y="1819"/>
                    <a:pt x="1502" y="1811"/>
                    <a:pt x="1502" y="1795"/>
                  </a:cubicBezTo>
                  <a:cubicBezTo>
                    <a:pt x="1502" y="1771"/>
                    <a:pt x="1494" y="1747"/>
                    <a:pt x="1486" y="1747"/>
                  </a:cubicBezTo>
                  <a:cubicBezTo>
                    <a:pt x="1470" y="1739"/>
                    <a:pt x="1470" y="1716"/>
                    <a:pt x="1470" y="1676"/>
                  </a:cubicBezTo>
                  <a:cubicBezTo>
                    <a:pt x="1470" y="1668"/>
                    <a:pt x="1470" y="1668"/>
                    <a:pt x="1470" y="1668"/>
                  </a:cubicBezTo>
                  <a:cubicBezTo>
                    <a:pt x="1470" y="1637"/>
                    <a:pt x="1462" y="1629"/>
                    <a:pt x="1447" y="1621"/>
                  </a:cubicBezTo>
                  <a:cubicBezTo>
                    <a:pt x="1439" y="1621"/>
                    <a:pt x="1439" y="1613"/>
                    <a:pt x="1431" y="1605"/>
                  </a:cubicBezTo>
                  <a:cubicBezTo>
                    <a:pt x="1415" y="1581"/>
                    <a:pt x="1431" y="1542"/>
                    <a:pt x="1447" y="1526"/>
                  </a:cubicBezTo>
                  <a:cubicBezTo>
                    <a:pt x="1454" y="1510"/>
                    <a:pt x="1462" y="1431"/>
                    <a:pt x="1462" y="1423"/>
                  </a:cubicBezTo>
                  <a:cubicBezTo>
                    <a:pt x="1360" y="380"/>
                    <a:pt x="1360" y="380"/>
                    <a:pt x="1360" y="380"/>
                  </a:cubicBezTo>
                  <a:lnTo>
                    <a:pt x="1360" y="380"/>
                  </a:lnTo>
                  <a:lnTo>
                    <a:pt x="1360" y="380"/>
                  </a:lnTo>
                  <a:cubicBezTo>
                    <a:pt x="1344" y="364"/>
                    <a:pt x="1328" y="356"/>
                    <a:pt x="1328" y="340"/>
                  </a:cubicBezTo>
                  <a:cubicBezTo>
                    <a:pt x="1320" y="325"/>
                    <a:pt x="1312" y="309"/>
                    <a:pt x="1312" y="293"/>
                  </a:cubicBezTo>
                  <a:cubicBezTo>
                    <a:pt x="1304" y="261"/>
                    <a:pt x="1296" y="230"/>
                    <a:pt x="1272" y="206"/>
                  </a:cubicBezTo>
                  <a:cubicBezTo>
                    <a:pt x="1265" y="190"/>
                    <a:pt x="1257" y="182"/>
                    <a:pt x="1249" y="174"/>
                  </a:cubicBezTo>
                  <a:cubicBezTo>
                    <a:pt x="1233" y="166"/>
                    <a:pt x="1225" y="158"/>
                    <a:pt x="1225" y="111"/>
                  </a:cubicBezTo>
                  <a:cubicBezTo>
                    <a:pt x="1225" y="103"/>
                    <a:pt x="1225" y="103"/>
                    <a:pt x="1225" y="103"/>
                  </a:cubicBezTo>
                  <a:cubicBezTo>
                    <a:pt x="1225" y="79"/>
                    <a:pt x="1225" y="40"/>
                    <a:pt x="1225" y="8"/>
                  </a:cubicBez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82" y="617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708"/>
            <p:cNvSpPr>
              <a:spLocks noChangeArrowheads="1"/>
            </p:cNvSpPr>
            <p:nvPr/>
          </p:nvSpPr>
          <p:spPr bwMode="auto">
            <a:xfrm>
              <a:off x="18371463" y="6119648"/>
              <a:ext cx="229611" cy="540398"/>
            </a:xfrm>
            <a:custGeom>
              <a:avLst/>
              <a:gdLst>
                <a:gd name="T0" fmla="*/ 237 w 435"/>
                <a:gd name="T1" fmla="*/ 0 h 1029"/>
                <a:gd name="T2" fmla="*/ 229 w 435"/>
                <a:gd name="T3" fmla="*/ 0 h 1029"/>
                <a:gd name="T4" fmla="*/ 237 w 435"/>
                <a:gd name="T5" fmla="*/ 16 h 1029"/>
                <a:gd name="T6" fmla="*/ 269 w 435"/>
                <a:gd name="T7" fmla="*/ 48 h 1029"/>
                <a:gd name="T8" fmla="*/ 379 w 435"/>
                <a:gd name="T9" fmla="*/ 174 h 1029"/>
                <a:gd name="T10" fmla="*/ 419 w 435"/>
                <a:gd name="T11" fmla="*/ 253 h 1029"/>
                <a:gd name="T12" fmla="*/ 387 w 435"/>
                <a:gd name="T13" fmla="*/ 340 h 1029"/>
                <a:gd name="T14" fmla="*/ 316 w 435"/>
                <a:gd name="T15" fmla="*/ 459 h 1029"/>
                <a:gd name="T16" fmla="*/ 276 w 435"/>
                <a:gd name="T17" fmla="*/ 483 h 1029"/>
                <a:gd name="T18" fmla="*/ 189 w 435"/>
                <a:gd name="T19" fmla="*/ 522 h 1029"/>
                <a:gd name="T20" fmla="*/ 150 w 435"/>
                <a:gd name="T21" fmla="*/ 514 h 1029"/>
                <a:gd name="T22" fmla="*/ 103 w 435"/>
                <a:gd name="T23" fmla="*/ 530 h 1029"/>
                <a:gd name="T24" fmla="*/ 103 w 435"/>
                <a:gd name="T25" fmla="*/ 585 h 1029"/>
                <a:gd name="T26" fmla="*/ 134 w 435"/>
                <a:gd name="T27" fmla="*/ 648 h 1029"/>
                <a:gd name="T28" fmla="*/ 158 w 435"/>
                <a:gd name="T29" fmla="*/ 688 h 1029"/>
                <a:gd name="T30" fmla="*/ 110 w 435"/>
                <a:gd name="T31" fmla="*/ 799 h 1029"/>
                <a:gd name="T32" fmla="*/ 118 w 435"/>
                <a:gd name="T33" fmla="*/ 846 h 1029"/>
                <a:gd name="T34" fmla="*/ 118 w 435"/>
                <a:gd name="T35" fmla="*/ 846 h 1029"/>
                <a:gd name="T36" fmla="*/ 7 w 435"/>
                <a:gd name="T37" fmla="*/ 917 h 1029"/>
                <a:gd name="T38" fmla="*/ 0 w 435"/>
                <a:gd name="T39" fmla="*/ 933 h 1029"/>
                <a:gd name="T40" fmla="*/ 23 w 435"/>
                <a:gd name="T41" fmla="*/ 965 h 1029"/>
                <a:gd name="T42" fmla="*/ 7 w 435"/>
                <a:gd name="T43" fmla="*/ 1020 h 1029"/>
                <a:gd name="T44" fmla="*/ 7 w 435"/>
                <a:gd name="T45" fmla="*/ 1020 h 1029"/>
                <a:gd name="T46" fmla="*/ 7 w 435"/>
                <a:gd name="T47" fmla="*/ 1028 h 1029"/>
                <a:gd name="T48" fmla="*/ 7 w 435"/>
                <a:gd name="T49" fmla="*/ 1028 h 1029"/>
                <a:gd name="T50" fmla="*/ 31 w 435"/>
                <a:gd name="T51" fmla="*/ 980 h 1029"/>
                <a:gd name="T52" fmla="*/ 16 w 435"/>
                <a:gd name="T53" fmla="*/ 941 h 1029"/>
                <a:gd name="T54" fmla="*/ 7 w 435"/>
                <a:gd name="T55" fmla="*/ 933 h 1029"/>
                <a:gd name="T56" fmla="*/ 39 w 435"/>
                <a:gd name="T57" fmla="*/ 917 h 1029"/>
                <a:gd name="T58" fmla="*/ 118 w 435"/>
                <a:gd name="T59" fmla="*/ 807 h 1029"/>
                <a:gd name="T60" fmla="*/ 126 w 435"/>
                <a:gd name="T61" fmla="*/ 783 h 1029"/>
                <a:gd name="T62" fmla="*/ 166 w 435"/>
                <a:gd name="T63" fmla="*/ 672 h 1029"/>
                <a:gd name="T64" fmla="*/ 118 w 435"/>
                <a:gd name="T65" fmla="*/ 617 h 1029"/>
                <a:gd name="T66" fmla="*/ 103 w 435"/>
                <a:gd name="T67" fmla="*/ 546 h 1029"/>
                <a:gd name="T68" fmla="*/ 126 w 435"/>
                <a:gd name="T69" fmla="*/ 530 h 1029"/>
                <a:gd name="T70" fmla="*/ 174 w 435"/>
                <a:gd name="T71" fmla="*/ 522 h 1029"/>
                <a:gd name="T72" fmla="*/ 189 w 435"/>
                <a:gd name="T73" fmla="*/ 530 h 1029"/>
                <a:gd name="T74" fmla="*/ 237 w 435"/>
                <a:gd name="T75" fmla="*/ 514 h 1029"/>
                <a:gd name="T76" fmla="*/ 308 w 435"/>
                <a:gd name="T77" fmla="*/ 474 h 1029"/>
                <a:gd name="T78" fmla="*/ 363 w 435"/>
                <a:gd name="T79" fmla="*/ 403 h 1029"/>
                <a:gd name="T80" fmla="*/ 411 w 435"/>
                <a:gd name="T81" fmla="*/ 316 h 1029"/>
                <a:gd name="T82" fmla="*/ 411 w 435"/>
                <a:gd name="T83" fmla="*/ 182 h 1029"/>
                <a:gd name="T84" fmla="*/ 332 w 435"/>
                <a:gd name="T85" fmla="*/ 119 h 1029"/>
                <a:gd name="T86" fmla="*/ 237 w 435"/>
                <a:gd name="T87" fmla="*/ 8 h 1029"/>
                <a:gd name="T88" fmla="*/ 237 w 435"/>
                <a:gd name="T89" fmla="*/ 8 h 1029"/>
                <a:gd name="T90" fmla="*/ 237 w 435"/>
                <a:gd name="T9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" h="1029">
                  <a:moveTo>
                    <a:pt x="237" y="0"/>
                  </a:moveTo>
                  <a:lnTo>
                    <a:pt x="237" y="0"/>
                  </a:lnTo>
                  <a:lnTo>
                    <a:pt x="237" y="0"/>
                  </a:lnTo>
                  <a:cubicBezTo>
                    <a:pt x="229" y="0"/>
                    <a:pt x="229" y="0"/>
                    <a:pt x="229" y="0"/>
                  </a:cubicBezTo>
                  <a:lnTo>
                    <a:pt x="229" y="8"/>
                  </a:lnTo>
                  <a:cubicBezTo>
                    <a:pt x="229" y="8"/>
                    <a:pt x="229" y="8"/>
                    <a:pt x="237" y="16"/>
                  </a:cubicBezTo>
                  <a:lnTo>
                    <a:pt x="237" y="16"/>
                  </a:lnTo>
                  <a:cubicBezTo>
                    <a:pt x="237" y="24"/>
                    <a:pt x="253" y="32"/>
                    <a:pt x="269" y="48"/>
                  </a:cubicBezTo>
                  <a:cubicBezTo>
                    <a:pt x="292" y="71"/>
                    <a:pt x="324" y="103"/>
                    <a:pt x="324" y="119"/>
                  </a:cubicBezTo>
                  <a:cubicBezTo>
                    <a:pt x="324" y="143"/>
                    <a:pt x="356" y="158"/>
                    <a:pt x="379" y="174"/>
                  </a:cubicBezTo>
                  <a:cubicBezTo>
                    <a:pt x="387" y="174"/>
                    <a:pt x="395" y="182"/>
                    <a:pt x="403" y="182"/>
                  </a:cubicBezTo>
                  <a:cubicBezTo>
                    <a:pt x="411" y="190"/>
                    <a:pt x="419" y="221"/>
                    <a:pt x="419" y="253"/>
                  </a:cubicBezTo>
                  <a:cubicBezTo>
                    <a:pt x="419" y="277"/>
                    <a:pt x="419" y="301"/>
                    <a:pt x="411" y="316"/>
                  </a:cubicBezTo>
                  <a:cubicBezTo>
                    <a:pt x="403" y="324"/>
                    <a:pt x="395" y="332"/>
                    <a:pt x="387" y="340"/>
                  </a:cubicBezTo>
                  <a:cubicBezTo>
                    <a:pt x="371" y="356"/>
                    <a:pt x="356" y="364"/>
                    <a:pt x="356" y="403"/>
                  </a:cubicBezTo>
                  <a:cubicBezTo>
                    <a:pt x="356" y="443"/>
                    <a:pt x="340" y="451"/>
                    <a:pt x="316" y="459"/>
                  </a:cubicBezTo>
                  <a:cubicBezTo>
                    <a:pt x="316" y="459"/>
                    <a:pt x="308" y="467"/>
                    <a:pt x="300" y="467"/>
                  </a:cubicBezTo>
                  <a:cubicBezTo>
                    <a:pt x="292" y="474"/>
                    <a:pt x="284" y="474"/>
                    <a:pt x="276" y="483"/>
                  </a:cubicBezTo>
                  <a:cubicBezTo>
                    <a:pt x="261" y="483"/>
                    <a:pt x="245" y="490"/>
                    <a:pt x="229" y="506"/>
                  </a:cubicBezTo>
                  <a:cubicBezTo>
                    <a:pt x="221" y="514"/>
                    <a:pt x="213" y="522"/>
                    <a:pt x="189" y="522"/>
                  </a:cubicBezTo>
                  <a:cubicBezTo>
                    <a:pt x="189" y="522"/>
                    <a:pt x="181" y="522"/>
                    <a:pt x="174" y="522"/>
                  </a:cubicBezTo>
                  <a:cubicBezTo>
                    <a:pt x="166" y="514"/>
                    <a:pt x="158" y="514"/>
                    <a:pt x="150" y="514"/>
                  </a:cubicBezTo>
                  <a:cubicBezTo>
                    <a:pt x="134" y="514"/>
                    <a:pt x="126" y="514"/>
                    <a:pt x="118" y="522"/>
                  </a:cubicBezTo>
                  <a:cubicBezTo>
                    <a:pt x="110" y="522"/>
                    <a:pt x="103" y="522"/>
                    <a:pt x="103" y="530"/>
                  </a:cubicBezTo>
                  <a:cubicBezTo>
                    <a:pt x="103" y="538"/>
                    <a:pt x="94" y="546"/>
                    <a:pt x="94" y="546"/>
                  </a:cubicBezTo>
                  <a:cubicBezTo>
                    <a:pt x="94" y="561"/>
                    <a:pt x="103" y="569"/>
                    <a:pt x="103" y="585"/>
                  </a:cubicBezTo>
                  <a:cubicBezTo>
                    <a:pt x="110" y="593"/>
                    <a:pt x="110" y="609"/>
                    <a:pt x="110" y="617"/>
                  </a:cubicBezTo>
                  <a:cubicBezTo>
                    <a:pt x="110" y="633"/>
                    <a:pt x="126" y="641"/>
                    <a:pt x="134" y="648"/>
                  </a:cubicBezTo>
                  <a:cubicBezTo>
                    <a:pt x="150" y="656"/>
                    <a:pt x="158" y="664"/>
                    <a:pt x="158" y="680"/>
                  </a:cubicBezTo>
                  <a:cubicBezTo>
                    <a:pt x="158" y="680"/>
                    <a:pt x="158" y="680"/>
                    <a:pt x="158" y="688"/>
                  </a:cubicBezTo>
                  <a:cubicBezTo>
                    <a:pt x="158" y="720"/>
                    <a:pt x="142" y="767"/>
                    <a:pt x="126" y="775"/>
                  </a:cubicBezTo>
                  <a:cubicBezTo>
                    <a:pt x="118" y="783"/>
                    <a:pt x="110" y="791"/>
                    <a:pt x="110" y="799"/>
                  </a:cubicBezTo>
                  <a:cubicBezTo>
                    <a:pt x="110" y="799"/>
                    <a:pt x="110" y="807"/>
                    <a:pt x="110" y="814"/>
                  </a:cubicBezTo>
                  <a:cubicBezTo>
                    <a:pt x="118" y="822"/>
                    <a:pt x="118" y="830"/>
                    <a:pt x="118" y="846"/>
                  </a:cubicBezTo>
                  <a:lnTo>
                    <a:pt x="118" y="846"/>
                  </a:lnTo>
                  <a:lnTo>
                    <a:pt x="118" y="846"/>
                  </a:lnTo>
                  <a:cubicBezTo>
                    <a:pt x="118" y="878"/>
                    <a:pt x="71" y="894"/>
                    <a:pt x="31" y="909"/>
                  </a:cubicBezTo>
                  <a:cubicBezTo>
                    <a:pt x="23" y="909"/>
                    <a:pt x="16" y="917"/>
                    <a:pt x="7" y="917"/>
                  </a:cubicBezTo>
                  <a:cubicBezTo>
                    <a:pt x="0" y="925"/>
                    <a:pt x="0" y="925"/>
                    <a:pt x="0" y="933"/>
                  </a:cubicBezTo>
                  <a:lnTo>
                    <a:pt x="0" y="933"/>
                  </a:lnTo>
                  <a:cubicBezTo>
                    <a:pt x="0" y="941"/>
                    <a:pt x="0" y="941"/>
                    <a:pt x="7" y="949"/>
                  </a:cubicBezTo>
                  <a:cubicBezTo>
                    <a:pt x="16" y="949"/>
                    <a:pt x="16" y="957"/>
                    <a:pt x="23" y="965"/>
                  </a:cubicBezTo>
                  <a:cubicBezTo>
                    <a:pt x="23" y="965"/>
                    <a:pt x="23" y="973"/>
                    <a:pt x="23" y="980"/>
                  </a:cubicBezTo>
                  <a:cubicBezTo>
                    <a:pt x="23" y="988"/>
                    <a:pt x="16" y="1004"/>
                    <a:pt x="7" y="1020"/>
                  </a:cubicBezTo>
                  <a:lnTo>
                    <a:pt x="7" y="1020"/>
                  </a:lnTo>
                  <a:lnTo>
                    <a:pt x="7" y="1020"/>
                  </a:lnTo>
                  <a:cubicBezTo>
                    <a:pt x="7" y="1020"/>
                    <a:pt x="7" y="1020"/>
                    <a:pt x="7" y="1028"/>
                  </a:cubicBezTo>
                  <a:lnTo>
                    <a:pt x="7" y="1028"/>
                  </a:lnTo>
                  <a:lnTo>
                    <a:pt x="7" y="1028"/>
                  </a:lnTo>
                  <a:lnTo>
                    <a:pt x="7" y="1028"/>
                  </a:lnTo>
                  <a:cubicBezTo>
                    <a:pt x="7" y="1028"/>
                    <a:pt x="7" y="1028"/>
                    <a:pt x="7" y="1020"/>
                  </a:cubicBezTo>
                  <a:cubicBezTo>
                    <a:pt x="23" y="1004"/>
                    <a:pt x="31" y="988"/>
                    <a:pt x="31" y="980"/>
                  </a:cubicBezTo>
                  <a:cubicBezTo>
                    <a:pt x="31" y="973"/>
                    <a:pt x="31" y="965"/>
                    <a:pt x="23" y="957"/>
                  </a:cubicBezTo>
                  <a:cubicBezTo>
                    <a:pt x="23" y="949"/>
                    <a:pt x="16" y="949"/>
                    <a:pt x="16" y="941"/>
                  </a:cubicBezTo>
                  <a:cubicBezTo>
                    <a:pt x="7" y="941"/>
                    <a:pt x="7" y="933"/>
                    <a:pt x="7" y="933"/>
                  </a:cubicBezTo>
                  <a:lnTo>
                    <a:pt x="7" y="933"/>
                  </a:lnTo>
                  <a:cubicBezTo>
                    <a:pt x="7" y="933"/>
                    <a:pt x="7" y="933"/>
                    <a:pt x="16" y="925"/>
                  </a:cubicBezTo>
                  <a:cubicBezTo>
                    <a:pt x="23" y="925"/>
                    <a:pt x="31" y="917"/>
                    <a:pt x="39" y="917"/>
                  </a:cubicBezTo>
                  <a:cubicBezTo>
                    <a:pt x="71" y="901"/>
                    <a:pt x="126" y="878"/>
                    <a:pt x="126" y="846"/>
                  </a:cubicBezTo>
                  <a:cubicBezTo>
                    <a:pt x="126" y="830"/>
                    <a:pt x="118" y="814"/>
                    <a:pt x="118" y="807"/>
                  </a:cubicBezTo>
                  <a:lnTo>
                    <a:pt x="118" y="799"/>
                  </a:lnTo>
                  <a:cubicBezTo>
                    <a:pt x="118" y="791"/>
                    <a:pt x="118" y="791"/>
                    <a:pt x="126" y="783"/>
                  </a:cubicBezTo>
                  <a:cubicBezTo>
                    <a:pt x="150" y="775"/>
                    <a:pt x="166" y="720"/>
                    <a:pt x="166" y="688"/>
                  </a:cubicBezTo>
                  <a:cubicBezTo>
                    <a:pt x="166" y="680"/>
                    <a:pt x="166" y="680"/>
                    <a:pt x="166" y="672"/>
                  </a:cubicBezTo>
                  <a:cubicBezTo>
                    <a:pt x="166" y="664"/>
                    <a:pt x="150" y="656"/>
                    <a:pt x="142" y="648"/>
                  </a:cubicBezTo>
                  <a:cubicBezTo>
                    <a:pt x="126" y="641"/>
                    <a:pt x="118" y="633"/>
                    <a:pt x="118" y="617"/>
                  </a:cubicBezTo>
                  <a:cubicBezTo>
                    <a:pt x="118" y="609"/>
                    <a:pt x="118" y="593"/>
                    <a:pt x="110" y="585"/>
                  </a:cubicBezTo>
                  <a:cubicBezTo>
                    <a:pt x="110" y="569"/>
                    <a:pt x="103" y="561"/>
                    <a:pt x="103" y="546"/>
                  </a:cubicBezTo>
                  <a:cubicBezTo>
                    <a:pt x="103" y="546"/>
                    <a:pt x="103" y="538"/>
                    <a:pt x="110" y="538"/>
                  </a:cubicBezTo>
                  <a:cubicBezTo>
                    <a:pt x="110" y="530"/>
                    <a:pt x="118" y="530"/>
                    <a:pt x="126" y="530"/>
                  </a:cubicBezTo>
                  <a:cubicBezTo>
                    <a:pt x="126" y="522"/>
                    <a:pt x="134" y="522"/>
                    <a:pt x="150" y="522"/>
                  </a:cubicBezTo>
                  <a:cubicBezTo>
                    <a:pt x="158" y="522"/>
                    <a:pt x="166" y="522"/>
                    <a:pt x="174" y="522"/>
                  </a:cubicBezTo>
                  <a:lnTo>
                    <a:pt x="174" y="522"/>
                  </a:lnTo>
                  <a:cubicBezTo>
                    <a:pt x="181" y="522"/>
                    <a:pt x="189" y="530"/>
                    <a:pt x="189" y="530"/>
                  </a:cubicBezTo>
                  <a:lnTo>
                    <a:pt x="189" y="530"/>
                  </a:lnTo>
                  <a:cubicBezTo>
                    <a:pt x="205" y="530"/>
                    <a:pt x="221" y="522"/>
                    <a:pt x="237" y="514"/>
                  </a:cubicBezTo>
                  <a:cubicBezTo>
                    <a:pt x="253" y="498"/>
                    <a:pt x="261" y="490"/>
                    <a:pt x="276" y="483"/>
                  </a:cubicBezTo>
                  <a:cubicBezTo>
                    <a:pt x="284" y="483"/>
                    <a:pt x="292" y="483"/>
                    <a:pt x="308" y="474"/>
                  </a:cubicBezTo>
                  <a:cubicBezTo>
                    <a:pt x="308" y="467"/>
                    <a:pt x="316" y="467"/>
                    <a:pt x="324" y="467"/>
                  </a:cubicBezTo>
                  <a:cubicBezTo>
                    <a:pt x="347" y="459"/>
                    <a:pt x="363" y="443"/>
                    <a:pt x="363" y="403"/>
                  </a:cubicBezTo>
                  <a:cubicBezTo>
                    <a:pt x="363" y="364"/>
                    <a:pt x="379" y="356"/>
                    <a:pt x="387" y="348"/>
                  </a:cubicBezTo>
                  <a:cubicBezTo>
                    <a:pt x="395" y="340"/>
                    <a:pt x="411" y="332"/>
                    <a:pt x="411" y="316"/>
                  </a:cubicBezTo>
                  <a:cubicBezTo>
                    <a:pt x="434" y="285"/>
                    <a:pt x="427" y="214"/>
                    <a:pt x="411" y="182"/>
                  </a:cubicBezTo>
                  <a:lnTo>
                    <a:pt x="411" y="182"/>
                  </a:lnTo>
                  <a:cubicBezTo>
                    <a:pt x="403" y="174"/>
                    <a:pt x="387" y="166"/>
                    <a:pt x="379" y="166"/>
                  </a:cubicBezTo>
                  <a:cubicBezTo>
                    <a:pt x="356" y="150"/>
                    <a:pt x="332" y="143"/>
                    <a:pt x="332" y="119"/>
                  </a:cubicBezTo>
                  <a:cubicBezTo>
                    <a:pt x="332" y="95"/>
                    <a:pt x="300" y="71"/>
                    <a:pt x="276" y="48"/>
                  </a:cubicBezTo>
                  <a:cubicBezTo>
                    <a:pt x="261" y="32"/>
                    <a:pt x="245" y="16"/>
                    <a:pt x="237" y="8"/>
                  </a:cubicBezTo>
                  <a:lnTo>
                    <a:pt x="237" y="8"/>
                  </a:lnTo>
                  <a:lnTo>
                    <a:pt x="237" y="8"/>
                  </a:lnTo>
                  <a:lnTo>
                    <a:pt x="237" y="8"/>
                  </a:ln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709"/>
            <p:cNvSpPr>
              <a:spLocks noChangeArrowheads="1"/>
            </p:cNvSpPr>
            <p:nvPr/>
          </p:nvSpPr>
          <p:spPr bwMode="auto">
            <a:xfrm>
              <a:off x="18364505" y="6657727"/>
              <a:ext cx="514886" cy="818714"/>
            </a:xfrm>
            <a:custGeom>
              <a:avLst/>
              <a:gdLst>
                <a:gd name="T0" fmla="*/ 23 w 981"/>
                <a:gd name="T1" fmla="*/ 0 h 1557"/>
                <a:gd name="T2" fmla="*/ 23 w 981"/>
                <a:gd name="T3" fmla="*/ 0 h 1557"/>
                <a:gd name="T4" fmla="*/ 16 w 981"/>
                <a:gd name="T5" fmla="*/ 213 h 1557"/>
                <a:gd name="T6" fmla="*/ 95 w 981"/>
                <a:gd name="T7" fmla="*/ 316 h 1557"/>
                <a:gd name="T8" fmla="*/ 166 w 981"/>
                <a:gd name="T9" fmla="*/ 411 h 1557"/>
                <a:gd name="T10" fmla="*/ 292 w 981"/>
                <a:gd name="T11" fmla="*/ 506 h 1557"/>
                <a:gd name="T12" fmla="*/ 316 w 981"/>
                <a:gd name="T13" fmla="*/ 577 h 1557"/>
                <a:gd name="T14" fmla="*/ 332 w 981"/>
                <a:gd name="T15" fmla="*/ 640 h 1557"/>
                <a:gd name="T16" fmla="*/ 356 w 981"/>
                <a:gd name="T17" fmla="*/ 672 h 1557"/>
                <a:gd name="T18" fmla="*/ 379 w 981"/>
                <a:gd name="T19" fmla="*/ 664 h 1557"/>
                <a:gd name="T20" fmla="*/ 387 w 981"/>
                <a:gd name="T21" fmla="*/ 656 h 1557"/>
                <a:gd name="T22" fmla="*/ 411 w 981"/>
                <a:gd name="T23" fmla="*/ 648 h 1557"/>
                <a:gd name="T24" fmla="*/ 427 w 981"/>
                <a:gd name="T25" fmla="*/ 664 h 1557"/>
                <a:gd name="T26" fmla="*/ 450 w 981"/>
                <a:gd name="T27" fmla="*/ 672 h 1557"/>
                <a:gd name="T28" fmla="*/ 466 w 981"/>
                <a:gd name="T29" fmla="*/ 656 h 1557"/>
                <a:gd name="T30" fmla="*/ 466 w 981"/>
                <a:gd name="T31" fmla="*/ 648 h 1557"/>
                <a:gd name="T32" fmla="*/ 522 w 981"/>
                <a:gd name="T33" fmla="*/ 688 h 1557"/>
                <a:gd name="T34" fmla="*/ 466 w 981"/>
                <a:gd name="T35" fmla="*/ 909 h 1557"/>
                <a:gd name="T36" fmla="*/ 593 w 981"/>
                <a:gd name="T37" fmla="*/ 1106 h 1557"/>
                <a:gd name="T38" fmla="*/ 648 w 981"/>
                <a:gd name="T39" fmla="*/ 1145 h 1557"/>
                <a:gd name="T40" fmla="*/ 696 w 981"/>
                <a:gd name="T41" fmla="*/ 1185 h 1557"/>
                <a:gd name="T42" fmla="*/ 743 w 981"/>
                <a:gd name="T43" fmla="*/ 1209 h 1557"/>
                <a:gd name="T44" fmla="*/ 783 w 981"/>
                <a:gd name="T45" fmla="*/ 1232 h 1557"/>
                <a:gd name="T46" fmla="*/ 806 w 981"/>
                <a:gd name="T47" fmla="*/ 1248 h 1557"/>
                <a:gd name="T48" fmla="*/ 830 w 981"/>
                <a:gd name="T49" fmla="*/ 1319 h 1557"/>
                <a:gd name="T50" fmla="*/ 854 w 981"/>
                <a:gd name="T51" fmla="*/ 1367 h 1557"/>
                <a:gd name="T52" fmla="*/ 846 w 981"/>
                <a:gd name="T53" fmla="*/ 1398 h 1557"/>
                <a:gd name="T54" fmla="*/ 830 w 981"/>
                <a:gd name="T55" fmla="*/ 1414 h 1557"/>
                <a:gd name="T56" fmla="*/ 846 w 981"/>
                <a:gd name="T57" fmla="*/ 1469 h 1557"/>
                <a:gd name="T58" fmla="*/ 877 w 981"/>
                <a:gd name="T59" fmla="*/ 1517 h 1557"/>
                <a:gd name="T60" fmla="*/ 933 w 981"/>
                <a:gd name="T61" fmla="*/ 1548 h 1557"/>
                <a:gd name="T62" fmla="*/ 956 w 981"/>
                <a:gd name="T63" fmla="*/ 1548 h 1557"/>
                <a:gd name="T64" fmla="*/ 972 w 981"/>
                <a:gd name="T65" fmla="*/ 1548 h 1557"/>
                <a:gd name="T66" fmla="*/ 972 w 981"/>
                <a:gd name="T67" fmla="*/ 1548 h 1557"/>
                <a:gd name="T68" fmla="*/ 980 w 981"/>
                <a:gd name="T69" fmla="*/ 1556 h 1557"/>
                <a:gd name="T70" fmla="*/ 980 w 981"/>
                <a:gd name="T71" fmla="*/ 1556 h 1557"/>
                <a:gd name="T72" fmla="*/ 980 w 981"/>
                <a:gd name="T73" fmla="*/ 1548 h 1557"/>
                <a:gd name="T74" fmla="*/ 972 w 981"/>
                <a:gd name="T75" fmla="*/ 1548 h 1557"/>
                <a:gd name="T76" fmla="*/ 956 w 981"/>
                <a:gd name="T77" fmla="*/ 1548 h 1557"/>
                <a:gd name="T78" fmla="*/ 933 w 981"/>
                <a:gd name="T79" fmla="*/ 1548 h 1557"/>
                <a:gd name="T80" fmla="*/ 885 w 981"/>
                <a:gd name="T81" fmla="*/ 1517 h 1557"/>
                <a:gd name="T82" fmla="*/ 830 w 981"/>
                <a:gd name="T83" fmla="*/ 1414 h 1557"/>
                <a:gd name="T84" fmla="*/ 854 w 981"/>
                <a:gd name="T85" fmla="*/ 1359 h 1557"/>
                <a:gd name="T86" fmla="*/ 806 w 981"/>
                <a:gd name="T87" fmla="*/ 1248 h 1557"/>
                <a:gd name="T88" fmla="*/ 743 w 981"/>
                <a:gd name="T89" fmla="*/ 1209 h 1557"/>
                <a:gd name="T90" fmla="*/ 648 w 981"/>
                <a:gd name="T91" fmla="*/ 1145 h 1557"/>
                <a:gd name="T92" fmla="*/ 466 w 981"/>
                <a:gd name="T93" fmla="*/ 909 h 1557"/>
                <a:gd name="T94" fmla="*/ 530 w 981"/>
                <a:gd name="T95" fmla="*/ 680 h 1557"/>
                <a:gd name="T96" fmla="*/ 466 w 981"/>
                <a:gd name="T97" fmla="*/ 648 h 1557"/>
                <a:gd name="T98" fmla="*/ 466 w 981"/>
                <a:gd name="T99" fmla="*/ 656 h 1557"/>
                <a:gd name="T100" fmla="*/ 450 w 981"/>
                <a:gd name="T101" fmla="*/ 672 h 1557"/>
                <a:gd name="T102" fmla="*/ 435 w 981"/>
                <a:gd name="T103" fmla="*/ 656 h 1557"/>
                <a:gd name="T104" fmla="*/ 411 w 981"/>
                <a:gd name="T105" fmla="*/ 648 h 1557"/>
                <a:gd name="T106" fmla="*/ 387 w 981"/>
                <a:gd name="T107" fmla="*/ 648 h 1557"/>
                <a:gd name="T108" fmla="*/ 356 w 981"/>
                <a:gd name="T109" fmla="*/ 664 h 1557"/>
                <a:gd name="T110" fmla="*/ 332 w 981"/>
                <a:gd name="T111" fmla="*/ 640 h 1557"/>
                <a:gd name="T112" fmla="*/ 292 w 981"/>
                <a:gd name="T113" fmla="*/ 506 h 1557"/>
                <a:gd name="T114" fmla="*/ 166 w 981"/>
                <a:gd name="T115" fmla="*/ 411 h 1557"/>
                <a:gd name="T116" fmla="*/ 16 w 981"/>
                <a:gd name="T117" fmla="*/ 213 h 1557"/>
                <a:gd name="T118" fmla="*/ 23 w 981"/>
                <a:gd name="T119" fmla="*/ 8 h 1557"/>
                <a:gd name="T120" fmla="*/ 23 w 981"/>
                <a:gd name="T121" fmla="*/ 8 h 1557"/>
                <a:gd name="T122" fmla="*/ 23 w 981"/>
                <a:gd name="T123" fmla="*/ 0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1" h="1557">
                  <a:moveTo>
                    <a:pt x="23" y="0"/>
                  </a:moveTo>
                  <a:lnTo>
                    <a:pt x="23" y="0"/>
                  </a:lnTo>
                  <a:cubicBezTo>
                    <a:pt x="0" y="32"/>
                    <a:pt x="8" y="166"/>
                    <a:pt x="16" y="213"/>
                  </a:cubicBezTo>
                  <a:cubicBezTo>
                    <a:pt x="16" y="245"/>
                    <a:pt x="55" y="285"/>
                    <a:pt x="95" y="316"/>
                  </a:cubicBezTo>
                  <a:cubicBezTo>
                    <a:pt x="126" y="356"/>
                    <a:pt x="158" y="387"/>
                    <a:pt x="166" y="411"/>
                  </a:cubicBezTo>
                  <a:cubicBezTo>
                    <a:pt x="166" y="458"/>
                    <a:pt x="269" y="498"/>
                    <a:pt x="292" y="506"/>
                  </a:cubicBezTo>
                  <a:cubicBezTo>
                    <a:pt x="300" y="514"/>
                    <a:pt x="308" y="545"/>
                    <a:pt x="316" y="577"/>
                  </a:cubicBezTo>
                  <a:cubicBezTo>
                    <a:pt x="324" y="601"/>
                    <a:pt x="324" y="624"/>
                    <a:pt x="332" y="640"/>
                  </a:cubicBezTo>
                  <a:cubicBezTo>
                    <a:pt x="340" y="664"/>
                    <a:pt x="348" y="672"/>
                    <a:pt x="356" y="672"/>
                  </a:cubicBezTo>
                  <a:cubicBezTo>
                    <a:pt x="363" y="672"/>
                    <a:pt x="372" y="664"/>
                    <a:pt x="379" y="664"/>
                  </a:cubicBezTo>
                  <a:lnTo>
                    <a:pt x="387" y="656"/>
                  </a:lnTo>
                  <a:cubicBezTo>
                    <a:pt x="395" y="648"/>
                    <a:pt x="403" y="648"/>
                    <a:pt x="411" y="648"/>
                  </a:cubicBezTo>
                  <a:cubicBezTo>
                    <a:pt x="419" y="648"/>
                    <a:pt x="427" y="656"/>
                    <a:pt x="427" y="664"/>
                  </a:cubicBezTo>
                  <a:cubicBezTo>
                    <a:pt x="435" y="672"/>
                    <a:pt x="443" y="672"/>
                    <a:pt x="450" y="672"/>
                  </a:cubicBezTo>
                  <a:cubicBezTo>
                    <a:pt x="458" y="672"/>
                    <a:pt x="466" y="664"/>
                    <a:pt x="466" y="656"/>
                  </a:cubicBezTo>
                  <a:cubicBezTo>
                    <a:pt x="466" y="648"/>
                    <a:pt x="466" y="648"/>
                    <a:pt x="466" y="648"/>
                  </a:cubicBezTo>
                  <a:cubicBezTo>
                    <a:pt x="474" y="648"/>
                    <a:pt x="498" y="664"/>
                    <a:pt x="522" y="688"/>
                  </a:cubicBezTo>
                  <a:cubicBezTo>
                    <a:pt x="553" y="711"/>
                    <a:pt x="530" y="798"/>
                    <a:pt x="466" y="909"/>
                  </a:cubicBezTo>
                  <a:cubicBezTo>
                    <a:pt x="427" y="979"/>
                    <a:pt x="530" y="1058"/>
                    <a:pt x="593" y="1106"/>
                  </a:cubicBezTo>
                  <a:cubicBezTo>
                    <a:pt x="625" y="1121"/>
                    <a:pt x="640" y="1137"/>
                    <a:pt x="648" y="1145"/>
                  </a:cubicBezTo>
                  <a:cubicBezTo>
                    <a:pt x="656" y="1169"/>
                    <a:pt x="680" y="1177"/>
                    <a:pt x="696" y="1185"/>
                  </a:cubicBezTo>
                  <a:cubicBezTo>
                    <a:pt x="711" y="1185"/>
                    <a:pt x="735" y="1193"/>
                    <a:pt x="743" y="1209"/>
                  </a:cubicBezTo>
                  <a:cubicBezTo>
                    <a:pt x="759" y="1224"/>
                    <a:pt x="775" y="1232"/>
                    <a:pt x="783" y="1232"/>
                  </a:cubicBezTo>
                  <a:cubicBezTo>
                    <a:pt x="798" y="1240"/>
                    <a:pt x="806" y="1240"/>
                    <a:pt x="806" y="1248"/>
                  </a:cubicBezTo>
                  <a:cubicBezTo>
                    <a:pt x="806" y="1272"/>
                    <a:pt x="814" y="1296"/>
                    <a:pt x="830" y="1319"/>
                  </a:cubicBezTo>
                  <a:cubicBezTo>
                    <a:pt x="838" y="1335"/>
                    <a:pt x="846" y="1351"/>
                    <a:pt x="854" y="1367"/>
                  </a:cubicBezTo>
                  <a:cubicBezTo>
                    <a:pt x="862" y="1390"/>
                    <a:pt x="862" y="1390"/>
                    <a:pt x="846" y="1398"/>
                  </a:cubicBezTo>
                  <a:cubicBezTo>
                    <a:pt x="838" y="1398"/>
                    <a:pt x="830" y="1406"/>
                    <a:pt x="830" y="1414"/>
                  </a:cubicBezTo>
                  <a:cubicBezTo>
                    <a:pt x="814" y="1430"/>
                    <a:pt x="830" y="1446"/>
                    <a:pt x="846" y="1469"/>
                  </a:cubicBezTo>
                  <a:cubicBezTo>
                    <a:pt x="862" y="1485"/>
                    <a:pt x="877" y="1501"/>
                    <a:pt x="877" y="1517"/>
                  </a:cubicBezTo>
                  <a:cubicBezTo>
                    <a:pt x="893" y="1540"/>
                    <a:pt x="909" y="1548"/>
                    <a:pt x="933" y="1548"/>
                  </a:cubicBezTo>
                  <a:cubicBezTo>
                    <a:pt x="941" y="1548"/>
                    <a:pt x="949" y="1548"/>
                    <a:pt x="956" y="1548"/>
                  </a:cubicBezTo>
                  <a:cubicBezTo>
                    <a:pt x="964" y="1548"/>
                    <a:pt x="964" y="1548"/>
                    <a:pt x="972" y="1548"/>
                  </a:cubicBezTo>
                  <a:lnTo>
                    <a:pt x="972" y="1548"/>
                  </a:lnTo>
                  <a:cubicBezTo>
                    <a:pt x="980" y="1556"/>
                    <a:pt x="980" y="1556"/>
                    <a:pt x="980" y="1556"/>
                  </a:cubicBezTo>
                  <a:lnTo>
                    <a:pt x="980" y="1556"/>
                  </a:lnTo>
                  <a:cubicBezTo>
                    <a:pt x="980" y="1548"/>
                    <a:pt x="980" y="1548"/>
                    <a:pt x="980" y="1548"/>
                  </a:cubicBezTo>
                  <a:lnTo>
                    <a:pt x="972" y="1548"/>
                  </a:lnTo>
                  <a:cubicBezTo>
                    <a:pt x="964" y="1548"/>
                    <a:pt x="964" y="1548"/>
                    <a:pt x="956" y="1548"/>
                  </a:cubicBezTo>
                  <a:cubicBezTo>
                    <a:pt x="949" y="1548"/>
                    <a:pt x="941" y="1548"/>
                    <a:pt x="933" y="1548"/>
                  </a:cubicBezTo>
                  <a:cubicBezTo>
                    <a:pt x="917" y="1548"/>
                    <a:pt x="893" y="1540"/>
                    <a:pt x="885" y="1517"/>
                  </a:cubicBezTo>
                  <a:cubicBezTo>
                    <a:pt x="862" y="1469"/>
                    <a:pt x="806" y="1438"/>
                    <a:pt x="830" y="1414"/>
                  </a:cubicBezTo>
                  <a:cubicBezTo>
                    <a:pt x="846" y="1390"/>
                    <a:pt x="877" y="1406"/>
                    <a:pt x="854" y="1359"/>
                  </a:cubicBezTo>
                  <a:cubicBezTo>
                    <a:pt x="838" y="1319"/>
                    <a:pt x="806" y="1280"/>
                    <a:pt x="806" y="1248"/>
                  </a:cubicBezTo>
                  <a:cubicBezTo>
                    <a:pt x="806" y="1224"/>
                    <a:pt x="767" y="1240"/>
                    <a:pt x="743" y="1209"/>
                  </a:cubicBezTo>
                  <a:cubicBezTo>
                    <a:pt x="719" y="1177"/>
                    <a:pt x="664" y="1177"/>
                    <a:pt x="648" y="1145"/>
                  </a:cubicBezTo>
                  <a:cubicBezTo>
                    <a:pt x="632" y="1114"/>
                    <a:pt x="411" y="1003"/>
                    <a:pt x="466" y="909"/>
                  </a:cubicBezTo>
                  <a:cubicBezTo>
                    <a:pt x="530" y="814"/>
                    <a:pt x="561" y="711"/>
                    <a:pt x="530" y="680"/>
                  </a:cubicBezTo>
                  <a:cubicBezTo>
                    <a:pt x="506" y="664"/>
                    <a:pt x="482" y="648"/>
                    <a:pt x="466" y="648"/>
                  </a:cubicBezTo>
                  <a:cubicBezTo>
                    <a:pt x="466" y="648"/>
                    <a:pt x="466" y="648"/>
                    <a:pt x="466" y="656"/>
                  </a:cubicBezTo>
                  <a:cubicBezTo>
                    <a:pt x="466" y="664"/>
                    <a:pt x="458" y="672"/>
                    <a:pt x="450" y="672"/>
                  </a:cubicBezTo>
                  <a:cubicBezTo>
                    <a:pt x="443" y="672"/>
                    <a:pt x="435" y="664"/>
                    <a:pt x="435" y="656"/>
                  </a:cubicBezTo>
                  <a:cubicBezTo>
                    <a:pt x="427" y="648"/>
                    <a:pt x="427" y="648"/>
                    <a:pt x="411" y="648"/>
                  </a:cubicBezTo>
                  <a:cubicBezTo>
                    <a:pt x="403" y="648"/>
                    <a:pt x="395" y="648"/>
                    <a:pt x="387" y="648"/>
                  </a:cubicBezTo>
                  <a:cubicBezTo>
                    <a:pt x="372" y="656"/>
                    <a:pt x="363" y="664"/>
                    <a:pt x="356" y="664"/>
                  </a:cubicBezTo>
                  <a:cubicBezTo>
                    <a:pt x="348" y="664"/>
                    <a:pt x="340" y="664"/>
                    <a:pt x="332" y="640"/>
                  </a:cubicBezTo>
                  <a:cubicBezTo>
                    <a:pt x="316" y="593"/>
                    <a:pt x="316" y="514"/>
                    <a:pt x="292" y="506"/>
                  </a:cubicBezTo>
                  <a:cubicBezTo>
                    <a:pt x="269" y="498"/>
                    <a:pt x="174" y="451"/>
                    <a:pt x="166" y="411"/>
                  </a:cubicBezTo>
                  <a:cubicBezTo>
                    <a:pt x="166" y="364"/>
                    <a:pt x="23" y="269"/>
                    <a:pt x="16" y="213"/>
                  </a:cubicBezTo>
                  <a:cubicBezTo>
                    <a:pt x="8" y="158"/>
                    <a:pt x="8" y="40"/>
                    <a:pt x="23" y="8"/>
                  </a:cubicBezTo>
                  <a:lnTo>
                    <a:pt x="23" y="8"/>
                  </a:ln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752"/>
            <p:cNvSpPr>
              <a:spLocks noChangeArrowheads="1"/>
            </p:cNvSpPr>
            <p:nvPr/>
          </p:nvSpPr>
          <p:spPr bwMode="auto">
            <a:xfrm>
              <a:off x="21896808" y="4224774"/>
              <a:ext cx="654044" cy="964831"/>
            </a:xfrm>
            <a:custGeom>
              <a:avLst/>
              <a:gdLst>
                <a:gd name="T0" fmla="*/ 1202 w 1243"/>
                <a:gd name="T1" fmla="*/ 1012 h 1835"/>
                <a:gd name="T2" fmla="*/ 1202 w 1243"/>
                <a:gd name="T3" fmla="*/ 1012 h 1835"/>
                <a:gd name="T4" fmla="*/ 1155 w 1243"/>
                <a:gd name="T5" fmla="*/ 989 h 1835"/>
                <a:gd name="T6" fmla="*/ 1163 w 1243"/>
                <a:gd name="T7" fmla="*/ 925 h 1835"/>
                <a:gd name="T8" fmla="*/ 1131 w 1243"/>
                <a:gd name="T9" fmla="*/ 894 h 1835"/>
                <a:gd name="T10" fmla="*/ 1092 w 1243"/>
                <a:gd name="T11" fmla="*/ 933 h 1835"/>
                <a:gd name="T12" fmla="*/ 997 w 1243"/>
                <a:gd name="T13" fmla="*/ 846 h 1835"/>
                <a:gd name="T14" fmla="*/ 981 w 1243"/>
                <a:gd name="T15" fmla="*/ 728 h 1835"/>
                <a:gd name="T16" fmla="*/ 870 w 1243"/>
                <a:gd name="T17" fmla="*/ 720 h 1835"/>
                <a:gd name="T18" fmla="*/ 823 w 1243"/>
                <a:gd name="T19" fmla="*/ 641 h 1835"/>
                <a:gd name="T20" fmla="*/ 657 w 1243"/>
                <a:gd name="T21" fmla="*/ 174 h 1835"/>
                <a:gd name="T22" fmla="*/ 491 w 1243"/>
                <a:gd name="T23" fmla="*/ 24 h 1835"/>
                <a:gd name="T24" fmla="*/ 428 w 1243"/>
                <a:gd name="T25" fmla="*/ 56 h 1835"/>
                <a:gd name="T26" fmla="*/ 253 w 1243"/>
                <a:gd name="T27" fmla="*/ 143 h 1835"/>
                <a:gd name="T28" fmla="*/ 182 w 1243"/>
                <a:gd name="T29" fmla="*/ 56 h 1835"/>
                <a:gd name="T30" fmla="*/ 119 w 1243"/>
                <a:gd name="T31" fmla="*/ 135 h 1835"/>
                <a:gd name="T32" fmla="*/ 32 w 1243"/>
                <a:gd name="T33" fmla="*/ 427 h 1835"/>
                <a:gd name="T34" fmla="*/ 32 w 1243"/>
                <a:gd name="T35" fmla="*/ 554 h 1835"/>
                <a:gd name="T36" fmla="*/ 32 w 1243"/>
                <a:gd name="T37" fmla="*/ 569 h 1835"/>
                <a:gd name="T38" fmla="*/ 380 w 1243"/>
                <a:gd name="T39" fmla="*/ 1755 h 1835"/>
                <a:gd name="T40" fmla="*/ 396 w 1243"/>
                <a:gd name="T41" fmla="*/ 1755 h 1835"/>
                <a:gd name="T42" fmla="*/ 428 w 1243"/>
                <a:gd name="T43" fmla="*/ 1779 h 1835"/>
                <a:gd name="T44" fmla="*/ 483 w 1243"/>
                <a:gd name="T45" fmla="*/ 1811 h 1835"/>
                <a:gd name="T46" fmla="*/ 475 w 1243"/>
                <a:gd name="T47" fmla="*/ 1763 h 1835"/>
                <a:gd name="T48" fmla="*/ 483 w 1243"/>
                <a:gd name="T49" fmla="*/ 1732 h 1835"/>
                <a:gd name="T50" fmla="*/ 506 w 1243"/>
                <a:gd name="T51" fmla="*/ 1692 h 1835"/>
                <a:gd name="T52" fmla="*/ 538 w 1243"/>
                <a:gd name="T53" fmla="*/ 1724 h 1835"/>
                <a:gd name="T54" fmla="*/ 554 w 1243"/>
                <a:gd name="T55" fmla="*/ 1676 h 1835"/>
                <a:gd name="T56" fmla="*/ 562 w 1243"/>
                <a:gd name="T57" fmla="*/ 1637 h 1835"/>
                <a:gd name="T58" fmla="*/ 625 w 1243"/>
                <a:gd name="T59" fmla="*/ 1645 h 1835"/>
                <a:gd name="T60" fmla="*/ 657 w 1243"/>
                <a:gd name="T61" fmla="*/ 1613 h 1835"/>
                <a:gd name="T62" fmla="*/ 649 w 1243"/>
                <a:gd name="T63" fmla="*/ 1463 h 1835"/>
                <a:gd name="T64" fmla="*/ 680 w 1243"/>
                <a:gd name="T65" fmla="*/ 1439 h 1835"/>
                <a:gd name="T66" fmla="*/ 688 w 1243"/>
                <a:gd name="T67" fmla="*/ 1384 h 1835"/>
                <a:gd name="T68" fmla="*/ 712 w 1243"/>
                <a:gd name="T69" fmla="*/ 1400 h 1835"/>
                <a:gd name="T70" fmla="*/ 752 w 1243"/>
                <a:gd name="T71" fmla="*/ 1439 h 1835"/>
                <a:gd name="T72" fmla="*/ 783 w 1243"/>
                <a:gd name="T73" fmla="*/ 1439 h 1835"/>
                <a:gd name="T74" fmla="*/ 823 w 1243"/>
                <a:gd name="T75" fmla="*/ 1431 h 1835"/>
                <a:gd name="T76" fmla="*/ 807 w 1243"/>
                <a:gd name="T77" fmla="*/ 1376 h 1835"/>
                <a:gd name="T78" fmla="*/ 839 w 1243"/>
                <a:gd name="T79" fmla="*/ 1400 h 1835"/>
                <a:gd name="T80" fmla="*/ 870 w 1243"/>
                <a:gd name="T81" fmla="*/ 1400 h 1835"/>
                <a:gd name="T82" fmla="*/ 902 w 1243"/>
                <a:gd name="T83" fmla="*/ 1376 h 1835"/>
                <a:gd name="T84" fmla="*/ 910 w 1243"/>
                <a:gd name="T85" fmla="*/ 1328 h 1835"/>
                <a:gd name="T86" fmla="*/ 854 w 1243"/>
                <a:gd name="T87" fmla="*/ 1313 h 1835"/>
                <a:gd name="T88" fmla="*/ 839 w 1243"/>
                <a:gd name="T89" fmla="*/ 1305 h 1835"/>
                <a:gd name="T90" fmla="*/ 902 w 1243"/>
                <a:gd name="T91" fmla="*/ 1281 h 1835"/>
                <a:gd name="T92" fmla="*/ 926 w 1243"/>
                <a:gd name="T93" fmla="*/ 1321 h 1835"/>
                <a:gd name="T94" fmla="*/ 965 w 1243"/>
                <a:gd name="T95" fmla="*/ 1321 h 1835"/>
                <a:gd name="T96" fmla="*/ 989 w 1243"/>
                <a:gd name="T97" fmla="*/ 1289 h 1835"/>
                <a:gd name="T98" fmla="*/ 1005 w 1243"/>
                <a:gd name="T99" fmla="*/ 1234 h 1835"/>
                <a:gd name="T100" fmla="*/ 1028 w 1243"/>
                <a:gd name="T101" fmla="*/ 1226 h 1835"/>
                <a:gd name="T102" fmla="*/ 1068 w 1243"/>
                <a:gd name="T103" fmla="*/ 1234 h 1835"/>
                <a:gd name="T104" fmla="*/ 1092 w 1243"/>
                <a:gd name="T105" fmla="*/ 1186 h 1835"/>
                <a:gd name="T106" fmla="*/ 1139 w 1243"/>
                <a:gd name="T107" fmla="*/ 1131 h 1835"/>
                <a:gd name="T108" fmla="*/ 1202 w 1243"/>
                <a:gd name="T109" fmla="*/ 1091 h 1835"/>
                <a:gd name="T110" fmla="*/ 1202 w 1243"/>
                <a:gd name="T111" fmla="*/ 1012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43" h="1835">
                  <a:moveTo>
                    <a:pt x="1202" y="1012"/>
                  </a:moveTo>
                  <a:lnTo>
                    <a:pt x="1202" y="1012"/>
                  </a:lnTo>
                  <a:cubicBezTo>
                    <a:pt x="1163" y="1012"/>
                    <a:pt x="1139" y="1020"/>
                    <a:pt x="1155" y="989"/>
                  </a:cubicBezTo>
                  <a:cubicBezTo>
                    <a:pt x="1179" y="949"/>
                    <a:pt x="1186" y="933"/>
                    <a:pt x="1163" y="925"/>
                  </a:cubicBezTo>
                  <a:cubicBezTo>
                    <a:pt x="1147" y="917"/>
                    <a:pt x="1123" y="902"/>
                    <a:pt x="1131" y="894"/>
                  </a:cubicBezTo>
                  <a:cubicBezTo>
                    <a:pt x="1131" y="902"/>
                    <a:pt x="1107" y="925"/>
                    <a:pt x="1092" y="933"/>
                  </a:cubicBezTo>
                  <a:cubicBezTo>
                    <a:pt x="1076" y="941"/>
                    <a:pt x="1020" y="870"/>
                    <a:pt x="997" y="846"/>
                  </a:cubicBezTo>
                  <a:cubicBezTo>
                    <a:pt x="981" y="822"/>
                    <a:pt x="1005" y="759"/>
                    <a:pt x="981" y="728"/>
                  </a:cubicBezTo>
                  <a:cubicBezTo>
                    <a:pt x="957" y="696"/>
                    <a:pt x="902" y="751"/>
                    <a:pt x="870" y="720"/>
                  </a:cubicBezTo>
                  <a:cubicBezTo>
                    <a:pt x="831" y="696"/>
                    <a:pt x="823" y="641"/>
                    <a:pt x="823" y="641"/>
                  </a:cubicBezTo>
                  <a:cubicBezTo>
                    <a:pt x="823" y="641"/>
                    <a:pt x="680" y="230"/>
                    <a:pt x="657" y="174"/>
                  </a:cubicBezTo>
                  <a:cubicBezTo>
                    <a:pt x="641" y="119"/>
                    <a:pt x="538" y="48"/>
                    <a:pt x="491" y="24"/>
                  </a:cubicBezTo>
                  <a:cubicBezTo>
                    <a:pt x="443" y="0"/>
                    <a:pt x="435" y="24"/>
                    <a:pt x="428" y="56"/>
                  </a:cubicBezTo>
                  <a:cubicBezTo>
                    <a:pt x="412" y="79"/>
                    <a:pt x="285" y="158"/>
                    <a:pt x="253" y="143"/>
                  </a:cubicBezTo>
                  <a:cubicBezTo>
                    <a:pt x="230" y="127"/>
                    <a:pt x="206" y="72"/>
                    <a:pt x="182" y="56"/>
                  </a:cubicBezTo>
                  <a:cubicBezTo>
                    <a:pt x="159" y="32"/>
                    <a:pt x="135" y="95"/>
                    <a:pt x="119" y="135"/>
                  </a:cubicBezTo>
                  <a:cubicBezTo>
                    <a:pt x="111" y="174"/>
                    <a:pt x="56" y="388"/>
                    <a:pt x="32" y="427"/>
                  </a:cubicBezTo>
                  <a:cubicBezTo>
                    <a:pt x="0" y="475"/>
                    <a:pt x="32" y="498"/>
                    <a:pt x="32" y="554"/>
                  </a:cubicBezTo>
                  <a:cubicBezTo>
                    <a:pt x="32" y="562"/>
                    <a:pt x="32" y="569"/>
                    <a:pt x="32" y="569"/>
                  </a:cubicBezTo>
                  <a:cubicBezTo>
                    <a:pt x="380" y="1755"/>
                    <a:pt x="380" y="1755"/>
                    <a:pt x="380" y="1755"/>
                  </a:cubicBezTo>
                  <a:cubicBezTo>
                    <a:pt x="388" y="1755"/>
                    <a:pt x="388" y="1755"/>
                    <a:pt x="396" y="1755"/>
                  </a:cubicBezTo>
                  <a:cubicBezTo>
                    <a:pt x="428" y="1755"/>
                    <a:pt x="404" y="1803"/>
                    <a:pt x="428" y="1779"/>
                  </a:cubicBezTo>
                  <a:cubicBezTo>
                    <a:pt x="459" y="1763"/>
                    <a:pt x="475" y="1834"/>
                    <a:pt x="483" y="1811"/>
                  </a:cubicBezTo>
                  <a:cubicBezTo>
                    <a:pt x="491" y="1787"/>
                    <a:pt x="467" y="1779"/>
                    <a:pt x="475" y="1763"/>
                  </a:cubicBezTo>
                  <a:cubicBezTo>
                    <a:pt x="475" y="1748"/>
                    <a:pt x="491" y="1755"/>
                    <a:pt x="483" y="1732"/>
                  </a:cubicBezTo>
                  <a:cubicBezTo>
                    <a:pt x="475" y="1700"/>
                    <a:pt x="491" y="1668"/>
                    <a:pt x="506" y="1692"/>
                  </a:cubicBezTo>
                  <a:cubicBezTo>
                    <a:pt x="522" y="1724"/>
                    <a:pt x="530" y="1739"/>
                    <a:pt x="538" y="1724"/>
                  </a:cubicBezTo>
                  <a:cubicBezTo>
                    <a:pt x="554" y="1708"/>
                    <a:pt x="562" y="1716"/>
                    <a:pt x="554" y="1676"/>
                  </a:cubicBezTo>
                  <a:cubicBezTo>
                    <a:pt x="546" y="1645"/>
                    <a:pt x="538" y="1645"/>
                    <a:pt x="562" y="1637"/>
                  </a:cubicBezTo>
                  <a:cubicBezTo>
                    <a:pt x="586" y="1637"/>
                    <a:pt x="593" y="1661"/>
                    <a:pt x="625" y="1645"/>
                  </a:cubicBezTo>
                  <a:cubicBezTo>
                    <a:pt x="657" y="1629"/>
                    <a:pt x="665" y="1637"/>
                    <a:pt x="657" y="1613"/>
                  </a:cubicBezTo>
                  <a:cubicBezTo>
                    <a:pt x="657" y="1589"/>
                    <a:pt x="625" y="1510"/>
                    <a:pt x="649" y="1463"/>
                  </a:cubicBezTo>
                  <a:cubicBezTo>
                    <a:pt x="680" y="1415"/>
                    <a:pt x="680" y="1463"/>
                    <a:pt x="680" y="1439"/>
                  </a:cubicBezTo>
                  <a:cubicBezTo>
                    <a:pt x="673" y="1415"/>
                    <a:pt x="688" y="1423"/>
                    <a:pt x="688" y="1384"/>
                  </a:cubicBezTo>
                  <a:cubicBezTo>
                    <a:pt x="696" y="1344"/>
                    <a:pt x="704" y="1384"/>
                    <a:pt x="712" y="1400"/>
                  </a:cubicBezTo>
                  <a:cubicBezTo>
                    <a:pt x="728" y="1423"/>
                    <a:pt x="736" y="1447"/>
                    <a:pt x="752" y="1439"/>
                  </a:cubicBezTo>
                  <a:cubicBezTo>
                    <a:pt x="775" y="1431"/>
                    <a:pt x="759" y="1431"/>
                    <a:pt x="783" y="1439"/>
                  </a:cubicBezTo>
                  <a:cubicBezTo>
                    <a:pt x="807" y="1455"/>
                    <a:pt x="846" y="1455"/>
                    <a:pt x="823" y="1431"/>
                  </a:cubicBezTo>
                  <a:cubicBezTo>
                    <a:pt x="807" y="1408"/>
                    <a:pt x="783" y="1384"/>
                    <a:pt x="807" y="1376"/>
                  </a:cubicBezTo>
                  <a:cubicBezTo>
                    <a:pt x="831" y="1368"/>
                    <a:pt x="831" y="1384"/>
                    <a:pt x="839" y="1400"/>
                  </a:cubicBezTo>
                  <a:cubicBezTo>
                    <a:pt x="839" y="1423"/>
                    <a:pt x="870" y="1400"/>
                    <a:pt x="870" y="1400"/>
                  </a:cubicBezTo>
                  <a:cubicBezTo>
                    <a:pt x="870" y="1400"/>
                    <a:pt x="878" y="1400"/>
                    <a:pt x="902" y="1376"/>
                  </a:cubicBezTo>
                  <a:cubicBezTo>
                    <a:pt x="918" y="1352"/>
                    <a:pt x="926" y="1344"/>
                    <a:pt x="910" y="1328"/>
                  </a:cubicBezTo>
                  <a:cubicBezTo>
                    <a:pt x="894" y="1321"/>
                    <a:pt x="862" y="1305"/>
                    <a:pt x="854" y="1313"/>
                  </a:cubicBezTo>
                  <a:cubicBezTo>
                    <a:pt x="839" y="1328"/>
                    <a:pt x="815" y="1321"/>
                    <a:pt x="839" y="1305"/>
                  </a:cubicBezTo>
                  <a:cubicBezTo>
                    <a:pt x="870" y="1281"/>
                    <a:pt x="886" y="1265"/>
                    <a:pt x="902" y="1281"/>
                  </a:cubicBezTo>
                  <a:cubicBezTo>
                    <a:pt x="918" y="1305"/>
                    <a:pt x="894" y="1305"/>
                    <a:pt x="926" y="1321"/>
                  </a:cubicBezTo>
                  <a:cubicBezTo>
                    <a:pt x="949" y="1344"/>
                    <a:pt x="957" y="1360"/>
                    <a:pt x="965" y="1321"/>
                  </a:cubicBezTo>
                  <a:cubicBezTo>
                    <a:pt x="973" y="1289"/>
                    <a:pt x="973" y="1289"/>
                    <a:pt x="989" y="1289"/>
                  </a:cubicBezTo>
                  <a:cubicBezTo>
                    <a:pt x="1005" y="1289"/>
                    <a:pt x="1005" y="1265"/>
                    <a:pt x="1005" y="1234"/>
                  </a:cubicBezTo>
                  <a:cubicBezTo>
                    <a:pt x="1005" y="1210"/>
                    <a:pt x="1012" y="1210"/>
                    <a:pt x="1028" y="1226"/>
                  </a:cubicBezTo>
                  <a:cubicBezTo>
                    <a:pt x="1044" y="1249"/>
                    <a:pt x="1052" y="1257"/>
                    <a:pt x="1068" y="1234"/>
                  </a:cubicBezTo>
                  <a:cubicBezTo>
                    <a:pt x="1076" y="1210"/>
                    <a:pt x="1060" y="1218"/>
                    <a:pt x="1092" y="1186"/>
                  </a:cubicBezTo>
                  <a:cubicBezTo>
                    <a:pt x="1123" y="1155"/>
                    <a:pt x="1107" y="1131"/>
                    <a:pt x="1139" y="1131"/>
                  </a:cubicBezTo>
                  <a:cubicBezTo>
                    <a:pt x="1171" y="1123"/>
                    <a:pt x="1171" y="1123"/>
                    <a:pt x="1202" y="1091"/>
                  </a:cubicBezTo>
                  <a:cubicBezTo>
                    <a:pt x="1234" y="1068"/>
                    <a:pt x="1242" y="1020"/>
                    <a:pt x="1202" y="101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753"/>
            <p:cNvSpPr>
              <a:spLocks noChangeArrowheads="1"/>
            </p:cNvSpPr>
            <p:nvPr/>
          </p:nvSpPr>
          <p:spPr bwMode="auto">
            <a:xfrm>
              <a:off x="21903765" y="4227094"/>
              <a:ext cx="644767" cy="953234"/>
            </a:xfrm>
            <a:custGeom>
              <a:avLst/>
              <a:gdLst>
                <a:gd name="T0" fmla="*/ 434 w 1226"/>
                <a:gd name="T1" fmla="*/ 1771 h 1812"/>
                <a:gd name="T2" fmla="*/ 387 w 1226"/>
                <a:gd name="T3" fmla="*/ 1747 h 1812"/>
                <a:gd name="T4" fmla="*/ 23 w 1226"/>
                <a:gd name="T5" fmla="*/ 561 h 1812"/>
                <a:gd name="T6" fmla="*/ 15 w 1226"/>
                <a:gd name="T7" fmla="*/ 419 h 1812"/>
                <a:gd name="T8" fmla="*/ 173 w 1226"/>
                <a:gd name="T9" fmla="*/ 40 h 1812"/>
                <a:gd name="T10" fmla="*/ 411 w 1226"/>
                <a:gd name="T11" fmla="*/ 40 h 1812"/>
                <a:gd name="T12" fmla="*/ 656 w 1226"/>
                <a:gd name="T13" fmla="*/ 166 h 1812"/>
                <a:gd name="T14" fmla="*/ 917 w 1226"/>
                <a:gd name="T15" fmla="*/ 712 h 1812"/>
                <a:gd name="T16" fmla="*/ 996 w 1226"/>
                <a:gd name="T17" fmla="*/ 838 h 1812"/>
                <a:gd name="T18" fmla="*/ 1138 w 1226"/>
                <a:gd name="T19" fmla="*/ 862 h 1812"/>
                <a:gd name="T20" fmla="*/ 1170 w 1226"/>
                <a:gd name="T21" fmla="*/ 925 h 1812"/>
                <a:gd name="T22" fmla="*/ 1170 w 1226"/>
                <a:gd name="T23" fmla="*/ 1004 h 1812"/>
                <a:gd name="T24" fmla="*/ 1130 w 1226"/>
                <a:gd name="T25" fmla="*/ 1123 h 1812"/>
                <a:gd name="T26" fmla="*/ 1067 w 1226"/>
                <a:gd name="T27" fmla="*/ 1210 h 1812"/>
                <a:gd name="T28" fmla="*/ 1003 w 1226"/>
                <a:gd name="T29" fmla="*/ 1210 h 1812"/>
                <a:gd name="T30" fmla="*/ 980 w 1226"/>
                <a:gd name="T31" fmla="*/ 1281 h 1812"/>
                <a:gd name="T32" fmla="*/ 909 w 1226"/>
                <a:gd name="T33" fmla="*/ 1320 h 1812"/>
                <a:gd name="T34" fmla="*/ 845 w 1226"/>
                <a:gd name="T35" fmla="*/ 1289 h 1812"/>
                <a:gd name="T36" fmla="*/ 901 w 1226"/>
                <a:gd name="T37" fmla="*/ 1320 h 1812"/>
                <a:gd name="T38" fmla="*/ 837 w 1226"/>
                <a:gd name="T39" fmla="*/ 1407 h 1812"/>
                <a:gd name="T40" fmla="*/ 798 w 1226"/>
                <a:gd name="T41" fmla="*/ 1368 h 1812"/>
                <a:gd name="T42" fmla="*/ 822 w 1226"/>
                <a:gd name="T43" fmla="*/ 1439 h 1812"/>
                <a:gd name="T44" fmla="*/ 750 w 1226"/>
                <a:gd name="T45" fmla="*/ 1431 h 1812"/>
                <a:gd name="T46" fmla="*/ 703 w 1226"/>
                <a:gd name="T47" fmla="*/ 1392 h 1812"/>
                <a:gd name="T48" fmla="*/ 679 w 1226"/>
                <a:gd name="T49" fmla="*/ 1407 h 1812"/>
                <a:gd name="T50" fmla="*/ 664 w 1226"/>
                <a:gd name="T51" fmla="*/ 1439 h 1812"/>
                <a:gd name="T52" fmla="*/ 632 w 1226"/>
                <a:gd name="T53" fmla="*/ 1637 h 1812"/>
                <a:gd name="T54" fmla="*/ 553 w 1226"/>
                <a:gd name="T55" fmla="*/ 1637 h 1812"/>
                <a:gd name="T56" fmla="*/ 545 w 1226"/>
                <a:gd name="T57" fmla="*/ 1716 h 1812"/>
                <a:gd name="T58" fmla="*/ 482 w 1226"/>
                <a:gd name="T59" fmla="*/ 1684 h 1812"/>
                <a:gd name="T60" fmla="*/ 466 w 1226"/>
                <a:gd name="T61" fmla="*/ 1755 h 1812"/>
                <a:gd name="T62" fmla="*/ 434 w 1226"/>
                <a:gd name="T63" fmla="*/ 1763 h 1812"/>
                <a:gd name="T64" fmla="*/ 466 w 1226"/>
                <a:gd name="T65" fmla="*/ 1795 h 1812"/>
                <a:gd name="T66" fmla="*/ 474 w 1226"/>
                <a:gd name="T67" fmla="*/ 1724 h 1812"/>
                <a:gd name="T68" fmla="*/ 521 w 1226"/>
                <a:gd name="T69" fmla="*/ 1716 h 1812"/>
                <a:gd name="T70" fmla="*/ 537 w 1226"/>
                <a:gd name="T71" fmla="*/ 1660 h 1812"/>
                <a:gd name="T72" fmla="*/ 600 w 1226"/>
                <a:gd name="T73" fmla="*/ 1637 h 1812"/>
                <a:gd name="T74" fmla="*/ 640 w 1226"/>
                <a:gd name="T75" fmla="*/ 1589 h 1812"/>
                <a:gd name="T76" fmla="*/ 671 w 1226"/>
                <a:gd name="T77" fmla="*/ 1407 h 1812"/>
                <a:gd name="T78" fmla="*/ 711 w 1226"/>
                <a:gd name="T79" fmla="*/ 1392 h 1812"/>
                <a:gd name="T80" fmla="*/ 743 w 1226"/>
                <a:gd name="T81" fmla="*/ 1423 h 1812"/>
                <a:gd name="T82" fmla="*/ 806 w 1226"/>
                <a:gd name="T83" fmla="*/ 1439 h 1812"/>
                <a:gd name="T84" fmla="*/ 790 w 1226"/>
                <a:gd name="T85" fmla="*/ 1376 h 1812"/>
                <a:gd name="T86" fmla="*/ 830 w 1226"/>
                <a:gd name="T87" fmla="*/ 1392 h 1812"/>
                <a:gd name="T88" fmla="*/ 885 w 1226"/>
                <a:gd name="T89" fmla="*/ 1368 h 1812"/>
                <a:gd name="T90" fmla="*/ 845 w 1226"/>
                <a:gd name="T91" fmla="*/ 1313 h 1812"/>
                <a:gd name="T92" fmla="*/ 837 w 1226"/>
                <a:gd name="T93" fmla="*/ 1281 h 1812"/>
                <a:gd name="T94" fmla="*/ 917 w 1226"/>
                <a:gd name="T95" fmla="*/ 1313 h 1812"/>
                <a:gd name="T96" fmla="*/ 980 w 1226"/>
                <a:gd name="T97" fmla="*/ 1273 h 1812"/>
                <a:gd name="T98" fmla="*/ 1003 w 1226"/>
                <a:gd name="T99" fmla="*/ 1202 h 1812"/>
                <a:gd name="T100" fmla="*/ 1059 w 1226"/>
                <a:gd name="T101" fmla="*/ 1210 h 1812"/>
                <a:gd name="T102" fmla="*/ 1130 w 1226"/>
                <a:gd name="T103" fmla="*/ 1115 h 1812"/>
                <a:gd name="T104" fmla="*/ 1170 w 1226"/>
                <a:gd name="T105" fmla="*/ 1012 h 1812"/>
                <a:gd name="T106" fmla="*/ 1162 w 1226"/>
                <a:gd name="T107" fmla="*/ 925 h 1812"/>
                <a:gd name="T108" fmla="*/ 1083 w 1226"/>
                <a:gd name="T109" fmla="*/ 925 h 1812"/>
                <a:gd name="T110" fmla="*/ 972 w 1226"/>
                <a:gd name="T111" fmla="*/ 720 h 1812"/>
                <a:gd name="T112" fmla="*/ 861 w 1226"/>
                <a:gd name="T113" fmla="*/ 720 h 1812"/>
                <a:gd name="T114" fmla="*/ 450 w 1226"/>
                <a:gd name="T115" fmla="*/ 8 h 1812"/>
                <a:gd name="T116" fmla="*/ 244 w 1226"/>
                <a:gd name="T117" fmla="*/ 143 h 1812"/>
                <a:gd name="T118" fmla="*/ 118 w 1226"/>
                <a:gd name="T119" fmla="*/ 127 h 1812"/>
                <a:gd name="T120" fmla="*/ 31 w 1226"/>
                <a:gd name="T121" fmla="*/ 546 h 1812"/>
                <a:gd name="T122" fmla="*/ 411 w 1226"/>
                <a:gd name="T123" fmla="*/ 177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6" h="1812">
                  <a:moveTo>
                    <a:pt x="466" y="1811"/>
                  </a:moveTo>
                  <a:lnTo>
                    <a:pt x="466" y="1811"/>
                  </a:lnTo>
                  <a:cubicBezTo>
                    <a:pt x="466" y="1811"/>
                    <a:pt x="458" y="1803"/>
                    <a:pt x="458" y="1795"/>
                  </a:cubicBezTo>
                  <a:cubicBezTo>
                    <a:pt x="450" y="1787"/>
                    <a:pt x="442" y="1771"/>
                    <a:pt x="434" y="1771"/>
                  </a:cubicBezTo>
                  <a:cubicBezTo>
                    <a:pt x="426" y="1771"/>
                    <a:pt x="426" y="1771"/>
                    <a:pt x="426" y="1779"/>
                  </a:cubicBezTo>
                  <a:cubicBezTo>
                    <a:pt x="419" y="1779"/>
                    <a:pt x="411" y="1787"/>
                    <a:pt x="411" y="1787"/>
                  </a:cubicBezTo>
                  <a:cubicBezTo>
                    <a:pt x="403" y="1787"/>
                    <a:pt x="403" y="1779"/>
                    <a:pt x="403" y="1771"/>
                  </a:cubicBezTo>
                  <a:cubicBezTo>
                    <a:pt x="395" y="1755"/>
                    <a:pt x="395" y="1755"/>
                    <a:pt x="387" y="1747"/>
                  </a:cubicBezTo>
                  <a:cubicBezTo>
                    <a:pt x="379" y="1747"/>
                    <a:pt x="379" y="1747"/>
                    <a:pt x="371" y="1755"/>
                  </a:cubicBezTo>
                  <a:lnTo>
                    <a:pt x="371" y="1755"/>
                  </a:lnTo>
                  <a:cubicBezTo>
                    <a:pt x="371" y="1747"/>
                    <a:pt x="371" y="1747"/>
                    <a:pt x="371" y="1747"/>
                  </a:cubicBezTo>
                  <a:cubicBezTo>
                    <a:pt x="23" y="561"/>
                    <a:pt x="23" y="561"/>
                    <a:pt x="23" y="561"/>
                  </a:cubicBezTo>
                  <a:lnTo>
                    <a:pt x="23" y="561"/>
                  </a:lnTo>
                  <a:cubicBezTo>
                    <a:pt x="23" y="561"/>
                    <a:pt x="23" y="554"/>
                    <a:pt x="23" y="546"/>
                  </a:cubicBezTo>
                  <a:cubicBezTo>
                    <a:pt x="23" y="530"/>
                    <a:pt x="15" y="514"/>
                    <a:pt x="15" y="498"/>
                  </a:cubicBezTo>
                  <a:cubicBezTo>
                    <a:pt x="7" y="475"/>
                    <a:pt x="0" y="451"/>
                    <a:pt x="15" y="419"/>
                  </a:cubicBezTo>
                  <a:cubicBezTo>
                    <a:pt x="39" y="388"/>
                    <a:pt x="79" y="245"/>
                    <a:pt x="94" y="174"/>
                  </a:cubicBezTo>
                  <a:cubicBezTo>
                    <a:pt x="102" y="150"/>
                    <a:pt x="110" y="135"/>
                    <a:pt x="110" y="127"/>
                  </a:cubicBezTo>
                  <a:cubicBezTo>
                    <a:pt x="118" y="103"/>
                    <a:pt x="142" y="40"/>
                    <a:pt x="166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89" y="48"/>
                    <a:pt x="197" y="64"/>
                    <a:pt x="205" y="79"/>
                  </a:cubicBezTo>
                  <a:cubicBezTo>
                    <a:pt x="221" y="103"/>
                    <a:pt x="229" y="127"/>
                    <a:pt x="253" y="135"/>
                  </a:cubicBezTo>
                  <a:cubicBezTo>
                    <a:pt x="253" y="135"/>
                    <a:pt x="253" y="135"/>
                    <a:pt x="260" y="135"/>
                  </a:cubicBezTo>
                  <a:cubicBezTo>
                    <a:pt x="292" y="135"/>
                    <a:pt x="403" y="64"/>
                    <a:pt x="411" y="40"/>
                  </a:cubicBezTo>
                  <a:cubicBezTo>
                    <a:pt x="411" y="40"/>
                    <a:pt x="419" y="40"/>
                    <a:pt x="419" y="32"/>
                  </a:cubicBezTo>
                  <a:cubicBezTo>
                    <a:pt x="426" y="16"/>
                    <a:pt x="434" y="0"/>
                    <a:pt x="450" y="0"/>
                  </a:cubicBezTo>
                  <a:cubicBezTo>
                    <a:pt x="458" y="0"/>
                    <a:pt x="474" y="8"/>
                    <a:pt x="482" y="8"/>
                  </a:cubicBezTo>
                  <a:cubicBezTo>
                    <a:pt x="529" y="32"/>
                    <a:pt x="632" y="103"/>
                    <a:pt x="656" y="166"/>
                  </a:cubicBezTo>
                  <a:cubicBezTo>
                    <a:pt x="671" y="222"/>
                    <a:pt x="814" y="625"/>
                    <a:pt x="822" y="633"/>
                  </a:cubicBezTo>
                  <a:cubicBezTo>
                    <a:pt x="822" y="633"/>
                    <a:pt x="830" y="688"/>
                    <a:pt x="861" y="712"/>
                  </a:cubicBezTo>
                  <a:cubicBezTo>
                    <a:pt x="869" y="712"/>
                    <a:pt x="877" y="720"/>
                    <a:pt x="885" y="720"/>
                  </a:cubicBezTo>
                  <a:cubicBezTo>
                    <a:pt x="893" y="720"/>
                    <a:pt x="909" y="712"/>
                    <a:pt x="917" y="712"/>
                  </a:cubicBezTo>
                  <a:cubicBezTo>
                    <a:pt x="932" y="704"/>
                    <a:pt x="940" y="704"/>
                    <a:pt x="948" y="704"/>
                  </a:cubicBezTo>
                  <a:cubicBezTo>
                    <a:pt x="964" y="704"/>
                    <a:pt x="972" y="704"/>
                    <a:pt x="972" y="712"/>
                  </a:cubicBezTo>
                  <a:cubicBezTo>
                    <a:pt x="988" y="736"/>
                    <a:pt x="988" y="759"/>
                    <a:pt x="988" y="783"/>
                  </a:cubicBezTo>
                  <a:cubicBezTo>
                    <a:pt x="988" y="807"/>
                    <a:pt x="988" y="823"/>
                    <a:pt x="996" y="838"/>
                  </a:cubicBezTo>
                  <a:cubicBezTo>
                    <a:pt x="996" y="838"/>
                    <a:pt x="996" y="838"/>
                    <a:pt x="1003" y="846"/>
                  </a:cubicBezTo>
                  <a:cubicBezTo>
                    <a:pt x="1019" y="862"/>
                    <a:pt x="1067" y="917"/>
                    <a:pt x="1083" y="917"/>
                  </a:cubicBezTo>
                  <a:cubicBezTo>
                    <a:pt x="1090" y="917"/>
                    <a:pt x="1106" y="894"/>
                    <a:pt x="1122" y="886"/>
                  </a:cubicBezTo>
                  <a:cubicBezTo>
                    <a:pt x="1138" y="862"/>
                    <a:pt x="1138" y="862"/>
                    <a:pt x="1138" y="862"/>
                  </a:cubicBezTo>
                  <a:cubicBezTo>
                    <a:pt x="1122" y="894"/>
                    <a:pt x="1122" y="894"/>
                    <a:pt x="1122" y="894"/>
                  </a:cubicBezTo>
                  <a:lnTo>
                    <a:pt x="1122" y="894"/>
                  </a:lnTo>
                  <a:cubicBezTo>
                    <a:pt x="1130" y="894"/>
                    <a:pt x="1146" y="909"/>
                    <a:pt x="1154" y="909"/>
                  </a:cubicBezTo>
                  <a:cubicBezTo>
                    <a:pt x="1162" y="917"/>
                    <a:pt x="1170" y="917"/>
                    <a:pt x="1170" y="925"/>
                  </a:cubicBezTo>
                  <a:cubicBezTo>
                    <a:pt x="1170" y="933"/>
                    <a:pt x="1162" y="949"/>
                    <a:pt x="1154" y="973"/>
                  </a:cubicBezTo>
                  <a:cubicBezTo>
                    <a:pt x="1154" y="981"/>
                    <a:pt x="1154" y="981"/>
                    <a:pt x="1154" y="981"/>
                  </a:cubicBezTo>
                  <a:cubicBezTo>
                    <a:pt x="1146" y="989"/>
                    <a:pt x="1146" y="996"/>
                    <a:pt x="1146" y="996"/>
                  </a:cubicBezTo>
                  <a:cubicBezTo>
                    <a:pt x="1146" y="1004"/>
                    <a:pt x="1154" y="1004"/>
                    <a:pt x="1170" y="1004"/>
                  </a:cubicBezTo>
                  <a:cubicBezTo>
                    <a:pt x="1177" y="1004"/>
                    <a:pt x="1185" y="1004"/>
                    <a:pt x="1193" y="1004"/>
                  </a:cubicBezTo>
                  <a:cubicBezTo>
                    <a:pt x="1209" y="1004"/>
                    <a:pt x="1217" y="1012"/>
                    <a:pt x="1217" y="1020"/>
                  </a:cubicBezTo>
                  <a:cubicBezTo>
                    <a:pt x="1225" y="1044"/>
                    <a:pt x="1217" y="1067"/>
                    <a:pt x="1193" y="1091"/>
                  </a:cubicBezTo>
                  <a:cubicBezTo>
                    <a:pt x="1162" y="1115"/>
                    <a:pt x="1162" y="1115"/>
                    <a:pt x="1130" y="1123"/>
                  </a:cubicBezTo>
                  <a:lnTo>
                    <a:pt x="1130" y="1123"/>
                  </a:lnTo>
                  <a:cubicBezTo>
                    <a:pt x="1114" y="1123"/>
                    <a:pt x="1114" y="1131"/>
                    <a:pt x="1106" y="1139"/>
                  </a:cubicBezTo>
                  <a:cubicBezTo>
                    <a:pt x="1106" y="1154"/>
                    <a:pt x="1106" y="1162"/>
                    <a:pt x="1090" y="1178"/>
                  </a:cubicBezTo>
                  <a:cubicBezTo>
                    <a:pt x="1067" y="1202"/>
                    <a:pt x="1067" y="1202"/>
                    <a:pt x="1067" y="1210"/>
                  </a:cubicBezTo>
                  <a:cubicBezTo>
                    <a:pt x="1067" y="1210"/>
                    <a:pt x="1059" y="1218"/>
                    <a:pt x="1059" y="1226"/>
                  </a:cubicBezTo>
                  <a:cubicBezTo>
                    <a:pt x="1059" y="1234"/>
                    <a:pt x="1051" y="1241"/>
                    <a:pt x="1043" y="1241"/>
                  </a:cubicBezTo>
                  <a:cubicBezTo>
                    <a:pt x="1035" y="1241"/>
                    <a:pt x="1027" y="1234"/>
                    <a:pt x="1019" y="1226"/>
                  </a:cubicBezTo>
                  <a:cubicBezTo>
                    <a:pt x="1011" y="1210"/>
                    <a:pt x="1003" y="1210"/>
                    <a:pt x="1003" y="1210"/>
                  </a:cubicBezTo>
                  <a:cubicBezTo>
                    <a:pt x="1003" y="1210"/>
                    <a:pt x="1003" y="1210"/>
                    <a:pt x="1003" y="1226"/>
                  </a:cubicBezTo>
                  <a:cubicBezTo>
                    <a:pt x="1003" y="1234"/>
                    <a:pt x="1003" y="1234"/>
                    <a:pt x="1003" y="1234"/>
                  </a:cubicBezTo>
                  <a:cubicBezTo>
                    <a:pt x="996" y="1257"/>
                    <a:pt x="996" y="1281"/>
                    <a:pt x="980" y="1281"/>
                  </a:cubicBezTo>
                  <a:lnTo>
                    <a:pt x="980" y="1281"/>
                  </a:lnTo>
                  <a:cubicBezTo>
                    <a:pt x="972" y="1281"/>
                    <a:pt x="964" y="1281"/>
                    <a:pt x="956" y="1320"/>
                  </a:cubicBezTo>
                  <a:cubicBezTo>
                    <a:pt x="956" y="1328"/>
                    <a:pt x="956" y="1344"/>
                    <a:pt x="940" y="1344"/>
                  </a:cubicBezTo>
                  <a:cubicBezTo>
                    <a:pt x="940" y="1344"/>
                    <a:pt x="932" y="1336"/>
                    <a:pt x="924" y="1328"/>
                  </a:cubicBezTo>
                  <a:cubicBezTo>
                    <a:pt x="917" y="1320"/>
                    <a:pt x="917" y="1320"/>
                    <a:pt x="909" y="1320"/>
                  </a:cubicBezTo>
                  <a:cubicBezTo>
                    <a:pt x="893" y="1305"/>
                    <a:pt x="893" y="1305"/>
                    <a:pt x="893" y="1297"/>
                  </a:cubicBezTo>
                  <a:cubicBezTo>
                    <a:pt x="901" y="1289"/>
                    <a:pt x="901" y="1289"/>
                    <a:pt x="893" y="1281"/>
                  </a:cubicBezTo>
                  <a:cubicBezTo>
                    <a:pt x="885" y="1273"/>
                    <a:pt x="885" y="1273"/>
                    <a:pt x="877" y="1273"/>
                  </a:cubicBezTo>
                  <a:cubicBezTo>
                    <a:pt x="869" y="1273"/>
                    <a:pt x="861" y="1281"/>
                    <a:pt x="845" y="1289"/>
                  </a:cubicBezTo>
                  <a:lnTo>
                    <a:pt x="837" y="1297"/>
                  </a:lnTo>
                  <a:cubicBezTo>
                    <a:pt x="830" y="1305"/>
                    <a:pt x="822" y="1305"/>
                    <a:pt x="822" y="1313"/>
                  </a:cubicBezTo>
                  <a:cubicBezTo>
                    <a:pt x="830" y="1313"/>
                    <a:pt x="837" y="1313"/>
                    <a:pt x="837" y="1305"/>
                  </a:cubicBezTo>
                  <a:cubicBezTo>
                    <a:pt x="845" y="1297"/>
                    <a:pt x="869" y="1297"/>
                    <a:pt x="901" y="1320"/>
                  </a:cubicBezTo>
                  <a:cubicBezTo>
                    <a:pt x="909" y="1320"/>
                    <a:pt x="909" y="1328"/>
                    <a:pt x="909" y="1336"/>
                  </a:cubicBezTo>
                  <a:cubicBezTo>
                    <a:pt x="909" y="1344"/>
                    <a:pt x="909" y="1352"/>
                    <a:pt x="893" y="1368"/>
                  </a:cubicBezTo>
                  <a:cubicBezTo>
                    <a:pt x="877" y="1392"/>
                    <a:pt x="869" y="1400"/>
                    <a:pt x="861" y="1400"/>
                  </a:cubicBezTo>
                  <a:cubicBezTo>
                    <a:pt x="861" y="1400"/>
                    <a:pt x="853" y="1407"/>
                    <a:pt x="837" y="1407"/>
                  </a:cubicBezTo>
                  <a:cubicBezTo>
                    <a:pt x="830" y="1407"/>
                    <a:pt x="822" y="1400"/>
                    <a:pt x="822" y="1392"/>
                  </a:cubicBezTo>
                  <a:lnTo>
                    <a:pt x="822" y="1384"/>
                  </a:lnTo>
                  <a:cubicBezTo>
                    <a:pt x="814" y="1368"/>
                    <a:pt x="814" y="1368"/>
                    <a:pt x="806" y="1368"/>
                  </a:cubicBezTo>
                  <a:cubicBezTo>
                    <a:pt x="806" y="1368"/>
                    <a:pt x="806" y="1368"/>
                    <a:pt x="798" y="1368"/>
                  </a:cubicBezTo>
                  <a:cubicBezTo>
                    <a:pt x="798" y="1368"/>
                    <a:pt x="790" y="1368"/>
                    <a:pt x="790" y="1376"/>
                  </a:cubicBezTo>
                  <a:cubicBezTo>
                    <a:pt x="790" y="1384"/>
                    <a:pt x="806" y="1400"/>
                    <a:pt x="814" y="1415"/>
                  </a:cubicBezTo>
                  <a:cubicBezTo>
                    <a:pt x="814" y="1415"/>
                    <a:pt x="822" y="1415"/>
                    <a:pt x="822" y="1423"/>
                  </a:cubicBezTo>
                  <a:cubicBezTo>
                    <a:pt x="830" y="1431"/>
                    <a:pt x="830" y="1431"/>
                    <a:pt x="822" y="1439"/>
                  </a:cubicBezTo>
                  <a:cubicBezTo>
                    <a:pt x="822" y="1439"/>
                    <a:pt x="814" y="1447"/>
                    <a:pt x="806" y="1447"/>
                  </a:cubicBezTo>
                  <a:cubicBezTo>
                    <a:pt x="798" y="1447"/>
                    <a:pt x="782" y="1439"/>
                    <a:pt x="774" y="1439"/>
                  </a:cubicBezTo>
                  <a:cubicBezTo>
                    <a:pt x="759" y="1431"/>
                    <a:pt x="759" y="1431"/>
                    <a:pt x="750" y="1431"/>
                  </a:cubicBezTo>
                  <a:lnTo>
                    <a:pt x="750" y="1431"/>
                  </a:lnTo>
                  <a:cubicBezTo>
                    <a:pt x="743" y="1431"/>
                    <a:pt x="743" y="1431"/>
                    <a:pt x="743" y="1431"/>
                  </a:cubicBezTo>
                  <a:cubicBezTo>
                    <a:pt x="743" y="1431"/>
                    <a:pt x="743" y="1431"/>
                    <a:pt x="735" y="1431"/>
                  </a:cubicBezTo>
                  <a:cubicBezTo>
                    <a:pt x="719" y="1431"/>
                    <a:pt x="711" y="1415"/>
                    <a:pt x="703" y="1392"/>
                  </a:cubicBezTo>
                  <a:lnTo>
                    <a:pt x="703" y="1392"/>
                  </a:lnTo>
                  <a:cubicBezTo>
                    <a:pt x="703" y="1392"/>
                    <a:pt x="703" y="1384"/>
                    <a:pt x="695" y="1384"/>
                  </a:cubicBezTo>
                  <a:cubicBezTo>
                    <a:pt x="695" y="1376"/>
                    <a:pt x="695" y="1368"/>
                    <a:pt x="687" y="1360"/>
                  </a:cubicBezTo>
                  <a:cubicBezTo>
                    <a:pt x="687" y="1368"/>
                    <a:pt x="687" y="1368"/>
                    <a:pt x="687" y="1376"/>
                  </a:cubicBezTo>
                  <a:cubicBezTo>
                    <a:pt x="687" y="1392"/>
                    <a:pt x="679" y="1407"/>
                    <a:pt x="679" y="1407"/>
                  </a:cubicBezTo>
                  <a:cubicBezTo>
                    <a:pt x="671" y="1415"/>
                    <a:pt x="671" y="1423"/>
                    <a:pt x="671" y="1431"/>
                  </a:cubicBezTo>
                  <a:cubicBezTo>
                    <a:pt x="671" y="1439"/>
                    <a:pt x="671" y="1439"/>
                    <a:pt x="671" y="1439"/>
                  </a:cubicBezTo>
                  <a:cubicBezTo>
                    <a:pt x="664" y="1439"/>
                    <a:pt x="664" y="1439"/>
                    <a:pt x="664" y="1439"/>
                  </a:cubicBezTo>
                  <a:lnTo>
                    <a:pt x="664" y="1439"/>
                  </a:lnTo>
                  <a:cubicBezTo>
                    <a:pt x="664" y="1439"/>
                    <a:pt x="656" y="1439"/>
                    <a:pt x="648" y="1455"/>
                  </a:cubicBezTo>
                  <a:cubicBezTo>
                    <a:pt x="624" y="1494"/>
                    <a:pt x="640" y="1550"/>
                    <a:pt x="648" y="1581"/>
                  </a:cubicBezTo>
                  <a:cubicBezTo>
                    <a:pt x="648" y="1589"/>
                    <a:pt x="656" y="1597"/>
                    <a:pt x="656" y="1605"/>
                  </a:cubicBezTo>
                  <a:cubicBezTo>
                    <a:pt x="656" y="1621"/>
                    <a:pt x="656" y="1629"/>
                    <a:pt x="632" y="1637"/>
                  </a:cubicBezTo>
                  <a:cubicBezTo>
                    <a:pt x="624" y="1637"/>
                    <a:pt x="624" y="1637"/>
                    <a:pt x="616" y="1645"/>
                  </a:cubicBezTo>
                  <a:cubicBezTo>
                    <a:pt x="608" y="1645"/>
                    <a:pt x="600" y="1645"/>
                    <a:pt x="600" y="1645"/>
                  </a:cubicBezTo>
                  <a:cubicBezTo>
                    <a:pt x="584" y="1645"/>
                    <a:pt x="584" y="1645"/>
                    <a:pt x="577" y="1637"/>
                  </a:cubicBezTo>
                  <a:cubicBezTo>
                    <a:pt x="569" y="1637"/>
                    <a:pt x="561" y="1637"/>
                    <a:pt x="553" y="1637"/>
                  </a:cubicBezTo>
                  <a:cubicBezTo>
                    <a:pt x="545" y="1637"/>
                    <a:pt x="545" y="1637"/>
                    <a:pt x="537" y="1637"/>
                  </a:cubicBezTo>
                  <a:cubicBezTo>
                    <a:pt x="537" y="1645"/>
                    <a:pt x="545" y="1653"/>
                    <a:pt x="545" y="1660"/>
                  </a:cubicBezTo>
                  <a:lnTo>
                    <a:pt x="545" y="1668"/>
                  </a:lnTo>
                  <a:cubicBezTo>
                    <a:pt x="553" y="1700"/>
                    <a:pt x="553" y="1708"/>
                    <a:pt x="545" y="1716"/>
                  </a:cubicBezTo>
                  <a:cubicBezTo>
                    <a:pt x="537" y="1716"/>
                    <a:pt x="537" y="1716"/>
                    <a:pt x="537" y="1716"/>
                  </a:cubicBezTo>
                  <a:cubicBezTo>
                    <a:pt x="529" y="1724"/>
                    <a:pt x="529" y="1724"/>
                    <a:pt x="521" y="1724"/>
                  </a:cubicBezTo>
                  <a:cubicBezTo>
                    <a:pt x="513" y="1724"/>
                    <a:pt x="506" y="1708"/>
                    <a:pt x="490" y="1692"/>
                  </a:cubicBezTo>
                  <a:cubicBezTo>
                    <a:pt x="490" y="1684"/>
                    <a:pt x="490" y="1684"/>
                    <a:pt x="482" y="1684"/>
                  </a:cubicBezTo>
                  <a:lnTo>
                    <a:pt x="482" y="1684"/>
                  </a:lnTo>
                  <a:cubicBezTo>
                    <a:pt x="474" y="1692"/>
                    <a:pt x="474" y="1708"/>
                    <a:pt x="482" y="1716"/>
                  </a:cubicBezTo>
                  <a:cubicBezTo>
                    <a:pt x="482" y="1740"/>
                    <a:pt x="482" y="1740"/>
                    <a:pt x="474" y="1747"/>
                  </a:cubicBezTo>
                  <a:cubicBezTo>
                    <a:pt x="474" y="1747"/>
                    <a:pt x="466" y="1747"/>
                    <a:pt x="466" y="1755"/>
                  </a:cubicBezTo>
                  <a:cubicBezTo>
                    <a:pt x="466" y="1763"/>
                    <a:pt x="466" y="1763"/>
                    <a:pt x="474" y="1771"/>
                  </a:cubicBezTo>
                  <a:cubicBezTo>
                    <a:pt x="474" y="1779"/>
                    <a:pt x="482" y="1787"/>
                    <a:pt x="474" y="1803"/>
                  </a:cubicBezTo>
                  <a:cubicBezTo>
                    <a:pt x="474" y="1803"/>
                    <a:pt x="474" y="1811"/>
                    <a:pt x="466" y="1811"/>
                  </a:cubicBezTo>
                  <a:close/>
                  <a:moveTo>
                    <a:pt x="434" y="1763"/>
                  </a:moveTo>
                  <a:lnTo>
                    <a:pt x="434" y="1763"/>
                  </a:lnTo>
                  <a:cubicBezTo>
                    <a:pt x="442" y="1763"/>
                    <a:pt x="458" y="1779"/>
                    <a:pt x="458" y="1787"/>
                  </a:cubicBezTo>
                  <a:cubicBezTo>
                    <a:pt x="466" y="1795"/>
                    <a:pt x="466" y="1795"/>
                    <a:pt x="466" y="1803"/>
                  </a:cubicBezTo>
                  <a:cubicBezTo>
                    <a:pt x="466" y="1795"/>
                    <a:pt x="466" y="1795"/>
                    <a:pt x="466" y="1795"/>
                  </a:cubicBezTo>
                  <a:cubicBezTo>
                    <a:pt x="474" y="1787"/>
                    <a:pt x="466" y="1779"/>
                    <a:pt x="466" y="1771"/>
                  </a:cubicBezTo>
                  <a:cubicBezTo>
                    <a:pt x="458" y="1771"/>
                    <a:pt x="458" y="1763"/>
                    <a:pt x="458" y="1755"/>
                  </a:cubicBezTo>
                  <a:cubicBezTo>
                    <a:pt x="466" y="1747"/>
                    <a:pt x="466" y="1740"/>
                    <a:pt x="474" y="1740"/>
                  </a:cubicBezTo>
                  <a:cubicBezTo>
                    <a:pt x="474" y="1740"/>
                    <a:pt x="474" y="1731"/>
                    <a:pt x="474" y="1724"/>
                  </a:cubicBezTo>
                  <a:cubicBezTo>
                    <a:pt x="466" y="1708"/>
                    <a:pt x="466" y="1692"/>
                    <a:pt x="474" y="1684"/>
                  </a:cubicBezTo>
                  <a:cubicBezTo>
                    <a:pt x="482" y="1676"/>
                    <a:pt x="482" y="1676"/>
                    <a:pt x="482" y="1676"/>
                  </a:cubicBezTo>
                  <a:cubicBezTo>
                    <a:pt x="490" y="1676"/>
                    <a:pt x="497" y="1676"/>
                    <a:pt x="497" y="1684"/>
                  </a:cubicBezTo>
                  <a:cubicBezTo>
                    <a:pt x="506" y="1700"/>
                    <a:pt x="521" y="1716"/>
                    <a:pt x="521" y="1716"/>
                  </a:cubicBezTo>
                  <a:cubicBezTo>
                    <a:pt x="529" y="1716"/>
                    <a:pt x="529" y="1716"/>
                    <a:pt x="529" y="1716"/>
                  </a:cubicBezTo>
                  <a:cubicBezTo>
                    <a:pt x="529" y="1708"/>
                    <a:pt x="537" y="1708"/>
                    <a:pt x="537" y="1708"/>
                  </a:cubicBezTo>
                  <a:cubicBezTo>
                    <a:pt x="545" y="1700"/>
                    <a:pt x="545" y="1700"/>
                    <a:pt x="545" y="1676"/>
                  </a:cubicBezTo>
                  <a:cubicBezTo>
                    <a:pt x="537" y="1668"/>
                    <a:pt x="537" y="1668"/>
                    <a:pt x="537" y="1660"/>
                  </a:cubicBezTo>
                  <a:cubicBezTo>
                    <a:pt x="537" y="1645"/>
                    <a:pt x="529" y="1637"/>
                    <a:pt x="537" y="1637"/>
                  </a:cubicBezTo>
                  <a:cubicBezTo>
                    <a:pt x="537" y="1629"/>
                    <a:pt x="545" y="1629"/>
                    <a:pt x="553" y="1629"/>
                  </a:cubicBezTo>
                  <a:cubicBezTo>
                    <a:pt x="561" y="1629"/>
                    <a:pt x="569" y="1629"/>
                    <a:pt x="577" y="1637"/>
                  </a:cubicBezTo>
                  <a:cubicBezTo>
                    <a:pt x="584" y="1637"/>
                    <a:pt x="592" y="1637"/>
                    <a:pt x="600" y="1637"/>
                  </a:cubicBezTo>
                  <a:cubicBezTo>
                    <a:pt x="600" y="1637"/>
                    <a:pt x="608" y="1637"/>
                    <a:pt x="616" y="1637"/>
                  </a:cubicBezTo>
                  <a:lnTo>
                    <a:pt x="624" y="1629"/>
                  </a:lnTo>
                  <a:cubicBezTo>
                    <a:pt x="648" y="1621"/>
                    <a:pt x="648" y="1621"/>
                    <a:pt x="648" y="1605"/>
                  </a:cubicBezTo>
                  <a:cubicBezTo>
                    <a:pt x="648" y="1597"/>
                    <a:pt x="640" y="1589"/>
                    <a:pt x="640" y="1589"/>
                  </a:cubicBezTo>
                  <a:cubicBezTo>
                    <a:pt x="632" y="1558"/>
                    <a:pt x="616" y="1494"/>
                    <a:pt x="640" y="1455"/>
                  </a:cubicBezTo>
                  <a:cubicBezTo>
                    <a:pt x="648" y="1439"/>
                    <a:pt x="656" y="1431"/>
                    <a:pt x="664" y="1431"/>
                  </a:cubicBezTo>
                  <a:lnTo>
                    <a:pt x="664" y="1431"/>
                  </a:lnTo>
                  <a:cubicBezTo>
                    <a:pt x="664" y="1415"/>
                    <a:pt x="664" y="1415"/>
                    <a:pt x="671" y="1407"/>
                  </a:cubicBezTo>
                  <a:cubicBezTo>
                    <a:pt x="671" y="1400"/>
                    <a:pt x="679" y="1392"/>
                    <a:pt x="679" y="1376"/>
                  </a:cubicBezTo>
                  <a:cubicBezTo>
                    <a:pt x="679" y="1360"/>
                    <a:pt x="679" y="1352"/>
                    <a:pt x="687" y="1352"/>
                  </a:cubicBezTo>
                  <a:cubicBezTo>
                    <a:pt x="695" y="1352"/>
                    <a:pt x="695" y="1360"/>
                    <a:pt x="703" y="1384"/>
                  </a:cubicBezTo>
                  <a:cubicBezTo>
                    <a:pt x="711" y="1384"/>
                    <a:pt x="711" y="1392"/>
                    <a:pt x="711" y="1392"/>
                  </a:cubicBezTo>
                  <a:lnTo>
                    <a:pt x="711" y="1392"/>
                  </a:lnTo>
                  <a:cubicBezTo>
                    <a:pt x="719" y="1407"/>
                    <a:pt x="727" y="1423"/>
                    <a:pt x="735" y="1423"/>
                  </a:cubicBezTo>
                  <a:cubicBezTo>
                    <a:pt x="743" y="1423"/>
                    <a:pt x="743" y="1423"/>
                    <a:pt x="743" y="1423"/>
                  </a:cubicBezTo>
                  <a:lnTo>
                    <a:pt x="743" y="1423"/>
                  </a:lnTo>
                  <a:cubicBezTo>
                    <a:pt x="750" y="1423"/>
                    <a:pt x="750" y="1423"/>
                    <a:pt x="759" y="1423"/>
                  </a:cubicBezTo>
                  <a:lnTo>
                    <a:pt x="759" y="1423"/>
                  </a:lnTo>
                  <a:cubicBezTo>
                    <a:pt x="759" y="1423"/>
                    <a:pt x="766" y="1431"/>
                    <a:pt x="774" y="1431"/>
                  </a:cubicBezTo>
                  <a:cubicBezTo>
                    <a:pt x="782" y="1439"/>
                    <a:pt x="798" y="1439"/>
                    <a:pt x="806" y="1439"/>
                  </a:cubicBezTo>
                  <a:cubicBezTo>
                    <a:pt x="814" y="1439"/>
                    <a:pt x="822" y="1439"/>
                    <a:pt x="822" y="1431"/>
                  </a:cubicBezTo>
                  <a:cubicBezTo>
                    <a:pt x="822" y="1431"/>
                    <a:pt x="822" y="1431"/>
                    <a:pt x="814" y="1423"/>
                  </a:cubicBezTo>
                  <a:cubicBezTo>
                    <a:pt x="814" y="1423"/>
                    <a:pt x="814" y="1415"/>
                    <a:pt x="806" y="1415"/>
                  </a:cubicBezTo>
                  <a:cubicBezTo>
                    <a:pt x="798" y="1400"/>
                    <a:pt x="782" y="1384"/>
                    <a:pt x="790" y="1376"/>
                  </a:cubicBezTo>
                  <a:cubicBezTo>
                    <a:pt x="790" y="1368"/>
                    <a:pt x="790" y="1360"/>
                    <a:pt x="798" y="1360"/>
                  </a:cubicBezTo>
                  <a:lnTo>
                    <a:pt x="806" y="1360"/>
                  </a:lnTo>
                  <a:cubicBezTo>
                    <a:pt x="822" y="1360"/>
                    <a:pt x="822" y="1368"/>
                    <a:pt x="830" y="1384"/>
                  </a:cubicBezTo>
                  <a:lnTo>
                    <a:pt x="830" y="1392"/>
                  </a:lnTo>
                  <a:cubicBezTo>
                    <a:pt x="830" y="1400"/>
                    <a:pt x="837" y="1400"/>
                    <a:pt x="837" y="1400"/>
                  </a:cubicBezTo>
                  <a:cubicBezTo>
                    <a:pt x="845" y="1400"/>
                    <a:pt x="861" y="1392"/>
                    <a:pt x="861" y="1392"/>
                  </a:cubicBezTo>
                  <a:lnTo>
                    <a:pt x="861" y="1392"/>
                  </a:lnTo>
                  <a:cubicBezTo>
                    <a:pt x="861" y="1392"/>
                    <a:pt x="869" y="1392"/>
                    <a:pt x="885" y="1368"/>
                  </a:cubicBezTo>
                  <a:cubicBezTo>
                    <a:pt x="901" y="1352"/>
                    <a:pt x="901" y="1344"/>
                    <a:pt x="901" y="1336"/>
                  </a:cubicBezTo>
                  <a:cubicBezTo>
                    <a:pt x="901" y="1328"/>
                    <a:pt x="901" y="1328"/>
                    <a:pt x="893" y="1328"/>
                  </a:cubicBezTo>
                  <a:cubicBezTo>
                    <a:pt x="877" y="1313"/>
                    <a:pt x="861" y="1305"/>
                    <a:pt x="853" y="1305"/>
                  </a:cubicBezTo>
                  <a:cubicBezTo>
                    <a:pt x="853" y="1305"/>
                    <a:pt x="845" y="1305"/>
                    <a:pt x="845" y="1313"/>
                  </a:cubicBezTo>
                  <a:cubicBezTo>
                    <a:pt x="845" y="1313"/>
                    <a:pt x="837" y="1320"/>
                    <a:pt x="830" y="1320"/>
                  </a:cubicBezTo>
                  <a:cubicBezTo>
                    <a:pt x="822" y="1320"/>
                    <a:pt x="822" y="1313"/>
                    <a:pt x="822" y="1313"/>
                  </a:cubicBezTo>
                  <a:cubicBezTo>
                    <a:pt x="814" y="1305"/>
                    <a:pt x="814" y="1305"/>
                    <a:pt x="830" y="1289"/>
                  </a:cubicBezTo>
                  <a:cubicBezTo>
                    <a:pt x="837" y="1289"/>
                    <a:pt x="837" y="1289"/>
                    <a:pt x="837" y="1281"/>
                  </a:cubicBezTo>
                  <a:cubicBezTo>
                    <a:pt x="853" y="1273"/>
                    <a:pt x="869" y="1265"/>
                    <a:pt x="877" y="1265"/>
                  </a:cubicBezTo>
                  <a:cubicBezTo>
                    <a:pt x="885" y="1265"/>
                    <a:pt x="893" y="1265"/>
                    <a:pt x="901" y="1273"/>
                  </a:cubicBezTo>
                  <a:cubicBezTo>
                    <a:pt x="909" y="1281"/>
                    <a:pt x="901" y="1289"/>
                    <a:pt x="901" y="1297"/>
                  </a:cubicBezTo>
                  <a:cubicBezTo>
                    <a:pt x="901" y="1297"/>
                    <a:pt x="901" y="1305"/>
                    <a:pt x="917" y="1313"/>
                  </a:cubicBezTo>
                  <a:lnTo>
                    <a:pt x="924" y="1320"/>
                  </a:lnTo>
                  <a:cubicBezTo>
                    <a:pt x="932" y="1328"/>
                    <a:pt x="940" y="1336"/>
                    <a:pt x="940" y="1336"/>
                  </a:cubicBezTo>
                  <a:cubicBezTo>
                    <a:pt x="948" y="1336"/>
                    <a:pt x="948" y="1328"/>
                    <a:pt x="948" y="1313"/>
                  </a:cubicBezTo>
                  <a:cubicBezTo>
                    <a:pt x="956" y="1281"/>
                    <a:pt x="964" y="1273"/>
                    <a:pt x="980" y="1273"/>
                  </a:cubicBezTo>
                  <a:lnTo>
                    <a:pt x="980" y="1273"/>
                  </a:lnTo>
                  <a:cubicBezTo>
                    <a:pt x="988" y="1273"/>
                    <a:pt x="988" y="1249"/>
                    <a:pt x="996" y="1234"/>
                  </a:cubicBezTo>
                  <a:cubicBezTo>
                    <a:pt x="996" y="1226"/>
                    <a:pt x="996" y="1226"/>
                    <a:pt x="996" y="1226"/>
                  </a:cubicBezTo>
                  <a:cubicBezTo>
                    <a:pt x="996" y="1218"/>
                    <a:pt x="996" y="1202"/>
                    <a:pt x="1003" y="1202"/>
                  </a:cubicBezTo>
                  <a:cubicBezTo>
                    <a:pt x="1011" y="1202"/>
                    <a:pt x="1011" y="1210"/>
                    <a:pt x="1019" y="1218"/>
                  </a:cubicBezTo>
                  <a:cubicBezTo>
                    <a:pt x="1027" y="1226"/>
                    <a:pt x="1035" y="1234"/>
                    <a:pt x="1043" y="1234"/>
                  </a:cubicBezTo>
                  <a:cubicBezTo>
                    <a:pt x="1043" y="1234"/>
                    <a:pt x="1051" y="1234"/>
                    <a:pt x="1051" y="1226"/>
                  </a:cubicBezTo>
                  <a:cubicBezTo>
                    <a:pt x="1059" y="1218"/>
                    <a:pt x="1059" y="1210"/>
                    <a:pt x="1059" y="1210"/>
                  </a:cubicBezTo>
                  <a:cubicBezTo>
                    <a:pt x="1059" y="1202"/>
                    <a:pt x="1059" y="1194"/>
                    <a:pt x="1083" y="1178"/>
                  </a:cubicBezTo>
                  <a:cubicBezTo>
                    <a:pt x="1098" y="1162"/>
                    <a:pt x="1098" y="1147"/>
                    <a:pt x="1106" y="1139"/>
                  </a:cubicBezTo>
                  <a:cubicBezTo>
                    <a:pt x="1106" y="1131"/>
                    <a:pt x="1106" y="1115"/>
                    <a:pt x="1130" y="1115"/>
                  </a:cubicBezTo>
                  <a:lnTo>
                    <a:pt x="1130" y="1115"/>
                  </a:lnTo>
                  <a:cubicBezTo>
                    <a:pt x="1162" y="1115"/>
                    <a:pt x="1162" y="1115"/>
                    <a:pt x="1193" y="1083"/>
                  </a:cubicBezTo>
                  <a:cubicBezTo>
                    <a:pt x="1209" y="1067"/>
                    <a:pt x="1217" y="1044"/>
                    <a:pt x="1209" y="1028"/>
                  </a:cubicBezTo>
                  <a:cubicBezTo>
                    <a:pt x="1209" y="1020"/>
                    <a:pt x="1201" y="1012"/>
                    <a:pt x="1193" y="1012"/>
                  </a:cubicBezTo>
                  <a:cubicBezTo>
                    <a:pt x="1185" y="1012"/>
                    <a:pt x="1177" y="1012"/>
                    <a:pt x="1170" y="1012"/>
                  </a:cubicBezTo>
                  <a:cubicBezTo>
                    <a:pt x="1154" y="1012"/>
                    <a:pt x="1146" y="1012"/>
                    <a:pt x="1138" y="1004"/>
                  </a:cubicBezTo>
                  <a:cubicBezTo>
                    <a:pt x="1138" y="996"/>
                    <a:pt x="1138" y="989"/>
                    <a:pt x="1146" y="973"/>
                  </a:cubicBezTo>
                  <a:lnTo>
                    <a:pt x="1146" y="973"/>
                  </a:lnTo>
                  <a:cubicBezTo>
                    <a:pt x="1162" y="949"/>
                    <a:pt x="1170" y="933"/>
                    <a:pt x="1162" y="925"/>
                  </a:cubicBezTo>
                  <a:cubicBezTo>
                    <a:pt x="1162" y="925"/>
                    <a:pt x="1162" y="917"/>
                    <a:pt x="1154" y="917"/>
                  </a:cubicBezTo>
                  <a:cubicBezTo>
                    <a:pt x="1138" y="909"/>
                    <a:pt x="1122" y="901"/>
                    <a:pt x="1122" y="894"/>
                  </a:cubicBezTo>
                  <a:cubicBezTo>
                    <a:pt x="1114" y="909"/>
                    <a:pt x="1098" y="925"/>
                    <a:pt x="1083" y="925"/>
                  </a:cubicBezTo>
                  <a:lnTo>
                    <a:pt x="1083" y="925"/>
                  </a:lnTo>
                  <a:cubicBezTo>
                    <a:pt x="1067" y="925"/>
                    <a:pt x="1035" y="894"/>
                    <a:pt x="996" y="846"/>
                  </a:cubicBezTo>
                  <a:lnTo>
                    <a:pt x="988" y="838"/>
                  </a:lnTo>
                  <a:cubicBezTo>
                    <a:pt x="980" y="830"/>
                    <a:pt x="980" y="807"/>
                    <a:pt x="980" y="783"/>
                  </a:cubicBezTo>
                  <a:cubicBezTo>
                    <a:pt x="980" y="759"/>
                    <a:pt x="980" y="736"/>
                    <a:pt x="972" y="720"/>
                  </a:cubicBezTo>
                  <a:cubicBezTo>
                    <a:pt x="964" y="712"/>
                    <a:pt x="956" y="712"/>
                    <a:pt x="948" y="712"/>
                  </a:cubicBezTo>
                  <a:cubicBezTo>
                    <a:pt x="940" y="712"/>
                    <a:pt x="932" y="712"/>
                    <a:pt x="924" y="720"/>
                  </a:cubicBezTo>
                  <a:cubicBezTo>
                    <a:pt x="909" y="720"/>
                    <a:pt x="893" y="728"/>
                    <a:pt x="885" y="728"/>
                  </a:cubicBezTo>
                  <a:cubicBezTo>
                    <a:pt x="877" y="728"/>
                    <a:pt x="861" y="720"/>
                    <a:pt x="861" y="720"/>
                  </a:cubicBezTo>
                  <a:cubicBezTo>
                    <a:pt x="822" y="688"/>
                    <a:pt x="814" y="633"/>
                    <a:pt x="814" y="633"/>
                  </a:cubicBezTo>
                  <a:cubicBezTo>
                    <a:pt x="814" y="633"/>
                    <a:pt x="664" y="222"/>
                    <a:pt x="648" y="166"/>
                  </a:cubicBezTo>
                  <a:cubicBezTo>
                    <a:pt x="624" y="111"/>
                    <a:pt x="529" y="40"/>
                    <a:pt x="482" y="16"/>
                  </a:cubicBezTo>
                  <a:cubicBezTo>
                    <a:pt x="466" y="16"/>
                    <a:pt x="458" y="8"/>
                    <a:pt x="450" y="8"/>
                  </a:cubicBezTo>
                  <a:cubicBezTo>
                    <a:pt x="434" y="8"/>
                    <a:pt x="434" y="24"/>
                    <a:pt x="426" y="40"/>
                  </a:cubicBezTo>
                  <a:cubicBezTo>
                    <a:pt x="419" y="40"/>
                    <a:pt x="419" y="40"/>
                    <a:pt x="419" y="48"/>
                  </a:cubicBezTo>
                  <a:cubicBezTo>
                    <a:pt x="403" y="71"/>
                    <a:pt x="300" y="143"/>
                    <a:pt x="260" y="143"/>
                  </a:cubicBezTo>
                  <a:cubicBezTo>
                    <a:pt x="253" y="143"/>
                    <a:pt x="244" y="143"/>
                    <a:pt x="244" y="143"/>
                  </a:cubicBezTo>
                  <a:cubicBezTo>
                    <a:pt x="229" y="127"/>
                    <a:pt x="213" y="111"/>
                    <a:pt x="197" y="87"/>
                  </a:cubicBezTo>
                  <a:cubicBezTo>
                    <a:pt x="189" y="71"/>
                    <a:pt x="181" y="56"/>
                    <a:pt x="173" y="48"/>
                  </a:cubicBezTo>
                  <a:lnTo>
                    <a:pt x="166" y="48"/>
                  </a:lnTo>
                  <a:cubicBezTo>
                    <a:pt x="150" y="48"/>
                    <a:pt x="126" y="87"/>
                    <a:pt x="118" y="127"/>
                  </a:cubicBezTo>
                  <a:cubicBezTo>
                    <a:pt x="110" y="135"/>
                    <a:pt x="110" y="150"/>
                    <a:pt x="102" y="174"/>
                  </a:cubicBezTo>
                  <a:cubicBezTo>
                    <a:pt x="79" y="253"/>
                    <a:pt x="47" y="388"/>
                    <a:pt x="23" y="427"/>
                  </a:cubicBezTo>
                  <a:cubicBezTo>
                    <a:pt x="7" y="451"/>
                    <a:pt x="15" y="467"/>
                    <a:pt x="15" y="498"/>
                  </a:cubicBezTo>
                  <a:cubicBezTo>
                    <a:pt x="23" y="506"/>
                    <a:pt x="31" y="530"/>
                    <a:pt x="31" y="546"/>
                  </a:cubicBezTo>
                  <a:cubicBezTo>
                    <a:pt x="31" y="554"/>
                    <a:pt x="31" y="561"/>
                    <a:pt x="31" y="561"/>
                  </a:cubicBezTo>
                  <a:cubicBezTo>
                    <a:pt x="379" y="1747"/>
                    <a:pt x="379" y="1747"/>
                    <a:pt x="379" y="1747"/>
                  </a:cubicBezTo>
                  <a:cubicBezTo>
                    <a:pt x="379" y="1740"/>
                    <a:pt x="379" y="1740"/>
                    <a:pt x="387" y="1740"/>
                  </a:cubicBezTo>
                  <a:cubicBezTo>
                    <a:pt x="403" y="1747"/>
                    <a:pt x="403" y="1755"/>
                    <a:pt x="411" y="1771"/>
                  </a:cubicBezTo>
                  <a:lnTo>
                    <a:pt x="411" y="1779"/>
                  </a:lnTo>
                  <a:cubicBezTo>
                    <a:pt x="411" y="1779"/>
                    <a:pt x="411" y="1779"/>
                    <a:pt x="419" y="1771"/>
                  </a:cubicBezTo>
                  <a:cubicBezTo>
                    <a:pt x="426" y="1771"/>
                    <a:pt x="426" y="1763"/>
                    <a:pt x="434" y="176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2" name="Freeform 755"/>
            <p:cNvSpPr>
              <a:spLocks noChangeArrowheads="1"/>
            </p:cNvSpPr>
            <p:nvPr/>
          </p:nvSpPr>
          <p:spPr bwMode="auto">
            <a:xfrm>
              <a:off x="21817951" y="4523965"/>
              <a:ext cx="278317" cy="890613"/>
            </a:xfrm>
            <a:custGeom>
              <a:avLst/>
              <a:gdLst>
                <a:gd name="T0" fmla="*/ 340 w 531"/>
                <a:gd name="T1" fmla="*/ 1534 h 1693"/>
                <a:gd name="T2" fmla="*/ 340 w 531"/>
                <a:gd name="T3" fmla="*/ 1534 h 1693"/>
                <a:gd name="T4" fmla="*/ 364 w 531"/>
                <a:gd name="T5" fmla="*/ 1692 h 1693"/>
                <a:gd name="T6" fmla="*/ 380 w 531"/>
                <a:gd name="T7" fmla="*/ 1676 h 1693"/>
                <a:gd name="T8" fmla="*/ 419 w 531"/>
                <a:gd name="T9" fmla="*/ 1613 h 1693"/>
                <a:gd name="T10" fmla="*/ 435 w 531"/>
                <a:gd name="T11" fmla="*/ 1510 h 1693"/>
                <a:gd name="T12" fmla="*/ 490 w 531"/>
                <a:gd name="T13" fmla="*/ 1376 h 1693"/>
                <a:gd name="T14" fmla="*/ 490 w 531"/>
                <a:gd name="T15" fmla="*/ 1321 h 1693"/>
                <a:gd name="T16" fmla="*/ 490 w 531"/>
                <a:gd name="T17" fmla="*/ 1257 h 1693"/>
                <a:gd name="T18" fmla="*/ 530 w 531"/>
                <a:gd name="T19" fmla="*/ 1186 h 1693"/>
                <a:gd name="T20" fmla="*/ 182 w 531"/>
                <a:gd name="T21" fmla="*/ 0 h 1693"/>
                <a:gd name="T22" fmla="*/ 127 w 531"/>
                <a:gd name="T23" fmla="*/ 103 h 1693"/>
                <a:gd name="T24" fmla="*/ 159 w 531"/>
                <a:gd name="T25" fmla="*/ 167 h 1693"/>
                <a:gd name="T26" fmla="*/ 159 w 531"/>
                <a:gd name="T27" fmla="*/ 238 h 1693"/>
                <a:gd name="T28" fmla="*/ 190 w 531"/>
                <a:gd name="T29" fmla="*/ 325 h 1693"/>
                <a:gd name="T30" fmla="*/ 127 w 531"/>
                <a:gd name="T31" fmla="*/ 412 h 1693"/>
                <a:gd name="T32" fmla="*/ 103 w 531"/>
                <a:gd name="T33" fmla="*/ 530 h 1693"/>
                <a:gd name="T34" fmla="*/ 79 w 531"/>
                <a:gd name="T35" fmla="*/ 578 h 1693"/>
                <a:gd name="T36" fmla="*/ 48 w 531"/>
                <a:gd name="T37" fmla="*/ 617 h 1693"/>
                <a:gd name="T38" fmla="*/ 24 w 531"/>
                <a:gd name="T39" fmla="*/ 609 h 1693"/>
                <a:gd name="T40" fmla="*/ 0 w 531"/>
                <a:gd name="T41" fmla="*/ 657 h 1693"/>
                <a:gd name="T42" fmla="*/ 261 w 531"/>
                <a:gd name="T43" fmla="*/ 1447 h 1693"/>
                <a:gd name="T44" fmla="*/ 340 w 531"/>
                <a:gd name="T45" fmla="*/ 1534 h 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1" h="1693">
                  <a:moveTo>
                    <a:pt x="340" y="1534"/>
                  </a:moveTo>
                  <a:lnTo>
                    <a:pt x="340" y="1534"/>
                  </a:lnTo>
                  <a:cubicBezTo>
                    <a:pt x="364" y="1542"/>
                    <a:pt x="340" y="1653"/>
                    <a:pt x="364" y="1692"/>
                  </a:cubicBezTo>
                  <a:cubicBezTo>
                    <a:pt x="364" y="1684"/>
                    <a:pt x="372" y="1684"/>
                    <a:pt x="380" y="1676"/>
                  </a:cubicBezTo>
                  <a:cubicBezTo>
                    <a:pt x="419" y="1645"/>
                    <a:pt x="419" y="1653"/>
                    <a:pt x="419" y="1613"/>
                  </a:cubicBezTo>
                  <a:cubicBezTo>
                    <a:pt x="419" y="1574"/>
                    <a:pt x="451" y="1542"/>
                    <a:pt x="435" y="1510"/>
                  </a:cubicBezTo>
                  <a:cubicBezTo>
                    <a:pt x="419" y="1479"/>
                    <a:pt x="514" y="1392"/>
                    <a:pt x="490" y="1376"/>
                  </a:cubicBezTo>
                  <a:cubicBezTo>
                    <a:pt x="467" y="1360"/>
                    <a:pt x="498" y="1368"/>
                    <a:pt x="490" y="1321"/>
                  </a:cubicBezTo>
                  <a:cubicBezTo>
                    <a:pt x="475" y="1273"/>
                    <a:pt x="459" y="1273"/>
                    <a:pt x="490" y="1257"/>
                  </a:cubicBezTo>
                  <a:cubicBezTo>
                    <a:pt x="506" y="1234"/>
                    <a:pt x="514" y="1194"/>
                    <a:pt x="530" y="118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48"/>
                    <a:pt x="143" y="72"/>
                    <a:pt x="127" y="103"/>
                  </a:cubicBezTo>
                  <a:cubicBezTo>
                    <a:pt x="111" y="135"/>
                    <a:pt x="159" y="143"/>
                    <a:pt x="159" y="167"/>
                  </a:cubicBezTo>
                  <a:cubicBezTo>
                    <a:pt x="166" y="182"/>
                    <a:pt x="103" y="190"/>
                    <a:pt x="159" y="238"/>
                  </a:cubicBezTo>
                  <a:cubicBezTo>
                    <a:pt x="214" y="285"/>
                    <a:pt x="174" y="309"/>
                    <a:pt x="190" y="325"/>
                  </a:cubicBezTo>
                  <a:cubicBezTo>
                    <a:pt x="198" y="340"/>
                    <a:pt x="143" y="372"/>
                    <a:pt x="127" y="412"/>
                  </a:cubicBezTo>
                  <a:cubicBezTo>
                    <a:pt x="103" y="443"/>
                    <a:pt x="79" y="483"/>
                    <a:pt x="103" y="530"/>
                  </a:cubicBezTo>
                  <a:cubicBezTo>
                    <a:pt x="119" y="570"/>
                    <a:pt x="79" y="562"/>
                    <a:pt x="79" y="578"/>
                  </a:cubicBezTo>
                  <a:cubicBezTo>
                    <a:pt x="79" y="593"/>
                    <a:pt x="48" y="617"/>
                    <a:pt x="48" y="617"/>
                  </a:cubicBezTo>
                  <a:cubicBezTo>
                    <a:pt x="48" y="617"/>
                    <a:pt x="32" y="546"/>
                    <a:pt x="24" y="609"/>
                  </a:cubicBezTo>
                  <a:cubicBezTo>
                    <a:pt x="16" y="633"/>
                    <a:pt x="8" y="649"/>
                    <a:pt x="0" y="657"/>
                  </a:cubicBezTo>
                  <a:cubicBezTo>
                    <a:pt x="261" y="1447"/>
                    <a:pt x="261" y="1447"/>
                    <a:pt x="261" y="1447"/>
                  </a:cubicBezTo>
                  <a:cubicBezTo>
                    <a:pt x="261" y="1447"/>
                    <a:pt x="317" y="1526"/>
                    <a:pt x="340" y="153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3" name="Freeform 756"/>
            <p:cNvSpPr>
              <a:spLocks noChangeArrowheads="1"/>
            </p:cNvSpPr>
            <p:nvPr/>
          </p:nvSpPr>
          <p:spPr bwMode="auto">
            <a:xfrm>
              <a:off x="21815631" y="4514688"/>
              <a:ext cx="287594" cy="902209"/>
            </a:xfrm>
            <a:custGeom>
              <a:avLst/>
              <a:gdLst>
                <a:gd name="T0" fmla="*/ 372 w 547"/>
                <a:gd name="T1" fmla="*/ 1715 h 1716"/>
                <a:gd name="T2" fmla="*/ 356 w 547"/>
                <a:gd name="T3" fmla="*/ 1620 h 1716"/>
                <a:gd name="T4" fmla="*/ 269 w 547"/>
                <a:gd name="T5" fmla="*/ 1462 h 1716"/>
                <a:gd name="T6" fmla="*/ 0 w 547"/>
                <a:gd name="T7" fmla="*/ 664 h 1716"/>
                <a:gd name="T8" fmla="*/ 24 w 547"/>
                <a:gd name="T9" fmla="*/ 624 h 1716"/>
                <a:gd name="T10" fmla="*/ 64 w 547"/>
                <a:gd name="T11" fmla="*/ 624 h 1716"/>
                <a:gd name="T12" fmla="*/ 95 w 547"/>
                <a:gd name="T13" fmla="*/ 577 h 1716"/>
                <a:gd name="T14" fmla="*/ 127 w 547"/>
                <a:gd name="T15" fmla="*/ 427 h 1716"/>
                <a:gd name="T16" fmla="*/ 167 w 547"/>
                <a:gd name="T17" fmla="*/ 379 h 1716"/>
                <a:gd name="T18" fmla="*/ 190 w 547"/>
                <a:gd name="T19" fmla="*/ 316 h 1716"/>
                <a:gd name="T20" fmla="*/ 143 w 547"/>
                <a:gd name="T21" fmla="*/ 221 h 1716"/>
                <a:gd name="T22" fmla="*/ 167 w 547"/>
                <a:gd name="T23" fmla="*/ 182 h 1716"/>
                <a:gd name="T24" fmla="*/ 135 w 547"/>
                <a:gd name="T25" fmla="*/ 118 h 1716"/>
                <a:gd name="T26" fmla="*/ 190 w 547"/>
                <a:gd name="T27" fmla="*/ 15 h 1716"/>
                <a:gd name="T28" fmla="*/ 546 w 547"/>
                <a:gd name="T29" fmla="*/ 1201 h 1716"/>
                <a:gd name="T30" fmla="*/ 522 w 547"/>
                <a:gd name="T31" fmla="*/ 1233 h 1716"/>
                <a:gd name="T32" fmla="*/ 491 w 547"/>
                <a:gd name="T33" fmla="*/ 1304 h 1716"/>
                <a:gd name="T34" fmla="*/ 498 w 547"/>
                <a:gd name="T35" fmla="*/ 1375 h 1716"/>
                <a:gd name="T36" fmla="*/ 506 w 547"/>
                <a:gd name="T37" fmla="*/ 1391 h 1716"/>
                <a:gd name="T38" fmla="*/ 443 w 547"/>
                <a:gd name="T39" fmla="*/ 1525 h 1716"/>
                <a:gd name="T40" fmla="*/ 435 w 547"/>
                <a:gd name="T41" fmla="*/ 1628 h 1716"/>
                <a:gd name="T42" fmla="*/ 396 w 547"/>
                <a:gd name="T43" fmla="*/ 1691 h 1716"/>
                <a:gd name="T44" fmla="*/ 372 w 547"/>
                <a:gd name="T45" fmla="*/ 1715 h 1716"/>
                <a:gd name="T46" fmla="*/ 277 w 547"/>
                <a:gd name="T47" fmla="*/ 1462 h 1716"/>
                <a:gd name="T48" fmla="*/ 364 w 547"/>
                <a:gd name="T49" fmla="*/ 1620 h 1716"/>
                <a:gd name="T50" fmla="*/ 388 w 547"/>
                <a:gd name="T51" fmla="*/ 1684 h 1716"/>
                <a:gd name="T52" fmla="*/ 427 w 547"/>
                <a:gd name="T53" fmla="*/ 1628 h 1716"/>
                <a:gd name="T54" fmla="*/ 443 w 547"/>
                <a:gd name="T55" fmla="*/ 1533 h 1716"/>
                <a:gd name="T56" fmla="*/ 498 w 547"/>
                <a:gd name="T57" fmla="*/ 1399 h 1716"/>
                <a:gd name="T58" fmla="*/ 491 w 547"/>
                <a:gd name="T59" fmla="*/ 1375 h 1716"/>
                <a:gd name="T60" fmla="*/ 483 w 547"/>
                <a:gd name="T61" fmla="*/ 1304 h 1716"/>
                <a:gd name="T62" fmla="*/ 514 w 547"/>
                <a:gd name="T63" fmla="*/ 1233 h 1716"/>
                <a:gd name="T64" fmla="*/ 190 w 547"/>
                <a:gd name="T65" fmla="*/ 31 h 1716"/>
                <a:gd name="T66" fmla="*/ 143 w 547"/>
                <a:gd name="T67" fmla="*/ 118 h 1716"/>
                <a:gd name="T68" fmla="*/ 174 w 547"/>
                <a:gd name="T69" fmla="*/ 182 h 1716"/>
                <a:gd name="T70" fmla="*/ 151 w 547"/>
                <a:gd name="T71" fmla="*/ 221 h 1716"/>
                <a:gd name="T72" fmla="*/ 198 w 547"/>
                <a:gd name="T73" fmla="*/ 324 h 1716"/>
                <a:gd name="T74" fmla="*/ 167 w 547"/>
                <a:gd name="T75" fmla="*/ 387 h 1716"/>
                <a:gd name="T76" fmla="*/ 135 w 547"/>
                <a:gd name="T77" fmla="*/ 427 h 1716"/>
                <a:gd name="T78" fmla="*/ 103 w 547"/>
                <a:gd name="T79" fmla="*/ 585 h 1716"/>
                <a:gd name="T80" fmla="*/ 64 w 547"/>
                <a:gd name="T81" fmla="*/ 632 h 1716"/>
                <a:gd name="T82" fmla="*/ 56 w 547"/>
                <a:gd name="T83" fmla="*/ 632 h 1716"/>
                <a:gd name="T84" fmla="*/ 32 w 547"/>
                <a:gd name="T85" fmla="*/ 624 h 1716"/>
                <a:gd name="T86" fmla="*/ 277 w 547"/>
                <a:gd name="T87" fmla="*/ 1462 h 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7" h="1716">
                  <a:moveTo>
                    <a:pt x="372" y="1715"/>
                  </a:moveTo>
                  <a:lnTo>
                    <a:pt x="372" y="1715"/>
                  </a:lnTo>
                  <a:cubicBezTo>
                    <a:pt x="364" y="1707"/>
                    <a:pt x="364" y="1707"/>
                    <a:pt x="364" y="1707"/>
                  </a:cubicBezTo>
                  <a:cubicBezTo>
                    <a:pt x="356" y="1691"/>
                    <a:pt x="356" y="1652"/>
                    <a:pt x="356" y="1620"/>
                  </a:cubicBezTo>
                  <a:cubicBezTo>
                    <a:pt x="356" y="1589"/>
                    <a:pt x="356" y="1557"/>
                    <a:pt x="348" y="1549"/>
                  </a:cubicBezTo>
                  <a:cubicBezTo>
                    <a:pt x="317" y="1541"/>
                    <a:pt x="269" y="1462"/>
                    <a:pt x="269" y="1462"/>
                  </a:cubicBezTo>
                  <a:lnTo>
                    <a:pt x="269" y="1462"/>
                  </a:lnTo>
                  <a:cubicBezTo>
                    <a:pt x="0" y="664"/>
                    <a:pt x="0" y="664"/>
                    <a:pt x="0" y="664"/>
                  </a:cubicBezTo>
                  <a:lnTo>
                    <a:pt x="0" y="664"/>
                  </a:lnTo>
                  <a:cubicBezTo>
                    <a:pt x="16" y="656"/>
                    <a:pt x="24" y="648"/>
                    <a:pt x="24" y="624"/>
                  </a:cubicBezTo>
                  <a:cubicBezTo>
                    <a:pt x="32" y="601"/>
                    <a:pt x="32" y="593"/>
                    <a:pt x="40" y="593"/>
                  </a:cubicBezTo>
                  <a:cubicBezTo>
                    <a:pt x="48" y="593"/>
                    <a:pt x="56" y="616"/>
                    <a:pt x="64" y="624"/>
                  </a:cubicBezTo>
                  <a:cubicBezTo>
                    <a:pt x="72" y="616"/>
                    <a:pt x="87" y="608"/>
                    <a:pt x="87" y="593"/>
                  </a:cubicBezTo>
                  <a:cubicBezTo>
                    <a:pt x="87" y="585"/>
                    <a:pt x="87" y="585"/>
                    <a:pt x="95" y="577"/>
                  </a:cubicBezTo>
                  <a:cubicBezTo>
                    <a:pt x="103" y="577"/>
                    <a:pt x="119" y="569"/>
                    <a:pt x="103" y="545"/>
                  </a:cubicBezTo>
                  <a:cubicBezTo>
                    <a:pt x="87" y="498"/>
                    <a:pt x="111" y="458"/>
                    <a:pt x="127" y="427"/>
                  </a:cubicBezTo>
                  <a:lnTo>
                    <a:pt x="127" y="427"/>
                  </a:lnTo>
                  <a:cubicBezTo>
                    <a:pt x="135" y="411"/>
                    <a:pt x="151" y="395"/>
                    <a:pt x="167" y="379"/>
                  </a:cubicBezTo>
                  <a:cubicBezTo>
                    <a:pt x="182" y="363"/>
                    <a:pt x="198" y="348"/>
                    <a:pt x="190" y="340"/>
                  </a:cubicBezTo>
                  <a:cubicBezTo>
                    <a:pt x="190" y="332"/>
                    <a:pt x="190" y="324"/>
                    <a:pt x="190" y="316"/>
                  </a:cubicBezTo>
                  <a:cubicBezTo>
                    <a:pt x="190" y="308"/>
                    <a:pt x="198" y="284"/>
                    <a:pt x="167" y="261"/>
                  </a:cubicBezTo>
                  <a:cubicBezTo>
                    <a:pt x="151" y="245"/>
                    <a:pt x="143" y="229"/>
                    <a:pt x="143" y="221"/>
                  </a:cubicBezTo>
                  <a:cubicBezTo>
                    <a:pt x="143" y="213"/>
                    <a:pt x="151" y="205"/>
                    <a:pt x="158" y="197"/>
                  </a:cubicBezTo>
                  <a:cubicBezTo>
                    <a:pt x="158" y="190"/>
                    <a:pt x="167" y="182"/>
                    <a:pt x="167" y="182"/>
                  </a:cubicBezTo>
                  <a:cubicBezTo>
                    <a:pt x="167" y="174"/>
                    <a:pt x="158" y="166"/>
                    <a:pt x="151" y="166"/>
                  </a:cubicBezTo>
                  <a:cubicBezTo>
                    <a:pt x="135" y="150"/>
                    <a:pt x="119" y="142"/>
                    <a:pt x="135" y="118"/>
                  </a:cubicBezTo>
                  <a:cubicBezTo>
                    <a:pt x="143" y="110"/>
                    <a:pt x="143" y="103"/>
                    <a:pt x="151" y="87"/>
                  </a:cubicBezTo>
                  <a:cubicBezTo>
                    <a:pt x="167" y="71"/>
                    <a:pt x="182" y="47"/>
                    <a:pt x="190" y="1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546" y="1201"/>
                    <a:pt x="546" y="1201"/>
                    <a:pt x="546" y="1201"/>
                  </a:cubicBezTo>
                  <a:cubicBezTo>
                    <a:pt x="538" y="1209"/>
                    <a:pt x="538" y="1209"/>
                    <a:pt x="538" y="1209"/>
                  </a:cubicBezTo>
                  <a:cubicBezTo>
                    <a:pt x="530" y="1209"/>
                    <a:pt x="530" y="1225"/>
                    <a:pt x="522" y="1233"/>
                  </a:cubicBezTo>
                  <a:cubicBezTo>
                    <a:pt x="514" y="1249"/>
                    <a:pt x="506" y="1265"/>
                    <a:pt x="498" y="1272"/>
                  </a:cubicBezTo>
                  <a:cubicBezTo>
                    <a:pt x="483" y="1288"/>
                    <a:pt x="483" y="1288"/>
                    <a:pt x="491" y="1304"/>
                  </a:cubicBezTo>
                  <a:cubicBezTo>
                    <a:pt x="491" y="1312"/>
                    <a:pt x="491" y="1320"/>
                    <a:pt x="498" y="1336"/>
                  </a:cubicBezTo>
                  <a:cubicBezTo>
                    <a:pt x="506" y="1360"/>
                    <a:pt x="498" y="1367"/>
                    <a:pt x="498" y="1375"/>
                  </a:cubicBezTo>
                  <a:cubicBezTo>
                    <a:pt x="491" y="1383"/>
                    <a:pt x="491" y="1383"/>
                    <a:pt x="498" y="1391"/>
                  </a:cubicBezTo>
                  <a:cubicBezTo>
                    <a:pt x="506" y="1391"/>
                    <a:pt x="506" y="1391"/>
                    <a:pt x="506" y="1391"/>
                  </a:cubicBezTo>
                  <a:cubicBezTo>
                    <a:pt x="506" y="1407"/>
                    <a:pt x="498" y="1423"/>
                    <a:pt x="483" y="1447"/>
                  </a:cubicBezTo>
                  <a:cubicBezTo>
                    <a:pt x="459" y="1478"/>
                    <a:pt x="435" y="1510"/>
                    <a:pt x="443" y="1525"/>
                  </a:cubicBezTo>
                  <a:cubicBezTo>
                    <a:pt x="459" y="1549"/>
                    <a:pt x="451" y="1565"/>
                    <a:pt x="443" y="1589"/>
                  </a:cubicBezTo>
                  <a:cubicBezTo>
                    <a:pt x="435" y="1597"/>
                    <a:pt x="435" y="1612"/>
                    <a:pt x="435" y="1628"/>
                  </a:cubicBezTo>
                  <a:cubicBezTo>
                    <a:pt x="435" y="1660"/>
                    <a:pt x="435" y="1660"/>
                    <a:pt x="411" y="1676"/>
                  </a:cubicBezTo>
                  <a:cubicBezTo>
                    <a:pt x="411" y="1676"/>
                    <a:pt x="404" y="1684"/>
                    <a:pt x="396" y="1691"/>
                  </a:cubicBezTo>
                  <a:cubicBezTo>
                    <a:pt x="380" y="1699"/>
                    <a:pt x="372" y="1707"/>
                    <a:pt x="372" y="1707"/>
                  </a:cubicBezTo>
                  <a:lnTo>
                    <a:pt x="372" y="1715"/>
                  </a:lnTo>
                  <a:close/>
                  <a:moveTo>
                    <a:pt x="277" y="1462"/>
                  </a:moveTo>
                  <a:lnTo>
                    <a:pt x="277" y="1462"/>
                  </a:lnTo>
                  <a:cubicBezTo>
                    <a:pt x="285" y="1478"/>
                    <a:pt x="325" y="1541"/>
                    <a:pt x="348" y="1541"/>
                  </a:cubicBezTo>
                  <a:cubicBezTo>
                    <a:pt x="364" y="1549"/>
                    <a:pt x="364" y="1573"/>
                    <a:pt x="364" y="1620"/>
                  </a:cubicBezTo>
                  <a:cubicBezTo>
                    <a:pt x="364" y="1652"/>
                    <a:pt x="364" y="1684"/>
                    <a:pt x="372" y="1699"/>
                  </a:cubicBezTo>
                  <a:cubicBezTo>
                    <a:pt x="372" y="1699"/>
                    <a:pt x="380" y="1691"/>
                    <a:pt x="388" y="1684"/>
                  </a:cubicBezTo>
                  <a:cubicBezTo>
                    <a:pt x="396" y="1676"/>
                    <a:pt x="404" y="1676"/>
                    <a:pt x="411" y="1668"/>
                  </a:cubicBezTo>
                  <a:cubicBezTo>
                    <a:pt x="427" y="1660"/>
                    <a:pt x="427" y="1660"/>
                    <a:pt x="427" y="1628"/>
                  </a:cubicBezTo>
                  <a:cubicBezTo>
                    <a:pt x="427" y="1612"/>
                    <a:pt x="427" y="1597"/>
                    <a:pt x="435" y="1581"/>
                  </a:cubicBezTo>
                  <a:cubicBezTo>
                    <a:pt x="443" y="1565"/>
                    <a:pt x="451" y="1549"/>
                    <a:pt x="443" y="1533"/>
                  </a:cubicBezTo>
                  <a:cubicBezTo>
                    <a:pt x="427" y="1510"/>
                    <a:pt x="451" y="1478"/>
                    <a:pt x="475" y="1447"/>
                  </a:cubicBezTo>
                  <a:cubicBezTo>
                    <a:pt x="483" y="1423"/>
                    <a:pt x="498" y="1407"/>
                    <a:pt x="498" y="1399"/>
                  </a:cubicBezTo>
                  <a:cubicBezTo>
                    <a:pt x="498" y="1391"/>
                    <a:pt x="498" y="1391"/>
                    <a:pt x="498" y="1391"/>
                  </a:cubicBezTo>
                  <a:cubicBezTo>
                    <a:pt x="483" y="1383"/>
                    <a:pt x="483" y="1383"/>
                    <a:pt x="491" y="1375"/>
                  </a:cubicBezTo>
                  <a:cubicBezTo>
                    <a:pt x="491" y="1367"/>
                    <a:pt x="498" y="1360"/>
                    <a:pt x="491" y="1336"/>
                  </a:cubicBezTo>
                  <a:cubicBezTo>
                    <a:pt x="491" y="1320"/>
                    <a:pt x="483" y="1312"/>
                    <a:pt x="483" y="1304"/>
                  </a:cubicBezTo>
                  <a:cubicBezTo>
                    <a:pt x="475" y="1288"/>
                    <a:pt x="475" y="1280"/>
                    <a:pt x="491" y="1265"/>
                  </a:cubicBezTo>
                  <a:cubicBezTo>
                    <a:pt x="506" y="1257"/>
                    <a:pt x="514" y="1241"/>
                    <a:pt x="514" y="1233"/>
                  </a:cubicBezTo>
                  <a:cubicBezTo>
                    <a:pt x="522" y="1217"/>
                    <a:pt x="530" y="1209"/>
                    <a:pt x="538" y="1201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90" y="63"/>
                    <a:pt x="174" y="79"/>
                    <a:pt x="158" y="95"/>
                  </a:cubicBezTo>
                  <a:cubicBezTo>
                    <a:pt x="151" y="103"/>
                    <a:pt x="143" y="110"/>
                    <a:pt x="143" y="118"/>
                  </a:cubicBezTo>
                  <a:cubicBezTo>
                    <a:pt x="127" y="142"/>
                    <a:pt x="143" y="142"/>
                    <a:pt x="151" y="158"/>
                  </a:cubicBezTo>
                  <a:cubicBezTo>
                    <a:pt x="158" y="166"/>
                    <a:pt x="174" y="166"/>
                    <a:pt x="174" y="182"/>
                  </a:cubicBezTo>
                  <a:cubicBezTo>
                    <a:pt x="174" y="190"/>
                    <a:pt x="167" y="197"/>
                    <a:pt x="158" y="197"/>
                  </a:cubicBezTo>
                  <a:cubicBezTo>
                    <a:pt x="151" y="205"/>
                    <a:pt x="143" y="213"/>
                    <a:pt x="151" y="221"/>
                  </a:cubicBezTo>
                  <a:cubicBezTo>
                    <a:pt x="151" y="229"/>
                    <a:pt x="151" y="237"/>
                    <a:pt x="167" y="253"/>
                  </a:cubicBezTo>
                  <a:cubicBezTo>
                    <a:pt x="206" y="284"/>
                    <a:pt x="198" y="308"/>
                    <a:pt x="198" y="324"/>
                  </a:cubicBezTo>
                  <a:cubicBezTo>
                    <a:pt x="198" y="324"/>
                    <a:pt x="198" y="332"/>
                    <a:pt x="198" y="340"/>
                  </a:cubicBezTo>
                  <a:cubicBezTo>
                    <a:pt x="206" y="355"/>
                    <a:pt x="190" y="371"/>
                    <a:pt x="167" y="387"/>
                  </a:cubicBezTo>
                  <a:cubicBezTo>
                    <a:pt x="158" y="403"/>
                    <a:pt x="143" y="411"/>
                    <a:pt x="135" y="427"/>
                  </a:cubicBezTo>
                  <a:lnTo>
                    <a:pt x="135" y="427"/>
                  </a:lnTo>
                  <a:cubicBezTo>
                    <a:pt x="111" y="458"/>
                    <a:pt x="95" y="498"/>
                    <a:pt x="111" y="545"/>
                  </a:cubicBezTo>
                  <a:cubicBezTo>
                    <a:pt x="127" y="569"/>
                    <a:pt x="111" y="577"/>
                    <a:pt x="103" y="585"/>
                  </a:cubicBezTo>
                  <a:cubicBezTo>
                    <a:pt x="95" y="593"/>
                    <a:pt x="95" y="593"/>
                    <a:pt x="95" y="593"/>
                  </a:cubicBezTo>
                  <a:cubicBezTo>
                    <a:pt x="95" y="616"/>
                    <a:pt x="64" y="632"/>
                    <a:pt x="64" y="632"/>
                  </a:cubicBezTo>
                  <a:cubicBezTo>
                    <a:pt x="56" y="640"/>
                    <a:pt x="56" y="640"/>
                    <a:pt x="56" y="640"/>
                  </a:cubicBezTo>
                  <a:cubicBezTo>
                    <a:pt x="56" y="632"/>
                    <a:pt x="56" y="632"/>
                    <a:pt x="56" y="632"/>
                  </a:cubicBezTo>
                  <a:cubicBezTo>
                    <a:pt x="48" y="616"/>
                    <a:pt x="48" y="601"/>
                    <a:pt x="40" y="601"/>
                  </a:cubicBezTo>
                  <a:cubicBezTo>
                    <a:pt x="40" y="601"/>
                    <a:pt x="40" y="601"/>
                    <a:pt x="32" y="624"/>
                  </a:cubicBezTo>
                  <a:cubicBezTo>
                    <a:pt x="24" y="648"/>
                    <a:pt x="24" y="664"/>
                    <a:pt x="8" y="672"/>
                  </a:cubicBezTo>
                  <a:lnTo>
                    <a:pt x="277" y="146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757"/>
            <p:cNvSpPr>
              <a:spLocks noChangeArrowheads="1"/>
            </p:cNvSpPr>
            <p:nvPr/>
          </p:nvSpPr>
          <p:spPr bwMode="auto">
            <a:xfrm>
              <a:off x="21674154" y="4869541"/>
              <a:ext cx="336299" cy="670280"/>
            </a:xfrm>
            <a:custGeom>
              <a:avLst/>
              <a:gdLst>
                <a:gd name="T0" fmla="*/ 182 w 641"/>
                <a:gd name="T1" fmla="*/ 174 h 1273"/>
                <a:gd name="T2" fmla="*/ 182 w 641"/>
                <a:gd name="T3" fmla="*/ 174 h 1273"/>
                <a:gd name="T4" fmla="*/ 166 w 641"/>
                <a:gd name="T5" fmla="*/ 300 h 1273"/>
                <a:gd name="T6" fmla="*/ 213 w 641"/>
                <a:gd name="T7" fmla="*/ 379 h 1273"/>
                <a:gd name="T8" fmla="*/ 102 w 641"/>
                <a:gd name="T9" fmla="*/ 569 h 1273"/>
                <a:gd name="T10" fmla="*/ 102 w 641"/>
                <a:gd name="T11" fmla="*/ 711 h 1273"/>
                <a:gd name="T12" fmla="*/ 79 w 641"/>
                <a:gd name="T13" fmla="*/ 964 h 1273"/>
                <a:gd name="T14" fmla="*/ 102 w 641"/>
                <a:gd name="T15" fmla="*/ 1099 h 1273"/>
                <a:gd name="T16" fmla="*/ 87 w 641"/>
                <a:gd name="T17" fmla="*/ 1193 h 1273"/>
                <a:gd name="T18" fmla="*/ 118 w 641"/>
                <a:gd name="T19" fmla="*/ 1265 h 1273"/>
                <a:gd name="T20" fmla="*/ 458 w 641"/>
                <a:gd name="T21" fmla="*/ 1201 h 1273"/>
                <a:gd name="T22" fmla="*/ 529 w 641"/>
                <a:gd name="T23" fmla="*/ 1162 h 1273"/>
                <a:gd name="T24" fmla="*/ 640 w 641"/>
                <a:gd name="T25" fmla="*/ 1035 h 1273"/>
                <a:gd name="T26" fmla="*/ 616 w 641"/>
                <a:gd name="T27" fmla="*/ 877 h 1273"/>
                <a:gd name="T28" fmla="*/ 537 w 641"/>
                <a:gd name="T29" fmla="*/ 790 h 1273"/>
                <a:gd name="T30" fmla="*/ 276 w 641"/>
                <a:gd name="T31" fmla="*/ 0 h 1273"/>
                <a:gd name="T32" fmla="*/ 213 w 641"/>
                <a:gd name="T33" fmla="*/ 8 h 1273"/>
                <a:gd name="T34" fmla="*/ 182 w 641"/>
                <a:gd name="T35" fmla="*/ 126 h 1273"/>
                <a:gd name="T36" fmla="*/ 182 w 641"/>
                <a:gd name="T37" fmla="*/ 174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1" h="1273">
                  <a:moveTo>
                    <a:pt x="182" y="174"/>
                  </a:moveTo>
                  <a:lnTo>
                    <a:pt x="182" y="174"/>
                  </a:lnTo>
                  <a:cubicBezTo>
                    <a:pt x="182" y="197"/>
                    <a:pt x="142" y="269"/>
                    <a:pt x="166" y="300"/>
                  </a:cubicBezTo>
                  <a:cubicBezTo>
                    <a:pt x="197" y="324"/>
                    <a:pt x="229" y="355"/>
                    <a:pt x="213" y="379"/>
                  </a:cubicBezTo>
                  <a:cubicBezTo>
                    <a:pt x="189" y="395"/>
                    <a:pt x="0" y="529"/>
                    <a:pt x="102" y="569"/>
                  </a:cubicBezTo>
                  <a:cubicBezTo>
                    <a:pt x="197" y="608"/>
                    <a:pt x="118" y="664"/>
                    <a:pt x="102" y="711"/>
                  </a:cubicBezTo>
                  <a:cubicBezTo>
                    <a:pt x="87" y="751"/>
                    <a:pt x="47" y="877"/>
                    <a:pt x="79" y="964"/>
                  </a:cubicBezTo>
                  <a:cubicBezTo>
                    <a:pt x="110" y="1043"/>
                    <a:pt x="110" y="1067"/>
                    <a:pt x="102" y="1099"/>
                  </a:cubicBezTo>
                  <a:cubicBezTo>
                    <a:pt x="102" y="1138"/>
                    <a:pt x="71" y="1162"/>
                    <a:pt x="87" y="1193"/>
                  </a:cubicBezTo>
                  <a:cubicBezTo>
                    <a:pt x="102" y="1233"/>
                    <a:pt x="102" y="1265"/>
                    <a:pt x="118" y="1265"/>
                  </a:cubicBezTo>
                  <a:cubicBezTo>
                    <a:pt x="134" y="1272"/>
                    <a:pt x="411" y="1201"/>
                    <a:pt x="458" y="1201"/>
                  </a:cubicBezTo>
                  <a:cubicBezTo>
                    <a:pt x="514" y="1193"/>
                    <a:pt x="514" y="1193"/>
                    <a:pt x="529" y="1162"/>
                  </a:cubicBezTo>
                  <a:cubicBezTo>
                    <a:pt x="545" y="1138"/>
                    <a:pt x="640" y="1035"/>
                    <a:pt x="640" y="1035"/>
                  </a:cubicBezTo>
                  <a:cubicBezTo>
                    <a:pt x="616" y="996"/>
                    <a:pt x="640" y="885"/>
                    <a:pt x="616" y="877"/>
                  </a:cubicBezTo>
                  <a:cubicBezTo>
                    <a:pt x="593" y="869"/>
                    <a:pt x="537" y="790"/>
                    <a:pt x="537" y="79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53" y="16"/>
                    <a:pt x="229" y="0"/>
                    <a:pt x="213" y="8"/>
                  </a:cubicBezTo>
                  <a:cubicBezTo>
                    <a:pt x="189" y="8"/>
                    <a:pt x="182" y="79"/>
                    <a:pt x="182" y="126"/>
                  </a:cubicBezTo>
                  <a:cubicBezTo>
                    <a:pt x="182" y="126"/>
                    <a:pt x="182" y="150"/>
                    <a:pt x="182" y="17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758"/>
            <p:cNvSpPr>
              <a:spLocks noChangeArrowheads="1"/>
            </p:cNvSpPr>
            <p:nvPr/>
          </p:nvSpPr>
          <p:spPr bwMode="auto">
            <a:xfrm>
              <a:off x="21699666" y="4864902"/>
              <a:ext cx="313107" cy="672599"/>
            </a:xfrm>
            <a:custGeom>
              <a:avLst/>
              <a:gdLst>
                <a:gd name="T0" fmla="*/ 71 w 594"/>
                <a:gd name="T1" fmla="*/ 1280 h 1281"/>
                <a:gd name="T2" fmla="*/ 71 w 594"/>
                <a:gd name="T3" fmla="*/ 1280 h 1281"/>
                <a:gd name="T4" fmla="*/ 40 w 594"/>
                <a:gd name="T5" fmla="*/ 1201 h 1281"/>
                <a:gd name="T6" fmla="*/ 55 w 594"/>
                <a:gd name="T7" fmla="*/ 1107 h 1281"/>
                <a:gd name="T8" fmla="*/ 32 w 594"/>
                <a:gd name="T9" fmla="*/ 972 h 1281"/>
                <a:gd name="T10" fmla="*/ 55 w 594"/>
                <a:gd name="T11" fmla="*/ 711 h 1281"/>
                <a:gd name="T12" fmla="*/ 95 w 594"/>
                <a:gd name="T13" fmla="*/ 616 h 1281"/>
                <a:gd name="T14" fmla="*/ 24 w 594"/>
                <a:gd name="T15" fmla="*/ 545 h 1281"/>
                <a:gd name="T16" fmla="*/ 158 w 594"/>
                <a:gd name="T17" fmla="*/ 379 h 1281"/>
                <a:gd name="T18" fmla="*/ 119 w 594"/>
                <a:gd name="T19" fmla="*/ 308 h 1281"/>
                <a:gd name="T20" fmla="*/ 135 w 594"/>
                <a:gd name="T21" fmla="*/ 182 h 1281"/>
                <a:gd name="T22" fmla="*/ 127 w 594"/>
                <a:gd name="T23" fmla="*/ 134 h 1281"/>
                <a:gd name="T24" fmla="*/ 166 w 594"/>
                <a:gd name="T25" fmla="*/ 8 h 1281"/>
                <a:gd name="T26" fmla="*/ 198 w 594"/>
                <a:gd name="T27" fmla="*/ 8 h 1281"/>
                <a:gd name="T28" fmla="*/ 229 w 594"/>
                <a:gd name="T29" fmla="*/ 0 h 1281"/>
                <a:gd name="T30" fmla="*/ 498 w 594"/>
                <a:gd name="T31" fmla="*/ 798 h 1281"/>
                <a:gd name="T32" fmla="*/ 585 w 594"/>
                <a:gd name="T33" fmla="*/ 956 h 1281"/>
                <a:gd name="T34" fmla="*/ 593 w 594"/>
                <a:gd name="T35" fmla="*/ 1043 h 1281"/>
                <a:gd name="T36" fmla="*/ 490 w 594"/>
                <a:gd name="T37" fmla="*/ 1170 h 1281"/>
                <a:gd name="T38" fmla="*/ 411 w 594"/>
                <a:gd name="T39" fmla="*/ 1209 h 1281"/>
                <a:gd name="T40" fmla="*/ 71 w 594"/>
                <a:gd name="T41" fmla="*/ 1280 h 1281"/>
                <a:gd name="T42" fmla="*/ 135 w 594"/>
                <a:gd name="T43" fmla="*/ 134 h 1281"/>
                <a:gd name="T44" fmla="*/ 135 w 594"/>
                <a:gd name="T45" fmla="*/ 213 h 1281"/>
                <a:gd name="T46" fmla="*/ 135 w 594"/>
                <a:gd name="T47" fmla="*/ 316 h 1281"/>
                <a:gd name="T48" fmla="*/ 142 w 594"/>
                <a:gd name="T49" fmla="*/ 411 h 1281"/>
                <a:gd name="T50" fmla="*/ 55 w 594"/>
                <a:gd name="T51" fmla="*/ 569 h 1281"/>
                <a:gd name="T52" fmla="*/ 79 w 594"/>
                <a:gd name="T53" fmla="*/ 680 h 1281"/>
                <a:gd name="T54" fmla="*/ 55 w 594"/>
                <a:gd name="T55" fmla="*/ 719 h 1281"/>
                <a:gd name="T56" fmla="*/ 63 w 594"/>
                <a:gd name="T57" fmla="*/ 1107 h 1281"/>
                <a:gd name="T58" fmla="*/ 48 w 594"/>
                <a:gd name="T59" fmla="*/ 1146 h 1281"/>
                <a:gd name="T60" fmla="*/ 55 w 594"/>
                <a:gd name="T61" fmla="*/ 1233 h 1281"/>
                <a:gd name="T62" fmla="*/ 221 w 594"/>
                <a:gd name="T63" fmla="*/ 1241 h 1281"/>
                <a:gd name="T64" fmla="*/ 419 w 594"/>
                <a:gd name="T65" fmla="*/ 1201 h 1281"/>
                <a:gd name="T66" fmla="*/ 585 w 594"/>
                <a:gd name="T67" fmla="*/ 1043 h 1281"/>
                <a:gd name="T68" fmla="*/ 569 w 594"/>
                <a:gd name="T69" fmla="*/ 885 h 1281"/>
                <a:gd name="T70" fmla="*/ 490 w 594"/>
                <a:gd name="T71" fmla="*/ 798 h 1281"/>
                <a:gd name="T72" fmla="*/ 198 w 594"/>
                <a:gd name="T73" fmla="*/ 16 h 1281"/>
                <a:gd name="T74" fmla="*/ 166 w 594"/>
                <a:gd name="T75" fmla="*/ 1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4" h="1281">
                  <a:moveTo>
                    <a:pt x="71" y="1280"/>
                  </a:moveTo>
                  <a:lnTo>
                    <a:pt x="71" y="1280"/>
                  </a:lnTo>
                  <a:lnTo>
                    <a:pt x="71" y="1280"/>
                  </a:lnTo>
                  <a:lnTo>
                    <a:pt x="71" y="1280"/>
                  </a:lnTo>
                  <a:cubicBezTo>
                    <a:pt x="63" y="1280"/>
                    <a:pt x="55" y="1257"/>
                    <a:pt x="48" y="1233"/>
                  </a:cubicBezTo>
                  <a:cubicBezTo>
                    <a:pt x="48" y="1225"/>
                    <a:pt x="40" y="1217"/>
                    <a:pt x="40" y="1201"/>
                  </a:cubicBezTo>
                  <a:cubicBezTo>
                    <a:pt x="24" y="1178"/>
                    <a:pt x="32" y="1162"/>
                    <a:pt x="40" y="1146"/>
                  </a:cubicBezTo>
                  <a:cubicBezTo>
                    <a:pt x="48" y="1130"/>
                    <a:pt x="55" y="1122"/>
                    <a:pt x="55" y="1107"/>
                  </a:cubicBezTo>
                  <a:lnTo>
                    <a:pt x="55" y="1107"/>
                  </a:lnTo>
                  <a:cubicBezTo>
                    <a:pt x="55" y="1075"/>
                    <a:pt x="63" y="1051"/>
                    <a:pt x="32" y="972"/>
                  </a:cubicBezTo>
                  <a:cubicBezTo>
                    <a:pt x="0" y="893"/>
                    <a:pt x="40" y="767"/>
                    <a:pt x="48" y="719"/>
                  </a:cubicBezTo>
                  <a:cubicBezTo>
                    <a:pt x="55" y="711"/>
                    <a:pt x="55" y="711"/>
                    <a:pt x="55" y="711"/>
                  </a:cubicBezTo>
                  <a:cubicBezTo>
                    <a:pt x="55" y="703"/>
                    <a:pt x="63" y="687"/>
                    <a:pt x="71" y="680"/>
                  </a:cubicBezTo>
                  <a:cubicBezTo>
                    <a:pt x="87" y="656"/>
                    <a:pt x="103" y="632"/>
                    <a:pt x="95" y="616"/>
                  </a:cubicBezTo>
                  <a:cubicBezTo>
                    <a:pt x="95" y="601"/>
                    <a:pt x="79" y="593"/>
                    <a:pt x="55" y="577"/>
                  </a:cubicBezTo>
                  <a:cubicBezTo>
                    <a:pt x="32" y="569"/>
                    <a:pt x="24" y="561"/>
                    <a:pt x="24" y="545"/>
                  </a:cubicBezTo>
                  <a:cubicBezTo>
                    <a:pt x="16" y="506"/>
                    <a:pt x="95" y="435"/>
                    <a:pt x="135" y="403"/>
                  </a:cubicBezTo>
                  <a:cubicBezTo>
                    <a:pt x="150" y="395"/>
                    <a:pt x="158" y="387"/>
                    <a:pt x="158" y="379"/>
                  </a:cubicBezTo>
                  <a:cubicBezTo>
                    <a:pt x="174" y="363"/>
                    <a:pt x="158" y="348"/>
                    <a:pt x="135" y="324"/>
                  </a:cubicBezTo>
                  <a:cubicBezTo>
                    <a:pt x="127" y="316"/>
                    <a:pt x="119" y="308"/>
                    <a:pt x="119" y="308"/>
                  </a:cubicBezTo>
                  <a:cubicBezTo>
                    <a:pt x="95" y="284"/>
                    <a:pt x="111" y="237"/>
                    <a:pt x="127" y="205"/>
                  </a:cubicBezTo>
                  <a:cubicBezTo>
                    <a:pt x="127" y="197"/>
                    <a:pt x="135" y="182"/>
                    <a:pt x="135" y="182"/>
                  </a:cubicBezTo>
                  <a:cubicBezTo>
                    <a:pt x="135" y="158"/>
                    <a:pt x="127" y="134"/>
                    <a:pt x="127" y="134"/>
                  </a:cubicBezTo>
                  <a:lnTo>
                    <a:pt x="127" y="134"/>
                  </a:lnTo>
                  <a:lnTo>
                    <a:pt x="127" y="134"/>
                  </a:lnTo>
                  <a:cubicBezTo>
                    <a:pt x="127" y="103"/>
                    <a:pt x="142" y="16"/>
                    <a:pt x="166" y="8"/>
                  </a:cubicBezTo>
                  <a:cubicBezTo>
                    <a:pt x="174" y="8"/>
                    <a:pt x="174" y="8"/>
                    <a:pt x="182" y="8"/>
                  </a:cubicBezTo>
                  <a:cubicBezTo>
                    <a:pt x="182" y="8"/>
                    <a:pt x="190" y="8"/>
                    <a:pt x="198" y="8"/>
                  </a:cubicBezTo>
                  <a:cubicBezTo>
                    <a:pt x="206" y="8"/>
                    <a:pt x="214" y="8"/>
                    <a:pt x="221" y="0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229" y="0"/>
                  </a:lnTo>
                  <a:cubicBezTo>
                    <a:pt x="498" y="798"/>
                    <a:pt x="498" y="798"/>
                    <a:pt x="498" y="798"/>
                  </a:cubicBezTo>
                  <a:cubicBezTo>
                    <a:pt x="506" y="814"/>
                    <a:pt x="546" y="877"/>
                    <a:pt x="569" y="877"/>
                  </a:cubicBezTo>
                  <a:cubicBezTo>
                    <a:pt x="585" y="885"/>
                    <a:pt x="585" y="909"/>
                    <a:pt x="585" y="956"/>
                  </a:cubicBezTo>
                  <a:cubicBezTo>
                    <a:pt x="585" y="988"/>
                    <a:pt x="585" y="1020"/>
                    <a:pt x="593" y="1043"/>
                  </a:cubicBezTo>
                  <a:lnTo>
                    <a:pt x="593" y="1043"/>
                  </a:lnTo>
                  <a:lnTo>
                    <a:pt x="593" y="1043"/>
                  </a:lnTo>
                  <a:cubicBezTo>
                    <a:pt x="593" y="1043"/>
                    <a:pt x="506" y="1146"/>
                    <a:pt x="490" y="1170"/>
                  </a:cubicBezTo>
                  <a:cubicBezTo>
                    <a:pt x="474" y="1201"/>
                    <a:pt x="467" y="1201"/>
                    <a:pt x="427" y="1209"/>
                  </a:cubicBezTo>
                  <a:cubicBezTo>
                    <a:pt x="411" y="1209"/>
                    <a:pt x="411" y="1209"/>
                    <a:pt x="411" y="1209"/>
                  </a:cubicBezTo>
                  <a:cubicBezTo>
                    <a:pt x="388" y="1209"/>
                    <a:pt x="301" y="1233"/>
                    <a:pt x="221" y="1249"/>
                  </a:cubicBezTo>
                  <a:cubicBezTo>
                    <a:pt x="135" y="1265"/>
                    <a:pt x="79" y="1280"/>
                    <a:pt x="71" y="1280"/>
                  </a:cubicBezTo>
                  <a:close/>
                  <a:moveTo>
                    <a:pt x="135" y="134"/>
                  </a:moveTo>
                  <a:lnTo>
                    <a:pt x="135" y="134"/>
                  </a:lnTo>
                  <a:cubicBezTo>
                    <a:pt x="135" y="134"/>
                    <a:pt x="142" y="158"/>
                    <a:pt x="142" y="182"/>
                  </a:cubicBezTo>
                  <a:cubicBezTo>
                    <a:pt x="142" y="190"/>
                    <a:pt x="135" y="197"/>
                    <a:pt x="135" y="213"/>
                  </a:cubicBezTo>
                  <a:cubicBezTo>
                    <a:pt x="119" y="237"/>
                    <a:pt x="103" y="284"/>
                    <a:pt x="127" y="300"/>
                  </a:cubicBezTo>
                  <a:cubicBezTo>
                    <a:pt x="127" y="308"/>
                    <a:pt x="135" y="308"/>
                    <a:pt x="135" y="316"/>
                  </a:cubicBezTo>
                  <a:cubicBezTo>
                    <a:pt x="158" y="340"/>
                    <a:pt x="182" y="363"/>
                    <a:pt x="166" y="387"/>
                  </a:cubicBezTo>
                  <a:cubicBezTo>
                    <a:pt x="166" y="395"/>
                    <a:pt x="158" y="395"/>
                    <a:pt x="142" y="411"/>
                  </a:cubicBezTo>
                  <a:cubicBezTo>
                    <a:pt x="103" y="443"/>
                    <a:pt x="24" y="506"/>
                    <a:pt x="32" y="545"/>
                  </a:cubicBezTo>
                  <a:cubicBezTo>
                    <a:pt x="32" y="553"/>
                    <a:pt x="40" y="569"/>
                    <a:pt x="55" y="569"/>
                  </a:cubicBezTo>
                  <a:cubicBezTo>
                    <a:pt x="79" y="585"/>
                    <a:pt x="95" y="601"/>
                    <a:pt x="103" y="616"/>
                  </a:cubicBezTo>
                  <a:cubicBezTo>
                    <a:pt x="111" y="640"/>
                    <a:pt x="95" y="656"/>
                    <a:pt x="79" y="680"/>
                  </a:cubicBezTo>
                  <a:cubicBezTo>
                    <a:pt x="71" y="696"/>
                    <a:pt x="63" y="703"/>
                    <a:pt x="55" y="719"/>
                  </a:cubicBezTo>
                  <a:lnTo>
                    <a:pt x="55" y="719"/>
                  </a:lnTo>
                  <a:cubicBezTo>
                    <a:pt x="48" y="767"/>
                    <a:pt x="8" y="893"/>
                    <a:pt x="40" y="972"/>
                  </a:cubicBezTo>
                  <a:cubicBezTo>
                    <a:pt x="63" y="1051"/>
                    <a:pt x="63" y="1075"/>
                    <a:pt x="63" y="1107"/>
                  </a:cubicBezTo>
                  <a:lnTo>
                    <a:pt x="63" y="1107"/>
                  </a:lnTo>
                  <a:cubicBezTo>
                    <a:pt x="55" y="1122"/>
                    <a:pt x="55" y="1138"/>
                    <a:pt x="48" y="1146"/>
                  </a:cubicBezTo>
                  <a:cubicBezTo>
                    <a:pt x="40" y="1162"/>
                    <a:pt x="32" y="1178"/>
                    <a:pt x="40" y="1201"/>
                  </a:cubicBezTo>
                  <a:cubicBezTo>
                    <a:pt x="48" y="1209"/>
                    <a:pt x="48" y="1225"/>
                    <a:pt x="55" y="1233"/>
                  </a:cubicBezTo>
                  <a:cubicBezTo>
                    <a:pt x="63" y="1257"/>
                    <a:pt x="63" y="1273"/>
                    <a:pt x="71" y="1273"/>
                  </a:cubicBezTo>
                  <a:cubicBezTo>
                    <a:pt x="79" y="1273"/>
                    <a:pt x="150" y="1257"/>
                    <a:pt x="221" y="1241"/>
                  </a:cubicBezTo>
                  <a:cubicBezTo>
                    <a:pt x="293" y="1225"/>
                    <a:pt x="388" y="1209"/>
                    <a:pt x="411" y="1201"/>
                  </a:cubicBezTo>
                  <a:cubicBezTo>
                    <a:pt x="419" y="1201"/>
                    <a:pt x="419" y="1201"/>
                    <a:pt x="419" y="1201"/>
                  </a:cubicBezTo>
                  <a:cubicBezTo>
                    <a:pt x="467" y="1194"/>
                    <a:pt x="467" y="1194"/>
                    <a:pt x="482" y="1170"/>
                  </a:cubicBezTo>
                  <a:cubicBezTo>
                    <a:pt x="498" y="1146"/>
                    <a:pt x="577" y="1059"/>
                    <a:pt x="585" y="1043"/>
                  </a:cubicBezTo>
                  <a:cubicBezTo>
                    <a:pt x="577" y="1020"/>
                    <a:pt x="577" y="988"/>
                    <a:pt x="577" y="956"/>
                  </a:cubicBezTo>
                  <a:cubicBezTo>
                    <a:pt x="577" y="925"/>
                    <a:pt x="577" y="893"/>
                    <a:pt x="569" y="885"/>
                  </a:cubicBezTo>
                  <a:cubicBezTo>
                    <a:pt x="538" y="877"/>
                    <a:pt x="490" y="798"/>
                    <a:pt x="490" y="798"/>
                  </a:cubicBezTo>
                  <a:lnTo>
                    <a:pt x="490" y="798"/>
                  </a:lnTo>
                  <a:cubicBezTo>
                    <a:pt x="229" y="8"/>
                    <a:pt x="229" y="8"/>
                    <a:pt x="229" y="8"/>
                  </a:cubicBezTo>
                  <a:cubicBezTo>
                    <a:pt x="214" y="16"/>
                    <a:pt x="206" y="16"/>
                    <a:pt x="198" y="16"/>
                  </a:cubicBezTo>
                  <a:cubicBezTo>
                    <a:pt x="190" y="16"/>
                    <a:pt x="182" y="16"/>
                    <a:pt x="182" y="16"/>
                  </a:cubicBezTo>
                  <a:cubicBezTo>
                    <a:pt x="174" y="16"/>
                    <a:pt x="174" y="16"/>
                    <a:pt x="166" y="16"/>
                  </a:cubicBezTo>
                  <a:cubicBezTo>
                    <a:pt x="150" y="16"/>
                    <a:pt x="135" y="79"/>
                    <a:pt x="135" y="13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6" name="Freeform 759"/>
            <p:cNvSpPr>
              <a:spLocks noChangeArrowheads="1"/>
            </p:cNvSpPr>
            <p:nvPr/>
          </p:nvSpPr>
          <p:spPr bwMode="auto">
            <a:xfrm>
              <a:off x="21453820" y="4934482"/>
              <a:ext cx="340939" cy="640128"/>
            </a:xfrm>
            <a:custGeom>
              <a:avLst/>
              <a:gdLst>
                <a:gd name="T0" fmla="*/ 15 w 649"/>
                <a:gd name="T1" fmla="*/ 269 h 1219"/>
                <a:gd name="T2" fmla="*/ 15 w 649"/>
                <a:gd name="T3" fmla="*/ 269 h 1219"/>
                <a:gd name="T4" fmla="*/ 23 w 649"/>
                <a:gd name="T5" fmla="*/ 364 h 1219"/>
                <a:gd name="T6" fmla="*/ 63 w 649"/>
                <a:gd name="T7" fmla="*/ 419 h 1219"/>
                <a:gd name="T8" fmla="*/ 102 w 649"/>
                <a:gd name="T9" fmla="*/ 522 h 1219"/>
                <a:gd name="T10" fmla="*/ 95 w 649"/>
                <a:gd name="T11" fmla="*/ 617 h 1219"/>
                <a:gd name="T12" fmla="*/ 118 w 649"/>
                <a:gd name="T13" fmla="*/ 743 h 1219"/>
                <a:gd name="T14" fmla="*/ 150 w 649"/>
                <a:gd name="T15" fmla="*/ 838 h 1219"/>
                <a:gd name="T16" fmla="*/ 190 w 649"/>
                <a:gd name="T17" fmla="*/ 838 h 1219"/>
                <a:gd name="T18" fmla="*/ 237 w 649"/>
                <a:gd name="T19" fmla="*/ 988 h 1219"/>
                <a:gd name="T20" fmla="*/ 284 w 649"/>
                <a:gd name="T21" fmla="*/ 1210 h 1219"/>
                <a:gd name="T22" fmla="*/ 537 w 649"/>
                <a:gd name="T23" fmla="*/ 1139 h 1219"/>
                <a:gd name="T24" fmla="*/ 506 w 649"/>
                <a:gd name="T25" fmla="*/ 1067 h 1219"/>
                <a:gd name="T26" fmla="*/ 521 w 649"/>
                <a:gd name="T27" fmla="*/ 973 h 1219"/>
                <a:gd name="T28" fmla="*/ 498 w 649"/>
                <a:gd name="T29" fmla="*/ 838 h 1219"/>
                <a:gd name="T30" fmla="*/ 521 w 649"/>
                <a:gd name="T31" fmla="*/ 585 h 1219"/>
                <a:gd name="T32" fmla="*/ 521 w 649"/>
                <a:gd name="T33" fmla="*/ 443 h 1219"/>
                <a:gd name="T34" fmla="*/ 632 w 649"/>
                <a:gd name="T35" fmla="*/ 253 h 1219"/>
                <a:gd name="T36" fmla="*/ 585 w 649"/>
                <a:gd name="T37" fmla="*/ 174 h 1219"/>
                <a:gd name="T38" fmla="*/ 601 w 649"/>
                <a:gd name="T39" fmla="*/ 48 h 1219"/>
                <a:gd name="T40" fmla="*/ 601 w 649"/>
                <a:gd name="T41" fmla="*/ 0 h 1219"/>
                <a:gd name="T42" fmla="*/ 0 w 649"/>
                <a:gd name="T43" fmla="*/ 174 h 1219"/>
                <a:gd name="T44" fmla="*/ 15 w 649"/>
                <a:gd name="T45" fmla="*/ 26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9" h="1219">
                  <a:moveTo>
                    <a:pt x="15" y="269"/>
                  </a:moveTo>
                  <a:lnTo>
                    <a:pt x="15" y="269"/>
                  </a:lnTo>
                  <a:cubicBezTo>
                    <a:pt x="23" y="285"/>
                    <a:pt x="15" y="324"/>
                    <a:pt x="23" y="364"/>
                  </a:cubicBezTo>
                  <a:cubicBezTo>
                    <a:pt x="31" y="396"/>
                    <a:pt x="55" y="396"/>
                    <a:pt x="63" y="419"/>
                  </a:cubicBezTo>
                  <a:cubicBezTo>
                    <a:pt x="79" y="443"/>
                    <a:pt x="95" y="498"/>
                    <a:pt x="102" y="522"/>
                  </a:cubicBezTo>
                  <a:cubicBezTo>
                    <a:pt x="102" y="553"/>
                    <a:pt x="79" y="577"/>
                    <a:pt x="95" y="617"/>
                  </a:cubicBezTo>
                  <a:cubicBezTo>
                    <a:pt x="110" y="656"/>
                    <a:pt x="118" y="720"/>
                    <a:pt x="118" y="743"/>
                  </a:cubicBezTo>
                  <a:cubicBezTo>
                    <a:pt x="118" y="767"/>
                    <a:pt x="126" y="830"/>
                    <a:pt x="150" y="838"/>
                  </a:cubicBezTo>
                  <a:cubicBezTo>
                    <a:pt x="174" y="838"/>
                    <a:pt x="174" y="807"/>
                    <a:pt x="190" y="838"/>
                  </a:cubicBezTo>
                  <a:cubicBezTo>
                    <a:pt x="205" y="862"/>
                    <a:pt x="221" y="933"/>
                    <a:pt x="237" y="988"/>
                  </a:cubicBezTo>
                  <a:cubicBezTo>
                    <a:pt x="253" y="1044"/>
                    <a:pt x="284" y="1202"/>
                    <a:pt x="284" y="1210"/>
                  </a:cubicBezTo>
                  <a:cubicBezTo>
                    <a:pt x="292" y="1218"/>
                    <a:pt x="537" y="1139"/>
                    <a:pt x="537" y="1139"/>
                  </a:cubicBezTo>
                  <a:cubicBezTo>
                    <a:pt x="521" y="1139"/>
                    <a:pt x="521" y="1107"/>
                    <a:pt x="506" y="1067"/>
                  </a:cubicBezTo>
                  <a:cubicBezTo>
                    <a:pt x="490" y="1036"/>
                    <a:pt x="521" y="1012"/>
                    <a:pt x="521" y="973"/>
                  </a:cubicBezTo>
                  <a:cubicBezTo>
                    <a:pt x="529" y="941"/>
                    <a:pt x="529" y="917"/>
                    <a:pt x="498" y="838"/>
                  </a:cubicBezTo>
                  <a:cubicBezTo>
                    <a:pt x="466" y="751"/>
                    <a:pt x="506" y="625"/>
                    <a:pt x="521" y="585"/>
                  </a:cubicBezTo>
                  <a:cubicBezTo>
                    <a:pt x="537" y="538"/>
                    <a:pt x="616" y="482"/>
                    <a:pt x="521" y="443"/>
                  </a:cubicBezTo>
                  <a:cubicBezTo>
                    <a:pt x="419" y="403"/>
                    <a:pt x="608" y="269"/>
                    <a:pt x="632" y="253"/>
                  </a:cubicBezTo>
                  <a:cubicBezTo>
                    <a:pt x="648" y="229"/>
                    <a:pt x="616" y="198"/>
                    <a:pt x="585" y="174"/>
                  </a:cubicBezTo>
                  <a:cubicBezTo>
                    <a:pt x="561" y="143"/>
                    <a:pt x="601" y="71"/>
                    <a:pt x="601" y="48"/>
                  </a:cubicBezTo>
                  <a:cubicBezTo>
                    <a:pt x="601" y="24"/>
                    <a:pt x="601" y="0"/>
                    <a:pt x="601" y="0"/>
                  </a:cubicBezTo>
                  <a:cubicBezTo>
                    <a:pt x="593" y="24"/>
                    <a:pt x="292" y="103"/>
                    <a:pt x="0" y="174"/>
                  </a:cubicBezTo>
                  <a:cubicBezTo>
                    <a:pt x="0" y="198"/>
                    <a:pt x="8" y="253"/>
                    <a:pt x="15" y="26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7" name="Freeform 760"/>
            <p:cNvSpPr>
              <a:spLocks noChangeArrowheads="1"/>
            </p:cNvSpPr>
            <p:nvPr/>
          </p:nvSpPr>
          <p:spPr bwMode="auto">
            <a:xfrm>
              <a:off x="21453820" y="4922886"/>
              <a:ext cx="340939" cy="654044"/>
            </a:xfrm>
            <a:custGeom>
              <a:avLst/>
              <a:gdLst>
                <a:gd name="T0" fmla="*/ 292 w 649"/>
                <a:gd name="T1" fmla="*/ 1242 h 1243"/>
                <a:gd name="T2" fmla="*/ 253 w 649"/>
                <a:gd name="T3" fmla="*/ 1091 h 1243"/>
                <a:gd name="T4" fmla="*/ 190 w 649"/>
                <a:gd name="T5" fmla="*/ 862 h 1243"/>
                <a:gd name="T6" fmla="*/ 174 w 649"/>
                <a:gd name="T7" fmla="*/ 854 h 1243"/>
                <a:gd name="T8" fmla="*/ 150 w 649"/>
                <a:gd name="T9" fmla="*/ 862 h 1243"/>
                <a:gd name="T10" fmla="*/ 95 w 649"/>
                <a:gd name="T11" fmla="*/ 641 h 1243"/>
                <a:gd name="T12" fmla="*/ 95 w 649"/>
                <a:gd name="T13" fmla="*/ 554 h 1243"/>
                <a:gd name="T14" fmla="*/ 47 w 649"/>
                <a:gd name="T15" fmla="*/ 427 h 1243"/>
                <a:gd name="T16" fmla="*/ 15 w 649"/>
                <a:gd name="T17" fmla="*/ 340 h 1243"/>
                <a:gd name="T18" fmla="*/ 0 w 649"/>
                <a:gd name="T19" fmla="*/ 198 h 1243"/>
                <a:gd name="T20" fmla="*/ 0 w 649"/>
                <a:gd name="T21" fmla="*/ 190 h 1243"/>
                <a:gd name="T22" fmla="*/ 593 w 649"/>
                <a:gd name="T23" fmla="*/ 0 h 1243"/>
                <a:gd name="T24" fmla="*/ 608 w 649"/>
                <a:gd name="T25" fmla="*/ 72 h 1243"/>
                <a:gd name="T26" fmla="*/ 593 w 649"/>
                <a:gd name="T27" fmla="*/ 190 h 1243"/>
                <a:gd name="T28" fmla="*/ 632 w 649"/>
                <a:gd name="T29" fmla="*/ 277 h 1243"/>
                <a:gd name="T30" fmla="*/ 498 w 649"/>
                <a:gd name="T31" fmla="*/ 435 h 1243"/>
                <a:gd name="T32" fmla="*/ 569 w 649"/>
                <a:gd name="T33" fmla="*/ 506 h 1243"/>
                <a:gd name="T34" fmla="*/ 521 w 649"/>
                <a:gd name="T35" fmla="*/ 609 h 1243"/>
                <a:gd name="T36" fmla="*/ 506 w 649"/>
                <a:gd name="T37" fmla="*/ 862 h 1243"/>
                <a:gd name="T38" fmla="*/ 529 w 649"/>
                <a:gd name="T39" fmla="*/ 997 h 1243"/>
                <a:gd name="T40" fmla="*/ 506 w 649"/>
                <a:gd name="T41" fmla="*/ 1091 h 1243"/>
                <a:gd name="T42" fmla="*/ 537 w 649"/>
                <a:gd name="T43" fmla="*/ 1163 h 1243"/>
                <a:gd name="T44" fmla="*/ 537 w 649"/>
                <a:gd name="T45" fmla="*/ 1170 h 1243"/>
                <a:gd name="T46" fmla="*/ 181 w 649"/>
                <a:gd name="T47" fmla="*/ 846 h 1243"/>
                <a:gd name="T48" fmla="*/ 197 w 649"/>
                <a:gd name="T49" fmla="*/ 854 h 1243"/>
                <a:gd name="T50" fmla="*/ 261 w 649"/>
                <a:gd name="T51" fmla="*/ 1091 h 1243"/>
                <a:gd name="T52" fmla="*/ 529 w 649"/>
                <a:gd name="T53" fmla="*/ 1163 h 1243"/>
                <a:gd name="T54" fmla="*/ 506 w 649"/>
                <a:gd name="T55" fmla="*/ 1091 h 1243"/>
                <a:gd name="T56" fmla="*/ 521 w 649"/>
                <a:gd name="T57" fmla="*/ 997 h 1243"/>
                <a:gd name="T58" fmla="*/ 498 w 649"/>
                <a:gd name="T59" fmla="*/ 862 h 1243"/>
                <a:gd name="T60" fmla="*/ 521 w 649"/>
                <a:gd name="T61" fmla="*/ 601 h 1243"/>
                <a:gd name="T62" fmla="*/ 561 w 649"/>
                <a:gd name="T63" fmla="*/ 506 h 1243"/>
                <a:gd name="T64" fmla="*/ 490 w 649"/>
                <a:gd name="T65" fmla="*/ 435 h 1243"/>
                <a:gd name="T66" fmla="*/ 624 w 649"/>
                <a:gd name="T67" fmla="*/ 269 h 1243"/>
                <a:gd name="T68" fmla="*/ 585 w 649"/>
                <a:gd name="T69" fmla="*/ 198 h 1243"/>
                <a:gd name="T70" fmla="*/ 601 w 649"/>
                <a:gd name="T71" fmla="*/ 72 h 1243"/>
                <a:gd name="T72" fmla="*/ 8 w 649"/>
                <a:gd name="T73" fmla="*/ 198 h 1243"/>
                <a:gd name="T74" fmla="*/ 23 w 649"/>
                <a:gd name="T75" fmla="*/ 340 h 1243"/>
                <a:gd name="T76" fmla="*/ 55 w 649"/>
                <a:gd name="T77" fmla="*/ 420 h 1243"/>
                <a:gd name="T78" fmla="*/ 102 w 649"/>
                <a:gd name="T79" fmla="*/ 546 h 1243"/>
                <a:gd name="T80" fmla="*/ 95 w 649"/>
                <a:gd name="T81" fmla="*/ 641 h 1243"/>
                <a:gd name="T82" fmla="*/ 150 w 649"/>
                <a:gd name="T83" fmla="*/ 854 h 1243"/>
                <a:gd name="T84" fmla="*/ 174 w 649"/>
                <a:gd name="T85" fmla="*/ 846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9" h="1243">
                  <a:moveTo>
                    <a:pt x="292" y="1242"/>
                  </a:moveTo>
                  <a:lnTo>
                    <a:pt x="292" y="1242"/>
                  </a:lnTo>
                  <a:cubicBezTo>
                    <a:pt x="292" y="1242"/>
                    <a:pt x="284" y="1242"/>
                    <a:pt x="284" y="1234"/>
                  </a:cubicBezTo>
                  <a:cubicBezTo>
                    <a:pt x="284" y="1234"/>
                    <a:pt x="276" y="1186"/>
                    <a:pt x="253" y="1091"/>
                  </a:cubicBezTo>
                  <a:cubicBezTo>
                    <a:pt x="245" y="1060"/>
                    <a:pt x="237" y="1028"/>
                    <a:pt x="237" y="1012"/>
                  </a:cubicBezTo>
                  <a:cubicBezTo>
                    <a:pt x="213" y="933"/>
                    <a:pt x="197" y="886"/>
                    <a:pt x="190" y="862"/>
                  </a:cubicBezTo>
                  <a:cubicBezTo>
                    <a:pt x="181" y="854"/>
                    <a:pt x="181" y="854"/>
                    <a:pt x="181" y="854"/>
                  </a:cubicBezTo>
                  <a:cubicBezTo>
                    <a:pt x="181" y="854"/>
                    <a:pt x="181" y="854"/>
                    <a:pt x="174" y="854"/>
                  </a:cubicBezTo>
                  <a:cubicBezTo>
                    <a:pt x="174" y="862"/>
                    <a:pt x="166" y="862"/>
                    <a:pt x="158" y="862"/>
                  </a:cubicBezTo>
                  <a:cubicBezTo>
                    <a:pt x="150" y="862"/>
                    <a:pt x="150" y="862"/>
                    <a:pt x="150" y="862"/>
                  </a:cubicBezTo>
                  <a:cubicBezTo>
                    <a:pt x="126" y="854"/>
                    <a:pt x="118" y="799"/>
                    <a:pt x="118" y="767"/>
                  </a:cubicBezTo>
                  <a:cubicBezTo>
                    <a:pt x="118" y="744"/>
                    <a:pt x="102" y="673"/>
                    <a:pt x="95" y="641"/>
                  </a:cubicBezTo>
                  <a:cubicBezTo>
                    <a:pt x="87" y="617"/>
                    <a:pt x="87" y="601"/>
                    <a:pt x="95" y="577"/>
                  </a:cubicBezTo>
                  <a:cubicBezTo>
                    <a:pt x="95" y="570"/>
                    <a:pt x="95" y="562"/>
                    <a:pt x="95" y="554"/>
                  </a:cubicBezTo>
                  <a:cubicBezTo>
                    <a:pt x="95" y="522"/>
                    <a:pt x="79" y="467"/>
                    <a:pt x="63" y="443"/>
                  </a:cubicBezTo>
                  <a:cubicBezTo>
                    <a:pt x="63" y="435"/>
                    <a:pt x="55" y="427"/>
                    <a:pt x="47" y="427"/>
                  </a:cubicBezTo>
                  <a:cubicBezTo>
                    <a:pt x="39" y="420"/>
                    <a:pt x="31" y="411"/>
                    <a:pt x="23" y="388"/>
                  </a:cubicBezTo>
                  <a:cubicBezTo>
                    <a:pt x="15" y="372"/>
                    <a:pt x="15" y="356"/>
                    <a:pt x="15" y="340"/>
                  </a:cubicBezTo>
                  <a:cubicBezTo>
                    <a:pt x="15" y="317"/>
                    <a:pt x="15" y="301"/>
                    <a:pt x="8" y="293"/>
                  </a:cubicBezTo>
                  <a:cubicBezTo>
                    <a:pt x="0" y="277"/>
                    <a:pt x="0" y="238"/>
                    <a:pt x="0" y="198"/>
                  </a:cubicBezTo>
                  <a:cubicBezTo>
                    <a:pt x="0" y="190"/>
                    <a:pt x="0" y="190"/>
                    <a:pt x="0" y="190"/>
                  </a:cubicBezTo>
                  <a:lnTo>
                    <a:pt x="0" y="190"/>
                  </a:lnTo>
                  <a:cubicBezTo>
                    <a:pt x="545" y="64"/>
                    <a:pt x="593" y="24"/>
                    <a:pt x="593" y="24"/>
                  </a:cubicBezTo>
                  <a:cubicBezTo>
                    <a:pt x="593" y="0"/>
                    <a:pt x="593" y="0"/>
                    <a:pt x="593" y="0"/>
                  </a:cubicBezTo>
                  <a:cubicBezTo>
                    <a:pt x="601" y="24"/>
                    <a:pt x="601" y="24"/>
                    <a:pt x="601" y="24"/>
                  </a:cubicBezTo>
                  <a:cubicBezTo>
                    <a:pt x="601" y="24"/>
                    <a:pt x="608" y="48"/>
                    <a:pt x="608" y="72"/>
                  </a:cubicBezTo>
                  <a:cubicBezTo>
                    <a:pt x="608" y="80"/>
                    <a:pt x="601" y="87"/>
                    <a:pt x="601" y="103"/>
                  </a:cubicBezTo>
                  <a:cubicBezTo>
                    <a:pt x="585" y="127"/>
                    <a:pt x="569" y="174"/>
                    <a:pt x="593" y="190"/>
                  </a:cubicBezTo>
                  <a:cubicBezTo>
                    <a:pt x="593" y="198"/>
                    <a:pt x="601" y="198"/>
                    <a:pt x="601" y="206"/>
                  </a:cubicBezTo>
                  <a:cubicBezTo>
                    <a:pt x="624" y="230"/>
                    <a:pt x="648" y="253"/>
                    <a:pt x="632" y="277"/>
                  </a:cubicBezTo>
                  <a:cubicBezTo>
                    <a:pt x="632" y="285"/>
                    <a:pt x="624" y="285"/>
                    <a:pt x="608" y="301"/>
                  </a:cubicBezTo>
                  <a:cubicBezTo>
                    <a:pt x="569" y="333"/>
                    <a:pt x="490" y="396"/>
                    <a:pt x="498" y="435"/>
                  </a:cubicBezTo>
                  <a:cubicBezTo>
                    <a:pt x="498" y="443"/>
                    <a:pt x="506" y="459"/>
                    <a:pt x="521" y="459"/>
                  </a:cubicBezTo>
                  <a:cubicBezTo>
                    <a:pt x="545" y="475"/>
                    <a:pt x="561" y="491"/>
                    <a:pt x="569" y="506"/>
                  </a:cubicBezTo>
                  <a:cubicBezTo>
                    <a:pt x="577" y="530"/>
                    <a:pt x="561" y="546"/>
                    <a:pt x="545" y="570"/>
                  </a:cubicBezTo>
                  <a:cubicBezTo>
                    <a:pt x="537" y="586"/>
                    <a:pt x="529" y="593"/>
                    <a:pt x="521" y="609"/>
                  </a:cubicBezTo>
                  <a:lnTo>
                    <a:pt x="521" y="609"/>
                  </a:lnTo>
                  <a:cubicBezTo>
                    <a:pt x="514" y="657"/>
                    <a:pt x="474" y="783"/>
                    <a:pt x="506" y="862"/>
                  </a:cubicBezTo>
                  <a:cubicBezTo>
                    <a:pt x="529" y="941"/>
                    <a:pt x="529" y="965"/>
                    <a:pt x="529" y="997"/>
                  </a:cubicBezTo>
                  <a:lnTo>
                    <a:pt x="529" y="997"/>
                  </a:lnTo>
                  <a:cubicBezTo>
                    <a:pt x="521" y="1012"/>
                    <a:pt x="521" y="1028"/>
                    <a:pt x="514" y="1036"/>
                  </a:cubicBezTo>
                  <a:cubicBezTo>
                    <a:pt x="506" y="1052"/>
                    <a:pt x="498" y="1068"/>
                    <a:pt x="506" y="1091"/>
                  </a:cubicBezTo>
                  <a:cubicBezTo>
                    <a:pt x="514" y="1099"/>
                    <a:pt x="514" y="1115"/>
                    <a:pt x="521" y="1123"/>
                  </a:cubicBezTo>
                  <a:cubicBezTo>
                    <a:pt x="529" y="1147"/>
                    <a:pt x="529" y="1163"/>
                    <a:pt x="537" y="1163"/>
                  </a:cubicBezTo>
                  <a:cubicBezTo>
                    <a:pt x="553" y="1163"/>
                    <a:pt x="553" y="1163"/>
                    <a:pt x="553" y="1163"/>
                  </a:cubicBezTo>
                  <a:cubicBezTo>
                    <a:pt x="537" y="1170"/>
                    <a:pt x="537" y="1170"/>
                    <a:pt x="537" y="1170"/>
                  </a:cubicBezTo>
                  <a:cubicBezTo>
                    <a:pt x="529" y="1170"/>
                    <a:pt x="316" y="1242"/>
                    <a:pt x="292" y="1242"/>
                  </a:cubicBezTo>
                  <a:close/>
                  <a:moveTo>
                    <a:pt x="181" y="846"/>
                  </a:moveTo>
                  <a:lnTo>
                    <a:pt x="181" y="846"/>
                  </a:lnTo>
                  <a:cubicBezTo>
                    <a:pt x="190" y="846"/>
                    <a:pt x="190" y="846"/>
                    <a:pt x="197" y="854"/>
                  </a:cubicBezTo>
                  <a:cubicBezTo>
                    <a:pt x="213" y="886"/>
                    <a:pt x="229" y="957"/>
                    <a:pt x="237" y="1012"/>
                  </a:cubicBezTo>
                  <a:cubicBezTo>
                    <a:pt x="245" y="1028"/>
                    <a:pt x="253" y="1060"/>
                    <a:pt x="261" y="1091"/>
                  </a:cubicBezTo>
                  <a:cubicBezTo>
                    <a:pt x="268" y="1147"/>
                    <a:pt x="284" y="1218"/>
                    <a:pt x="292" y="1234"/>
                  </a:cubicBezTo>
                  <a:cubicBezTo>
                    <a:pt x="308" y="1234"/>
                    <a:pt x="450" y="1186"/>
                    <a:pt x="529" y="1163"/>
                  </a:cubicBezTo>
                  <a:cubicBezTo>
                    <a:pt x="521" y="1155"/>
                    <a:pt x="521" y="1147"/>
                    <a:pt x="514" y="1123"/>
                  </a:cubicBezTo>
                  <a:cubicBezTo>
                    <a:pt x="514" y="1115"/>
                    <a:pt x="506" y="1107"/>
                    <a:pt x="506" y="1091"/>
                  </a:cubicBezTo>
                  <a:cubicBezTo>
                    <a:pt x="490" y="1068"/>
                    <a:pt x="498" y="1052"/>
                    <a:pt x="506" y="1036"/>
                  </a:cubicBezTo>
                  <a:cubicBezTo>
                    <a:pt x="514" y="1020"/>
                    <a:pt x="521" y="1012"/>
                    <a:pt x="521" y="997"/>
                  </a:cubicBezTo>
                  <a:lnTo>
                    <a:pt x="521" y="997"/>
                  </a:lnTo>
                  <a:cubicBezTo>
                    <a:pt x="521" y="965"/>
                    <a:pt x="529" y="941"/>
                    <a:pt x="498" y="862"/>
                  </a:cubicBezTo>
                  <a:cubicBezTo>
                    <a:pt x="466" y="783"/>
                    <a:pt x="506" y="657"/>
                    <a:pt x="514" y="609"/>
                  </a:cubicBezTo>
                  <a:cubicBezTo>
                    <a:pt x="521" y="601"/>
                    <a:pt x="521" y="601"/>
                    <a:pt x="521" y="601"/>
                  </a:cubicBezTo>
                  <a:cubicBezTo>
                    <a:pt x="521" y="593"/>
                    <a:pt x="529" y="577"/>
                    <a:pt x="537" y="570"/>
                  </a:cubicBezTo>
                  <a:cubicBezTo>
                    <a:pt x="553" y="546"/>
                    <a:pt x="569" y="522"/>
                    <a:pt x="561" y="506"/>
                  </a:cubicBezTo>
                  <a:cubicBezTo>
                    <a:pt x="561" y="491"/>
                    <a:pt x="545" y="483"/>
                    <a:pt x="521" y="467"/>
                  </a:cubicBezTo>
                  <a:cubicBezTo>
                    <a:pt x="498" y="459"/>
                    <a:pt x="490" y="451"/>
                    <a:pt x="490" y="435"/>
                  </a:cubicBezTo>
                  <a:cubicBezTo>
                    <a:pt x="482" y="396"/>
                    <a:pt x="561" y="325"/>
                    <a:pt x="601" y="293"/>
                  </a:cubicBezTo>
                  <a:cubicBezTo>
                    <a:pt x="616" y="285"/>
                    <a:pt x="624" y="277"/>
                    <a:pt x="624" y="269"/>
                  </a:cubicBezTo>
                  <a:cubicBezTo>
                    <a:pt x="640" y="253"/>
                    <a:pt x="624" y="238"/>
                    <a:pt x="601" y="214"/>
                  </a:cubicBezTo>
                  <a:cubicBezTo>
                    <a:pt x="593" y="206"/>
                    <a:pt x="585" y="198"/>
                    <a:pt x="585" y="198"/>
                  </a:cubicBezTo>
                  <a:cubicBezTo>
                    <a:pt x="561" y="174"/>
                    <a:pt x="577" y="127"/>
                    <a:pt x="593" y="95"/>
                  </a:cubicBezTo>
                  <a:cubicBezTo>
                    <a:pt x="593" y="87"/>
                    <a:pt x="601" y="72"/>
                    <a:pt x="601" y="72"/>
                  </a:cubicBezTo>
                  <a:cubicBezTo>
                    <a:pt x="601" y="56"/>
                    <a:pt x="601" y="40"/>
                    <a:pt x="593" y="32"/>
                  </a:cubicBezTo>
                  <a:cubicBezTo>
                    <a:pt x="577" y="48"/>
                    <a:pt x="474" y="87"/>
                    <a:pt x="8" y="198"/>
                  </a:cubicBezTo>
                  <a:cubicBezTo>
                    <a:pt x="8" y="246"/>
                    <a:pt x="8" y="277"/>
                    <a:pt x="15" y="293"/>
                  </a:cubicBezTo>
                  <a:cubicBezTo>
                    <a:pt x="23" y="301"/>
                    <a:pt x="23" y="317"/>
                    <a:pt x="23" y="340"/>
                  </a:cubicBezTo>
                  <a:cubicBezTo>
                    <a:pt x="23" y="356"/>
                    <a:pt x="23" y="372"/>
                    <a:pt x="31" y="380"/>
                  </a:cubicBezTo>
                  <a:cubicBezTo>
                    <a:pt x="31" y="404"/>
                    <a:pt x="47" y="411"/>
                    <a:pt x="55" y="420"/>
                  </a:cubicBezTo>
                  <a:cubicBezTo>
                    <a:pt x="55" y="427"/>
                    <a:pt x="63" y="435"/>
                    <a:pt x="71" y="443"/>
                  </a:cubicBezTo>
                  <a:cubicBezTo>
                    <a:pt x="87" y="459"/>
                    <a:pt x="102" y="522"/>
                    <a:pt x="102" y="546"/>
                  </a:cubicBezTo>
                  <a:cubicBezTo>
                    <a:pt x="102" y="562"/>
                    <a:pt x="102" y="570"/>
                    <a:pt x="95" y="586"/>
                  </a:cubicBezTo>
                  <a:cubicBezTo>
                    <a:pt x="95" y="601"/>
                    <a:pt x="87" y="617"/>
                    <a:pt x="95" y="641"/>
                  </a:cubicBezTo>
                  <a:cubicBezTo>
                    <a:pt x="110" y="673"/>
                    <a:pt x="126" y="736"/>
                    <a:pt x="126" y="767"/>
                  </a:cubicBezTo>
                  <a:cubicBezTo>
                    <a:pt x="126" y="807"/>
                    <a:pt x="134" y="854"/>
                    <a:pt x="150" y="854"/>
                  </a:cubicBezTo>
                  <a:lnTo>
                    <a:pt x="158" y="854"/>
                  </a:lnTo>
                  <a:cubicBezTo>
                    <a:pt x="166" y="854"/>
                    <a:pt x="166" y="854"/>
                    <a:pt x="174" y="846"/>
                  </a:cubicBezTo>
                  <a:cubicBezTo>
                    <a:pt x="174" y="846"/>
                    <a:pt x="174" y="846"/>
                    <a:pt x="181" y="84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8" name="Freeform 761"/>
            <p:cNvSpPr>
              <a:spLocks noChangeArrowheads="1"/>
            </p:cNvSpPr>
            <p:nvPr/>
          </p:nvSpPr>
          <p:spPr bwMode="auto">
            <a:xfrm>
              <a:off x="21602255" y="5412259"/>
              <a:ext cx="674919" cy="361812"/>
            </a:xfrm>
            <a:custGeom>
              <a:avLst/>
              <a:gdLst>
                <a:gd name="T0" fmla="*/ 1241 w 1282"/>
                <a:gd name="T1" fmla="*/ 404 h 689"/>
                <a:gd name="T2" fmla="*/ 1241 w 1282"/>
                <a:gd name="T3" fmla="*/ 404 h 689"/>
                <a:gd name="T4" fmla="*/ 1186 w 1282"/>
                <a:gd name="T5" fmla="*/ 324 h 689"/>
                <a:gd name="T6" fmla="*/ 1107 w 1282"/>
                <a:gd name="T7" fmla="*/ 309 h 689"/>
                <a:gd name="T8" fmla="*/ 1139 w 1282"/>
                <a:gd name="T9" fmla="*/ 340 h 689"/>
                <a:gd name="T10" fmla="*/ 1170 w 1282"/>
                <a:gd name="T11" fmla="*/ 364 h 689"/>
                <a:gd name="T12" fmla="*/ 1194 w 1282"/>
                <a:gd name="T13" fmla="*/ 388 h 689"/>
                <a:gd name="T14" fmla="*/ 1218 w 1282"/>
                <a:gd name="T15" fmla="*/ 427 h 689"/>
                <a:gd name="T16" fmla="*/ 1170 w 1282"/>
                <a:gd name="T17" fmla="*/ 451 h 689"/>
                <a:gd name="T18" fmla="*/ 1131 w 1282"/>
                <a:gd name="T19" fmla="*/ 482 h 689"/>
                <a:gd name="T20" fmla="*/ 1076 w 1282"/>
                <a:gd name="T21" fmla="*/ 475 h 689"/>
                <a:gd name="T22" fmla="*/ 1044 w 1282"/>
                <a:gd name="T23" fmla="*/ 467 h 689"/>
                <a:gd name="T24" fmla="*/ 1004 w 1282"/>
                <a:gd name="T25" fmla="*/ 419 h 689"/>
                <a:gd name="T26" fmla="*/ 965 w 1282"/>
                <a:gd name="T27" fmla="*/ 404 h 689"/>
                <a:gd name="T28" fmla="*/ 981 w 1282"/>
                <a:gd name="T29" fmla="*/ 356 h 689"/>
                <a:gd name="T30" fmla="*/ 854 w 1282"/>
                <a:gd name="T31" fmla="*/ 293 h 689"/>
                <a:gd name="T32" fmla="*/ 830 w 1282"/>
                <a:gd name="T33" fmla="*/ 253 h 689"/>
                <a:gd name="T34" fmla="*/ 862 w 1282"/>
                <a:gd name="T35" fmla="*/ 158 h 689"/>
                <a:gd name="T36" fmla="*/ 909 w 1282"/>
                <a:gd name="T37" fmla="*/ 119 h 689"/>
                <a:gd name="T38" fmla="*/ 886 w 1282"/>
                <a:gd name="T39" fmla="*/ 87 h 689"/>
                <a:gd name="T40" fmla="*/ 823 w 1282"/>
                <a:gd name="T41" fmla="*/ 79 h 689"/>
                <a:gd name="T42" fmla="*/ 783 w 1282"/>
                <a:gd name="T43" fmla="*/ 16 h 689"/>
                <a:gd name="T44" fmla="*/ 775 w 1282"/>
                <a:gd name="T45" fmla="*/ 8 h 689"/>
                <a:gd name="T46" fmla="*/ 775 w 1282"/>
                <a:gd name="T47" fmla="*/ 0 h 689"/>
                <a:gd name="T48" fmla="*/ 664 w 1282"/>
                <a:gd name="T49" fmla="*/ 127 h 689"/>
                <a:gd name="T50" fmla="*/ 593 w 1282"/>
                <a:gd name="T51" fmla="*/ 166 h 689"/>
                <a:gd name="T52" fmla="*/ 253 w 1282"/>
                <a:gd name="T53" fmla="*/ 230 h 689"/>
                <a:gd name="T54" fmla="*/ 0 w 1282"/>
                <a:gd name="T55" fmla="*/ 301 h 689"/>
                <a:gd name="T56" fmla="*/ 0 w 1282"/>
                <a:gd name="T57" fmla="*/ 625 h 689"/>
                <a:gd name="T58" fmla="*/ 16 w 1282"/>
                <a:gd name="T59" fmla="*/ 633 h 689"/>
                <a:gd name="T60" fmla="*/ 506 w 1282"/>
                <a:gd name="T61" fmla="*/ 506 h 689"/>
                <a:gd name="T62" fmla="*/ 585 w 1282"/>
                <a:gd name="T63" fmla="*/ 506 h 689"/>
                <a:gd name="T64" fmla="*/ 704 w 1282"/>
                <a:gd name="T65" fmla="*/ 475 h 689"/>
                <a:gd name="T66" fmla="*/ 759 w 1282"/>
                <a:gd name="T67" fmla="*/ 546 h 689"/>
                <a:gd name="T68" fmla="*/ 775 w 1282"/>
                <a:gd name="T69" fmla="*/ 554 h 689"/>
                <a:gd name="T70" fmla="*/ 838 w 1282"/>
                <a:gd name="T71" fmla="*/ 609 h 689"/>
                <a:gd name="T72" fmla="*/ 846 w 1282"/>
                <a:gd name="T73" fmla="*/ 672 h 689"/>
                <a:gd name="T74" fmla="*/ 925 w 1282"/>
                <a:gd name="T75" fmla="*/ 641 h 689"/>
                <a:gd name="T76" fmla="*/ 981 w 1282"/>
                <a:gd name="T77" fmla="*/ 546 h 689"/>
                <a:gd name="T78" fmla="*/ 1028 w 1282"/>
                <a:gd name="T79" fmla="*/ 585 h 689"/>
                <a:gd name="T80" fmla="*/ 1083 w 1282"/>
                <a:gd name="T81" fmla="*/ 593 h 689"/>
                <a:gd name="T82" fmla="*/ 1131 w 1282"/>
                <a:gd name="T83" fmla="*/ 530 h 689"/>
                <a:gd name="T84" fmla="*/ 1154 w 1282"/>
                <a:gd name="T85" fmla="*/ 530 h 689"/>
                <a:gd name="T86" fmla="*/ 1194 w 1282"/>
                <a:gd name="T87" fmla="*/ 498 h 689"/>
                <a:gd name="T88" fmla="*/ 1234 w 1282"/>
                <a:gd name="T89" fmla="*/ 498 h 689"/>
                <a:gd name="T90" fmla="*/ 1257 w 1282"/>
                <a:gd name="T91" fmla="*/ 475 h 689"/>
                <a:gd name="T92" fmla="*/ 1265 w 1282"/>
                <a:gd name="T93" fmla="*/ 554 h 689"/>
                <a:gd name="T94" fmla="*/ 1273 w 1282"/>
                <a:gd name="T95" fmla="*/ 530 h 689"/>
                <a:gd name="T96" fmla="*/ 1241 w 1282"/>
                <a:gd name="T97" fmla="*/ 404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2" h="689">
                  <a:moveTo>
                    <a:pt x="1241" y="404"/>
                  </a:moveTo>
                  <a:lnTo>
                    <a:pt x="1241" y="404"/>
                  </a:lnTo>
                  <a:cubicBezTo>
                    <a:pt x="1210" y="348"/>
                    <a:pt x="1218" y="332"/>
                    <a:pt x="1186" y="324"/>
                  </a:cubicBezTo>
                  <a:cubicBezTo>
                    <a:pt x="1154" y="317"/>
                    <a:pt x="1107" y="285"/>
                    <a:pt x="1107" y="309"/>
                  </a:cubicBezTo>
                  <a:cubicBezTo>
                    <a:pt x="1107" y="332"/>
                    <a:pt x="1115" y="332"/>
                    <a:pt x="1139" y="340"/>
                  </a:cubicBezTo>
                  <a:cubicBezTo>
                    <a:pt x="1154" y="340"/>
                    <a:pt x="1170" y="340"/>
                    <a:pt x="1170" y="364"/>
                  </a:cubicBezTo>
                  <a:cubicBezTo>
                    <a:pt x="1162" y="388"/>
                    <a:pt x="1178" y="388"/>
                    <a:pt x="1194" y="388"/>
                  </a:cubicBezTo>
                  <a:cubicBezTo>
                    <a:pt x="1210" y="388"/>
                    <a:pt x="1234" y="404"/>
                    <a:pt x="1218" y="427"/>
                  </a:cubicBezTo>
                  <a:cubicBezTo>
                    <a:pt x="1210" y="443"/>
                    <a:pt x="1178" y="435"/>
                    <a:pt x="1170" y="451"/>
                  </a:cubicBezTo>
                  <a:cubicBezTo>
                    <a:pt x="1162" y="475"/>
                    <a:pt x="1154" y="490"/>
                    <a:pt x="1131" y="482"/>
                  </a:cubicBezTo>
                  <a:cubicBezTo>
                    <a:pt x="1115" y="482"/>
                    <a:pt x="1083" y="467"/>
                    <a:pt x="1076" y="475"/>
                  </a:cubicBezTo>
                  <a:cubicBezTo>
                    <a:pt x="1060" y="490"/>
                    <a:pt x="1067" y="498"/>
                    <a:pt x="1044" y="467"/>
                  </a:cubicBezTo>
                  <a:cubicBezTo>
                    <a:pt x="1020" y="427"/>
                    <a:pt x="1028" y="419"/>
                    <a:pt x="1004" y="419"/>
                  </a:cubicBezTo>
                  <a:cubicBezTo>
                    <a:pt x="973" y="411"/>
                    <a:pt x="941" y="419"/>
                    <a:pt x="965" y="404"/>
                  </a:cubicBezTo>
                  <a:cubicBezTo>
                    <a:pt x="981" y="380"/>
                    <a:pt x="996" y="380"/>
                    <a:pt x="981" y="356"/>
                  </a:cubicBezTo>
                  <a:cubicBezTo>
                    <a:pt x="957" y="340"/>
                    <a:pt x="894" y="301"/>
                    <a:pt x="854" y="293"/>
                  </a:cubicBezTo>
                  <a:cubicBezTo>
                    <a:pt x="814" y="285"/>
                    <a:pt x="814" y="285"/>
                    <a:pt x="830" y="253"/>
                  </a:cubicBezTo>
                  <a:cubicBezTo>
                    <a:pt x="846" y="222"/>
                    <a:pt x="830" y="166"/>
                    <a:pt x="862" y="158"/>
                  </a:cubicBezTo>
                  <a:cubicBezTo>
                    <a:pt x="894" y="143"/>
                    <a:pt x="909" y="135"/>
                    <a:pt x="909" y="119"/>
                  </a:cubicBezTo>
                  <a:cubicBezTo>
                    <a:pt x="917" y="103"/>
                    <a:pt x="909" y="87"/>
                    <a:pt x="886" y="87"/>
                  </a:cubicBezTo>
                  <a:cubicBezTo>
                    <a:pt x="870" y="95"/>
                    <a:pt x="838" y="119"/>
                    <a:pt x="823" y="79"/>
                  </a:cubicBezTo>
                  <a:cubicBezTo>
                    <a:pt x="814" y="40"/>
                    <a:pt x="799" y="24"/>
                    <a:pt x="783" y="16"/>
                  </a:cubicBezTo>
                  <a:cubicBezTo>
                    <a:pt x="783" y="8"/>
                    <a:pt x="783" y="8"/>
                    <a:pt x="775" y="8"/>
                  </a:cubicBezTo>
                  <a:cubicBezTo>
                    <a:pt x="775" y="8"/>
                    <a:pt x="767" y="8"/>
                    <a:pt x="775" y="0"/>
                  </a:cubicBezTo>
                  <a:cubicBezTo>
                    <a:pt x="775" y="0"/>
                    <a:pt x="680" y="103"/>
                    <a:pt x="664" y="127"/>
                  </a:cubicBezTo>
                  <a:cubicBezTo>
                    <a:pt x="649" y="158"/>
                    <a:pt x="649" y="158"/>
                    <a:pt x="593" y="166"/>
                  </a:cubicBezTo>
                  <a:cubicBezTo>
                    <a:pt x="546" y="166"/>
                    <a:pt x="269" y="237"/>
                    <a:pt x="253" y="230"/>
                  </a:cubicBezTo>
                  <a:cubicBezTo>
                    <a:pt x="253" y="230"/>
                    <a:pt x="8" y="309"/>
                    <a:pt x="0" y="30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0" y="641"/>
                    <a:pt x="16" y="633"/>
                  </a:cubicBezTo>
                  <a:cubicBezTo>
                    <a:pt x="32" y="625"/>
                    <a:pt x="475" y="522"/>
                    <a:pt x="506" y="506"/>
                  </a:cubicBezTo>
                  <a:cubicBezTo>
                    <a:pt x="538" y="490"/>
                    <a:pt x="577" y="506"/>
                    <a:pt x="585" y="506"/>
                  </a:cubicBezTo>
                  <a:cubicBezTo>
                    <a:pt x="593" y="514"/>
                    <a:pt x="672" y="467"/>
                    <a:pt x="704" y="475"/>
                  </a:cubicBezTo>
                  <a:cubicBezTo>
                    <a:pt x="720" y="482"/>
                    <a:pt x="743" y="522"/>
                    <a:pt x="759" y="546"/>
                  </a:cubicBezTo>
                  <a:cubicBezTo>
                    <a:pt x="759" y="546"/>
                    <a:pt x="767" y="546"/>
                    <a:pt x="775" y="554"/>
                  </a:cubicBezTo>
                  <a:cubicBezTo>
                    <a:pt x="807" y="593"/>
                    <a:pt x="830" y="562"/>
                    <a:pt x="838" y="609"/>
                  </a:cubicBezTo>
                  <a:cubicBezTo>
                    <a:pt x="846" y="657"/>
                    <a:pt x="814" y="664"/>
                    <a:pt x="846" y="672"/>
                  </a:cubicBezTo>
                  <a:cubicBezTo>
                    <a:pt x="886" y="688"/>
                    <a:pt x="886" y="680"/>
                    <a:pt x="925" y="641"/>
                  </a:cubicBezTo>
                  <a:cubicBezTo>
                    <a:pt x="965" y="593"/>
                    <a:pt x="933" y="554"/>
                    <a:pt x="981" y="546"/>
                  </a:cubicBezTo>
                  <a:cubicBezTo>
                    <a:pt x="1028" y="538"/>
                    <a:pt x="1028" y="562"/>
                    <a:pt x="1028" y="585"/>
                  </a:cubicBezTo>
                  <a:cubicBezTo>
                    <a:pt x="1028" y="609"/>
                    <a:pt x="1067" y="617"/>
                    <a:pt x="1083" y="593"/>
                  </a:cubicBezTo>
                  <a:cubicBezTo>
                    <a:pt x="1091" y="562"/>
                    <a:pt x="1123" y="530"/>
                    <a:pt x="1131" y="530"/>
                  </a:cubicBezTo>
                  <a:cubicBezTo>
                    <a:pt x="1131" y="530"/>
                    <a:pt x="1139" y="562"/>
                    <a:pt x="1154" y="530"/>
                  </a:cubicBezTo>
                  <a:cubicBezTo>
                    <a:pt x="1178" y="498"/>
                    <a:pt x="1162" y="490"/>
                    <a:pt x="1194" y="498"/>
                  </a:cubicBezTo>
                  <a:cubicBezTo>
                    <a:pt x="1226" y="514"/>
                    <a:pt x="1234" y="522"/>
                    <a:pt x="1234" y="498"/>
                  </a:cubicBezTo>
                  <a:cubicBezTo>
                    <a:pt x="1234" y="482"/>
                    <a:pt x="1257" y="451"/>
                    <a:pt x="1257" y="475"/>
                  </a:cubicBezTo>
                  <a:cubicBezTo>
                    <a:pt x="1265" y="506"/>
                    <a:pt x="1249" y="530"/>
                    <a:pt x="1265" y="554"/>
                  </a:cubicBezTo>
                  <a:cubicBezTo>
                    <a:pt x="1273" y="570"/>
                    <a:pt x="1265" y="562"/>
                    <a:pt x="1273" y="530"/>
                  </a:cubicBezTo>
                  <a:cubicBezTo>
                    <a:pt x="1281" y="506"/>
                    <a:pt x="1273" y="451"/>
                    <a:pt x="1241" y="40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9" name="Freeform 762"/>
            <p:cNvSpPr>
              <a:spLocks noChangeArrowheads="1"/>
            </p:cNvSpPr>
            <p:nvPr/>
          </p:nvSpPr>
          <p:spPr bwMode="auto">
            <a:xfrm>
              <a:off x="21597617" y="5412259"/>
              <a:ext cx="679557" cy="361812"/>
            </a:xfrm>
            <a:custGeom>
              <a:avLst/>
              <a:gdLst>
                <a:gd name="T0" fmla="*/ 838 w 1290"/>
                <a:gd name="T1" fmla="*/ 664 h 689"/>
                <a:gd name="T2" fmla="*/ 783 w 1290"/>
                <a:gd name="T3" fmla="*/ 562 h 689"/>
                <a:gd name="T4" fmla="*/ 712 w 1290"/>
                <a:gd name="T5" fmla="*/ 482 h 689"/>
                <a:gd name="T6" fmla="*/ 514 w 1290"/>
                <a:gd name="T7" fmla="*/ 514 h 689"/>
                <a:gd name="T8" fmla="*/ 0 w 1290"/>
                <a:gd name="T9" fmla="*/ 625 h 689"/>
                <a:gd name="T10" fmla="*/ 261 w 1290"/>
                <a:gd name="T11" fmla="*/ 230 h 689"/>
                <a:gd name="T12" fmla="*/ 609 w 1290"/>
                <a:gd name="T13" fmla="*/ 158 h 689"/>
                <a:gd name="T14" fmla="*/ 783 w 1290"/>
                <a:gd name="T15" fmla="*/ 0 h 689"/>
                <a:gd name="T16" fmla="*/ 799 w 1290"/>
                <a:gd name="T17" fmla="*/ 8 h 689"/>
                <a:gd name="T18" fmla="*/ 878 w 1290"/>
                <a:gd name="T19" fmla="*/ 95 h 689"/>
                <a:gd name="T20" fmla="*/ 870 w 1290"/>
                <a:gd name="T21" fmla="*/ 158 h 689"/>
                <a:gd name="T22" fmla="*/ 854 w 1290"/>
                <a:gd name="T23" fmla="*/ 293 h 689"/>
                <a:gd name="T24" fmla="*/ 989 w 1290"/>
                <a:gd name="T25" fmla="*/ 388 h 689"/>
                <a:gd name="T26" fmla="*/ 1012 w 1290"/>
                <a:gd name="T27" fmla="*/ 411 h 689"/>
                <a:gd name="T28" fmla="*/ 1075 w 1290"/>
                <a:gd name="T29" fmla="*/ 482 h 689"/>
                <a:gd name="T30" fmla="*/ 1147 w 1290"/>
                <a:gd name="T31" fmla="*/ 482 h 689"/>
                <a:gd name="T32" fmla="*/ 1226 w 1290"/>
                <a:gd name="T33" fmla="*/ 404 h 689"/>
                <a:gd name="T34" fmla="*/ 1170 w 1290"/>
                <a:gd name="T35" fmla="*/ 348 h 689"/>
                <a:gd name="T36" fmla="*/ 1123 w 1290"/>
                <a:gd name="T37" fmla="*/ 301 h 689"/>
                <a:gd name="T38" fmla="*/ 1257 w 1290"/>
                <a:gd name="T39" fmla="*/ 395 h 689"/>
                <a:gd name="T40" fmla="*/ 1265 w 1290"/>
                <a:gd name="T41" fmla="*/ 554 h 689"/>
                <a:gd name="T42" fmla="*/ 1242 w 1290"/>
                <a:gd name="T43" fmla="*/ 498 h 689"/>
                <a:gd name="T44" fmla="*/ 1186 w 1290"/>
                <a:gd name="T45" fmla="*/ 498 h 689"/>
                <a:gd name="T46" fmla="*/ 1139 w 1290"/>
                <a:gd name="T47" fmla="*/ 538 h 689"/>
                <a:gd name="T48" fmla="*/ 1028 w 1290"/>
                <a:gd name="T49" fmla="*/ 585 h 689"/>
                <a:gd name="T50" fmla="*/ 965 w 1290"/>
                <a:gd name="T51" fmla="*/ 585 h 689"/>
                <a:gd name="T52" fmla="*/ 767 w 1290"/>
                <a:gd name="T53" fmla="*/ 538 h 689"/>
                <a:gd name="T54" fmla="*/ 846 w 1290"/>
                <a:gd name="T55" fmla="*/ 609 h 689"/>
                <a:gd name="T56" fmla="*/ 886 w 1290"/>
                <a:gd name="T57" fmla="*/ 680 h 689"/>
                <a:gd name="T58" fmla="*/ 989 w 1290"/>
                <a:gd name="T59" fmla="*/ 546 h 689"/>
                <a:gd name="T60" fmla="*/ 1068 w 1290"/>
                <a:gd name="T61" fmla="*/ 601 h 689"/>
                <a:gd name="T62" fmla="*/ 1147 w 1290"/>
                <a:gd name="T63" fmla="*/ 546 h 689"/>
                <a:gd name="T64" fmla="*/ 1202 w 1290"/>
                <a:gd name="T65" fmla="*/ 498 h 689"/>
                <a:gd name="T66" fmla="*/ 1265 w 1290"/>
                <a:gd name="T67" fmla="*/ 467 h 689"/>
                <a:gd name="T68" fmla="*/ 1273 w 1290"/>
                <a:gd name="T69" fmla="*/ 554 h 689"/>
                <a:gd name="T70" fmla="*/ 1226 w 1290"/>
                <a:gd name="T71" fmla="*/ 364 h 689"/>
                <a:gd name="T72" fmla="*/ 1115 w 1290"/>
                <a:gd name="T73" fmla="*/ 309 h 689"/>
                <a:gd name="T74" fmla="*/ 1178 w 1290"/>
                <a:gd name="T75" fmla="*/ 364 h 689"/>
                <a:gd name="T76" fmla="*/ 1234 w 1290"/>
                <a:gd name="T77" fmla="*/ 427 h 689"/>
                <a:gd name="T78" fmla="*/ 1139 w 1290"/>
                <a:gd name="T79" fmla="*/ 490 h 689"/>
                <a:gd name="T80" fmla="*/ 1075 w 1290"/>
                <a:gd name="T81" fmla="*/ 490 h 689"/>
                <a:gd name="T82" fmla="*/ 1012 w 1290"/>
                <a:gd name="T83" fmla="*/ 419 h 689"/>
                <a:gd name="T84" fmla="*/ 981 w 1290"/>
                <a:gd name="T85" fmla="*/ 380 h 689"/>
                <a:gd name="T86" fmla="*/ 854 w 1290"/>
                <a:gd name="T87" fmla="*/ 293 h 689"/>
                <a:gd name="T88" fmla="*/ 870 w 1290"/>
                <a:gd name="T89" fmla="*/ 151 h 689"/>
                <a:gd name="T90" fmla="*/ 886 w 1290"/>
                <a:gd name="T91" fmla="*/ 103 h 689"/>
                <a:gd name="T92" fmla="*/ 783 w 1290"/>
                <a:gd name="T93" fmla="*/ 8 h 689"/>
                <a:gd name="T94" fmla="*/ 617 w 1290"/>
                <a:gd name="T95" fmla="*/ 166 h 689"/>
                <a:gd name="T96" fmla="*/ 16 w 1290"/>
                <a:gd name="T97" fmla="*/ 309 h 689"/>
                <a:gd name="T98" fmla="*/ 135 w 1290"/>
                <a:gd name="T99" fmla="*/ 601 h 689"/>
                <a:gd name="T100" fmla="*/ 704 w 1290"/>
                <a:gd name="T101" fmla="*/ 475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0" h="689">
                  <a:moveTo>
                    <a:pt x="886" y="688"/>
                  </a:moveTo>
                  <a:lnTo>
                    <a:pt x="886" y="688"/>
                  </a:lnTo>
                  <a:cubicBezTo>
                    <a:pt x="878" y="688"/>
                    <a:pt x="870" y="680"/>
                    <a:pt x="854" y="680"/>
                  </a:cubicBezTo>
                  <a:cubicBezTo>
                    <a:pt x="846" y="672"/>
                    <a:pt x="838" y="672"/>
                    <a:pt x="838" y="664"/>
                  </a:cubicBezTo>
                  <a:cubicBezTo>
                    <a:pt x="831" y="664"/>
                    <a:pt x="838" y="657"/>
                    <a:pt x="838" y="648"/>
                  </a:cubicBezTo>
                  <a:cubicBezTo>
                    <a:pt x="838" y="641"/>
                    <a:pt x="846" y="633"/>
                    <a:pt x="846" y="609"/>
                  </a:cubicBezTo>
                  <a:cubicBezTo>
                    <a:pt x="838" y="585"/>
                    <a:pt x="831" y="585"/>
                    <a:pt x="822" y="585"/>
                  </a:cubicBezTo>
                  <a:cubicBezTo>
                    <a:pt x="807" y="577"/>
                    <a:pt x="799" y="577"/>
                    <a:pt x="783" y="562"/>
                  </a:cubicBezTo>
                  <a:cubicBezTo>
                    <a:pt x="767" y="546"/>
                    <a:pt x="767" y="546"/>
                    <a:pt x="767" y="546"/>
                  </a:cubicBezTo>
                  <a:cubicBezTo>
                    <a:pt x="759" y="546"/>
                    <a:pt x="759" y="546"/>
                    <a:pt x="759" y="546"/>
                  </a:cubicBezTo>
                  <a:lnTo>
                    <a:pt x="759" y="546"/>
                  </a:lnTo>
                  <a:cubicBezTo>
                    <a:pt x="744" y="506"/>
                    <a:pt x="720" y="482"/>
                    <a:pt x="712" y="482"/>
                  </a:cubicBezTo>
                  <a:cubicBezTo>
                    <a:pt x="704" y="482"/>
                    <a:pt x="704" y="482"/>
                    <a:pt x="704" y="482"/>
                  </a:cubicBezTo>
                  <a:cubicBezTo>
                    <a:pt x="680" y="482"/>
                    <a:pt x="649" y="490"/>
                    <a:pt x="625" y="498"/>
                  </a:cubicBezTo>
                  <a:cubicBezTo>
                    <a:pt x="609" y="514"/>
                    <a:pt x="593" y="514"/>
                    <a:pt x="593" y="514"/>
                  </a:cubicBezTo>
                  <a:cubicBezTo>
                    <a:pt x="562" y="498"/>
                    <a:pt x="530" y="498"/>
                    <a:pt x="514" y="514"/>
                  </a:cubicBezTo>
                  <a:cubicBezTo>
                    <a:pt x="491" y="522"/>
                    <a:pt x="277" y="577"/>
                    <a:pt x="135" y="609"/>
                  </a:cubicBezTo>
                  <a:cubicBezTo>
                    <a:pt x="79" y="625"/>
                    <a:pt x="24" y="633"/>
                    <a:pt x="24" y="641"/>
                  </a:cubicBezTo>
                  <a:lnTo>
                    <a:pt x="16" y="641"/>
                  </a:lnTo>
                  <a:cubicBezTo>
                    <a:pt x="8" y="641"/>
                    <a:pt x="0" y="633"/>
                    <a:pt x="0" y="625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16" y="301"/>
                    <a:pt x="16" y="301"/>
                    <a:pt x="16" y="301"/>
                  </a:cubicBezTo>
                  <a:cubicBezTo>
                    <a:pt x="32" y="293"/>
                    <a:pt x="182" y="253"/>
                    <a:pt x="261" y="230"/>
                  </a:cubicBezTo>
                  <a:lnTo>
                    <a:pt x="261" y="230"/>
                  </a:lnTo>
                  <a:lnTo>
                    <a:pt x="261" y="230"/>
                  </a:lnTo>
                  <a:cubicBezTo>
                    <a:pt x="269" y="230"/>
                    <a:pt x="340" y="214"/>
                    <a:pt x="411" y="198"/>
                  </a:cubicBezTo>
                  <a:cubicBezTo>
                    <a:pt x="483" y="182"/>
                    <a:pt x="578" y="166"/>
                    <a:pt x="601" y="158"/>
                  </a:cubicBezTo>
                  <a:cubicBezTo>
                    <a:pt x="609" y="158"/>
                    <a:pt x="609" y="158"/>
                    <a:pt x="609" y="158"/>
                  </a:cubicBezTo>
                  <a:cubicBezTo>
                    <a:pt x="657" y="151"/>
                    <a:pt x="657" y="151"/>
                    <a:pt x="672" y="127"/>
                  </a:cubicBezTo>
                  <a:cubicBezTo>
                    <a:pt x="688" y="95"/>
                    <a:pt x="775" y="0"/>
                    <a:pt x="775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0"/>
                  </a:lnTo>
                  <a:lnTo>
                    <a:pt x="783" y="0"/>
                  </a:lnTo>
                  <a:cubicBezTo>
                    <a:pt x="791" y="8"/>
                    <a:pt x="791" y="8"/>
                    <a:pt x="791" y="8"/>
                  </a:cubicBezTo>
                  <a:lnTo>
                    <a:pt x="791" y="8"/>
                  </a:lnTo>
                  <a:cubicBezTo>
                    <a:pt x="799" y="8"/>
                    <a:pt x="799" y="8"/>
                    <a:pt x="799" y="8"/>
                  </a:cubicBezTo>
                  <a:lnTo>
                    <a:pt x="799" y="8"/>
                  </a:lnTo>
                  <a:cubicBezTo>
                    <a:pt x="815" y="24"/>
                    <a:pt x="822" y="48"/>
                    <a:pt x="838" y="79"/>
                  </a:cubicBezTo>
                  <a:cubicBezTo>
                    <a:pt x="838" y="95"/>
                    <a:pt x="846" y="103"/>
                    <a:pt x="854" y="103"/>
                  </a:cubicBezTo>
                  <a:cubicBezTo>
                    <a:pt x="862" y="103"/>
                    <a:pt x="870" y="95"/>
                    <a:pt x="878" y="95"/>
                  </a:cubicBezTo>
                  <a:cubicBezTo>
                    <a:pt x="886" y="87"/>
                    <a:pt x="886" y="87"/>
                    <a:pt x="894" y="87"/>
                  </a:cubicBezTo>
                  <a:cubicBezTo>
                    <a:pt x="902" y="87"/>
                    <a:pt x="909" y="87"/>
                    <a:pt x="917" y="95"/>
                  </a:cubicBezTo>
                  <a:cubicBezTo>
                    <a:pt x="925" y="103"/>
                    <a:pt x="925" y="111"/>
                    <a:pt x="925" y="119"/>
                  </a:cubicBezTo>
                  <a:cubicBezTo>
                    <a:pt x="925" y="135"/>
                    <a:pt x="902" y="151"/>
                    <a:pt x="870" y="158"/>
                  </a:cubicBezTo>
                  <a:cubicBezTo>
                    <a:pt x="854" y="166"/>
                    <a:pt x="854" y="182"/>
                    <a:pt x="854" y="206"/>
                  </a:cubicBezTo>
                  <a:cubicBezTo>
                    <a:pt x="846" y="222"/>
                    <a:pt x="846" y="237"/>
                    <a:pt x="838" y="253"/>
                  </a:cubicBezTo>
                  <a:cubicBezTo>
                    <a:pt x="838" y="269"/>
                    <a:pt x="831" y="277"/>
                    <a:pt x="831" y="285"/>
                  </a:cubicBezTo>
                  <a:cubicBezTo>
                    <a:pt x="831" y="285"/>
                    <a:pt x="838" y="285"/>
                    <a:pt x="854" y="293"/>
                  </a:cubicBezTo>
                  <a:cubicBezTo>
                    <a:pt x="862" y="293"/>
                    <a:pt x="862" y="293"/>
                    <a:pt x="862" y="293"/>
                  </a:cubicBezTo>
                  <a:cubicBezTo>
                    <a:pt x="902" y="301"/>
                    <a:pt x="965" y="340"/>
                    <a:pt x="989" y="356"/>
                  </a:cubicBezTo>
                  <a:cubicBezTo>
                    <a:pt x="997" y="364"/>
                    <a:pt x="997" y="372"/>
                    <a:pt x="997" y="372"/>
                  </a:cubicBezTo>
                  <a:cubicBezTo>
                    <a:pt x="997" y="380"/>
                    <a:pt x="997" y="388"/>
                    <a:pt x="989" y="388"/>
                  </a:cubicBezTo>
                  <a:cubicBezTo>
                    <a:pt x="989" y="395"/>
                    <a:pt x="981" y="395"/>
                    <a:pt x="973" y="404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81" y="411"/>
                    <a:pt x="989" y="411"/>
                  </a:cubicBezTo>
                  <a:cubicBezTo>
                    <a:pt x="997" y="411"/>
                    <a:pt x="1004" y="411"/>
                    <a:pt x="1012" y="411"/>
                  </a:cubicBezTo>
                  <a:cubicBezTo>
                    <a:pt x="1028" y="411"/>
                    <a:pt x="1036" y="419"/>
                    <a:pt x="1044" y="435"/>
                  </a:cubicBezTo>
                  <a:cubicBezTo>
                    <a:pt x="1044" y="443"/>
                    <a:pt x="1044" y="451"/>
                    <a:pt x="1052" y="467"/>
                  </a:cubicBezTo>
                  <a:cubicBezTo>
                    <a:pt x="1060" y="467"/>
                    <a:pt x="1068" y="482"/>
                    <a:pt x="1068" y="490"/>
                  </a:cubicBezTo>
                  <a:lnTo>
                    <a:pt x="1075" y="482"/>
                  </a:lnTo>
                  <a:lnTo>
                    <a:pt x="1075" y="475"/>
                  </a:lnTo>
                  <a:cubicBezTo>
                    <a:pt x="1084" y="475"/>
                    <a:pt x="1084" y="467"/>
                    <a:pt x="1091" y="467"/>
                  </a:cubicBezTo>
                  <a:cubicBezTo>
                    <a:pt x="1099" y="467"/>
                    <a:pt x="1115" y="475"/>
                    <a:pt x="1123" y="475"/>
                  </a:cubicBezTo>
                  <a:cubicBezTo>
                    <a:pt x="1131" y="475"/>
                    <a:pt x="1139" y="482"/>
                    <a:pt x="1147" y="482"/>
                  </a:cubicBezTo>
                  <a:cubicBezTo>
                    <a:pt x="1162" y="482"/>
                    <a:pt x="1170" y="475"/>
                    <a:pt x="1178" y="451"/>
                  </a:cubicBezTo>
                  <a:cubicBezTo>
                    <a:pt x="1178" y="443"/>
                    <a:pt x="1194" y="435"/>
                    <a:pt x="1202" y="435"/>
                  </a:cubicBezTo>
                  <a:cubicBezTo>
                    <a:pt x="1210" y="435"/>
                    <a:pt x="1218" y="435"/>
                    <a:pt x="1226" y="427"/>
                  </a:cubicBezTo>
                  <a:cubicBezTo>
                    <a:pt x="1234" y="419"/>
                    <a:pt x="1234" y="411"/>
                    <a:pt x="1226" y="404"/>
                  </a:cubicBezTo>
                  <a:cubicBezTo>
                    <a:pt x="1226" y="395"/>
                    <a:pt x="1210" y="388"/>
                    <a:pt x="1202" y="388"/>
                  </a:cubicBezTo>
                  <a:cubicBezTo>
                    <a:pt x="1194" y="388"/>
                    <a:pt x="1186" y="388"/>
                    <a:pt x="1178" y="380"/>
                  </a:cubicBezTo>
                  <a:cubicBezTo>
                    <a:pt x="1170" y="380"/>
                    <a:pt x="1170" y="372"/>
                    <a:pt x="1170" y="364"/>
                  </a:cubicBezTo>
                  <a:cubicBezTo>
                    <a:pt x="1170" y="356"/>
                    <a:pt x="1170" y="348"/>
                    <a:pt x="1170" y="348"/>
                  </a:cubicBezTo>
                  <a:cubicBezTo>
                    <a:pt x="1162" y="340"/>
                    <a:pt x="1155" y="340"/>
                    <a:pt x="1147" y="340"/>
                  </a:cubicBezTo>
                  <a:cubicBezTo>
                    <a:pt x="1139" y="340"/>
                    <a:pt x="1139" y="340"/>
                    <a:pt x="1139" y="340"/>
                  </a:cubicBezTo>
                  <a:cubicBezTo>
                    <a:pt x="1123" y="340"/>
                    <a:pt x="1107" y="340"/>
                    <a:pt x="1107" y="309"/>
                  </a:cubicBezTo>
                  <a:cubicBezTo>
                    <a:pt x="1107" y="301"/>
                    <a:pt x="1115" y="301"/>
                    <a:pt x="1123" y="301"/>
                  </a:cubicBezTo>
                  <a:cubicBezTo>
                    <a:pt x="1131" y="301"/>
                    <a:pt x="1147" y="309"/>
                    <a:pt x="1162" y="309"/>
                  </a:cubicBezTo>
                  <a:cubicBezTo>
                    <a:pt x="1178" y="317"/>
                    <a:pt x="1186" y="317"/>
                    <a:pt x="1194" y="324"/>
                  </a:cubicBezTo>
                  <a:cubicBezTo>
                    <a:pt x="1218" y="332"/>
                    <a:pt x="1226" y="340"/>
                    <a:pt x="1234" y="364"/>
                  </a:cubicBezTo>
                  <a:cubicBezTo>
                    <a:pt x="1242" y="372"/>
                    <a:pt x="1242" y="388"/>
                    <a:pt x="1257" y="395"/>
                  </a:cubicBezTo>
                  <a:cubicBezTo>
                    <a:pt x="1281" y="451"/>
                    <a:pt x="1289" y="506"/>
                    <a:pt x="1289" y="538"/>
                  </a:cubicBezTo>
                  <a:cubicBezTo>
                    <a:pt x="1281" y="538"/>
                    <a:pt x="1281" y="546"/>
                    <a:pt x="1281" y="554"/>
                  </a:cubicBezTo>
                  <a:cubicBezTo>
                    <a:pt x="1281" y="562"/>
                    <a:pt x="1281" y="570"/>
                    <a:pt x="1273" y="570"/>
                  </a:cubicBezTo>
                  <a:cubicBezTo>
                    <a:pt x="1273" y="570"/>
                    <a:pt x="1273" y="562"/>
                    <a:pt x="1265" y="554"/>
                  </a:cubicBezTo>
                  <a:cubicBezTo>
                    <a:pt x="1257" y="538"/>
                    <a:pt x="1265" y="522"/>
                    <a:pt x="1265" y="506"/>
                  </a:cubicBezTo>
                  <a:cubicBezTo>
                    <a:pt x="1265" y="498"/>
                    <a:pt x="1265" y="490"/>
                    <a:pt x="1265" y="482"/>
                  </a:cubicBezTo>
                  <a:cubicBezTo>
                    <a:pt x="1265" y="475"/>
                    <a:pt x="1265" y="475"/>
                    <a:pt x="1265" y="475"/>
                  </a:cubicBezTo>
                  <a:cubicBezTo>
                    <a:pt x="1257" y="475"/>
                    <a:pt x="1242" y="490"/>
                    <a:pt x="1242" y="498"/>
                  </a:cubicBezTo>
                  <a:cubicBezTo>
                    <a:pt x="1242" y="506"/>
                    <a:pt x="1242" y="514"/>
                    <a:pt x="1234" y="514"/>
                  </a:cubicBezTo>
                  <a:lnTo>
                    <a:pt x="1226" y="514"/>
                  </a:lnTo>
                  <a:cubicBezTo>
                    <a:pt x="1218" y="514"/>
                    <a:pt x="1210" y="506"/>
                    <a:pt x="1202" y="506"/>
                  </a:cubicBezTo>
                  <a:cubicBezTo>
                    <a:pt x="1194" y="506"/>
                    <a:pt x="1186" y="498"/>
                    <a:pt x="1186" y="498"/>
                  </a:cubicBezTo>
                  <a:cubicBezTo>
                    <a:pt x="1178" y="498"/>
                    <a:pt x="1178" y="498"/>
                    <a:pt x="1178" y="506"/>
                  </a:cubicBezTo>
                  <a:cubicBezTo>
                    <a:pt x="1178" y="514"/>
                    <a:pt x="1170" y="522"/>
                    <a:pt x="1162" y="530"/>
                  </a:cubicBezTo>
                  <a:cubicBezTo>
                    <a:pt x="1162" y="546"/>
                    <a:pt x="1155" y="546"/>
                    <a:pt x="1147" y="546"/>
                  </a:cubicBezTo>
                  <a:cubicBezTo>
                    <a:pt x="1147" y="546"/>
                    <a:pt x="1139" y="546"/>
                    <a:pt x="1139" y="538"/>
                  </a:cubicBezTo>
                  <a:lnTo>
                    <a:pt x="1139" y="538"/>
                  </a:lnTo>
                  <a:cubicBezTo>
                    <a:pt x="1131" y="538"/>
                    <a:pt x="1107" y="570"/>
                    <a:pt x="1091" y="593"/>
                  </a:cubicBezTo>
                  <a:cubicBezTo>
                    <a:pt x="1084" y="601"/>
                    <a:pt x="1075" y="609"/>
                    <a:pt x="1068" y="609"/>
                  </a:cubicBezTo>
                  <a:cubicBezTo>
                    <a:pt x="1052" y="609"/>
                    <a:pt x="1036" y="601"/>
                    <a:pt x="1028" y="585"/>
                  </a:cubicBezTo>
                  <a:cubicBezTo>
                    <a:pt x="1028" y="577"/>
                    <a:pt x="1028" y="577"/>
                    <a:pt x="1028" y="577"/>
                  </a:cubicBezTo>
                  <a:cubicBezTo>
                    <a:pt x="1028" y="562"/>
                    <a:pt x="1028" y="554"/>
                    <a:pt x="1012" y="554"/>
                  </a:cubicBezTo>
                  <a:cubicBezTo>
                    <a:pt x="1004" y="554"/>
                    <a:pt x="997" y="554"/>
                    <a:pt x="989" y="554"/>
                  </a:cubicBezTo>
                  <a:cubicBezTo>
                    <a:pt x="965" y="554"/>
                    <a:pt x="965" y="570"/>
                    <a:pt x="965" y="585"/>
                  </a:cubicBezTo>
                  <a:cubicBezTo>
                    <a:pt x="957" y="601"/>
                    <a:pt x="957" y="617"/>
                    <a:pt x="941" y="641"/>
                  </a:cubicBezTo>
                  <a:cubicBezTo>
                    <a:pt x="933" y="648"/>
                    <a:pt x="933" y="648"/>
                    <a:pt x="933" y="648"/>
                  </a:cubicBezTo>
                  <a:cubicBezTo>
                    <a:pt x="909" y="672"/>
                    <a:pt x="902" y="688"/>
                    <a:pt x="886" y="688"/>
                  </a:cubicBezTo>
                  <a:close/>
                  <a:moveTo>
                    <a:pt x="767" y="538"/>
                  </a:moveTo>
                  <a:lnTo>
                    <a:pt x="767" y="538"/>
                  </a:lnTo>
                  <a:cubicBezTo>
                    <a:pt x="775" y="546"/>
                    <a:pt x="775" y="546"/>
                    <a:pt x="783" y="554"/>
                  </a:cubicBezTo>
                  <a:cubicBezTo>
                    <a:pt x="799" y="570"/>
                    <a:pt x="815" y="570"/>
                    <a:pt x="822" y="577"/>
                  </a:cubicBezTo>
                  <a:cubicBezTo>
                    <a:pt x="838" y="577"/>
                    <a:pt x="846" y="585"/>
                    <a:pt x="846" y="609"/>
                  </a:cubicBezTo>
                  <a:cubicBezTo>
                    <a:pt x="854" y="633"/>
                    <a:pt x="846" y="648"/>
                    <a:pt x="846" y="657"/>
                  </a:cubicBezTo>
                  <a:cubicBezTo>
                    <a:pt x="838" y="657"/>
                    <a:pt x="838" y="664"/>
                    <a:pt x="838" y="664"/>
                  </a:cubicBezTo>
                  <a:cubicBezTo>
                    <a:pt x="846" y="664"/>
                    <a:pt x="854" y="672"/>
                    <a:pt x="854" y="672"/>
                  </a:cubicBezTo>
                  <a:cubicBezTo>
                    <a:pt x="870" y="672"/>
                    <a:pt x="878" y="680"/>
                    <a:pt x="886" y="680"/>
                  </a:cubicBezTo>
                  <a:cubicBezTo>
                    <a:pt x="894" y="680"/>
                    <a:pt x="902" y="672"/>
                    <a:pt x="925" y="641"/>
                  </a:cubicBezTo>
                  <a:cubicBezTo>
                    <a:pt x="933" y="641"/>
                    <a:pt x="933" y="641"/>
                    <a:pt x="933" y="641"/>
                  </a:cubicBezTo>
                  <a:cubicBezTo>
                    <a:pt x="949" y="617"/>
                    <a:pt x="949" y="601"/>
                    <a:pt x="957" y="585"/>
                  </a:cubicBezTo>
                  <a:cubicBezTo>
                    <a:pt x="957" y="570"/>
                    <a:pt x="957" y="554"/>
                    <a:pt x="989" y="546"/>
                  </a:cubicBezTo>
                  <a:cubicBezTo>
                    <a:pt x="997" y="546"/>
                    <a:pt x="1004" y="546"/>
                    <a:pt x="1012" y="546"/>
                  </a:cubicBezTo>
                  <a:cubicBezTo>
                    <a:pt x="1036" y="546"/>
                    <a:pt x="1036" y="562"/>
                    <a:pt x="1036" y="577"/>
                  </a:cubicBezTo>
                  <a:cubicBezTo>
                    <a:pt x="1036" y="577"/>
                    <a:pt x="1036" y="577"/>
                    <a:pt x="1036" y="585"/>
                  </a:cubicBezTo>
                  <a:cubicBezTo>
                    <a:pt x="1044" y="593"/>
                    <a:pt x="1052" y="601"/>
                    <a:pt x="1068" y="601"/>
                  </a:cubicBezTo>
                  <a:cubicBezTo>
                    <a:pt x="1068" y="601"/>
                    <a:pt x="1084" y="601"/>
                    <a:pt x="1084" y="593"/>
                  </a:cubicBezTo>
                  <a:cubicBezTo>
                    <a:pt x="1099" y="562"/>
                    <a:pt x="1123" y="530"/>
                    <a:pt x="1139" y="530"/>
                  </a:cubicBezTo>
                  <a:cubicBezTo>
                    <a:pt x="1139" y="530"/>
                    <a:pt x="1139" y="530"/>
                    <a:pt x="1147" y="538"/>
                  </a:cubicBezTo>
                  <a:lnTo>
                    <a:pt x="1147" y="546"/>
                  </a:lnTo>
                  <a:cubicBezTo>
                    <a:pt x="1147" y="546"/>
                    <a:pt x="1155" y="538"/>
                    <a:pt x="1162" y="530"/>
                  </a:cubicBezTo>
                  <a:cubicBezTo>
                    <a:pt x="1162" y="522"/>
                    <a:pt x="1170" y="514"/>
                    <a:pt x="1170" y="506"/>
                  </a:cubicBezTo>
                  <a:cubicBezTo>
                    <a:pt x="1170" y="498"/>
                    <a:pt x="1178" y="498"/>
                    <a:pt x="1186" y="498"/>
                  </a:cubicBezTo>
                  <a:cubicBezTo>
                    <a:pt x="1186" y="498"/>
                    <a:pt x="1194" y="498"/>
                    <a:pt x="1202" y="498"/>
                  </a:cubicBezTo>
                  <a:cubicBezTo>
                    <a:pt x="1218" y="498"/>
                    <a:pt x="1226" y="506"/>
                    <a:pt x="1226" y="506"/>
                  </a:cubicBezTo>
                  <a:cubicBezTo>
                    <a:pt x="1234" y="506"/>
                    <a:pt x="1234" y="506"/>
                    <a:pt x="1234" y="506"/>
                  </a:cubicBezTo>
                  <a:cubicBezTo>
                    <a:pt x="1234" y="506"/>
                    <a:pt x="1234" y="506"/>
                    <a:pt x="1234" y="498"/>
                  </a:cubicBezTo>
                  <a:cubicBezTo>
                    <a:pt x="1242" y="490"/>
                    <a:pt x="1249" y="467"/>
                    <a:pt x="1265" y="467"/>
                  </a:cubicBezTo>
                  <a:cubicBezTo>
                    <a:pt x="1265" y="467"/>
                    <a:pt x="1273" y="467"/>
                    <a:pt x="1273" y="475"/>
                  </a:cubicBezTo>
                  <a:cubicBezTo>
                    <a:pt x="1273" y="490"/>
                    <a:pt x="1273" y="498"/>
                    <a:pt x="1273" y="506"/>
                  </a:cubicBezTo>
                  <a:cubicBezTo>
                    <a:pt x="1273" y="522"/>
                    <a:pt x="1265" y="538"/>
                    <a:pt x="1273" y="554"/>
                  </a:cubicBezTo>
                  <a:lnTo>
                    <a:pt x="1273" y="554"/>
                  </a:lnTo>
                  <a:lnTo>
                    <a:pt x="1273" y="554"/>
                  </a:lnTo>
                  <a:cubicBezTo>
                    <a:pt x="1273" y="546"/>
                    <a:pt x="1281" y="538"/>
                    <a:pt x="1281" y="530"/>
                  </a:cubicBezTo>
                  <a:cubicBezTo>
                    <a:pt x="1289" y="506"/>
                    <a:pt x="1273" y="451"/>
                    <a:pt x="1249" y="404"/>
                  </a:cubicBezTo>
                  <a:cubicBezTo>
                    <a:pt x="1242" y="388"/>
                    <a:pt x="1234" y="372"/>
                    <a:pt x="1226" y="364"/>
                  </a:cubicBezTo>
                  <a:cubicBezTo>
                    <a:pt x="1218" y="340"/>
                    <a:pt x="1210" y="332"/>
                    <a:pt x="1194" y="332"/>
                  </a:cubicBezTo>
                  <a:cubicBezTo>
                    <a:pt x="1186" y="324"/>
                    <a:pt x="1170" y="324"/>
                    <a:pt x="1162" y="317"/>
                  </a:cubicBezTo>
                  <a:cubicBezTo>
                    <a:pt x="1147" y="309"/>
                    <a:pt x="1131" y="309"/>
                    <a:pt x="1123" y="309"/>
                  </a:cubicBezTo>
                  <a:lnTo>
                    <a:pt x="1115" y="309"/>
                  </a:lnTo>
                  <a:cubicBezTo>
                    <a:pt x="1115" y="332"/>
                    <a:pt x="1123" y="332"/>
                    <a:pt x="1139" y="332"/>
                  </a:cubicBezTo>
                  <a:cubicBezTo>
                    <a:pt x="1147" y="332"/>
                    <a:pt x="1147" y="332"/>
                    <a:pt x="1147" y="332"/>
                  </a:cubicBezTo>
                  <a:cubicBezTo>
                    <a:pt x="1155" y="332"/>
                    <a:pt x="1162" y="332"/>
                    <a:pt x="1170" y="340"/>
                  </a:cubicBezTo>
                  <a:cubicBezTo>
                    <a:pt x="1178" y="348"/>
                    <a:pt x="1178" y="356"/>
                    <a:pt x="1178" y="364"/>
                  </a:cubicBezTo>
                  <a:cubicBezTo>
                    <a:pt x="1178" y="372"/>
                    <a:pt x="1178" y="372"/>
                    <a:pt x="1186" y="380"/>
                  </a:cubicBezTo>
                  <a:cubicBezTo>
                    <a:pt x="1186" y="380"/>
                    <a:pt x="1194" y="388"/>
                    <a:pt x="1202" y="388"/>
                  </a:cubicBezTo>
                  <a:cubicBezTo>
                    <a:pt x="1210" y="388"/>
                    <a:pt x="1226" y="388"/>
                    <a:pt x="1234" y="404"/>
                  </a:cubicBezTo>
                  <a:cubicBezTo>
                    <a:pt x="1242" y="411"/>
                    <a:pt x="1242" y="419"/>
                    <a:pt x="1234" y="427"/>
                  </a:cubicBezTo>
                  <a:cubicBezTo>
                    <a:pt x="1226" y="443"/>
                    <a:pt x="1210" y="443"/>
                    <a:pt x="1202" y="443"/>
                  </a:cubicBezTo>
                  <a:cubicBezTo>
                    <a:pt x="1194" y="443"/>
                    <a:pt x="1186" y="451"/>
                    <a:pt x="1186" y="451"/>
                  </a:cubicBezTo>
                  <a:cubicBezTo>
                    <a:pt x="1178" y="467"/>
                    <a:pt x="1170" y="490"/>
                    <a:pt x="1147" y="490"/>
                  </a:cubicBezTo>
                  <a:cubicBezTo>
                    <a:pt x="1147" y="490"/>
                    <a:pt x="1147" y="490"/>
                    <a:pt x="1139" y="490"/>
                  </a:cubicBezTo>
                  <a:cubicBezTo>
                    <a:pt x="1139" y="490"/>
                    <a:pt x="1131" y="482"/>
                    <a:pt x="1123" y="482"/>
                  </a:cubicBezTo>
                  <a:cubicBezTo>
                    <a:pt x="1115" y="482"/>
                    <a:pt x="1099" y="475"/>
                    <a:pt x="1091" y="475"/>
                  </a:cubicBezTo>
                  <a:cubicBezTo>
                    <a:pt x="1091" y="475"/>
                    <a:pt x="1084" y="475"/>
                    <a:pt x="1084" y="482"/>
                  </a:cubicBezTo>
                  <a:cubicBezTo>
                    <a:pt x="1084" y="482"/>
                    <a:pt x="1084" y="482"/>
                    <a:pt x="1075" y="490"/>
                  </a:cubicBezTo>
                  <a:cubicBezTo>
                    <a:pt x="1075" y="490"/>
                    <a:pt x="1075" y="490"/>
                    <a:pt x="1068" y="490"/>
                  </a:cubicBezTo>
                  <a:cubicBezTo>
                    <a:pt x="1068" y="490"/>
                    <a:pt x="1060" y="490"/>
                    <a:pt x="1044" y="467"/>
                  </a:cubicBezTo>
                  <a:cubicBezTo>
                    <a:pt x="1044" y="459"/>
                    <a:pt x="1036" y="443"/>
                    <a:pt x="1036" y="435"/>
                  </a:cubicBezTo>
                  <a:cubicBezTo>
                    <a:pt x="1028" y="427"/>
                    <a:pt x="1028" y="419"/>
                    <a:pt x="1012" y="419"/>
                  </a:cubicBezTo>
                  <a:cubicBezTo>
                    <a:pt x="1004" y="419"/>
                    <a:pt x="997" y="419"/>
                    <a:pt x="989" y="419"/>
                  </a:cubicBezTo>
                  <a:cubicBezTo>
                    <a:pt x="973" y="419"/>
                    <a:pt x="965" y="419"/>
                    <a:pt x="965" y="411"/>
                  </a:cubicBezTo>
                  <a:cubicBezTo>
                    <a:pt x="957" y="411"/>
                    <a:pt x="965" y="404"/>
                    <a:pt x="973" y="395"/>
                  </a:cubicBezTo>
                  <a:cubicBezTo>
                    <a:pt x="973" y="395"/>
                    <a:pt x="981" y="388"/>
                    <a:pt x="981" y="380"/>
                  </a:cubicBezTo>
                  <a:cubicBezTo>
                    <a:pt x="989" y="380"/>
                    <a:pt x="997" y="380"/>
                    <a:pt x="997" y="372"/>
                  </a:cubicBezTo>
                  <a:cubicBezTo>
                    <a:pt x="997" y="372"/>
                    <a:pt x="989" y="364"/>
                    <a:pt x="981" y="364"/>
                  </a:cubicBezTo>
                  <a:cubicBezTo>
                    <a:pt x="965" y="340"/>
                    <a:pt x="894" y="309"/>
                    <a:pt x="862" y="301"/>
                  </a:cubicBezTo>
                  <a:cubicBezTo>
                    <a:pt x="854" y="293"/>
                    <a:pt x="854" y="293"/>
                    <a:pt x="854" y="293"/>
                  </a:cubicBezTo>
                  <a:cubicBezTo>
                    <a:pt x="838" y="293"/>
                    <a:pt x="831" y="293"/>
                    <a:pt x="822" y="285"/>
                  </a:cubicBezTo>
                  <a:cubicBezTo>
                    <a:pt x="822" y="277"/>
                    <a:pt x="822" y="269"/>
                    <a:pt x="838" y="253"/>
                  </a:cubicBezTo>
                  <a:cubicBezTo>
                    <a:pt x="838" y="237"/>
                    <a:pt x="838" y="222"/>
                    <a:pt x="846" y="206"/>
                  </a:cubicBezTo>
                  <a:cubicBezTo>
                    <a:pt x="846" y="182"/>
                    <a:pt x="846" y="158"/>
                    <a:pt x="870" y="151"/>
                  </a:cubicBezTo>
                  <a:cubicBezTo>
                    <a:pt x="902" y="143"/>
                    <a:pt x="917" y="135"/>
                    <a:pt x="917" y="119"/>
                  </a:cubicBezTo>
                  <a:cubicBezTo>
                    <a:pt x="917" y="111"/>
                    <a:pt x="917" y="103"/>
                    <a:pt x="909" y="95"/>
                  </a:cubicBezTo>
                  <a:cubicBezTo>
                    <a:pt x="909" y="95"/>
                    <a:pt x="902" y="95"/>
                    <a:pt x="894" y="95"/>
                  </a:cubicBezTo>
                  <a:cubicBezTo>
                    <a:pt x="894" y="95"/>
                    <a:pt x="886" y="95"/>
                    <a:pt x="886" y="103"/>
                  </a:cubicBezTo>
                  <a:cubicBezTo>
                    <a:pt x="870" y="103"/>
                    <a:pt x="862" y="111"/>
                    <a:pt x="854" y="111"/>
                  </a:cubicBezTo>
                  <a:cubicBezTo>
                    <a:pt x="838" y="111"/>
                    <a:pt x="831" y="103"/>
                    <a:pt x="831" y="87"/>
                  </a:cubicBezTo>
                  <a:cubicBezTo>
                    <a:pt x="815" y="55"/>
                    <a:pt x="807" y="32"/>
                    <a:pt x="791" y="16"/>
                  </a:cubicBezTo>
                  <a:cubicBezTo>
                    <a:pt x="791" y="16"/>
                    <a:pt x="783" y="16"/>
                    <a:pt x="783" y="8"/>
                  </a:cubicBezTo>
                  <a:lnTo>
                    <a:pt x="783" y="8"/>
                  </a:lnTo>
                  <a:lnTo>
                    <a:pt x="775" y="8"/>
                  </a:lnTo>
                  <a:cubicBezTo>
                    <a:pt x="759" y="32"/>
                    <a:pt x="688" y="111"/>
                    <a:pt x="680" y="127"/>
                  </a:cubicBezTo>
                  <a:cubicBezTo>
                    <a:pt x="664" y="158"/>
                    <a:pt x="657" y="158"/>
                    <a:pt x="617" y="166"/>
                  </a:cubicBezTo>
                  <a:cubicBezTo>
                    <a:pt x="601" y="166"/>
                    <a:pt x="601" y="166"/>
                    <a:pt x="601" y="166"/>
                  </a:cubicBezTo>
                  <a:cubicBezTo>
                    <a:pt x="578" y="166"/>
                    <a:pt x="491" y="190"/>
                    <a:pt x="411" y="206"/>
                  </a:cubicBezTo>
                  <a:cubicBezTo>
                    <a:pt x="325" y="222"/>
                    <a:pt x="269" y="237"/>
                    <a:pt x="261" y="237"/>
                  </a:cubicBezTo>
                  <a:cubicBezTo>
                    <a:pt x="245" y="245"/>
                    <a:pt x="48" y="301"/>
                    <a:pt x="16" y="309"/>
                  </a:cubicBezTo>
                  <a:cubicBezTo>
                    <a:pt x="8" y="625"/>
                    <a:pt x="8" y="625"/>
                    <a:pt x="8" y="625"/>
                  </a:cubicBezTo>
                  <a:cubicBezTo>
                    <a:pt x="8" y="625"/>
                    <a:pt x="8" y="633"/>
                    <a:pt x="16" y="633"/>
                  </a:cubicBezTo>
                  <a:cubicBezTo>
                    <a:pt x="16" y="633"/>
                    <a:pt x="16" y="633"/>
                    <a:pt x="24" y="633"/>
                  </a:cubicBezTo>
                  <a:cubicBezTo>
                    <a:pt x="24" y="625"/>
                    <a:pt x="64" y="617"/>
                    <a:pt x="135" y="601"/>
                  </a:cubicBezTo>
                  <a:cubicBezTo>
                    <a:pt x="269" y="570"/>
                    <a:pt x="491" y="514"/>
                    <a:pt x="514" y="506"/>
                  </a:cubicBezTo>
                  <a:cubicBezTo>
                    <a:pt x="530" y="490"/>
                    <a:pt x="562" y="490"/>
                    <a:pt x="593" y="506"/>
                  </a:cubicBezTo>
                  <a:cubicBezTo>
                    <a:pt x="601" y="506"/>
                    <a:pt x="609" y="498"/>
                    <a:pt x="625" y="498"/>
                  </a:cubicBezTo>
                  <a:cubicBezTo>
                    <a:pt x="649" y="482"/>
                    <a:pt x="680" y="475"/>
                    <a:pt x="704" y="475"/>
                  </a:cubicBezTo>
                  <a:lnTo>
                    <a:pt x="712" y="475"/>
                  </a:lnTo>
                  <a:cubicBezTo>
                    <a:pt x="728" y="482"/>
                    <a:pt x="751" y="514"/>
                    <a:pt x="767" y="53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0" name="Freeform 765"/>
            <p:cNvSpPr>
              <a:spLocks noChangeArrowheads="1"/>
            </p:cNvSpPr>
            <p:nvPr/>
          </p:nvSpPr>
          <p:spPr bwMode="auto">
            <a:xfrm>
              <a:off x="21606894" y="5672021"/>
              <a:ext cx="340939" cy="345577"/>
            </a:xfrm>
            <a:custGeom>
              <a:avLst/>
              <a:gdLst>
                <a:gd name="T0" fmla="*/ 8 w 649"/>
                <a:gd name="T1" fmla="*/ 222 h 658"/>
                <a:gd name="T2" fmla="*/ 8 w 649"/>
                <a:gd name="T3" fmla="*/ 222 h 658"/>
                <a:gd name="T4" fmla="*/ 32 w 649"/>
                <a:gd name="T5" fmla="*/ 325 h 658"/>
                <a:gd name="T6" fmla="*/ 63 w 649"/>
                <a:gd name="T7" fmla="*/ 459 h 658"/>
                <a:gd name="T8" fmla="*/ 79 w 649"/>
                <a:gd name="T9" fmla="*/ 506 h 658"/>
                <a:gd name="T10" fmla="*/ 71 w 649"/>
                <a:gd name="T11" fmla="*/ 554 h 658"/>
                <a:gd name="T12" fmla="*/ 32 w 649"/>
                <a:gd name="T13" fmla="*/ 617 h 658"/>
                <a:gd name="T14" fmla="*/ 63 w 649"/>
                <a:gd name="T15" fmla="*/ 657 h 658"/>
                <a:gd name="T16" fmla="*/ 127 w 649"/>
                <a:gd name="T17" fmla="*/ 601 h 658"/>
                <a:gd name="T18" fmla="*/ 269 w 649"/>
                <a:gd name="T19" fmla="*/ 475 h 658"/>
                <a:gd name="T20" fmla="*/ 514 w 649"/>
                <a:gd name="T21" fmla="*/ 388 h 658"/>
                <a:gd name="T22" fmla="*/ 648 w 649"/>
                <a:gd name="T23" fmla="*/ 325 h 658"/>
                <a:gd name="T24" fmla="*/ 593 w 649"/>
                <a:gd name="T25" fmla="*/ 80 h 658"/>
                <a:gd name="T26" fmla="*/ 585 w 649"/>
                <a:gd name="T27" fmla="*/ 16 h 658"/>
                <a:gd name="T28" fmla="*/ 577 w 649"/>
                <a:gd name="T29" fmla="*/ 16 h 658"/>
                <a:gd name="T30" fmla="*/ 498 w 649"/>
                <a:gd name="T31" fmla="*/ 16 h 658"/>
                <a:gd name="T32" fmla="*/ 8 w 649"/>
                <a:gd name="T33" fmla="*/ 143 h 658"/>
                <a:gd name="T34" fmla="*/ 0 w 649"/>
                <a:gd name="T35" fmla="*/ 143 h 658"/>
                <a:gd name="T36" fmla="*/ 0 w 649"/>
                <a:gd name="T37" fmla="*/ 143 h 658"/>
                <a:gd name="T38" fmla="*/ 8 w 649"/>
                <a:gd name="T39" fmla="*/ 22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9" h="658">
                  <a:moveTo>
                    <a:pt x="8" y="222"/>
                  </a:moveTo>
                  <a:lnTo>
                    <a:pt x="8" y="222"/>
                  </a:lnTo>
                  <a:cubicBezTo>
                    <a:pt x="8" y="230"/>
                    <a:pt x="16" y="293"/>
                    <a:pt x="32" y="325"/>
                  </a:cubicBezTo>
                  <a:cubicBezTo>
                    <a:pt x="48" y="364"/>
                    <a:pt x="63" y="435"/>
                    <a:pt x="63" y="459"/>
                  </a:cubicBezTo>
                  <a:cubicBezTo>
                    <a:pt x="63" y="483"/>
                    <a:pt x="71" y="491"/>
                    <a:pt x="79" y="506"/>
                  </a:cubicBezTo>
                  <a:cubicBezTo>
                    <a:pt x="87" y="522"/>
                    <a:pt x="87" y="546"/>
                    <a:pt x="71" y="554"/>
                  </a:cubicBezTo>
                  <a:cubicBezTo>
                    <a:pt x="56" y="570"/>
                    <a:pt x="32" y="601"/>
                    <a:pt x="32" y="617"/>
                  </a:cubicBezTo>
                  <a:cubicBezTo>
                    <a:pt x="40" y="625"/>
                    <a:pt x="56" y="641"/>
                    <a:pt x="63" y="657"/>
                  </a:cubicBezTo>
                  <a:cubicBezTo>
                    <a:pt x="87" y="641"/>
                    <a:pt x="111" y="625"/>
                    <a:pt x="127" y="601"/>
                  </a:cubicBezTo>
                  <a:cubicBezTo>
                    <a:pt x="158" y="562"/>
                    <a:pt x="222" y="514"/>
                    <a:pt x="269" y="475"/>
                  </a:cubicBezTo>
                  <a:cubicBezTo>
                    <a:pt x="324" y="435"/>
                    <a:pt x="475" y="396"/>
                    <a:pt x="514" y="388"/>
                  </a:cubicBezTo>
                  <a:cubicBezTo>
                    <a:pt x="530" y="380"/>
                    <a:pt x="593" y="348"/>
                    <a:pt x="648" y="325"/>
                  </a:cubicBezTo>
                  <a:cubicBezTo>
                    <a:pt x="633" y="230"/>
                    <a:pt x="593" y="95"/>
                    <a:pt x="593" y="80"/>
                  </a:cubicBezTo>
                  <a:cubicBezTo>
                    <a:pt x="585" y="72"/>
                    <a:pt x="585" y="40"/>
                    <a:pt x="585" y="16"/>
                  </a:cubicBezTo>
                  <a:cubicBezTo>
                    <a:pt x="577" y="16"/>
                    <a:pt x="577" y="16"/>
                    <a:pt x="577" y="16"/>
                  </a:cubicBezTo>
                  <a:cubicBezTo>
                    <a:pt x="569" y="16"/>
                    <a:pt x="530" y="0"/>
                    <a:pt x="498" y="16"/>
                  </a:cubicBezTo>
                  <a:cubicBezTo>
                    <a:pt x="467" y="32"/>
                    <a:pt x="24" y="135"/>
                    <a:pt x="8" y="143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0" y="151"/>
                    <a:pt x="0" y="214"/>
                    <a:pt x="8" y="22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1" name="Freeform 766"/>
            <p:cNvSpPr>
              <a:spLocks noChangeArrowheads="1"/>
            </p:cNvSpPr>
            <p:nvPr/>
          </p:nvSpPr>
          <p:spPr bwMode="auto">
            <a:xfrm>
              <a:off x="21602255" y="5672021"/>
              <a:ext cx="345577" cy="350216"/>
            </a:xfrm>
            <a:custGeom>
              <a:avLst/>
              <a:gdLst>
                <a:gd name="T0" fmla="*/ 71 w 657"/>
                <a:gd name="T1" fmla="*/ 664 h 665"/>
                <a:gd name="T2" fmla="*/ 71 w 657"/>
                <a:gd name="T3" fmla="*/ 664 h 665"/>
                <a:gd name="T4" fmla="*/ 71 w 657"/>
                <a:gd name="T5" fmla="*/ 657 h 665"/>
                <a:gd name="T6" fmla="*/ 40 w 657"/>
                <a:gd name="T7" fmla="*/ 617 h 665"/>
                <a:gd name="T8" fmla="*/ 79 w 657"/>
                <a:gd name="T9" fmla="*/ 554 h 665"/>
                <a:gd name="T10" fmla="*/ 79 w 657"/>
                <a:gd name="T11" fmla="*/ 506 h 665"/>
                <a:gd name="T12" fmla="*/ 71 w 657"/>
                <a:gd name="T13" fmla="*/ 491 h 665"/>
                <a:gd name="T14" fmla="*/ 64 w 657"/>
                <a:gd name="T15" fmla="*/ 459 h 665"/>
                <a:gd name="T16" fmla="*/ 40 w 657"/>
                <a:gd name="T17" fmla="*/ 332 h 665"/>
                <a:gd name="T18" fmla="*/ 16 w 657"/>
                <a:gd name="T19" fmla="*/ 245 h 665"/>
                <a:gd name="T20" fmla="*/ 8 w 657"/>
                <a:gd name="T21" fmla="*/ 222 h 665"/>
                <a:gd name="T22" fmla="*/ 8 w 657"/>
                <a:gd name="T23" fmla="*/ 174 h 665"/>
                <a:gd name="T24" fmla="*/ 0 w 657"/>
                <a:gd name="T25" fmla="*/ 151 h 665"/>
                <a:gd name="T26" fmla="*/ 0 w 657"/>
                <a:gd name="T27" fmla="*/ 143 h 665"/>
                <a:gd name="T28" fmla="*/ 0 w 657"/>
                <a:gd name="T29" fmla="*/ 143 h 665"/>
                <a:gd name="T30" fmla="*/ 8 w 657"/>
                <a:gd name="T31" fmla="*/ 143 h 665"/>
                <a:gd name="T32" fmla="*/ 16 w 657"/>
                <a:gd name="T33" fmla="*/ 143 h 665"/>
                <a:gd name="T34" fmla="*/ 127 w 657"/>
                <a:gd name="T35" fmla="*/ 111 h 665"/>
                <a:gd name="T36" fmla="*/ 506 w 657"/>
                <a:gd name="T37" fmla="*/ 16 h 665"/>
                <a:gd name="T38" fmla="*/ 585 w 657"/>
                <a:gd name="T39" fmla="*/ 16 h 665"/>
                <a:gd name="T40" fmla="*/ 585 w 657"/>
                <a:gd name="T41" fmla="*/ 16 h 665"/>
                <a:gd name="T42" fmla="*/ 593 w 657"/>
                <a:gd name="T43" fmla="*/ 16 h 665"/>
                <a:gd name="T44" fmla="*/ 593 w 657"/>
                <a:gd name="T45" fmla="*/ 16 h 665"/>
                <a:gd name="T46" fmla="*/ 601 w 657"/>
                <a:gd name="T47" fmla="*/ 80 h 665"/>
                <a:gd name="T48" fmla="*/ 656 w 657"/>
                <a:gd name="T49" fmla="*/ 325 h 665"/>
                <a:gd name="T50" fmla="*/ 656 w 657"/>
                <a:gd name="T51" fmla="*/ 325 h 665"/>
                <a:gd name="T52" fmla="*/ 656 w 657"/>
                <a:gd name="T53" fmla="*/ 325 h 665"/>
                <a:gd name="T54" fmla="*/ 617 w 657"/>
                <a:gd name="T55" fmla="*/ 340 h 665"/>
                <a:gd name="T56" fmla="*/ 522 w 657"/>
                <a:gd name="T57" fmla="*/ 388 h 665"/>
                <a:gd name="T58" fmla="*/ 490 w 657"/>
                <a:gd name="T59" fmla="*/ 404 h 665"/>
                <a:gd name="T60" fmla="*/ 285 w 657"/>
                <a:gd name="T61" fmla="*/ 483 h 665"/>
                <a:gd name="T62" fmla="*/ 143 w 657"/>
                <a:gd name="T63" fmla="*/ 601 h 665"/>
                <a:gd name="T64" fmla="*/ 87 w 657"/>
                <a:gd name="T65" fmla="*/ 649 h 665"/>
                <a:gd name="T66" fmla="*/ 79 w 657"/>
                <a:gd name="T67" fmla="*/ 657 h 665"/>
                <a:gd name="T68" fmla="*/ 71 w 657"/>
                <a:gd name="T69" fmla="*/ 664 h 665"/>
                <a:gd name="T70" fmla="*/ 8 w 657"/>
                <a:gd name="T71" fmla="*/ 151 h 665"/>
                <a:gd name="T72" fmla="*/ 8 w 657"/>
                <a:gd name="T73" fmla="*/ 151 h 665"/>
                <a:gd name="T74" fmla="*/ 16 w 657"/>
                <a:gd name="T75" fmla="*/ 174 h 665"/>
                <a:gd name="T76" fmla="*/ 16 w 657"/>
                <a:gd name="T77" fmla="*/ 214 h 665"/>
                <a:gd name="T78" fmla="*/ 24 w 657"/>
                <a:gd name="T79" fmla="*/ 245 h 665"/>
                <a:gd name="T80" fmla="*/ 40 w 657"/>
                <a:gd name="T81" fmla="*/ 325 h 665"/>
                <a:gd name="T82" fmla="*/ 71 w 657"/>
                <a:gd name="T83" fmla="*/ 459 h 665"/>
                <a:gd name="T84" fmla="*/ 79 w 657"/>
                <a:gd name="T85" fmla="*/ 491 h 665"/>
                <a:gd name="T86" fmla="*/ 87 w 657"/>
                <a:gd name="T87" fmla="*/ 506 h 665"/>
                <a:gd name="T88" fmla="*/ 79 w 657"/>
                <a:gd name="T89" fmla="*/ 562 h 665"/>
                <a:gd name="T90" fmla="*/ 48 w 657"/>
                <a:gd name="T91" fmla="*/ 617 h 665"/>
                <a:gd name="T92" fmla="*/ 71 w 657"/>
                <a:gd name="T93" fmla="*/ 649 h 665"/>
                <a:gd name="T94" fmla="*/ 87 w 657"/>
                <a:gd name="T95" fmla="*/ 641 h 665"/>
                <a:gd name="T96" fmla="*/ 135 w 657"/>
                <a:gd name="T97" fmla="*/ 601 h 665"/>
                <a:gd name="T98" fmla="*/ 277 w 657"/>
                <a:gd name="T99" fmla="*/ 475 h 665"/>
                <a:gd name="T100" fmla="*/ 483 w 657"/>
                <a:gd name="T101" fmla="*/ 396 h 665"/>
                <a:gd name="T102" fmla="*/ 514 w 657"/>
                <a:gd name="T103" fmla="*/ 380 h 665"/>
                <a:gd name="T104" fmla="*/ 617 w 657"/>
                <a:gd name="T105" fmla="*/ 340 h 665"/>
                <a:gd name="T106" fmla="*/ 649 w 657"/>
                <a:gd name="T107" fmla="*/ 317 h 665"/>
                <a:gd name="T108" fmla="*/ 593 w 657"/>
                <a:gd name="T109" fmla="*/ 80 h 665"/>
                <a:gd name="T110" fmla="*/ 585 w 657"/>
                <a:gd name="T111" fmla="*/ 24 h 665"/>
                <a:gd name="T112" fmla="*/ 585 w 657"/>
                <a:gd name="T113" fmla="*/ 24 h 665"/>
                <a:gd name="T114" fmla="*/ 506 w 657"/>
                <a:gd name="T115" fmla="*/ 24 h 665"/>
                <a:gd name="T116" fmla="*/ 127 w 657"/>
                <a:gd name="T117" fmla="*/ 119 h 665"/>
                <a:gd name="T118" fmla="*/ 16 w 657"/>
                <a:gd name="T119" fmla="*/ 151 h 665"/>
                <a:gd name="T120" fmla="*/ 8 w 657"/>
                <a:gd name="T121" fmla="*/ 15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7" h="665">
                  <a:moveTo>
                    <a:pt x="71" y="664"/>
                  </a:moveTo>
                  <a:lnTo>
                    <a:pt x="71" y="664"/>
                  </a:lnTo>
                  <a:cubicBezTo>
                    <a:pt x="71" y="657"/>
                    <a:pt x="71" y="657"/>
                    <a:pt x="71" y="657"/>
                  </a:cubicBezTo>
                  <a:cubicBezTo>
                    <a:pt x="48" y="641"/>
                    <a:pt x="40" y="625"/>
                    <a:pt x="40" y="617"/>
                  </a:cubicBezTo>
                  <a:cubicBezTo>
                    <a:pt x="40" y="601"/>
                    <a:pt x="64" y="570"/>
                    <a:pt x="79" y="554"/>
                  </a:cubicBezTo>
                  <a:cubicBezTo>
                    <a:pt x="95" y="546"/>
                    <a:pt x="87" y="514"/>
                    <a:pt x="79" y="506"/>
                  </a:cubicBezTo>
                  <a:cubicBezTo>
                    <a:pt x="79" y="498"/>
                    <a:pt x="79" y="498"/>
                    <a:pt x="71" y="491"/>
                  </a:cubicBezTo>
                  <a:cubicBezTo>
                    <a:pt x="71" y="483"/>
                    <a:pt x="64" y="475"/>
                    <a:pt x="64" y="459"/>
                  </a:cubicBezTo>
                  <a:cubicBezTo>
                    <a:pt x="64" y="443"/>
                    <a:pt x="56" y="372"/>
                    <a:pt x="40" y="332"/>
                  </a:cubicBezTo>
                  <a:cubicBezTo>
                    <a:pt x="24" y="301"/>
                    <a:pt x="16" y="269"/>
                    <a:pt x="16" y="245"/>
                  </a:cubicBezTo>
                  <a:cubicBezTo>
                    <a:pt x="16" y="230"/>
                    <a:pt x="8" y="222"/>
                    <a:pt x="8" y="222"/>
                  </a:cubicBezTo>
                  <a:cubicBezTo>
                    <a:pt x="8" y="222"/>
                    <a:pt x="8" y="206"/>
                    <a:pt x="8" y="174"/>
                  </a:cubicBezTo>
                  <a:cubicBezTo>
                    <a:pt x="8" y="158"/>
                    <a:pt x="0" y="151"/>
                    <a:pt x="0" y="151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8" y="143"/>
                    <a:pt x="16" y="143"/>
                  </a:cubicBezTo>
                  <a:cubicBezTo>
                    <a:pt x="16" y="135"/>
                    <a:pt x="56" y="127"/>
                    <a:pt x="127" y="111"/>
                  </a:cubicBezTo>
                  <a:cubicBezTo>
                    <a:pt x="261" y="80"/>
                    <a:pt x="483" y="24"/>
                    <a:pt x="506" y="16"/>
                  </a:cubicBezTo>
                  <a:cubicBezTo>
                    <a:pt x="522" y="0"/>
                    <a:pt x="554" y="0"/>
                    <a:pt x="585" y="16"/>
                  </a:cubicBezTo>
                  <a:lnTo>
                    <a:pt x="585" y="16"/>
                  </a:lnTo>
                  <a:cubicBezTo>
                    <a:pt x="593" y="16"/>
                    <a:pt x="593" y="16"/>
                    <a:pt x="593" y="16"/>
                  </a:cubicBezTo>
                  <a:lnTo>
                    <a:pt x="593" y="16"/>
                  </a:lnTo>
                  <a:cubicBezTo>
                    <a:pt x="601" y="64"/>
                    <a:pt x="601" y="72"/>
                    <a:pt x="601" y="80"/>
                  </a:cubicBezTo>
                  <a:cubicBezTo>
                    <a:pt x="609" y="95"/>
                    <a:pt x="649" y="230"/>
                    <a:pt x="656" y="325"/>
                  </a:cubicBezTo>
                  <a:lnTo>
                    <a:pt x="656" y="325"/>
                  </a:lnTo>
                  <a:lnTo>
                    <a:pt x="656" y="325"/>
                  </a:lnTo>
                  <a:cubicBezTo>
                    <a:pt x="641" y="332"/>
                    <a:pt x="633" y="340"/>
                    <a:pt x="617" y="340"/>
                  </a:cubicBezTo>
                  <a:cubicBezTo>
                    <a:pt x="577" y="364"/>
                    <a:pt x="538" y="388"/>
                    <a:pt x="522" y="388"/>
                  </a:cubicBezTo>
                  <a:cubicBezTo>
                    <a:pt x="514" y="396"/>
                    <a:pt x="498" y="396"/>
                    <a:pt x="490" y="404"/>
                  </a:cubicBezTo>
                  <a:cubicBezTo>
                    <a:pt x="427" y="420"/>
                    <a:pt x="324" y="451"/>
                    <a:pt x="285" y="483"/>
                  </a:cubicBezTo>
                  <a:cubicBezTo>
                    <a:pt x="230" y="514"/>
                    <a:pt x="174" y="570"/>
                    <a:pt x="143" y="601"/>
                  </a:cubicBezTo>
                  <a:cubicBezTo>
                    <a:pt x="127" y="625"/>
                    <a:pt x="103" y="633"/>
                    <a:pt x="87" y="649"/>
                  </a:cubicBezTo>
                  <a:cubicBezTo>
                    <a:pt x="87" y="657"/>
                    <a:pt x="79" y="657"/>
                    <a:pt x="79" y="657"/>
                  </a:cubicBezTo>
                  <a:lnTo>
                    <a:pt x="71" y="664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ubicBezTo>
                    <a:pt x="8" y="151"/>
                    <a:pt x="8" y="158"/>
                    <a:pt x="16" y="174"/>
                  </a:cubicBezTo>
                  <a:cubicBezTo>
                    <a:pt x="16" y="190"/>
                    <a:pt x="16" y="214"/>
                    <a:pt x="16" y="214"/>
                  </a:cubicBezTo>
                  <a:cubicBezTo>
                    <a:pt x="16" y="222"/>
                    <a:pt x="16" y="230"/>
                    <a:pt x="24" y="245"/>
                  </a:cubicBezTo>
                  <a:cubicBezTo>
                    <a:pt x="24" y="269"/>
                    <a:pt x="32" y="301"/>
                    <a:pt x="40" y="325"/>
                  </a:cubicBezTo>
                  <a:cubicBezTo>
                    <a:pt x="64" y="364"/>
                    <a:pt x="71" y="435"/>
                    <a:pt x="71" y="459"/>
                  </a:cubicBezTo>
                  <a:cubicBezTo>
                    <a:pt x="71" y="475"/>
                    <a:pt x="79" y="483"/>
                    <a:pt x="79" y="491"/>
                  </a:cubicBezTo>
                  <a:cubicBezTo>
                    <a:pt x="87" y="491"/>
                    <a:pt x="87" y="498"/>
                    <a:pt x="87" y="506"/>
                  </a:cubicBezTo>
                  <a:cubicBezTo>
                    <a:pt x="95" y="514"/>
                    <a:pt x="103" y="546"/>
                    <a:pt x="79" y="562"/>
                  </a:cubicBezTo>
                  <a:cubicBezTo>
                    <a:pt x="64" y="570"/>
                    <a:pt x="48" y="601"/>
                    <a:pt x="48" y="617"/>
                  </a:cubicBezTo>
                  <a:cubicBezTo>
                    <a:pt x="48" y="617"/>
                    <a:pt x="48" y="625"/>
                    <a:pt x="71" y="649"/>
                  </a:cubicBezTo>
                  <a:cubicBezTo>
                    <a:pt x="79" y="649"/>
                    <a:pt x="79" y="649"/>
                    <a:pt x="87" y="641"/>
                  </a:cubicBezTo>
                  <a:cubicBezTo>
                    <a:pt x="103" y="633"/>
                    <a:pt x="119" y="617"/>
                    <a:pt x="135" y="601"/>
                  </a:cubicBezTo>
                  <a:cubicBezTo>
                    <a:pt x="166" y="562"/>
                    <a:pt x="230" y="514"/>
                    <a:pt x="277" y="475"/>
                  </a:cubicBezTo>
                  <a:cubicBezTo>
                    <a:pt x="324" y="443"/>
                    <a:pt x="427" y="411"/>
                    <a:pt x="483" y="396"/>
                  </a:cubicBezTo>
                  <a:cubicBezTo>
                    <a:pt x="498" y="388"/>
                    <a:pt x="514" y="388"/>
                    <a:pt x="514" y="380"/>
                  </a:cubicBezTo>
                  <a:cubicBezTo>
                    <a:pt x="538" y="380"/>
                    <a:pt x="577" y="356"/>
                    <a:pt x="617" y="340"/>
                  </a:cubicBezTo>
                  <a:cubicBezTo>
                    <a:pt x="625" y="332"/>
                    <a:pt x="641" y="325"/>
                    <a:pt x="649" y="317"/>
                  </a:cubicBezTo>
                  <a:cubicBezTo>
                    <a:pt x="641" y="230"/>
                    <a:pt x="601" y="95"/>
                    <a:pt x="593" y="80"/>
                  </a:cubicBezTo>
                  <a:cubicBezTo>
                    <a:pt x="593" y="72"/>
                    <a:pt x="593" y="56"/>
                    <a:pt x="585" y="24"/>
                  </a:cubicBezTo>
                  <a:lnTo>
                    <a:pt x="585" y="24"/>
                  </a:lnTo>
                  <a:cubicBezTo>
                    <a:pt x="554" y="8"/>
                    <a:pt x="522" y="8"/>
                    <a:pt x="506" y="24"/>
                  </a:cubicBezTo>
                  <a:cubicBezTo>
                    <a:pt x="483" y="32"/>
                    <a:pt x="269" y="87"/>
                    <a:pt x="127" y="119"/>
                  </a:cubicBezTo>
                  <a:cubicBezTo>
                    <a:pt x="71" y="135"/>
                    <a:pt x="16" y="143"/>
                    <a:pt x="16" y="151"/>
                  </a:cubicBezTo>
                  <a:lnTo>
                    <a:pt x="8" y="15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2" name="Freeform 767"/>
            <p:cNvSpPr>
              <a:spLocks noChangeArrowheads="1"/>
            </p:cNvSpPr>
            <p:nvPr/>
          </p:nvSpPr>
          <p:spPr bwMode="auto">
            <a:xfrm>
              <a:off x="20468116" y="5027254"/>
              <a:ext cx="1484356" cy="1097032"/>
            </a:xfrm>
            <a:custGeom>
              <a:avLst/>
              <a:gdLst>
                <a:gd name="T0" fmla="*/ 2807 w 2823"/>
                <a:gd name="T1" fmla="*/ 1692 h 2088"/>
                <a:gd name="T2" fmla="*/ 2688 w 2823"/>
                <a:gd name="T3" fmla="*/ 1731 h 2088"/>
                <a:gd name="T4" fmla="*/ 2656 w 2823"/>
                <a:gd name="T5" fmla="*/ 1723 h 2088"/>
                <a:gd name="T6" fmla="*/ 2577 w 2823"/>
                <a:gd name="T7" fmla="*/ 1779 h 2088"/>
                <a:gd name="T8" fmla="*/ 2388 w 2823"/>
                <a:gd name="T9" fmla="*/ 1842 h 2088"/>
                <a:gd name="T10" fmla="*/ 2229 w 2823"/>
                <a:gd name="T11" fmla="*/ 1921 h 2088"/>
                <a:gd name="T12" fmla="*/ 2229 w 2823"/>
                <a:gd name="T13" fmla="*/ 1882 h 2088"/>
                <a:gd name="T14" fmla="*/ 2237 w 2823"/>
                <a:gd name="T15" fmla="*/ 1779 h 2088"/>
                <a:gd name="T16" fmla="*/ 2229 w 2823"/>
                <a:gd name="T17" fmla="*/ 1684 h 2088"/>
                <a:gd name="T18" fmla="*/ 2174 w 2823"/>
                <a:gd name="T19" fmla="*/ 1447 h 2088"/>
                <a:gd name="T20" fmla="*/ 2166 w 2823"/>
                <a:gd name="T21" fmla="*/ 1368 h 2088"/>
                <a:gd name="T22" fmla="*/ 2158 w 2823"/>
                <a:gd name="T23" fmla="*/ 1036 h 2088"/>
                <a:gd name="T24" fmla="*/ 2064 w 2823"/>
                <a:gd name="T25" fmla="*/ 664 h 2088"/>
                <a:gd name="T26" fmla="*/ 1992 w 2823"/>
                <a:gd name="T27" fmla="*/ 569 h 2088"/>
                <a:gd name="T28" fmla="*/ 1976 w 2823"/>
                <a:gd name="T29" fmla="*/ 348 h 2088"/>
                <a:gd name="T30" fmla="*/ 1897 w 2823"/>
                <a:gd name="T31" fmla="*/ 190 h 2088"/>
                <a:gd name="T32" fmla="*/ 1874 w 2823"/>
                <a:gd name="T33" fmla="*/ 0 h 2088"/>
                <a:gd name="T34" fmla="*/ 1123 w 2823"/>
                <a:gd name="T35" fmla="*/ 451 h 2088"/>
                <a:gd name="T36" fmla="*/ 1044 w 2823"/>
                <a:gd name="T37" fmla="*/ 561 h 2088"/>
                <a:gd name="T38" fmla="*/ 1020 w 2823"/>
                <a:gd name="T39" fmla="*/ 656 h 2088"/>
                <a:gd name="T40" fmla="*/ 1067 w 2823"/>
                <a:gd name="T41" fmla="*/ 672 h 2088"/>
                <a:gd name="T42" fmla="*/ 1059 w 2823"/>
                <a:gd name="T43" fmla="*/ 727 h 2088"/>
                <a:gd name="T44" fmla="*/ 1067 w 2823"/>
                <a:gd name="T45" fmla="*/ 806 h 2088"/>
                <a:gd name="T46" fmla="*/ 1059 w 2823"/>
                <a:gd name="T47" fmla="*/ 917 h 2088"/>
                <a:gd name="T48" fmla="*/ 988 w 2823"/>
                <a:gd name="T49" fmla="*/ 957 h 2088"/>
                <a:gd name="T50" fmla="*/ 933 w 2823"/>
                <a:gd name="T51" fmla="*/ 1028 h 2088"/>
                <a:gd name="T52" fmla="*/ 870 w 2823"/>
                <a:gd name="T53" fmla="*/ 1083 h 2088"/>
                <a:gd name="T54" fmla="*/ 743 w 2823"/>
                <a:gd name="T55" fmla="*/ 1083 h 2088"/>
                <a:gd name="T56" fmla="*/ 641 w 2823"/>
                <a:gd name="T57" fmla="*/ 1123 h 2088"/>
                <a:gd name="T58" fmla="*/ 206 w 2823"/>
                <a:gd name="T59" fmla="*/ 1186 h 2088"/>
                <a:gd name="T60" fmla="*/ 182 w 2823"/>
                <a:gd name="T61" fmla="*/ 1305 h 2088"/>
                <a:gd name="T62" fmla="*/ 237 w 2823"/>
                <a:gd name="T63" fmla="*/ 1383 h 2088"/>
                <a:gd name="T64" fmla="*/ 229 w 2823"/>
                <a:gd name="T65" fmla="*/ 1478 h 2088"/>
                <a:gd name="T66" fmla="*/ 0 w 2823"/>
                <a:gd name="T67" fmla="*/ 1731 h 2088"/>
                <a:gd name="T68" fmla="*/ 1439 w 2823"/>
                <a:gd name="T69" fmla="*/ 1565 h 2088"/>
                <a:gd name="T70" fmla="*/ 1644 w 2823"/>
                <a:gd name="T71" fmla="*/ 1605 h 2088"/>
                <a:gd name="T72" fmla="*/ 1787 w 2823"/>
                <a:gd name="T73" fmla="*/ 1763 h 2088"/>
                <a:gd name="T74" fmla="*/ 2103 w 2823"/>
                <a:gd name="T75" fmla="*/ 1882 h 2088"/>
                <a:gd name="T76" fmla="*/ 2135 w 2823"/>
                <a:gd name="T77" fmla="*/ 2008 h 2088"/>
                <a:gd name="T78" fmla="*/ 2166 w 2823"/>
                <a:gd name="T79" fmla="*/ 2079 h 2088"/>
                <a:gd name="T80" fmla="*/ 2609 w 2823"/>
                <a:gd name="T81" fmla="*/ 1850 h 2088"/>
                <a:gd name="T82" fmla="*/ 2807 w 2823"/>
                <a:gd name="T83" fmla="*/ 1692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3" h="2088">
                  <a:moveTo>
                    <a:pt x="2807" y="1692"/>
                  </a:moveTo>
                  <a:lnTo>
                    <a:pt x="2807" y="1692"/>
                  </a:lnTo>
                  <a:cubicBezTo>
                    <a:pt x="2791" y="1684"/>
                    <a:pt x="2767" y="1716"/>
                    <a:pt x="2728" y="1700"/>
                  </a:cubicBezTo>
                  <a:cubicBezTo>
                    <a:pt x="2696" y="1676"/>
                    <a:pt x="2696" y="1716"/>
                    <a:pt x="2688" y="1731"/>
                  </a:cubicBezTo>
                  <a:cubicBezTo>
                    <a:pt x="2688" y="1739"/>
                    <a:pt x="2641" y="1795"/>
                    <a:pt x="2625" y="1795"/>
                  </a:cubicBezTo>
                  <a:cubicBezTo>
                    <a:pt x="2617" y="1787"/>
                    <a:pt x="2648" y="1747"/>
                    <a:pt x="2656" y="1723"/>
                  </a:cubicBezTo>
                  <a:cubicBezTo>
                    <a:pt x="2672" y="1700"/>
                    <a:pt x="2664" y="1652"/>
                    <a:pt x="2656" y="1676"/>
                  </a:cubicBezTo>
                  <a:cubicBezTo>
                    <a:pt x="2648" y="1708"/>
                    <a:pt x="2609" y="1755"/>
                    <a:pt x="2577" y="1779"/>
                  </a:cubicBezTo>
                  <a:cubicBezTo>
                    <a:pt x="2538" y="1795"/>
                    <a:pt x="2490" y="1803"/>
                    <a:pt x="2467" y="1803"/>
                  </a:cubicBezTo>
                  <a:cubicBezTo>
                    <a:pt x="2435" y="1810"/>
                    <a:pt x="2403" y="1810"/>
                    <a:pt x="2388" y="1842"/>
                  </a:cubicBezTo>
                  <a:cubicBezTo>
                    <a:pt x="2372" y="1874"/>
                    <a:pt x="2340" y="1866"/>
                    <a:pt x="2308" y="1874"/>
                  </a:cubicBezTo>
                  <a:cubicBezTo>
                    <a:pt x="2277" y="1882"/>
                    <a:pt x="2253" y="1913"/>
                    <a:pt x="2229" y="1921"/>
                  </a:cubicBezTo>
                  <a:cubicBezTo>
                    <a:pt x="2206" y="1937"/>
                    <a:pt x="2182" y="1937"/>
                    <a:pt x="2206" y="1905"/>
                  </a:cubicBezTo>
                  <a:cubicBezTo>
                    <a:pt x="2214" y="1897"/>
                    <a:pt x="2222" y="1889"/>
                    <a:pt x="2229" y="1882"/>
                  </a:cubicBezTo>
                  <a:cubicBezTo>
                    <a:pt x="2222" y="1866"/>
                    <a:pt x="2206" y="1850"/>
                    <a:pt x="2198" y="1842"/>
                  </a:cubicBezTo>
                  <a:cubicBezTo>
                    <a:pt x="2198" y="1826"/>
                    <a:pt x="2222" y="1795"/>
                    <a:pt x="2237" y="1779"/>
                  </a:cubicBezTo>
                  <a:cubicBezTo>
                    <a:pt x="2253" y="1771"/>
                    <a:pt x="2253" y="1747"/>
                    <a:pt x="2245" y="1731"/>
                  </a:cubicBezTo>
                  <a:cubicBezTo>
                    <a:pt x="2237" y="1716"/>
                    <a:pt x="2229" y="1708"/>
                    <a:pt x="2229" y="1684"/>
                  </a:cubicBezTo>
                  <a:cubicBezTo>
                    <a:pt x="2229" y="1660"/>
                    <a:pt x="2214" y="1589"/>
                    <a:pt x="2198" y="1550"/>
                  </a:cubicBezTo>
                  <a:cubicBezTo>
                    <a:pt x="2182" y="1518"/>
                    <a:pt x="2174" y="1455"/>
                    <a:pt x="2174" y="1447"/>
                  </a:cubicBezTo>
                  <a:cubicBezTo>
                    <a:pt x="2166" y="1439"/>
                    <a:pt x="2166" y="1376"/>
                    <a:pt x="2166" y="1368"/>
                  </a:cubicBezTo>
                  <a:lnTo>
                    <a:pt x="2166" y="1368"/>
                  </a:lnTo>
                  <a:cubicBezTo>
                    <a:pt x="2158" y="1368"/>
                    <a:pt x="2158" y="1360"/>
                    <a:pt x="2158" y="1360"/>
                  </a:cubicBezTo>
                  <a:cubicBezTo>
                    <a:pt x="2158" y="1036"/>
                    <a:pt x="2158" y="1036"/>
                    <a:pt x="2158" y="1036"/>
                  </a:cubicBezTo>
                  <a:cubicBezTo>
                    <a:pt x="2158" y="1028"/>
                    <a:pt x="2127" y="870"/>
                    <a:pt x="2111" y="814"/>
                  </a:cubicBezTo>
                  <a:cubicBezTo>
                    <a:pt x="2095" y="759"/>
                    <a:pt x="2079" y="688"/>
                    <a:pt x="2064" y="664"/>
                  </a:cubicBezTo>
                  <a:cubicBezTo>
                    <a:pt x="2048" y="633"/>
                    <a:pt x="2048" y="664"/>
                    <a:pt x="2024" y="664"/>
                  </a:cubicBezTo>
                  <a:cubicBezTo>
                    <a:pt x="2000" y="656"/>
                    <a:pt x="1992" y="593"/>
                    <a:pt x="1992" y="569"/>
                  </a:cubicBezTo>
                  <a:cubicBezTo>
                    <a:pt x="1992" y="546"/>
                    <a:pt x="1984" y="482"/>
                    <a:pt x="1969" y="443"/>
                  </a:cubicBezTo>
                  <a:cubicBezTo>
                    <a:pt x="1953" y="403"/>
                    <a:pt x="1976" y="379"/>
                    <a:pt x="1976" y="348"/>
                  </a:cubicBezTo>
                  <a:cubicBezTo>
                    <a:pt x="1969" y="324"/>
                    <a:pt x="1953" y="269"/>
                    <a:pt x="1937" y="245"/>
                  </a:cubicBezTo>
                  <a:cubicBezTo>
                    <a:pt x="1929" y="222"/>
                    <a:pt x="1905" y="222"/>
                    <a:pt x="1897" y="190"/>
                  </a:cubicBezTo>
                  <a:cubicBezTo>
                    <a:pt x="1889" y="150"/>
                    <a:pt x="1897" y="111"/>
                    <a:pt x="1889" y="95"/>
                  </a:cubicBezTo>
                  <a:cubicBezTo>
                    <a:pt x="1882" y="79"/>
                    <a:pt x="1874" y="24"/>
                    <a:pt x="1874" y="0"/>
                  </a:cubicBezTo>
                  <a:cubicBezTo>
                    <a:pt x="1629" y="55"/>
                    <a:pt x="1399" y="111"/>
                    <a:pt x="1384" y="111"/>
                  </a:cubicBezTo>
                  <a:cubicBezTo>
                    <a:pt x="1344" y="119"/>
                    <a:pt x="1123" y="411"/>
                    <a:pt x="1123" y="451"/>
                  </a:cubicBezTo>
                  <a:cubicBezTo>
                    <a:pt x="1123" y="482"/>
                    <a:pt x="1067" y="530"/>
                    <a:pt x="1028" y="561"/>
                  </a:cubicBezTo>
                  <a:cubicBezTo>
                    <a:pt x="1044" y="561"/>
                    <a:pt x="1044" y="561"/>
                    <a:pt x="1044" y="561"/>
                  </a:cubicBezTo>
                  <a:cubicBezTo>
                    <a:pt x="1028" y="577"/>
                    <a:pt x="980" y="633"/>
                    <a:pt x="980" y="640"/>
                  </a:cubicBezTo>
                  <a:cubicBezTo>
                    <a:pt x="980" y="648"/>
                    <a:pt x="1012" y="664"/>
                    <a:pt x="1020" y="656"/>
                  </a:cubicBezTo>
                  <a:cubicBezTo>
                    <a:pt x="1028" y="648"/>
                    <a:pt x="1059" y="640"/>
                    <a:pt x="1052" y="664"/>
                  </a:cubicBezTo>
                  <a:cubicBezTo>
                    <a:pt x="1052" y="680"/>
                    <a:pt x="1052" y="688"/>
                    <a:pt x="1067" y="672"/>
                  </a:cubicBezTo>
                  <a:cubicBezTo>
                    <a:pt x="1083" y="664"/>
                    <a:pt x="1107" y="680"/>
                    <a:pt x="1083" y="688"/>
                  </a:cubicBezTo>
                  <a:cubicBezTo>
                    <a:pt x="1067" y="696"/>
                    <a:pt x="1052" y="719"/>
                    <a:pt x="1059" y="727"/>
                  </a:cubicBezTo>
                  <a:cubicBezTo>
                    <a:pt x="1059" y="727"/>
                    <a:pt x="1052" y="735"/>
                    <a:pt x="1052" y="759"/>
                  </a:cubicBezTo>
                  <a:cubicBezTo>
                    <a:pt x="1052" y="775"/>
                    <a:pt x="1059" y="790"/>
                    <a:pt x="1067" y="806"/>
                  </a:cubicBezTo>
                  <a:cubicBezTo>
                    <a:pt x="1075" y="830"/>
                    <a:pt x="1091" y="846"/>
                    <a:pt x="1083" y="862"/>
                  </a:cubicBezTo>
                  <a:cubicBezTo>
                    <a:pt x="1083" y="886"/>
                    <a:pt x="1083" y="917"/>
                    <a:pt x="1059" y="917"/>
                  </a:cubicBezTo>
                  <a:cubicBezTo>
                    <a:pt x="1044" y="917"/>
                    <a:pt x="1028" y="901"/>
                    <a:pt x="1020" y="925"/>
                  </a:cubicBezTo>
                  <a:cubicBezTo>
                    <a:pt x="1012" y="941"/>
                    <a:pt x="1004" y="957"/>
                    <a:pt x="988" y="957"/>
                  </a:cubicBezTo>
                  <a:cubicBezTo>
                    <a:pt x="980" y="965"/>
                    <a:pt x="965" y="965"/>
                    <a:pt x="965" y="980"/>
                  </a:cubicBezTo>
                  <a:cubicBezTo>
                    <a:pt x="957" y="996"/>
                    <a:pt x="949" y="1012"/>
                    <a:pt x="933" y="1028"/>
                  </a:cubicBezTo>
                  <a:cubicBezTo>
                    <a:pt x="909" y="1036"/>
                    <a:pt x="894" y="1052"/>
                    <a:pt x="885" y="1059"/>
                  </a:cubicBezTo>
                  <a:cubicBezTo>
                    <a:pt x="878" y="1075"/>
                    <a:pt x="885" y="1083"/>
                    <a:pt x="870" y="1083"/>
                  </a:cubicBezTo>
                  <a:cubicBezTo>
                    <a:pt x="854" y="1075"/>
                    <a:pt x="846" y="1075"/>
                    <a:pt x="822" y="1075"/>
                  </a:cubicBezTo>
                  <a:cubicBezTo>
                    <a:pt x="799" y="1075"/>
                    <a:pt x="759" y="1075"/>
                    <a:pt x="743" y="1083"/>
                  </a:cubicBezTo>
                  <a:cubicBezTo>
                    <a:pt x="727" y="1099"/>
                    <a:pt x="696" y="1107"/>
                    <a:pt x="680" y="1115"/>
                  </a:cubicBezTo>
                  <a:cubicBezTo>
                    <a:pt x="672" y="1130"/>
                    <a:pt x="656" y="1139"/>
                    <a:pt x="641" y="1123"/>
                  </a:cubicBezTo>
                  <a:cubicBezTo>
                    <a:pt x="617" y="1107"/>
                    <a:pt x="593" y="1091"/>
                    <a:pt x="577" y="1099"/>
                  </a:cubicBezTo>
                  <a:cubicBezTo>
                    <a:pt x="554" y="1099"/>
                    <a:pt x="340" y="1083"/>
                    <a:pt x="206" y="1186"/>
                  </a:cubicBezTo>
                  <a:cubicBezTo>
                    <a:pt x="190" y="1202"/>
                    <a:pt x="174" y="1210"/>
                    <a:pt x="158" y="1217"/>
                  </a:cubicBezTo>
                  <a:cubicBezTo>
                    <a:pt x="174" y="1249"/>
                    <a:pt x="182" y="1281"/>
                    <a:pt x="182" y="1305"/>
                  </a:cubicBezTo>
                  <a:cubicBezTo>
                    <a:pt x="190" y="1328"/>
                    <a:pt x="221" y="1376"/>
                    <a:pt x="229" y="1392"/>
                  </a:cubicBezTo>
                  <a:cubicBezTo>
                    <a:pt x="237" y="1392"/>
                    <a:pt x="237" y="1392"/>
                    <a:pt x="237" y="1383"/>
                  </a:cubicBezTo>
                  <a:cubicBezTo>
                    <a:pt x="237" y="1383"/>
                    <a:pt x="277" y="1392"/>
                    <a:pt x="269" y="1407"/>
                  </a:cubicBezTo>
                  <a:cubicBezTo>
                    <a:pt x="261" y="1423"/>
                    <a:pt x="253" y="1463"/>
                    <a:pt x="229" y="1478"/>
                  </a:cubicBezTo>
                  <a:cubicBezTo>
                    <a:pt x="206" y="1494"/>
                    <a:pt x="126" y="1613"/>
                    <a:pt x="95" y="1652"/>
                  </a:cubicBezTo>
                  <a:cubicBezTo>
                    <a:pt x="79" y="1660"/>
                    <a:pt x="48" y="1700"/>
                    <a:pt x="0" y="1731"/>
                  </a:cubicBezTo>
                  <a:cubicBezTo>
                    <a:pt x="24" y="1842"/>
                    <a:pt x="24" y="1842"/>
                    <a:pt x="24" y="1842"/>
                  </a:cubicBezTo>
                  <a:cubicBezTo>
                    <a:pt x="24" y="1842"/>
                    <a:pt x="1415" y="1581"/>
                    <a:pt x="1439" y="1565"/>
                  </a:cubicBezTo>
                  <a:cubicBezTo>
                    <a:pt x="1471" y="1557"/>
                    <a:pt x="1494" y="1526"/>
                    <a:pt x="1542" y="1565"/>
                  </a:cubicBezTo>
                  <a:cubicBezTo>
                    <a:pt x="1589" y="1597"/>
                    <a:pt x="1613" y="1597"/>
                    <a:pt x="1644" y="1605"/>
                  </a:cubicBezTo>
                  <a:cubicBezTo>
                    <a:pt x="1676" y="1605"/>
                    <a:pt x="1700" y="1716"/>
                    <a:pt x="1716" y="1747"/>
                  </a:cubicBezTo>
                  <a:cubicBezTo>
                    <a:pt x="1739" y="1779"/>
                    <a:pt x="1739" y="1755"/>
                    <a:pt x="1787" y="1763"/>
                  </a:cubicBezTo>
                  <a:cubicBezTo>
                    <a:pt x="1826" y="1771"/>
                    <a:pt x="1842" y="1779"/>
                    <a:pt x="1866" y="1810"/>
                  </a:cubicBezTo>
                  <a:cubicBezTo>
                    <a:pt x="1889" y="1834"/>
                    <a:pt x="2079" y="1882"/>
                    <a:pt x="2103" y="1882"/>
                  </a:cubicBezTo>
                  <a:cubicBezTo>
                    <a:pt x="2127" y="1889"/>
                    <a:pt x="2142" y="1897"/>
                    <a:pt x="2150" y="1913"/>
                  </a:cubicBezTo>
                  <a:cubicBezTo>
                    <a:pt x="2158" y="1929"/>
                    <a:pt x="2135" y="1992"/>
                    <a:pt x="2135" y="2008"/>
                  </a:cubicBezTo>
                  <a:cubicBezTo>
                    <a:pt x="2127" y="2016"/>
                    <a:pt x="2119" y="2040"/>
                    <a:pt x="2119" y="2056"/>
                  </a:cubicBezTo>
                  <a:cubicBezTo>
                    <a:pt x="2135" y="2063"/>
                    <a:pt x="2119" y="2087"/>
                    <a:pt x="2166" y="2079"/>
                  </a:cubicBezTo>
                  <a:cubicBezTo>
                    <a:pt x="2214" y="2071"/>
                    <a:pt x="2324" y="2008"/>
                    <a:pt x="2403" y="1976"/>
                  </a:cubicBezTo>
                  <a:cubicBezTo>
                    <a:pt x="2482" y="1937"/>
                    <a:pt x="2538" y="1882"/>
                    <a:pt x="2609" y="1850"/>
                  </a:cubicBezTo>
                  <a:cubicBezTo>
                    <a:pt x="2680" y="1818"/>
                    <a:pt x="2688" y="1803"/>
                    <a:pt x="2719" y="1779"/>
                  </a:cubicBezTo>
                  <a:cubicBezTo>
                    <a:pt x="2751" y="1747"/>
                    <a:pt x="2822" y="1700"/>
                    <a:pt x="2807" y="169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3" name="Freeform 768"/>
            <p:cNvSpPr>
              <a:spLocks noChangeArrowheads="1"/>
            </p:cNvSpPr>
            <p:nvPr/>
          </p:nvSpPr>
          <p:spPr bwMode="auto">
            <a:xfrm>
              <a:off x="20468116" y="5022615"/>
              <a:ext cx="1479717" cy="1101671"/>
            </a:xfrm>
            <a:custGeom>
              <a:avLst/>
              <a:gdLst>
                <a:gd name="T0" fmla="*/ 2119 w 2815"/>
                <a:gd name="T1" fmla="*/ 2064 h 2096"/>
                <a:gd name="T2" fmla="*/ 2142 w 2815"/>
                <a:gd name="T3" fmla="*/ 1921 h 2096"/>
                <a:gd name="T4" fmla="*/ 1747 w 2815"/>
                <a:gd name="T5" fmla="*/ 1771 h 2096"/>
                <a:gd name="T6" fmla="*/ 1644 w 2815"/>
                <a:gd name="T7" fmla="*/ 1613 h 2096"/>
                <a:gd name="T8" fmla="*/ 32 w 2815"/>
                <a:gd name="T9" fmla="*/ 1858 h 2096"/>
                <a:gd name="T10" fmla="*/ 150 w 2815"/>
                <a:gd name="T11" fmla="*/ 1581 h 2096"/>
                <a:gd name="T12" fmla="*/ 245 w 2815"/>
                <a:gd name="T13" fmla="*/ 1400 h 2096"/>
                <a:gd name="T14" fmla="*/ 182 w 2815"/>
                <a:gd name="T15" fmla="*/ 1313 h 2096"/>
                <a:gd name="T16" fmla="*/ 546 w 2815"/>
                <a:gd name="T17" fmla="*/ 1099 h 2096"/>
                <a:gd name="T18" fmla="*/ 680 w 2815"/>
                <a:gd name="T19" fmla="*/ 1123 h 2096"/>
                <a:gd name="T20" fmla="*/ 870 w 2815"/>
                <a:gd name="T21" fmla="*/ 1083 h 2096"/>
                <a:gd name="T22" fmla="*/ 957 w 2815"/>
                <a:gd name="T23" fmla="*/ 988 h 2096"/>
                <a:gd name="T24" fmla="*/ 1036 w 2815"/>
                <a:gd name="T25" fmla="*/ 917 h 2096"/>
                <a:gd name="T26" fmla="*/ 1075 w 2815"/>
                <a:gd name="T27" fmla="*/ 838 h 2096"/>
                <a:gd name="T28" fmla="*/ 1052 w 2815"/>
                <a:gd name="T29" fmla="*/ 735 h 2096"/>
                <a:gd name="T30" fmla="*/ 1067 w 2815"/>
                <a:gd name="T31" fmla="*/ 688 h 2096"/>
                <a:gd name="T32" fmla="*/ 1044 w 2815"/>
                <a:gd name="T33" fmla="*/ 664 h 2096"/>
                <a:gd name="T34" fmla="*/ 1028 w 2815"/>
                <a:gd name="T35" fmla="*/ 569 h 2096"/>
                <a:gd name="T36" fmla="*/ 1384 w 2815"/>
                <a:gd name="T37" fmla="*/ 119 h 2096"/>
                <a:gd name="T38" fmla="*/ 1897 w 2815"/>
                <a:gd name="T39" fmla="*/ 150 h 2096"/>
                <a:gd name="T40" fmla="*/ 1969 w 2815"/>
                <a:gd name="T41" fmla="*/ 396 h 2096"/>
                <a:gd name="T42" fmla="*/ 2055 w 2815"/>
                <a:gd name="T43" fmla="*/ 656 h 2096"/>
                <a:gd name="T44" fmla="*/ 2166 w 2815"/>
                <a:gd name="T45" fmla="*/ 1044 h 2096"/>
                <a:gd name="T46" fmla="*/ 2166 w 2815"/>
                <a:gd name="T47" fmla="*/ 1376 h 2096"/>
                <a:gd name="T48" fmla="*/ 2229 w 2815"/>
                <a:gd name="T49" fmla="*/ 1692 h 2096"/>
                <a:gd name="T50" fmla="*/ 2237 w 2815"/>
                <a:gd name="T51" fmla="*/ 1890 h 2096"/>
                <a:gd name="T52" fmla="*/ 2206 w 2815"/>
                <a:gd name="T53" fmla="*/ 1937 h 2096"/>
                <a:gd name="T54" fmla="*/ 2388 w 2815"/>
                <a:gd name="T55" fmla="*/ 1850 h 2096"/>
                <a:gd name="T56" fmla="*/ 2664 w 2815"/>
                <a:gd name="T57" fmla="*/ 1676 h 2096"/>
                <a:gd name="T58" fmla="*/ 2633 w 2815"/>
                <a:gd name="T59" fmla="*/ 1795 h 2096"/>
                <a:gd name="T60" fmla="*/ 2751 w 2815"/>
                <a:gd name="T61" fmla="*/ 1708 h 2096"/>
                <a:gd name="T62" fmla="*/ 2751 w 2815"/>
                <a:gd name="T63" fmla="*/ 1763 h 2096"/>
                <a:gd name="T64" fmla="*/ 2411 w 2815"/>
                <a:gd name="T65" fmla="*/ 1984 h 2096"/>
                <a:gd name="T66" fmla="*/ 2119 w 2815"/>
                <a:gd name="T67" fmla="*/ 2064 h 2096"/>
                <a:gd name="T68" fmla="*/ 2308 w 2815"/>
                <a:gd name="T69" fmla="*/ 2024 h 2096"/>
                <a:gd name="T70" fmla="*/ 2719 w 2815"/>
                <a:gd name="T71" fmla="*/ 1779 h 2096"/>
                <a:gd name="T72" fmla="*/ 2751 w 2815"/>
                <a:gd name="T73" fmla="*/ 1716 h 2096"/>
                <a:gd name="T74" fmla="*/ 2633 w 2815"/>
                <a:gd name="T75" fmla="*/ 1803 h 2096"/>
                <a:gd name="T76" fmla="*/ 2656 w 2815"/>
                <a:gd name="T77" fmla="*/ 1684 h 2096"/>
                <a:gd name="T78" fmla="*/ 2332 w 2815"/>
                <a:gd name="T79" fmla="*/ 1882 h 2096"/>
                <a:gd name="T80" fmla="*/ 2190 w 2815"/>
                <a:gd name="T81" fmla="*/ 1937 h 2096"/>
                <a:gd name="T82" fmla="*/ 2237 w 2815"/>
                <a:gd name="T83" fmla="*/ 1739 h 2096"/>
                <a:gd name="T84" fmla="*/ 2166 w 2815"/>
                <a:gd name="T85" fmla="*/ 1455 h 2096"/>
                <a:gd name="T86" fmla="*/ 2150 w 2815"/>
                <a:gd name="T87" fmla="*/ 1368 h 2096"/>
                <a:gd name="T88" fmla="*/ 2055 w 2815"/>
                <a:gd name="T89" fmla="*/ 664 h 2096"/>
                <a:gd name="T90" fmla="*/ 1969 w 2815"/>
                <a:gd name="T91" fmla="*/ 451 h 2096"/>
                <a:gd name="T92" fmla="*/ 1897 w 2815"/>
                <a:gd name="T93" fmla="*/ 198 h 2096"/>
                <a:gd name="T94" fmla="*/ 1123 w 2815"/>
                <a:gd name="T95" fmla="*/ 459 h 2096"/>
                <a:gd name="T96" fmla="*/ 980 w 2815"/>
                <a:gd name="T97" fmla="*/ 648 h 2096"/>
                <a:gd name="T98" fmla="*/ 1059 w 2815"/>
                <a:gd name="T99" fmla="*/ 672 h 2096"/>
                <a:gd name="T100" fmla="*/ 1091 w 2815"/>
                <a:gd name="T101" fmla="*/ 696 h 2096"/>
                <a:gd name="T102" fmla="*/ 1067 w 2815"/>
                <a:gd name="T103" fmla="*/ 814 h 2096"/>
                <a:gd name="T104" fmla="*/ 1044 w 2815"/>
                <a:gd name="T105" fmla="*/ 925 h 2096"/>
                <a:gd name="T106" fmla="*/ 965 w 2815"/>
                <a:gd name="T107" fmla="*/ 988 h 2096"/>
                <a:gd name="T108" fmla="*/ 862 w 2815"/>
                <a:gd name="T109" fmla="*/ 1091 h 2096"/>
                <a:gd name="T110" fmla="*/ 632 w 2815"/>
                <a:gd name="T111" fmla="*/ 1138 h 2096"/>
                <a:gd name="T112" fmla="*/ 206 w 2815"/>
                <a:gd name="T113" fmla="*/ 1202 h 2096"/>
                <a:gd name="T114" fmla="*/ 237 w 2815"/>
                <a:gd name="T115" fmla="*/ 1391 h 2096"/>
                <a:gd name="T116" fmla="*/ 261 w 2815"/>
                <a:gd name="T117" fmla="*/ 1431 h 2096"/>
                <a:gd name="T118" fmla="*/ 32 w 2815"/>
                <a:gd name="T119" fmla="*/ 1850 h 2096"/>
                <a:gd name="T120" fmla="*/ 1644 w 2815"/>
                <a:gd name="T121" fmla="*/ 1605 h 2096"/>
                <a:gd name="T122" fmla="*/ 1747 w 2815"/>
                <a:gd name="T123" fmla="*/ 1763 h 2096"/>
                <a:gd name="T124" fmla="*/ 2150 w 2815"/>
                <a:gd name="T125" fmla="*/ 1921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5" h="2096">
                  <a:moveTo>
                    <a:pt x="2150" y="2095"/>
                  </a:moveTo>
                  <a:lnTo>
                    <a:pt x="2150" y="2095"/>
                  </a:lnTo>
                  <a:lnTo>
                    <a:pt x="2150" y="2095"/>
                  </a:lnTo>
                  <a:cubicBezTo>
                    <a:pt x="2135" y="2095"/>
                    <a:pt x="2127" y="2087"/>
                    <a:pt x="2127" y="2079"/>
                  </a:cubicBezTo>
                  <a:cubicBezTo>
                    <a:pt x="2127" y="2071"/>
                    <a:pt x="2119" y="2071"/>
                    <a:pt x="2119" y="2064"/>
                  </a:cubicBezTo>
                  <a:cubicBezTo>
                    <a:pt x="2111" y="2064"/>
                    <a:pt x="2111" y="2064"/>
                    <a:pt x="2111" y="2064"/>
                  </a:cubicBezTo>
                  <a:lnTo>
                    <a:pt x="2111" y="2064"/>
                  </a:lnTo>
                  <a:cubicBezTo>
                    <a:pt x="2119" y="2048"/>
                    <a:pt x="2127" y="2024"/>
                    <a:pt x="2127" y="2016"/>
                  </a:cubicBezTo>
                  <a:cubicBezTo>
                    <a:pt x="2127" y="2008"/>
                    <a:pt x="2135" y="2008"/>
                    <a:pt x="2135" y="2000"/>
                  </a:cubicBezTo>
                  <a:cubicBezTo>
                    <a:pt x="2135" y="1977"/>
                    <a:pt x="2150" y="1937"/>
                    <a:pt x="2142" y="1921"/>
                  </a:cubicBezTo>
                  <a:cubicBezTo>
                    <a:pt x="2142" y="1905"/>
                    <a:pt x="2127" y="1897"/>
                    <a:pt x="2103" y="1897"/>
                  </a:cubicBezTo>
                  <a:cubicBezTo>
                    <a:pt x="2087" y="1890"/>
                    <a:pt x="1889" y="1850"/>
                    <a:pt x="1866" y="1818"/>
                  </a:cubicBezTo>
                  <a:cubicBezTo>
                    <a:pt x="1842" y="1795"/>
                    <a:pt x="1826" y="1787"/>
                    <a:pt x="1787" y="1771"/>
                  </a:cubicBezTo>
                  <a:cubicBezTo>
                    <a:pt x="1779" y="1771"/>
                    <a:pt x="1771" y="1771"/>
                    <a:pt x="1763" y="1771"/>
                  </a:cubicBezTo>
                  <a:cubicBezTo>
                    <a:pt x="1755" y="1771"/>
                    <a:pt x="1755" y="1771"/>
                    <a:pt x="1747" y="1771"/>
                  </a:cubicBezTo>
                  <a:lnTo>
                    <a:pt x="1739" y="1771"/>
                  </a:lnTo>
                  <a:cubicBezTo>
                    <a:pt x="1731" y="1771"/>
                    <a:pt x="1724" y="1771"/>
                    <a:pt x="1716" y="1755"/>
                  </a:cubicBezTo>
                  <a:cubicBezTo>
                    <a:pt x="1708" y="1747"/>
                    <a:pt x="1700" y="1724"/>
                    <a:pt x="1692" y="1708"/>
                  </a:cubicBezTo>
                  <a:cubicBezTo>
                    <a:pt x="1676" y="1668"/>
                    <a:pt x="1660" y="1613"/>
                    <a:pt x="1644" y="1613"/>
                  </a:cubicBezTo>
                  <a:lnTo>
                    <a:pt x="1644" y="1613"/>
                  </a:lnTo>
                  <a:cubicBezTo>
                    <a:pt x="1613" y="1613"/>
                    <a:pt x="1589" y="1613"/>
                    <a:pt x="1542" y="1573"/>
                  </a:cubicBezTo>
                  <a:cubicBezTo>
                    <a:pt x="1526" y="1558"/>
                    <a:pt x="1510" y="1558"/>
                    <a:pt x="1502" y="1558"/>
                  </a:cubicBezTo>
                  <a:cubicBezTo>
                    <a:pt x="1486" y="1558"/>
                    <a:pt x="1471" y="1565"/>
                    <a:pt x="1463" y="1565"/>
                  </a:cubicBezTo>
                  <a:cubicBezTo>
                    <a:pt x="1455" y="1573"/>
                    <a:pt x="1447" y="1573"/>
                    <a:pt x="1439" y="1581"/>
                  </a:cubicBezTo>
                  <a:cubicBezTo>
                    <a:pt x="1415" y="1589"/>
                    <a:pt x="87" y="1842"/>
                    <a:pt x="32" y="1858"/>
                  </a:cubicBezTo>
                  <a:cubicBezTo>
                    <a:pt x="24" y="1858"/>
                    <a:pt x="24" y="1858"/>
                    <a:pt x="24" y="1858"/>
                  </a:cubicBezTo>
                  <a:cubicBezTo>
                    <a:pt x="0" y="1739"/>
                    <a:pt x="0" y="1739"/>
                    <a:pt x="0" y="1739"/>
                  </a:cubicBezTo>
                  <a:lnTo>
                    <a:pt x="0" y="1739"/>
                  </a:lnTo>
                  <a:cubicBezTo>
                    <a:pt x="40" y="1700"/>
                    <a:pt x="79" y="1668"/>
                    <a:pt x="87" y="1653"/>
                  </a:cubicBezTo>
                  <a:cubicBezTo>
                    <a:pt x="103" y="1637"/>
                    <a:pt x="126" y="1613"/>
                    <a:pt x="150" y="1581"/>
                  </a:cubicBezTo>
                  <a:cubicBezTo>
                    <a:pt x="182" y="1542"/>
                    <a:pt x="214" y="1494"/>
                    <a:pt x="229" y="1486"/>
                  </a:cubicBezTo>
                  <a:cubicBezTo>
                    <a:pt x="245" y="1471"/>
                    <a:pt x="253" y="1447"/>
                    <a:pt x="261" y="1431"/>
                  </a:cubicBezTo>
                  <a:cubicBezTo>
                    <a:pt x="261" y="1423"/>
                    <a:pt x="261" y="1415"/>
                    <a:pt x="261" y="1415"/>
                  </a:cubicBezTo>
                  <a:cubicBezTo>
                    <a:pt x="261" y="1407"/>
                    <a:pt x="261" y="1407"/>
                    <a:pt x="261" y="1407"/>
                  </a:cubicBezTo>
                  <a:cubicBezTo>
                    <a:pt x="261" y="1400"/>
                    <a:pt x="253" y="1400"/>
                    <a:pt x="245" y="1400"/>
                  </a:cubicBezTo>
                  <a:cubicBezTo>
                    <a:pt x="237" y="1400"/>
                    <a:pt x="237" y="1407"/>
                    <a:pt x="229" y="1407"/>
                  </a:cubicBezTo>
                  <a:lnTo>
                    <a:pt x="229" y="1407"/>
                  </a:lnTo>
                  <a:lnTo>
                    <a:pt x="229" y="1407"/>
                  </a:lnTo>
                  <a:cubicBezTo>
                    <a:pt x="214" y="1384"/>
                    <a:pt x="182" y="1336"/>
                    <a:pt x="182" y="1313"/>
                  </a:cubicBezTo>
                  <a:lnTo>
                    <a:pt x="182" y="1313"/>
                  </a:lnTo>
                  <a:cubicBezTo>
                    <a:pt x="174" y="1289"/>
                    <a:pt x="166" y="1257"/>
                    <a:pt x="158" y="1225"/>
                  </a:cubicBezTo>
                  <a:lnTo>
                    <a:pt x="158" y="1225"/>
                  </a:lnTo>
                  <a:lnTo>
                    <a:pt x="158" y="1225"/>
                  </a:lnTo>
                  <a:cubicBezTo>
                    <a:pt x="174" y="1218"/>
                    <a:pt x="190" y="1202"/>
                    <a:pt x="206" y="1194"/>
                  </a:cubicBezTo>
                  <a:cubicBezTo>
                    <a:pt x="316" y="1107"/>
                    <a:pt x="474" y="1107"/>
                    <a:pt x="546" y="1099"/>
                  </a:cubicBezTo>
                  <a:cubicBezTo>
                    <a:pt x="561" y="1099"/>
                    <a:pt x="569" y="1099"/>
                    <a:pt x="577" y="1099"/>
                  </a:cubicBezTo>
                  <a:lnTo>
                    <a:pt x="585" y="1099"/>
                  </a:lnTo>
                  <a:cubicBezTo>
                    <a:pt x="601" y="1099"/>
                    <a:pt x="625" y="1115"/>
                    <a:pt x="641" y="1131"/>
                  </a:cubicBezTo>
                  <a:lnTo>
                    <a:pt x="641" y="1131"/>
                  </a:lnTo>
                  <a:cubicBezTo>
                    <a:pt x="656" y="1138"/>
                    <a:pt x="664" y="1138"/>
                    <a:pt x="680" y="1123"/>
                  </a:cubicBezTo>
                  <a:cubicBezTo>
                    <a:pt x="688" y="1115"/>
                    <a:pt x="704" y="1107"/>
                    <a:pt x="719" y="1099"/>
                  </a:cubicBezTo>
                  <a:cubicBezTo>
                    <a:pt x="727" y="1099"/>
                    <a:pt x="735" y="1091"/>
                    <a:pt x="743" y="1091"/>
                  </a:cubicBezTo>
                  <a:cubicBezTo>
                    <a:pt x="759" y="1083"/>
                    <a:pt x="791" y="1075"/>
                    <a:pt x="822" y="1075"/>
                  </a:cubicBezTo>
                  <a:cubicBezTo>
                    <a:pt x="838" y="1075"/>
                    <a:pt x="854" y="1075"/>
                    <a:pt x="862" y="1083"/>
                  </a:cubicBezTo>
                  <a:lnTo>
                    <a:pt x="870" y="1083"/>
                  </a:lnTo>
                  <a:cubicBezTo>
                    <a:pt x="870" y="1083"/>
                    <a:pt x="870" y="1083"/>
                    <a:pt x="878" y="1083"/>
                  </a:cubicBezTo>
                  <a:lnTo>
                    <a:pt x="878" y="1083"/>
                  </a:lnTo>
                  <a:cubicBezTo>
                    <a:pt x="878" y="1075"/>
                    <a:pt x="878" y="1075"/>
                    <a:pt x="885" y="1067"/>
                  </a:cubicBezTo>
                  <a:cubicBezTo>
                    <a:pt x="894" y="1060"/>
                    <a:pt x="909" y="1044"/>
                    <a:pt x="925" y="1028"/>
                  </a:cubicBezTo>
                  <a:cubicBezTo>
                    <a:pt x="949" y="1020"/>
                    <a:pt x="957" y="1004"/>
                    <a:pt x="957" y="988"/>
                  </a:cubicBezTo>
                  <a:cubicBezTo>
                    <a:pt x="965" y="973"/>
                    <a:pt x="980" y="965"/>
                    <a:pt x="988" y="965"/>
                  </a:cubicBezTo>
                  <a:lnTo>
                    <a:pt x="988" y="965"/>
                  </a:lnTo>
                  <a:cubicBezTo>
                    <a:pt x="996" y="965"/>
                    <a:pt x="1004" y="949"/>
                    <a:pt x="1012" y="933"/>
                  </a:cubicBezTo>
                  <a:cubicBezTo>
                    <a:pt x="1012" y="933"/>
                    <a:pt x="1012" y="933"/>
                    <a:pt x="1012" y="925"/>
                  </a:cubicBezTo>
                  <a:cubicBezTo>
                    <a:pt x="1020" y="917"/>
                    <a:pt x="1028" y="917"/>
                    <a:pt x="1036" y="917"/>
                  </a:cubicBezTo>
                  <a:lnTo>
                    <a:pt x="1044" y="917"/>
                  </a:lnTo>
                  <a:cubicBezTo>
                    <a:pt x="1052" y="917"/>
                    <a:pt x="1059" y="917"/>
                    <a:pt x="1059" y="917"/>
                  </a:cubicBezTo>
                  <a:cubicBezTo>
                    <a:pt x="1075" y="917"/>
                    <a:pt x="1075" y="909"/>
                    <a:pt x="1083" y="886"/>
                  </a:cubicBezTo>
                  <a:cubicBezTo>
                    <a:pt x="1083" y="886"/>
                    <a:pt x="1083" y="878"/>
                    <a:pt x="1083" y="870"/>
                  </a:cubicBezTo>
                  <a:cubicBezTo>
                    <a:pt x="1083" y="862"/>
                    <a:pt x="1083" y="846"/>
                    <a:pt x="1075" y="838"/>
                  </a:cubicBezTo>
                  <a:cubicBezTo>
                    <a:pt x="1067" y="830"/>
                    <a:pt x="1067" y="822"/>
                    <a:pt x="1067" y="814"/>
                  </a:cubicBezTo>
                  <a:cubicBezTo>
                    <a:pt x="1059" y="814"/>
                    <a:pt x="1059" y="807"/>
                    <a:pt x="1059" y="807"/>
                  </a:cubicBezTo>
                  <a:cubicBezTo>
                    <a:pt x="1052" y="791"/>
                    <a:pt x="1044" y="775"/>
                    <a:pt x="1044" y="759"/>
                  </a:cubicBezTo>
                  <a:cubicBezTo>
                    <a:pt x="1052" y="751"/>
                    <a:pt x="1052" y="743"/>
                    <a:pt x="1052" y="743"/>
                  </a:cubicBezTo>
                  <a:cubicBezTo>
                    <a:pt x="1052" y="735"/>
                    <a:pt x="1052" y="735"/>
                    <a:pt x="1052" y="735"/>
                  </a:cubicBezTo>
                  <a:lnTo>
                    <a:pt x="1052" y="727"/>
                  </a:lnTo>
                  <a:cubicBezTo>
                    <a:pt x="1059" y="712"/>
                    <a:pt x="1067" y="696"/>
                    <a:pt x="1083" y="696"/>
                  </a:cubicBezTo>
                  <a:cubicBezTo>
                    <a:pt x="1083" y="688"/>
                    <a:pt x="1091" y="688"/>
                    <a:pt x="1091" y="688"/>
                  </a:cubicBezTo>
                  <a:cubicBezTo>
                    <a:pt x="1091" y="680"/>
                    <a:pt x="1083" y="680"/>
                    <a:pt x="1075" y="680"/>
                  </a:cubicBezTo>
                  <a:cubicBezTo>
                    <a:pt x="1075" y="680"/>
                    <a:pt x="1067" y="680"/>
                    <a:pt x="1067" y="688"/>
                  </a:cubicBezTo>
                  <a:cubicBezTo>
                    <a:pt x="1059" y="688"/>
                    <a:pt x="1059" y="688"/>
                    <a:pt x="1052" y="688"/>
                  </a:cubicBezTo>
                  <a:lnTo>
                    <a:pt x="1052" y="688"/>
                  </a:lnTo>
                  <a:cubicBezTo>
                    <a:pt x="1044" y="688"/>
                    <a:pt x="1044" y="680"/>
                    <a:pt x="1052" y="672"/>
                  </a:cubicBezTo>
                  <a:cubicBezTo>
                    <a:pt x="1052" y="664"/>
                    <a:pt x="1052" y="664"/>
                    <a:pt x="1052" y="664"/>
                  </a:cubicBezTo>
                  <a:cubicBezTo>
                    <a:pt x="1044" y="664"/>
                    <a:pt x="1044" y="664"/>
                    <a:pt x="1044" y="664"/>
                  </a:cubicBezTo>
                  <a:cubicBezTo>
                    <a:pt x="1036" y="664"/>
                    <a:pt x="1028" y="664"/>
                    <a:pt x="1028" y="664"/>
                  </a:cubicBezTo>
                  <a:cubicBezTo>
                    <a:pt x="1020" y="672"/>
                    <a:pt x="1020" y="672"/>
                    <a:pt x="1012" y="672"/>
                  </a:cubicBezTo>
                  <a:cubicBezTo>
                    <a:pt x="996" y="672"/>
                    <a:pt x="972" y="664"/>
                    <a:pt x="972" y="648"/>
                  </a:cubicBezTo>
                  <a:cubicBezTo>
                    <a:pt x="972" y="633"/>
                    <a:pt x="1020" y="585"/>
                    <a:pt x="1036" y="569"/>
                  </a:cubicBezTo>
                  <a:cubicBezTo>
                    <a:pt x="1036" y="569"/>
                    <a:pt x="1036" y="569"/>
                    <a:pt x="1028" y="569"/>
                  </a:cubicBezTo>
                  <a:cubicBezTo>
                    <a:pt x="1020" y="569"/>
                    <a:pt x="1020" y="569"/>
                    <a:pt x="1020" y="569"/>
                  </a:cubicBezTo>
                  <a:cubicBezTo>
                    <a:pt x="1028" y="561"/>
                    <a:pt x="1028" y="561"/>
                    <a:pt x="1028" y="561"/>
                  </a:cubicBezTo>
                  <a:cubicBezTo>
                    <a:pt x="1036" y="561"/>
                    <a:pt x="1036" y="554"/>
                    <a:pt x="1044" y="554"/>
                  </a:cubicBezTo>
                  <a:cubicBezTo>
                    <a:pt x="1075" y="522"/>
                    <a:pt x="1115" y="483"/>
                    <a:pt x="1115" y="459"/>
                  </a:cubicBezTo>
                  <a:cubicBezTo>
                    <a:pt x="1115" y="411"/>
                    <a:pt x="1344" y="127"/>
                    <a:pt x="1384" y="119"/>
                  </a:cubicBezTo>
                  <a:cubicBezTo>
                    <a:pt x="1399" y="119"/>
                    <a:pt x="1629" y="63"/>
                    <a:pt x="1874" y="0"/>
                  </a:cubicBezTo>
                  <a:cubicBezTo>
                    <a:pt x="1882" y="0"/>
                    <a:pt x="1882" y="0"/>
                    <a:pt x="1882" y="0"/>
                  </a:cubicBezTo>
                  <a:cubicBezTo>
                    <a:pt x="1882" y="8"/>
                    <a:pt x="1882" y="8"/>
                    <a:pt x="1882" y="8"/>
                  </a:cubicBezTo>
                  <a:cubicBezTo>
                    <a:pt x="1882" y="56"/>
                    <a:pt x="1882" y="87"/>
                    <a:pt x="1889" y="103"/>
                  </a:cubicBezTo>
                  <a:cubicBezTo>
                    <a:pt x="1897" y="111"/>
                    <a:pt x="1897" y="127"/>
                    <a:pt x="1897" y="150"/>
                  </a:cubicBezTo>
                  <a:cubicBezTo>
                    <a:pt x="1897" y="166"/>
                    <a:pt x="1897" y="182"/>
                    <a:pt x="1905" y="190"/>
                  </a:cubicBezTo>
                  <a:cubicBezTo>
                    <a:pt x="1905" y="214"/>
                    <a:pt x="1921" y="221"/>
                    <a:pt x="1929" y="230"/>
                  </a:cubicBezTo>
                  <a:cubicBezTo>
                    <a:pt x="1929" y="237"/>
                    <a:pt x="1937" y="245"/>
                    <a:pt x="1945" y="253"/>
                  </a:cubicBezTo>
                  <a:cubicBezTo>
                    <a:pt x="1961" y="269"/>
                    <a:pt x="1976" y="332"/>
                    <a:pt x="1976" y="356"/>
                  </a:cubicBezTo>
                  <a:cubicBezTo>
                    <a:pt x="1976" y="372"/>
                    <a:pt x="1976" y="380"/>
                    <a:pt x="1969" y="396"/>
                  </a:cubicBezTo>
                  <a:cubicBezTo>
                    <a:pt x="1969" y="411"/>
                    <a:pt x="1961" y="427"/>
                    <a:pt x="1969" y="451"/>
                  </a:cubicBezTo>
                  <a:cubicBezTo>
                    <a:pt x="1984" y="483"/>
                    <a:pt x="2000" y="546"/>
                    <a:pt x="2000" y="577"/>
                  </a:cubicBezTo>
                  <a:cubicBezTo>
                    <a:pt x="2000" y="617"/>
                    <a:pt x="2008" y="664"/>
                    <a:pt x="2024" y="664"/>
                  </a:cubicBezTo>
                  <a:cubicBezTo>
                    <a:pt x="2032" y="664"/>
                    <a:pt x="2040" y="664"/>
                    <a:pt x="2048" y="656"/>
                  </a:cubicBezTo>
                  <a:cubicBezTo>
                    <a:pt x="2048" y="656"/>
                    <a:pt x="2048" y="656"/>
                    <a:pt x="2055" y="656"/>
                  </a:cubicBezTo>
                  <a:cubicBezTo>
                    <a:pt x="2064" y="656"/>
                    <a:pt x="2064" y="656"/>
                    <a:pt x="2071" y="664"/>
                  </a:cubicBezTo>
                  <a:cubicBezTo>
                    <a:pt x="2087" y="696"/>
                    <a:pt x="2103" y="767"/>
                    <a:pt x="2111" y="822"/>
                  </a:cubicBezTo>
                  <a:cubicBezTo>
                    <a:pt x="2119" y="838"/>
                    <a:pt x="2127" y="870"/>
                    <a:pt x="2135" y="901"/>
                  </a:cubicBezTo>
                  <a:cubicBezTo>
                    <a:pt x="2142" y="957"/>
                    <a:pt x="2166" y="1036"/>
                    <a:pt x="2166" y="1044"/>
                  </a:cubicBezTo>
                  <a:lnTo>
                    <a:pt x="2166" y="1044"/>
                  </a:lnTo>
                  <a:lnTo>
                    <a:pt x="2166" y="1044"/>
                  </a:lnTo>
                  <a:cubicBezTo>
                    <a:pt x="2158" y="1368"/>
                    <a:pt x="2158" y="1368"/>
                    <a:pt x="2158" y="1368"/>
                  </a:cubicBezTo>
                  <a:cubicBezTo>
                    <a:pt x="2158" y="1368"/>
                    <a:pt x="2158" y="1376"/>
                    <a:pt x="2166" y="1376"/>
                  </a:cubicBezTo>
                  <a:lnTo>
                    <a:pt x="2166" y="1376"/>
                  </a:lnTo>
                  <a:lnTo>
                    <a:pt x="2166" y="1376"/>
                  </a:lnTo>
                  <a:cubicBezTo>
                    <a:pt x="2166" y="1384"/>
                    <a:pt x="2166" y="1384"/>
                    <a:pt x="2174" y="1407"/>
                  </a:cubicBezTo>
                  <a:cubicBezTo>
                    <a:pt x="2174" y="1423"/>
                    <a:pt x="2174" y="1447"/>
                    <a:pt x="2174" y="1447"/>
                  </a:cubicBezTo>
                  <a:cubicBezTo>
                    <a:pt x="2174" y="1455"/>
                    <a:pt x="2174" y="1463"/>
                    <a:pt x="2182" y="1478"/>
                  </a:cubicBezTo>
                  <a:cubicBezTo>
                    <a:pt x="2182" y="1502"/>
                    <a:pt x="2190" y="1534"/>
                    <a:pt x="2198" y="1558"/>
                  </a:cubicBezTo>
                  <a:cubicBezTo>
                    <a:pt x="2222" y="1597"/>
                    <a:pt x="2229" y="1668"/>
                    <a:pt x="2229" y="1692"/>
                  </a:cubicBezTo>
                  <a:cubicBezTo>
                    <a:pt x="2229" y="1708"/>
                    <a:pt x="2237" y="1716"/>
                    <a:pt x="2237" y="1724"/>
                  </a:cubicBezTo>
                  <a:cubicBezTo>
                    <a:pt x="2245" y="1724"/>
                    <a:pt x="2245" y="1731"/>
                    <a:pt x="2245" y="1739"/>
                  </a:cubicBezTo>
                  <a:cubicBezTo>
                    <a:pt x="2253" y="1747"/>
                    <a:pt x="2261" y="1779"/>
                    <a:pt x="2237" y="1795"/>
                  </a:cubicBezTo>
                  <a:cubicBezTo>
                    <a:pt x="2222" y="1803"/>
                    <a:pt x="2206" y="1834"/>
                    <a:pt x="2206" y="1850"/>
                  </a:cubicBezTo>
                  <a:cubicBezTo>
                    <a:pt x="2206" y="1850"/>
                    <a:pt x="2206" y="1858"/>
                    <a:pt x="2237" y="1890"/>
                  </a:cubicBezTo>
                  <a:lnTo>
                    <a:pt x="2237" y="1890"/>
                  </a:lnTo>
                  <a:lnTo>
                    <a:pt x="2237" y="1890"/>
                  </a:lnTo>
                  <a:cubicBezTo>
                    <a:pt x="2229" y="1897"/>
                    <a:pt x="2214" y="1905"/>
                    <a:pt x="2206" y="1913"/>
                  </a:cubicBezTo>
                  <a:cubicBezTo>
                    <a:pt x="2198" y="1929"/>
                    <a:pt x="2198" y="1937"/>
                    <a:pt x="2198" y="1937"/>
                  </a:cubicBezTo>
                  <a:cubicBezTo>
                    <a:pt x="2198" y="1937"/>
                    <a:pt x="2198" y="1937"/>
                    <a:pt x="2206" y="1937"/>
                  </a:cubicBezTo>
                  <a:cubicBezTo>
                    <a:pt x="2206" y="1937"/>
                    <a:pt x="2214" y="1929"/>
                    <a:pt x="2229" y="1929"/>
                  </a:cubicBezTo>
                  <a:cubicBezTo>
                    <a:pt x="2237" y="1921"/>
                    <a:pt x="2245" y="1913"/>
                    <a:pt x="2261" y="1905"/>
                  </a:cubicBezTo>
                  <a:cubicBezTo>
                    <a:pt x="2277" y="1897"/>
                    <a:pt x="2285" y="1890"/>
                    <a:pt x="2308" y="1882"/>
                  </a:cubicBezTo>
                  <a:cubicBezTo>
                    <a:pt x="2316" y="1882"/>
                    <a:pt x="2324" y="1874"/>
                    <a:pt x="2332" y="1874"/>
                  </a:cubicBezTo>
                  <a:cubicBezTo>
                    <a:pt x="2356" y="1874"/>
                    <a:pt x="2380" y="1866"/>
                    <a:pt x="2388" y="1850"/>
                  </a:cubicBezTo>
                  <a:cubicBezTo>
                    <a:pt x="2403" y="1818"/>
                    <a:pt x="2435" y="1811"/>
                    <a:pt x="2467" y="1811"/>
                  </a:cubicBezTo>
                  <a:cubicBezTo>
                    <a:pt x="2490" y="1811"/>
                    <a:pt x="2538" y="1803"/>
                    <a:pt x="2569" y="1779"/>
                  </a:cubicBezTo>
                  <a:cubicBezTo>
                    <a:pt x="2609" y="1763"/>
                    <a:pt x="2641" y="1716"/>
                    <a:pt x="2648" y="1684"/>
                  </a:cubicBezTo>
                  <a:lnTo>
                    <a:pt x="2656" y="1676"/>
                  </a:lnTo>
                  <a:cubicBezTo>
                    <a:pt x="2664" y="1676"/>
                    <a:pt x="2664" y="1676"/>
                    <a:pt x="2664" y="1676"/>
                  </a:cubicBezTo>
                  <a:cubicBezTo>
                    <a:pt x="2672" y="1684"/>
                    <a:pt x="2672" y="1716"/>
                    <a:pt x="2664" y="1731"/>
                  </a:cubicBezTo>
                  <a:cubicBezTo>
                    <a:pt x="2656" y="1747"/>
                    <a:pt x="2648" y="1755"/>
                    <a:pt x="2648" y="1763"/>
                  </a:cubicBezTo>
                  <a:cubicBezTo>
                    <a:pt x="2641" y="1779"/>
                    <a:pt x="2625" y="1795"/>
                    <a:pt x="2633" y="1795"/>
                  </a:cubicBezTo>
                  <a:lnTo>
                    <a:pt x="2633" y="1795"/>
                  </a:lnTo>
                  <a:lnTo>
                    <a:pt x="2633" y="1795"/>
                  </a:lnTo>
                  <a:cubicBezTo>
                    <a:pt x="2641" y="1795"/>
                    <a:pt x="2680" y="1747"/>
                    <a:pt x="2688" y="1731"/>
                  </a:cubicBezTo>
                  <a:lnTo>
                    <a:pt x="2688" y="1731"/>
                  </a:lnTo>
                  <a:cubicBezTo>
                    <a:pt x="2688" y="1716"/>
                    <a:pt x="2696" y="1700"/>
                    <a:pt x="2712" y="1700"/>
                  </a:cubicBezTo>
                  <a:cubicBezTo>
                    <a:pt x="2719" y="1700"/>
                    <a:pt x="2728" y="1700"/>
                    <a:pt x="2735" y="1700"/>
                  </a:cubicBezTo>
                  <a:cubicBezTo>
                    <a:pt x="2735" y="1708"/>
                    <a:pt x="2743" y="1708"/>
                    <a:pt x="2751" y="1708"/>
                  </a:cubicBezTo>
                  <a:cubicBezTo>
                    <a:pt x="2759" y="1708"/>
                    <a:pt x="2767" y="1700"/>
                    <a:pt x="2775" y="1700"/>
                  </a:cubicBezTo>
                  <a:cubicBezTo>
                    <a:pt x="2783" y="1700"/>
                    <a:pt x="2791" y="1692"/>
                    <a:pt x="2799" y="1692"/>
                  </a:cubicBezTo>
                  <a:cubicBezTo>
                    <a:pt x="2799" y="1692"/>
                    <a:pt x="2807" y="1692"/>
                    <a:pt x="2807" y="1700"/>
                  </a:cubicBezTo>
                  <a:cubicBezTo>
                    <a:pt x="2807" y="1700"/>
                    <a:pt x="2807" y="1700"/>
                    <a:pt x="2814" y="1708"/>
                  </a:cubicBezTo>
                  <a:cubicBezTo>
                    <a:pt x="2814" y="1716"/>
                    <a:pt x="2791" y="1731"/>
                    <a:pt x="2751" y="1763"/>
                  </a:cubicBezTo>
                  <a:cubicBezTo>
                    <a:pt x="2743" y="1771"/>
                    <a:pt x="2735" y="1779"/>
                    <a:pt x="2728" y="1787"/>
                  </a:cubicBezTo>
                  <a:cubicBezTo>
                    <a:pt x="2719" y="1795"/>
                    <a:pt x="2712" y="1795"/>
                    <a:pt x="2704" y="1803"/>
                  </a:cubicBezTo>
                  <a:cubicBezTo>
                    <a:pt x="2688" y="1818"/>
                    <a:pt x="2672" y="1834"/>
                    <a:pt x="2609" y="1866"/>
                  </a:cubicBezTo>
                  <a:cubicBezTo>
                    <a:pt x="2577" y="1882"/>
                    <a:pt x="2546" y="1897"/>
                    <a:pt x="2514" y="1921"/>
                  </a:cubicBezTo>
                  <a:cubicBezTo>
                    <a:pt x="2482" y="1945"/>
                    <a:pt x="2451" y="1969"/>
                    <a:pt x="2411" y="1984"/>
                  </a:cubicBezTo>
                  <a:cubicBezTo>
                    <a:pt x="2380" y="2000"/>
                    <a:pt x="2340" y="2016"/>
                    <a:pt x="2308" y="2032"/>
                  </a:cubicBezTo>
                  <a:cubicBezTo>
                    <a:pt x="2253" y="2064"/>
                    <a:pt x="2198" y="2087"/>
                    <a:pt x="2166" y="2095"/>
                  </a:cubicBezTo>
                  <a:cubicBezTo>
                    <a:pt x="2166" y="2095"/>
                    <a:pt x="2158" y="2095"/>
                    <a:pt x="2150" y="2095"/>
                  </a:cubicBezTo>
                  <a:close/>
                  <a:moveTo>
                    <a:pt x="2119" y="2064"/>
                  </a:moveTo>
                  <a:lnTo>
                    <a:pt x="2119" y="2064"/>
                  </a:lnTo>
                  <a:cubicBezTo>
                    <a:pt x="2127" y="2064"/>
                    <a:pt x="2127" y="2071"/>
                    <a:pt x="2135" y="2079"/>
                  </a:cubicBezTo>
                  <a:cubicBezTo>
                    <a:pt x="2135" y="2079"/>
                    <a:pt x="2135" y="2087"/>
                    <a:pt x="2150" y="2087"/>
                  </a:cubicBezTo>
                  <a:lnTo>
                    <a:pt x="2150" y="2087"/>
                  </a:lnTo>
                  <a:cubicBezTo>
                    <a:pt x="2158" y="2087"/>
                    <a:pt x="2158" y="2087"/>
                    <a:pt x="2166" y="2087"/>
                  </a:cubicBezTo>
                  <a:cubicBezTo>
                    <a:pt x="2198" y="2079"/>
                    <a:pt x="2253" y="2055"/>
                    <a:pt x="2308" y="2024"/>
                  </a:cubicBezTo>
                  <a:cubicBezTo>
                    <a:pt x="2340" y="2008"/>
                    <a:pt x="2372" y="1992"/>
                    <a:pt x="2403" y="1977"/>
                  </a:cubicBezTo>
                  <a:cubicBezTo>
                    <a:pt x="2443" y="1961"/>
                    <a:pt x="2482" y="1937"/>
                    <a:pt x="2514" y="1913"/>
                  </a:cubicBezTo>
                  <a:cubicBezTo>
                    <a:pt x="2546" y="1890"/>
                    <a:pt x="2577" y="1874"/>
                    <a:pt x="2609" y="1858"/>
                  </a:cubicBezTo>
                  <a:cubicBezTo>
                    <a:pt x="2664" y="1834"/>
                    <a:pt x="2680" y="1818"/>
                    <a:pt x="2704" y="1795"/>
                  </a:cubicBezTo>
                  <a:cubicBezTo>
                    <a:pt x="2704" y="1795"/>
                    <a:pt x="2712" y="1787"/>
                    <a:pt x="2719" y="1779"/>
                  </a:cubicBezTo>
                  <a:cubicBezTo>
                    <a:pt x="2728" y="1771"/>
                    <a:pt x="2735" y="1763"/>
                    <a:pt x="2751" y="1755"/>
                  </a:cubicBezTo>
                  <a:cubicBezTo>
                    <a:pt x="2775" y="1739"/>
                    <a:pt x="2807" y="1716"/>
                    <a:pt x="2807" y="1708"/>
                  </a:cubicBezTo>
                  <a:cubicBezTo>
                    <a:pt x="2807" y="1700"/>
                    <a:pt x="2807" y="1700"/>
                    <a:pt x="2807" y="1700"/>
                  </a:cubicBezTo>
                  <a:cubicBezTo>
                    <a:pt x="2799" y="1700"/>
                    <a:pt x="2791" y="1700"/>
                    <a:pt x="2783" y="1708"/>
                  </a:cubicBezTo>
                  <a:cubicBezTo>
                    <a:pt x="2775" y="1708"/>
                    <a:pt x="2759" y="1716"/>
                    <a:pt x="2751" y="1716"/>
                  </a:cubicBezTo>
                  <a:cubicBezTo>
                    <a:pt x="2743" y="1716"/>
                    <a:pt x="2735" y="1708"/>
                    <a:pt x="2728" y="1708"/>
                  </a:cubicBezTo>
                  <a:cubicBezTo>
                    <a:pt x="2719" y="1708"/>
                    <a:pt x="2719" y="1700"/>
                    <a:pt x="2712" y="1700"/>
                  </a:cubicBezTo>
                  <a:cubicBezTo>
                    <a:pt x="2704" y="1700"/>
                    <a:pt x="2696" y="1716"/>
                    <a:pt x="2696" y="1731"/>
                  </a:cubicBezTo>
                  <a:lnTo>
                    <a:pt x="2696" y="1739"/>
                  </a:lnTo>
                  <a:cubicBezTo>
                    <a:pt x="2688" y="1747"/>
                    <a:pt x="2648" y="1803"/>
                    <a:pt x="2633" y="1803"/>
                  </a:cubicBezTo>
                  <a:lnTo>
                    <a:pt x="2625" y="1803"/>
                  </a:lnTo>
                  <a:cubicBezTo>
                    <a:pt x="2625" y="1803"/>
                    <a:pt x="2625" y="1803"/>
                    <a:pt x="2625" y="1795"/>
                  </a:cubicBezTo>
                  <a:cubicBezTo>
                    <a:pt x="2617" y="1787"/>
                    <a:pt x="2625" y="1779"/>
                    <a:pt x="2641" y="1763"/>
                  </a:cubicBezTo>
                  <a:cubicBezTo>
                    <a:pt x="2648" y="1747"/>
                    <a:pt x="2656" y="1739"/>
                    <a:pt x="2656" y="1731"/>
                  </a:cubicBezTo>
                  <a:cubicBezTo>
                    <a:pt x="2664" y="1716"/>
                    <a:pt x="2664" y="1692"/>
                    <a:pt x="2656" y="1684"/>
                  </a:cubicBezTo>
                  <a:cubicBezTo>
                    <a:pt x="2656" y="1684"/>
                    <a:pt x="2656" y="1684"/>
                    <a:pt x="2656" y="1692"/>
                  </a:cubicBezTo>
                  <a:cubicBezTo>
                    <a:pt x="2648" y="1716"/>
                    <a:pt x="2609" y="1771"/>
                    <a:pt x="2577" y="1787"/>
                  </a:cubicBezTo>
                  <a:cubicBezTo>
                    <a:pt x="2546" y="1811"/>
                    <a:pt x="2490" y="1811"/>
                    <a:pt x="2467" y="1818"/>
                  </a:cubicBezTo>
                  <a:cubicBezTo>
                    <a:pt x="2435" y="1818"/>
                    <a:pt x="2403" y="1826"/>
                    <a:pt x="2395" y="1850"/>
                  </a:cubicBezTo>
                  <a:cubicBezTo>
                    <a:pt x="2380" y="1874"/>
                    <a:pt x="2356" y="1882"/>
                    <a:pt x="2332" y="1882"/>
                  </a:cubicBezTo>
                  <a:cubicBezTo>
                    <a:pt x="2324" y="1882"/>
                    <a:pt x="2316" y="1890"/>
                    <a:pt x="2308" y="1890"/>
                  </a:cubicBezTo>
                  <a:cubicBezTo>
                    <a:pt x="2293" y="1890"/>
                    <a:pt x="2277" y="1905"/>
                    <a:pt x="2261" y="1913"/>
                  </a:cubicBezTo>
                  <a:cubicBezTo>
                    <a:pt x="2253" y="1921"/>
                    <a:pt x="2237" y="1929"/>
                    <a:pt x="2229" y="1937"/>
                  </a:cubicBezTo>
                  <a:cubicBezTo>
                    <a:pt x="2222" y="1937"/>
                    <a:pt x="2214" y="1945"/>
                    <a:pt x="2206" y="1945"/>
                  </a:cubicBezTo>
                  <a:cubicBezTo>
                    <a:pt x="2198" y="1945"/>
                    <a:pt x="2198" y="1937"/>
                    <a:pt x="2190" y="1937"/>
                  </a:cubicBezTo>
                  <a:cubicBezTo>
                    <a:pt x="2190" y="1929"/>
                    <a:pt x="2198" y="1921"/>
                    <a:pt x="2206" y="1913"/>
                  </a:cubicBezTo>
                  <a:cubicBezTo>
                    <a:pt x="2214" y="1905"/>
                    <a:pt x="2222" y="1897"/>
                    <a:pt x="2229" y="1890"/>
                  </a:cubicBezTo>
                  <a:cubicBezTo>
                    <a:pt x="2206" y="1874"/>
                    <a:pt x="2198" y="1858"/>
                    <a:pt x="2198" y="1850"/>
                  </a:cubicBezTo>
                  <a:cubicBezTo>
                    <a:pt x="2198" y="1834"/>
                    <a:pt x="2222" y="1803"/>
                    <a:pt x="2237" y="1787"/>
                  </a:cubicBezTo>
                  <a:cubicBezTo>
                    <a:pt x="2253" y="1779"/>
                    <a:pt x="2245" y="1747"/>
                    <a:pt x="2237" y="1739"/>
                  </a:cubicBezTo>
                  <a:cubicBezTo>
                    <a:pt x="2237" y="1731"/>
                    <a:pt x="2237" y="1731"/>
                    <a:pt x="2229" y="1724"/>
                  </a:cubicBezTo>
                  <a:cubicBezTo>
                    <a:pt x="2229" y="1716"/>
                    <a:pt x="2222" y="1708"/>
                    <a:pt x="2222" y="1692"/>
                  </a:cubicBezTo>
                  <a:cubicBezTo>
                    <a:pt x="2222" y="1676"/>
                    <a:pt x="2214" y="1605"/>
                    <a:pt x="2198" y="1565"/>
                  </a:cubicBezTo>
                  <a:cubicBezTo>
                    <a:pt x="2182" y="1534"/>
                    <a:pt x="2174" y="1502"/>
                    <a:pt x="2174" y="1478"/>
                  </a:cubicBezTo>
                  <a:cubicBezTo>
                    <a:pt x="2174" y="1463"/>
                    <a:pt x="2166" y="1455"/>
                    <a:pt x="2166" y="1455"/>
                  </a:cubicBezTo>
                  <a:cubicBezTo>
                    <a:pt x="2166" y="1455"/>
                    <a:pt x="2166" y="1439"/>
                    <a:pt x="2166" y="1407"/>
                  </a:cubicBezTo>
                  <a:cubicBezTo>
                    <a:pt x="2166" y="1391"/>
                    <a:pt x="2158" y="1384"/>
                    <a:pt x="2158" y="1384"/>
                  </a:cubicBezTo>
                  <a:cubicBezTo>
                    <a:pt x="2150" y="1376"/>
                    <a:pt x="2150" y="1368"/>
                    <a:pt x="2150" y="1368"/>
                  </a:cubicBezTo>
                  <a:lnTo>
                    <a:pt x="2150" y="1368"/>
                  </a:lnTo>
                  <a:lnTo>
                    <a:pt x="2150" y="1368"/>
                  </a:lnTo>
                  <a:cubicBezTo>
                    <a:pt x="2158" y="1044"/>
                    <a:pt x="2158" y="1044"/>
                    <a:pt x="2158" y="1044"/>
                  </a:cubicBezTo>
                  <a:cubicBezTo>
                    <a:pt x="2158" y="1036"/>
                    <a:pt x="2142" y="996"/>
                    <a:pt x="2127" y="901"/>
                  </a:cubicBezTo>
                  <a:cubicBezTo>
                    <a:pt x="2119" y="870"/>
                    <a:pt x="2111" y="838"/>
                    <a:pt x="2111" y="822"/>
                  </a:cubicBezTo>
                  <a:cubicBezTo>
                    <a:pt x="2087" y="743"/>
                    <a:pt x="2071" y="696"/>
                    <a:pt x="2064" y="672"/>
                  </a:cubicBezTo>
                  <a:cubicBezTo>
                    <a:pt x="2055" y="664"/>
                    <a:pt x="2055" y="664"/>
                    <a:pt x="2055" y="664"/>
                  </a:cubicBezTo>
                  <a:cubicBezTo>
                    <a:pt x="2055" y="664"/>
                    <a:pt x="2055" y="664"/>
                    <a:pt x="2048" y="664"/>
                  </a:cubicBezTo>
                  <a:cubicBezTo>
                    <a:pt x="2048" y="672"/>
                    <a:pt x="2040" y="672"/>
                    <a:pt x="2032" y="672"/>
                  </a:cubicBezTo>
                  <a:cubicBezTo>
                    <a:pt x="2024" y="672"/>
                    <a:pt x="2024" y="672"/>
                    <a:pt x="2024" y="672"/>
                  </a:cubicBezTo>
                  <a:cubicBezTo>
                    <a:pt x="2000" y="664"/>
                    <a:pt x="1992" y="609"/>
                    <a:pt x="1992" y="577"/>
                  </a:cubicBezTo>
                  <a:cubicBezTo>
                    <a:pt x="1992" y="554"/>
                    <a:pt x="1976" y="483"/>
                    <a:pt x="1969" y="451"/>
                  </a:cubicBezTo>
                  <a:cubicBezTo>
                    <a:pt x="1961" y="427"/>
                    <a:pt x="1961" y="411"/>
                    <a:pt x="1969" y="387"/>
                  </a:cubicBezTo>
                  <a:cubicBezTo>
                    <a:pt x="1969" y="380"/>
                    <a:pt x="1969" y="372"/>
                    <a:pt x="1969" y="364"/>
                  </a:cubicBezTo>
                  <a:cubicBezTo>
                    <a:pt x="1969" y="332"/>
                    <a:pt x="1953" y="277"/>
                    <a:pt x="1937" y="253"/>
                  </a:cubicBezTo>
                  <a:cubicBezTo>
                    <a:pt x="1937" y="245"/>
                    <a:pt x="1929" y="237"/>
                    <a:pt x="1921" y="237"/>
                  </a:cubicBezTo>
                  <a:cubicBezTo>
                    <a:pt x="1913" y="230"/>
                    <a:pt x="1905" y="221"/>
                    <a:pt x="1897" y="198"/>
                  </a:cubicBezTo>
                  <a:cubicBezTo>
                    <a:pt x="1889" y="182"/>
                    <a:pt x="1889" y="166"/>
                    <a:pt x="1889" y="150"/>
                  </a:cubicBezTo>
                  <a:cubicBezTo>
                    <a:pt x="1889" y="127"/>
                    <a:pt x="1889" y="111"/>
                    <a:pt x="1882" y="103"/>
                  </a:cubicBezTo>
                  <a:cubicBezTo>
                    <a:pt x="1874" y="95"/>
                    <a:pt x="1874" y="48"/>
                    <a:pt x="1874" y="8"/>
                  </a:cubicBezTo>
                  <a:cubicBezTo>
                    <a:pt x="1629" y="71"/>
                    <a:pt x="1399" y="119"/>
                    <a:pt x="1384" y="127"/>
                  </a:cubicBezTo>
                  <a:cubicBezTo>
                    <a:pt x="1344" y="135"/>
                    <a:pt x="1123" y="419"/>
                    <a:pt x="1123" y="459"/>
                  </a:cubicBezTo>
                  <a:cubicBezTo>
                    <a:pt x="1123" y="490"/>
                    <a:pt x="1083" y="522"/>
                    <a:pt x="1044" y="554"/>
                  </a:cubicBezTo>
                  <a:cubicBezTo>
                    <a:pt x="1044" y="561"/>
                    <a:pt x="1044" y="561"/>
                    <a:pt x="1036" y="561"/>
                  </a:cubicBezTo>
                  <a:cubicBezTo>
                    <a:pt x="1044" y="561"/>
                    <a:pt x="1044" y="569"/>
                    <a:pt x="1044" y="569"/>
                  </a:cubicBezTo>
                  <a:cubicBezTo>
                    <a:pt x="1052" y="569"/>
                    <a:pt x="1044" y="569"/>
                    <a:pt x="1044" y="577"/>
                  </a:cubicBezTo>
                  <a:cubicBezTo>
                    <a:pt x="1028" y="585"/>
                    <a:pt x="980" y="641"/>
                    <a:pt x="980" y="648"/>
                  </a:cubicBezTo>
                  <a:cubicBezTo>
                    <a:pt x="980" y="656"/>
                    <a:pt x="996" y="664"/>
                    <a:pt x="1012" y="664"/>
                  </a:cubicBezTo>
                  <a:cubicBezTo>
                    <a:pt x="1020" y="664"/>
                    <a:pt x="1020" y="664"/>
                    <a:pt x="1020" y="664"/>
                  </a:cubicBezTo>
                  <a:cubicBezTo>
                    <a:pt x="1028" y="656"/>
                    <a:pt x="1036" y="656"/>
                    <a:pt x="1044" y="656"/>
                  </a:cubicBezTo>
                  <a:lnTo>
                    <a:pt x="1052" y="656"/>
                  </a:lnTo>
                  <a:cubicBezTo>
                    <a:pt x="1059" y="664"/>
                    <a:pt x="1059" y="664"/>
                    <a:pt x="1059" y="672"/>
                  </a:cubicBezTo>
                  <a:cubicBezTo>
                    <a:pt x="1052" y="680"/>
                    <a:pt x="1052" y="680"/>
                    <a:pt x="1052" y="680"/>
                  </a:cubicBezTo>
                  <a:cubicBezTo>
                    <a:pt x="1052" y="680"/>
                    <a:pt x="1059" y="680"/>
                    <a:pt x="1067" y="680"/>
                  </a:cubicBezTo>
                  <a:cubicBezTo>
                    <a:pt x="1067" y="672"/>
                    <a:pt x="1075" y="672"/>
                    <a:pt x="1075" y="672"/>
                  </a:cubicBezTo>
                  <a:cubicBezTo>
                    <a:pt x="1091" y="672"/>
                    <a:pt x="1099" y="680"/>
                    <a:pt x="1099" y="688"/>
                  </a:cubicBezTo>
                  <a:cubicBezTo>
                    <a:pt x="1099" y="688"/>
                    <a:pt x="1099" y="696"/>
                    <a:pt x="1091" y="696"/>
                  </a:cubicBezTo>
                  <a:cubicBezTo>
                    <a:pt x="1067" y="704"/>
                    <a:pt x="1059" y="727"/>
                    <a:pt x="1059" y="735"/>
                  </a:cubicBezTo>
                  <a:lnTo>
                    <a:pt x="1059" y="743"/>
                  </a:lnTo>
                  <a:cubicBezTo>
                    <a:pt x="1059" y="751"/>
                    <a:pt x="1052" y="751"/>
                    <a:pt x="1052" y="767"/>
                  </a:cubicBezTo>
                  <a:cubicBezTo>
                    <a:pt x="1052" y="775"/>
                    <a:pt x="1059" y="791"/>
                    <a:pt x="1067" y="798"/>
                  </a:cubicBezTo>
                  <a:cubicBezTo>
                    <a:pt x="1067" y="807"/>
                    <a:pt x="1067" y="807"/>
                    <a:pt x="1067" y="814"/>
                  </a:cubicBezTo>
                  <a:cubicBezTo>
                    <a:pt x="1075" y="822"/>
                    <a:pt x="1075" y="830"/>
                    <a:pt x="1083" y="830"/>
                  </a:cubicBezTo>
                  <a:cubicBezTo>
                    <a:pt x="1083" y="846"/>
                    <a:pt x="1091" y="862"/>
                    <a:pt x="1091" y="878"/>
                  </a:cubicBezTo>
                  <a:cubicBezTo>
                    <a:pt x="1091" y="878"/>
                    <a:pt x="1091" y="886"/>
                    <a:pt x="1083" y="886"/>
                  </a:cubicBezTo>
                  <a:cubicBezTo>
                    <a:pt x="1083" y="909"/>
                    <a:pt x="1083" y="925"/>
                    <a:pt x="1059" y="925"/>
                  </a:cubicBezTo>
                  <a:cubicBezTo>
                    <a:pt x="1059" y="925"/>
                    <a:pt x="1052" y="925"/>
                    <a:pt x="1044" y="925"/>
                  </a:cubicBezTo>
                  <a:cubicBezTo>
                    <a:pt x="1036" y="925"/>
                    <a:pt x="1028" y="917"/>
                    <a:pt x="1020" y="933"/>
                  </a:cubicBezTo>
                  <a:cubicBezTo>
                    <a:pt x="1020" y="933"/>
                    <a:pt x="1020" y="933"/>
                    <a:pt x="1020" y="941"/>
                  </a:cubicBezTo>
                  <a:cubicBezTo>
                    <a:pt x="1012" y="957"/>
                    <a:pt x="1004" y="965"/>
                    <a:pt x="988" y="973"/>
                  </a:cubicBezTo>
                  <a:lnTo>
                    <a:pt x="988" y="973"/>
                  </a:lnTo>
                  <a:cubicBezTo>
                    <a:pt x="980" y="973"/>
                    <a:pt x="965" y="980"/>
                    <a:pt x="965" y="988"/>
                  </a:cubicBezTo>
                  <a:cubicBezTo>
                    <a:pt x="957" y="1004"/>
                    <a:pt x="949" y="1028"/>
                    <a:pt x="933" y="1036"/>
                  </a:cubicBezTo>
                  <a:cubicBezTo>
                    <a:pt x="909" y="1044"/>
                    <a:pt x="894" y="1060"/>
                    <a:pt x="885" y="1075"/>
                  </a:cubicBezTo>
                  <a:cubicBezTo>
                    <a:pt x="885" y="1075"/>
                    <a:pt x="885" y="1075"/>
                    <a:pt x="885" y="1083"/>
                  </a:cubicBezTo>
                  <a:cubicBezTo>
                    <a:pt x="885" y="1091"/>
                    <a:pt x="885" y="1099"/>
                    <a:pt x="870" y="1091"/>
                  </a:cubicBezTo>
                  <a:lnTo>
                    <a:pt x="862" y="1091"/>
                  </a:lnTo>
                  <a:cubicBezTo>
                    <a:pt x="846" y="1083"/>
                    <a:pt x="838" y="1083"/>
                    <a:pt x="822" y="1083"/>
                  </a:cubicBezTo>
                  <a:cubicBezTo>
                    <a:pt x="791" y="1083"/>
                    <a:pt x="759" y="1091"/>
                    <a:pt x="743" y="1099"/>
                  </a:cubicBezTo>
                  <a:cubicBezTo>
                    <a:pt x="743" y="1099"/>
                    <a:pt x="735" y="1107"/>
                    <a:pt x="727" y="1107"/>
                  </a:cubicBezTo>
                  <a:cubicBezTo>
                    <a:pt x="712" y="1115"/>
                    <a:pt x="696" y="1123"/>
                    <a:pt x="688" y="1131"/>
                  </a:cubicBezTo>
                  <a:cubicBezTo>
                    <a:pt x="672" y="1147"/>
                    <a:pt x="656" y="1147"/>
                    <a:pt x="632" y="1138"/>
                  </a:cubicBezTo>
                  <a:lnTo>
                    <a:pt x="632" y="1138"/>
                  </a:lnTo>
                  <a:cubicBezTo>
                    <a:pt x="617" y="1123"/>
                    <a:pt x="601" y="1107"/>
                    <a:pt x="585" y="1107"/>
                  </a:cubicBezTo>
                  <a:lnTo>
                    <a:pt x="577" y="1107"/>
                  </a:lnTo>
                  <a:cubicBezTo>
                    <a:pt x="577" y="1107"/>
                    <a:pt x="561" y="1107"/>
                    <a:pt x="546" y="1107"/>
                  </a:cubicBezTo>
                  <a:cubicBezTo>
                    <a:pt x="474" y="1115"/>
                    <a:pt x="316" y="1115"/>
                    <a:pt x="206" y="1202"/>
                  </a:cubicBezTo>
                  <a:cubicBezTo>
                    <a:pt x="190" y="1210"/>
                    <a:pt x="182" y="1218"/>
                    <a:pt x="166" y="1225"/>
                  </a:cubicBezTo>
                  <a:cubicBezTo>
                    <a:pt x="174" y="1257"/>
                    <a:pt x="182" y="1289"/>
                    <a:pt x="190" y="1305"/>
                  </a:cubicBezTo>
                  <a:cubicBezTo>
                    <a:pt x="190" y="1313"/>
                    <a:pt x="190" y="1313"/>
                    <a:pt x="190" y="1313"/>
                  </a:cubicBezTo>
                  <a:cubicBezTo>
                    <a:pt x="190" y="1336"/>
                    <a:pt x="221" y="1376"/>
                    <a:pt x="229" y="1400"/>
                  </a:cubicBezTo>
                  <a:cubicBezTo>
                    <a:pt x="237" y="1400"/>
                    <a:pt x="237" y="1400"/>
                    <a:pt x="237" y="1391"/>
                  </a:cubicBezTo>
                  <a:lnTo>
                    <a:pt x="237" y="1391"/>
                  </a:lnTo>
                  <a:lnTo>
                    <a:pt x="237" y="1391"/>
                  </a:lnTo>
                  <a:cubicBezTo>
                    <a:pt x="245" y="1391"/>
                    <a:pt x="261" y="1391"/>
                    <a:pt x="269" y="1400"/>
                  </a:cubicBezTo>
                  <a:cubicBezTo>
                    <a:pt x="269" y="1407"/>
                    <a:pt x="269" y="1407"/>
                    <a:pt x="269" y="1415"/>
                  </a:cubicBezTo>
                  <a:cubicBezTo>
                    <a:pt x="269" y="1415"/>
                    <a:pt x="269" y="1423"/>
                    <a:pt x="261" y="1431"/>
                  </a:cubicBezTo>
                  <a:cubicBezTo>
                    <a:pt x="261" y="1447"/>
                    <a:pt x="253" y="1478"/>
                    <a:pt x="237" y="1486"/>
                  </a:cubicBezTo>
                  <a:cubicBezTo>
                    <a:pt x="221" y="1502"/>
                    <a:pt x="182" y="1542"/>
                    <a:pt x="150" y="1589"/>
                  </a:cubicBezTo>
                  <a:cubicBezTo>
                    <a:pt x="126" y="1613"/>
                    <a:pt x="111" y="1644"/>
                    <a:pt x="95" y="1660"/>
                  </a:cubicBezTo>
                  <a:cubicBezTo>
                    <a:pt x="79" y="1676"/>
                    <a:pt x="48" y="1708"/>
                    <a:pt x="8" y="1739"/>
                  </a:cubicBezTo>
                  <a:cubicBezTo>
                    <a:pt x="32" y="1850"/>
                    <a:pt x="32" y="1850"/>
                    <a:pt x="32" y="1850"/>
                  </a:cubicBezTo>
                  <a:cubicBezTo>
                    <a:pt x="111" y="1834"/>
                    <a:pt x="1415" y="1581"/>
                    <a:pt x="1439" y="1573"/>
                  </a:cubicBezTo>
                  <a:cubicBezTo>
                    <a:pt x="1447" y="1573"/>
                    <a:pt x="1455" y="1565"/>
                    <a:pt x="1455" y="1565"/>
                  </a:cubicBezTo>
                  <a:cubicBezTo>
                    <a:pt x="1471" y="1558"/>
                    <a:pt x="1486" y="1550"/>
                    <a:pt x="1502" y="1550"/>
                  </a:cubicBezTo>
                  <a:cubicBezTo>
                    <a:pt x="1510" y="1550"/>
                    <a:pt x="1526" y="1558"/>
                    <a:pt x="1542" y="1565"/>
                  </a:cubicBezTo>
                  <a:cubicBezTo>
                    <a:pt x="1589" y="1605"/>
                    <a:pt x="1613" y="1605"/>
                    <a:pt x="1644" y="1605"/>
                  </a:cubicBezTo>
                  <a:lnTo>
                    <a:pt x="1644" y="1605"/>
                  </a:lnTo>
                  <a:cubicBezTo>
                    <a:pt x="1668" y="1605"/>
                    <a:pt x="1684" y="1653"/>
                    <a:pt x="1700" y="1700"/>
                  </a:cubicBezTo>
                  <a:cubicBezTo>
                    <a:pt x="1708" y="1724"/>
                    <a:pt x="1716" y="1739"/>
                    <a:pt x="1724" y="1755"/>
                  </a:cubicBezTo>
                  <a:cubicBezTo>
                    <a:pt x="1731" y="1763"/>
                    <a:pt x="1731" y="1763"/>
                    <a:pt x="1739" y="1763"/>
                  </a:cubicBezTo>
                  <a:cubicBezTo>
                    <a:pt x="1739" y="1763"/>
                    <a:pt x="1739" y="1763"/>
                    <a:pt x="1747" y="1763"/>
                  </a:cubicBezTo>
                  <a:cubicBezTo>
                    <a:pt x="1747" y="1763"/>
                    <a:pt x="1755" y="1763"/>
                    <a:pt x="1763" y="1763"/>
                  </a:cubicBezTo>
                  <a:cubicBezTo>
                    <a:pt x="1771" y="1763"/>
                    <a:pt x="1779" y="1763"/>
                    <a:pt x="1787" y="1763"/>
                  </a:cubicBezTo>
                  <a:cubicBezTo>
                    <a:pt x="1826" y="1779"/>
                    <a:pt x="1842" y="1787"/>
                    <a:pt x="1874" y="1811"/>
                  </a:cubicBezTo>
                  <a:cubicBezTo>
                    <a:pt x="1897" y="1842"/>
                    <a:pt x="2079" y="1882"/>
                    <a:pt x="2103" y="1890"/>
                  </a:cubicBezTo>
                  <a:cubicBezTo>
                    <a:pt x="2127" y="1890"/>
                    <a:pt x="2142" y="1905"/>
                    <a:pt x="2150" y="1921"/>
                  </a:cubicBezTo>
                  <a:cubicBezTo>
                    <a:pt x="2158" y="1929"/>
                    <a:pt x="2150" y="1969"/>
                    <a:pt x="2142" y="2000"/>
                  </a:cubicBezTo>
                  <a:cubicBezTo>
                    <a:pt x="2135" y="2008"/>
                    <a:pt x="2135" y="2008"/>
                    <a:pt x="2135" y="2016"/>
                  </a:cubicBezTo>
                  <a:cubicBezTo>
                    <a:pt x="2135" y="2024"/>
                    <a:pt x="2127" y="2048"/>
                    <a:pt x="2119" y="20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4" name="Freeform 769"/>
            <p:cNvSpPr>
              <a:spLocks noChangeArrowheads="1"/>
            </p:cNvSpPr>
            <p:nvPr/>
          </p:nvSpPr>
          <p:spPr bwMode="auto">
            <a:xfrm>
              <a:off x="21358729" y="5966573"/>
              <a:ext cx="294551" cy="598381"/>
            </a:xfrm>
            <a:custGeom>
              <a:avLst/>
              <a:gdLst>
                <a:gd name="T0" fmla="*/ 450 w 562"/>
                <a:gd name="T1" fmla="*/ 371 h 1139"/>
                <a:gd name="T2" fmla="*/ 450 w 562"/>
                <a:gd name="T3" fmla="*/ 371 h 1139"/>
                <a:gd name="T4" fmla="*/ 387 w 562"/>
                <a:gd name="T5" fmla="*/ 332 h 1139"/>
                <a:gd name="T6" fmla="*/ 427 w 562"/>
                <a:gd name="T7" fmla="*/ 269 h 1139"/>
                <a:gd name="T8" fmla="*/ 427 w 562"/>
                <a:gd name="T9" fmla="*/ 269 h 1139"/>
                <a:gd name="T10" fmla="*/ 443 w 562"/>
                <a:gd name="T11" fmla="*/ 221 h 1139"/>
                <a:gd name="T12" fmla="*/ 458 w 562"/>
                <a:gd name="T13" fmla="*/ 126 h 1139"/>
                <a:gd name="T14" fmla="*/ 411 w 562"/>
                <a:gd name="T15" fmla="*/ 95 h 1139"/>
                <a:gd name="T16" fmla="*/ 174 w 562"/>
                <a:gd name="T17" fmla="*/ 23 h 1139"/>
                <a:gd name="T18" fmla="*/ 150 w 562"/>
                <a:gd name="T19" fmla="*/ 0 h 1139"/>
                <a:gd name="T20" fmla="*/ 95 w 562"/>
                <a:gd name="T21" fmla="*/ 63 h 1139"/>
                <a:gd name="T22" fmla="*/ 87 w 562"/>
                <a:gd name="T23" fmla="*/ 134 h 1139"/>
                <a:gd name="T24" fmla="*/ 39 w 562"/>
                <a:gd name="T25" fmla="*/ 245 h 1139"/>
                <a:gd name="T26" fmla="*/ 79 w 562"/>
                <a:gd name="T27" fmla="*/ 269 h 1139"/>
                <a:gd name="T28" fmla="*/ 55 w 562"/>
                <a:gd name="T29" fmla="*/ 316 h 1139"/>
                <a:gd name="T30" fmla="*/ 39 w 562"/>
                <a:gd name="T31" fmla="*/ 371 h 1139"/>
                <a:gd name="T32" fmla="*/ 245 w 562"/>
                <a:gd name="T33" fmla="*/ 545 h 1139"/>
                <a:gd name="T34" fmla="*/ 190 w 562"/>
                <a:gd name="T35" fmla="*/ 616 h 1139"/>
                <a:gd name="T36" fmla="*/ 158 w 562"/>
                <a:gd name="T37" fmla="*/ 703 h 1139"/>
                <a:gd name="T38" fmla="*/ 110 w 562"/>
                <a:gd name="T39" fmla="*/ 751 h 1139"/>
                <a:gd name="T40" fmla="*/ 47 w 562"/>
                <a:gd name="T41" fmla="*/ 846 h 1139"/>
                <a:gd name="T42" fmla="*/ 87 w 562"/>
                <a:gd name="T43" fmla="*/ 964 h 1139"/>
                <a:gd name="T44" fmla="*/ 110 w 562"/>
                <a:gd name="T45" fmla="*/ 972 h 1139"/>
                <a:gd name="T46" fmla="*/ 158 w 562"/>
                <a:gd name="T47" fmla="*/ 1019 h 1139"/>
                <a:gd name="T48" fmla="*/ 253 w 562"/>
                <a:gd name="T49" fmla="*/ 1035 h 1139"/>
                <a:gd name="T50" fmla="*/ 284 w 562"/>
                <a:gd name="T51" fmla="*/ 1043 h 1139"/>
                <a:gd name="T52" fmla="*/ 316 w 562"/>
                <a:gd name="T53" fmla="*/ 1083 h 1139"/>
                <a:gd name="T54" fmla="*/ 316 w 562"/>
                <a:gd name="T55" fmla="*/ 1138 h 1139"/>
                <a:gd name="T56" fmla="*/ 363 w 562"/>
                <a:gd name="T57" fmla="*/ 1106 h 1139"/>
                <a:gd name="T58" fmla="*/ 411 w 562"/>
                <a:gd name="T59" fmla="*/ 1035 h 1139"/>
                <a:gd name="T60" fmla="*/ 419 w 562"/>
                <a:gd name="T61" fmla="*/ 940 h 1139"/>
                <a:gd name="T62" fmla="*/ 458 w 562"/>
                <a:gd name="T63" fmla="*/ 853 h 1139"/>
                <a:gd name="T64" fmla="*/ 482 w 562"/>
                <a:gd name="T65" fmla="*/ 782 h 1139"/>
                <a:gd name="T66" fmla="*/ 514 w 562"/>
                <a:gd name="T67" fmla="*/ 513 h 1139"/>
                <a:gd name="T68" fmla="*/ 450 w 562"/>
                <a:gd name="T69" fmla="*/ 371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2" h="1139">
                  <a:moveTo>
                    <a:pt x="450" y="371"/>
                  </a:moveTo>
                  <a:lnTo>
                    <a:pt x="450" y="371"/>
                  </a:lnTo>
                  <a:cubicBezTo>
                    <a:pt x="340" y="387"/>
                    <a:pt x="387" y="371"/>
                    <a:pt x="387" y="332"/>
                  </a:cubicBezTo>
                  <a:cubicBezTo>
                    <a:pt x="387" y="300"/>
                    <a:pt x="403" y="260"/>
                    <a:pt x="427" y="269"/>
                  </a:cubicBezTo>
                  <a:lnTo>
                    <a:pt x="427" y="269"/>
                  </a:lnTo>
                  <a:cubicBezTo>
                    <a:pt x="427" y="253"/>
                    <a:pt x="435" y="229"/>
                    <a:pt x="443" y="221"/>
                  </a:cubicBezTo>
                  <a:cubicBezTo>
                    <a:pt x="443" y="205"/>
                    <a:pt x="466" y="142"/>
                    <a:pt x="458" y="126"/>
                  </a:cubicBezTo>
                  <a:cubicBezTo>
                    <a:pt x="450" y="110"/>
                    <a:pt x="435" y="102"/>
                    <a:pt x="411" y="95"/>
                  </a:cubicBezTo>
                  <a:cubicBezTo>
                    <a:pt x="387" y="95"/>
                    <a:pt x="197" y="47"/>
                    <a:pt x="174" y="23"/>
                  </a:cubicBezTo>
                  <a:cubicBezTo>
                    <a:pt x="166" y="8"/>
                    <a:pt x="158" y="0"/>
                    <a:pt x="150" y="0"/>
                  </a:cubicBezTo>
                  <a:cubicBezTo>
                    <a:pt x="134" y="8"/>
                    <a:pt x="95" y="55"/>
                    <a:pt x="95" y="63"/>
                  </a:cubicBezTo>
                  <a:cubicBezTo>
                    <a:pt x="95" y="79"/>
                    <a:pt x="103" y="126"/>
                    <a:pt x="87" y="134"/>
                  </a:cubicBezTo>
                  <a:cubicBezTo>
                    <a:pt x="63" y="150"/>
                    <a:pt x="0" y="229"/>
                    <a:pt x="39" y="245"/>
                  </a:cubicBezTo>
                  <a:cubicBezTo>
                    <a:pt x="71" y="260"/>
                    <a:pt x="79" y="245"/>
                    <a:pt x="79" y="269"/>
                  </a:cubicBezTo>
                  <a:cubicBezTo>
                    <a:pt x="79" y="284"/>
                    <a:pt x="71" y="300"/>
                    <a:pt x="55" y="316"/>
                  </a:cubicBezTo>
                  <a:cubicBezTo>
                    <a:pt x="39" y="324"/>
                    <a:pt x="32" y="363"/>
                    <a:pt x="39" y="371"/>
                  </a:cubicBezTo>
                  <a:cubicBezTo>
                    <a:pt x="55" y="387"/>
                    <a:pt x="237" y="537"/>
                    <a:pt x="245" y="545"/>
                  </a:cubicBezTo>
                  <a:cubicBezTo>
                    <a:pt x="245" y="545"/>
                    <a:pt x="205" y="600"/>
                    <a:pt x="190" y="616"/>
                  </a:cubicBezTo>
                  <a:cubicBezTo>
                    <a:pt x="174" y="640"/>
                    <a:pt x="174" y="680"/>
                    <a:pt x="158" y="703"/>
                  </a:cubicBezTo>
                  <a:cubicBezTo>
                    <a:pt x="150" y="735"/>
                    <a:pt x="134" y="743"/>
                    <a:pt x="110" y="751"/>
                  </a:cubicBezTo>
                  <a:cubicBezTo>
                    <a:pt x="87" y="759"/>
                    <a:pt x="39" y="798"/>
                    <a:pt x="47" y="846"/>
                  </a:cubicBezTo>
                  <a:cubicBezTo>
                    <a:pt x="47" y="877"/>
                    <a:pt x="63" y="925"/>
                    <a:pt x="87" y="964"/>
                  </a:cubicBezTo>
                  <a:cubicBezTo>
                    <a:pt x="95" y="956"/>
                    <a:pt x="87" y="940"/>
                    <a:pt x="110" y="972"/>
                  </a:cubicBezTo>
                  <a:cubicBezTo>
                    <a:pt x="142" y="1004"/>
                    <a:pt x="87" y="996"/>
                    <a:pt x="158" y="1019"/>
                  </a:cubicBezTo>
                  <a:cubicBezTo>
                    <a:pt x="237" y="1051"/>
                    <a:pt x="229" y="1043"/>
                    <a:pt x="253" y="1035"/>
                  </a:cubicBezTo>
                  <a:cubicBezTo>
                    <a:pt x="277" y="1027"/>
                    <a:pt x="284" y="1012"/>
                    <a:pt x="284" y="1043"/>
                  </a:cubicBezTo>
                  <a:cubicBezTo>
                    <a:pt x="292" y="1075"/>
                    <a:pt x="340" y="1035"/>
                    <a:pt x="316" y="1083"/>
                  </a:cubicBezTo>
                  <a:cubicBezTo>
                    <a:pt x="292" y="1122"/>
                    <a:pt x="277" y="1138"/>
                    <a:pt x="316" y="1138"/>
                  </a:cubicBezTo>
                  <a:cubicBezTo>
                    <a:pt x="348" y="1130"/>
                    <a:pt x="356" y="1130"/>
                    <a:pt x="363" y="1106"/>
                  </a:cubicBezTo>
                  <a:cubicBezTo>
                    <a:pt x="379" y="1083"/>
                    <a:pt x="403" y="1075"/>
                    <a:pt x="411" y="1035"/>
                  </a:cubicBezTo>
                  <a:cubicBezTo>
                    <a:pt x="419" y="1004"/>
                    <a:pt x="395" y="972"/>
                    <a:pt x="419" y="940"/>
                  </a:cubicBezTo>
                  <a:cubicBezTo>
                    <a:pt x="443" y="909"/>
                    <a:pt x="450" y="893"/>
                    <a:pt x="458" y="853"/>
                  </a:cubicBezTo>
                  <a:cubicBezTo>
                    <a:pt x="474" y="814"/>
                    <a:pt x="450" y="798"/>
                    <a:pt x="482" y="782"/>
                  </a:cubicBezTo>
                  <a:cubicBezTo>
                    <a:pt x="514" y="766"/>
                    <a:pt x="522" y="561"/>
                    <a:pt x="514" y="513"/>
                  </a:cubicBezTo>
                  <a:cubicBezTo>
                    <a:pt x="506" y="458"/>
                    <a:pt x="561" y="348"/>
                    <a:pt x="450" y="371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5" name="Freeform 770"/>
            <p:cNvSpPr>
              <a:spLocks noChangeArrowheads="1"/>
            </p:cNvSpPr>
            <p:nvPr/>
          </p:nvSpPr>
          <p:spPr bwMode="auto">
            <a:xfrm>
              <a:off x="21365686" y="5961935"/>
              <a:ext cx="271359" cy="603020"/>
            </a:xfrm>
            <a:custGeom>
              <a:avLst/>
              <a:gdLst>
                <a:gd name="T0" fmla="*/ 276 w 515"/>
                <a:gd name="T1" fmla="*/ 1138 h 1147"/>
                <a:gd name="T2" fmla="*/ 300 w 515"/>
                <a:gd name="T3" fmla="*/ 1067 h 1147"/>
                <a:gd name="T4" fmla="*/ 261 w 515"/>
                <a:gd name="T5" fmla="*/ 1035 h 1147"/>
                <a:gd name="T6" fmla="*/ 229 w 515"/>
                <a:gd name="T7" fmla="*/ 1051 h 1147"/>
                <a:gd name="T8" fmla="*/ 103 w 515"/>
                <a:gd name="T9" fmla="*/ 1004 h 1147"/>
                <a:gd name="T10" fmla="*/ 71 w 515"/>
                <a:gd name="T11" fmla="*/ 972 h 1147"/>
                <a:gd name="T12" fmla="*/ 23 w 515"/>
                <a:gd name="T13" fmla="*/ 854 h 1147"/>
                <a:gd name="T14" fmla="*/ 150 w 515"/>
                <a:gd name="T15" fmla="*/ 680 h 1147"/>
                <a:gd name="T16" fmla="*/ 79 w 515"/>
                <a:gd name="T17" fmla="*/ 427 h 1147"/>
                <a:gd name="T18" fmla="*/ 39 w 515"/>
                <a:gd name="T19" fmla="*/ 316 h 1147"/>
                <a:gd name="T20" fmla="*/ 47 w 515"/>
                <a:gd name="T21" fmla="*/ 261 h 1147"/>
                <a:gd name="T22" fmla="*/ 63 w 515"/>
                <a:gd name="T23" fmla="*/ 142 h 1147"/>
                <a:gd name="T24" fmla="*/ 126 w 515"/>
                <a:gd name="T25" fmla="*/ 0 h 1147"/>
                <a:gd name="T26" fmla="*/ 166 w 515"/>
                <a:gd name="T27" fmla="*/ 24 h 1147"/>
                <a:gd name="T28" fmla="*/ 434 w 515"/>
                <a:gd name="T29" fmla="*/ 213 h 1147"/>
                <a:gd name="T30" fmla="*/ 411 w 515"/>
                <a:gd name="T31" fmla="*/ 284 h 1147"/>
                <a:gd name="T32" fmla="*/ 379 w 515"/>
                <a:gd name="T33" fmla="*/ 340 h 1147"/>
                <a:gd name="T34" fmla="*/ 379 w 515"/>
                <a:gd name="T35" fmla="*/ 379 h 1147"/>
                <a:gd name="T36" fmla="*/ 506 w 515"/>
                <a:gd name="T37" fmla="*/ 466 h 1147"/>
                <a:gd name="T38" fmla="*/ 450 w 515"/>
                <a:gd name="T39" fmla="*/ 830 h 1147"/>
                <a:gd name="T40" fmla="*/ 395 w 515"/>
                <a:gd name="T41" fmla="*/ 1004 h 1147"/>
                <a:gd name="T42" fmla="*/ 356 w 515"/>
                <a:gd name="T43" fmla="*/ 1114 h 1147"/>
                <a:gd name="T44" fmla="*/ 261 w 515"/>
                <a:gd name="T45" fmla="*/ 1027 h 1147"/>
                <a:gd name="T46" fmla="*/ 292 w 515"/>
                <a:gd name="T47" fmla="*/ 1059 h 1147"/>
                <a:gd name="T48" fmla="*/ 292 w 515"/>
                <a:gd name="T49" fmla="*/ 1114 h 1147"/>
                <a:gd name="T50" fmla="*/ 300 w 515"/>
                <a:gd name="T51" fmla="*/ 1138 h 1147"/>
                <a:gd name="T52" fmla="*/ 387 w 515"/>
                <a:gd name="T53" fmla="*/ 1043 h 1147"/>
                <a:gd name="T54" fmla="*/ 442 w 515"/>
                <a:gd name="T55" fmla="*/ 861 h 1147"/>
                <a:gd name="T56" fmla="*/ 498 w 515"/>
                <a:gd name="T57" fmla="*/ 521 h 1147"/>
                <a:gd name="T58" fmla="*/ 434 w 515"/>
                <a:gd name="T59" fmla="*/ 379 h 1147"/>
                <a:gd name="T60" fmla="*/ 363 w 515"/>
                <a:gd name="T61" fmla="*/ 363 h 1147"/>
                <a:gd name="T62" fmla="*/ 411 w 515"/>
                <a:gd name="T63" fmla="*/ 268 h 1147"/>
                <a:gd name="T64" fmla="*/ 434 w 515"/>
                <a:gd name="T65" fmla="*/ 134 h 1147"/>
                <a:gd name="T66" fmla="*/ 134 w 515"/>
                <a:gd name="T67" fmla="*/ 8 h 1147"/>
                <a:gd name="T68" fmla="*/ 71 w 515"/>
                <a:gd name="T69" fmla="*/ 142 h 1147"/>
                <a:gd name="T70" fmla="*/ 47 w 515"/>
                <a:gd name="T71" fmla="*/ 253 h 1147"/>
                <a:gd name="T72" fmla="*/ 23 w 515"/>
                <a:gd name="T73" fmla="*/ 363 h 1147"/>
                <a:gd name="T74" fmla="*/ 229 w 515"/>
                <a:gd name="T75" fmla="*/ 553 h 1147"/>
                <a:gd name="T76" fmla="*/ 150 w 515"/>
                <a:gd name="T77" fmla="*/ 711 h 1147"/>
                <a:gd name="T78" fmla="*/ 71 w 515"/>
                <a:gd name="T79" fmla="*/ 964 h 1147"/>
                <a:gd name="T80" fmla="*/ 94 w 515"/>
                <a:gd name="T81" fmla="*/ 980 h 1147"/>
                <a:gd name="T82" fmla="*/ 213 w 515"/>
                <a:gd name="T83" fmla="*/ 1043 h 1147"/>
                <a:gd name="T84" fmla="*/ 253 w 515"/>
                <a:gd name="T85" fmla="*/ 1035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5" h="1147">
                  <a:moveTo>
                    <a:pt x="292" y="1146"/>
                  </a:moveTo>
                  <a:lnTo>
                    <a:pt x="292" y="1146"/>
                  </a:lnTo>
                  <a:cubicBezTo>
                    <a:pt x="284" y="1146"/>
                    <a:pt x="276" y="1146"/>
                    <a:pt x="276" y="1138"/>
                  </a:cubicBezTo>
                  <a:cubicBezTo>
                    <a:pt x="268" y="1130"/>
                    <a:pt x="276" y="1122"/>
                    <a:pt x="284" y="1107"/>
                  </a:cubicBezTo>
                  <a:cubicBezTo>
                    <a:pt x="292" y="1099"/>
                    <a:pt x="292" y="1099"/>
                    <a:pt x="300" y="1083"/>
                  </a:cubicBezTo>
                  <a:cubicBezTo>
                    <a:pt x="300" y="1075"/>
                    <a:pt x="300" y="1075"/>
                    <a:pt x="300" y="1067"/>
                  </a:cubicBezTo>
                  <a:lnTo>
                    <a:pt x="292" y="1067"/>
                  </a:lnTo>
                  <a:cubicBezTo>
                    <a:pt x="284" y="1067"/>
                    <a:pt x="268" y="1067"/>
                    <a:pt x="268" y="1051"/>
                  </a:cubicBezTo>
                  <a:cubicBezTo>
                    <a:pt x="268" y="1043"/>
                    <a:pt x="268" y="1035"/>
                    <a:pt x="261" y="1035"/>
                  </a:cubicBezTo>
                  <a:cubicBezTo>
                    <a:pt x="261" y="1035"/>
                    <a:pt x="261" y="1035"/>
                    <a:pt x="253" y="1035"/>
                  </a:cubicBezTo>
                  <a:cubicBezTo>
                    <a:pt x="253" y="1043"/>
                    <a:pt x="245" y="1043"/>
                    <a:pt x="237" y="1043"/>
                  </a:cubicBezTo>
                  <a:cubicBezTo>
                    <a:pt x="237" y="1043"/>
                    <a:pt x="237" y="1043"/>
                    <a:pt x="229" y="1051"/>
                  </a:cubicBezTo>
                  <a:cubicBezTo>
                    <a:pt x="229" y="1051"/>
                    <a:pt x="221" y="1051"/>
                    <a:pt x="213" y="1051"/>
                  </a:cubicBezTo>
                  <a:cubicBezTo>
                    <a:pt x="197" y="1051"/>
                    <a:pt x="181" y="1043"/>
                    <a:pt x="142" y="1035"/>
                  </a:cubicBezTo>
                  <a:cubicBezTo>
                    <a:pt x="103" y="1020"/>
                    <a:pt x="103" y="1012"/>
                    <a:pt x="103" y="1004"/>
                  </a:cubicBezTo>
                  <a:cubicBezTo>
                    <a:pt x="103" y="996"/>
                    <a:pt x="103" y="996"/>
                    <a:pt x="94" y="980"/>
                  </a:cubicBezTo>
                  <a:cubicBezTo>
                    <a:pt x="87" y="972"/>
                    <a:pt x="79" y="972"/>
                    <a:pt x="79" y="964"/>
                  </a:cubicBezTo>
                  <a:cubicBezTo>
                    <a:pt x="79" y="972"/>
                    <a:pt x="79" y="972"/>
                    <a:pt x="71" y="972"/>
                  </a:cubicBezTo>
                  <a:cubicBezTo>
                    <a:pt x="71" y="980"/>
                    <a:pt x="71" y="980"/>
                    <a:pt x="71" y="980"/>
                  </a:cubicBezTo>
                  <a:cubicBezTo>
                    <a:pt x="63" y="972"/>
                    <a:pt x="63" y="972"/>
                    <a:pt x="63" y="972"/>
                  </a:cubicBezTo>
                  <a:cubicBezTo>
                    <a:pt x="39" y="933"/>
                    <a:pt x="31" y="893"/>
                    <a:pt x="23" y="854"/>
                  </a:cubicBezTo>
                  <a:cubicBezTo>
                    <a:pt x="16" y="806"/>
                    <a:pt x="63" y="767"/>
                    <a:pt x="94" y="751"/>
                  </a:cubicBezTo>
                  <a:cubicBezTo>
                    <a:pt x="118" y="743"/>
                    <a:pt x="134" y="735"/>
                    <a:pt x="142" y="711"/>
                  </a:cubicBezTo>
                  <a:cubicBezTo>
                    <a:pt x="142" y="703"/>
                    <a:pt x="150" y="695"/>
                    <a:pt x="150" y="680"/>
                  </a:cubicBezTo>
                  <a:cubicBezTo>
                    <a:pt x="158" y="664"/>
                    <a:pt x="166" y="640"/>
                    <a:pt x="174" y="624"/>
                  </a:cubicBezTo>
                  <a:cubicBezTo>
                    <a:pt x="189" y="608"/>
                    <a:pt x="221" y="561"/>
                    <a:pt x="221" y="553"/>
                  </a:cubicBezTo>
                  <a:cubicBezTo>
                    <a:pt x="221" y="545"/>
                    <a:pt x="126" y="474"/>
                    <a:pt x="79" y="427"/>
                  </a:cubicBezTo>
                  <a:cubicBezTo>
                    <a:pt x="47" y="403"/>
                    <a:pt x="31" y="387"/>
                    <a:pt x="23" y="387"/>
                  </a:cubicBezTo>
                  <a:cubicBezTo>
                    <a:pt x="16" y="379"/>
                    <a:pt x="16" y="371"/>
                    <a:pt x="16" y="363"/>
                  </a:cubicBezTo>
                  <a:cubicBezTo>
                    <a:pt x="16" y="348"/>
                    <a:pt x="23" y="324"/>
                    <a:pt x="39" y="316"/>
                  </a:cubicBezTo>
                  <a:cubicBezTo>
                    <a:pt x="55" y="308"/>
                    <a:pt x="55" y="292"/>
                    <a:pt x="55" y="277"/>
                  </a:cubicBezTo>
                  <a:cubicBezTo>
                    <a:pt x="55" y="268"/>
                    <a:pt x="55" y="261"/>
                    <a:pt x="55" y="261"/>
                  </a:cubicBezTo>
                  <a:cubicBezTo>
                    <a:pt x="55" y="261"/>
                    <a:pt x="55" y="261"/>
                    <a:pt x="47" y="261"/>
                  </a:cubicBezTo>
                  <a:cubicBezTo>
                    <a:pt x="47" y="261"/>
                    <a:pt x="31" y="261"/>
                    <a:pt x="16" y="253"/>
                  </a:cubicBezTo>
                  <a:cubicBezTo>
                    <a:pt x="16" y="253"/>
                    <a:pt x="8" y="245"/>
                    <a:pt x="8" y="237"/>
                  </a:cubicBezTo>
                  <a:cubicBezTo>
                    <a:pt x="0" y="205"/>
                    <a:pt x="55" y="150"/>
                    <a:pt x="63" y="142"/>
                  </a:cubicBezTo>
                  <a:cubicBezTo>
                    <a:pt x="79" y="126"/>
                    <a:pt x="79" y="95"/>
                    <a:pt x="71" y="79"/>
                  </a:cubicBezTo>
                  <a:cubicBezTo>
                    <a:pt x="71" y="79"/>
                    <a:pt x="71" y="79"/>
                    <a:pt x="71" y="71"/>
                  </a:cubicBezTo>
                  <a:cubicBezTo>
                    <a:pt x="71" y="63"/>
                    <a:pt x="103" y="24"/>
                    <a:pt x="12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0"/>
                  </a:lnTo>
                  <a:cubicBezTo>
                    <a:pt x="142" y="8"/>
                    <a:pt x="150" y="16"/>
                    <a:pt x="166" y="24"/>
                  </a:cubicBezTo>
                  <a:cubicBezTo>
                    <a:pt x="189" y="55"/>
                    <a:pt x="371" y="95"/>
                    <a:pt x="395" y="103"/>
                  </a:cubicBezTo>
                  <a:cubicBezTo>
                    <a:pt x="419" y="103"/>
                    <a:pt x="434" y="118"/>
                    <a:pt x="442" y="134"/>
                  </a:cubicBezTo>
                  <a:cubicBezTo>
                    <a:pt x="450" y="142"/>
                    <a:pt x="442" y="182"/>
                    <a:pt x="434" y="213"/>
                  </a:cubicBezTo>
                  <a:cubicBezTo>
                    <a:pt x="427" y="221"/>
                    <a:pt x="427" y="221"/>
                    <a:pt x="427" y="229"/>
                  </a:cubicBezTo>
                  <a:cubicBezTo>
                    <a:pt x="427" y="237"/>
                    <a:pt x="419" y="261"/>
                    <a:pt x="411" y="277"/>
                  </a:cubicBezTo>
                  <a:cubicBezTo>
                    <a:pt x="411" y="284"/>
                    <a:pt x="411" y="284"/>
                    <a:pt x="411" y="284"/>
                  </a:cubicBezTo>
                  <a:cubicBezTo>
                    <a:pt x="411" y="277"/>
                    <a:pt x="411" y="277"/>
                    <a:pt x="411" y="277"/>
                  </a:cubicBezTo>
                  <a:cubicBezTo>
                    <a:pt x="403" y="277"/>
                    <a:pt x="403" y="277"/>
                    <a:pt x="403" y="277"/>
                  </a:cubicBezTo>
                  <a:cubicBezTo>
                    <a:pt x="387" y="277"/>
                    <a:pt x="379" y="308"/>
                    <a:pt x="379" y="340"/>
                  </a:cubicBezTo>
                  <a:cubicBezTo>
                    <a:pt x="379" y="356"/>
                    <a:pt x="371" y="363"/>
                    <a:pt x="371" y="371"/>
                  </a:cubicBezTo>
                  <a:lnTo>
                    <a:pt x="363" y="379"/>
                  </a:lnTo>
                  <a:cubicBezTo>
                    <a:pt x="363" y="379"/>
                    <a:pt x="371" y="379"/>
                    <a:pt x="379" y="379"/>
                  </a:cubicBezTo>
                  <a:cubicBezTo>
                    <a:pt x="387" y="379"/>
                    <a:pt x="403" y="379"/>
                    <a:pt x="434" y="371"/>
                  </a:cubicBezTo>
                  <a:cubicBezTo>
                    <a:pt x="466" y="371"/>
                    <a:pt x="482" y="371"/>
                    <a:pt x="498" y="387"/>
                  </a:cubicBezTo>
                  <a:cubicBezTo>
                    <a:pt x="514" y="403"/>
                    <a:pt x="514" y="435"/>
                    <a:pt x="506" y="466"/>
                  </a:cubicBezTo>
                  <a:cubicBezTo>
                    <a:pt x="506" y="490"/>
                    <a:pt x="506" y="506"/>
                    <a:pt x="506" y="521"/>
                  </a:cubicBezTo>
                  <a:cubicBezTo>
                    <a:pt x="514" y="569"/>
                    <a:pt x="506" y="774"/>
                    <a:pt x="474" y="790"/>
                  </a:cubicBezTo>
                  <a:cubicBezTo>
                    <a:pt x="450" y="798"/>
                    <a:pt x="450" y="814"/>
                    <a:pt x="450" y="830"/>
                  </a:cubicBezTo>
                  <a:cubicBezTo>
                    <a:pt x="450" y="838"/>
                    <a:pt x="450" y="854"/>
                    <a:pt x="450" y="861"/>
                  </a:cubicBezTo>
                  <a:cubicBezTo>
                    <a:pt x="434" y="909"/>
                    <a:pt x="434" y="917"/>
                    <a:pt x="411" y="948"/>
                  </a:cubicBezTo>
                  <a:cubicBezTo>
                    <a:pt x="395" y="972"/>
                    <a:pt x="395" y="988"/>
                    <a:pt x="395" y="1004"/>
                  </a:cubicBezTo>
                  <a:cubicBezTo>
                    <a:pt x="395" y="1020"/>
                    <a:pt x="403" y="1035"/>
                    <a:pt x="395" y="1043"/>
                  </a:cubicBezTo>
                  <a:cubicBezTo>
                    <a:pt x="387" y="1067"/>
                    <a:pt x="379" y="1083"/>
                    <a:pt x="371" y="1091"/>
                  </a:cubicBezTo>
                  <a:cubicBezTo>
                    <a:pt x="363" y="1099"/>
                    <a:pt x="356" y="1107"/>
                    <a:pt x="356" y="1114"/>
                  </a:cubicBezTo>
                  <a:cubicBezTo>
                    <a:pt x="347" y="1138"/>
                    <a:pt x="332" y="1146"/>
                    <a:pt x="300" y="1146"/>
                  </a:cubicBezTo>
                  <a:cubicBezTo>
                    <a:pt x="292" y="1146"/>
                    <a:pt x="292" y="1146"/>
                    <a:pt x="292" y="1146"/>
                  </a:cubicBezTo>
                  <a:close/>
                  <a:moveTo>
                    <a:pt x="261" y="1027"/>
                  </a:moveTo>
                  <a:lnTo>
                    <a:pt x="261" y="1027"/>
                  </a:lnTo>
                  <a:cubicBezTo>
                    <a:pt x="276" y="1027"/>
                    <a:pt x="276" y="1043"/>
                    <a:pt x="276" y="1051"/>
                  </a:cubicBezTo>
                  <a:cubicBezTo>
                    <a:pt x="276" y="1059"/>
                    <a:pt x="284" y="1059"/>
                    <a:pt x="292" y="1059"/>
                  </a:cubicBezTo>
                  <a:cubicBezTo>
                    <a:pt x="300" y="1059"/>
                    <a:pt x="308" y="1059"/>
                    <a:pt x="308" y="1067"/>
                  </a:cubicBezTo>
                  <a:cubicBezTo>
                    <a:pt x="308" y="1075"/>
                    <a:pt x="308" y="1075"/>
                    <a:pt x="300" y="1091"/>
                  </a:cubicBezTo>
                  <a:cubicBezTo>
                    <a:pt x="300" y="1099"/>
                    <a:pt x="292" y="1107"/>
                    <a:pt x="292" y="1114"/>
                  </a:cubicBezTo>
                  <a:cubicBezTo>
                    <a:pt x="284" y="1122"/>
                    <a:pt x="276" y="1130"/>
                    <a:pt x="284" y="1138"/>
                  </a:cubicBezTo>
                  <a:cubicBezTo>
                    <a:pt x="284" y="1138"/>
                    <a:pt x="284" y="1138"/>
                    <a:pt x="292" y="1138"/>
                  </a:cubicBezTo>
                  <a:cubicBezTo>
                    <a:pt x="292" y="1138"/>
                    <a:pt x="292" y="1138"/>
                    <a:pt x="300" y="1138"/>
                  </a:cubicBezTo>
                  <a:cubicBezTo>
                    <a:pt x="332" y="1138"/>
                    <a:pt x="340" y="1130"/>
                    <a:pt x="347" y="1114"/>
                  </a:cubicBezTo>
                  <a:cubicBezTo>
                    <a:pt x="356" y="1099"/>
                    <a:pt x="356" y="1099"/>
                    <a:pt x="363" y="1091"/>
                  </a:cubicBezTo>
                  <a:cubicBezTo>
                    <a:pt x="371" y="1075"/>
                    <a:pt x="387" y="1067"/>
                    <a:pt x="387" y="1043"/>
                  </a:cubicBezTo>
                  <a:cubicBezTo>
                    <a:pt x="395" y="1027"/>
                    <a:pt x="395" y="1020"/>
                    <a:pt x="387" y="1004"/>
                  </a:cubicBezTo>
                  <a:cubicBezTo>
                    <a:pt x="387" y="988"/>
                    <a:pt x="387" y="964"/>
                    <a:pt x="403" y="948"/>
                  </a:cubicBezTo>
                  <a:cubicBezTo>
                    <a:pt x="427" y="917"/>
                    <a:pt x="434" y="901"/>
                    <a:pt x="442" y="861"/>
                  </a:cubicBezTo>
                  <a:cubicBezTo>
                    <a:pt x="442" y="846"/>
                    <a:pt x="442" y="838"/>
                    <a:pt x="442" y="830"/>
                  </a:cubicBezTo>
                  <a:cubicBezTo>
                    <a:pt x="442" y="814"/>
                    <a:pt x="442" y="798"/>
                    <a:pt x="466" y="790"/>
                  </a:cubicBezTo>
                  <a:cubicBezTo>
                    <a:pt x="498" y="774"/>
                    <a:pt x="506" y="577"/>
                    <a:pt x="498" y="521"/>
                  </a:cubicBezTo>
                  <a:cubicBezTo>
                    <a:pt x="498" y="506"/>
                    <a:pt x="498" y="490"/>
                    <a:pt x="498" y="466"/>
                  </a:cubicBezTo>
                  <a:cubicBezTo>
                    <a:pt x="506" y="435"/>
                    <a:pt x="506" y="411"/>
                    <a:pt x="490" y="387"/>
                  </a:cubicBezTo>
                  <a:cubicBezTo>
                    <a:pt x="482" y="379"/>
                    <a:pt x="466" y="379"/>
                    <a:pt x="434" y="379"/>
                  </a:cubicBezTo>
                  <a:cubicBezTo>
                    <a:pt x="403" y="387"/>
                    <a:pt x="387" y="387"/>
                    <a:pt x="379" y="387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56" y="379"/>
                    <a:pt x="363" y="371"/>
                    <a:pt x="363" y="363"/>
                  </a:cubicBezTo>
                  <a:cubicBezTo>
                    <a:pt x="363" y="356"/>
                    <a:pt x="371" y="348"/>
                    <a:pt x="371" y="340"/>
                  </a:cubicBezTo>
                  <a:cubicBezTo>
                    <a:pt x="371" y="308"/>
                    <a:pt x="387" y="268"/>
                    <a:pt x="403" y="268"/>
                  </a:cubicBezTo>
                  <a:cubicBezTo>
                    <a:pt x="403" y="268"/>
                    <a:pt x="403" y="268"/>
                    <a:pt x="411" y="268"/>
                  </a:cubicBezTo>
                  <a:cubicBezTo>
                    <a:pt x="411" y="261"/>
                    <a:pt x="419" y="237"/>
                    <a:pt x="419" y="229"/>
                  </a:cubicBezTo>
                  <a:cubicBezTo>
                    <a:pt x="419" y="221"/>
                    <a:pt x="427" y="221"/>
                    <a:pt x="427" y="213"/>
                  </a:cubicBezTo>
                  <a:cubicBezTo>
                    <a:pt x="427" y="190"/>
                    <a:pt x="442" y="150"/>
                    <a:pt x="434" y="134"/>
                  </a:cubicBezTo>
                  <a:cubicBezTo>
                    <a:pt x="434" y="118"/>
                    <a:pt x="419" y="110"/>
                    <a:pt x="395" y="110"/>
                  </a:cubicBezTo>
                  <a:cubicBezTo>
                    <a:pt x="379" y="103"/>
                    <a:pt x="181" y="63"/>
                    <a:pt x="158" y="31"/>
                  </a:cubicBezTo>
                  <a:cubicBezTo>
                    <a:pt x="150" y="24"/>
                    <a:pt x="142" y="16"/>
                    <a:pt x="134" y="8"/>
                  </a:cubicBezTo>
                  <a:cubicBezTo>
                    <a:pt x="103" y="39"/>
                    <a:pt x="79" y="63"/>
                    <a:pt x="79" y="71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79" y="103"/>
                    <a:pt x="87" y="134"/>
                    <a:pt x="71" y="142"/>
                  </a:cubicBezTo>
                  <a:cubicBezTo>
                    <a:pt x="55" y="158"/>
                    <a:pt x="8" y="213"/>
                    <a:pt x="16" y="237"/>
                  </a:cubicBezTo>
                  <a:cubicBezTo>
                    <a:pt x="16" y="245"/>
                    <a:pt x="16" y="245"/>
                    <a:pt x="23" y="245"/>
                  </a:cubicBezTo>
                  <a:cubicBezTo>
                    <a:pt x="39" y="253"/>
                    <a:pt x="47" y="253"/>
                    <a:pt x="47" y="253"/>
                  </a:cubicBezTo>
                  <a:cubicBezTo>
                    <a:pt x="63" y="253"/>
                    <a:pt x="63" y="261"/>
                    <a:pt x="63" y="277"/>
                  </a:cubicBezTo>
                  <a:cubicBezTo>
                    <a:pt x="63" y="300"/>
                    <a:pt x="55" y="308"/>
                    <a:pt x="39" y="324"/>
                  </a:cubicBezTo>
                  <a:cubicBezTo>
                    <a:pt x="31" y="332"/>
                    <a:pt x="23" y="348"/>
                    <a:pt x="23" y="363"/>
                  </a:cubicBezTo>
                  <a:cubicBezTo>
                    <a:pt x="23" y="371"/>
                    <a:pt x="23" y="379"/>
                    <a:pt x="31" y="379"/>
                  </a:cubicBezTo>
                  <a:cubicBezTo>
                    <a:pt x="31" y="379"/>
                    <a:pt x="55" y="403"/>
                    <a:pt x="79" y="427"/>
                  </a:cubicBezTo>
                  <a:cubicBezTo>
                    <a:pt x="197" y="521"/>
                    <a:pt x="229" y="545"/>
                    <a:pt x="229" y="553"/>
                  </a:cubicBezTo>
                  <a:cubicBezTo>
                    <a:pt x="237" y="561"/>
                    <a:pt x="181" y="632"/>
                    <a:pt x="181" y="632"/>
                  </a:cubicBezTo>
                  <a:cubicBezTo>
                    <a:pt x="166" y="640"/>
                    <a:pt x="166" y="664"/>
                    <a:pt x="158" y="688"/>
                  </a:cubicBezTo>
                  <a:cubicBezTo>
                    <a:pt x="158" y="695"/>
                    <a:pt x="150" y="703"/>
                    <a:pt x="150" y="711"/>
                  </a:cubicBezTo>
                  <a:cubicBezTo>
                    <a:pt x="134" y="743"/>
                    <a:pt x="126" y="751"/>
                    <a:pt x="94" y="759"/>
                  </a:cubicBezTo>
                  <a:cubicBezTo>
                    <a:pt x="71" y="767"/>
                    <a:pt x="23" y="806"/>
                    <a:pt x="31" y="854"/>
                  </a:cubicBezTo>
                  <a:cubicBezTo>
                    <a:pt x="39" y="885"/>
                    <a:pt x="47" y="925"/>
                    <a:pt x="71" y="964"/>
                  </a:cubicBezTo>
                  <a:lnTo>
                    <a:pt x="71" y="964"/>
                  </a:lnTo>
                  <a:cubicBezTo>
                    <a:pt x="71" y="964"/>
                    <a:pt x="71" y="956"/>
                    <a:pt x="79" y="956"/>
                  </a:cubicBezTo>
                  <a:cubicBezTo>
                    <a:pt x="79" y="956"/>
                    <a:pt x="87" y="956"/>
                    <a:pt x="94" y="980"/>
                  </a:cubicBezTo>
                  <a:cubicBezTo>
                    <a:pt x="110" y="988"/>
                    <a:pt x="110" y="996"/>
                    <a:pt x="110" y="1004"/>
                  </a:cubicBezTo>
                  <a:cubicBezTo>
                    <a:pt x="110" y="1012"/>
                    <a:pt x="110" y="1012"/>
                    <a:pt x="150" y="1027"/>
                  </a:cubicBezTo>
                  <a:cubicBezTo>
                    <a:pt x="181" y="1035"/>
                    <a:pt x="205" y="1043"/>
                    <a:pt x="213" y="1043"/>
                  </a:cubicBezTo>
                  <a:cubicBezTo>
                    <a:pt x="221" y="1043"/>
                    <a:pt x="221" y="1043"/>
                    <a:pt x="229" y="1043"/>
                  </a:cubicBezTo>
                  <a:lnTo>
                    <a:pt x="237" y="1035"/>
                  </a:lnTo>
                  <a:cubicBezTo>
                    <a:pt x="245" y="1035"/>
                    <a:pt x="245" y="1035"/>
                    <a:pt x="253" y="1035"/>
                  </a:cubicBezTo>
                  <a:cubicBezTo>
                    <a:pt x="253" y="1027"/>
                    <a:pt x="261" y="1027"/>
                    <a:pt x="261" y="102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6" name="Freeform 771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1812"/>
            </a:xfrm>
            <a:custGeom>
              <a:avLst/>
              <a:gdLst>
                <a:gd name="T0" fmla="*/ 102 w 420"/>
                <a:gd name="T1" fmla="*/ 0 h 688"/>
                <a:gd name="T2" fmla="*/ 102 w 420"/>
                <a:gd name="T3" fmla="*/ 0 h 688"/>
                <a:gd name="T4" fmla="*/ 31 w 420"/>
                <a:gd name="T5" fmla="*/ 31 h 688"/>
                <a:gd name="T6" fmla="*/ 7 w 420"/>
                <a:gd name="T7" fmla="*/ 79 h 688"/>
                <a:gd name="T8" fmla="*/ 31 w 420"/>
                <a:gd name="T9" fmla="*/ 181 h 688"/>
                <a:gd name="T10" fmla="*/ 102 w 420"/>
                <a:gd name="T11" fmla="*/ 411 h 688"/>
                <a:gd name="T12" fmla="*/ 142 w 420"/>
                <a:gd name="T13" fmla="*/ 640 h 688"/>
                <a:gd name="T14" fmla="*/ 268 w 420"/>
                <a:gd name="T15" fmla="*/ 664 h 688"/>
                <a:gd name="T16" fmla="*/ 419 w 420"/>
                <a:gd name="T17" fmla="*/ 687 h 688"/>
                <a:gd name="T18" fmla="*/ 419 w 420"/>
                <a:gd name="T19" fmla="*/ 671 h 688"/>
                <a:gd name="T20" fmla="*/ 371 w 420"/>
                <a:gd name="T21" fmla="*/ 632 h 688"/>
                <a:gd name="T22" fmla="*/ 355 w 420"/>
                <a:gd name="T23" fmla="*/ 561 h 688"/>
                <a:gd name="T24" fmla="*/ 355 w 420"/>
                <a:gd name="T25" fmla="*/ 506 h 688"/>
                <a:gd name="T26" fmla="*/ 332 w 420"/>
                <a:gd name="T27" fmla="*/ 450 h 688"/>
                <a:gd name="T28" fmla="*/ 253 w 420"/>
                <a:gd name="T29" fmla="*/ 387 h 688"/>
                <a:gd name="T30" fmla="*/ 182 w 420"/>
                <a:gd name="T31" fmla="*/ 260 h 688"/>
                <a:gd name="T32" fmla="*/ 150 w 420"/>
                <a:gd name="T33" fmla="*/ 205 h 688"/>
                <a:gd name="T34" fmla="*/ 150 w 420"/>
                <a:gd name="T35" fmla="*/ 205 h 688"/>
                <a:gd name="T36" fmla="*/ 110 w 420"/>
                <a:gd name="T37" fmla="*/ 87 h 688"/>
                <a:gd name="T38" fmla="*/ 134 w 420"/>
                <a:gd name="T39" fmla="*/ 23 h 688"/>
                <a:gd name="T40" fmla="*/ 102 w 420"/>
                <a:gd name="T41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0" h="688">
                  <a:moveTo>
                    <a:pt x="102" y="0"/>
                  </a:moveTo>
                  <a:lnTo>
                    <a:pt x="102" y="0"/>
                  </a:lnTo>
                  <a:cubicBezTo>
                    <a:pt x="71" y="0"/>
                    <a:pt x="39" y="23"/>
                    <a:pt x="31" y="31"/>
                  </a:cubicBezTo>
                  <a:cubicBezTo>
                    <a:pt x="23" y="47"/>
                    <a:pt x="7" y="71"/>
                    <a:pt x="7" y="79"/>
                  </a:cubicBezTo>
                  <a:cubicBezTo>
                    <a:pt x="0" y="87"/>
                    <a:pt x="7" y="126"/>
                    <a:pt x="31" y="181"/>
                  </a:cubicBezTo>
                  <a:cubicBezTo>
                    <a:pt x="55" y="245"/>
                    <a:pt x="95" y="371"/>
                    <a:pt x="102" y="411"/>
                  </a:cubicBezTo>
                  <a:cubicBezTo>
                    <a:pt x="102" y="458"/>
                    <a:pt x="134" y="624"/>
                    <a:pt x="142" y="640"/>
                  </a:cubicBezTo>
                  <a:cubicBezTo>
                    <a:pt x="150" y="648"/>
                    <a:pt x="197" y="648"/>
                    <a:pt x="268" y="664"/>
                  </a:cubicBezTo>
                  <a:cubicBezTo>
                    <a:pt x="316" y="671"/>
                    <a:pt x="379" y="671"/>
                    <a:pt x="419" y="687"/>
                  </a:cubicBezTo>
                  <a:cubicBezTo>
                    <a:pt x="419" y="680"/>
                    <a:pt x="419" y="671"/>
                    <a:pt x="419" y="671"/>
                  </a:cubicBezTo>
                  <a:cubicBezTo>
                    <a:pt x="419" y="640"/>
                    <a:pt x="403" y="656"/>
                    <a:pt x="371" y="632"/>
                  </a:cubicBezTo>
                  <a:cubicBezTo>
                    <a:pt x="347" y="608"/>
                    <a:pt x="403" y="608"/>
                    <a:pt x="355" y="561"/>
                  </a:cubicBezTo>
                  <a:cubicBezTo>
                    <a:pt x="316" y="513"/>
                    <a:pt x="355" y="513"/>
                    <a:pt x="355" y="506"/>
                  </a:cubicBezTo>
                  <a:cubicBezTo>
                    <a:pt x="355" y="490"/>
                    <a:pt x="355" y="466"/>
                    <a:pt x="332" y="450"/>
                  </a:cubicBezTo>
                  <a:cubicBezTo>
                    <a:pt x="300" y="427"/>
                    <a:pt x="268" y="403"/>
                    <a:pt x="253" y="387"/>
                  </a:cubicBezTo>
                  <a:cubicBezTo>
                    <a:pt x="237" y="371"/>
                    <a:pt x="221" y="292"/>
                    <a:pt x="182" y="260"/>
                  </a:cubicBezTo>
                  <a:cubicBezTo>
                    <a:pt x="150" y="229"/>
                    <a:pt x="134" y="213"/>
                    <a:pt x="150" y="205"/>
                  </a:cubicBezTo>
                  <a:lnTo>
                    <a:pt x="150" y="205"/>
                  </a:lnTo>
                  <a:cubicBezTo>
                    <a:pt x="126" y="166"/>
                    <a:pt x="110" y="118"/>
                    <a:pt x="110" y="87"/>
                  </a:cubicBezTo>
                  <a:cubicBezTo>
                    <a:pt x="102" y="63"/>
                    <a:pt x="118" y="39"/>
                    <a:pt x="134" y="23"/>
                  </a:cubicBezTo>
                  <a:cubicBezTo>
                    <a:pt x="126" y="16"/>
                    <a:pt x="118" y="0"/>
                    <a:pt x="102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7" name="Freeform 772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6450"/>
            </a:xfrm>
            <a:custGeom>
              <a:avLst/>
              <a:gdLst>
                <a:gd name="T0" fmla="*/ 419 w 420"/>
                <a:gd name="T1" fmla="*/ 695 h 696"/>
                <a:gd name="T2" fmla="*/ 316 w 420"/>
                <a:gd name="T3" fmla="*/ 671 h 696"/>
                <a:gd name="T4" fmla="*/ 205 w 420"/>
                <a:gd name="T5" fmla="*/ 656 h 696"/>
                <a:gd name="T6" fmla="*/ 95 w 420"/>
                <a:gd name="T7" fmla="*/ 411 h 696"/>
                <a:gd name="T8" fmla="*/ 0 w 420"/>
                <a:gd name="T9" fmla="*/ 79 h 696"/>
                <a:gd name="T10" fmla="*/ 31 w 420"/>
                <a:gd name="T11" fmla="*/ 31 h 696"/>
                <a:gd name="T12" fmla="*/ 134 w 420"/>
                <a:gd name="T13" fmla="*/ 16 h 696"/>
                <a:gd name="T14" fmla="*/ 134 w 420"/>
                <a:gd name="T15" fmla="*/ 23 h 696"/>
                <a:gd name="T16" fmla="*/ 150 w 420"/>
                <a:gd name="T17" fmla="*/ 205 h 696"/>
                <a:gd name="T18" fmla="*/ 150 w 420"/>
                <a:gd name="T19" fmla="*/ 205 h 696"/>
                <a:gd name="T20" fmla="*/ 142 w 420"/>
                <a:gd name="T21" fmla="*/ 213 h 696"/>
                <a:gd name="T22" fmla="*/ 237 w 420"/>
                <a:gd name="T23" fmla="*/ 347 h 696"/>
                <a:gd name="T24" fmla="*/ 300 w 420"/>
                <a:gd name="T25" fmla="*/ 418 h 696"/>
                <a:gd name="T26" fmla="*/ 355 w 420"/>
                <a:gd name="T27" fmla="*/ 506 h 696"/>
                <a:gd name="T28" fmla="*/ 347 w 420"/>
                <a:gd name="T29" fmla="*/ 513 h 696"/>
                <a:gd name="T30" fmla="*/ 363 w 420"/>
                <a:gd name="T31" fmla="*/ 561 h 696"/>
                <a:gd name="T32" fmla="*/ 379 w 420"/>
                <a:gd name="T33" fmla="*/ 632 h 696"/>
                <a:gd name="T34" fmla="*/ 419 w 420"/>
                <a:gd name="T35" fmla="*/ 671 h 696"/>
                <a:gd name="T36" fmla="*/ 419 w 420"/>
                <a:gd name="T37" fmla="*/ 695 h 696"/>
                <a:gd name="T38" fmla="*/ 102 w 420"/>
                <a:gd name="T39" fmla="*/ 7 h 696"/>
                <a:gd name="T40" fmla="*/ 15 w 420"/>
                <a:gd name="T41" fmla="*/ 71 h 696"/>
                <a:gd name="T42" fmla="*/ 31 w 420"/>
                <a:gd name="T43" fmla="*/ 181 h 696"/>
                <a:gd name="T44" fmla="*/ 142 w 420"/>
                <a:gd name="T45" fmla="*/ 640 h 696"/>
                <a:gd name="T46" fmla="*/ 268 w 420"/>
                <a:gd name="T47" fmla="*/ 656 h 696"/>
                <a:gd name="T48" fmla="*/ 411 w 420"/>
                <a:gd name="T49" fmla="*/ 680 h 696"/>
                <a:gd name="T50" fmla="*/ 395 w 420"/>
                <a:gd name="T51" fmla="*/ 648 h 696"/>
                <a:gd name="T52" fmla="*/ 371 w 420"/>
                <a:gd name="T53" fmla="*/ 608 h 696"/>
                <a:gd name="T54" fmla="*/ 332 w 420"/>
                <a:gd name="T55" fmla="*/ 529 h 696"/>
                <a:gd name="T56" fmla="*/ 347 w 420"/>
                <a:gd name="T57" fmla="*/ 506 h 696"/>
                <a:gd name="T58" fmla="*/ 324 w 420"/>
                <a:gd name="T59" fmla="*/ 450 h 696"/>
                <a:gd name="T60" fmla="*/ 253 w 420"/>
                <a:gd name="T61" fmla="*/ 387 h 696"/>
                <a:gd name="T62" fmla="*/ 182 w 420"/>
                <a:gd name="T63" fmla="*/ 260 h 696"/>
                <a:gd name="T64" fmla="*/ 142 w 420"/>
                <a:gd name="T65" fmla="*/ 205 h 696"/>
                <a:gd name="T66" fmla="*/ 126 w 420"/>
                <a:gd name="T67" fmla="*/ 2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0" h="696">
                  <a:moveTo>
                    <a:pt x="419" y="695"/>
                  </a:moveTo>
                  <a:lnTo>
                    <a:pt x="419" y="695"/>
                  </a:lnTo>
                  <a:cubicBezTo>
                    <a:pt x="411" y="687"/>
                    <a:pt x="411" y="687"/>
                    <a:pt x="411" y="687"/>
                  </a:cubicBezTo>
                  <a:cubicBezTo>
                    <a:pt x="387" y="680"/>
                    <a:pt x="347" y="680"/>
                    <a:pt x="316" y="671"/>
                  </a:cubicBezTo>
                  <a:cubicBezTo>
                    <a:pt x="300" y="671"/>
                    <a:pt x="284" y="671"/>
                    <a:pt x="268" y="664"/>
                  </a:cubicBezTo>
                  <a:cubicBezTo>
                    <a:pt x="245" y="664"/>
                    <a:pt x="221" y="664"/>
                    <a:pt x="205" y="656"/>
                  </a:cubicBezTo>
                  <a:cubicBezTo>
                    <a:pt x="166" y="656"/>
                    <a:pt x="142" y="648"/>
                    <a:pt x="142" y="640"/>
                  </a:cubicBezTo>
                  <a:cubicBezTo>
                    <a:pt x="134" y="624"/>
                    <a:pt x="102" y="458"/>
                    <a:pt x="95" y="411"/>
                  </a:cubicBezTo>
                  <a:cubicBezTo>
                    <a:pt x="95" y="371"/>
                    <a:pt x="55" y="245"/>
                    <a:pt x="23" y="189"/>
                  </a:cubicBezTo>
                  <a:cubicBezTo>
                    <a:pt x="0" y="134"/>
                    <a:pt x="0" y="87"/>
                    <a:pt x="0" y="79"/>
                  </a:cubicBezTo>
                  <a:cubicBezTo>
                    <a:pt x="7" y="79"/>
                    <a:pt x="7" y="71"/>
                    <a:pt x="7" y="63"/>
                  </a:cubicBezTo>
                  <a:cubicBezTo>
                    <a:pt x="15" y="55"/>
                    <a:pt x="23" y="39"/>
                    <a:pt x="31" y="31"/>
                  </a:cubicBezTo>
                  <a:cubicBezTo>
                    <a:pt x="39" y="16"/>
                    <a:pt x="71" y="0"/>
                    <a:pt x="102" y="0"/>
                  </a:cubicBezTo>
                  <a:cubicBezTo>
                    <a:pt x="118" y="0"/>
                    <a:pt x="134" y="7"/>
                    <a:pt x="134" y="16"/>
                  </a:cubicBezTo>
                  <a:cubicBezTo>
                    <a:pt x="134" y="23"/>
                    <a:pt x="134" y="23"/>
                    <a:pt x="134" y="23"/>
                  </a:cubicBezTo>
                  <a:lnTo>
                    <a:pt x="134" y="23"/>
                  </a:lnTo>
                  <a:cubicBezTo>
                    <a:pt x="126" y="31"/>
                    <a:pt x="102" y="55"/>
                    <a:pt x="110" y="87"/>
                  </a:cubicBezTo>
                  <a:cubicBezTo>
                    <a:pt x="118" y="118"/>
                    <a:pt x="126" y="166"/>
                    <a:pt x="150" y="205"/>
                  </a:cubicBezTo>
                  <a:lnTo>
                    <a:pt x="150" y="205"/>
                  </a:lnTo>
                  <a:lnTo>
                    <a:pt x="150" y="205"/>
                  </a:lnTo>
                  <a:lnTo>
                    <a:pt x="150" y="205"/>
                  </a:lnTo>
                  <a:cubicBezTo>
                    <a:pt x="142" y="213"/>
                    <a:pt x="142" y="213"/>
                    <a:pt x="142" y="213"/>
                  </a:cubicBezTo>
                  <a:cubicBezTo>
                    <a:pt x="142" y="221"/>
                    <a:pt x="173" y="245"/>
                    <a:pt x="189" y="260"/>
                  </a:cubicBezTo>
                  <a:cubicBezTo>
                    <a:pt x="213" y="276"/>
                    <a:pt x="229" y="324"/>
                    <a:pt x="237" y="347"/>
                  </a:cubicBezTo>
                  <a:cubicBezTo>
                    <a:pt x="245" y="363"/>
                    <a:pt x="253" y="379"/>
                    <a:pt x="253" y="387"/>
                  </a:cubicBezTo>
                  <a:cubicBezTo>
                    <a:pt x="260" y="395"/>
                    <a:pt x="276" y="403"/>
                    <a:pt x="300" y="418"/>
                  </a:cubicBezTo>
                  <a:cubicBezTo>
                    <a:pt x="308" y="427"/>
                    <a:pt x="324" y="434"/>
                    <a:pt x="332" y="442"/>
                  </a:cubicBezTo>
                  <a:cubicBezTo>
                    <a:pt x="355" y="466"/>
                    <a:pt x="355" y="490"/>
                    <a:pt x="355" y="506"/>
                  </a:cubicBezTo>
                  <a:lnTo>
                    <a:pt x="355" y="506"/>
                  </a:lnTo>
                  <a:cubicBezTo>
                    <a:pt x="355" y="506"/>
                    <a:pt x="355" y="513"/>
                    <a:pt x="347" y="513"/>
                  </a:cubicBezTo>
                  <a:cubicBezTo>
                    <a:pt x="347" y="513"/>
                    <a:pt x="340" y="521"/>
                    <a:pt x="340" y="529"/>
                  </a:cubicBezTo>
                  <a:cubicBezTo>
                    <a:pt x="340" y="537"/>
                    <a:pt x="347" y="545"/>
                    <a:pt x="363" y="561"/>
                  </a:cubicBezTo>
                  <a:cubicBezTo>
                    <a:pt x="387" y="593"/>
                    <a:pt x="379" y="600"/>
                    <a:pt x="371" y="616"/>
                  </a:cubicBezTo>
                  <a:cubicBezTo>
                    <a:pt x="371" y="616"/>
                    <a:pt x="371" y="624"/>
                    <a:pt x="379" y="632"/>
                  </a:cubicBezTo>
                  <a:cubicBezTo>
                    <a:pt x="387" y="640"/>
                    <a:pt x="395" y="640"/>
                    <a:pt x="403" y="640"/>
                  </a:cubicBezTo>
                  <a:cubicBezTo>
                    <a:pt x="411" y="648"/>
                    <a:pt x="419" y="648"/>
                    <a:pt x="419" y="671"/>
                  </a:cubicBezTo>
                  <a:cubicBezTo>
                    <a:pt x="419" y="671"/>
                    <a:pt x="419" y="680"/>
                    <a:pt x="419" y="687"/>
                  </a:cubicBezTo>
                  <a:lnTo>
                    <a:pt x="419" y="695"/>
                  </a:lnTo>
                  <a:close/>
                  <a:moveTo>
                    <a:pt x="102" y="7"/>
                  </a:moveTo>
                  <a:lnTo>
                    <a:pt x="102" y="7"/>
                  </a:lnTo>
                  <a:cubicBezTo>
                    <a:pt x="71" y="7"/>
                    <a:pt x="39" y="23"/>
                    <a:pt x="39" y="39"/>
                  </a:cubicBezTo>
                  <a:cubicBezTo>
                    <a:pt x="31" y="39"/>
                    <a:pt x="23" y="55"/>
                    <a:pt x="15" y="71"/>
                  </a:cubicBezTo>
                  <a:cubicBezTo>
                    <a:pt x="15" y="71"/>
                    <a:pt x="7" y="79"/>
                    <a:pt x="7" y="87"/>
                  </a:cubicBezTo>
                  <a:cubicBezTo>
                    <a:pt x="7" y="87"/>
                    <a:pt x="7" y="126"/>
                    <a:pt x="31" y="181"/>
                  </a:cubicBezTo>
                  <a:cubicBezTo>
                    <a:pt x="63" y="245"/>
                    <a:pt x="102" y="371"/>
                    <a:pt x="102" y="411"/>
                  </a:cubicBezTo>
                  <a:cubicBezTo>
                    <a:pt x="102" y="458"/>
                    <a:pt x="142" y="624"/>
                    <a:pt x="142" y="640"/>
                  </a:cubicBezTo>
                  <a:cubicBezTo>
                    <a:pt x="150" y="648"/>
                    <a:pt x="173" y="648"/>
                    <a:pt x="205" y="648"/>
                  </a:cubicBezTo>
                  <a:cubicBezTo>
                    <a:pt x="229" y="656"/>
                    <a:pt x="245" y="656"/>
                    <a:pt x="268" y="656"/>
                  </a:cubicBezTo>
                  <a:cubicBezTo>
                    <a:pt x="284" y="664"/>
                    <a:pt x="300" y="664"/>
                    <a:pt x="316" y="664"/>
                  </a:cubicBezTo>
                  <a:cubicBezTo>
                    <a:pt x="347" y="671"/>
                    <a:pt x="387" y="671"/>
                    <a:pt x="411" y="680"/>
                  </a:cubicBezTo>
                  <a:lnTo>
                    <a:pt x="411" y="671"/>
                  </a:lnTo>
                  <a:cubicBezTo>
                    <a:pt x="411" y="656"/>
                    <a:pt x="411" y="656"/>
                    <a:pt x="395" y="648"/>
                  </a:cubicBezTo>
                  <a:cubicBezTo>
                    <a:pt x="395" y="648"/>
                    <a:pt x="379" y="640"/>
                    <a:pt x="371" y="632"/>
                  </a:cubicBezTo>
                  <a:cubicBezTo>
                    <a:pt x="363" y="624"/>
                    <a:pt x="363" y="616"/>
                    <a:pt x="371" y="608"/>
                  </a:cubicBezTo>
                  <a:cubicBezTo>
                    <a:pt x="371" y="600"/>
                    <a:pt x="379" y="593"/>
                    <a:pt x="355" y="569"/>
                  </a:cubicBezTo>
                  <a:cubicBezTo>
                    <a:pt x="340" y="545"/>
                    <a:pt x="332" y="537"/>
                    <a:pt x="332" y="529"/>
                  </a:cubicBezTo>
                  <a:cubicBezTo>
                    <a:pt x="332" y="513"/>
                    <a:pt x="340" y="513"/>
                    <a:pt x="347" y="506"/>
                  </a:cubicBezTo>
                  <a:lnTo>
                    <a:pt x="347" y="506"/>
                  </a:lnTo>
                  <a:lnTo>
                    <a:pt x="347" y="506"/>
                  </a:lnTo>
                  <a:cubicBezTo>
                    <a:pt x="347" y="490"/>
                    <a:pt x="347" y="466"/>
                    <a:pt x="324" y="450"/>
                  </a:cubicBezTo>
                  <a:cubicBezTo>
                    <a:pt x="316" y="442"/>
                    <a:pt x="308" y="434"/>
                    <a:pt x="292" y="427"/>
                  </a:cubicBezTo>
                  <a:cubicBezTo>
                    <a:pt x="276" y="411"/>
                    <a:pt x="260" y="395"/>
                    <a:pt x="253" y="387"/>
                  </a:cubicBezTo>
                  <a:cubicBezTo>
                    <a:pt x="245" y="387"/>
                    <a:pt x="237" y="371"/>
                    <a:pt x="237" y="355"/>
                  </a:cubicBezTo>
                  <a:cubicBezTo>
                    <a:pt x="221" y="324"/>
                    <a:pt x="205" y="284"/>
                    <a:pt x="182" y="260"/>
                  </a:cubicBezTo>
                  <a:cubicBezTo>
                    <a:pt x="150" y="237"/>
                    <a:pt x="134" y="221"/>
                    <a:pt x="134" y="213"/>
                  </a:cubicBezTo>
                  <a:cubicBezTo>
                    <a:pt x="134" y="205"/>
                    <a:pt x="142" y="205"/>
                    <a:pt x="142" y="205"/>
                  </a:cubicBezTo>
                  <a:cubicBezTo>
                    <a:pt x="118" y="166"/>
                    <a:pt x="110" y="126"/>
                    <a:pt x="102" y="87"/>
                  </a:cubicBezTo>
                  <a:cubicBezTo>
                    <a:pt x="102" y="63"/>
                    <a:pt x="110" y="39"/>
                    <a:pt x="126" y="23"/>
                  </a:cubicBezTo>
                  <a:cubicBezTo>
                    <a:pt x="118" y="7"/>
                    <a:pt x="110" y="7"/>
                    <a:pt x="102" y="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8" name="Freeform 773"/>
            <p:cNvSpPr>
              <a:spLocks noChangeArrowheads="1"/>
            </p:cNvSpPr>
            <p:nvPr/>
          </p:nvSpPr>
          <p:spPr bwMode="auto">
            <a:xfrm>
              <a:off x="20338234" y="5829734"/>
              <a:ext cx="1148056" cy="753775"/>
            </a:xfrm>
            <a:custGeom>
              <a:avLst/>
              <a:gdLst>
                <a:gd name="T0" fmla="*/ 1881 w 2183"/>
                <a:gd name="T1" fmla="*/ 1114 h 1432"/>
                <a:gd name="T2" fmla="*/ 1881 w 2183"/>
                <a:gd name="T3" fmla="*/ 1114 h 1432"/>
                <a:gd name="T4" fmla="*/ 1881 w 2183"/>
                <a:gd name="T5" fmla="*/ 1099 h 1432"/>
                <a:gd name="T6" fmla="*/ 1905 w 2183"/>
                <a:gd name="T7" fmla="*/ 1051 h 1432"/>
                <a:gd name="T8" fmla="*/ 1976 w 2183"/>
                <a:gd name="T9" fmla="*/ 1020 h 1432"/>
                <a:gd name="T10" fmla="*/ 2008 w 2183"/>
                <a:gd name="T11" fmla="*/ 1043 h 1432"/>
                <a:gd name="T12" fmla="*/ 2047 w 2183"/>
                <a:gd name="T13" fmla="*/ 1012 h 1432"/>
                <a:gd name="T14" fmla="*/ 2095 w 2183"/>
                <a:gd name="T15" fmla="*/ 964 h 1432"/>
                <a:gd name="T16" fmla="*/ 2127 w 2183"/>
                <a:gd name="T17" fmla="*/ 877 h 1432"/>
                <a:gd name="T18" fmla="*/ 2182 w 2183"/>
                <a:gd name="T19" fmla="*/ 806 h 1432"/>
                <a:gd name="T20" fmla="*/ 1976 w 2183"/>
                <a:gd name="T21" fmla="*/ 632 h 1432"/>
                <a:gd name="T22" fmla="*/ 1992 w 2183"/>
                <a:gd name="T23" fmla="*/ 577 h 1432"/>
                <a:gd name="T24" fmla="*/ 2016 w 2183"/>
                <a:gd name="T25" fmla="*/ 530 h 1432"/>
                <a:gd name="T26" fmla="*/ 1976 w 2183"/>
                <a:gd name="T27" fmla="*/ 506 h 1432"/>
                <a:gd name="T28" fmla="*/ 2024 w 2183"/>
                <a:gd name="T29" fmla="*/ 395 h 1432"/>
                <a:gd name="T30" fmla="*/ 2032 w 2183"/>
                <a:gd name="T31" fmla="*/ 324 h 1432"/>
                <a:gd name="T32" fmla="*/ 2087 w 2183"/>
                <a:gd name="T33" fmla="*/ 261 h 1432"/>
                <a:gd name="T34" fmla="*/ 2032 w 2183"/>
                <a:gd name="T35" fmla="*/ 237 h 1432"/>
                <a:gd name="T36" fmla="*/ 1961 w 2183"/>
                <a:gd name="T37" fmla="*/ 221 h 1432"/>
                <a:gd name="T38" fmla="*/ 1889 w 2183"/>
                <a:gd name="T39" fmla="*/ 79 h 1432"/>
                <a:gd name="T40" fmla="*/ 1787 w 2183"/>
                <a:gd name="T41" fmla="*/ 39 h 1432"/>
                <a:gd name="T42" fmla="*/ 1684 w 2183"/>
                <a:gd name="T43" fmla="*/ 39 h 1432"/>
                <a:gd name="T44" fmla="*/ 269 w 2183"/>
                <a:gd name="T45" fmla="*/ 316 h 1432"/>
                <a:gd name="T46" fmla="*/ 245 w 2183"/>
                <a:gd name="T47" fmla="*/ 205 h 1432"/>
                <a:gd name="T48" fmla="*/ 55 w 2183"/>
                <a:gd name="T49" fmla="*/ 356 h 1432"/>
                <a:gd name="T50" fmla="*/ 0 w 2183"/>
                <a:gd name="T51" fmla="*/ 379 h 1432"/>
                <a:gd name="T52" fmla="*/ 198 w 2183"/>
                <a:gd name="T53" fmla="*/ 1431 h 1432"/>
                <a:gd name="T54" fmla="*/ 1881 w 2183"/>
                <a:gd name="T55" fmla="*/ 1114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83" h="1432">
                  <a:moveTo>
                    <a:pt x="1881" y="1114"/>
                  </a:moveTo>
                  <a:lnTo>
                    <a:pt x="1881" y="1114"/>
                  </a:lnTo>
                  <a:cubicBezTo>
                    <a:pt x="1881" y="1107"/>
                    <a:pt x="1881" y="1099"/>
                    <a:pt x="1881" y="1099"/>
                  </a:cubicBezTo>
                  <a:cubicBezTo>
                    <a:pt x="1881" y="1091"/>
                    <a:pt x="1897" y="1067"/>
                    <a:pt x="1905" y="1051"/>
                  </a:cubicBezTo>
                  <a:cubicBezTo>
                    <a:pt x="1913" y="1043"/>
                    <a:pt x="1945" y="1020"/>
                    <a:pt x="1976" y="1020"/>
                  </a:cubicBezTo>
                  <a:cubicBezTo>
                    <a:pt x="1992" y="1020"/>
                    <a:pt x="2000" y="1036"/>
                    <a:pt x="2008" y="1043"/>
                  </a:cubicBezTo>
                  <a:cubicBezTo>
                    <a:pt x="2016" y="1027"/>
                    <a:pt x="2032" y="1012"/>
                    <a:pt x="2047" y="1012"/>
                  </a:cubicBezTo>
                  <a:cubicBezTo>
                    <a:pt x="2071" y="1004"/>
                    <a:pt x="2087" y="996"/>
                    <a:pt x="2095" y="964"/>
                  </a:cubicBezTo>
                  <a:cubicBezTo>
                    <a:pt x="2111" y="941"/>
                    <a:pt x="2111" y="901"/>
                    <a:pt x="2127" y="877"/>
                  </a:cubicBezTo>
                  <a:cubicBezTo>
                    <a:pt x="2142" y="861"/>
                    <a:pt x="2182" y="806"/>
                    <a:pt x="2182" y="806"/>
                  </a:cubicBezTo>
                  <a:cubicBezTo>
                    <a:pt x="2174" y="798"/>
                    <a:pt x="1992" y="648"/>
                    <a:pt x="1976" y="632"/>
                  </a:cubicBezTo>
                  <a:cubicBezTo>
                    <a:pt x="1969" y="624"/>
                    <a:pt x="1976" y="585"/>
                    <a:pt x="1992" y="577"/>
                  </a:cubicBezTo>
                  <a:cubicBezTo>
                    <a:pt x="2008" y="561"/>
                    <a:pt x="2016" y="545"/>
                    <a:pt x="2016" y="530"/>
                  </a:cubicBezTo>
                  <a:cubicBezTo>
                    <a:pt x="2016" y="506"/>
                    <a:pt x="2008" y="521"/>
                    <a:pt x="1976" y="506"/>
                  </a:cubicBezTo>
                  <a:cubicBezTo>
                    <a:pt x="1937" y="490"/>
                    <a:pt x="2000" y="411"/>
                    <a:pt x="2024" y="395"/>
                  </a:cubicBezTo>
                  <a:cubicBezTo>
                    <a:pt x="2040" y="387"/>
                    <a:pt x="2032" y="340"/>
                    <a:pt x="2032" y="324"/>
                  </a:cubicBezTo>
                  <a:cubicBezTo>
                    <a:pt x="2032" y="316"/>
                    <a:pt x="2071" y="269"/>
                    <a:pt x="2087" y="261"/>
                  </a:cubicBezTo>
                  <a:cubicBezTo>
                    <a:pt x="2071" y="245"/>
                    <a:pt x="2056" y="245"/>
                    <a:pt x="2032" y="237"/>
                  </a:cubicBezTo>
                  <a:cubicBezTo>
                    <a:pt x="1984" y="229"/>
                    <a:pt x="1984" y="253"/>
                    <a:pt x="1961" y="221"/>
                  </a:cubicBezTo>
                  <a:cubicBezTo>
                    <a:pt x="1945" y="190"/>
                    <a:pt x="1921" y="79"/>
                    <a:pt x="1889" y="79"/>
                  </a:cubicBezTo>
                  <a:cubicBezTo>
                    <a:pt x="1858" y="71"/>
                    <a:pt x="1834" y="71"/>
                    <a:pt x="1787" y="39"/>
                  </a:cubicBezTo>
                  <a:cubicBezTo>
                    <a:pt x="1739" y="0"/>
                    <a:pt x="1716" y="31"/>
                    <a:pt x="1684" y="39"/>
                  </a:cubicBezTo>
                  <a:cubicBezTo>
                    <a:pt x="1660" y="55"/>
                    <a:pt x="269" y="316"/>
                    <a:pt x="269" y="316"/>
                  </a:cubicBezTo>
                  <a:cubicBezTo>
                    <a:pt x="245" y="205"/>
                    <a:pt x="245" y="205"/>
                    <a:pt x="245" y="205"/>
                  </a:cubicBezTo>
                  <a:cubicBezTo>
                    <a:pt x="182" y="261"/>
                    <a:pt x="103" y="332"/>
                    <a:pt x="55" y="356"/>
                  </a:cubicBezTo>
                  <a:cubicBezTo>
                    <a:pt x="40" y="363"/>
                    <a:pt x="24" y="371"/>
                    <a:pt x="0" y="379"/>
                  </a:cubicBezTo>
                  <a:cubicBezTo>
                    <a:pt x="198" y="1431"/>
                    <a:pt x="198" y="1431"/>
                    <a:pt x="198" y="1431"/>
                  </a:cubicBezTo>
                  <a:lnTo>
                    <a:pt x="1881" y="1114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Freeform 774"/>
            <p:cNvSpPr>
              <a:spLocks noChangeArrowheads="1"/>
            </p:cNvSpPr>
            <p:nvPr/>
          </p:nvSpPr>
          <p:spPr bwMode="auto">
            <a:xfrm>
              <a:off x="20338234" y="5836692"/>
              <a:ext cx="1152694" cy="749135"/>
            </a:xfrm>
            <a:custGeom>
              <a:avLst/>
              <a:gdLst>
                <a:gd name="T0" fmla="*/ 198 w 2191"/>
                <a:gd name="T1" fmla="*/ 1422 h 1423"/>
                <a:gd name="T2" fmla="*/ 0 w 2191"/>
                <a:gd name="T3" fmla="*/ 363 h 1423"/>
                <a:gd name="T4" fmla="*/ 47 w 2191"/>
                <a:gd name="T5" fmla="*/ 332 h 1423"/>
                <a:gd name="T6" fmla="*/ 253 w 2191"/>
                <a:gd name="T7" fmla="*/ 181 h 1423"/>
                <a:gd name="T8" fmla="*/ 1684 w 2191"/>
                <a:gd name="T9" fmla="*/ 23 h 1423"/>
                <a:gd name="T10" fmla="*/ 1747 w 2191"/>
                <a:gd name="T11" fmla="*/ 0 h 1423"/>
                <a:gd name="T12" fmla="*/ 1889 w 2191"/>
                <a:gd name="T13" fmla="*/ 55 h 1423"/>
                <a:gd name="T14" fmla="*/ 1945 w 2191"/>
                <a:gd name="T15" fmla="*/ 150 h 1423"/>
                <a:gd name="T16" fmla="*/ 1984 w 2191"/>
                <a:gd name="T17" fmla="*/ 213 h 1423"/>
                <a:gd name="T18" fmla="*/ 2008 w 2191"/>
                <a:gd name="T19" fmla="*/ 213 h 1423"/>
                <a:gd name="T20" fmla="*/ 2087 w 2191"/>
                <a:gd name="T21" fmla="*/ 237 h 1423"/>
                <a:gd name="T22" fmla="*/ 2087 w 2191"/>
                <a:gd name="T23" fmla="*/ 245 h 1423"/>
                <a:gd name="T24" fmla="*/ 2032 w 2191"/>
                <a:gd name="T25" fmla="*/ 316 h 1423"/>
                <a:gd name="T26" fmla="*/ 1969 w 2191"/>
                <a:gd name="T27" fmla="*/ 474 h 1423"/>
                <a:gd name="T28" fmla="*/ 2000 w 2191"/>
                <a:gd name="T29" fmla="*/ 490 h 1423"/>
                <a:gd name="T30" fmla="*/ 1992 w 2191"/>
                <a:gd name="T31" fmla="*/ 561 h 1423"/>
                <a:gd name="T32" fmla="*/ 1984 w 2191"/>
                <a:gd name="T33" fmla="*/ 616 h 1423"/>
                <a:gd name="T34" fmla="*/ 2182 w 2191"/>
                <a:gd name="T35" fmla="*/ 790 h 1423"/>
                <a:gd name="T36" fmla="*/ 2111 w 2191"/>
                <a:gd name="T37" fmla="*/ 925 h 1423"/>
                <a:gd name="T38" fmla="*/ 2047 w 2191"/>
                <a:gd name="T39" fmla="*/ 996 h 1423"/>
                <a:gd name="T40" fmla="*/ 2000 w 2191"/>
                <a:gd name="T41" fmla="*/ 1027 h 1423"/>
                <a:gd name="T42" fmla="*/ 1976 w 2191"/>
                <a:gd name="T43" fmla="*/ 1011 h 1423"/>
                <a:gd name="T44" fmla="*/ 1889 w 2191"/>
                <a:gd name="T45" fmla="*/ 1075 h 1423"/>
                <a:gd name="T46" fmla="*/ 1881 w 2191"/>
                <a:gd name="T47" fmla="*/ 1098 h 1423"/>
                <a:gd name="T48" fmla="*/ 198 w 2191"/>
                <a:gd name="T49" fmla="*/ 1422 h 1423"/>
                <a:gd name="T50" fmla="*/ 8 w 2191"/>
                <a:gd name="T51" fmla="*/ 363 h 1423"/>
                <a:gd name="T52" fmla="*/ 1874 w 2191"/>
                <a:gd name="T53" fmla="*/ 1091 h 1423"/>
                <a:gd name="T54" fmla="*/ 1881 w 2191"/>
                <a:gd name="T55" fmla="*/ 1067 h 1423"/>
                <a:gd name="T56" fmla="*/ 1976 w 2191"/>
                <a:gd name="T57" fmla="*/ 1004 h 1423"/>
                <a:gd name="T58" fmla="*/ 2047 w 2191"/>
                <a:gd name="T59" fmla="*/ 988 h 1423"/>
                <a:gd name="T60" fmla="*/ 2103 w 2191"/>
                <a:gd name="T61" fmla="*/ 917 h 1423"/>
                <a:gd name="T62" fmla="*/ 2174 w 2191"/>
                <a:gd name="T63" fmla="*/ 790 h 1423"/>
                <a:gd name="T64" fmla="*/ 1976 w 2191"/>
                <a:gd name="T65" fmla="*/ 624 h 1423"/>
                <a:gd name="T66" fmla="*/ 1992 w 2191"/>
                <a:gd name="T67" fmla="*/ 553 h 1423"/>
                <a:gd name="T68" fmla="*/ 2008 w 2191"/>
                <a:gd name="T69" fmla="*/ 498 h 1423"/>
                <a:gd name="T70" fmla="*/ 1969 w 2191"/>
                <a:gd name="T71" fmla="*/ 490 h 1423"/>
                <a:gd name="T72" fmla="*/ 2016 w 2191"/>
                <a:gd name="T73" fmla="*/ 379 h 1423"/>
                <a:gd name="T74" fmla="*/ 2024 w 2191"/>
                <a:gd name="T75" fmla="*/ 308 h 1423"/>
                <a:gd name="T76" fmla="*/ 2032 w 2191"/>
                <a:gd name="T77" fmla="*/ 221 h 1423"/>
                <a:gd name="T78" fmla="*/ 1992 w 2191"/>
                <a:gd name="T79" fmla="*/ 221 h 1423"/>
                <a:gd name="T80" fmla="*/ 1961 w 2191"/>
                <a:gd name="T81" fmla="*/ 205 h 1423"/>
                <a:gd name="T82" fmla="*/ 1889 w 2191"/>
                <a:gd name="T83" fmla="*/ 63 h 1423"/>
                <a:gd name="T84" fmla="*/ 1787 w 2191"/>
                <a:gd name="T85" fmla="*/ 23 h 1423"/>
                <a:gd name="T86" fmla="*/ 1708 w 2191"/>
                <a:gd name="T87" fmla="*/ 15 h 1423"/>
                <a:gd name="T88" fmla="*/ 277 w 2191"/>
                <a:gd name="T89" fmla="*/ 308 h 1423"/>
                <a:gd name="T90" fmla="*/ 245 w 2191"/>
                <a:gd name="T91" fmla="*/ 197 h 1423"/>
                <a:gd name="T92" fmla="*/ 8 w 2191"/>
                <a:gd name="T93" fmla="*/ 363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91" h="1423">
                  <a:moveTo>
                    <a:pt x="198" y="1422"/>
                  </a:moveTo>
                  <a:lnTo>
                    <a:pt x="198" y="1422"/>
                  </a:lnTo>
                  <a:cubicBezTo>
                    <a:pt x="198" y="1415"/>
                    <a:pt x="198" y="1415"/>
                    <a:pt x="198" y="1415"/>
                  </a:cubicBezTo>
                  <a:cubicBezTo>
                    <a:pt x="0" y="363"/>
                    <a:pt x="0" y="363"/>
                    <a:pt x="0" y="363"/>
                  </a:cubicBezTo>
                  <a:lnTo>
                    <a:pt x="0" y="363"/>
                  </a:lnTo>
                  <a:cubicBezTo>
                    <a:pt x="24" y="347"/>
                    <a:pt x="40" y="340"/>
                    <a:pt x="47" y="332"/>
                  </a:cubicBezTo>
                  <a:cubicBezTo>
                    <a:pt x="111" y="308"/>
                    <a:pt x="198" y="229"/>
                    <a:pt x="245" y="189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356" y="284"/>
                    <a:pt x="1660" y="31"/>
                    <a:pt x="1684" y="23"/>
                  </a:cubicBezTo>
                  <a:cubicBezTo>
                    <a:pt x="1692" y="23"/>
                    <a:pt x="1700" y="15"/>
                    <a:pt x="1700" y="15"/>
                  </a:cubicBezTo>
                  <a:cubicBezTo>
                    <a:pt x="1716" y="8"/>
                    <a:pt x="1731" y="0"/>
                    <a:pt x="1747" y="0"/>
                  </a:cubicBezTo>
                  <a:cubicBezTo>
                    <a:pt x="1755" y="0"/>
                    <a:pt x="1771" y="8"/>
                    <a:pt x="1787" y="15"/>
                  </a:cubicBezTo>
                  <a:cubicBezTo>
                    <a:pt x="1834" y="55"/>
                    <a:pt x="1858" y="55"/>
                    <a:pt x="1889" y="55"/>
                  </a:cubicBezTo>
                  <a:lnTo>
                    <a:pt x="1889" y="55"/>
                  </a:lnTo>
                  <a:cubicBezTo>
                    <a:pt x="1913" y="55"/>
                    <a:pt x="1929" y="103"/>
                    <a:pt x="1945" y="150"/>
                  </a:cubicBezTo>
                  <a:cubicBezTo>
                    <a:pt x="1953" y="174"/>
                    <a:pt x="1961" y="189"/>
                    <a:pt x="1969" y="205"/>
                  </a:cubicBezTo>
                  <a:cubicBezTo>
                    <a:pt x="1976" y="213"/>
                    <a:pt x="1976" y="213"/>
                    <a:pt x="1984" y="213"/>
                  </a:cubicBezTo>
                  <a:cubicBezTo>
                    <a:pt x="1984" y="213"/>
                    <a:pt x="1984" y="213"/>
                    <a:pt x="1992" y="213"/>
                  </a:cubicBezTo>
                  <a:cubicBezTo>
                    <a:pt x="1992" y="213"/>
                    <a:pt x="2000" y="213"/>
                    <a:pt x="2008" y="213"/>
                  </a:cubicBezTo>
                  <a:cubicBezTo>
                    <a:pt x="2016" y="213"/>
                    <a:pt x="2024" y="213"/>
                    <a:pt x="2032" y="213"/>
                  </a:cubicBezTo>
                  <a:cubicBezTo>
                    <a:pt x="2056" y="221"/>
                    <a:pt x="2071" y="229"/>
                    <a:pt x="2087" y="237"/>
                  </a:cubicBezTo>
                  <a:lnTo>
                    <a:pt x="2087" y="237"/>
                  </a:lnTo>
                  <a:cubicBezTo>
                    <a:pt x="2087" y="245"/>
                    <a:pt x="2087" y="245"/>
                    <a:pt x="2087" y="245"/>
                  </a:cubicBezTo>
                  <a:cubicBezTo>
                    <a:pt x="2056" y="276"/>
                    <a:pt x="2032" y="300"/>
                    <a:pt x="2032" y="308"/>
                  </a:cubicBezTo>
                  <a:cubicBezTo>
                    <a:pt x="2032" y="316"/>
                    <a:pt x="2032" y="316"/>
                    <a:pt x="2032" y="316"/>
                  </a:cubicBezTo>
                  <a:cubicBezTo>
                    <a:pt x="2032" y="340"/>
                    <a:pt x="2040" y="371"/>
                    <a:pt x="2024" y="379"/>
                  </a:cubicBezTo>
                  <a:cubicBezTo>
                    <a:pt x="2008" y="395"/>
                    <a:pt x="1961" y="450"/>
                    <a:pt x="1969" y="474"/>
                  </a:cubicBezTo>
                  <a:cubicBezTo>
                    <a:pt x="1969" y="482"/>
                    <a:pt x="1969" y="482"/>
                    <a:pt x="1976" y="482"/>
                  </a:cubicBezTo>
                  <a:cubicBezTo>
                    <a:pt x="1992" y="490"/>
                    <a:pt x="2000" y="490"/>
                    <a:pt x="2000" y="490"/>
                  </a:cubicBezTo>
                  <a:cubicBezTo>
                    <a:pt x="2016" y="490"/>
                    <a:pt x="2016" y="498"/>
                    <a:pt x="2016" y="514"/>
                  </a:cubicBezTo>
                  <a:cubicBezTo>
                    <a:pt x="2016" y="537"/>
                    <a:pt x="2008" y="545"/>
                    <a:pt x="1992" y="561"/>
                  </a:cubicBezTo>
                  <a:cubicBezTo>
                    <a:pt x="1984" y="569"/>
                    <a:pt x="1976" y="585"/>
                    <a:pt x="1976" y="600"/>
                  </a:cubicBezTo>
                  <a:cubicBezTo>
                    <a:pt x="1976" y="608"/>
                    <a:pt x="1976" y="616"/>
                    <a:pt x="1984" y="616"/>
                  </a:cubicBezTo>
                  <a:cubicBezTo>
                    <a:pt x="1984" y="616"/>
                    <a:pt x="2008" y="640"/>
                    <a:pt x="2032" y="664"/>
                  </a:cubicBezTo>
                  <a:cubicBezTo>
                    <a:pt x="2150" y="758"/>
                    <a:pt x="2182" y="782"/>
                    <a:pt x="2182" y="790"/>
                  </a:cubicBezTo>
                  <a:cubicBezTo>
                    <a:pt x="2190" y="798"/>
                    <a:pt x="2134" y="869"/>
                    <a:pt x="2134" y="869"/>
                  </a:cubicBezTo>
                  <a:cubicBezTo>
                    <a:pt x="2119" y="877"/>
                    <a:pt x="2119" y="901"/>
                    <a:pt x="2111" y="925"/>
                  </a:cubicBezTo>
                  <a:cubicBezTo>
                    <a:pt x="2111" y="932"/>
                    <a:pt x="2103" y="940"/>
                    <a:pt x="2103" y="948"/>
                  </a:cubicBezTo>
                  <a:cubicBezTo>
                    <a:pt x="2087" y="980"/>
                    <a:pt x="2079" y="988"/>
                    <a:pt x="2047" y="996"/>
                  </a:cubicBezTo>
                  <a:cubicBezTo>
                    <a:pt x="2032" y="1004"/>
                    <a:pt x="2016" y="1011"/>
                    <a:pt x="2008" y="1027"/>
                  </a:cubicBezTo>
                  <a:cubicBezTo>
                    <a:pt x="2000" y="1027"/>
                    <a:pt x="2000" y="1027"/>
                    <a:pt x="2000" y="1027"/>
                  </a:cubicBezTo>
                  <a:lnTo>
                    <a:pt x="2000" y="1027"/>
                  </a:lnTo>
                  <a:cubicBezTo>
                    <a:pt x="2000" y="1020"/>
                    <a:pt x="1992" y="1011"/>
                    <a:pt x="1976" y="1011"/>
                  </a:cubicBezTo>
                  <a:cubicBezTo>
                    <a:pt x="1945" y="1011"/>
                    <a:pt x="1913" y="1027"/>
                    <a:pt x="1913" y="1043"/>
                  </a:cubicBezTo>
                  <a:cubicBezTo>
                    <a:pt x="1905" y="1043"/>
                    <a:pt x="1897" y="1059"/>
                    <a:pt x="1889" y="1075"/>
                  </a:cubicBezTo>
                  <a:cubicBezTo>
                    <a:pt x="1889" y="1075"/>
                    <a:pt x="1881" y="1083"/>
                    <a:pt x="1881" y="1091"/>
                  </a:cubicBezTo>
                  <a:cubicBezTo>
                    <a:pt x="1881" y="1091"/>
                    <a:pt x="1881" y="1091"/>
                    <a:pt x="1881" y="1098"/>
                  </a:cubicBezTo>
                  <a:lnTo>
                    <a:pt x="1881" y="1098"/>
                  </a:lnTo>
                  <a:lnTo>
                    <a:pt x="198" y="1422"/>
                  </a:lnTo>
                  <a:close/>
                  <a:moveTo>
                    <a:pt x="8" y="363"/>
                  </a:moveTo>
                  <a:lnTo>
                    <a:pt x="8" y="363"/>
                  </a:lnTo>
                  <a:cubicBezTo>
                    <a:pt x="206" y="1415"/>
                    <a:pt x="206" y="1415"/>
                    <a:pt x="206" y="1415"/>
                  </a:cubicBezTo>
                  <a:cubicBezTo>
                    <a:pt x="1874" y="1091"/>
                    <a:pt x="1874" y="1091"/>
                    <a:pt x="1874" y="1091"/>
                  </a:cubicBezTo>
                  <a:cubicBezTo>
                    <a:pt x="1874" y="1083"/>
                    <a:pt x="1874" y="1083"/>
                    <a:pt x="1874" y="1083"/>
                  </a:cubicBezTo>
                  <a:cubicBezTo>
                    <a:pt x="1881" y="1083"/>
                    <a:pt x="1881" y="1075"/>
                    <a:pt x="1881" y="1067"/>
                  </a:cubicBezTo>
                  <a:cubicBezTo>
                    <a:pt x="1889" y="1059"/>
                    <a:pt x="1897" y="1043"/>
                    <a:pt x="1905" y="1035"/>
                  </a:cubicBezTo>
                  <a:cubicBezTo>
                    <a:pt x="1913" y="1020"/>
                    <a:pt x="1945" y="1004"/>
                    <a:pt x="1976" y="1004"/>
                  </a:cubicBezTo>
                  <a:cubicBezTo>
                    <a:pt x="1992" y="1004"/>
                    <a:pt x="2000" y="1011"/>
                    <a:pt x="2008" y="1020"/>
                  </a:cubicBezTo>
                  <a:cubicBezTo>
                    <a:pt x="2016" y="1004"/>
                    <a:pt x="2032" y="996"/>
                    <a:pt x="2047" y="988"/>
                  </a:cubicBezTo>
                  <a:cubicBezTo>
                    <a:pt x="2071" y="980"/>
                    <a:pt x="2087" y="972"/>
                    <a:pt x="2095" y="948"/>
                  </a:cubicBezTo>
                  <a:cubicBezTo>
                    <a:pt x="2095" y="940"/>
                    <a:pt x="2103" y="932"/>
                    <a:pt x="2103" y="917"/>
                  </a:cubicBezTo>
                  <a:cubicBezTo>
                    <a:pt x="2111" y="901"/>
                    <a:pt x="2119" y="877"/>
                    <a:pt x="2127" y="861"/>
                  </a:cubicBezTo>
                  <a:cubicBezTo>
                    <a:pt x="2142" y="845"/>
                    <a:pt x="2174" y="798"/>
                    <a:pt x="2174" y="790"/>
                  </a:cubicBezTo>
                  <a:cubicBezTo>
                    <a:pt x="2174" y="782"/>
                    <a:pt x="2079" y="711"/>
                    <a:pt x="2032" y="664"/>
                  </a:cubicBezTo>
                  <a:cubicBezTo>
                    <a:pt x="2000" y="640"/>
                    <a:pt x="1984" y="624"/>
                    <a:pt x="1976" y="624"/>
                  </a:cubicBezTo>
                  <a:cubicBezTo>
                    <a:pt x="1969" y="616"/>
                    <a:pt x="1969" y="608"/>
                    <a:pt x="1969" y="600"/>
                  </a:cubicBezTo>
                  <a:cubicBezTo>
                    <a:pt x="1969" y="585"/>
                    <a:pt x="1976" y="561"/>
                    <a:pt x="1992" y="553"/>
                  </a:cubicBezTo>
                  <a:cubicBezTo>
                    <a:pt x="2008" y="545"/>
                    <a:pt x="2008" y="529"/>
                    <a:pt x="2008" y="514"/>
                  </a:cubicBezTo>
                  <a:cubicBezTo>
                    <a:pt x="2008" y="505"/>
                    <a:pt x="2008" y="498"/>
                    <a:pt x="2008" y="498"/>
                  </a:cubicBezTo>
                  <a:cubicBezTo>
                    <a:pt x="2008" y="498"/>
                    <a:pt x="2008" y="498"/>
                    <a:pt x="2000" y="498"/>
                  </a:cubicBezTo>
                  <a:cubicBezTo>
                    <a:pt x="2000" y="498"/>
                    <a:pt x="1984" y="498"/>
                    <a:pt x="1969" y="490"/>
                  </a:cubicBezTo>
                  <a:cubicBezTo>
                    <a:pt x="1969" y="490"/>
                    <a:pt x="1961" y="482"/>
                    <a:pt x="1961" y="474"/>
                  </a:cubicBezTo>
                  <a:cubicBezTo>
                    <a:pt x="1953" y="442"/>
                    <a:pt x="2008" y="387"/>
                    <a:pt x="2016" y="379"/>
                  </a:cubicBezTo>
                  <a:cubicBezTo>
                    <a:pt x="2032" y="363"/>
                    <a:pt x="2032" y="332"/>
                    <a:pt x="2024" y="316"/>
                  </a:cubicBezTo>
                  <a:cubicBezTo>
                    <a:pt x="2024" y="316"/>
                    <a:pt x="2024" y="316"/>
                    <a:pt x="2024" y="308"/>
                  </a:cubicBezTo>
                  <a:cubicBezTo>
                    <a:pt x="2024" y="300"/>
                    <a:pt x="2056" y="268"/>
                    <a:pt x="2079" y="245"/>
                  </a:cubicBezTo>
                  <a:cubicBezTo>
                    <a:pt x="2063" y="237"/>
                    <a:pt x="2056" y="229"/>
                    <a:pt x="2032" y="221"/>
                  </a:cubicBezTo>
                  <a:cubicBezTo>
                    <a:pt x="2024" y="221"/>
                    <a:pt x="2016" y="221"/>
                    <a:pt x="2008" y="221"/>
                  </a:cubicBezTo>
                  <a:cubicBezTo>
                    <a:pt x="2000" y="221"/>
                    <a:pt x="2000" y="221"/>
                    <a:pt x="1992" y="221"/>
                  </a:cubicBezTo>
                  <a:lnTo>
                    <a:pt x="1984" y="221"/>
                  </a:lnTo>
                  <a:cubicBezTo>
                    <a:pt x="1976" y="221"/>
                    <a:pt x="1969" y="221"/>
                    <a:pt x="1961" y="205"/>
                  </a:cubicBezTo>
                  <a:cubicBezTo>
                    <a:pt x="1953" y="197"/>
                    <a:pt x="1945" y="174"/>
                    <a:pt x="1937" y="158"/>
                  </a:cubicBezTo>
                  <a:cubicBezTo>
                    <a:pt x="1921" y="118"/>
                    <a:pt x="1905" y="63"/>
                    <a:pt x="1889" y="63"/>
                  </a:cubicBezTo>
                  <a:lnTo>
                    <a:pt x="1889" y="63"/>
                  </a:lnTo>
                  <a:cubicBezTo>
                    <a:pt x="1858" y="63"/>
                    <a:pt x="1834" y="63"/>
                    <a:pt x="1787" y="23"/>
                  </a:cubicBezTo>
                  <a:cubicBezTo>
                    <a:pt x="1771" y="8"/>
                    <a:pt x="1755" y="8"/>
                    <a:pt x="1747" y="8"/>
                  </a:cubicBezTo>
                  <a:cubicBezTo>
                    <a:pt x="1731" y="8"/>
                    <a:pt x="1716" y="15"/>
                    <a:pt x="1708" y="15"/>
                  </a:cubicBezTo>
                  <a:cubicBezTo>
                    <a:pt x="1700" y="23"/>
                    <a:pt x="1692" y="23"/>
                    <a:pt x="1684" y="31"/>
                  </a:cubicBezTo>
                  <a:cubicBezTo>
                    <a:pt x="1660" y="39"/>
                    <a:pt x="332" y="292"/>
                    <a:pt x="277" y="308"/>
                  </a:cubicBezTo>
                  <a:cubicBezTo>
                    <a:pt x="269" y="308"/>
                    <a:pt x="269" y="308"/>
                    <a:pt x="269" y="308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198" y="245"/>
                    <a:pt x="111" y="316"/>
                    <a:pt x="55" y="340"/>
                  </a:cubicBezTo>
                  <a:cubicBezTo>
                    <a:pt x="40" y="347"/>
                    <a:pt x="24" y="355"/>
                    <a:pt x="8" y="36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0" name="Freeform 775"/>
            <p:cNvSpPr>
              <a:spLocks noChangeArrowheads="1"/>
            </p:cNvSpPr>
            <p:nvPr/>
          </p:nvSpPr>
          <p:spPr bwMode="auto">
            <a:xfrm>
              <a:off x="20637424" y="6414199"/>
              <a:ext cx="906849" cy="637810"/>
            </a:xfrm>
            <a:custGeom>
              <a:avLst/>
              <a:gdLst>
                <a:gd name="T0" fmla="*/ 1660 w 1725"/>
                <a:gd name="T1" fmla="*/ 752 h 1211"/>
                <a:gd name="T2" fmla="*/ 1692 w 1725"/>
                <a:gd name="T3" fmla="*/ 649 h 1211"/>
                <a:gd name="T4" fmla="*/ 1573 w 1725"/>
                <a:gd name="T5" fmla="*/ 570 h 1211"/>
                <a:gd name="T6" fmla="*/ 1407 w 1725"/>
                <a:gd name="T7" fmla="*/ 317 h 1211"/>
                <a:gd name="T8" fmla="*/ 1312 w 1725"/>
                <a:gd name="T9" fmla="*/ 0 h 1211"/>
                <a:gd name="T10" fmla="*/ 40 w 1725"/>
                <a:gd name="T11" fmla="*/ 483 h 1211"/>
                <a:gd name="T12" fmla="*/ 206 w 1725"/>
                <a:gd name="T13" fmla="*/ 340 h 1211"/>
                <a:gd name="T14" fmla="*/ 269 w 1725"/>
                <a:gd name="T15" fmla="*/ 246 h 1211"/>
                <a:gd name="T16" fmla="*/ 380 w 1725"/>
                <a:gd name="T17" fmla="*/ 238 h 1211"/>
                <a:gd name="T18" fmla="*/ 498 w 1725"/>
                <a:gd name="T19" fmla="*/ 190 h 1211"/>
                <a:gd name="T20" fmla="*/ 617 w 1725"/>
                <a:gd name="T21" fmla="*/ 246 h 1211"/>
                <a:gd name="T22" fmla="*/ 743 w 1725"/>
                <a:gd name="T23" fmla="*/ 324 h 1211"/>
                <a:gd name="T24" fmla="*/ 846 w 1725"/>
                <a:gd name="T25" fmla="*/ 419 h 1211"/>
                <a:gd name="T26" fmla="*/ 933 w 1725"/>
                <a:gd name="T27" fmla="*/ 601 h 1211"/>
                <a:gd name="T28" fmla="*/ 981 w 1725"/>
                <a:gd name="T29" fmla="*/ 720 h 1211"/>
                <a:gd name="T30" fmla="*/ 1044 w 1725"/>
                <a:gd name="T31" fmla="*/ 752 h 1211"/>
                <a:gd name="T32" fmla="*/ 1241 w 1725"/>
                <a:gd name="T33" fmla="*/ 775 h 1211"/>
                <a:gd name="T34" fmla="*/ 1225 w 1725"/>
                <a:gd name="T35" fmla="*/ 649 h 1211"/>
                <a:gd name="T36" fmla="*/ 1154 w 1725"/>
                <a:gd name="T37" fmla="*/ 491 h 1211"/>
                <a:gd name="T38" fmla="*/ 1131 w 1725"/>
                <a:gd name="T39" fmla="*/ 301 h 1211"/>
                <a:gd name="T40" fmla="*/ 1131 w 1725"/>
                <a:gd name="T41" fmla="*/ 238 h 1211"/>
                <a:gd name="T42" fmla="*/ 1210 w 1725"/>
                <a:gd name="T43" fmla="*/ 166 h 1211"/>
                <a:gd name="T44" fmla="*/ 1257 w 1725"/>
                <a:gd name="T45" fmla="*/ 119 h 1211"/>
                <a:gd name="T46" fmla="*/ 1273 w 1725"/>
                <a:gd name="T47" fmla="*/ 174 h 1211"/>
                <a:gd name="T48" fmla="*/ 1210 w 1725"/>
                <a:gd name="T49" fmla="*/ 317 h 1211"/>
                <a:gd name="T50" fmla="*/ 1202 w 1725"/>
                <a:gd name="T51" fmla="*/ 372 h 1211"/>
                <a:gd name="T52" fmla="*/ 1234 w 1725"/>
                <a:gd name="T53" fmla="*/ 396 h 1211"/>
                <a:gd name="T54" fmla="*/ 1218 w 1725"/>
                <a:gd name="T55" fmla="*/ 451 h 1211"/>
                <a:gd name="T56" fmla="*/ 1273 w 1725"/>
                <a:gd name="T57" fmla="*/ 483 h 1211"/>
                <a:gd name="T58" fmla="*/ 1249 w 1725"/>
                <a:gd name="T59" fmla="*/ 538 h 1211"/>
                <a:gd name="T60" fmla="*/ 1297 w 1725"/>
                <a:gd name="T61" fmla="*/ 601 h 1211"/>
                <a:gd name="T62" fmla="*/ 1312 w 1725"/>
                <a:gd name="T63" fmla="*/ 696 h 1211"/>
                <a:gd name="T64" fmla="*/ 1415 w 1725"/>
                <a:gd name="T65" fmla="*/ 672 h 1211"/>
                <a:gd name="T66" fmla="*/ 1455 w 1725"/>
                <a:gd name="T67" fmla="*/ 799 h 1211"/>
                <a:gd name="T68" fmla="*/ 1518 w 1725"/>
                <a:gd name="T69" fmla="*/ 846 h 1211"/>
                <a:gd name="T70" fmla="*/ 1478 w 1725"/>
                <a:gd name="T71" fmla="*/ 1083 h 1211"/>
                <a:gd name="T72" fmla="*/ 1534 w 1725"/>
                <a:gd name="T73" fmla="*/ 1155 h 1211"/>
                <a:gd name="T74" fmla="*/ 1558 w 1725"/>
                <a:gd name="T75" fmla="*/ 1004 h 1211"/>
                <a:gd name="T76" fmla="*/ 1605 w 1725"/>
                <a:gd name="T77" fmla="*/ 870 h 1211"/>
                <a:gd name="T78" fmla="*/ 1692 w 1725"/>
                <a:gd name="T79" fmla="*/ 76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25" h="1211">
                  <a:moveTo>
                    <a:pt x="1660" y="752"/>
                  </a:moveTo>
                  <a:lnTo>
                    <a:pt x="1660" y="752"/>
                  </a:lnTo>
                  <a:cubicBezTo>
                    <a:pt x="1645" y="728"/>
                    <a:pt x="1629" y="712"/>
                    <a:pt x="1652" y="696"/>
                  </a:cubicBezTo>
                  <a:cubicBezTo>
                    <a:pt x="1676" y="680"/>
                    <a:pt x="1660" y="680"/>
                    <a:pt x="1692" y="649"/>
                  </a:cubicBezTo>
                  <a:cubicBezTo>
                    <a:pt x="1716" y="625"/>
                    <a:pt x="1716" y="609"/>
                    <a:pt x="1724" y="593"/>
                  </a:cubicBezTo>
                  <a:cubicBezTo>
                    <a:pt x="1684" y="577"/>
                    <a:pt x="1621" y="577"/>
                    <a:pt x="1573" y="570"/>
                  </a:cubicBezTo>
                  <a:cubicBezTo>
                    <a:pt x="1502" y="554"/>
                    <a:pt x="1455" y="554"/>
                    <a:pt x="1447" y="546"/>
                  </a:cubicBezTo>
                  <a:cubicBezTo>
                    <a:pt x="1439" y="530"/>
                    <a:pt x="1407" y="364"/>
                    <a:pt x="1407" y="317"/>
                  </a:cubicBezTo>
                  <a:cubicBezTo>
                    <a:pt x="1400" y="277"/>
                    <a:pt x="1360" y="151"/>
                    <a:pt x="1336" y="87"/>
                  </a:cubicBezTo>
                  <a:cubicBezTo>
                    <a:pt x="1312" y="48"/>
                    <a:pt x="1312" y="16"/>
                    <a:pt x="1312" y="0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40" y="483"/>
                    <a:pt x="40" y="483"/>
                    <a:pt x="40" y="483"/>
                  </a:cubicBezTo>
                  <a:cubicBezTo>
                    <a:pt x="158" y="348"/>
                    <a:pt x="158" y="348"/>
                    <a:pt x="158" y="348"/>
                  </a:cubicBezTo>
                  <a:cubicBezTo>
                    <a:pt x="158" y="348"/>
                    <a:pt x="206" y="324"/>
                    <a:pt x="206" y="340"/>
                  </a:cubicBezTo>
                  <a:cubicBezTo>
                    <a:pt x="214" y="364"/>
                    <a:pt x="222" y="340"/>
                    <a:pt x="230" y="333"/>
                  </a:cubicBezTo>
                  <a:cubicBezTo>
                    <a:pt x="230" y="317"/>
                    <a:pt x="253" y="230"/>
                    <a:pt x="269" y="246"/>
                  </a:cubicBezTo>
                  <a:cubicBezTo>
                    <a:pt x="277" y="261"/>
                    <a:pt x="277" y="277"/>
                    <a:pt x="317" y="285"/>
                  </a:cubicBezTo>
                  <a:cubicBezTo>
                    <a:pt x="356" y="285"/>
                    <a:pt x="364" y="246"/>
                    <a:pt x="380" y="238"/>
                  </a:cubicBezTo>
                  <a:cubicBezTo>
                    <a:pt x="403" y="230"/>
                    <a:pt x="427" y="222"/>
                    <a:pt x="443" y="214"/>
                  </a:cubicBezTo>
                  <a:cubicBezTo>
                    <a:pt x="451" y="198"/>
                    <a:pt x="475" y="182"/>
                    <a:pt x="498" y="190"/>
                  </a:cubicBezTo>
                  <a:cubicBezTo>
                    <a:pt x="514" y="206"/>
                    <a:pt x="538" y="206"/>
                    <a:pt x="561" y="206"/>
                  </a:cubicBezTo>
                  <a:cubicBezTo>
                    <a:pt x="593" y="206"/>
                    <a:pt x="617" y="222"/>
                    <a:pt x="617" y="246"/>
                  </a:cubicBezTo>
                  <a:cubicBezTo>
                    <a:pt x="625" y="261"/>
                    <a:pt x="656" y="317"/>
                    <a:pt x="656" y="317"/>
                  </a:cubicBezTo>
                  <a:cubicBezTo>
                    <a:pt x="656" y="317"/>
                    <a:pt x="743" y="301"/>
                    <a:pt x="743" y="324"/>
                  </a:cubicBezTo>
                  <a:cubicBezTo>
                    <a:pt x="751" y="348"/>
                    <a:pt x="751" y="396"/>
                    <a:pt x="767" y="412"/>
                  </a:cubicBezTo>
                  <a:cubicBezTo>
                    <a:pt x="775" y="419"/>
                    <a:pt x="822" y="404"/>
                    <a:pt x="846" y="419"/>
                  </a:cubicBezTo>
                  <a:cubicBezTo>
                    <a:pt x="870" y="435"/>
                    <a:pt x="949" y="467"/>
                    <a:pt x="949" y="499"/>
                  </a:cubicBezTo>
                  <a:cubicBezTo>
                    <a:pt x="949" y="530"/>
                    <a:pt x="957" y="562"/>
                    <a:pt x="933" y="601"/>
                  </a:cubicBezTo>
                  <a:cubicBezTo>
                    <a:pt x="909" y="641"/>
                    <a:pt x="886" y="696"/>
                    <a:pt x="901" y="720"/>
                  </a:cubicBezTo>
                  <a:cubicBezTo>
                    <a:pt x="917" y="744"/>
                    <a:pt x="957" y="736"/>
                    <a:pt x="981" y="720"/>
                  </a:cubicBezTo>
                  <a:cubicBezTo>
                    <a:pt x="996" y="696"/>
                    <a:pt x="1036" y="704"/>
                    <a:pt x="1044" y="720"/>
                  </a:cubicBezTo>
                  <a:cubicBezTo>
                    <a:pt x="1052" y="728"/>
                    <a:pt x="1020" y="736"/>
                    <a:pt x="1044" y="752"/>
                  </a:cubicBezTo>
                  <a:cubicBezTo>
                    <a:pt x="1075" y="759"/>
                    <a:pt x="1115" y="775"/>
                    <a:pt x="1154" y="783"/>
                  </a:cubicBezTo>
                  <a:cubicBezTo>
                    <a:pt x="1186" y="791"/>
                    <a:pt x="1225" y="775"/>
                    <a:pt x="1241" y="775"/>
                  </a:cubicBezTo>
                  <a:cubicBezTo>
                    <a:pt x="1241" y="759"/>
                    <a:pt x="1249" y="752"/>
                    <a:pt x="1241" y="728"/>
                  </a:cubicBezTo>
                  <a:cubicBezTo>
                    <a:pt x="1234" y="688"/>
                    <a:pt x="1241" y="680"/>
                    <a:pt x="1225" y="649"/>
                  </a:cubicBezTo>
                  <a:cubicBezTo>
                    <a:pt x="1210" y="609"/>
                    <a:pt x="1194" y="617"/>
                    <a:pt x="1186" y="593"/>
                  </a:cubicBezTo>
                  <a:cubicBezTo>
                    <a:pt x="1178" y="562"/>
                    <a:pt x="1154" y="530"/>
                    <a:pt x="1154" y="491"/>
                  </a:cubicBezTo>
                  <a:cubicBezTo>
                    <a:pt x="1147" y="443"/>
                    <a:pt x="1147" y="404"/>
                    <a:pt x="1147" y="364"/>
                  </a:cubicBezTo>
                  <a:cubicBezTo>
                    <a:pt x="1139" y="333"/>
                    <a:pt x="1154" y="309"/>
                    <a:pt x="1131" y="301"/>
                  </a:cubicBezTo>
                  <a:cubicBezTo>
                    <a:pt x="1107" y="293"/>
                    <a:pt x="1083" y="230"/>
                    <a:pt x="1099" y="238"/>
                  </a:cubicBezTo>
                  <a:cubicBezTo>
                    <a:pt x="1107" y="246"/>
                    <a:pt x="1123" y="261"/>
                    <a:pt x="1131" y="238"/>
                  </a:cubicBezTo>
                  <a:cubicBezTo>
                    <a:pt x="1139" y="214"/>
                    <a:pt x="1170" y="182"/>
                    <a:pt x="1170" y="182"/>
                  </a:cubicBezTo>
                  <a:cubicBezTo>
                    <a:pt x="1178" y="182"/>
                    <a:pt x="1194" y="174"/>
                    <a:pt x="1210" y="166"/>
                  </a:cubicBezTo>
                  <a:cubicBezTo>
                    <a:pt x="1234" y="151"/>
                    <a:pt x="1249" y="135"/>
                    <a:pt x="1249" y="127"/>
                  </a:cubicBezTo>
                  <a:cubicBezTo>
                    <a:pt x="1241" y="111"/>
                    <a:pt x="1257" y="95"/>
                    <a:pt x="1257" y="119"/>
                  </a:cubicBezTo>
                  <a:cubicBezTo>
                    <a:pt x="1257" y="135"/>
                    <a:pt x="1257" y="166"/>
                    <a:pt x="1265" y="166"/>
                  </a:cubicBezTo>
                  <a:cubicBezTo>
                    <a:pt x="1281" y="166"/>
                    <a:pt x="1297" y="174"/>
                    <a:pt x="1273" y="174"/>
                  </a:cubicBezTo>
                  <a:cubicBezTo>
                    <a:pt x="1257" y="182"/>
                    <a:pt x="1170" y="198"/>
                    <a:pt x="1186" y="222"/>
                  </a:cubicBezTo>
                  <a:cubicBezTo>
                    <a:pt x="1194" y="253"/>
                    <a:pt x="1186" y="317"/>
                    <a:pt x="1210" y="317"/>
                  </a:cubicBezTo>
                  <a:cubicBezTo>
                    <a:pt x="1234" y="309"/>
                    <a:pt x="1241" y="309"/>
                    <a:pt x="1234" y="333"/>
                  </a:cubicBezTo>
                  <a:cubicBezTo>
                    <a:pt x="1234" y="356"/>
                    <a:pt x="1210" y="348"/>
                    <a:pt x="1202" y="372"/>
                  </a:cubicBezTo>
                  <a:cubicBezTo>
                    <a:pt x="1186" y="388"/>
                    <a:pt x="1147" y="412"/>
                    <a:pt x="1178" y="412"/>
                  </a:cubicBezTo>
                  <a:cubicBezTo>
                    <a:pt x="1210" y="419"/>
                    <a:pt x="1234" y="380"/>
                    <a:pt x="1234" y="396"/>
                  </a:cubicBezTo>
                  <a:cubicBezTo>
                    <a:pt x="1241" y="404"/>
                    <a:pt x="1265" y="412"/>
                    <a:pt x="1249" y="427"/>
                  </a:cubicBezTo>
                  <a:cubicBezTo>
                    <a:pt x="1234" y="443"/>
                    <a:pt x="1218" y="435"/>
                    <a:pt x="1218" y="451"/>
                  </a:cubicBezTo>
                  <a:cubicBezTo>
                    <a:pt x="1218" y="467"/>
                    <a:pt x="1202" y="475"/>
                    <a:pt x="1225" y="483"/>
                  </a:cubicBezTo>
                  <a:cubicBezTo>
                    <a:pt x="1249" y="491"/>
                    <a:pt x="1265" y="467"/>
                    <a:pt x="1273" y="483"/>
                  </a:cubicBezTo>
                  <a:cubicBezTo>
                    <a:pt x="1289" y="499"/>
                    <a:pt x="1312" y="506"/>
                    <a:pt x="1289" y="514"/>
                  </a:cubicBezTo>
                  <a:cubicBezTo>
                    <a:pt x="1273" y="530"/>
                    <a:pt x="1257" y="514"/>
                    <a:pt x="1249" y="538"/>
                  </a:cubicBezTo>
                  <a:cubicBezTo>
                    <a:pt x="1241" y="570"/>
                    <a:pt x="1234" y="577"/>
                    <a:pt x="1257" y="577"/>
                  </a:cubicBezTo>
                  <a:cubicBezTo>
                    <a:pt x="1289" y="586"/>
                    <a:pt x="1289" y="577"/>
                    <a:pt x="1297" y="601"/>
                  </a:cubicBezTo>
                  <a:cubicBezTo>
                    <a:pt x="1297" y="625"/>
                    <a:pt x="1297" y="609"/>
                    <a:pt x="1289" y="649"/>
                  </a:cubicBezTo>
                  <a:cubicBezTo>
                    <a:pt x="1289" y="680"/>
                    <a:pt x="1281" y="688"/>
                    <a:pt x="1312" y="696"/>
                  </a:cubicBezTo>
                  <a:cubicBezTo>
                    <a:pt x="1344" y="696"/>
                    <a:pt x="1360" y="672"/>
                    <a:pt x="1368" y="657"/>
                  </a:cubicBezTo>
                  <a:cubicBezTo>
                    <a:pt x="1368" y="649"/>
                    <a:pt x="1384" y="625"/>
                    <a:pt x="1415" y="672"/>
                  </a:cubicBezTo>
                  <a:cubicBezTo>
                    <a:pt x="1439" y="720"/>
                    <a:pt x="1463" y="728"/>
                    <a:pt x="1455" y="759"/>
                  </a:cubicBezTo>
                  <a:cubicBezTo>
                    <a:pt x="1439" y="791"/>
                    <a:pt x="1431" y="783"/>
                    <a:pt x="1455" y="799"/>
                  </a:cubicBezTo>
                  <a:cubicBezTo>
                    <a:pt x="1478" y="815"/>
                    <a:pt x="1494" y="815"/>
                    <a:pt x="1502" y="807"/>
                  </a:cubicBezTo>
                  <a:cubicBezTo>
                    <a:pt x="1510" y="807"/>
                    <a:pt x="1518" y="815"/>
                    <a:pt x="1518" y="846"/>
                  </a:cubicBezTo>
                  <a:cubicBezTo>
                    <a:pt x="1526" y="870"/>
                    <a:pt x="1487" y="941"/>
                    <a:pt x="1487" y="973"/>
                  </a:cubicBezTo>
                  <a:cubicBezTo>
                    <a:pt x="1487" y="1004"/>
                    <a:pt x="1478" y="1036"/>
                    <a:pt x="1478" y="1083"/>
                  </a:cubicBezTo>
                  <a:cubicBezTo>
                    <a:pt x="1487" y="1131"/>
                    <a:pt x="1471" y="1155"/>
                    <a:pt x="1494" y="1178"/>
                  </a:cubicBezTo>
                  <a:cubicBezTo>
                    <a:pt x="1518" y="1202"/>
                    <a:pt x="1534" y="1210"/>
                    <a:pt x="1534" y="1155"/>
                  </a:cubicBezTo>
                  <a:cubicBezTo>
                    <a:pt x="1534" y="1107"/>
                    <a:pt x="1526" y="1068"/>
                    <a:pt x="1542" y="1044"/>
                  </a:cubicBezTo>
                  <a:cubicBezTo>
                    <a:pt x="1550" y="1028"/>
                    <a:pt x="1558" y="1036"/>
                    <a:pt x="1558" y="1004"/>
                  </a:cubicBezTo>
                  <a:cubicBezTo>
                    <a:pt x="1558" y="981"/>
                    <a:pt x="1605" y="1028"/>
                    <a:pt x="1605" y="981"/>
                  </a:cubicBezTo>
                  <a:cubicBezTo>
                    <a:pt x="1597" y="941"/>
                    <a:pt x="1589" y="894"/>
                    <a:pt x="1605" y="870"/>
                  </a:cubicBezTo>
                  <a:cubicBezTo>
                    <a:pt x="1621" y="839"/>
                    <a:pt x="1605" y="815"/>
                    <a:pt x="1645" y="807"/>
                  </a:cubicBezTo>
                  <a:cubicBezTo>
                    <a:pt x="1684" y="791"/>
                    <a:pt x="1692" y="783"/>
                    <a:pt x="1692" y="767"/>
                  </a:cubicBezTo>
                  <a:cubicBezTo>
                    <a:pt x="1692" y="752"/>
                    <a:pt x="1668" y="767"/>
                    <a:pt x="1660" y="75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1" name="Freeform 776"/>
            <p:cNvSpPr>
              <a:spLocks noChangeArrowheads="1"/>
            </p:cNvSpPr>
            <p:nvPr/>
          </p:nvSpPr>
          <p:spPr bwMode="auto">
            <a:xfrm>
              <a:off x="20635106" y="6411880"/>
              <a:ext cx="911486" cy="635490"/>
            </a:xfrm>
            <a:custGeom>
              <a:avLst/>
              <a:gdLst>
                <a:gd name="T0" fmla="*/ 1486 w 1733"/>
                <a:gd name="T1" fmla="*/ 1011 h 1210"/>
                <a:gd name="T2" fmla="*/ 1463 w 1733"/>
                <a:gd name="T3" fmla="*/ 806 h 1210"/>
                <a:gd name="T4" fmla="*/ 1392 w 1733"/>
                <a:gd name="T5" fmla="*/ 656 h 1210"/>
                <a:gd name="T6" fmla="*/ 1297 w 1733"/>
                <a:gd name="T7" fmla="*/ 624 h 1210"/>
                <a:gd name="T8" fmla="*/ 1257 w 1733"/>
                <a:gd name="T9" fmla="*/ 545 h 1210"/>
                <a:gd name="T10" fmla="*/ 1273 w 1733"/>
                <a:gd name="T11" fmla="*/ 490 h 1210"/>
                <a:gd name="T12" fmla="*/ 1226 w 1733"/>
                <a:gd name="T13" fmla="*/ 458 h 1210"/>
                <a:gd name="T14" fmla="*/ 1233 w 1733"/>
                <a:gd name="T15" fmla="*/ 411 h 1210"/>
                <a:gd name="T16" fmla="*/ 1242 w 1733"/>
                <a:gd name="T17" fmla="*/ 340 h 1210"/>
                <a:gd name="T18" fmla="*/ 1186 w 1733"/>
                <a:gd name="T19" fmla="*/ 221 h 1210"/>
                <a:gd name="T20" fmla="*/ 1265 w 1733"/>
                <a:gd name="T21" fmla="*/ 142 h 1210"/>
                <a:gd name="T22" fmla="*/ 1186 w 1733"/>
                <a:gd name="T23" fmla="*/ 189 h 1210"/>
                <a:gd name="T24" fmla="*/ 1139 w 1733"/>
                <a:gd name="T25" fmla="*/ 300 h 1210"/>
                <a:gd name="T26" fmla="*/ 1202 w 1733"/>
                <a:gd name="T27" fmla="*/ 593 h 1210"/>
                <a:gd name="T28" fmla="*/ 1249 w 1733"/>
                <a:gd name="T29" fmla="*/ 790 h 1210"/>
                <a:gd name="T30" fmla="*/ 1052 w 1733"/>
                <a:gd name="T31" fmla="*/ 759 h 1210"/>
                <a:gd name="T32" fmla="*/ 941 w 1733"/>
                <a:gd name="T33" fmla="*/ 743 h 1210"/>
                <a:gd name="T34" fmla="*/ 854 w 1733"/>
                <a:gd name="T35" fmla="*/ 426 h 1210"/>
                <a:gd name="T36" fmla="*/ 751 w 1733"/>
                <a:gd name="T37" fmla="*/ 331 h 1210"/>
                <a:gd name="T38" fmla="*/ 569 w 1733"/>
                <a:gd name="T39" fmla="*/ 213 h 1210"/>
                <a:gd name="T40" fmla="*/ 372 w 1733"/>
                <a:gd name="T41" fmla="*/ 268 h 1210"/>
                <a:gd name="T42" fmla="*/ 238 w 1733"/>
                <a:gd name="T43" fmla="*/ 340 h 1210"/>
                <a:gd name="T44" fmla="*/ 0 w 1733"/>
                <a:gd name="T45" fmla="*/ 253 h 1210"/>
                <a:gd name="T46" fmla="*/ 1518 w 1733"/>
                <a:gd name="T47" fmla="*/ 561 h 1210"/>
                <a:gd name="T48" fmla="*/ 1700 w 1733"/>
                <a:gd name="T49" fmla="*/ 656 h 1210"/>
                <a:gd name="T50" fmla="*/ 1692 w 1733"/>
                <a:gd name="T51" fmla="*/ 766 h 1210"/>
                <a:gd name="T52" fmla="*/ 1613 w 1733"/>
                <a:gd name="T53" fmla="*/ 988 h 1210"/>
                <a:gd name="T54" fmla="*/ 1558 w 1733"/>
                <a:gd name="T55" fmla="*/ 1051 h 1210"/>
                <a:gd name="T56" fmla="*/ 1510 w 1733"/>
                <a:gd name="T57" fmla="*/ 814 h 1210"/>
                <a:gd name="T58" fmla="*/ 1495 w 1733"/>
                <a:gd name="T59" fmla="*/ 1130 h 1210"/>
                <a:gd name="T60" fmla="*/ 1550 w 1733"/>
                <a:gd name="T61" fmla="*/ 1043 h 1210"/>
                <a:gd name="T62" fmla="*/ 1605 w 1733"/>
                <a:gd name="T63" fmla="*/ 988 h 1210"/>
                <a:gd name="T64" fmla="*/ 1692 w 1733"/>
                <a:gd name="T65" fmla="*/ 774 h 1210"/>
                <a:gd name="T66" fmla="*/ 1724 w 1733"/>
                <a:gd name="T67" fmla="*/ 600 h 1210"/>
                <a:gd name="T68" fmla="*/ 1336 w 1733"/>
                <a:gd name="T69" fmla="*/ 102 h 1210"/>
                <a:gd name="T70" fmla="*/ 206 w 1733"/>
                <a:gd name="T71" fmla="*/ 340 h 1210"/>
                <a:gd name="T72" fmla="*/ 277 w 1733"/>
                <a:gd name="T73" fmla="*/ 253 h 1210"/>
                <a:gd name="T74" fmla="*/ 411 w 1733"/>
                <a:gd name="T75" fmla="*/ 237 h 1210"/>
                <a:gd name="T76" fmla="*/ 672 w 1733"/>
                <a:gd name="T77" fmla="*/ 324 h 1210"/>
                <a:gd name="T78" fmla="*/ 807 w 1733"/>
                <a:gd name="T79" fmla="*/ 411 h 1210"/>
                <a:gd name="T80" fmla="*/ 949 w 1733"/>
                <a:gd name="T81" fmla="*/ 608 h 1210"/>
                <a:gd name="T82" fmla="*/ 1052 w 1733"/>
                <a:gd name="T83" fmla="*/ 743 h 1210"/>
                <a:gd name="T84" fmla="*/ 1242 w 1733"/>
                <a:gd name="T85" fmla="*/ 782 h 1210"/>
                <a:gd name="T86" fmla="*/ 1194 w 1733"/>
                <a:gd name="T87" fmla="*/ 600 h 1210"/>
                <a:gd name="T88" fmla="*/ 1139 w 1733"/>
                <a:gd name="T89" fmla="*/ 308 h 1210"/>
                <a:gd name="T90" fmla="*/ 1139 w 1733"/>
                <a:gd name="T91" fmla="*/ 245 h 1210"/>
                <a:gd name="T92" fmla="*/ 1265 w 1733"/>
                <a:gd name="T93" fmla="*/ 110 h 1210"/>
                <a:gd name="T94" fmla="*/ 1281 w 1733"/>
                <a:gd name="T95" fmla="*/ 189 h 1210"/>
                <a:gd name="T96" fmla="*/ 1218 w 1733"/>
                <a:gd name="T97" fmla="*/ 316 h 1210"/>
                <a:gd name="T98" fmla="*/ 1194 w 1733"/>
                <a:gd name="T99" fmla="*/ 395 h 1210"/>
                <a:gd name="T100" fmla="*/ 1257 w 1733"/>
                <a:gd name="T101" fmla="*/ 403 h 1210"/>
                <a:gd name="T102" fmla="*/ 1226 w 1733"/>
                <a:gd name="T103" fmla="*/ 482 h 1210"/>
                <a:gd name="T104" fmla="*/ 1297 w 1733"/>
                <a:gd name="T105" fmla="*/ 498 h 1210"/>
                <a:gd name="T106" fmla="*/ 1257 w 1733"/>
                <a:gd name="T107" fmla="*/ 577 h 1210"/>
                <a:gd name="T108" fmla="*/ 1305 w 1733"/>
                <a:gd name="T109" fmla="*/ 664 h 1210"/>
                <a:gd name="T110" fmla="*/ 1447 w 1733"/>
                <a:gd name="T111" fmla="*/ 711 h 1210"/>
                <a:gd name="T112" fmla="*/ 1502 w 1733"/>
                <a:gd name="T113" fmla="*/ 814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3" h="1210">
                  <a:moveTo>
                    <a:pt x="1526" y="1209"/>
                  </a:moveTo>
                  <a:lnTo>
                    <a:pt x="1526" y="1209"/>
                  </a:lnTo>
                  <a:cubicBezTo>
                    <a:pt x="1518" y="1209"/>
                    <a:pt x="1510" y="1201"/>
                    <a:pt x="1502" y="1185"/>
                  </a:cubicBezTo>
                  <a:cubicBezTo>
                    <a:pt x="1479" y="1170"/>
                    <a:pt x="1486" y="1154"/>
                    <a:pt x="1486" y="1130"/>
                  </a:cubicBezTo>
                  <a:cubicBezTo>
                    <a:pt x="1486" y="1122"/>
                    <a:pt x="1486" y="1106"/>
                    <a:pt x="1486" y="1090"/>
                  </a:cubicBezTo>
                  <a:cubicBezTo>
                    <a:pt x="1479" y="1059"/>
                    <a:pt x="1486" y="1035"/>
                    <a:pt x="1486" y="1011"/>
                  </a:cubicBezTo>
                  <a:cubicBezTo>
                    <a:pt x="1495" y="1004"/>
                    <a:pt x="1495" y="996"/>
                    <a:pt x="1495" y="980"/>
                  </a:cubicBezTo>
                  <a:cubicBezTo>
                    <a:pt x="1495" y="964"/>
                    <a:pt x="1502" y="940"/>
                    <a:pt x="1510" y="917"/>
                  </a:cubicBezTo>
                  <a:cubicBezTo>
                    <a:pt x="1518" y="893"/>
                    <a:pt x="1526" y="861"/>
                    <a:pt x="1526" y="853"/>
                  </a:cubicBezTo>
                  <a:cubicBezTo>
                    <a:pt x="1526" y="830"/>
                    <a:pt x="1518" y="814"/>
                    <a:pt x="1510" y="814"/>
                  </a:cubicBezTo>
                  <a:cubicBezTo>
                    <a:pt x="1510" y="822"/>
                    <a:pt x="1510" y="822"/>
                    <a:pt x="1510" y="822"/>
                  </a:cubicBezTo>
                  <a:cubicBezTo>
                    <a:pt x="1502" y="822"/>
                    <a:pt x="1486" y="822"/>
                    <a:pt x="1463" y="806"/>
                  </a:cubicBezTo>
                  <a:lnTo>
                    <a:pt x="1455" y="806"/>
                  </a:lnTo>
                  <a:cubicBezTo>
                    <a:pt x="1447" y="798"/>
                    <a:pt x="1447" y="798"/>
                    <a:pt x="1447" y="782"/>
                  </a:cubicBezTo>
                  <a:cubicBezTo>
                    <a:pt x="1447" y="782"/>
                    <a:pt x="1455" y="774"/>
                    <a:pt x="1455" y="766"/>
                  </a:cubicBezTo>
                  <a:cubicBezTo>
                    <a:pt x="1463" y="743"/>
                    <a:pt x="1455" y="735"/>
                    <a:pt x="1439" y="719"/>
                  </a:cubicBezTo>
                  <a:cubicBezTo>
                    <a:pt x="1439" y="703"/>
                    <a:pt x="1423" y="695"/>
                    <a:pt x="1415" y="679"/>
                  </a:cubicBezTo>
                  <a:cubicBezTo>
                    <a:pt x="1408" y="656"/>
                    <a:pt x="1400" y="656"/>
                    <a:pt x="1392" y="656"/>
                  </a:cubicBezTo>
                  <a:cubicBezTo>
                    <a:pt x="1384" y="656"/>
                    <a:pt x="1376" y="664"/>
                    <a:pt x="1376" y="671"/>
                  </a:cubicBezTo>
                  <a:cubicBezTo>
                    <a:pt x="1368" y="679"/>
                    <a:pt x="1352" y="703"/>
                    <a:pt x="1320" y="703"/>
                  </a:cubicBezTo>
                  <a:cubicBezTo>
                    <a:pt x="1313" y="703"/>
                    <a:pt x="1305" y="703"/>
                    <a:pt x="1297" y="695"/>
                  </a:cubicBezTo>
                  <a:cubicBezTo>
                    <a:pt x="1297" y="687"/>
                    <a:pt x="1297" y="679"/>
                    <a:pt x="1297" y="664"/>
                  </a:cubicBezTo>
                  <a:lnTo>
                    <a:pt x="1297" y="656"/>
                  </a:lnTo>
                  <a:cubicBezTo>
                    <a:pt x="1297" y="640"/>
                    <a:pt x="1297" y="632"/>
                    <a:pt x="1297" y="624"/>
                  </a:cubicBezTo>
                  <a:cubicBezTo>
                    <a:pt x="1305" y="624"/>
                    <a:pt x="1305" y="616"/>
                    <a:pt x="1297" y="608"/>
                  </a:cubicBezTo>
                  <a:cubicBezTo>
                    <a:pt x="1297" y="593"/>
                    <a:pt x="1297" y="593"/>
                    <a:pt x="1281" y="593"/>
                  </a:cubicBezTo>
                  <a:cubicBezTo>
                    <a:pt x="1273" y="593"/>
                    <a:pt x="1273" y="593"/>
                    <a:pt x="1265" y="593"/>
                  </a:cubicBezTo>
                  <a:cubicBezTo>
                    <a:pt x="1257" y="593"/>
                    <a:pt x="1249" y="584"/>
                    <a:pt x="1249" y="584"/>
                  </a:cubicBezTo>
                  <a:cubicBezTo>
                    <a:pt x="1242" y="577"/>
                    <a:pt x="1249" y="569"/>
                    <a:pt x="1249" y="561"/>
                  </a:cubicBezTo>
                  <a:cubicBezTo>
                    <a:pt x="1249" y="561"/>
                    <a:pt x="1249" y="553"/>
                    <a:pt x="1257" y="545"/>
                  </a:cubicBezTo>
                  <a:cubicBezTo>
                    <a:pt x="1257" y="529"/>
                    <a:pt x="1273" y="529"/>
                    <a:pt x="1281" y="529"/>
                  </a:cubicBezTo>
                  <a:cubicBezTo>
                    <a:pt x="1289" y="529"/>
                    <a:pt x="1289" y="521"/>
                    <a:pt x="1297" y="521"/>
                  </a:cubicBezTo>
                  <a:cubicBezTo>
                    <a:pt x="1305" y="521"/>
                    <a:pt x="1305" y="513"/>
                    <a:pt x="1305" y="513"/>
                  </a:cubicBezTo>
                  <a:lnTo>
                    <a:pt x="1297" y="506"/>
                  </a:lnTo>
                  <a:cubicBezTo>
                    <a:pt x="1289" y="506"/>
                    <a:pt x="1289" y="498"/>
                    <a:pt x="1281" y="490"/>
                  </a:cubicBezTo>
                  <a:lnTo>
                    <a:pt x="1273" y="490"/>
                  </a:lnTo>
                  <a:lnTo>
                    <a:pt x="1265" y="490"/>
                  </a:lnTo>
                  <a:cubicBezTo>
                    <a:pt x="1257" y="490"/>
                    <a:pt x="1249" y="498"/>
                    <a:pt x="1242" y="498"/>
                  </a:cubicBezTo>
                  <a:cubicBezTo>
                    <a:pt x="1242" y="498"/>
                    <a:pt x="1242" y="498"/>
                    <a:pt x="1233" y="498"/>
                  </a:cubicBezTo>
                  <a:cubicBezTo>
                    <a:pt x="1226" y="490"/>
                    <a:pt x="1218" y="490"/>
                    <a:pt x="1218" y="482"/>
                  </a:cubicBezTo>
                  <a:cubicBezTo>
                    <a:pt x="1218" y="482"/>
                    <a:pt x="1218" y="474"/>
                    <a:pt x="1218" y="466"/>
                  </a:cubicBezTo>
                  <a:cubicBezTo>
                    <a:pt x="1218" y="466"/>
                    <a:pt x="1218" y="458"/>
                    <a:pt x="1226" y="458"/>
                  </a:cubicBezTo>
                  <a:cubicBezTo>
                    <a:pt x="1226" y="442"/>
                    <a:pt x="1233" y="442"/>
                    <a:pt x="1242" y="442"/>
                  </a:cubicBezTo>
                  <a:cubicBezTo>
                    <a:pt x="1242" y="442"/>
                    <a:pt x="1249" y="434"/>
                    <a:pt x="1257" y="434"/>
                  </a:cubicBezTo>
                  <a:cubicBezTo>
                    <a:pt x="1257" y="426"/>
                    <a:pt x="1257" y="426"/>
                    <a:pt x="1257" y="426"/>
                  </a:cubicBezTo>
                  <a:cubicBezTo>
                    <a:pt x="1257" y="419"/>
                    <a:pt x="1257" y="419"/>
                    <a:pt x="1249" y="411"/>
                  </a:cubicBezTo>
                  <a:lnTo>
                    <a:pt x="1242" y="403"/>
                  </a:lnTo>
                  <a:cubicBezTo>
                    <a:pt x="1242" y="403"/>
                    <a:pt x="1233" y="403"/>
                    <a:pt x="1233" y="411"/>
                  </a:cubicBezTo>
                  <a:cubicBezTo>
                    <a:pt x="1218" y="419"/>
                    <a:pt x="1210" y="426"/>
                    <a:pt x="1186" y="426"/>
                  </a:cubicBezTo>
                  <a:cubicBezTo>
                    <a:pt x="1186" y="426"/>
                    <a:pt x="1178" y="426"/>
                    <a:pt x="1170" y="419"/>
                  </a:cubicBezTo>
                  <a:cubicBezTo>
                    <a:pt x="1170" y="411"/>
                    <a:pt x="1178" y="403"/>
                    <a:pt x="1186" y="395"/>
                  </a:cubicBezTo>
                  <a:cubicBezTo>
                    <a:pt x="1194" y="387"/>
                    <a:pt x="1202" y="379"/>
                    <a:pt x="1202" y="371"/>
                  </a:cubicBezTo>
                  <a:cubicBezTo>
                    <a:pt x="1210" y="363"/>
                    <a:pt x="1218" y="355"/>
                    <a:pt x="1226" y="355"/>
                  </a:cubicBezTo>
                  <a:cubicBezTo>
                    <a:pt x="1233" y="347"/>
                    <a:pt x="1242" y="347"/>
                    <a:pt x="1242" y="340"/>
                  </a:cubicBezTo>
                  <a:cubicBezTo>
                    <a:pt x="1242" y="331"/>
                    <a:pt x="1242" y="324"/>
                    <a:pt x="1242" y="324"/>
                  </a:cubicBezTo>
                  <a:cubicBezTo>
                    <a:pt x="1242" y="324"/>
                    <a:pt x="1233" y="324"/>
                    <a:pt x="1226" y="324"/>
                  </a:cubicBezTo>
                  <a:cubicBezTo>
                    <a:pt x="1218" y="324"/>
                    <a:pt x="1218" y="324"/>
                    <a:pt x="1218" y="324"/>
                  </a:cubicBezTo>
                  <a:cubicBezTo>
                    <a:pt x="1202" y="324"/>
                    <a:pt x="1202" y="300"/>
                    <a:pt x="1194" y="276"/>
                  </a:cubicBezTo>
                  <a:cubicBezTo>
                    <a:pt x="1194" y="260"/>
                    <a:pt x="1194" y="245"/>
                    <a:pt x="1186" y="229"/>
                  </a:cubicBezTo>
                  <a:lnTo>
                    <a:pt x="1186" y="221"/>
                  </a:lnTo>
                  <a:cubicBezTo>
                    <a:pt x="1194" y="205"/>
                    <a:pt x="1233" y="189"/>
                    <a:pt x="1265" y="181"/>
                  </a:cubicBezTo>
                  <a:cubicBezTo>
                    <a:pt x="1273" y="181"/>
                    <a:pt x="1281" y="181"/>
                    <a:pt x="1281" y="181"/>
                  </a:cubicBezTo>
                  <a:cubicBezTo>
                    <a:pt x="1289" y="181"/>
                    <a:pt x="1289" y="181"/>
                    <a:pt x="1289" y="181"/>
                  </a:cubicBezTo>
                  <a:cubicBezTo>
                    <a:pt x="1289" y="173"/>
                    <a:pt x="1281" y="173"/>
                    <a:pt x="1273" y="173"/>
                  </a:cubicBezTo>
                  <a:cubicBezTo>
                    <a:pt x="1273" y="173"/>
                    <a:pt x="1273" y="173"/>
                    <a:pt x="1265" y="173"/>
                  </a:cubicBezTo>
                  <a:cubicBezTo>
                    <a:pt x="1265" y="166"/>
                    <a:pt x="1265" y="150"/>
                    <a:pt x="1265" y="142"/>
                  </a:cubicBezTo>
                  <a:cubicBezTo>
                    <a:pt x="1265" y="134"/>
                    <a:pt x="1265" y="126"/>
                    <a:pt x="1265" y="126"/>
                  </a:cubicBezTo>
                  <a:cubicBezTo>
                    <a:pt x="1265" y="118"/>
                    <a:pt x="1265" y="118"/>
                    <a:pt x="1265" y="118"/>
                  </a:cubicBezTo>
                  <a:cubicBezTo>
                    <a:pt x="1265" y="118"/>
                    <a:pt x="1265" y="118"/>
                    <a:pt x="1257" y="118"/>
                  </a:cubicBezTo>
                  <a:cubicBezTo>
                    <a:pt x="1257" y="126"/>
                    <a:pt x="1257" y="126"/>
                    <a:pt x="1257" y="134"/>
                  </a:cubicBezTo>
                  <a:cubicBezTo>
                    <a:pt x="1257" y="150"/>
                    <a:pt x="1242" y="158"/>
                    <a:pt x="1218" y="173"/>
                  </a:cubicBezTo>
                  <a:cubicBezTo>
                    <a:pt x="1202" y="181"/>
                    <a:pt x="1194" y="189"/>
                    <a:pt x="1186" y="189"/>
                  </a:cubicBezTo>
                  <a:lnTo>
                    <a:pt x="1186" y="189"/>
                  </a:lnTo>
                  <a:cubicBezTo>
                    <a:pt x="1178" y="197"/>
                    <a:pt x="1155" y="221"/>
                    <a:pt x="1139" y="245"/>
                  </a:cubicBezTo>
                  <a:cubicBezTo>
                    <a:pt x="1139" y="253"/>
                    <a:pt x="1131" y="260"/>
                    <a:pt x="1123" y="260"/>
                  </a:cubicBezTo>
                  <a:cubicBezTo>
                    <a:pt x="1123" y="260"/>
                    <a:pt x="1115" y="260"/>
                    <a:pt x="1107" y="253"/>
                  </a:cubicBezTo>
                  <a:lnTo>
                    <a:pt x="1107" y="253"/>
                  </a:lnTo>
                  <a:cubicBezTo>
                    <a:pt x="1107" y="260"/>
                    <a:pt x="1123" y="292"/>
                    <a:pt x="1139" y="300"/>
                  </a:cubicBezTo>
                  <a:cubicBezTo>
                    <a:pt x="1155" y="308"/>
                    <a:pt x="1155" y="324"/>
                    <a:pt x="1155" y="347"/>
                  </a:cubicBezTo>
                  <a:cubicBezTo>
                    <a:pt x="1155" y="355"/>
                    <a:pt x="1155" y="363"/>
                    <a:pt x="1155" y="371"/>
                  </a:cubicBezTo>
                  <a:cubicBezTo>
                    <a:pt x="1162" y="395"/>
                    <a:pt x="1162" y="419"/>
                    <a:pt x="1162" y="442"/>
                  </a:cubicBezTo>
                  <a:cubicBezTo>
                    <a:pt x="1162" y="458"/>
                    <a:pt x="1162" y="474"/>
                    <a:pt x="1162" y="490"/>
                  </a:cubicBezTo>
                  <a:cubicBezTo>
                    <a:pt x="1162" y="521"/>
                    <a:pt x="1178" y="545"/>
                    <a:pt x="1186" y="561"/>
                  </a:cubicBezTo>
                  <a:cubicBezTo>
                    <a:pt x="1194" y="577"/>
                    <a:pt x="1194" y="584"/>
                    <a:pt x="1202" y="593"/>
                  </a:cubicBezTo>
                  <a:cubicBezTo>
                    <a:pt x="1202" y="608"/>
                    <a:pt x="1210" y="616"/>
                    <a:pt x="1218" y="624"/>
                  </a:cubicBezTo>
                  <a:cubicBezTo>
                    <a:pt x="1226" y="624"/>
                    <a:pt x="1233" y="632"/>
                    <a:pt x="1242" y="648"/>
                  </a:cubicBezTo>
                  <a:cubicBezTo>
                    <a:pt x="1249" y="671"/>
                    <a:pt x="1249" y="679"/>
                    <a:pt x="1249" y="695"/>
                  </a:cubicBezTo>
                  <a:cubicBezTo>
                    <a:pt x="1249" y="703"/>
                    <a:pt x="1249" y="719"/>
                    <a:pt x="1249" y="727"/>
                  </a:cubicBezTo>
                  <a:cubicBezTo>
                    <a:pt x="1257" y="751"/>
                    <a:pt x="1257" y="766"/>
                    <a:pt x="1257" y="774"/>
                  </a:cubicBezTo>
                  <a:cubicBezTo>
                    <a:pt x="1249" y="782"/>
                    <a:pt x="1249" y="782"/>
                    <a:pt x="1249" y="790"/>
                  </a:cubicBezTo>
                  <a:lnTo>
                    <a:pt x="1249" y="790"/>
                  </a:lnTo>
                  <a:lnTo>
                    <a:pt x="1249" y="790"/>
                  </a:lnTo>
                  <a:cubicBezTo>
                    <a:pt x="1242" y="790"/>
                    <a:pt x="1226" y="790"/>
                    <a:pt x="1218" y="790"/>
                  </a:cubicBezTo>
                  <a:cubicBezTo>
                    <a:pt x="1202" y="790"/>
                    <a:pt x="1186" y="798"/>
                    <a:pt x="1178" y="798"/>
                  </a:cubicBezTo>
                  <a:cubicBezTo>
                    <a:pt x="1170" y="798"/>
                    <a:pt x="1162" y="798"/>
                    <a:pt x="1162" y="798"/>
                  </a:cubicBezTo>
                  <a:cubicBezTo>
                    <a:pt x="1123" y="790"/>
                    <a:pt x="1083" y="774"/>
                    <a:pt x="1052" y="759"/>
                  </a:cubicBezTo>
                  <a:cubicBezTo>
                    <a:pt x="1044" y="759"/>
                    <a:pt x="1044" y="751"/>
                    <a:pt x="1044" y="751"/>
                  </a:cubicBezTo>
                  <a:cubicBezTo>
                    <a:pt x="1036" y="743"/>
                    <a:pt x="1044" y="743"/>
                    <a:pt x="1044" y="735"/>
                  </a:cubicBezTo>
                  <a:cubicBezTo>
                    <a:pt x="1044" y="735"/>
                    <a:pt x="1052" y="727"/>
                    <a:pt x="1044" y="727"/>
                  </a:cubicBezTo>
                  <a:cubicBezTo>
                    <a:pt x="1044" y="719"/>
                    <a:pt x="1028" y="719"/>
                    <a:pt x="1020" y="719"/>
                  </a:cubicBezTo>
                  <a:cubicBezTo>
                    <a:pt x="1012" y="719"/>
                    <a:pt x="996" y="719"/>
                    <a:pt x="989" y="727"/>
                  </a:cubicBezTo>
                  <a:cubicBezTo>
                    <a:pt x="980" y="735"/>
                    <a:pt x="957" y="743"/>
                    <a:pt x="941" y="743"/>
                  </a:cubicBezTo>
                  <a:cubicBezTo>
                    <a:pt x="925" y="743"/>
                    <a:pt x="917" y="735"/>
                    <a:pt x="909" y="727"/>
                  </a:cubicBezTo>
                  <a:cubicBezTo>
                    <a:pt x="894" y="703"/>
                    <a:pt x="925" y="632"/>
                    <a:pt x="941" y="608"/>
                  </a:cubicBezTo>
                  <a:cubicBezTo>
                    <a:pt x="965" y="577"/>
                    <a:pt x="957" y="553"/>
                    <a:pt x="957" y="521"/>
                  </a:cubicBezTo>
                  <a:cubicBezTo>
                    <a:pt x="957" y="521"/>
                    <a:pt x="957" y="513"/>
                    <a:pt x="957" y="506"/>
                  </a:cubicBezTo>
                  <a:cubicBezTo>
                    <a:pt x="949" y="482"/>
                    <a:pt x="909" y="458"/>
                    <a:pt x="878" y="442"/>
                  </a:cubicBezTo>
                  <a:cubicBezTo>
                    <a:pt x="870" y="442"/>
                    <a:pt x="862" y="434"/>
                    <a:pt x="854" y="426"/>
                  </a:cubicBezTo>
                  <a:cubicBezTo>
                    <a:pt x="846" y="419"/>
                    <a:pt x="830" y="419"/>
                    <a:pt x="822" y="419"/>
                  </a:cubicBezTo>
                  <a:cubicBezTo>
                    <a:pt x="815" y="419"/>
                    <a:pt x="807" y="419"/>
                    <a:pt x="807" y="419"/>
                  </a:cubicBezTo>
                  <a:cubicBezTo>
                    <a:pt x="799" y="419"/>
                    <a:pt x="791" y="419"/>
                    <a:pt x="791" y="419"/>
                  </a:cubicBezTo>
                  <a:cubicBezTo>
                    <a:pt x="783" y="419"/>
                    <a:pt x="775" y="419"/>
                    <a:pt x="767" y="419"/>
                  </a:cubicBezTo>
                  <a:cubicBezTo>
                    <a:pt x="759" y="411"/>
                    <a:pt x="759" y="387"/>
                    <a:pt x="751" y="355"/>
                  </a:cubicBezTo>
                  <a:cubicBezTo>
                    <a:pt x="751" y="347"/>
                    <a:pt x="751" y="340"/>
                    <a:pt x="751" y="331"/>
                  </a:cubicBezTo>
                  <a:cubicBezTo>
                    <a:pt x="751" y="331"/>
                    <a:pt x="743" y="324"/>
                    <a:pt x="712" y="324"/>
                  </a:cubicBezTo>
                  <a:cubicBezTo>
                    <a:pt x="696" y="324"/>
                    <a:pt x="672" y="331"/>
                    <a:pt x="672" y="331"/>
                  </a:cubicBezTo>
                  <a:cubicBezTo>
                    <a:pt x="664" y="331"/>
                    <a:pt x="664" y="331"/>
                    <a:pt x="664" y="331"/>
                  </a:cubicBezTo>
                  <a:cubicBezTo>
                    <a:pt x="664" y="324"/>
                    <a:pt x="664" y="324"/>
                    <a:pt x="664" y="324"/>
                  </a:cubicBezTo>
                  <a:cubicBezTo>
                    <a:pt x="664" y="324"/>
                    <a:pt x="633" y="268"/>
                    <a:pt x="625" y="253"/>
                  </a:cubicBezTo>
                  <a:cubicBezTo>
                    <a:pt x="617" y="229"/>
                    <a:pt x="601" y="213"/>
                    <a:pt x="569" y="213"/>
                  </a:cubicBezTo>
                  <a:cubicBezTo>
                    <a:pt x="546" y="213"/>
                    <a:pt x="522" y="213"/>
                    <a:pt x="498" y="205"/>
                  </a:cubicBezTo>
                  <a:cubicBezTo>
                    <a:pt x="498" y="205"/>
                    <a:pt x="498" y="197"/>
                    <a:pt x="490" y="197"/>
                  </a:cubicBezTo>
                  <a:cubicBezTo>
                    <a:pt x="475" y="197"/>
                    <a:pt x="459" y="213"/>
                    <a:pt x="451" y="221"/>
                  </a:cubicBezTo>
                  <a:cubicBezTo>
                    <a:pt x="443" y="229"/>
                    <a:pt x="427" y="237"/>
                    <a:pt x="411" y="237"/>
                  </a:cubicBezTo>
                  <a:cubicBezTo>
                    <a:pt x="403" y="245"/>
                    <a:pt x="403" y="245"/>
                    <a:pt x="396" y="245"/>
                  </a:cubicBezTo>
                  <a:cubicBezTo>
                    <a:pt x="388" y="253"/>
                    <a:pt x="380" y="260"/>
                    <a:pt x="372" y="268"/>
                  </a:cubicBezTo>
                  <a:cubicBezTo>
                    <a:pt x="364" y="284"/>
                    <a:pt x="356" y="300"/>
                    <a:pt x="325" y="292"/>
                  </a:cubicBezTo>
                  <a:cubicBezTo>
                    <a:pt x="293" y="292"/>
                    <a:pt x="285" y="276"/>
                    <a:pt x="277" y="268"/>
                  </a:cubicBezTo>
                  <a:cubicBezTo>
                    <a:pt x="277" y="260"/>
                    <a:pt x="277" y="260"/>
                    <a:pt x="277" y="260"/>
                  </a:cubicBezTo>
                  <a:cubicBezTo>
                    <a:pt x="269" y="260"/>
                    <a:pt x="253" y="300"/>
                    <a:pt x="245" y="324"/>
                  </a:cubicBezTo>
                  <a:cubicBezTo>
                    <a:pt x="238" y="331"/>
                    <a:pt x="238" y="340"/>
                    <a:pt x="238" y="340"/>
                  </a:cubicBezTo>
                  <a:lnTo>
                    <a:pt x="238" y="340"/>
                  </a:lnTo>
                  <a:cubicBezTo>
                    <a:pt x="230" y="355"/>
                    <a:pt x="230" y="363"/>
                    <a:pt x="222" y="363"/>
                  </a:cubicBezTo>
                  <a:cubicBezTo>
                    <a:pt x="214" y="363"/>
                    <a:pt x="214" y="355"/>
                    <a:pt x="214" y="355"/>
                  </a:cubicBezTo>
                  <a:cubicBezTo>
                    <a:pt x="214" y="347"/>
                    <a:pt x="214" y="347"/>
                    <a:pt x="206" y="347"/>
                  </a:cubicBezTo>
                  <a:cubicBezTo>
                    <a:pt x="190" y="347"/>
                    <a:pt x="174" y="355"/>
                    <a:pt x="174" y="355"/>
                  </a:cubicBezTo>
                  <a:cubicBezTo>
                    <a:pt x="48" y="498"/>
                    <a:pt x="48" y="498"/>
                    <a:pt x="48" y="498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320" y="0"/>
                    <a:pt x="1320" y="0"/>
                    <a:pt x="1320" y="0"/>
                  </a:cubicBezTo>
                  <a:cubicBezTo>
                    <a:pt x="1320" y="7"/>
                    <a:pt x="1320" y="7"/>
                    <a:pt x="1320" y="7"/>
                  </a:cubicBezTo>
                  <a:cubicBezTo>
                    <a:pt x="1320" y="15"/>
                    <a:pt x="1320" y="47"/>
                    <a:pt x="1344" y="94"/>
                  </a:cubicBezTo>
                  <a:cubicBezTo>
                    <a:pt x="1376" y="158"/>
                    <a:pt x="1415" y="284"/>
                    <a:pt x="1415" y="324"/>
                  </a:cubicBezTo>
                  <a:cubicBezTo>
                    <a:pt x="1415" y="371"/>
                    <a:pt x="1455" y="537"/>
                    <a:pt x="1455" y="553"/>
                  </a:cubicBezTo>
                  <a:cubicBezTo>
                    <a:pt x="1463" y="561"/>
                    <a:pt x="1486" y="561"/>
                    <a:pt x="1518" y="561"/>
                  </a:cubicBezTo>
                  <a:cubicBezTo>
                    <a:pt x="1542" y="569"/>
                    <a:pt x="1558" y="569"/>
                    <a:pt x="1581" y="569"/>
                  </a:cubicBezTo>
                  <a:cubicBezTo>
                    <a:pt x="1597" y="577"/>
                    <a:pt x="1613" y="577"/>
                    <a:pt x="1629" y="577"/>
                  </a:cubicBezTo>
                  <a:cubicBezTo>
                    <a:pt x="1660" y="584"/>
                    <a:pt x="1700" y="584"/>
                    <a:pt x="1732" y="600"/>
                  </a:cubicBezTo>
                  <a:lnTo>
                    <a:pt x="1732" y="600"/>
                  </a:lnTo>
                  <a:lnTo>
                    <a:pt x="1732" y="600"/>
                  </a:lnTo>
                  <a:cubicBezTo>
                    <a:pt x="1732" y="616"/>
                    <a:pt x="1724" y="632"/>
                    <a:pt x="1700" y="656"/>
                  </a:cubicBezTo>
                  <a:cubicBezTo>
                    <a:pt x="1692" y="671"/>
                    <a:pt x="1684" y="679"/>
                    <a:pt x="1684" y="687"/>
                  </a:cubicBezTo>
                  <a:cubicBezTo>
                    <a:pt x="1676" y="695"/>
                    <a:pt x="1676" y="695"/>
                    <a:pt x="1660" y="703"/>
                  </a:cubicBezTo>
                  <a:cubicBezTo>
                    <a:pt x="1645" y="719"/>
                    <a:pt x="1653" y="727"/>
                    <a:pt x="1660" y="743"/>
                  </a:cubicBezTo>
                  <a:cubicBezTo>
                    <a:pt x="1660" y="751"/>
                    <a:pt x="1668" y="751"/>
                    <a:pt x="1668" y="759"/>
                  </a:cubicBezTo>
                  <a:cubicBezTo>
                    <a:pt x="1676" y="766"/>
                    <a:pt x="1676" y="766"/>
                    <a:pt x="1684" y="766"/>
                  </a:cubicBezTo>
                  <a:cubicBezTo>
                    <a:pt x="1684" y="766"/>
                    <a:pt x="1684" y="766"/>
                    <a:pt x="1692" y="766"/>
                  </a:cubicBezTo>
                  <a:lnTo>
                    <a:pt x="1692" y="766"/>
                  </a:lnTo>
                  <a:cubicBezTo>
                    <a:pt x="1692" y="766"/>
                    <a:pt x="1700" y="766"/>
                    <a:pt x="1708" y="774"/>
                  </a:cubicBezTo>
                  <a:cubicBezTo>
                    <a:pt x="1708" y="790"/>
                    <a:pt x="1692" y="798"/>
                    <a:pt x="1653" y="814"/>
                  </a:cubicBezTo>
                  <a:cubicBezTo>
                    <a:pt x="1637" y="822"/>
                    <a:pt x="1629" y="830"/>
                    <a:pt x="1629" y="846"/>
                  </a:cubicBezTo>
                  <a:cubicBezTo>
                    <a:pt x="1629" y="853"/>
                    <a:pt x="1629" y="869"/>
                    <a:pt x="1621" y="877"/>
                  </a:cubicBezTo>
                  <a:cubicBezTo>
                    <a:pt x="1605" y="909"/>
                    <a:pt x="1605" y="948"/>
                    <a:pt x="1613" y="988"/>
                  </a:cubicBezTo>
                  <a:cubicBezTo>
                    <a:pt x="1613" y="996"/>
                    <a:pt x="1613" y="1004"/>
                    <a:pt x="1613" y="1011"/>
                  </a:cubicBezTo>
                  <a:cubicBezTo>
                    <a:pt x="1605" y="1011"/>
                    <a:pt x="1605" y="1011"/>
                    <a:pt x="1597" y="1011"/>
                  </a:cubicBezTo>
                  <a:cubicBezTo>
                    <a:pt x="1597" y="1011"/>
                    <a:pt x="1589" y="1011"/>
                    <a:pt x="1581" y="1011"/>
                  </a:cubicBezTo>
                  <a:lnTo>
                    <a:pt x="1573" y="1011"/>
                  </a:lnTo>
                  <a:lnTo>
                    <a:pt x="1573" y="1011"/>
                  </a:lnTo>
                  <a:cubicBezTo>
                    <a:pt x="1573" y="1035"/>
                    <a:pt x="1566" y="1035"/>
                    <a:pt x="1558" y="1051"/>
                  </a:cubicBezTo>
                  <a:cubicBezTo>
                    <a:pt x="1558" y="1051"/>
                    <a:pt x="1550" y="1051"/>
                    <a:pt x="1550" y="1059"/>
                  </a:cubicBezTo>
                  <a:cubicBezTo>
                    <a:pt x="1542" y="1067"/>
                    <a:pt x="1542" y="1090"/>
                    <a:pt x="1542" y="1114"/>
                  </a:cubicBezTo>
                  <a:cubicBezTo>
                    <a:pt x="1542" y="1130"/>
                    <a:pt x="1542" y="1146"/>
                    <a:pt x="1542" y="1162"/>
                  </a:cubicBezTo>
                  <a:cubicBezTo>
                    <a:pt x="1542" y="1193"/>
                    <a:pt x="1542" y="1209"/>
                    <a:pt x="1526" y="1209"/>
                  </a:cubicBezTo>
                  <a:close/>
                  <a:moveTo>
                    <a:pt x="1510" y="814"/>
                  </a:moveTo>
                  <a:lnTo>
                    <a:pt x="1510" y="814"/>
                  </a:lnTo>
                  <a:cubicBezTo>
                    <a:pt x="1526" y="814"/>
                    <a:pt x="1534" y="822"/>
                    <a:pt x="1534" y="853"/>
                  </a:cubicBezTo>
                  <a:cubicBezTo>
                    <a:pt x="1534" y="869"/>
                    <a:pt x="1526" y="893"/>
                    <a:pt x="1518" y="917"/>
                  </a:cubicBezTo>
                  <a:cubicBezTo>
                    <a:pt x="1510" y="940"/>
                    <a:pt x="1502" y="964"/>
                    <a:pt x="1502" y="980"/>
                  </a:cubicBezTo>
                  <a:cubicBezTo>
                    <a:pt x="1502" y="996"/>
                    <a:pt x="1495" y="1004"/>
                    <a:pt x="1495" y="1011"/>
                  </a:cubicBezTo>
                  <a:cubicBezTo>
                    <a:pt x="1495" y="1035"/>
                    <a:pt x="1486" y="1059"/>
                    <a:pt x="1495" y="1090"/>
                  </a:cubicBezTo>
                  <a:cubicBezTo>
                    <a:pt x="1495" y="1106"/>
                    <a:pt x="1495" y="1122"/>
                    <a:pt x="1495" y="1130"/>
                  </a:cubicBezTo>
                  <a:cubicBezTo>
                    <a:pt x="1495" y="1154"/>
                    <a:pt x="1486" y="1170"/>
                    <a:pt x="1502" y="1177"/>
                  </a:cubicBezTo>
                  <a:cubicBezTo>
                    <a:pt x="1510" y="1185"/>
                    <a:pt x="1526" y="1201"/>
                    <a:pt x="1526" y="1201"/>
                  </a:cubicBezTo>
                  <a:cubicBezTo>
                    <a:pt x="1534" y="1201"/>
                    <a:pt x="1534" y="1193"/>
                    <a:pt x="1534" y="1162"/>
                  </a:cubicBezTo>
                  <a:cubicBezTo>
                    <a:pt x="1534" y="1146"/>
                    <a:pt x="1534" y="1130"/>
                    <a:pt x="1534" y="1114"/>
                  </a:cubicBezTo>
                  <a:cubicBezTo>
                    <a:pt x="1534" y="1083"/>
                    <a:pt x="1534" y="1067"/>
                    <a:pt x="1542" y="1051"/>
                  </a:cubicBezTo>
                  <a:cubicBezTo>
                    <a:pt x="1550" y="1051"/>
                    <a:pt x="1550" y="1043"/>
                    <a:pt x="1550" y="1043"/>
                  </a:cubicBezTo>
                  <a:cubicBezTo>
                    <a:pt x="1558" y="1035"/>
                    <a:pt x="1566" y="1035"/>
                    <a:pt x="1566" y="1011"/>
                  </a:cubicBezTo>
                  <a:cubicBezTo>
                    <a:pt x="1566" y="1004"/>
                    <a:pt x="1566" y="1004"/>
                    <a:pt x="1573" y="1004"/>
                  </a:cubicBezTo>
                  <a:cubicBezTo>
                    <a:pt x="1581" y="1004"/>
                    <a:pt x="1581" y="1004"/>
                    <a:pt x="1589" y="1004"/>
                  </a:cubicBezTo>
                  <a:lnTo>
                    <a:pt x="1597" y="1004"/>
                  </a:lnTo>
                  <a:cubicBezTo>
                    <a:pt x="1605" y="1004"/>
                    <a:pt x="1605" y="1004"/>
                    <a:pt x="1605" y="1004"/>
                  </a:cubicBezTo>
                  <a:cubicBezTo>
                    <a:pt x="1605" y="1004"/>
                    <a:pt x="1605" y="1004"/>
                    <a:pt x="1605" y="988"/>
                  </a:cubicBezTo>
                  <a:cubicBezTo>
                    <a:pt x="1597" y="948"/>
                    <a:pt x="1597" y="901"/>
                    <a:pt x="1613" y="877"/>
                  </a:cubicBezTo>
                  <a:cubicBezTo>
                    <a:pt x="1621" y="861"/>
                    <a:pt x="1621" y="853"/>
                    <a:pt x="1621" y="846"/>
                  </a:cubicBezTo>
                  <a:cubicBezTo>
                    <a:pt x="1621" y="830"/>
                    <a:pt x="1629" y="814"/>
                    <a:pt x="1653" y="806"/>
                  </a:cubicBezTo>
                  <a:cubicBezTo>
                    <a:pt x="1692" y="790"/>
                    <a:pt x="1700" y="782"/>
                    <a:pt x="1700" y="774"/>
                  </a:cubicBezTo>
                  <a:lnTo>
                    <a:pt x="1692" y="774"/>
                  </a:lnTo>
                  <a:lnTo>
                    <a:pt x="1692" y="774"/>
                  </a:lnTo>
                  <a:cubicBezTo>
                    <a:pt x="1684" y="774"/>
                    <a:pt x="1668" y="774"/>
                    <a:pt x="1660" y="759"/>
                  </a:cubicBezTo>
                  <a:cubicBezTo>
                    <a:pt x="1660" y="759"/>
                    <a:pt x="1660" y="751"/>
                    <a:pt x="1653" y="751"/>
                  </a:cubicBezTo>
                  <a:cubicBezTo>
                    <a:pt x="1645" y="735"/>
                    <a:pt x="1637" y="719"/>
                    <a:pt x="1653" y="703"/>
                  </a:cubicBezTo>
                  <a:cubicBezTo>
                    <a:pt x="1668" y="695"/>
                    <a:pt x="1668" y="687"/>
                    <a:pt x="1676" y="679"/>
                  </a:cubicBezTo>
                  <a:cubicBezTo>
                    <a:pt x="1676" y="679"/>
                    <a:pt x="1684" y="671"/>
                    <a:pt x="1700" y="656"/>
                  </a:cubicBezTo>
                  <a:cubicBezTo>
                    <a:pt x="1716" y="632"/>
                    <a:pt x="1724" y="616"/>
                    <a:pt x="1724" y="600"/>
                  </a:cubicBezTo>
                  <a:cubicBezTo>
                    <a:pt x="1700" y="593"/>
                    <a:pt x="1660" y="593"/>
                    <a:pt x="1629" y="584"/>
                  </a:cubicBezTo>
                  <a:cubicBezTo>
                    <a:pt x="1613" y="584"/>
                    <a:pt x="1597" y="584"/>
                    <a:pt x="1581" y="577"/>
                  </a:cubicBezTo>
                  <a:cubicBezTo>
                    <a:pt x="1558" y="577"/>
                    <a:pt x="1534" y="577"/>
                    <a:pt x="1518" y="569"/>
                  </a:cubicBezTo>
                  <a:cubicBezTo>
                    <a:pt x="1479" y="569"/>
                    <a:pt x="1455" y="561"/>
                    <a:pt x="1455" y="553"/>
                  </a:cubicBezTo>
                  <a:cubicBezTo>
                    <a:pt x="1447" y="537"/>
                    <a:pt x="1415" y="371"/>
                    <a:pt x="1408" y="324"/>
                  </a:cubicBezTo>
                  <a:cubicBezTo>
                    <a:pt x="1408" y="284"/>
                    <a:pt x="1368" y="158"/>
                    <a:pt x="1336" y="102"/>
                  </a:cubicBezTo>
                  <a:cubicBezTo>
                    <a:pt x="1320" y="55"/>
                    <a:pt x="1313" y="23"/>
                    <a:pt x="1313" y="7"/>
                  </a:cubicBezTo>
                  <a:cubicBezTo>
                    <a:pt x="8" y="260"/>
                    <a:pt x="8" y="260"/>
                    <a:pt x="8" y="260"/>
                  </a:cubicBezTo>
                  <a:cubicBezTo>
                    <a:pt x="48" y="482"/>
                    <a:pt x="48" y="482"/>
                    <a:pt x="48" y="482"/>
                  </a:cubicBezTo>
                  <a:cubicBezTo>
                    <a:pt x="166" y="347"/>
                    <a:pt x="166" y="347"/>
                    <a:pt x="166" y="347"/>
                  </a:cubicBezTo>
                  <a:lnTo>
                    <a:pt x="166" y="347"/>
                  </a:lnTo>
                  <a:cubicBezTo>
                    <a:pt x="166" y="347"/>
                    <a:pt x="190" y="340"/>
                    <a:pt x="206" y="340"/>
                  </a:cubicBezTo>
                  <a:cubicBezTo>
                    <a:pt x="214" y="340"/>
                    <a:pt x="214" y="347"/>
                    <a:pt x="222" y="347"/>
                  </a:cubicBezTo>
                  <a:cubicBezTo>
                    <a:pt x="222" y="355"/>
                    <a:pt x="222" y="355"/>
                    <a:pt x="222" y="355"/>
                  </a:cubicBezTo>
                  <a:lnTo>
                    <a:pt x="230" y="340"/>
                  </a:lnTo>
                  <a:lnTo>
                    <a:pt x="230" y="340"/>
                  </a:lnTo>
                  <a:cubicBezTo>
                    <a:pt x="230" y="331"/>
                    <a:pt x="238" y="324"/>
                    <a:pt x="238" y="316"/>
                  </a:cubicBezTo>
                  <a:cubicBezTo>
                    <a:pt x="253" y="268"/>
                    <a:pt x="261" y="253"/>
                    <a:pt x="277" y="253"/>
                  </a:cubicBezTo>
                  <a:lnTo>
                    <a:pt x="277" y="253"/>
                  </a:lnTo>
                  <a:cubicBezTo>
                    <a:pt x="285" y="253"/>
                    <a:pt x="285" y="260"/>
                    <a:pt x="285" y="260"/>
                  </a:cubicBezTo>
                  <a:cubicBezTo>
                    <a:pt x="293" y="276"/>
                    <a:pt x="301" y="284"/>
                    <a:pt x="325" y="284"/>
                  </a:cubicBezTo>
                  <a:cubicBezTo>
                    <a:pt x="348" y="292"/>
                    <a:pt x="356" y="276"/>
                    <a:pt x="372" y="260"/>
                  </a:cubicBezTo>
                  <a:cubicBezTo>
                    <a:pt x="372" y="253"/>
                    <a:pt x="380" y="245"/>
                    <a:pt x="388" y="245"/>
                  </a:cubicBezTo>
                  <a:cubicBezTo>
                    <a:pt x="396" y="237"/>
                    <a:pt x="403" y="237"/>
                    <a:pt x="411" y="237"/>
                  </a:cubicBezTo>
                  <a:cubicBezTo>
                    <a:pt x="427" y="229"/>
                    <a:pt x="435" y="221"/>
                    <a:pt x="443" y="213"/>
                  </a:cubicBezTo>
                  <a:cubicBezTo>
                    <a:pt x="451" y="205"/>
                    <a:pt x="475" y="197"/>
                    <a:pt x="490" y="197"/>
                  </a:cubicBezTo>
                  <a:cubicBezTo>
                    <a:pt x="498" y="197"/>
                    <a:pt x="498" y="197"/>
                    <a:pt x="506" y="197"/>
                  </a:cubicBezTo>
                  <a:cubicBezTo>
                    <a:pt x="522" y="205"/>
                    <a:pt x="546" y="205"/>
                    <a:pt x="569" y="205"/>
                  </a:cubicBezTo>
                  <a:cubicBezTo>
                    <a:pt x="601" y="205"/>
                    <a:pt x="625" y="229"/>
                    <a:pt x="633" y="245"/>
                  </a:cubicBezTo>
                  <a:cubicBezTo>
                    <a:pt x="633" y="268"/>
                    <a:pt x="664" y="308"/>
                    <a:pt x="672" y="324"/>
                  </a:cubicBezTo>
                  <a:cubicBezTo>
                    <a:pt x="680" y="316"/>
                    <a:pt x="696" y="316"/>
                    <a:pt x="712" y="316"/>
                  </a:cubicBezTo>
                  <a:cubicBezTo>
                    <a:pt x="743" y="316"/>
                    <a:pt x="759" y="324"/>
                    <a:pt x="759" y="331"/>
                  </a:cubicBezTo>
                  <a:cubicBezTo>
                    <a:pt x="759" y="340"/>
                    <a:pt x="759" y="347"/>
                    <a:pt x="759" y="355"/>
                  </a:cubicBezTo>
                  <a:cubicBezTo>
                    <a:pt x="767" y="379"/>
                    <a:pt x="767" y="403"/>
                    <a:pt x="775" y="411"/>
                  </a:cubicBezTo>
                  <a:cubicBezTo>
                    <a:pt x="775" y="411"/>
                    <a:pt x="783" y="419"/>
                    <a:pt x="791" y="419"/>
                  </a:cubicBezTo>
                  <a:cubicBezTo>
                    <a:pt x="791" y="419"/>
                    <a:pt x="799" y="411"/>
                    <a:pt x="807" y="411"/>
                  </a:cubicBezTo>
                  <a:cubicBezTo>
                    <a:pt x="807" y="411"/>
                    <a:pt x="815" y="411"/>
                    <a:pt x="822" y="411"/>
                  </a:cubicBezTo>
                  <a:cubicBezTo>
                    <a:pt x="830" y="411"/>
                    <a:pt x="846" y="419"/>
                    <a:pt x="862" y="426"/>
                  </a:cubicBezTo>
                  <a:cubicBezTo>
                    <a:pt x="862" y="426"/>
                    <a:pt x="870" y="434"/>
                    <a:pt x="886" y="434"/>
                  </a:cubicBezTo>
                  <a:cubicBezTo>
                    <a:pt x="917" y="458"/>
                    <a:pt x="957" y="482"/>
                    <a:pt x="965" y="506"/>
                  </a:cubicBezTo>
                  <a:cubicBezTo>
                    <a:pt x="965" y="513"/>
                    <a:pt x="965" y="513"/>
                    <a:pt x="965" y="521"/>
                  </a:cubicBezTo>
                  <a:cubicBezTo>
                    <a:pt x="965" y="553"/>
                    <a:pt x="965" y="577"/>
                    <a:pt x="949" y="608"/>
                  </a:cubicBezTo>
                  <a:cubicBezTo>
                    <a:pt x="917" y="664"/>
                    <a:pt x="902" y="711"/>
                    <a:pt x="917" y="727"/>
                  </a:cubicBezTo>
                  <a:cubicBezTo>
                    <a:pt x="917" y="735"/>
                    <a:pt x="933" y="735"/>
                    <a:pt x="941" y="735"/>
                  </a:cubicBezTo>
                  <a:cubicBezTo>
                    <a:pt x="957" y="735"/>
                    <a:pt x="973" y="735"/>
                    <a:pt x="980" y="719"/>
                  </a:cubicBezTo>
                  <a:cubicBezTo>
                    <a:pt x="989" y="711"/>
                    <a:pt x="1004" y="711"/>
                    <a:pt x="1020" y="711"/>
                  </a:cubicBezTo>
                  <a:cubicBezTo>
                    <a:pt x="1028" y="711"/>
                    <a:pt x="1044" y="711"/>
                    <a:pt x="1052" y="727"/>
                  </a:cubicBezTo>
                  <a:cubicBezTo>
                    <a:pt x="1060" y="735"/>
                    <a:pt x="1052" y="735"/>
                    <a:pt x="1052" y="743"/>
                  </a:cubicBezTo>
                  <a:cubicBezTo>
                    <a:pt x="1052" y="743"/>
                    <a:pt x="1044" y="743"/>
                    <a:pt x="1044" y="751"/>
                  </a:cubicBezTo>
                  <a:cubicBezTo>
                    <a:pt x="1044" y="751"/>
                    <a:pt x="1052" y="751"/>
                    <a:pt x="1060" y="751"/>
                  </a:cubicBezTo>
                  <a:cubicBezTo>
                    <a:pt x="1083" y="766"/>
                    <a:pt x="1131" y="782"/>
                    <a:pt x="1162" y="790"/>
                  </a:cubicBezTo>
                  <a:cubicBezTo>
                    <a:pt x="1162" y="790"/>
                    <a:pt x="1170" y="790"/>
                    <a:pt x="1178" y="790"/>
                  </a:cubicBezTo>
                  <a:cubicBezTo>
                    <a:pt x="1186" y="790"/>
                    <a:pt x="1202" y="790"/>
                    <a:pt x="1210" y="782"/>
                  </a:cubicBezTo>
                  <a:cubicBezTo>
                    <a:pt x="1226" y="782"/>
                    <a:pt x="1242" y="782"/>
                    <a:pt x="1242" y="782"/>
                  </a:cubicBezTo>
                  <a:cubicBezTo>
                    <a:pt x="1249" y="782"/>
                    <a:pt x="1249" y="774"/>
                    <a:pt x="1249" y="774"/>
                  </a:cubicBezTo>
                  <a:cubicBezTo>
                    <a:pt x="1249" y="759"/>
                    <a:pt x="1249" y="751"/>
                    <a:pt x="1249" y="735"/>
                  </a:cubicBezTo>
                  <a:cubicBezTo>
                    <a:pt x="1242" y="719"/>
                    <a:pt x="1242" y="703"/>
                    <a:pt x="1242" y="695"/>
                  </a:cubicBezTo>
                  <a:cubicBezTo>
                    <a:pt x="1242" y="679"/>
                    <a:pt x="1242" y="671"/>
                    <a:pt x="1233" y="656"/>
                  </a:cubicBezTo>
                  <a:cubicBezTo>
                    <a:pt x="1226" y="640"/>
                    <a:pt x="1218" y="632"/>
                    <a:pt x="1210" y="624"/>
                  </a:cubicBezTo>
                  <a:cubicBezTo>
                    <a:pt x="1202" y="616"/>
                    <a:pt x="1194" y="616"/>
                    <a:pt x="1194" y="600"/>
                  </a:cubicBezTo>
                  <a:cubicBezTo>
                    <a:pt x="1186" y="584"/>
                    <a:pt x="1186" y="577"/>
                    <a:pt x="1178" y="569"/>
                  </a:cubicBezTo>
                  <a:cubicBezTo>
                    <a:pt x="1170" y="545"/>
                    <a:pt x="1155" y="521"/>
                    <a:pt x="1155" y="498"/>
                  </a:cubicBezTo>
                  <a:cubicBezTo>
                    <a:pt x="1155" y="474"/>
                    <a:pt x="1155" y="458"/>
                    <a:pt x="1155" y="442"/>
                  </a:cubicBezTo>
                  <a:cubicBezTo>
                    <a:pt x="1155" y="419"/>
                    <a:pt x="1155" y="395"/>
                    <a:pt x="1147" y="371"/>
                  </a:cubicBezTo>
                  <a:cubicBezTo>
                    <a:pt x="1147" y="363"/>
                    <a:pt x="1147" y="355"/>
                    <a:pt x="1147" y="347"/>
                  </a:cubicBezTo>
                  <a:cubicBezTo>
                    <a:pt x="1147" y="324"/>
                    <a:pt x="1147" y="316"/>
                    <a:pt x="1139" y="308"/>
                  </a:cubicBezTo>
                  <a:cubicBezTo>
                    <a:pt x="1115" y="300"/>
                    <a:pt x="1091" y="260"/>
                    <a:pt x="1099" y="245"/>
                  </a:cubicBezTo>
                  <a:lnTo>
                    <a:pt x="1099" y="245"/>
                  </a:lnTo>
                  <a:lnTo>
                    <a:pt x="1107" y="245"/>
                  </a:lnTo>
                  <a:lnTo>
                    <a:pt x="1115" y="245"/>
                  </a:lnTo>
                  <a:cubicBezTo>
                    <a:pt x="1115" y="253"/>
                    <a:pt x="1123" y="253"/>
                    <a:pt x="1123" y="253"/>
                  </a:cubicBezTo>
                  <a:cubicBezTo>
                    <a:pt x="1123" y="253"/>
                    <a:pt x="1131" y="253"/>
                    <a:pt x="1139" y="245"/>
                  </a:cubicBezTo>
                  <a:cubicBezTo>
                    <a:pt x="1147" y="221"/>
                    <a:pt x="1170" y="189"/>
                    <a:pt x="1178" y="189"/>
                  </a:cubicBezTo>
                  <a:cubicBezTo>
                    <a:pt x="1186" y="181"/>
                    <a:pt x="1186" y="181"/>
                    <a:pt x="1186" y="181"/>
                  </a:cubicBezTo>
                  <a:cubicBezTo>
                    <a:pt x="1194" y="181"/>
                    <a:pt x="1202" y="181"/>
                    <a:pt x="1218" y="166"/>
                  </a:cubicBezTo>
                  <a:cubicBezTo>
                    <a:pt x="1233" y="158"/>
                    <a:pt x="1249" y="142"/>
                    <a:pt x="1249" y="134"/>
                  </a:cubicBezTo>
                  <a:cubicBezTo>
                    <a:pt x="1249" y="126"/>
                    <a:pt x="1249" y="118"/>
                    <a:pt x="1257" y="118"/>
                  </a:cubicBezTo>
                  <a:cubicBezTo>
                    <a:pt x="1257" y="110"/>
                    <a:pt x="1257" y="110"/>
                    <a:pt x="1265" y="110"/>
                  </a:cubicBezTo>
                  <a:cubicBezTo>
                    <a:pt x="1265" y="110"/>
                    <a:pt x="1273" y="110"/>
                    <a:pt x="1273" y="126"/>
                  </a:cubicBezTo>
                  <a:cubicBezTo>
                    <a:pt x="1273" y="134"/>
                    <a:pt x="1273" y="134"/>
                    <a:pt x="1273" y="142"/>
                  </a:cubicBezTo>
                  <a:cubicBezTo>
                    <a:pt x="1273" y="150"/>
                    <a:pt x="1273" y="166"/>
                    <a:pt x="1273" y="166"/>
                  </a:cubicBezTo>
                  <a:lnTo>
                    <a:pt x="1273" y="166"/>
                  </a:lnTo>
                  <a:cubicBezTo>
                    <a:pt x="1281" y="166"/>
                    <a:pt x="1297" y="173"/>
                    <a:pt x="1297" y="173"/>
                  </a:cubicBezTo>
                  <a:cubicBezTo>
                    <a:pt x="1297" y="181"/>
                    <a:pt x="1289" y="189"/>
                    <a:pt x="1281" y="189"/>
                  </a:cubicBezTo>
                  <a:lnTo>
                    <a:pt x="1273" y="189"/>
                  </a:lnTo>
                  <a:cubicBezTo>
                    <a:pt x="1249" y="197"/>
                    <a:pt x="1202" y="205"/>
                    <a:pt x="1194" y="221"/>
                  </a:cubicBezTo>
                  <a:lnTo>
                    <a:pt x="1194" y="229"/>
                  </a:lnTo>
                  <a:cubicBezTo>
                    <a:pt x="1202" y="245"/>
                    <a:pt x="1202" y="260"/>
                    <a:pt x="1202" y="276"/>
                  </a:cubicBezTo>
                  <a:cubicBezTo>
                    <a:pt x="1210" y="300"/>
                    <a:pt x="1210" y="316"/>
                    <a:pt x="1218" y="316"/>
                  </a:cubicBezTo>
                  <a:lnTo>
                    <a:pt x="1218" y="316"/>
                  </a:lnTo>
                  <a:cubicBezTo>
                    <a:pt x="1226" y="316"/>
                    <a:pt x="1233" y="316"/>
                    <a:pt x="1233" y="316"/>
                  </a:cubicBezTo>
                  <a:cubicBezTo>
                    <a:pt x="1242" y="316"/>
                    <a:pt x="1242" y="316"/>
                    <a:pt x="1249" y="324"/>
                  </a:cubicBezTo>
                  <a:cubicBezTo>
                    <a:pt x="1249" y="324"/>
                    <a:pt x="1249" y="331"/>
                    <a:pt x="1249" y="340"/>
                  </a:cubicBezTo>
                  <a:cubicBezTo>
                    <a:pt x="1249" y="355"/>
                    <a:pt x="1242" y="355"/>
                    <a:pt x="1226" y="363"/>
                  </a:cubicBezTo>
                  <a:cubicBezTo>
                    <a:pt x="1226" y="363"/>
                    <a:pt x="1218" y="371"/>
                    <a:pt x="1210" y="379"/>
                  </a:cubicBezTo>
                  <a:cubicBezTo>
                    <a:pt x="1210" y="387"/>
                    <a:pt x="1202" y="387"/>
                    <a:pt x="1194" y="395"/>
                  </a:cubicBezTo>
                  <a:cubicBezTo>
                    <a:pt x="1186" y="403"/>
                    <a:pt x="1178" y="411"/>
                    <a:pt x="1178" y="419"/>
                  </a:cubicBezTo>
                  <a:lnTo>
                    <a:pt x="1186" y="419"/>
                  </a:lnTo>
                  <a:cubicBezTo>
                    <a:pt x="1202" y="419"/>
                    <a:pt x="1218" y="411"/>
                    <a:pt x="1226" y="403"/>
                  </a:cubicBezTo>
                  <a:cubicBezTo>
                    <a:pt x="1233" y="395"/>
                    <a:pt x="1233" y="395"/>
                    <a:pt x="1242" y="395"/>
                  </a:cubicBezTo>
                  <a:lnTo>
                    <a:pt x="1249" y="395"/>
                  </a:lnTo>
                  <a:cubicBezTo>
                    <a:pt x="1249" y="403"/>
                    <a:pt x="1257" y="403"/>
                    <a:pt x="1257" y="403"/>
                  </a:cubicBezTo>
                  <a:cubicBezTo>
                    <a:pt x="1265" y="411"/>
                    <a:pt x="1265" y="419"/>
                    <a:pt x="1265" y="426"/>
                  </a:cubicBezTo>
                  <a:lnTo>
                    <a:pt x="1265" y="434"/>
                  </a:lnTo>
                  <a:cubicBezTo>
                    <a:pt x="1257" y="442"/>
                    <a:pt x="1249" y="442"/>
                    <a:pt x="1242" y="450"/>
                  </a:cubicBezTo>
                  <a:cubicBezTo>
                    <a:pt x="1233" y="450"/>
                    <a:pt x="1226" y="450"/>
                    <a:pt x="1226" y="458"/>
                  </a:cubicBezTo>
                  <a:lnTo>
                    <a:pt x="1226" y="466"/>
                  </a:lnTo>
                  <a:cubicBezTo>
                    <a:pt x="1226" y="474"/>
                    <a:pt x="1226" y="482"/>
                    <a:pt x="1226" y="482"/>
                  </a:cubicBezTo>
                  <a:lnTo>
                    <a:pt x="1233" y="490"/>
                  </a:lnTo>
                  <a:cubicBezTo>
                    <a:pt x="1242" y="490"/>
                    <a:pt x="1242" y="490"/>
                    <a:pt x="1242" y="490"/>
                  </a:cubicBezTo>
                  <a:cubicBezTo>
                    <a:pt x="1249" y="490"/>
                    <a:pt x="1257" y="490"/>
                    <a:pt x="1257" y="482"/>
                  </a:cubicBezTo>
                  <a:cubicBezTo>
                    <a:pt x="1265" y="482"/>
                    <a:pt x="1265" y="482"/>
                    <a:pt x="1273" y="482"/>
                  </a:cubicBezTo>
                  <a:cubicBezTo>
                    <a:pt x="1281" y="482"/>
                    <a:pt x="1281" y="482"/>
                    <a:pt x="1289" y="490"/>
                  </a:cubicBezTo>
                  <a:lnTo>
                    <a:pt x="1297" y="498"/>
                  </a:lnTo>
                  <a:cubicBezTo>
                    <a:pt x="1305" y="506"/>
                    <a:pt x="1313" y="506"/>
                    <a:pt x="1313" y="513"/>
                  </a:cubicBezTo>
                  <a:cubicBezTo>
                    <a:pt x="1313" y="521"/>
                    <a:pt x="1305" y="521"/>
                    <a:pt x="1305" y="529"/>
                  </a:cubicBezTo>
                  <a:cubicBezTo>
                    <a:pt x="1297" y="529"/>
                    <a:pt x="1289" y="529"/>
                    <a:pt x="1281" y="537"/>
                  </a:cubicBezTo>
                  <a:cubicBezTo>
                    <a:pt x="1273" y="537"/>
                    <a:pt x="1265" y="537"/>
                    <a:pt x="1265" y="545"/>
                  </a:cubicBezTo>
                  <a:cubicBezTo>
                    <a:pt x="1257" y="553"/>
                    <a:pt x="1257" y="561"/>
                    <a:pt x="1257" y="569"/>
                  </a:cubicBezTo>
                  <a:cubicBezTo>
                    <a:pt x="1257" y="569"/>
                    <a:pt x="1249" y="577"/>
                    <a:pt x="1257" y="577"/>
                  </a:cubicBezTo>
                  <a:cubicBezTo>
                    <a:pt x="1257" y="584"/>
                    <a:pt x="1257" y="584"/>
                    <a:pt x="1265" y="584"/>
                  </a:cubicBezTo>
                  <a:cubicBezTo>
                    <a:pt x="1273" y="584"/>
                    <a:pt x="1281" y="584"/>
                    <a:pt x="1281" y="584"/>
                  </a:cubicBezTo>
                  <a:cubicBezTo>
                    <a:pt x="1297" y="584"/>
                    <a:pt x="1305" y="584"/>
                    <a:pt x="1305" y="608"/>
                  </a:cubicBezTo>
                  <a:cubicBezTo>
                    <a:pt x="1313" y="616"/>
                    <a:pt x="1305" y="624"/>
                    <a:pt x="1305" y="632"/>
                  </a:cubicBezTo>
                  <a:cubicBezTo>
                    <a:pt x="1305" y="632"/>
                    <a:pt x="1305" y="640"/>
                    <a:pt x="1305" y="656"/>
                  </a:cubicBezTo>
                  <a:lnTo>
                    <a:pt x="1305" y="664"/>
                  </a:lnTo>
                  <a:cubicBezTo>
                    <a:pt x="1305" y="679"/>
                    <a:pt x="1305" y="687"/>
                    <a:pt x="1305" y="687"/>
                  </a:cubicBezTo>
                  <a:cubicBezTo>
                    <a:pt x="1305" y="695"/>
                    <a:pt x="1313" y="695"/>
                    <a:pt x="1320" y="695"/>
                  </a:cubicBezTo>
                  <a:cubicBezTo>
                    <a:pt x="1352" y="703"/>
                    <a:pt x="1368" y="671"/>
                    <a:pt x="1368" y="664"/>
                  </a:cubicBezTo>
                  <a:cubicBezTo>
                    <a:pt x="1376" y="656"/>
                    <a:pt x="1384" y="648"/>
                    <a:pt x="1392" y="648"/>
                  </a:cubicBezTo>
                  <a:cubicBezTo>
                    <a:pt x="1400" y="648"/>
                    <a:pt x="1415" y="656"/>
                    <a:pt x="1423" y="679"/>
                  </a:cubicBezTo>
                  <a:cubicBezTo>
                    <a:pt x="1431" y="695"/>
                    <a:pt x="1439" y="703"/>
                    <a:pt x="1447" y="711"/>
                  </a:cubicBezTo>
                  <a:cubicBezTo>
                    <a:pt x="1463" y="735"/>
                    <a:pt x="1471" y="743"/>
                    <a:pt x="1463" y="766"/>
                  </a:cubicBezTo>
                  <a:cubicBezTo>
                    <a:pt x="1463" y="774"/>
                    <a:pt x="1455" y="782"/>
                    <a:pt x="1455" y="790"/>
                  </a:cubicBezTo>
                  <a:lnTo>
                    <a:pt x="1455" y="790"/>
                  </a:lnTo>
                  <a:lnTo>
                    <a:pt x="1455" y="798"/>
                  </a:lnTo>
                  <a:cubicBezTo>
                    <a:pt x="1463" y="798"/>
                    <a:pt x="1463" y="798"/>
                    <a:pt x="1471" y="798"/>
                  </a:cubicBezTo>
                  <a:cubicBezTo>
                    <a:pt x="1479" y="806"/>
                    <a:pt x="1486" y="814"/>
                    <a:pt x="1502" y="814"/>
                  </a:cubicBezTo>
                  <a:cubicBezTo>
                    <a:pt x="1502" y="814"/>
                    <a:pt x="1502" y="814"/>
                    <a:pt x="1510" y="81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2" name="Freeform 777"/>
            <p:cNvSpPr>
              <a:spLocks noChangeArrowheads="1"/>
            </p:cNvSpPr>
            <p:nvPr/>
          </p:nvSpPr>
          <p:spPr bwMode="auto">
            <a:xfrm>
              <a:off x="20106304" y="6360855"/>
              <a:ext cx="881336" cy="897571"/>
            </a:xfrm>
            <a:custGeom>
              <a:avLst/>
              <a:gdLst>
                <a:gd name="T0" fmla="*/ 538 w 1677"/>
                <a:gd name="T1" fmla="*/ 15 h 1707"/>
                <a:gd name="T2" fmla="*/ 561 w 1677"/>
                <a:gd name="T3" fmla="*/ 166 h 1707"/>
                <a:gd name="T4" fmla="*/ 546 w 1677"/>
                <a:gd name="T5" fmla="*/ 324 h 1707"/>
                <a:gd name="T6" fmla="*/ 498 w 1677"/>
                <a:gd name="T7" fmla="*/ 521 h 1707"/>
                <a:gd name="T8" fmla="*/ 356 w 1677"/>
                <a:gd name="T9" fmla="*/ 632 h 1707"/>
                <a:gd name="T10" fmla="*/ 277 w 1677"/>
                <a:gd name="T11" fmla="*/ 695 h 1707"/>
                <a:gd name="T12" fmla="*/ 222 w 1677"/>
                <a:gd name="T13" fmla="*/ 877 h 1707"/>
                <a:gd name="T14" fmla="*/ 119 w 1677"/>
                <a:gd name="T15" fmla="*/ 917 h 1707"/>
                <a:gd name="T16" fmla="*/ 119 w 1677"/>
                <a:gd name="T17" fmla="*/ 1075 h 1707"/>
                <a:gd name="T18" fmla="*/ 56 w 1677"/>
                <a:gd name="T19" fmla="*/ 1154 h 1707"/>
                <a:gd name="T20" fmla="*/ 32 w 1677"/>
                <a:gd name="T21" fmla="*/ 1304 h 1707"/>
                <a:gd name="T22" fmla="*/ 182 w 1677"/>
                <a:gd name="T23" fmla="*/ 1501 h 1707"/>
                <a:gd name="T24" fmla="*/ 348 w 1677"/>
                <a:gd name="T25" fmla="*/ 1619 h 1707"/>
                <a:gd name="T26" fmla="*/ 530 w 1677"/>
                <a:gd name="T27" fmla="*/ 1611 h 1707"/>
                <a:gd name="T28" fmla="*/ 696 w 1677"/>
                <a:gd name="T29" fmla="*/ 1532 h 1707"/>
                <a:gd name="T30" fmla="*/ 854 w 1677"/>
                <a:gd name="T31" fmla="*/ 1478 h 1707"/>
                <a:gd name="T32" fmla="*/ 925 w 1677"/>
                <a:gd name="T33" fmla="*/ 1367 h 1707"/>
                <a:gd name="T34" fmla="*/ 941 w 1677"/>
                <a:gd name="T35" fmla="*/ 1217 h 1707"/>
                <a:gd name="T36" fmla="*/ 1012 w 1677"/>
                <a:gd name="T37" fmla="*/ 1051 h 1707"/>
                <a:gd name="T38" fmla="*/ 1115 w 1677"/>
                <a:gd name="T39" fmla="*/ 901 h 1707"/>
                <a:gd name="T40" fmla="*/ 1194 w 1677"/>
                <a:gd name="T41" fmla="*/ 893 h 1707"/>
                <a:gd name="T42" fmla="*/ 1257 w 1677"/>
                <a:gd name="T43" fmla="*/ 822 h 1707"/>
                <a:gd name="T44" fmla="*/ 1336 w 1677"/>
                <a:gd name="T45" fmla="*/ 751 h 1707"/>
                <a:gd name="T46" fmla="*/ 1423 w 1677"/>
                <a:gd name="T47" fmla="*/ 624 h 1707"/>
                <a:gd name="T48" fmla="*/ 1471 w 1677"/>
                <a:gd name="T49" fmla="*/ 411 h 1707"/>
                <a:gd name="T50" fmla="*/ 1676 w 1677"/>
                <a:gd name="T51" fmla="*/ 419 h 1707"/>
                <a:gd name="T52" fmla="*/ 1629 w 1677"/>
                <a:gd name="T53" fmla="*/ 348 h 1707"/>
                <a:gd name="T54" fmla="*/ 1510 w 1677"/>
                <a:gd name="T55" fmla="*/ 292 h 1707"/>
                <a:gd name="T56" fmla="*/ 1392 w 1677"/>
                <a:gd name="T57" fmla="*/ 340 h 1707"/>
                <a:gd name="T58" fmla="*/ 1281 w 1677"/>
                <a:gd name="T59" fmla="*/ 348 h 1707"/>
                <a:gd name="T60" fmla="*/ 1218 w 1677"/>
                <a:gd name="T61" fmla="*/ 442 h 1707"/>
                <a:gd name="T62" fmla="*/ 1052 w 1677"/>
                <a:gd name="T63" fmla="*/ 585 h 1707"/>
                <a:gd name="T64" fmla="*/ 641 w 1677"/>
                <a:gd name="T65" fmla="*/ 419 h 1707"/>
                <a:gd name="T66" fmla="*/ 538 w 1677"/>
                <a:gd name="T67" fmla="*/ 15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7" h="1707">
                  <a:moveTo>
                    <a:pt x="538" y="15"/>
                  </a:moveTo>
                  <a:lnTo>
                    <a:pt x="538" y="15"/>
                  </a:lnTo>
                  <a:cubicBezTo>
                    <a:pt x="538" y="31"/>
                    <a:pt x="546" y="63"/>
                    <a:pt x="546" y="87"/>
                  </a:cubicBezTo>
                  <a:cubicBezTo>
                    <a:pt x="554" y="118"/>
                    <a:pt x="577" y="158"/>
                    <a:pt x="561" y="166"/>
                  </a:cubicBezTo>
                  <a:cubicBezTo>
                    <a:pt x="546" y="174"/>
                    <a:pt x="538" y="158"/>
                    <a:pt x="546" y="197"/>
                  </a:cubicBezTo>
                  <a:cubicBezTo>
                    <a:pt x="546" y="237"/>
                    <a:pt x="561" y="316"/>
                    <a:pt x="546" y="324"/>
                  </a:cubicBezTo>
                  <a:cubicBezTo>
                    <a:pt x="538" y="340"/>
                    <a:pt x="506" y="316"/>
                    <a:pt x="506" y="379"/>
                  </a:cubicBezTo>
                  <a:cubicBezTo>
                    <a:pt x="514" y="435"/>
                    <a:pt x="522" y="498"/>
                    <a:pt x="498" y="521"/>
                  </a:cubicBezTo>
                  <a:cubicBezTo>
                    <a:pt x="483" y="553"/>
                    <a:pt x="443" y="624"/>
                    <a:pt x="419" y="624"/>
                  </a:cubicBezTo>
                  <a:cubicBezTo>
                    <a:pt x="388" y="632"/>
                    <a:pt x="388" y="648"/>
                    <a:pt x="356" y="632"/>
                  </a:cubicBezTo>
                  <a:cubicBezTo>
                    <a:pt x="332" y="616"/>
                    <a:pt x="309" y="593"/>
                    <a:pt x="301" y="624"/>
                  </a:cubicBezTo>
                  <a:cubicBezTo>
                    <a:pt x="293" y="656"/>
                    <a:pt x="301" y="688"/>
                    <a:pt x="277" y="695"/>
                  </a:cubicBezTo>
                  <a:cubicBezTo>
                    <a:pt x="253" y="703"/>
                    <a:pt x="206" y="711"/>
                    <a:pt x="214" y="743"/>
                  </a:cubicBezTo>
                  <a:cubicBezTo>
                    <a:pt x="222" y="782"/>
                    <a:pt x="237" y="893"/>
                    <a:pt x="222" y="877"/>
                  </a:cubicBezTo>
                  <a:cubicBezTo>
                    <a:pt x="198" y="861"/>
                    <a:pt x="166" y="830"/>
                    <a:pt x="159" y="846"/>
                  </a:cubicBezTo>
                  <a:cubicBezTo>
                    <a:pt x="143" y="854"/>
                    <a:pt x="119" y="893"/>
                    <a:pt x="119" y="917"/>
                  </a:cubicBezTo>
                  <a:cubicBezTo>
                    <a:pt x="127" y="948"/>
                    <a:pt x="103" y="980"/>
                    <a:pt x="119" y="1004"/>
                  </a:cubicBezTo>
                  <a:cubicBezTo>
                    <a:pt x="127" y="1027"/>
                    <a:pt x="135" y="1067"/>
                    <a:pt x="119" y="1075"/>
                  </a:cubicBezTo>
                  <a:cubicBezTo>
                    <a:pt x="95" y="1083"/>
                    <a:pt x="79" y="1075"/>
                    <a:pt x="79" y="1106"/>
                  </a:cubicBezTo>
                  <a:cubicBezTo>
                    <a:pt x="79" y="1146"/>
                    <a:pt x="87" y="1154"/>
                    <a:pt x="56" y="1154"/>
                  </a:cubicBezTo>
                  <a:cubicBezTo>
                    <a:pt x="32" y="1162"/>
                    <a:pt x="0" y="1170"/>
                    <a:pt x="0" y="1178"/>
                  </a:cubicBezTo>
                  <a:cubicBezTo>
                    <a:pt x="0" y="1185"/>
                    <a:pt x="8" y="1280"/>
                    <a:pt x="32" y="1304"/>
                  </a:cubicBezTo>
                  <a:cubicBezTo>
                    <a:pt x="64" y="1328"/>
                    <a:pt x="79" y="1359"/>
                    <a:pt x="95" y="1391"/>
                  </a:cubicBezTo>
                  <a:cubicBezTo>
                    <a:pt x="119" y="1431"/>
                    <a:pt x="119" y="1470"/>
                    <a:pt x="182" y="1501"/>
                  </a:cubicBezTo>
                  <a:cubicBezTo>
                    <a:pt x="237" y="1532"/>
                    <a:pt x="261" y="1509"/>
                    <a:pt x="285" y="1548"/>
                  </a:cubicBezTo>
                  <a:cubicBezTo>
                    <a:pt x="309" y="1580"/>
                    <a:pt x="253" y="1595"/>
                    <a:pt x="348" y="1619"/>
                  </a:cubicBezTo>
                  <a:cubicBezTo>
                    <a:pt x="443" y="1635"/>
                    <a:pt x="435" y="1706"/>
                    <a:pt x="475" y="1659"/>
                  </a:cubicBezTo>
                  <a:cubicBezTo>
                    <a:pt x="506" y="1611"/>
                    <a:pt x="467" y="1588"/>
                    <a:pt x="530" y="1611"/>
                  </a:cubicBezTo>
                  <a:cubicBezTo>
                    <a:pt x="593" y="1627"/>
                    <a:pt x="656" y="1588"/>
                    <a:pt x="672" y="1580"/>
                  </a:cubicBezTo>
                  <a:cubicBezTo>
                    <a:pt x="680" y="1564"/>
                    <a:pt x="625" y="1548"/>
                    <a:pt x="696" y="1532"/>
                  </a:cubicBezTo>
                  <a:cubicBezTo>
                    <a:pt x="767" y="1524"/>
                    <a:pt x="814" y="1509"/>
                    <a:pt x="814" y="1493"/>
                  </a:cubicBezTo>
                  <a:cubicBezTo>
                    <a:pt x="807" y="1470"/>
                    <a:pt x="823" y="1493"/>
                    <a:pt x="854" y="1478"/>
                  </a:cubicBezTo>
                  <a:cubicBezTo>
                    <a:pt x="886" y="1462"/>
                    <a:pt x="894" y="1399"/>
                    <a:pt x="917" y="1399"/>
                  </a:cubicBezTo>
                  <a:cubicBezTo>
                    <a:pt x="933" y="1399"/>
                    <a:pt x="965" y="1383"/>
                    <a:pt x="925" y="1367"/>
                  </a:cubicBezTo>
                  <a:cubicBezTo>
                    <a:pt x="886" y="1352"/>
                    <a:pt x="854" y="1375"/>
                    <a:pt x="886" y="1328"/>
                  </a:cubicBezTo>
                  <a:cubicBezTo>
                    <a:pt x="917" y="1272"/>
                    <a:pt x="917" y="1257"/>
                    <a:pt x="941" y="1217"/>
                  </a:cubicBezTo>
                  <a:cubicBezTo>
                    <a:pt x="973" y="1178"/>
                    <a:pt x="973" y="1178"/>
                    <a:pt x="981" y="1138"/>
                  </a:cubicBezTo>
                  <a:cubicBezTo>
                    <a:pt x="989" y="1091"/>
                    <a:pt x="996" y="1114"/>
                    <a:pt x="1012" y="1051"/>
                  </a:cubicBezTo>
                  <a:cubicBezTo>
                    <a:pt x="1028" y="988"/>
                    <a:pt x="996" y="948"/>
                    <a:pt x="1036" y="925"/>
                  </a:cubicBezTo>
                  <a:cubicBezTo>
                    <a:pt x="1083" y="901"/>
                    <a:pt x="1091" y="877"/>
                    <a:pt x="1115" y="901"/>
                  </a:cubicBezTo>
                  <a:cubicBezTo>
                    <a:pt x="1139" y="925"/>
                    <a:pt x="1170" y="956"/>
                    <a:pt x="1186" y="941"/>
                  </a:cubicBezTo>
                  <a:cubicBezTo>
                    <a:pt x="1194" y="932"/>
                    <a:pt x="1194" y="917"/>
                    <a:pt x="1194" y="893"/>
                  </a:cubicBezTo>
                  <a:cubicBezTo>
                    <a:pt x="1186" y="877"/>
                    <a:pt x="1210" y="830"/>
                    <a:pt x="1234" y="846"/>
                  </a:cubicBezTo>
                  <a:cubicBezTo>
                    <a:pt x="1249" y="854"/>
                    <a:pt x="1257" y="854"/>
                    <a:pt x="1257" y="822"/>
                  </a:cubicBezTo>
                  <a:cubicBezTo>
                    <a:pt x="1257" y="790"/>
                    <a:pt x="1226" y="759"/>
                    <a:pt x="1257" y="759"/>
                  </a:cubicBezTo>
                  <a:cubicBezTo>
                    <a:pt x="1289" y="759"/>
                    <a:pt x="1329" y="774"/>
                    <a:pt x="1336" y="751"/>
                  </a:cubicBezTo>
                  <a:cubicBezTo>
                    <a:pt x="1344" y="719"/>
                    <a:pt x="1336" y="679"/>
                    <a:pt x="1368" y="672"/>
                  </a:cubicBezTo>
                  <a:cubicBezTo>
                    <a:pt x="1400" y="664"/>
                    <a:pt x="1407" y="688"/>
                    <a:pt x="1423" y="624"/>
                  </a:cubicBezTo>
                  <a:cubicBezTo>
                    <a:pt x="1431" y="569"/>
                    <a:pt x="1439" y="521"/>
                    <a:pt x="1431" y="482"/>
                  </a:cubicBezTo>
                  <a:cubicBezTo>
                    <a:pt x="1431" y="442"/>
                    <a:pt x="1447" y="395"/>
                    <a:pt x="1471" y="411"/>
                  </a:cubicBezTo>
                  <a:cubicBezTo>
                    <a:pt x="1494" y="419"/>
                    <a:pt x="1566" y="490"/>
                    <a:pt x="1605" y="498"/>
                  </a:cubicBezTo>
                  <a:cubicBezTo>
                    <a:pt x="1637" y="498"/>
                    <a:pt x="1660" y="466"/>
                    <a:pt x="1676" y="419"/>
                  </a:cubicBezTo>
                  <a:lnTo>
                    <a:pt x="1668" y="419"/>
                  </a:lnTo>
                  <a:cubicBezTo>
                    <a:pt x="1668" y="419"/>
                    <a:pt x="1637" y="363"/>
                    <a:pt x="1629" y="348"/>
                  </a:cubicBezTo>
                  <a:cubicBezTo>
                    <a:pt x="1629" y="324"/>
                    <a:pt x="1605" y="308"/>
                    <a:pt x="1573" y="308"/>
                  </a:cubicBezTo>
                  <a:cubicBezTo>
                    <a:pt x="1550" y="308"/>
                    <a:pt x="1526" y="308"/>
                    <a:pt x="1510" y="292"/>
                  </a:cubicBezTo>
                  <a:cubicBezTo>
                    <a:pt x="1487" y="284"/>
                    <a:pt x="1463" y="300"/>
                    <a:pt x="1455" y="316"/>
                  </a:cubicBezTo>
                  <a:cubicBezTo>
                    <a:pt x="1439" y="324"/>
                    <a:pt x="1415" y="332"/>
                    <a:pt x="1392" y="340"/>
                  </a:cubicBezTo>
                  <a:cubicBezTo>
                    <a:pt x="1376" y="348"/>
                    <a:pt x="1368" y="387"/>
                    <a:pt x="1329" y="387"/>
                  </a:cubicBezTo>
                  <a:cubicBezTo>
                    <a:pt x="1289" y="379"/>
                    <a:pt x="1289" y="363"/>
                    <a:pt x="1281" y="348"/>
                  </a:cubicBezTo>
                  <a:cubicBezTo>
                    <a:pt x="1265" y="332"/>
                    <a:pt x="1242" y="419"/>
                    <a:pt x="1242" y="435"/>
                  </a:cubicBezTo>
                  <a:cubicBezTo>
                    <a:pt x="1234" y="442"/>
                    <a:pt x="1226" y="466"/>
                    <a:pt x="1218" y="442"/>
                  </a:cubicBezTo>
                  <a:cubicBezTo>
                    <a:pt x="1218" y="426"/>
                    <a:pt x="1170" y="450"/>
                    <a:pt x="1170" y="450"/>
                  </a:cubicBezTo>
                  <a:cubicBezTo>
                    <a:pt x="1052" y="585"/>
                    <a:pt x="1052" y="585"/>
                    <a:pt x="1052" y="585"/>
                  </a:cubicBezTo>
                  <a:cubicBezTo>
                    <a:pt x="1012" y="348"/>
                    <a:pt x="1012" y="348"/>
                    <a:pt x="1012" y="348"/>
                  </a:cubicBezTo>
                  <a:cubicBezTo>
                    <a:pt x="641" y="419"/>
                    <a:pt x="641" y="419"/>
                    <a:pt x="641" y="419"/>
                  </a:cubicBezTo>
                  <a:cubicBezTo>
                    <a:pt x="561" y="8"/>
                    <a:pt x="561" y="8"/>
                    <a:pt x="561" y="8"/>
                  </a:cubicBezTo>
                  <a:cubicBezTo>
                    <a:pt x="546" y="0"/>
                    <a:pt x="530" y="8"/>
                    <a:pt x="538" y="15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3" name="Freeform 778"/>
            <p:cNvSpPr>
              <a:spLocks noChangeArrowheads="1"/>
            </p:cNvSpPr>
            <p:nvPr/>
          </p:nvSpPr>
          <p:spPr bwMode="auto">
            <a:xfrm>
              <a:off x="20101665" y="6360855"/>
              <a:ext cx="890613" cy="885975"/>
            </a:xfrm>
            <a:custGeom>
              <a:avLst/>
              <a:gdLst>
                <a:gd name="T0" fmla="*/ 301 w 1693"/>
                <a:gd name="T1" fmla="*/ 1595 h 1683"/>
                <a:gd name="T2" fmla="*/ 111 w 1693"/>
                <a:gd name="T3" fmla="*/ 1423 h 1683"/>
                <a:gd name="T4" fmla="*/ 64 w 1693"/>
                <a:gd name="T5" fmla="*/ 1154 h 1683"/>
                <a:gd name="T6" fmla="*/ 127 w 1693"/>
                <a:gd name="T7" fmla="*/ 1067 h 1683"/>
                <a:gd name="T8" fmla="*/ 174 w 1693"/>
                <a:gd name="T9" fmla="*/ 838 h 1683"/>
                <a:gd name="T10" fmla="*/ 269 w 1693"/>
                <a:gd name="T11" fmla="*/ 695 h 1683"/>
                <a:gd name="T12" fmla="*/ 356 w 1693"/>
                <a:gd name="T13" fmla="*/ 624 h 1683"/>
                <a:gd name="T14" fmla="*/ 483 w 1693"/>
                <a:gd name="T15" fmla="*/ 553 h 1683"/>
                <a:gd name="T16" fmla="*/ 554 w 1693"/>
                <a:gd name="T17" fmla="*/ 237 h 1683"/>
                <a:gd name="T18" fmla="*/ 554 w 1693"/>
                <a:gd name="T19" fmla="*/ 87 h 1683"/>
                <a:gd name="T20" fmla="*/ 569 w 1693"/>
                <a:gd name="T21" fmla="*/ 0 h 1683"/>
                <a:gd name="T22" fmla="*/ 1178 w 1693"/>
                <a:gd name="T23" fmla="*/ 442 h 1683"/>
                <a:gd name="T24" fmla="*/ 1242 w 1693"/>
                <a:gd name="T25" fmla="*/ 435 h 1683"/>
                <a:gd name="T26" fmla="*/ 1297 w 1693"/>
                <a:gd name="T27" fmla="*/ 355 h 1683"/>
                <a:gd name="T28" fmla="*/ 1455 w 1693"/>
                <a:gd name="T29" fmla="*/ 308 h 1683"/>
                <a:gd name="T30" fmla="*/ 1684 w 1693"/>
                <a:gd name="T31" fmla="*/ 419 h 1683"/>
                <a:gd name="T32" fmla="*/ 1510 w 1693"/>
                <a:gd name="T33" fmla="*/ 435 h 1683"/>
                <a:gd name="T34" fmla="*/ 1392 w 1693"/>
                <a:gd name="T35" fmla="*/ 672 h 1683"/>
                <a:gd name="T36" fmla="*/ 1297 w 1693"/>
                <a:gd name="T37" fmla="*/ 766 h 1683"/>
                <a:gd name="T38" fmla="*/ 1257 w 1693"/>
                <a:gd name="T39" fmla="*/ 854 h 1683"/>
                <a:gd name="T40" fmla="*/ 1194 w 1693"/>
                <a:gd name="T41" fmla="*/ 941 h 1683"/>
                <a:gd name="T42" fmla="*/ 1052 w 1693"/>
                <a:gd name="T43" fmla="*/ 925 h 1683"/>
                <a:gd name="T44" fmla="*/ 965 w 1693"/>
                <a:gd name="T45" fmla="*/ 1201 h 1683"/>
                <a:gd name="T46" fmla="*/ 902 w 1693"/>
                <a:gd name="T47" fmla="*/ 1359 h 1683"/>
                <a:gd name="T48" fmla="*/ 862 w 1693"/>
                <a:gd name="T49" fmla="*/ 1478 h 1683"/>
                <a:gd name="T50" fmla="*/ 712 w 1693"/>
                <a:gd name="T51" fmla="*/ 1540 h 1683"/>
                <a:gd name="T52" fmla="*/ 569 w 1693"/>
                <a:gd name="T53" fmla="*/ 1619 h 1683"/>
                <a:gd name="T54" fmla="*/ 459 w 1693"/>
                <a:gd name="T55" fmla="*/ 1682 h 1683"/>
                <a:gd name="T56" fmla="*/ 127 w 1693"/>
                <a:gd name="T57" fmla="*/ 956 h 1683"/>
                <a:gd name="T58" fmla="*/ 95 w 1693"/>
                <a:gd name="T59" fmla="*/ 1106 h 1683"/>
                <a:gd name="T60" fmla="*/ 103 w 1693"/>
                <a:gd name="T61" fmla="*/ 1383 h 1683"/>
                <a:gd name="T62" fmla="*/ 301 w 1693"/>
                <a:gd name="T63" fmla="*/ 1548 h 1683"/>
                <a:gd name="T64" fmla="*/ 459 w 1693"/>
                <a:gd name="T65" fmla="*/ 1675 h 1683"/>
                <a:gd name="T66" fmla="*/ 569 w 1693"/>
                <a:gd name="T67" fmla="*/ 1611 h 1683"/>
                <a:gd name="T68" fmla="*/ 712 w 1693"/>
                <a:gd name="T69" fmla="*/ 1532 h 1683"/>
                <a:gd name="T70" fmla="*/ 862 w 1693"/>
                <a:gd name="T71" fmla="*/ 1478 h 1683"/>
                <a:gd name="T72" fmla="*/ 902 w 1693"/>
                <a:gd name="T73" fmla="*/ 1367 h 1683"/>
                <a:gd name="T74" fmla="*/ 965 w 1693"/>
                <a:gd name="T75" fmla="*/ 1193 h 1683"/>
                <a:gd name="T76" fmla="*/ 1044 w 1693"/>
                <a:gd name="T77" fmla="*/ 917 h 1683"/>
                <a:gd name="T78" fmla="*/ 1186 w 1693"/>
                <a:gd name="T79" fmla="*/ 941 h 1683"/>
                <a:gd name="T80" fmla="*/ 1242 w 1693"/>
                <a:gd name="T81" fmla="*/ 838 h 1683"/>
                <a:gd name="T82" fmla="*/ 1265 w 1693"/>
                <a:gd name="T83" fmla="*/ 759 h 1683"/>
                <a:gd name="T84" fmla="*/ 1376 w 1693"/>
                <a:gd name="T85" fmla="*/ 672 h 1683"/>
                <a:gd name="T86" fmla="*/ 1479 w 1693"/>
                <a:gd name="T87" fmla="*/ 403 h 1683"/>
                <a:gd name="T88" fmla="*/ 1676 w 1693"/>
                <a:gd name="T89" fmla="*/ 426 h 1683"/>
                <a:gd name="T90" fmla="*/ 1502 w 1693"/>
                <a:gd name="T91" fmla="*/ 292 h 1683"/>
                <a:gd name="T92" fmla="*/ 1337 w 1693"/>
                <a:gd name="T93" fmla="*/ 387 h 1683"/>
                <a:gd name="T94" fmla="*/ 1250 w 1693"/>
                <a:gd name="T95" fmla="*/ 435 h 1683"/>
                <a:gd name="T96" fmla="*/ 1060 w 1693"/>
                <a:gd name="T97" fmla="*/ 593 h 1683"/>
                <a:gd name="T98" fmla="*/ 546 w 1693"/>
                <a:gd name="T99" fmla="*/ 15 h 1683"/>
                <a:gd name="T100" fmla="*/ 569 w 1693"/>
                <a:gd name="T101" fmla="*/ 166 h 1683"/>
                <a:gd name="T102" fmla="*/ 538 w 1693"/>
                <a:gd name="T103" fmla="*/ 340 h 1683"/>
                <a:gd name="T104" fmla="*/ 404 w 1693"/>
                <a:gd name="T105" fmla="*/ 640 h 1683"/>
                <a:gd name="T106" fmla="*/ 317 w 1693"/>
                <a:gd name="T107" fmla="*/ 624 h 1683"/>
                <a:gd name="T108" fmla="*/ 238 w 1693"/>
                <a:gd name="T109" fmla="*/ 877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93" h="1683">
                  <a:moveTo>
                    <a:pt x="459" y="1682"/>
                  </a:moveTo>
                  <a:lnTo>
                    <a:pt x="459" y="1682"/>
                  </a:lnTo>
                  <a:cubicBezTo>
                    <a:pt x="451" y="1682"/>
                    <a:pt x="443" y="1675"/>
                    <a:pt x="435" y="1667"/>
                  </a:cubicBezTo>
                  <a:cubicBezTo>
                    <a:pt x="427" y="1651"/>
                    <a:pt x="404" y="1627"/>
                    <a:pt x="356" y="1619"/>
                  </a:cubicBezTo>
                  <a:cubicBezTo>
                    <a:pt x="325" y="1611"/>
                    <a:pt x="309" y="1604"/>
                    <a:pt x="301" y="1595"/>
                  </a:cubicBezTo>
                  <a:cubicBezTo>
                    <a:pt x="293" y="1588"/>
                    <a:pt x="293" y="1580"/>
                    <a:pt x="293" y="1572"/>
                  </a:cubicBezTo>
                  <a:cubicBezTo>
                    <a:pt x="293" y="1564"/>
                    <a:pt x="301" y="1556"/>
                    <a:pt x="293" y="1548"/>
                  </a:cubicBezTo>
                  <a:cubicBezTo>
                    <a:pt x="277" y="1532"/>
                    <a:pt x="269" y="1532"/>
                    <a:pt x="253" y="1524"/>
                  </a:cubicBezTo>
                  <a:cubicBezTo>
                    <a:pt x="238" y="1524"/>
                    <a:pt x="214" y="1524"/>
                    <a:pt x="182" y="1509"/>
                  </a:cubicBezTo>
                  <a:cubicBezTo>
                    <a:pt x="135" y="1485"/>
                    <a:pt x="127" y="1446"/>
                    <a:pt x="111" y="1423"/>
                  </a:cubicBezTo>
                  <a:cubicBezTo>
                    <a:pt x="111" y="1415"/>
                    <a:pt x="103" y="1399"/>
                    <a:pt x="103" y="1391"/>
                  </a:cubicBezTo>
                  <a:cubicBezTo>
                    <a:pt x="95" y="1383"/>
                    <a:pt x="95" y="1383"/>
                    <a:pt x="95" y="1383"/>
                  </a:cubicBezTo>
                  <a:cubicBezTo>
                    <a:pt x="79" y="1352"/>
                    <a:pt x="64" y="1328"/>
                    <a:pt x="40" y="1304"/>
                  </a:cubicBezTo>
                  <a:cubicBezTo>
                    <a:pt x="8" y="1280"/>
                    <a:pt x="0" y="1185"/>
                    <a:pt x="0" y="1178"/>
                  </a:cubicBezTo>
                  <a:cubicBezTo>
                    <a:pt x="0" y="1162"/>
                    <a:pt x="48" y="1154"/>
                    <a:pt x="64" y="1154"/>
                  </a:cubicBezTo>
                  <a:cubicBezTo>
                    <a:pt x="87" y="1146"/>
                    <a:pt x="87" y="1146"/>
                    <a:pt x="87" y="1114"/>
                  </a:cubicBezTo>
                  <a:cubicBezTo>
                    <a:pt x="87" y="1106"/>
                    <a:pt x="87" y="1106"/>
                    <a:pt x="87" y="1106"/>
                  </a:cubicBezTo>
                  <a:cubicBezTo>
                    <a:pt x="87" y="1083"/>
                    <a:pt x="95" y="1075"/>
                    <a:pt x="111" y="1075"/>
                  </a:cubicBezTo>
                  <a:lnTo>
                    <a:pt x="119" y="1075"/>
                  </a:lnTo>
                  <a:cubicBezTo>
                    <a:pt x="127" y="1067"/>
                    <a:pt x="127" y="1067"/>
                    <a:pt x="127" y="1067"/>
                  </a:cubicBezTo>
                  <a:cubicBezTo>
                    <a:pt x="135" y="1051"/>
                    <a:pt x="127" y="1027"/>
                    <a:pt x="119" y="1004"/>
                  </a:cubicBezTo>
                  <a:cubicBezTo>
                    <a:pt x="111" y="988"/>
                    <a:pt x="119" y="972"/>
                    <a:pt x="119" y="956"/>
                  </a:cubicBezTo>
                  <a:cubicBezTo>
                    <a:pt x="127" y="941"/>
                    <a:pt x="127" y="932"/>
                    <a:pt x="127" y="917"/>
                  </a:cubicBezTo>
                  <a:cubicBezTo>
                    <a:pt x="127" y="893"/>
                    <a:pt x="151" y="854"/>
                    <a:pt x="158" y="838"/>
                  </a:cubicBezTo>
                  <a:cubicBezTo>
                    <a:pt x="167" y="838"/>
                    <a:pt x="167" y="838"/>
                    <a:pt x="174" y="838"/>
                  </a:cubicBezTo>
                  <a:cubicBezTo>
                    <a:pt x="182" y="838"/>
                    <a:pt x="198" y="846"/>
                    <a:pt x="206" y="861"/>
                  </a:cubicBezTo>
                  <a:cubicBezTo>
                    <a:pt x="214" y="861"/>
                    <a:pt x="222" y="869"/>
                    <a:pt x="230" y="877"/>
                  </a:cubicBezTo>
                  <a:lnTo>
                    <a:pt x="230" y="877"/>
                  </a:lnTo>
                  <a:cubicBezTo>
                    <a:pt x="238" y="869"/>
                    <a:pt x="230" y="790"/>
                    <a:pt x="222" y="751"/>
                  </a:cubicBezTo>
                  <a:cubicBezTo>
                    <a:pt x="214" y="719"/>
                    <a:pt x="245" y="703"/>
                    <a:pt x="269" y="695"/>
                  </a:cubicBezTo>
                  <a:cubicBezTo>
                    <a:pt x="269" y="695"/>
                    <a:pt x="277" y="695"/>
                    <a:pt x="285" y="695"/>
                  </a:cubicBezTo>
                  <a:cubicBezTo>
                    <a:pt x="301" y="688"/>
                    <a:pt x="301" y="664"/>
                    <a:pt x="301" y="648"/>
                  </a:cubicBezTo>
                  <a:cubicBezTo>
                    <a:pt x="301" y="640"/>
                    <a:pt x="309" y="632"/>
                    <a:pt x="309" y="624"/>
                  </a:cubicBezTo>
                  <a:cubicBezTo>
                    <a:pt x="309" y="608"/>
                    <a:pt x="317" y="601"/>
                    <a:pt x="325" y="601"/>
                  </a:cubicBezTo>
                  <a:cubicBezTo>
                    <a:pt x="332" y="601"/>
                    <a:pt x="340" y="608"/>
                    <a:pt x="356" y="624"/>
                  </a:cubicBezTo>
                  <a:cubicBezTo>
                    <a:pt x="364" y="624"/>
                    <a:pt x="364" y="624"/>
                    <a:pt x="372" y="632"/>
                  </a:cubicBezTo>
                  <a:cubicBezTo>
                    <a:pt x="372" y="632"/>
                    <a:pt x="380" y="640"/>
                    <a:pt x="388" y="640"/>
                  </a:cubicBezTo>
                  <a:cubicBezTo>
                    <a:pt x="396" y="640"/>
                    <a:pt x="396" y="632"/>
                    <a:pt x="404" y="632"/>
                  </a:cubicBezTo>
                  <a:cubicBezTo>
                    <a:pt x="411" y="632"/>
                    <a:pt x="419" y="624"/>
                    <a:pt x="427" y="624"/>
                  </a:cubicBezTo>
                  <a:cubicBezTo>
                    <a:pt x="443" y="616"/>
                    <a:pt x="467" y="585"/>
                    <a:pt x="483" y="553"/>
                  </a:cubicBezTo>
                  <a:cubicBezTo>
                    <a:pt x="491" y="545"/>
                    <a:pt x="498" y="529"/>
                    <a:pt x="506" y="521"/>
                  </a:cubicBezTo>
                  <a:cubicBezTo>
                    <a:pt x="530" y="498"/>
                    <a:pt x="522" y="435"/>
                    <a:pt x="514" y="379"/>
                  </a:cubicBezTo>
                  <a:cubicBezTo>
                    <a:pt x="506" y="340"/>
                    <a:pt x="522" y="332"/>
                    <a:pt x="538" y="332"/>
                  </a:cubicBezTo>
                  <a:cubicBezTo>
                    <a:pt x="546" y="332"/>
                    <a:pt x="554" y="324"/>
                    <a:pt x="554" y="324"/>
                  </a:cubicBezTo>
                  <a:cubicBezTo>
                    <a:pt x="562" y="316"/>
                    <a:pt x="554" y="268"/>
                    <a:pt x="554" y="237"/>
                  </a:cubicBezTo>
                  <a:cubicBezTo>
                    <a:pt x="554" y="221"/>
                    <a:pt x="546" y="205"/>
                    <a:pt x="546" y="197"/>
                  </a:cubicBezTo>
                  <a:cubicBezTo>
                    <a:pt x="546" y="166"/>
                    <a:pt x="546" y="166"/>
                    <a:pt x="562" y="166"/>
                  </a:cubicBezTo>
                  <a:lnTo>
                    <a:pt x="569" y="158"/>
                  </a:lnTo>
                  <a:cubicBezTo>
                    <a:pt x="578" y="158"/>
                    <a:pt x="569" y="134"/>
                    <a:pt x="562" y="118"/>
                  </a:cubicBezTo>
                  <a:cubicBezTo>
                    <a:pt x="562" y="110"/>
                    <a:pt x="554" y="102"/>
                    <a:pt x="554" y="87"/>
                  </a:cubicBezTo>
                  <a:cubicBezTo>
                    <a:pt x="554" y="79"/>
                    <a:pt x="546" y="63"/>
                    <a:pt x="546" y="47"/>
                  </a:cubicBezTo>
                  <a:cubicBezTo>
                    <a:pt x="546" y="39"/>
                    <a:pt x="538" y="24"/>
                    <a:pt x="538" y="15"/>
                  </a:cubicBezTo>
                  <a:lnTo>
                    <a:pt x="538" y="8"/>
                  </a:lnTo>
                  <a:cubicBezTo>
                    <a:pt x="546" y="0"/>
                    <a:pt x="554" y="0"/>
                    <a:pt x="56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657" y="419"/>
                    <a:pt x="657" y="419"/>
                    <a:pt x="657" y="419"/>
                  </a:cubicBezTo>
                  <a:cubicBezTo>
                    <a:pt x="1020" y="348"/>
                    <a:pt x="1020" y="348"/>
                    <a:pt x="1020" y="348"/>
                  </a:cubicBezTo>
                  <a:cubicBezTo>
                    <a:pt x="1060" y="577"/>
                    <a:pt x="1060" y="577"/>
                    <a:pt x="1060" y="577"/>
                  </a:cubicBezTo>
                  <a:cubicBezTo>
                    <a:pt x="1178" y="442"/>
                    <a:pt x="1178" y="442"/>
                    <a:pt x="1178" y="442"/>
                  </a:cubicBezTo>
                  <a:lnTo>
                    <a:pt x="1178" y="442"/>
                  </a:lnTo>
                  <a:cubicBezTo>
                    <a:pt x="1178" y="442"/>
                    <a:pt x="1202" y="435"/>
                    <a:pt x="1218" y="435"/>
                  </a:cubicBezTo>
                  <a:cubicBezTo>
                    <a:pt x="1226" y="435"/>
                    <a:pt x="1226" y="442"/>
                    <a:pt x="1234" y="442"/>
                  </a:cubicBezTo>
                  <a:cubicBezTo>
                    <a:pt x="1234" y="450"/>
                    <a:pt x="1234" y="450"/>
                    <a:pt x="1234" y="450"/>
                  </a:cubicBezTo>
                  <a:lnTo>
                    <a:pt x="1242" y="435"/>
                  </a:lnTo>
                  <a:lnTo>
                    <a:pt x="1242" y="435"/>
                  </a:lnTo>
                  <a:cubicBezTo>
                    <a:pt x="1242" y="426"/>
                    <a:pt x="1250" y="419"/>
                    <a:pt x="1250" y="411"/>
                  </a:cubicBezTo>
                  <a:cubicBezTo>
                    <a:pt x="1265" y="363"/>
                    <a:pt x="1273" y="348"/>
                    <a:pt x="1289" y="348"/>
                  </a:cubicBezTo>
                  <a:lnTo>
                    <a:pt x="1289" y="348"/>
                  </a:lnTo>
                  <a:cubicBezTo>
                    <a:pt x="1297" y="348"/>
                    <a:pt x="1297" y="355"/>
                    <a:pt x="1297" y="355"/>
                  </a:cubicBezTo>
                  <a:cubicBezTo>
                    <a:pt x="1305" y="371"/>
                    <a:pt x="1313" y="379"/>
                    <a:pt x="1337" y="379"/>
                  </a:cubicBezTo>
                  <a:cubicBezTo>
                    <a:pt x="1360" y="387"/>
                    <a:pt x="1368" y="371"/>
                    <a:pt x="1384" y="355"/>
                  </a:cubicBezTo>
                  <a:cubicBezTo>
                    <a:pt x="1384" y="348"/>
                    <a:pt x="1392" y="340"/>
                    <a:pt x="1400" y="340"/>
                  </a:cubicBezTo>
                  <a:cubicBezTo>
                    <a:pt x="1408" y="332"/>
                    <a:pt x="1415" y="332"/>
                    <a:pt x="1423" y="332"/>
                  </a:cubicBezTo>
                  <a:cubicBezTo>
                    <a:pt x="1439" y="324"/>
                    <a:pt x="1447" y="316"/>
                    <a:pt x="1455" y="308"/>
                  </a:cubicBezTo>
                  <a:cubicBezTo>
                    <a:pt x="1463" y="300"/>
                    <a:pt x="1487" y="292"/>
                    <a:pt x="1502" y="292"/>
                  </a:cubicBezTo>
                  <a:cubicBezTo>
                    <a:pt x="1510" y="292"/>
                    <a:pt x="1510" y="292"/>
                    <a:pt x="1518" y="292"/>
                  </a:cubicBezTo>
                  <a:cubicBezTo>
                    <a:pt x="1534" y="300"/>
                    <a:pt x="1558" y="300"/>
                    <a:pt x="1581" y="300"/>
                  </a:cubicBezTo>
                  <a:cubicBezTo>
                    <a:pt x="1613" y="300"/>
                    <a:pt x="1637" y="324"/>
                    <a:pt x="1645" y="340"/>
                  </a:cubicBezTo>
                  <a:cubicBezTo>
                    <a:pt x="1645" y="363"/>
                    <a:pt x="1676" y="403"/>
                    <a:pt x="1684" y="419"/>
                  </a:cubicBezTo>
                  <a:lnTo>
                    <a:pt x="1684" y="419"/>
                  </a:lnTo>
                  <a:cubicBezTo>
                    <a:pt x="1692" y="411"/>
                    <a:pt x="1692" y="411"/>
                    <a:pt x="1692" y="411"/>
                  </a:cubicBezTo>
                  <a:cubicBezTo>
                    <a:pt x="1692" y="419"/>
                    <a:pt x="1692" y="419"/>
                    <a:pt x="1692" y="419"/>
                  </a:cubicBezTo>
                  <a:cubicBezTo>
                    <a:pt x="1668" y="474"/>
                    <a:pt x="1637" y="506"/>
                    <a:pt x="1613" y="498"/>
                  </a:cubicBezTo>
                  <a:cubicBezTo>
                    <a:pt x="1590" y="490"/>
                    <a:pt x="1542" y="458"/>
                    <a:pt x="1510" y="435"/>
                  </a:cubicBezTo>
                  <a:cubicBezTo>
                    <a:pt x="1495" y="426"/>
                    <a:pt x="1479" y="411"/>
                    <a:pt x="1479" y="411"/>
                  </a:cubicBezTo>
                  <a:cubicBezTo>
                    <a:pt x="1471" y="411"/>
                    <a:pt x="1463" y="411"/>
                    <a:pt x="1463" y="411"/>
                  </a:cubicBezTo>
                  <a:cubicBezTo>
                    <a:pt x="1455" y="426"/>
                    <a:pt x="1447" y="450"/>
                    <a:pt x="1447" y="482"/>
                  </a:cubicBezTo>
                  <a:cubicBezTo>
                    <a:pt x="1447" y="529"/>
                    <a:pt x="1447" y="577"/>
                    <a:pt x="1431" y="624"/>
                  </a:cubicBezTo>
                  <a:cubicBezTo>
                    <a:pt x="1423" y="672"/>
                    <a:pt x="1415" y="672"/>
                    <a:pt x="1392" y="672"/>
                  </a:cubicBezTo>
                  <a:cubicBezTo>
                    <a:pt x="1392" y="672"/>
                    <a:pt x="1384" y="679"/>
                    <a:pt x="1376" y="679"/>
                  </a:cubicBezTo>
                  <a:cubicBezTo>
                    <a:pt x="1352" y="679"/>
                    <a:pt x="1352" y="703"/>
                    <a:pt x="1352" y="719"/>
                  </a:cubicBezTo>
                  <a:cubicBezTo>
                    <a:pt x="1352" y="735"/>
                    <a:pt x="1352" y="743"/>
                    <a:pt x="1344" y="751"/>
                  </a:cubicBezTo>
                  <a:cubicBezTo>
                    <a:pt x="1344" y="766"/>
                    <a:pt x="1328" y="766"/>
                    <a:pt x="1321" y="766"/>
                  </a:cubicBezTo>
                  <a:cubicBezTo>
                    <a:pt x="1313" y="766"/>
                    <a:pt x="1305" y="766"/>
                    <a:pt x="1297" y="766"/>
                  </a:cubicBezTo>
                  <a:cubicBezTo>
                    <a:pt x="1289" y="766"/>
                    <a:pt x="1273" y="759"/>
                    <a:pt x="1265" y="766"/>
                  </a:cubicBezTo>
                  <a:cubicBezTo>
                    <a:pt x="1257" y="766"/>
                    <a:pt x="1257" y="766"/>
                    <a:pt x="1257" y="766"/>
                  </a:cubicBezTo>
                  <a:cubicBezTo>
                    <a:pt x="1257" y="766"/>
                    <a:pt x="1257" y="774"/>
                    <a:pt x="1257" y="782"/>
                  </a:cubicBezTo>
                  <a:cubicBezTo>
                    <a:pt x="1265" y="790"/>
                    <a:pt x="1265" y="806"/>
                    <a:pt x="1265" y="822"/>
                  </a:cubicBezTo>
                  <a:cubicBezTo>
                    <a:pt x="1265" y="838"/>
                    <a:pt x="1265" y="854"/>
                    <a:pt x="1257" y="854"/>
                  </a:cubicBezTo>
                  <a:cubicBezTo>
                    <a:pt x="1250" y="854"/>
                    <a:pt x="1242" y="854"/>
                    <a:pt x="1234" y="846"/>
                  </a:cubicBezTo>
                  <a:cubicBezTo>
                    <a:pt x="1234" y="838"/>
                    <a:pt x="1226" y="846"/>
                    <a:pt x="1218" y="854"/>
                  </a:cubicBezTo>
                  <a:cubicBezTo>
                    <a:pt x="1210" y="861"/>
                    <a:pt x="1202" y="885"/>
                    <a:pt x="1202" y="893"/>
                  </a:cubicBezTo>
                  <a:lnTo>
                    <a:pt x="1202" y="893"/>
                  </a:lnTo>
                  <a:cubicBezTo>
                    <a:pt x="1202" y="917"/>
                    <a:pt x="1202" y="932"/>
                    <a:pt x="1194" y="941"/>
                  </a:cubicBezTo>
                  <a:cubicBezTo>
                    <a:pt x="1194" y="948"/>
                    <a:pt x="1186" y="948"/>
                    <a:pt x="1186" y="948"/>
                  </a:cubicBezTo>
                  <a:cubicBezTo>
                    <a:pt x="1170" y="948"/>
                    <a:pt x="1147" y="925"/>
                    <a:pt x="1123" y="909"/>
                  </a:cubicBezTo>
                  <a:cubicBezTo>
                    <a:pt x="1123" y="901"/>
                    <a:pt x="1123" y="901"/>
                    <a:pt x="1123" y="901"/>
                  </a:cubicBezTo>
                  <a:cubicBezTo>
                    <a:pt x="1107" y="893"/>
                    <a:pt x="1099" y="893"/>
                    <a:pt x="1075" y="909"/>
                  </a:cubicBezTo>
                  <a:cubicBezTo>
                    <a:pt x="1068" y="917"/>
                    <a:pt x="1060" y="917"/>
                    <a:pt x="1052" y="925"/>
                  </a:cubicBezTo>
                  <a:cubicBezTo>
                    <a:pt x="1028" y="941"/>
                    <a:pt x="1028" y="956"/>
                    <a:pt x="1028" y="988"/>
                  </a:cubicBezTo>
                  <a:cubicBezTo>
                    <a:pt x="1028" y="1004"/>
                    <a:pt x="1028" y="1027"/>
                    <a:pt x="1020" y="1051"/>
                  </a:cubicBezTo>
                  <a:cubicBezTo>
                    <a:pt x="1012" y="1083"/>
                    <a:pt x="1004" y="1099"/>
                    <a:pt x="1004" y="1106"/>
                  </a:cubicBezTo>
                  <a:cubicBezTo>
                    <a:pt x="997" y="1114"/>
                    <a:pt x="997" y="1114"/>
                    <a:pt x="997" y="1138"/>
                  </a:cubicBezTo>
                  <a:cubicBezTo>
                    <a:pt x="989" y="1170"/>
                    <a:pt x="989" y="1178"/>
                    <a:pt x="965" y="1201"/>
                  </a:cubicBezTo>
                  <a:cubicBezTo>
                    <a:pt x="965" y="1201"/>
                    <a:pt x="957" y="1209"/>
                    <a:pt x="957" y="1217"/>
                  </a:cubicBezTo>
                  <a:cubicBezTo>
                    <a:pt x="941" y="1241"/>
                    <a:pt x="933" y="1249"/>
                    <a:pt x="925" y="1272"/>
                  </a:cubicBezTo>
                  <a:cubicBezTo>
                    <a:pt x="917" y="1288"/>
                    <a:pt x="910" y="1304"/>
                    <a:pt x="894" y="1328"/>
                  </a:cubicBezTo>
                  <a:cubicBezTo>
                    <a:pt x="886" y="1344"/>
                    <a:pt x="886" y="1352"/>
                    <a:pt x="886" y="1359"/>
                  </a:cubicBezTo>
                  <a:cubicBezTo>
                    <a:pt x="886" y="1359"/>
                    <a:pt x="894" y="1359"/>
                    <a:pt x="902" y="1359"/>
                  </a:cubicBezTo>
                  <a:cubicBezTo>
                    <a:pt x="910" y="1359"/>
                    <a:pt x="925" y="1359"/>
                    <a:pt x="933" y="1367"/>
                  </a:cubicBezTo>
                  <a:cubicBezTo>
                    <a:pt x="949" y="1375"/>
                    <a:pt x="957" y="1383"/>
                    <a:pt x="957" y="1391"/>
                  </a:cubicBezTo>
                  <a:cubicBezTo>
                    <a:pt x="957" y="1399"/>
                    <a:pt x="933" y="1399"/>
                    <a:pt x="925" y="1399"/>
                  </a:cubicBezTo>
                  <a:cubicBezTo>
                    <a:pt x="917" y="1399"/>
                    <a:pt x="910" y="1415"/>
                    <a:pt x="902" y="1431"/>
                  </a:cubicBezTo>
                  <a:cubicBezTo>
                    <a:pt x="894" y="1454"/>
                    <a:pt x="886" y="1470"/>
                    <a:pt x="862" y="1478"/>
                  </a:cubicBezTo>
                  <a:cubicBezTo>
                    <a:pt x="854" y="1485"/>
                    <a:pt x="846" y="1485"/>
                    <a:pt x="838" y="1485"/>
                  </a:cubicBezTo>
                  <a:lnTo>
                    <a:pt x="831" y="1485"/>
                  </a:lnTo>
                  <a:cubicBezTo>
                    <a:pt x="822" y="1485"/>
                    <a:pt x="822" y="1485"/>
                    <a:pt x="822" y="1485"/>
                  </a:cubicBezTo>
                  <a:lnTo>
                    <a:pt x="822" y="1485"/>
                  </a:lnTo>
                  <a:cubicBezTo>
                    <a:pt x="831" y="1517"/>
                    <a:pt x="783" y="1524"/>
                    <a:pt x="712" y="1540"/>
                  </a:cubicBezTo>
                  <a:cubicBezTo>
                    <a:pt x="704" y="1540"/>
                    <a:pt x="704" y="1540"/>
                    <a:pt x="704" y="1540"/>
                  </a:cubicBezTo>
                  <a:cubicBezTo>
                    <a:pt x="680" y="1548"/>
                    <a:pt x="672" y="1548"/>
                    <a:pt x="672" y="1548"/>
                  </a:cubicBezTo>
                  <a:cubicBezTo>
                    <a:pt x="672" y="1556"/>
                    <a:pt x="672" y="1556"/>
                    <a:pt x="680" y="1556"/>
                  </a:cubicBezTo>
                  <a:cubicBezTo>
                    <a:pt x="680" y="1564"/>
                    <a:pt x="688" y="1572"/>
                    <a:pt x="680" y="1580"/>
                  </a:cubicBezTo>
                  <a:cubicBezTo>
                    <a:pt x="664" y="1588"/>
                    <a:pt x="625" y="1619"/>
                    <a:pt x="569" y="1619"/>
                  </a:cubicBezTo>
                  <a:cubicBezTo>
                    <a:pt x="562" y="1619"/>
                    <a:pt x="546" y="1611"/>
                    <a:pt x="538" y="1611"/>
                  </a:cubicBezTo>
                  <a:cubicBezTo>
                    <a:pt x="522" y="1611"/>
                    <a:pt x="514" y="1604"/>
                    <a:pt x="506" y="1604"/>
                  </a:cubicBezTo>
                  <a:cubicBezTo>
                    <a:pt x="498" y="1604"/>
                    <a:pt x="498" y="1611"/>
                    <a:pt x="498" y="1619"/>
                  </a:cubicBezTo>
                  <a:cubicBezTo>
                    <a:pt x="498" y="1627"/>
                    <a:pt x="498" y="1643"/>
                    <a:pt x="483" y="1667"/>
                  </a:cubicBezTo>
                  <a:cubicBezTo>
                    <a:pt x="475" y="1675"/>
                    <a:pt x="467" y="1682"/>
                    <a:pt x="459" y="1682"/>
                  </a:cubicBezTo>
                  <a:close/>
                  <a:moveTo>
                    <a:pt x="174" y="846"/>
                  </a:moveTo>
                  <a:lnTo>
                    <a:pt x="174" y="846"/>
                  </a:lnTo>
                  <a:cubicBezTo>
                    <a:pt x="167" y="846"/>
                    <a:pt x="167" y="846"/>
                    <a:pt x="167" y="846"/>
                  </a:cubicBezTo>
                  <a:cubicBezTo>
                    <a:pt x="151" y="854"/>
                    <a:pt x="135" y="893"/>
                    <a:pt x="135" y="917"/>
                  </a:cubicBezTo>
                  <a:cubicBezTo>
                    <a:pt x="135" y="932"/>
                    <a:pt x="135" y="948"/>
                    <a:pt x="127" y="956"/>
                  </a:cubicBezTo>
                  <a:cubicBezTo>
                    <a:pt x="127" y="972"/>
                    <a:pt x="119" y="988"/>
                    <a:pt x="127" y="1004"/>
                  </a:cubicBezTo>
                  <a:cubicBezTo>
                    <a:pt x="135" y="1012"/>
                    <a:pt x="143" y="1043"/>
                    <a:pt x="135" y="1067"/>
                  </a:cubicBezTo>
                  <a:cubicBezTo>
                    <a:pt x="135" y="1075"/>
                    <a:pt x="127" y="1075"/>
                    <a:pt x="127" y="1075"/>
                  </a:cubicBezTo>
                  <a:cubicBezTo>
                    <a:pt x="119" y="1083"/>
                    <a:pt x="111" y="1083"/>
                    <a:pt x="111" y="1083"/>
                  </a:cubicBezTo>
                  <a:cubicBezTo>
                    <a:pt x="95" y="1083"/>
                    <a:pt x="95" y="1083"/>
                    <a:pt x="95" y="1106"/>
                  </a:cubicBezTo>
                  <a:cubicBezTo>
                    <a:pt x="95" y="1114"/>
                    <a:pt x="95" y="1114"/>
                    <a:pt x="95" y="1114"/>
                  </a:cubicBezTo>
                  <a:cubicBezTo>
                    <a:pt x="95" y="1146"/>
                    <a:pt x="95" y="1154"/>
                    <a:pt x="64" y="1162"/>
                  </a:cubicBezTo>
                  <a:cubicBezTo>
                    <a:pt x="32" y="1162"/>
                    <a:pt x="8" y="1178"/>
                    <a:pt x="8" y="1178"/>
                  </a:cubicBezTo>
                  <a:cubicBezTo>
                    <a:pt x="8" y="1193"/>
                    <a:pt x="16" y="1280"/>
                    <a:pt x="48" y="1304"/>
                  </a:cubicBezTo>
                  <a:cubicBezTo>
                    <a:pt x="72" y="1320"/>
                    <a:pt x="87" y="1352"/>
                    <a:pt x="103" y="1383"/>
                  </a:cubicBezTo>
                  <a:cubicBezTo>
                    <a:pt x="111" y="1391"/>
                    <a:pt x="111" y="1391"/>
                    <a:pt x="111" y="1391"/>
                  </a:cubicBezTo>
                  <a:cubicBezTo>
                    <a:pt x="111" y="1399"/>
                    <a:pt x="119" y="1407"/>
                    <a:pt x="119" y="1415"/>
                  </a:cubicBezTo>
                  <a:cubicBezTo>
                    <a:pt x="135" y="1446"/>
                    <a:pt x="143" y="1478"/>
                    <a:pt x="190" y="1501"/>
                  </a:cubicBezTo>
                  <a:cubicBezTo>
                    <a:pt x="214" y="1517"/>
                    <a:pt x="238" y="1517"/>
                    <a:pt x="253" y="1517"/>
                  </a:cubicBezTo>
                  <a:cubicBezTo>
                    <a:pt x="269" y="1524"/>
                    <a:pt x="285" y="1524"/>
                    <a:pt x="301" y="1548"/>
                  </a:cubicBezTo>
                  <a:cubicBezTo>
                    <a:pt x="309" y="1556"/>
                    <a:pt x="301" y="1572"/>
                    <a:pt x="301" y="1580"/>
                  </a:cubicBezTo>
                  <a:cubicBezTo>
                    <a:pt x="301" y="1588"/>
                    <a:pt x="301" y="1588"/>
                    <a:pt x="301" y="1595"/>
                  </a:cubicBezTo>
                  <a:cubicBezTo>
                    <a:pt x="309" y="1604"/>
                    <a:pt x="325" y="1604"/>
                    <a:pt x="356" y="1611"/>
                  </a:cubicBezTo>
                  <a:cubicBezTo>
                    <a:pt x="404" y="1627"/>
                    <a:pt x="427" y="1643"/>
                    <a:pt x="443" y="1659"/>
                  </a:cubicBezTo>
                  <a:cubicBezTo>
                    <a:pt x="451" y="1667"/>
                    <a:pt x="459" y="1675"/>
                    <a:pt x="459" y="1675"/>
                  </a:cubicBezTo>
                  <a:cubicBezTo>
                    <a:pt x="467" y="1675"/>
                    <a:pt x="467" y="1667"/>
                    <a:pt x="475" y="1659"/>
                  </a:cubicBezTo>
                  <a:cubicBezTo>
                    <a:pt x="491" y="1643"/>
                    <a:pt x="491" y="1627"/>
                    <a:pt x="491" y="1619"/>
                  </a:cubicBezTo>
                  <a:cubicBezTo>
                    <a:pt x="491" y="1604"/>
                    <a:pt x="498" y="1595"/>
                    <a:pt x="506" y="1595"/>
                  </a:cubicBezTo>
                  <a:cubicBezTo>
                    <a:pt x="514" y="1595"/>
                    <a:pt x="522" y="1604"/>
                    <a:pt x="538" y="1604"/>
                  </a:cubicBezTo>
                  <a:cubicBezTo>
                    <a:pt x="546" y="1604"/>
                    <a:pt x="562" y="1611"/>
                    <a:pt x="569" y="1611"/>
                  </a:cubicBezTo>
                  <a:cubicBezTo>
                    <a:pt x="617" y="1611"/>
                    <a:pt x="664" y="1588"/>
                    <a:pt x="672" y="1572"/>
                  </a:cubicBezTo>
                  <a:cubicBezTo>
                    <a:pt x="680" y="1572"/>
                    <a:pt x="680" y="1572"/>
                    <a:pt x="672" y="1564"/>
                  </a:cubicBezTo>
                  <a:cubicBezTo>
                    <a:pt x="664" y="1556"/>
                    <a:pt x="664" y="1556"/>
                    <a:pt x="664" y="1548"/>
                  </a:cubicBezTo>
                  <a:cubicBezTo>
                    <a:pt x="672" y="1540"/>
                    <a:pt x="680" y="1540"/>
                    <a:pt x="704" y="1532"/>
                  </a:cubicBezTo>
                  <a:cubicBezTo>
                    <a:pt x="712" y="1532"/>
                    <a:pt x="712" y="1532"/>
                    <a:pt x="712" y="1532"/>
                  </a:cubicBezTo>
                  <a:cubicBezTo>
                    <a:pt x="767" y="1517"/>
                    <a:pt x="822" y="1509"/>
                    <a:pt x="815" y="1493"/>
                  </a:cubicBezTo>
                  <a:cubicBezTo>
                    <a:pt x="815" y="1485"/>
                    <a:pt x="815" y="1485"/>
                    <a:pt x="815" y="1478"/>
                  </a:cubicBezTo>
                  <a:cubicBezTo>
                    <a:pt x="822" y="1478"/>
                    <a:pt x="822" y="1478"/>
                    <a:pt x="831" y="1478"/>
                  </a:cubicBezTo>
                  <a:lnTo>
                    <a:pt x="838" y="1478"/>
                  </a:lnTo>
                  <a:cubicBezTo>
                    <a:pt x="846" y="1478"/>
                    <a:pt x="854" y="1478"/>
                    <a:pt x="862" y="1478"/>
                  </a:cubicBezTo>
                  <a:cubicBezTo>
                    <a:pt x="878" y="1470"/>
                    <a:pt x="886" y="1446"/>
                    <a:pt x="894" y="1431"/>
                  </a:cubicBezTo>
                  <a:cubicBezTo>
                    <a:pt x="902" y="1415"/>
                    <a:pt x="910" y="1399"/>
                    <a:pt x="925" y="1399"/>
                  </a:cubicBezTo>
                  <a:cubicBezTo>
                    <a:pt x="933" y="1399"/>
                    <a:pt x="949" y="1391"/>
                    <a:pt x="949" y="1383"/>
                  </a:cubicBezTo>
                  <a:cubicBezTo>
                    <a:pt x="949" y="1383"/>
                    <a:pt x="949" y="1375"/>
                    <a:pt x="933" y="1375"/>
                  </a:cubicBezTo>
                  <a:cubicBezTo>
                    <a:pt x="917" y="1367"/>
                    <a:pt x="910" y="1367"/>
                    <a:pt x="902" y="1367"/>
                  </a:cubicBezTo>
                  <a:cubicBezTo>
                    <a:pt x="886" y="1367"/>
                    <a:pt x="878" y="1367"/>
                    <a:pt x="878" y="1359"/>
                  </a:cubicBezTo>
                  <a:cubicBezTo>
                    <a:pt x="878" y="1352"/>
                    <a:pt x="878" y="1344"/>
                    <a:pt x="894" y="1328"/>
                  </a:cubicBezTo>
                  <a:cubicBezTo>
                    <a:pt x="910" y="1304"/>
                    <a:pt x="910" y="1280"/>
                    <a:pt x="917" y="1265"/>
                  </a:cubicBezTo>
                  <a:cubicBezTo>
                    <a:pt x="925" y="1249"/>
                    <a:pt x="933" y="1233"/>
                    <a:pt x="949" y="1209"/>
                  </a:cubicBezTo>
                  <a:cubicBezTo>
                    <a:pt x="957" y="1209"/>
                    <a:pt x="957" y="1201"/>
                    <a:pt x="965" y="1193"/>
                  </a:cubicBezTo>
                  <a:cubicBezTo>
                    <a:pt x="981" y="1170"/>
                    <a:pt x="981" y="1170"/>
                    <a:pt x="989" y="1138"/>
                  </a:cubicBezTo>
                  <a:cubicBezTo>
                    <a:pt x="989" y="1114"/>
                    <a:pt x="989" y="1106"/>
                    <a:pt x="997" y="1099"/>
                  </a:cubicBezTo>
                  <a:cubicBezTo>
                    <a:pt x="1004" y="1091"/>
                    <a:pt x="1004" y="1083"/>
                    <a:pt x="1012" y="1051"/>
                  </a:cubicBezTo>
                  <a:cubicBezTo>
                    <a:pt x="1020" y="1027"/>
                    <a:pt x="1020" y="1004"/>
                    <a:pt x="1020" y="988"/>
                  </a:cubicBezTo>
                  <a:cubicBezTo>
                    <a:pt x="1020" y="956"/>
                    <a:pt x="1020" y="932"/>
                    <a:pt x="1044" y="917"/>
                  </a:cubicBezTo>
                  <a:cubicBezTo>
                    <a:pt x="1060" y="917"/>
                    <a:pt x="1068" y="909"/>
                    <a:pt x="1075" y="901"/>
                  </a:cubicBezTo>
                  <a:cubicBezTo>
                    <a:pt x="1084" y="893"/>
                    <a:pt x="1091" y="885"/>
                    <a:pt x="1107" y="885"/>
                  </a:cubicBezTo>
                  <a:cubicBezTo>
                    <a:pt x="1115" y="885"/>
                    <a:pt x="1115" y="893"/>
                    <a:pt x="1123" y="901"/>
                  </a:cubicBezTo>
                  <a:cubicBezTo>
                    <a:pt x="1131" y="901"/>
                    <a:pt x="1131" y="901"/>
                    <a:pt x="1131" y="901"/>
                  </a:cubicBezTo>
                  <a:cubicBezTo>
                    <a:pt x="1147" y="917"/>
                    <a:pt x="1170" y="941"/>
                    <a:pt x="1186" y="941"/>
                  </a:cubicBezTo>
                  <a:lnTo>
                    <a:pt x="1186" y="941"/>
                  </a:lnTo>
                  <a:cubicBezTo>
                    <a:pt x="1202" y="925"/>
                    <a:pt x="1194" y="917"/>
                    <a:pt x="1194" y="901"/>
                  </a:cubicBezTo>
                  <a:cubicBezTo>
                    <a:pt x="1194" y="893"/>
                    <a:pt x="1194" y="893"/>
                    <a:pt x="1194" y="893"/>
                  </a:cubicBezTo>
                  <a:cubicBezTo>
                    <a:pt x="1194" y="885"/>
                    <a:pt x="1202" y="861"/>
                    <a:pt x="1210" y="846"/>
                  </a:cubicBezTo>
                  <a:cubicBezTo>
                    <a:pt x="1226" y="838"/>
                    <a:pt x="1234" y="830"/>
                    <a:pt x="1242" y="838"/>
                  </a:cubicBezTo>
                  <a:cubicBezTo>
                    <a:pt x="1250" y="846"/>
                    <a:pt x="1250" y="846"/>
                    <a:pt x="1257" y="846"/>
                  </a:cubicBezTo>
                  <a:cubicBezTo>
                    <a:pt x="1257" y="846"/>
                    <a:pt x="1257" y="846"/>
                    <a:pt x="1257" y="822"/>
                  </a:cubicBezTo>
                  <a:cubicBezTo>
                    <a:pt x="1257" y="806"/>
                    <a:pt x="1257" y="798"/>
                    <a:pt x="1250" y="790"/>
                  </a:cubicBezTo>
                  <a:cubicBezTo>
                    <a:pt x="1250" y="774"/>
                    <a:pt x="1250" y="766"/>
                    <a:pt x="1250" y="759"/>
                  </a:cubicBezTo>
                  <a:cubicBezTo>
                    <a:pt x="1250" y="759"/>
                    <a:pt x="1257" y="759"/>
                    <a:pt x="1265" y="759"/>
                  </a:cubicBezTo>
                  <a:cubicBezTo>
                    <a:pt x="1273" y="759"/>
                    <a:pt x="1289" y="759"/>
                    <a:pt x="1297" y="759"/>
                  </a:cubicBezTo>
                  <a:cubicBezTo>
                    <a:pt x="1305" y="759"/>
                    <a:pt x="1313" y="759"/>
                    <a:pt x="1321" y="759"/>
                  </a:cubicBezTo>
                  <a:cubicBezTo>
                    <a:pt x="1328" y="759"/>
                    <a:pt x="1337" y="759"/>
                    <a:pt x="1337" y="751"/>
                  </a:cubicBezTo>
                  <a:cubicBezTo>
                    <a:pt x="1344" y="743"/>
                    <a:pt x="1344" y="727"/>
                    <a:pt x="1344" y="719"/>
                  </a:cubicBezTo>
                  <a:cubicBezTo>
                    <a:pt x="1344" y="703"/>
                    <a:pt x="1344" y="679"/>
                    <a:pt x="1376" y="672"/>
                  </a:cubicBezTo>
                  <a:cubicBezTo>
                    <a:pt x="1384" y="672"/>
                    <a:pt x="1392" y="672"/>
                    <a:pt x="1392" y="672"/>
                  </a:cubicBezTo>
                  <a:cubicBezTo>
                    <a:pt x="1408" y="664"/>
                    <a:pt x="1415" y="664"/>
                    <a:pt x="1423" y="624"/>
                  </a:cubicBezTo>
                  <a:cubicBezTo>
                    <a:pt x="1439" y="561"/>
                    <a:pt x="1439" y="514"/>
                    <a:pt x="1439" y="482"/>
                  </a:cubicBezTo>
                  <a:cubicBezTo>
                    <a:pt x="1439" y="458"/>
                    <a:pt x="1439" y="419"/>
                    <a:pt x="1455" y="411"/>
                  </a:cubicBezTo>
                  <a:cubicBezTo>
                    <a:pt x="1463" y="403"/>
                    <a:pt x="1471" y="403"/>
                    <a:pt x="1479" y="403"/>
                  </a:cubicBezTo>
                  <a:cubicBezTo>
                    <a:pt x="1487" y="411"/>
                    <a:pt x="1502" y="419"/>
                    <a:pt x="1518" y="426"/>
                  </a:cubicBezTo>
                  <a:cubicBezTo>
                    <a:pt x="1550" y="450"/>
                    <a:pt x="1590" y="490"/>
                    <a:pt x="1613" y="490"/>
                  </a:cubicBezTo>
                  <a:lnTo>
                    <a:pt x="1621" y="490"/>
                  </a:lnTo>
                  <a:cubicBezTo>
                    <a:pt x="1637" y="490"/>
                    <a:pt x="1661" y="466"/>
                    <a:pt x="1676" y="426"/>
                  </a:cubicBezTo>
                  <a:lnTo>
                    <a:pt x="1676" y="426"/>
                  </a:lnTo>
                  <a:cubicBezTo>
                    <a:pt x="1676" y="419"/>
                    <a:pt x="1676" y="419"/>
                    <a:pt x="1676" y="419"/>
                  </a:cubicBezTo>
                  <a:cubicBezTo>
                    <a:pt x="1676" y="419"/>
                    <a:pt x="1645" y="363"/>
                    <a:pt x="1637" y="348"/>
                  </a:cubicBezTo>
                  <a:cubicBezTo>
                    <a:pt x="1629" y="324"/>
                    <a:pt x="1613" y="308"/>
                    <a:pt x="1581" y="308"/>
                  </a:cubicBezTo>
                  <a:cubicBezTo>
                    <a:pt x="1558" y="308"/>
                    <a:pt x="1534" y="308"/>
                    <a:pt x="1510" y="300"/>
                  </a:cubicBezTo>
                  <a:cubicBezTo>
                    <a:pt x="1510" y="300"/>
                    <a:pt x="1510" y="292"/>
                    <a:pt x="1502" y="292"/>
                  </a:cubicBezTo>
                  <a:cubicBezTo>
                    <a:pt x="1487" y="292"/>
                    <a:pt x="1471" y="308"/>
                    <a:pt x="1463" y="316"/>
                  </a:cubicBezTo>
                  <a:cubicBezTo>
                    <a:pt x="1455" y="324"/>
                    <a:pt x="1439" y="332"/>
                    <a:pt x="1423" y="332"/>
                  </a:cubicBezTo>
                  <a:cubicBezTo>
                    <a:pt x="1415" y="340"/>
                    <a:pt x="1415" y="340"/>
                    <a:pt x="1408" y="340"/>
                  </a:cubicBezTo>
                  <a:cubicBezTo>
                    <a:pt x="1400" y="348"/>
                    <a:pt x="1392" y="355"/>
                    <a:pt x="1384" y="363"/>
                  </a:cubicBezTo>
                  <a:cubicBezTo>
                    <a:pt x="1376" y="379"/>
                    <a:pt x="1368" y="395"/>
                    <a:pt x="1337" y="387"/>
                  </a:cubicBezTo>
                  <a:cubicBezTo>
                    <a:pt x="1305" y="387"/>
                    <a:pt x="1297" y="371"/>
                    <a:pt x="1289" y="363"/>
                  </a:cubicBezTo>
                  <a:cubicBezTo>
                    <a:pt x="1289" y="355"/>
                    <a:pt x="1289" y="355"/>
                    <a:pt x="1289" y="355"/>
                  </a:cubicBezTo>
                  <a:cubicBezTo>
                    <a:pt x="1281" y="355"/>
                    <a:pt x="1265" y="395"/>
                    <a:pt x="1257" y="419"/>
                  </a:cubicBezTo>
                  <a:cubicBezTo>
                    <a:pt x="1250" y="426"/>
                    <a:pt x="1250" y="435"/>
                    <a:pt x="1250" y="435"/>
                  </a:cubicBezTo>
                  <a:lnTo>
                    <a:pt x="1250" y="435"/>
                  </a:lnTo>
                  <a:cubicBezTo>
                    <a:pt x="1242" y="450"/>
                    <a:pt x="1242" y="458"/>
                    <a:pt x="1234" y="458"/>
                  </a:cubicBezTo>
                  <a:cubicBezTo>
                    <a:pt x="1226" y="458"/>
                    <a:pt x="1226" y="450"/>
                    <a:pt x="1226" y="450"/>
                  </a:cubicBezTo>
                  <a:cubicBezTo>
                    <a:pt x="1226" y="442"/>
                    <a:pt x="1226" y="442"/>
                    <a:pt x="1218" y="442"/>
                  </a:cubicBezTo>
                  <a:cubicBezTo>
                    <a:pt x="1202" y="442"/>
                    <a:pt x="1186" y="450"/>
                    <a:pt x="1186" y="450"/>
                  </a:cubicBezTo>
                  <a:cubicBezTo>
                    <a:pt x="1060" y="593"/>
                    <a:pt x="1060" y="593"/>
                    <a:pt x="1060" y="593"/>
                  </a:cubicBezTo>
                  <a:cubicBezTo>
                    <a:pt x="1020" y="355"/>
                    <a:pt x="1020" y="355"/>
                    <a:pt x="1020" y="355"/>
                  </a:cubicBezTo>
                  <a:cubicBezTo>
                    <a:pt x="649" y="426"/>
                    <a:pt x="649" y="426"/>
                    <a:pt x="649" y="426"/>
                  </a:cubicBezTo>
                  <a:cubicBezTo>
                    <a:pt x="569" y="8"/>
                    <a:pt x="569" y="8"/>
                    <a:pt x="569" y="8"/>
                  </a:cubicBezTo>
                  <a:cubicBezTo>
                    <a:pt x="569" y="8"/>
                    <a:pt x="569" y="8"/>
                    <a:pt x="562" y="8"/>
                  </a:cubicBezTo>
                  <a:cubicBezTo>
                    <a:pt x="554" y="8"/>
                    <a:pt x="546" y="8"/>
                    <a:pt x="546" y="15"/>
                  </a:cubicBezTo>
                  <a:lnTo>
                    <a:pt x="546" y="15"/>
                  </a:lnTo>
                  <a:cubicBezTo>
                    <a:pt x="546" y="24"/>
                    <a:pt x="554" y="31"/>
                    <a:pt x="554" y="47"/>
                  </a:cubicBezTo>
                  <a:cubicBezTo>
                    <a:pt x="554" y="63"/>
                    <a:pt x="562" y="71"/>
                    <a:pt x="562" y="87"/>
                  </a:cubicBezTo>
                  <a:cubicBezTo>
                    <a:pt x="562" y="95"/>
                    <a:pt x="569" y="110"/>
                    <a:pt x="569" y="118"/>
                  </a:cubicBezTo>
                  <a:cubicBezTo>
                    <a:pt x="578" y="142"/>
                    <a:pt x="585" y="158"/>
                    <a:pt x="569" y="166"/>
                  </a:cubicBezTo>
                  <a:lnTo>
                    <a:pt x="562" y="166"/>
                  </a:lnTo>
                  <a:cubicBezTo>
                    <a:pt x="554" y="174"/>
                    <a:pt x="554" y="174"/>
                    <a:pt x="554" y="197"/>
                  </a:cubicBezTo>
                  <a:cubicBezTo>
                    <a:pt x="554" y="205"/>
                    <a:pt x="554" y="221"/>
                    <a:pt x="562" y="237"/>
                  </a:cubicBezTo>
                  <a:cubicBezTo>
                    <a:pt x="562" y="284"/>
                    <a:pt x="569" y="316"/>
                    <a:pt x="562" y="332"/>
                  </a:cubicBezTo>
                  <a:cubicBezTo>
                    <a:pt x="554" y="332"/>
                    <a:pt x="546" y="332"/>
                    <a:pt x="538" y="340"/>
                  </a:cubicBezTo>
                  <a:cubicBezTo>
                    <a:pt x="530" y="340"/>
                    <a:pt x="514" y="340"/>
                    <a:pt x="522" y="379"/>
                  </a:cubicBezTo>
                  <a:cubicBezTo>
                    <a:pt x="530" y="442"/>
                    <a:pt x="530" y="498"/>
                    <a:pt x="514" y="529"/>
                  </a:cubicBezTo>
                  <a:cubicBezTo>
                    <a:pt x="506" y="537"/>
                    <a:pt x="498" y="545"/>
                    <a:pt x="491" y="561"/>
                  </a:cubicBezTo>
                  <a:cubicBezTo>
                    <a:pt x="467" y="593"/>
                    <a:pt x="451" y="624"/>
                    <a:pt x="427" y="632"/>
                  </a:cubicBezTo>
                  <a:cubicBezTo>
                    <a:pt x="419" y="632"/>
                    <a:pt x="411" y="632"/>
                    <a:pt x="404" y="640"/>
                  </a:cubicBezTo>
                  <a:cubicBezTo>
                    <a:pt x="404" y="640"/>
                    <a:pt x="396" y="640"/>
                    <a:pt x="388" y="640"/>
                  </a:cubicBezTo>
                  <a:cubicBezTo>
                    <a:pt x="380" y="640"/>
                    <a:pt x="372" y="640"/>
                    <a:pt x="364" y="632"/>
                  </a:cubicBezTo>
                  <a:cubicBezTo>
                    <a:pt x="364" y="632"/>
                    <a:pt x="356" y="632"/>
                    <a:pt x="356" y="624"/>
                  </a:cubicBezTo>
                  <a:cubicBezTo>
                    <a:pt x="340" y="616"/>
                    <a:pt x="332" y="608"/>
                    <a:pt x="325" y="608"/>
                  </a:cubicBezTo>
                  <a:cubicBezTo>
                    <a:pt x="325" y="608"/>
                    <a:pt x="317" y="608"/>
                    <a:pt x="317" y="624"/>
                  </a:cubicBezTo>
                  <a:cubicBezTo>
                    <a:pt x="317" y="632"/>
                    <a:pt x="309" y="640"/>
                    <a:pt x="309" y="648"/>
                  </a:cubicBezTo>
                  <a:cubicBezTo>
                    <a:pt x="309" y="672"/>
                    <a:pt x="309" y="688"/>
                    <a:pt x="285" y="695"/>
                  </a:cubicBezTo>
                  <a:cubicBezTo>
                    <a:pt x="285" y="703"/>
                    <a:pt x="277" y="703"/>
                    <a:pt x="269" y="703"/>
                  </a:cubicBezTo>
                  <a:cubicBezTo>
                    <a:pt x="245" y="719"/>
                    <a:pt x="222" y="727"/>
                    <a:pt x="230" y="743"/>
                  </a:cubicBezTo>
                  <a:cubicBezTo>
                    <a:pt x="238" y="774"/>
                    <a:pt x="245" y="861"/>
                    <a:pt x="238" y="877"/>
                  </a:cubicBezTo>
                  <a:cubicBezTo>
                    <a:pt x="238" y="885"/>
                    <a:pt x="230" y="885"/>
                    <a:pt x="230" y="885"/>
                  </a:cubicBezTo>
                  <a:cubicBezTo>
                    <a:pt x="230" y="885"/>
                    <a:pt x="230" y="885"/>
                    <a:pt x="230" y="877"/>
                  </a:cubicBezTo>
                  <a:cubicBezTo>
                    <a:pt x="222" y="877"/>
                    <a:pt x="214" y="869"/>
                    <a:pt x="206" y="861"/>
                  </a:cubicBezTo>
                  <a:cubicBezTo>
                    <a:pt x="190" y="854"/>
                    <a:pt x="182" y="846"/>
                    <a:pt x="174" y="846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4" name="Freeform 779"/>
            <p:cNvSpPr>
              <a:spLocks noChangeArrowheads="1"/>
            </p:cNvSpPr>
            <p:nvPr/>
          </p:nvSpPr>
          <p:spPr bwMode="auto">
            <a:xfrm>
              <a:off x="19976423" y="6569593"/>
              <a:ext cx="1514506" cy="876698"/>
            </a:xfrm>
            <a:custGeom>
              <a:avLst/>
              <a:gdLst>
                <a:gd name="T0" fmla="*/ 2846 w 2879"/>
                <a:gd name="T1" fmla="*/ 1122 h 1668"/>
                <a:gd name="T2" fmla="*/ 2744 w 2879"/>
                <a:gd name="T3" fmla="*/ 1012 h 1668"/>
                <a:gd name="T4" fmla="*/ 2664 w 2879"/>
                <a:gd name="T5" fmla="*/ 1043 h 1668"/>
                <a:gd name="T6" fmla="*/ 2562 w 2879"/>
                <a:gd name="T7" fmla="*/ 1012 h 1668"/>
                <a:gd name="T8" fmla="*/ 2522 w 2879"/>
                <a:gd name="T9" fmla="*/ 949 h 1668"/>
                <a:gd name="T10" fmla="*/ 2641 w 2879"/>
                <a:gd name="T11" fmla="*/ 1012 h 1668"/>
                <a:gd name="T12" fmla="*/ 2657 w 2879"/>
                <a:gd name="T13" fmla="*/ 933 h 1668"/>
                <a:gd name="T14" fmla="*/ 2593 w 2879"/>
                <a:gd name="T15" fmla="*/ 901 h 1668"/>
                <a:gd name="T16" fmla="*/ 2562 w 2879"/>
                <a:gd name="T17" fmla="*/ 877 h 1668"/>
                <a:gd name="T18" fmla="*/ 2585 w 2879"/>
                <a:gd name="T19" fmla="*/ 814 h 1668"/>
                <a:gd name="T20" fmla="*/ 2641 w 2879"/>
                <a:gd name="T21" fmla="*/ 790 h 1668"/>
                <a:gd name="T22" fmla="*/ 2538 w 2879"/>
                <a:gd name="T23" fmla="*/ 727 h 1668"/>
                <a:gd name="T24" fmla="*/ 2514 w 2879"/>
                <a:gd name="T25" fmla="*/ 680 h 1668"/>
                <a:gd name="T26" fmla="*/ 2585 w 2879"/>
                <a:gd name="T27" fmla="*/ 680 h 1668"/>
                <a:gd name="T28" fmla="*/ 2609 w 2879"/>
                <a:gd name="T29" fmla="*/ 593 h 1668"/>
                <a:gd name="T30" fmla="*/ 2498 w 2879"/>
                <a:gd name="T31" fmla="*/ 506 h 1668"/>
                <a:gd name="T32" fmla="*/ 2411 w 2879"/>
                <a:gd name="T33" fmla="*/ 490 h 1668"/>
                <a:gd name="T34" fmla="*/ 2301 w 2879"/>
                <a:gd name="T35" fmla="*/ 427 h 1668"/>
                <a:gd name="T36" fmla="*/ 2158 w 2879"/>
                <a:gd name="T37" fmla="*/ 427 h 1668"/>
                <a:gd name="T38" fmla="*/ 2206 w 2879"/>
                <a:gd name="T39" fmla="*/ 206 h 1668"/>
                <a:gd name="T40" fmla="*/ 2024 w 2879"/>
                <a:gd name="T41" fmla="*/ 119 h 1668"/>
                <a:gd name="T42" fmla="*/ 1921 w 2879"/>
                <a:gd name="T43" fmla="*/ 24 h 1668"/>
                <a:gd name="T44" fmla="*/ 1716 w 2879"/>
                <a:gd name="T45" fmla="*/ 16 h 1668"/>
                <a:gd name="T46" fmla="*/ 1668 w 2879"/>
                <a:gd name="T47" fmla="*/ 229 h 1668"/>
                <a:gd name="T48" fmla="*/ 1581 w 2879"/>
                <a:gd name="T49" fmla="*/ 356 h 1668"/>
                <a:gd name="T50" fmla="*/ 1502 w 2879"/>
                <a:gd name="T51" fmla="*/ 427 h 1668"/>
                <a:gd name="T52" fmla="*/ 1439 w 2879"/>
                <a:gd name="T53" fmla="*/ 498 h 1668"/>
                <a:gd name="T54" fmla="*/ 1360 w 2879"/>
                <a:gd name="T55" fmla="*/ 506 h 1668"/>
                <a:gd name="T56" fmla="*/ 1257 w 2879"/>
                <a:gd name="T57" fmla="*/ 656 h 1668"/>
                <a:gd name="T58" fmla="*/ 1186 w 2879"/>
                <a:gd name="T59" fmla="*/ 822 h 1668"/>
                <a:gd name="T60" fmla="*/ 1170 w 2879"/>
                <a:gd name="T61" fmla="*/ 972 h 1668"/>
                <a:gd name="T62" fmla="*/ 1099 w 2879"/>
                <a:gd name="T63" fmla="*/ 1083 h 1668"/>
                <a:gd name="T64" fmla="*/ 941 w 2879"/>
                <a:gd name="T65" fmla="*/ 1137 h 1668"/>
                <a:gd name="T66" fmla="*/ 775 w 2879"/>
                <a:gd name="T67" fmla="*/ 1216 h 1668"/>
                <a:gd name="T68" fmla="*/ 593 w 2879"/>
                <a:gd name="T69" fmla="*/ 1224 h 1668"/>
                <a:gd name="T70" fmla="*/ 530 w 2879"/>
                <a:gd name="T71" fmla="*/ 1145 h 1668"/>
                <a:gd name="T72" fmla="*/ 364 w 2879"/>
                <a:gd name="T73" fmla="*/ 1319 h 1668"/>
                <a:gd name="T74" fmla="*/ 269 w 2879"/>
                <a:gd name="T75" fmla="*/ 1430 h 1668"/>
                <a:gd name="T76" fmla="*/ 229 w 2879"/>
                <a:gd name="T77" fmla="*/ 1493 h 1668"/>
                <a:gd name="T78" fmla="*/ 142 w 2879"/>
                <a:gd name="T79" fmla="*/ 1588 h 1668"/>
                <a:gd name="T80" fmla="*/ 0 w 2879"/>
                <a:gd name="T81" fmla="*/ 1667 h 1668"/>
                <a:gd name="T82" fmla="*/ 728 w 2879"/>
                <a:gd name="T83" fmla="*/ 1564 h 1668"/>
                <a:gd name="T84" fmla="*/ 2878 w 2879"/>
                <a:gd name="T85" fmla="*/ 1169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79" h="1668">
                  <a:moveTo>
                    <a:pt x="2846" y="1122"/>
                  </a:moveTo>
                  <a:lnTo>
                    <a:pt x="2846" y="1122"/>
                  </a:lnTo>
                  <a:cubicBezTo>
                    <a:pt x="2822" y="1067"/>
                    <a:pt x="2838" y="1059"/>
                    <a:pt x="2807" y="1036"/>
                  </a:cubicBezTo>
                  <a:cubicBezTo>
                    <a:pt x="2775" y="1012"/>
                    <a:pt x="2767" y="1012"/>
                    <a:pt x="2744" y="1012"/>
                  </a:cubicBezTo>
                  <a:cubicBezTo>
                    <a:pt x="2720" y="1012"/>
                    <a:pt x="2680" y="1012"/>
                    <a:pt x="2672" y="1012"/>
                  </a:cubicBezTo>
                  <a:cubicBezTo>
                    <a:pt x="2672" y="1012"/>
                    <a:pt x="2680" y="1036"/>
                    <a:pt x="2664" y="1043"/>
                  </a:cubicBezTo>
                  <a:cubicBezTo>
                    <a:pt x="2649" y="1043"/>
                    <a:pt x="2633" y="1067"/>
                    <a:pt x="2617" y="1051"/>
                  </a:cubicBezTo>
                  <a:cubicBezTo>
                    <a:pt x="2593" y="1036"/>
                    <a:pt x="2601" y="1051"/>
                    <a:pt x="2562" y="1012"/>
                  </a:cubicBezTo>
                  <a:cubicBezTo>
                    <a:pt x="2530" y="972"/>
                    <a:pt x="2514" y="964"/>
                    <a:pt x="2506" y="957"/>
                  </a:cubicBezTo>
                  <a:cubicBezTo>
                    <a:pt x="2491" y="949"/>
                    <a:pt x="2498" y="933"/>
                    <a:pt x="2522" y="949"/>
                  </a:cubicBezTo>
                  <a:cubicBezTo>
                    <a:pt x="2546" y="964"/>
                    <a:pt x="2546" y="972"/>
                    <a:pt x="2585" y="988"/>
                  </a:cubicBezTo>
                  <a:cubicBezTo>
                    <a:pt x="2625" y="1012"/>
                    <a:pt x="2625" y="1028"/>
                    <a:pt x="2641" y="1012"/>
                  </a:cubicBezTo>
                  <a:cubicBezTo>
                    <a:pt x="2664" y="996"/>
                    <a:pt x="2657" y="988"/>
                    <a:pt x="2672" y="972"/>
                  </a:cubicBezTo>
                  <a:cubicBezTo>
                    <a:pt x="2680" y="964"/>
                    <a:pt x="2672" y="933"/>
                    <a:pt x="2657" y="933"/>
                  </a:cubicBezTo>
                  <a:cubicBezTo>
                    <a:pt x="2649" y="933"/>
                    <a:pt x="2649" y="949"/>
                    <a:pt x="2633" y="925"/>
                  </a:cubicBezTo>
                  <a:cubicBezTo>
                    <a:pt x="2617" y="909"/>
                    <a:pt x="2601" y="885"/>
                    <a:pt x="2593" y="901"/>
                  </a:cubicBezTo>
                  <a:cubicBezTo>
                    <a:pt x="2585" y="917"/>
                    <a:pt x="2577" y="917"/>
                    <a:pt x="2554" y="901"/>
                  </a:cubicBezTo>
                  <a:cubicBezTo>
                    <a:pt x="2538" y="885"/>
                    <a:pt x="2546" y="877"/>
                    <a:pt x="2562" y="877"/>
                  </a:cubicBezTo>
                  <a:cubicBezTo>
                    <a:pt x="2569" y="877"/>
                    <a:pt x="2601" y="870"/>
                    <a:pt x="2593" y="854"/>
                  </a:cubicBezTo>
                  <a:cubicBezTo>
                    <a:pt x="2593" y="830"/>
                    <a:pt x="2569" y="814"/>
                    <a:pt x="2585" y="814"/>
                  </a:cubicBezTo>
                  <a:cubicBezTo>
                    <a:pt x="2601" y="822"/>
                    <a:pt x="2601" y="846"/>
                    <a:pt x="2617" y="846"/>
                  </a:cubicBezTo>
                  <a:cubicBezTo>
                    <a:pt x="2641" y="846"/>
                    <a:pt x="2649" y="806"/>
                    <a:pt x="2641" y="790"/>
                  </a:cubicBezTo>
                  <a:cubicBezTo>
                    <a:pt x="2625" y="767"/>
                    <a:pt x="2625" y="759"/>
                    <a:pt x="2609" y="751"/>
                  </a:cubicBezTo>
                  <a:cubicBezTo>
                    <a:pt x="2593" y="743"/>
                    <a:pt x="2562" y="743"/>
                    <a:pt x="2538" y="727"/>
                  </a:cubicBezTo>
                  <a:cubicBezTo>
                    <a:pt x="2514" y="711"/>
                    <a:pt x="2522" y="719"/>
                    <a:pt x="2498" y="696"/>
                  </a:cubicBezTo>
                  <a:cubicBezTo>
                    <a:pt x="2482" y="672"/>
                    <a:pt x="2506" y="672"/>
                    <a:pt x="2514" y="680"/>
                  </a:cubicBezTo>
                  <a:cubicBezTo>
                    <a:pt x="2522" y="688"/>
                    <a:pt x="2530" y="704"/>
                    <a:pt x="2562" y="704"/>
                  </a:cubicBezTo>
                  <a:cubicBezTo>
                    <a:pt x="2585" y="704"/>
                    <a:pt x="2585" y="711"/>
                    <a:pt x="2585" y="680"/>
                  </a:cubicBezTo>
                  <a:cubicBezTo>
                    <a:pt x="2585" y="648"/>
                    <a:pt x="2562" y="624"/>
                    <a:pt x="2585" y="624"/>
                  </a:cubicBezTo>
                  <a:cubicBezTo>
                    <a:pt x="2601" y="624"/>
                    <a:pt x="2617" y="593"/>
                    <a:pt x="2609" y="593"/>
                  </a:cubicBezTo>
                  <a:cubicBezTo>
                    <a:pt x="2601" y="585"/>
                    <a:pt x="2585" y="569"/>
                    <a:pt x="2554" y="561"/>
                  </a:cubicBezTo>
                  <a:cubicBezTo>
                    <a:pt x="2530" y="546"/>
                    <a:pt x="2498" y="537"/>
                    <a:pt x="2498" y="506"/>
                  </a:cubicBezTo>
                  <a:cubicBezTo>
                    <a:pt x="2498" y="498"/>
                    <a:pt x="2498" y="490"/>
                    <a:pt x="2498" y="482"/>
                  </a:cubicBezTo>
                  <a:cubicBezTo>
                    <a:pt x="2482" y="482"/>
                    <a:pt x="2443" y="498"/>
                    <a:pt x="2411" y="490"/>
                  </a:cubicBezTo>
                  <a:cubicBezTo>
                    <a:pt x="2372" y="482"/>
                    <a:pt x="2332" y="466"/>
                    <a:pt x="2301" y="459"/>
                  </a:cubicBezTo>
                  <a:cubicBezTo>
                    <a:pt x="2277" y="443"/>
                    <a:pt x="2309" y="435"/>
                    <a:pt x="2301" y="427"/>
                  </a:cubicBezTo>
                  <a:cubicBezTo>
                    <a:pt x="2293" y="411"/>
                    <a:pt x="2253" y="403"/>
                    <a:pt x="2238" y="427"/>
                  </a:cubicBezTo>
                  <a:cubicBezTo>
                    <a:pt x="2214" y="443"/>
                    <a:pt x="2174" y="451"/>
                    <a:pt x="2158" y="427"/>
                  </a:cubicBezTo>
                  <a:cubicBezTo>
                    <a:pt x="2143" y="403"/>
                    <a:pt x="2166" y="348"/>
                    <a:pt x="2190" y="308"/>
                  </a:cubicBezTo>
                  <a:cubicBezTo>
                    <a:pt x="2214" y="269"/>
                    <a:pt x="2206" y="237"/>
                    <a:pt x="2206" y="206"/>
                  </a:cubicBezTo>
                  <a:cubicBezTo>
                    <a:pt x="2206" y="174"/>
                    <a:pt x="2127" y="142"/>
                    <a:pt x="2103" y="126"/>
                  </a:cubicBezTo>
                  <a:cubicBezTo>
                    <a:pt x="2079" y="111"/>
                    <a:pt x="2032" y="126"/>
                    <a:pt x="2024" y="119"/>
                  </a:cubicBezTo>
                  <a:cubicBezTo>
                    <a:pt x="2008" y="103"/>
                    <a:pt x="2008" y="55"/>
                    <a:pt x="2000" y="31"/>
                  </a:cubicBezTo>
                  <a:cubicBezTo>
                    <a:pt x="2000" y="16"/>
                    <a:pt x="1937" y="24"/>
                    <a:pt x="1921" y="24"/>
                  </a:cubicBezTo>
                  <a:cubicBezTo>
                    <a:pt x="1905" y="71"/>
                    <a:pt x="1882" y="103"/>
                    <a:pt x="1850" y="103"/>
                  </a:cubicBezTo>
                  <a:cubicBezTo>
                    <a:pt x="1811" y="95"/>
                    <a:pt x="1739" y="24"/>
                    <a:pt x="1716" y="16"/>
                  </a:cubicBezTo>
                  <a:cubicBezTo>
                    <a:pt x="1692" y="0"/>
                    <a:pt x="1676" y="47"/>
                    <a:pt x="1676" y="87"/>
                  </a:cubicBezTo>
                  <a:cubicBezTo>
                    <a:pt x="1684" y="126"/>
                    <a:pt x="1676" y="174"/>
                    <a:pt x="1668" y="229"/>
                  </a:cubicBezTo>
                  <a:cubicBezTo>
                    <a:pt x="1652" y="293"/>
                    <a:pt x="1645" y="269"/>
                    <a:pt x="1613" y="277"/>
                  </a:cubicBezTo>
                  <a:cubicBezTo>
                    <a:pt x="1581" y="284"/>
                    <a:pt x="1589" y="324"/>
                    <a:pt x="1581" y="356"/>
                  </a:cubicBezTo>
                  <a:cubicBezTo>
                    <a:pt x="1574" y="379"/>
                    <a:pt x="1534" y="364"/>
                    <a:pt x="1502" y="364"/>
                  </a:cubicBezTo>
                  <a:cubicBezTo>
                    <a:pt x="1471" y="364"/>
                    <a:pt x="1502" y="395"/>
                    <a:pt x="1502" y="427"/>
                  </a:cubicBezTo>
                  <a:cubicBezTo>
                    <a:pt x="1502" y="459"/>
                    <a:pt x="1494" y="459"/>
                    <a:pt x="1479" y="451"/>
                  </a:cubicBezTo>
                  <a:cubicBezTo>
                    <a:pt x="1455" y="435"/>
                    <a:pt x="1431" y="482"/>
                    <a:pt x="1439" y="498"/>
                  </a:cubicBezTo>
                  <a:cubicBezTo>
                    <a:pt x="1439" y="522"/>
                    <a:pt x="1439" y="537"/>
                    <a:pt x="1431" y="546"/>
                  </a:cubicBezTo>
                  <a:cubicBezTo>
                    <a:pt x="1415" y="561"/>
                    <a:pt x="1384" y="530"/>
                    <a:pt x="1360" y="506"/>
                  </a:cubicBezTo>
                  <a:cubicBezTo>
                    <a:pt x="1336" y="482"/>
                    <a:pt x="1328" y="506"/>
                    <a:pt x="1281" y="530"/>
                  </a:cubicBezTo>
                  <a:cubicBezTo>
                    <a:pt x="1241" y="553"/>
                    <a:pt x="1273" y="593"/>
                    <a:pt x="1257" y="656"/>
                  </a:cubicBezTo>
                  <a:cubicBezTo>
                    <a:pt x="1241" y="719"/>
                    <a:pt x="1234" y="696"/>
                    <a:pt x="1226" y="743"/>
                  </a:cubicBezTo>
                  <a:cubicBezTo>
                    <a:pt x="1218" y="783"/>
                    <a:pt x="1218" y="783"/>
                    <a:pt x="1186" y="822"/>
                  </a:cubicBezTo>
                  <a:cubicBezTo>
                    <a:pt x="1162" y="862"/>
                    <a:pt x="1162" y="877"/>
                    <a:pt x="1131" y="933"/>
                  </a:cubicBezTo>
                  <a:cubicBezTo>
                    <a:pt x="1099" y="980"/>
                    <a:pt x="1131" y="957"/>
                    <a:pt x="1170" y="972"/>
                  </a:cubicBezTo>
                  <a:cubicBezTo>
                    <a:pt x="1210" y="988"/>
                    <a:pt x="1178" y="1004"/>
                    <a:pt x="1162" y="1004"/>
                  </a:cubicBezTo>
                  <a:cubicBezTo>
                    <a:pt x="1139" y="1004"/>
                    <a:pt x="1131" y="1067"/>
                    <a:pt x="1099" y="1083"/>
                  </a:cubicBezTo>
                  <a:cubicBezTo>
                    <a:pt x="1068" y="1098"/>
                    <a:pt x="1052" y="1075"/>
                    <a:pt x="1059" y="1098"/>
                  </a:cubicBezTo>
                  <a:cubicBezTo>
                    <a:pt x="1059" y="1114"/>
                    <a:pt x="1012" y="1129"/>
                    <a:pt x="941" y="1137"/>
                  </a:cubicBezTo>
                  <a:cubicBezTo>
                    <a:pt x="870" y="1153"/>
                    <a:pt x="925" y="1169"/>
                    <a:pt x="917" y="1185"/>
                  </a:cubicBezTo>
                  <a:cubicBezTo>
                    <a:pt x="901" y="1193"/>
                    <a:pt x="838" y="1232"/>
                    <a:pt x="775" y="1216"/>
                  </a:cubicBezTo>
                  <a:cubicBezTo>
                    <a:pt x="712" y="1193"/>
                    <a:pt x="751" y="1216"/>
                    <a:pt x="720" y="1264"/>
                  </a:cubicBezTo>
                  <a:cubicBezTo>
                    <a:pt x="680" y="1311"/>
                    <a:pt x="688" y="1240"/>
                    <a:pt x="593" y="1224"/>
                  </a:cubicBezTo>
                  <a:cubicBezTo>
                    <a:pt x="498" y="1200"/>
                    <a:pt x="554" y="1185"/>
                    <a:pt x="530" y="1153"/>
                  </a:cubicBezTo>
                  <a:lnTo>
                    <a:pt x="530" y="1145"/>
                  </a:lnTo>
                  <a:cubicBezTo>
                    <a:pt x="506" y="1177"/>
                    <a:pt x="467" y="1216"/>
                    <a:pt x="459" y="1232"/>
                  </a:cubicBezTo>
                  <a:cubicBezTo>
                    <a:pt x="443" y="1248"/>
                    <a:pt x="380" y="1303"/>
                    <a:pt x="364" y="1319"/>
                  </a:cubicBezTo>
                  <a:cubicBezTo>
                    <a:pt x="340" y="1327"/>
                    <a:pt x="301" y="1351"/>
                    <a:pt x="301" y="1375"/>
                  </a:cubicBezTo>
                  <a:cubicBezTo>
                    <a:pt x="301" y="1398"/>
                    <a:pt x="277" y="1422"/>
                    <a:pt x="269" y="1430"/>
                  </a:cubicBezTo>
                  <a:cubicBezTo>
                    <a:pt x="261" y="1438"/>
                    <a:pt x="253" y="1422"/>
                    <a:pt x="253" y="1453"/>
                  </a:cubicBezTo>
                  <a:cubicBezTo>
                    <a:pt x="245" y="1485"/>
                    <a:pt x="253" y="1485"/>
                    <a:pt x="229" y="1493"/>
                  </a:cubicBezTo>
                  <a:cubicBezTo>
                    <a:pt x="214" y="1509"/>
                    <a:pt x="182" y="1493"/>
                    <a:pt x="174" y="1533"/>
                  </a:cubicBezTo>
                  <a:cubicBezTo>
                    <a:pt x="166" y="1572"/>
                    <a:pt x="158" y="1588"/>
                    <a:pt x="142" y="1588"/>
                  </a:cubicBezTo>
                  <a:cubicBezTo>
                    <a:pt x="119" y="1588"/>
                    <a:pt x="119" y="1564"/>
                    <a:pt x="95" y="1588"/>
                  </a:cubicBezTo>
                  <a:cubicBezTo>
                    <a:pt x="87" y="1604"/>
                    <a:pt x="40" y="1635"/>
                    <a:pt x="0" y="1667"/>
                  </a:cubicBezTo>
                  <a:cubicBezTo>
                    <a:pt x="293" y="1627"/>
                    <a:pt x="514" y="1588"/>
                    <a:pt x="546" y="1588"/>
                  </a:cubicBezTo>
                  <a:cubicBezTo>
                    <a:pt x="617" y="1572"/>
                    <a:pt x="704" y="1556"/>
                    <a:pt x="728" y="1564"/>
                  </a:cubicBezTo>
                  <a:cubicBezTo>
                    <a:pt x="751" y="1572"/>
                    <a:pt x="822" y="1556"/>
                    <a:pt x="822" y="1556"/>
                  </a:cubicBezTo>
                  <a:cubicBezTo>
                    <a:pt x="1700" y="1446"/>
                    <a:pt x="2704" y="1209"/>
                    <a:pt x="2878" y="1169"/>
                  </a:cubicBezTo>
                  <a:cubicBezTo>
                    <a:pt x="2862" y="1153"/>
                    <a:pt x="2862" y="1161"/>
                    <a:pt x="2846" y="1122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5" name="Freeform 780"/>
            <p:cNvSpPr>
              <a:spLocks noChangeArrowheads="1"/>
            </p:cNvSpPr>
            <p:nvPr/>
          </p:nvSpPr>
          <p:spPr bwMode="auto">
            <a:xfrm>
              <a:off x="19969464" y="6574232"/>
              <a:ext cx="1523785" cy="872059"/>
            </a:xfrm>
            <a:custGeom>
              <a:avLst/>
              <a:gdLst>
                <a:gd name="T0" fmla="*/ 143 w 2895"/>
                <a:gd name="T1" fmla="*/ 1572 h 1660"/>
                <a:gd name="T2" fmla="*/ 261 w 2895"/>
                <a:gd name="T3" fmla="*/ 1469 h 1660"/>
                <a:gd name="T4" fmla="*/ 380 w 2895"/>
                <a:gd name="T5" fmla="*/ 1303 h 1660"/>
                <a:gd name="T6" fmla="*/ 554 w 2895"/>
                <a:gd name="T7" fmla="*/ 1177 h 1660"/>
                <a:gd name="T8" fmla="*/ 744 w 2895"/>
                <a:gd name="T9" fmla="*/ 1216 h 1660"/>
                <a:gd name="T10" fmla="*/ 917 w 2895"/>
                <a:gd name="T11" fmla="*/ 1145 h 1660"/>
                <a:gd name="T12" fmla="*/ 1091 w 2895"/>
                <a:gd name="T13" fmla="*/ 1075 h 1660"/>
                <a:gd name="T14" fmla="*/ 1155 w 2895"/>
                <a:gd name="T15" fmla="*/ 964 h 1660"/>
                <a:gd name="T16" fmla="*/ 1242 w 2895"/>
                <a:gd name="T17" fmla="*/ 735 h 1660"/>
                <a:gd name="T18" fmla="*/ 1360 w 2895"/>
                <a:gd name="T19" fmla="*/ 482 h 1660"/>
                <a:gd name="T20" fmla="*/ 1447 w 2895"/>
                <a:gd name="T21" fmla="*/ 490 h 1660"/>
                <a:gd name="T22" fmla="*/ 1503 w 2895"/>
                <a:gd name="T23" fmla="*/ 356 h 1660"/>
                <a:gd name="T24" fmla="*/ 1629 w 2895"/>
                <a:gd name="T25" fmla="*/ 269 h 1660"/>
                <a:gd name="T26" fmla="*/ 1771 w 2895"/>
                <a:gd name="T27" fmla="*/ 23 h 1660"/>
                <a:gd name="T28" fmla="*/ 2024 w 2895"/>
                <a:gd name="T29" fmla="*/ 23 h 1660"/>
                <a:gd name="T30" fmla="*/ 2127 w 2895"/>
                <a:gd name="T31" fmla="*/ 118 h 1660"/>
                <a:gd name="T32" fmla="*/ 2206 w 2895"/>
                <a:gd name="T33" fmla="*/ 427 h 1660"/>
                <a:gd name="T34" fmla="*/ 2325 w 2895"/>
                <a:gd name="T35" fmla="*/ 443 h 1660"/>
                <a:gd name="T36" fmla="*/ 2514 w 2895"/>
                <a:gd name="T37" fmla="*/ 482 h 1660"/>
                <a:gd name="T38" fmla="*/ 2601 w 2895"/>
                <a:gd name="T39" fmla="*/ 616 h 1660"/>
                <a:gd name="T40" fmla="*/ 2593 w 2895"/>
                <a:gd name="T41" fmla="*/ 703 h 1660"/>
                <a:gd name="T42" fmla="*/ 2514 w 2895"/>
                <a:gd name="T43" fmla="*/ 672 h 1660"/>
                <a:gd name="T44" fmla="*/ 2649 w 2895"/>
                <a:gd name="T45" fmla="*/ 759 h 1660"/>
                <a:gd name="T46" fmla="*/ 2601 w 2895"/>
                <a:gd name="T47" fmla="*/ 814 h 1660"/>
                <a:gd name="T48" fmla="*/ 2578 w 2895"/>
                <a:gd name="T49" fmla="*/ 893 h 1660"/>
                <a:gd name="T50" fmla="*/ 2665 w 2895"/>
                <a:gd name="T51" fmla="*/ 925 h 1660"/>
                <a:gd name="T52" fmla="*/ 2649 w 2895"/>
                <a:gd name="T53" fmla="*/ 1012 h 1660"/>
                <a:gd name="T54" fmla="*/ 2522 w 2895"/>
                <a:gd name="T55" fmla="*/ 941 h 1660"/>
                <a:gd name="T56" fmla="*/ 2649 w 2895"/>
                <a:gd name="T57" fmla="*/ 1043 h 1660"/>
                <a:gd name="T58" fmla="*/ 2736 w 2895"/>
                <a:gd name="T59" fmla="*/ 996 h 1660"/>
                <a:gd name="T60" fmla="*/ 2894 w 2895"/>
                <a:gd name="T61" fmla="*/ 1153 h 1660"/>
                <a:gd name="T62" fmla="*/ 720 w 2895"/>
                <a:gd name="T63" fmla="*/ 1556 h 1660"/>
                <a:gd name="T64" fmla="*/ 119 w 2895"/>
                <a:gd name="T65" fmla="*/ 1588 h 1660"/>
                <a:gd name="T66" fmla="*/ 838 w 2895"/>
                <a:gd name="T67" fmla="*/ 1548 h 1660"/>
                <a:gd name="T68" fmla="*/ 2760 w 2895"/>
                <a:gd name="T69" fmla="*/ 1004 h 1660"/>
                <a:gd name="T70" fmla="*/ 2665 w 2895"/>
                <a:gd name="T71" fmla="*/ 1043 h 1660"/>
                <a:gd name="T72" fmla="*/ 2514 w 2895"/>
                <a:gd name="T73" fmla="*/ 949 h 1660"/>
                <a:gd name="T74" fmla="*/ 2649 w 2895"/>
                <a:gd name="T75" fmla="*/ 1004 h 1660"/>
                <a:gd name="T76" fmla="*/ 2665 w 2895"/>
                <a:gd name="T77" fmla="*/ 933 h 1660"/>
                <a:gd name="T78" fmla="*/ 2570 w 2895"/>
                <a:gd name="T79" fmla="*/ 893 h 1660"/>
                <a:gd name="T80" fmla="*/ 2593 w 2895"/>
                <a:gd name="T81" fmla="*/ 806 h 1660"/>
                <a:gd name="T82" fmla="*/ 2641 w 2895"/>
                <a:gd name="T83" fmla="*/ 767 h 1660"/>
                <a:gd name="T84" fmla="*/ 2507 w 2895"/>
                <a:gd name="T85" fmla="*/ 664 h 1660"/>
                <a:gd name="T86" fmla="*/ 2593 w 2895"/>
                <a:gd name="T87" fmla="*/ 696 h 1660"/>
                <a:gd name="T88" fmla="*/ 2601 w 2895"/>
                <a:gd name="T89" fmla="*/ 616 h 1660"/>
                <a:gd name="T90" fmla="*/ 2507 w 2895"/>
                <a:gd name="T91" fmla="*/ 482 h 1660"/>
                <a:gd name="T92" fmla="*/ 2309 w 2895"/>
                <a:gd name="T93" fmla="*/ 427 h 1660"/>
                <a:gd name="T94" fmla="*/ 2206 w 2895"/>
                <a:gd name="T95" fmla="*/ 300 h 1660"/>
                <a:gd name="T96" fmla="*/ 2072 w 2895"/>
                <a:gd name="T97" fmla="*/ 111 h 1660"/>
                <a:gd name="T98" fmla="*/ 1937 w 2895"/>
                <a:gd name="T99" fmla="*/ 16 h 1660"/>
                <a:gd name="T100" fmla="*/ 1684 w 2895"/>
                <a:gd name="T101" fmla="*/ 221 h 1660"/>
                <a:gd name="T102" fmla="*/ 1550 w 2895"/>
                <a:gd name="T103" fmla="*/ 363 h 1660"/>
                <a:gd name="T104" fmla="*/ 1487 w 2895"/>
                <a:gd name="T105" fmla="*/ 443 h 1660"/>
                <a:gd name="T106" fmla="*/ 1376 w 2895"/>
                <a:gd name="T107" fmla="*/ 506 h 1660"/>
                <a:gd name="T108" fmla="*/ 1257 w 2895"/>
                <a:gd name="T109" fmla="*/ 703 h 1660"/>
                <a:gd name="T110" fmla="*/ 1139 w 2895"/>
                <a:gd name="T111" fmla="*/ 956 h 1660"/>
                <a:gd name="T112" fmla="*/ 1115 w 2895"/>
                <a:gd name="T113" fmla="*/ 1075 h 1660"/>
                <a:gd name="T114" fmla="*/ 957 w 2895"/>
                <a:gd name="T115" fmla="*/ 1137 h 1660"/>
                <a:gd name="T116" fmla="*/ 759 w 2895"/>
                <a:gd name="T117" fmla="*/ 1201 h 1660"/>
                <a:gd name="T118" fmla="*/ 554 w 2895"/>
                <a:gd name="T119" fmla="*/ 1192 h 1660"/>
                <a:gd name="T120" fmla="*/ 293 w 2895"/>
                <a:gd name="T121" fmla="*/ 1422 h 1660"/>
                <a:gd name="T122" fmla="*/ 230 w 2895"/>
                <a:gd name="T123" fmla="*/ 1493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95" h="1660">
                  <a:moveTo>
                    <a:pt x="0" y="1659"/>
                  </a:moveTo>
                  <a:lnTo>
                    <a:pt x="0" y="1659"/>
                  </a:lnTo>
                  <a:cubicBezTo>
                    <a:pt x="8" y="1651"/>
                    <a:pt x="8" y="1651"/>
                    <a:pt x="8" y="1651"/>
                  </a:cubicBezTo>
                  <a:cubicBezTo>
                    <a:pt x="64" y="1619"/>
                    <a:pt x="103" y="1588"/>
                    <a:pt x="111" y="1580"/>
                  </a:cubicBezTo>
                  <a:cubicBezTo>
                    <a:pt x="119" y="1572"/>
                    <a:pt x="127" y="1564"/>
                    <a:pt x="135" y="1564"/>
                  </a:cubicBezTo>
                  <a:lnTo>
                    <a:pt x="143" y="1572"/>
                  </a:lnTo>
                  <a:cubicBezTo>
                    <a:pt x="151" y="1572"/>
                    <a:pt x="151" y="1572"/>
                    <a:pt x="158" y="1572"/>
                  </a:cubicBezTo>
                  <a:cubicBezTo>
                    <a:pt x="174" y="1572"/>
                    <a:pt x="174" y="1564"/>
                    <a:pt x="182" y="1532"/>
                  </a:cubicBezTo>
                  <a:lnTo>
                    <a:pt x="182" y="1525"/>
                  </a:lnTo>
                  <a:cubicBezTo>
                    <a:pt x="190" y="1493"/>
                    <a:pt x="214" y="1493"/>
                    <a:pt x="230" y="1493"/>
                  </a:cubicBezTo>
                  <a:cubicBezTo>
                    <a:pt x="238" y="1485"/>
                    <a:pt x="245" y="1485"/>
                    <a:pt x="245" y="1485"/>
                  </a:cubicBezTo>
                  <a:cubicBezTo>
                    <a:pt x="261" y="1477"/>
                    <a:pt x="261" y="1477"/>
                    <a:pt x="261" y="1469"/>
                  </a:cubicBezTo>
                  <a:cubicBezTo>
                    <a:pt x="261" y="1461"/>
                    <a:pt x="261" y="1454"/>
                    <a:pt x="261" y="1445"/>
                  </a:cubicBezTo>
                  <a:cubicBezTo>
                    <a:pt x="261" y="1430"/>
                    <a:pt x="269" y="1422"/>
                    <a:pt x="277" y="1422"/>
                  </a:cubicBezTo>
                  <a:cubicBezTo>
                    <a:pt x="277" y="1422"/>
                    <a:pt x="277" y="1422"/>
                    <a:pt x="285" y="1422"/>
                  </a:cubicBezTo>
                  <a:lnTo>
                    <a:pt x="285" y="1414"/>
                  </a:lnTo>
                  <a:cubicBezTo>
                    <a:pt x="293" y="1406"/>
                    <a:pt x="317" y="1382"/>
                    <a:pt x="317" y="1367"/>
                  </a:cubicBezTo>
                  <a:cubicBezTo>
                    <a:pt x="317" y="1343"/>
                    <a:pt x="356" y="1319"/>
                    <a:pt x="380" y="1303"/>
                  </a:cubicBezTo>
                  <a:cubicBezTo>
                    <a:pt x="396" y="1295"/>
                    <a:pt x="459" y="1240"/>
                    <a:pt x="467" y="1224"/>
                  </a:cubicBezTo>
                  <a:cubicBezTo>
                    <a:pt x="475" y="1208"/>
                    <a:pt x="522" y="1161"/>
                    <a:pt x="538" y="1137"/>
                  </a:cubicBezTo>
                  <a:cubicBezTo>
                    <a:pt x="546" y="1137"/>
                    <a:pt x="546" y="1137"/>
                    <a:pt x="546" y="1137"/>
                  </a:cubicBezTo>
                  <a:lnTo>
                    <a:pt x="546" y="1137"/>
                  </a:lnTo>
                  <a:cubicBezTo>
                    <a:pt x="546" y="1137"/>
                    <a:pt x="546" y="1137"/>
                    <a:pt x="554" y="1145"/>
                  </a:cubicBezTo>
                  <a:cubicBezTo>
                    <a:pt x="562" y="1153"/>
                    <a:pt x="554" y="1169"/>
                    <a:pt x="554" y="1177"/>
                  </a:cubicBezTo>
                  <a:cubicBezTo>
                    <a:pt x="554" y="1185"/>
                    <a:pt x="554" y="1185"/>
                    <a:pt x="554" y="1192"/>
                  </a:cubicBezTo>
                  <a:cubicBezTo>
                    <a:pt x="562" y="1201"/>
                    <a:pt x="578" y="1201"/>
                    <a:pt x="609" y="1208"/>
                  </a:cubicBezTo>
                  <a:cubicBezTo>
                    <a:pt x="657" y="1224"/>
                    <a:pt x="680" y="1240"/>
                    <a:pt x="696" y="1256"/>
                  </a:cubicBezTo>
                  <a:cubicBezTo>
                    <a:pt x="704" y="1264"/>
                    <a:pt x="712" y="1272"/>
                    <a:pt x="712" y="1272"/>
                  </a:cubicBezTo>
                  <a:cubicBezTo>
                    <a:pt x="720" y="1272"/>
                    <a:pt x="720" y="1264"/>
                    <a:pt x="728" y="1256"/>
                  </a:cubicBezTo>
                  <a:cubicBezTo>
                    <a:pt x="744" y="1240"/>
                    <a:pt x="744" y="1224"/>
                    <a:pt x="744" y="1216"/>
                  </a:cubicBezTo>
                  <a:cubicBezTo>
                    <a:pt x="744" y="1201"/>
                    <a:pt x="751" y="1192"/>
                    <a:pt x="759" y="1192"/>
                  </a:cubicBezTo>
                  <a:cubicBezTo>
                    <a:pt x="767" y="1192"/>
                    <a:pt x="775" y="1201"/>
                    <a:pt x="791" y="1201"/>
                  </a:cubicBezTo>
                  <a:cubicBezTo>
                    <a:pt x="799" y="1201"/>
                    <a:pt x="815" y="1208"/>
                    <a:pt x="822" y="1208"/>
                  </a:cubicBezTo>
                  <a:cubicBezTo>
                    <a:pt x="870" y="1208"/>
                    <a:pt x="917" y="1185"/>
                    <a:pt x="925" y="1169"/>
                  </a:cubicBezTo>
                  <a:cubicBezTo>
                    <a:pt x="933" y="1169"/>
                    <a:pt x="933" y="1169"/>
                    <a:pt x="925" y="1161"/>
                  </a:cubicBezTo>
                  <a:cubicBezTo>
                    <a:pt x="917" y="1153"/>
                    <a:pt x="917" y="1153"/>
                    <a:pt x="917" y="1145"/>
                  </a:cubicBezTo>
                  <a:cubicBezTo>
                    <a:pt x="925" y="1137"/>
                    <a:pt x="933" y="1137"/>
                    <a:pt x="957" y="1129"/>
                  </a:cubicBezTo>
                  <a:cubicBezTo>
                    <a:pt x="965" y="1129"/>
                    <a:pt x="965" y="1129"/>
                    <a:pt x="965" y="1129"/>
                  </a:cubicBezTo>
                  <a:cubicBezTo>
                    <a:pt x="1020" y="1114"/>
                    <a:pt x="1075" y="1106"/>
                    <a:pt x="1068" y="1090"/>
                  </a:cubicBezTo>
                  <a:cubicBezTo>
                    <a:pt x="1068" y="1082"/>
                    <a:pt x="1068" y="1082"/>
                    <a:pt x="1068" y="1075"/>
                  </a:cubicBezTo>
                  <a:cubicBezTo>
                    <a:pt x="1075" y="1075"/>
                    <a:pt x="1075" y="1075"/>
                    <a:pt x="1084" y="1075"/>
                  </a:cubicBezTo>
                  <a:lnTo>
                    <a:pt x="1091" y="1075"/>
                  </a:lnTo>
                  <a:cubicBezTo>
                    <a:pt x="1099" y="1075"/>
                    <a:pt x="1107" y="1075"/>
                    <a:pt x="1115" y="1075"/>
                  </a:cubicBezTo>
                  <a:cubicBezTo>
                    <a:pt x="1131" y="1067"/>
                    <a:pt x="1139" y="1043"/>
                    <a:pt x="1147" y="1028"/>
                  </a:cubicBezTo>
                  <a:cubicBezTo>
                    <a:pt x="1155" y="1012"/>
                    <a:pt x="1163" y="996"/>
                    <a:pt x="1178" y="996"/>
                  </a:cubicBezTo>
                  <a:cubicBezTo>
                    <a:pt x="1186" y="996"/>
                    <a:pt x="1202" y="988"/>
                    <a:pt x="1202" y="980"/>
                  </a:cubicBezTo>
                  <a:cubicBezTo>
                    <a:pt x="1202" y="980"/>
                    <a:pt x="1202" y="972"/>
                    <a:pt x="1186" y="972"/>
                  </a:cubicBezTo>
                  <a:cubicBezTo>
                    <a:pt x="1170" y="964"/>
                    <a:pt x="1163" y="964"/>
                    <a:pt x="1155" y="964"/>
                  </a:cubicBezTo>
                  <a:cubicBezTo>
                    <a:pt x="1139" y="964"/>
                    <a:pt x="1131" y="964"/>
                    <a:pt x="1131" y="956"/>
                  </a:cubicBezTo>
                  <a:cubicBezTo>
                    <a:pt x="1131" y="949"/>
                    <a:pt x="1131" y="941"/>
                    <a:pt x="1147" y="925"/>
                  </a:cubicBezTo>
                  <a:cubicBezTo>
                    <a:pt x="1163" y="901"/>
                    <a:pt x="1163" y="877"/>
                    <a:pt x="1170" y="862"/>
                  </a:cubicBezTo>
                  <a:cubicBezTo>
                    <a:pt x="1178" y="846"/>
                    <a:pt x="1186" y="830"/>
                    <a:pt x="1202" y="806"/>
                  </a:cubicBezTo>
                  <a:cubicBezTo>
                    <a:pt x="1210" y="806"/>
                    <a:pt x="1210" y="798"/>
                    <a:pt x="1218" y="790"/>
                  </a:cubicBezTo>
                  <a:cubicBezTo>
                    <a:pt x="1234" y="767"/>
                    <a:pt x="1234" y="767"/>
                    <a:pt x="1242" y="735"/>
                  </a:cubicBezTo>
                  <a:cubicBezTo>
                    <a:pt x="1242" y="711"/>
                    <a:pt x="1242" y="703"/>
                    <a:pt x="1250" y="696"/>
                  </a:cubicBezTo>
                  <a:cubicBezTo>
                    <a:pt x="1257" y="688"/>
                    <a:pt x="1257" y="680"/>
                    <a:pt x="1265" y="648"/>
                  </a:cubicBezTo>
                  <a:cubicBezTo>
                    <a:pt x="1273" y="624"/>
                    <a:pt x="1273" y="601"/>
                    <a:pt x="1273" y="585"/>
                  </a:cubicBezTo>
                  <a:cubicBezTo>
                    <a:pt x="1273" y="553"/>
                    <a:pt x="1273" y="529"/>
                    <a:pt x="1297" y="514"/>
                  </a:cubicBezTo>
                  <a:cubicBezTo>
                    <a:pt x="1313" y="514"/>
                    <a:pt x="1321" y="506"/>
                    <a:pt x="1328" y="498"/>
                  </a:cubicBezTo>
                  <a:cubicBezTo>
                    <a:pt x="1337" y="490"/>
                    <a:pt x="1344" y="482"/>
                    <a:pt x="1360" y="482"/>
                  </a:cubicBezTo>
                  <a:cubicBezTo>
                    <a:pt x="1368" y="482"/>
                    <a:pt x="1368" y="490"/>
                    <a:pt x="1376" y="498"/>
                  </a:cubicBezTo>
                  <a:cubicBezTo>
                    <a:pt x="1384" y="498"/>
                    <a:pt x="1384" y="498"/>
                    <a:pt x="1384" y="498"/>
                  </a:cubicBezTo>
                  <a:cubicBezTo>
                    <a:pt x="1400" y="514"/>
                    <a:pt x="1423" y="538"/>
                    <a:pt x="1439" y="538"/>
                  </a:cubicBezTo>
                  <a:lnTo>
                    <a:pt x="1439" y="538"/>
                  </a:lnTo>
                  <a:cubicBezTo>
                    <a:pt x="1455" y="522"/>
                    <a:pt x="1447" y="514"/>
                    <a:pt x="1447" y="498"/>
                  </a:cubicBezTo>
                  <a:cubicBezTo>
                    <a:pt x="1447" y="490"/>
                    <a:pt x="1447" y="490"/>
                    <a:pt x="1447" y="490"/>
                  </a:cubicBezTo>
                  <a:cubicBezTo>
                    <a:pt x="1447" y="482"/>
                    <a:pt x="1455" y="458"/>
                    <a:pt x="1463" y="443"/>
                  </a:cubicBezTo>
                  <a:cubicBezTo>
                    <a:pt x="1479" y="435"/>
                    <a:pt x="1487" y="427"/>
                    <a:pt x="1495" y="435"/>
                  </a:cubicBezTo>
                  <a:cubicBezTo>
                    <a:pt x="1503" y="443"/>
                    <a:pt x="1503" y="443"/>
                    <a:pt x="1510" y="443"/>
                  </a:cubicBezTo>
                  <a:cubicBezTo>
                    <a:pt x="1510" y="443"/>
                    <a:pt x="1510" y="443"/>
                    <a:pt x="1510" y="419"/>
                  </a:cubicBezTo>
                  <a:cubicBezTo>
                    <a:pt x="1510" y="403"/>
                    <a:pt x="1510" y="395"/>
                    <a:pt x="1503" y="387"/>
                  </a:cubicBezTo>
                  <a:cubicBezTo>
                    <a:pt x="1503" y="371"/>
                    <a:pt x="1503" y="363"/>
                    <a:pt x="1503" y="356"/>
                  </a:cubicBezTo>
                  <a:cubicBezTo>
                    <a:pt x="1503" y="356"/>
                    <a:pt x="1510" y="356"/>
                    <a:pt x="1518" y="356"/>
                  </a:cubicBezTo>
                  <a:cubicBezTo>
                    <a:pt x="1526" y="356"/>
                    <a:pt x="1542" y="356"/>
                    <a:pt x="1550" y="356"/>
                  </a:cubicBezTo>
                  <a:cubicBezTo>
                    <a:pt x="1558" y="356"/>
                    <a:pt x="1566" y="356"/>
                    <a:pt x="1574" y="356"/>
                  </a:cubicBezTo>
                  <a:cubicBezTo>
                    <a:pt x="1581" y="356"/>
                    <a:pt x="1590" y="356"/>
                    <a:pt x="1590" y="348"/>
                  </a:cubicBezTo>
                  <a:cubicBezTo>
                    <a:pt x="1597" y="340"/>
                    <a:pt x="1597" y="324"/>
                    <a:pt x="1597" y="316"/>
                  </a:cubicBezTo>
                  <a:cubicBezTo>
                    <a:pt x="1597" y="300"/>
                    <a:pt x="1597" y="276"/>
                    <a:pt x="1629" y="269"/>
                  </a:cubicBezTo>
                  <a:cubicBezTo>
                    <a:pt x="1637" y="269"/>
                    <a:pt x="1645" y="269"/>
                    <a:pt x="1645" y="269"/>
                  </a:cubicBezTo>
                  <a:cubicBezTo>
                    <a:pt x="1661" y="261"/>
                    <a:pt x="1668" y="261"/>
                    <a:pt x="1676" y="221"/>
                  </a:cubicBezTo>
                  <a:cubicBezTo>
                    <a:pt x="1692" y="158"/>
                    <a:pt x="1692" y="111"/>
                    <a:pt x="1692" y="79"/>
                  </a:cubicBezTo>
                  <a:cubicBezTo>
                    <a:pt x="1692" y="55"/>
                    <a:pt x="1692" y="16"/>
                    <a:pt x="1708" y="8"/>
                  </a:cubicBezTo>
                  <a:cubicBezTo>
                    <a:pt x="1716" y="0"/>
                    <a:pt x="1724" y="0"/>
                    <a:pt x="1732" y="0"/>
                  </a:cubicBezTo>
                  <a:cubicBezTo>
                    <a:pt x="1740" y="8"/>
                    <a:pt x="1755" y="16"/>
                    <a:pt x="1771" y="23"/>
                  </a:cubicBezTo>
                  <a:cubicBezTo>
                    <a:pt x="1803" y="47"/>
                    <a:pt x="1843" y="87"/>
                    <a:pt x="1866" y="87"/>
                  </a:cubicBezTo>
                  <a:cubicBezTo>
                    <a:pt x="1890" y="95"/>
                    <a:pt x="1914" y="63"/>
                    <a:pt x="1937" y="16"/>
                  </a:cubicBezTo>
                  <a:lnTo>
                    <a:pt x="1937" y="16"/>
                  </a:lnTo>
                  <a:lnTo>
                    <a:pt x="1937" y="16"/>
                  </a:lnTo>
                  <a:cubicBezTo>
                    <a:pt x="1945" y="8"/>
                    <a:pt x="1961" y="8"/>
                    <a:pt x="1977" y="8"/>
                  </a:cubicBezTo>
                  <a:cubicBezTo>
                    <a:pt x="2008" y="8"/>
                    <a:pt x="2024" y="16"/>
                    <a:pt x="2024" y="23"/>
                  </a:cubicBezTo>
                  <a:cubicBezTo>
                    <a:pt x="2024" y="32"/>
                    <a:pt x="2024" y="39"/>
                    <a:pt x="2024" y="47"/>
                  </a:cubicBezTo>
                  <a:cubicBezTo>
                    <a:pt x="2032" y="71"/>
                    <a:pt x="2032" y="95"/>
                    <a:pt x="2040" y="103"/>
                  </a:cubicBezTo>
                  <a:cubicBezTo>
                    <a:pt x="2040" y="103"/>
                    <a:pt x="2048" y="111"/>
                    <a:pt x="2056" y="111"/>
                  </a:cubicBezTo>
                  <a:cubicBezTo>
                    <a:pt x="2056" y="111"/>
                    <a:pt x="2064" y="103"/>
                    <a:pt x="2072" y="103"/>
                  </a:cubicBezTo>
                  <a:cubicBezTo>
                    <a:pt x="2072" y="103"/>
                    <a:pt x="2080" y="103"/>
                    <a:pt x="2087" y="103"/>
                  </a:cubicBezTo>
                  <a:cubicBezTo>
                    <a:pt x="2095" y="103"/>
                    <a:pt x="2111" y="111"/>
                    <a:pt x="2127" y="118"/>
                  </a:cubicBezTo>
                  <a:cubicBezTo>
                    <a:pt x="2127" y="118"/>
                    <a:pt x="2135" y="126"/>
                    <a:pt x="2151" y="126"/>
                  </a:cubicBezTo>
                  <a:cubicBezTo>
                    <a:pt x="2182" y="150"/>
                    <a:pt x="2222" y="174"/>
                    <a:pt x="2230" y="198"/>
                  </a:cubicBezTo>
                  <a:cubicBezTo>
                    <a:pt x="2230" y="205"/>
                    <a:pt x="2230" y="205"/>
                    <a:pt x="2230" y="213"/>
                  </a:cubicBezTo>
                  <a:cubicBezTo>
                    <a:pt x="2230" y="245"/>
                    <a:pt x="2230" y="269"/>
                    <a:pt x="2214" y="300"/>
                  </a:cubicBezTo>
                  <a:cubicBezTo>
                    <a:pt x="2182" y="356"/>
                    <a:pt x="2167" y="403"/>
                    <a:pt x="2182" y="419"/>
                  </a:cubicBezTo>
                  <a:cubicBezTo>
                    <a:pt x="2182" y="427"/>
                    <a:pt x="2198" y="427"/>
                    <a:pt x="2206" y="427"/>
                  </a:cubicBezTo>
                  <a:cubicBezTo>
                    <a:pt x="2222" y="427"/>
                    <a:pt x="2238" y="427"/>
                    <a:pt x="2245" y="411"/>
                  </a:cubicBezTo>
                  <a:cubicBezTo>
                    <a:pt x="2254" y="403"/>
                    <a:pt x="2269" y="403"/>
                    <a:pt x="2285" y="403"/>
                  </a:cubicBezTo>
                  <a:cubicBezTo>
                    <a:pt x="2293" y="403"/>
                    <a:pt x="2309" y="403"/>
                    <a:pt x="2317" y="419"/>
                  </a:cubicBezTo>
                  <a:cubicBezTo>
                    <a:pt x="2325" y="427"/>
                    <a:pt x="2317" y="427"/>
                    <a:pt x="2317" y="435"/>
                  </a:cubicBezTo>
                  <a:cubicBezTo>
                    <a:pt x="2317" y="435"/>
                    <a:pt x="2309" y="435"/>
                    <a:pt x="2309" y="443"/>
                  </a:cubicBezTo>
                  <a:cubicBezTo>
                    <a:pt x="2309" y="443"/>
                    <a:pt x="2317" y="443"/>
                    <a:pt x="2325" y="443"/>
                  </a:cubicBezTo>
                  <a:cubicBezTo>
                    <a:pt x="2348" y="458"/>
                    <a:pt x="2396" y="474"/>
                    <a:pt x="2427" y="482"/>
                  </a:cubicBezTo>
                  <a:cubicBezTo>
                    <a:pt x="2427" y="482"/>
                    <a:pt x="2435" y="482"/>
                    <a:pt x="2443" y="482"/>
                  </a:cubicBezTo>
                  <a:cubicBezTo>
                    <a:pt x="2451" y="482"/>
                    <a:pt x="2467" y="482"/>
                    <a:pt x="2475" y="474"/>
                  </a:cubicBezTo>
                  <a:cubicBezTo>
                    <a:pt x="2491" y="474"/>
                    <a:pt x="2507" y="474"/>
                    <a:pt x="2514" y="474"/>
                  </a:cubicBezTo>
                  <a:lnTo>
                    <a:pt x="2514" y="474"/>
                  </a:lnTo>
                  <a:cubicBezTo>
                    <a:pt x="2514" y="482"/>
                    <a:pt x="2514" y="482"/>
                    <a:pt x="2514" y="482"/>
                  </a:cubicBezTo>
                  <a:cubicBezTo>
                    <a:pt x="2514" y="482"/>
                    <a:pt x="2514" y="490"/>
                    <a:pt x="2514" y="498"/>
                  </a:cubicBezTo>
                  <a:cubicBezTo>
                    <a:pt x="2514" y="522"/>
                    <a:pt x="2546" y="538"/>
                    <a:pt x="2570" y="545"/>
                  </a:cubicBezTo>
                  <a:lnTo>
                    <a:pt x="2570" y="545"/>
                  </a:lnTo>
                  <a:cubicBezTo>
                    <a:pt x="2593" y="553"/>
                    <a:pt x="2625" y="569"/>
                    <a:pt x="2625" y="577"/>
                  </a:cubicBezTo>
                  <a:cubicBezTo>
                    <a:pt x="2633" y="585"/>
                    <a:pt x="2625" y="593"/>
                    <a:pt x="2625" y="601"/>
                  </a:cubicBezTo>
                  <a:cubicBezTo>
                    <a:pt x="2617" y="609"/>
                    <a:pt x="2609" y="616"/>
                    <a:pt x="2601" y="616"/>
                  </a:cubicBezTo>
                  <a:cubicBezTo>
                    <a:pt x="2593" y="624"/>
                    <a:pt x="2593" y="624"/>
                    <a:pt x="2593" y="624"/>
                  </a:cubicBezTo>
                  <a:cubicBezTo>
                    <a:pt x="2593" y="624"/>
                    <a:pt x="2593" y="632"/>
                    <a:pt x="2593" y="640"/>
                  </a:cubicBezTo>
                  <a:cubicBezTo>
                    <a:pt x="2601" y="648"/>
                    <a:pt x="2601" y="664"/>
                    <a:pt x="2601" y="672"/>
                  </a:cubicBezTo>
                  <a:lnTo>
                    <a:pt x="2601" y="672"/>
                  </a:lnTo>
                  <a:cubicBezTo>
                    <a:pt x="2609" y="688"/>
                    <a:pt x="2609" y="696"/>
                    <a:pt x="2601" y="696"/>
                  </a:cubicBezTo>
                  <a:cubicBezTo>
                    <a:pt x="2601" y="703"/>
                    <a:pt x="2601" y="703"/>
                    <a:pt x="2593" y="703"/>
                  </a:cubicBezTo>
                  <a:cubicBezTo>
                    <a:pt x="2593" y="703"/>
                    <a:pt x="2593" y="703"/>
                    <a:pt x="2585" y="703"/>
                  </a:cubicBezTo>
                  <a:lnTo>
                    <a:pt x="2578" y="703"/>
                  </a:lnTo>
                  <a:cubicBezTo>
                    <a:pt x="2546" y="703"/>
                    <a:pt x="2538" y="688"/>
                    <a:pt x="2530" y="680"/>
                  </a:cubicBezTo>
                  <a:lnTo>
                    <a:pt x="2530" y="672"/>
                  </a:lnTo>
                  <a:cubicBezTo>
                    <a:pt x="2522" y="672"/>
                    <a:pt x="2522" y="672"/>
                    <a:pt x="2514" y="672"/>
                  </a:cubicBezTo>
                  <a:lnTo>
                    <a:pt x="2514" y="672"/>
                  </a:lnTo>
                  <a:cubicBezTo>
                    <a:pt x="2514" y="672"/>
                    <a:pt x="2514" y="672"/>
                    <a:pt x="2522" y="688"/>
                  </a:cubicBezTo>
                  <a:cubicBezTo>
                    <a:pt x="2530" y="703"/>
                    <a:pt x="2530" y="703"/>
                    <a:pt x="2538" y="703"/>
                  </a:cubicBezTo>
                  <a:cubicBezTo>
                    <a:pt x="2546" y="703"/>
                    <a:pt x="2546" y="711"/>
                    <a:pt x="2554" y="711"/>
                  </a:cubicBezTo>
                  <a:cubicBezTo>
                    <a:pt x="2570" y="719"/>
                    <a:pt x="2585" y="727"/>
                    <a:pt x="2601" y="727"/>
                  </a:cubicBezTo>
                  <a:cubicBezTo>
                    <a:pt x="2609" y="727"/>
                    <a:pt x="2617" y="735"/>
                    <a:pt x="2625" y="735"/>
                  </a:cubicBezTo>
                  <a:cubicBezTo>
                    <a:pt x="2641" y="743"/>
                    <a:pt x="2641" y="751"/>
                    <a:pt x="2649" y="759"/>
                  </a:cubicBezTo>
                  <a:cubicBezTo>
                    <a:pt x="2649" y="767"/>
                    <a:pt x="2657" y="775"/>
                    <a:pt x="2657" y="775"/>
                  </a:cubicBezTo>
                  <a:cubicBezTo>
                    <a:pt x="2665" y="790"/>
                    <a:pt x="2665" y="806"/>
                    <a:pt x="2657" y="822"/>
                  </a:cubicBezTo>
                  <a:cubicBezTo>
                    <a:pt x="2657" y="830"/>
                    <a:pt x="2641" y="838"/>
                    <a:pt x="2633" y="838"/>
                  </a:cubicBezTo>
                  <a:cubicBezTo>
                    <a:pt x="2625" y="846"/>
                    <a:pt x="2617" y="830"/>
                    <a:pt x="2617" y="822"/>
                  </a:cubicBezTo>
                  <a:cubicBezTo>
                    <a:pt x="2609" y="822"/>
                    <a:pt x="2609" y="814"/>
                    <a:pt x="2601" y="814"/>
                  </a:cubicBezTo>
                  <a:lnTo>
                    <a:pt x="2601" y="814"/>
                  </a:lnTo>
                  <a:cubicBezTo>
                    <a:pt x="2601" y="814"/>
                    <a:pt x="2601" y="814"/>
                    <a:pt x="2601" y="822"/>
                  </a:cubicBezTo>
                  <a:cubicBezTo>
                    <a:pt x="2609" y="822"/>
                    <a:pt x="2609" y="838"/>
                    <a:pt x="2617" y="846"/>
                  </a:cubicBezTo>
                  <a:cubicBezTo>
                    <a:pt x="2617" y="846"/>
                    <a:pt x="2617" y="854"/>
                    <a:pt x="2609" y="862"/>
                  </a:cubicBezTo>
                  <a:cubicBezTo>
                    <a:pt x="2601" y="869"/>
                    <a:pt x="2578" y="869"/>
                    <a:pt x="2578" y="869"/>
                  </a:cubicBezTo>
                  <a:cubicBezTo>
                    <a:pt x="2570" y="869"/>
                    <a:pt x="2562" y="869"/>
                    <a:pt x="2562" y="877"/>
                  </a:cubicBezTo>
                  <a:cubicBezTo>
                    <a:pt x="2562" y="877"/>
                    <a:pt x="2562" y="885"/>
                    <a:pt x="2578" y="893"/>
                  </a:cubicBezTo>
                  <a:cubicBezTo>
                    <a:pt x="2585" y="901"/>
                    <a:pt x="2593" y="901"/>
                    <a:pt x="2593" y="901"/>
                  </a:cubicBezTo>
                  <a:cubicBezTo>
                    <a:pt x="2601" y="901"/>
                    <a:pt x="2601" y="901"/>
                    <a:pt x="2601" y="893"/>
                  </a:cubicBezTo>
                  <a:cubicBezTo>
                    <a:pt x="2609" y="885"/>
                    <a:pt x="2609" y="885"/>
                    <a:pt x="2617" y="885"/>
                  </a:cubicBezTo>
                  <a:cubicBezTo>
                    <a:pt x="2617" y="885"/>
                    <a:pt x="2625" y="885"/>
                    <a:pt x="2649" y="917"/>
                  </a:cubicBezTo>
                  <a:cubicBezTo>
                    <a:pt x="2657" y="925"/>
                    <a:pt x="2665" y="925"/>
                    <a:pt x="2665" y="925"/>
                  </a:cubicBezTo>
                  <a:lnTo>
                    <a:pt x="2665" y="925"/>
                  </a:lnTo>
                  <a:lnTo>
                    <a:pt x="2673" y="925"/>
                  </a:lnTo>
                  <a:cubicBezTo>
                    <a:pt x="2680" y="925"/>
                    <a:pt x="2688" y="933"/>
                    <a:pt x="2688" y="941"/>
                  </a:cubicBezTo>
                  <a:cubicBezTo>
                    <a:pt x="2696" y="949"/>
                    <a:pt x="2696" y="964"/>
                    <a:pt x="2688" y="972"/>
                  </a:cubicBezTo>
                  <a:cubicBezTo>
                    <a:pt x="2680" y="972"/>
                    <a:pt x="2680" y="980"/>
                    <a:pt x="2680" y="980"/>
                  </a:cubicBezTo>
                  <a:cubicBezTo>
                    <a:pt x="2673" y="988"/>
                    <a:pt x="2673" y="996"/>
                    <a:pt x="2665" y="1004"/>
                  </a:cubicBezTo>
                  <a:cubicBezTo>
                    <a:pt x="2657" y="1012"/>
                    <a:pt x="2649" y="1012"/>
                    <a:pt x="2649" y="1012"/>
                  </a:cubicBezTo>
                  <a:cubicBezTo>
                    <a:pt x="2641" y="1012"/>
                    <a:pt x="2633" y="1012"/>
                    <a:pt x="2625" y="1004"/>
                  </a:cubicBezTo>
                  <a:cubicBezTo>
                    <a:pt x="2617" y="996"/>
                    <a:pt x="2609" y="996"/>
                    <a:pt x="2601" y="988"/>
                  </a:cubicBezTo>
                  <a:cubicBezTo>
                    <a:pt x="2578" y="972"/>
                    <a:pt x="2570" y="964"/>
                    <a:pt x="2562" y="964"/>
                  </a:cubicBezTo>
                  <a:cubicBezTo>
                    <a:pt x="2554" y="956"/>
                    <a:pt x="2546" y="949"/>
                    <a:pt x="2538" y="949"/>
                  </a:cubicBezTo>
                  <a:cubicBezTo>
                    <a:pt x="2530" y="941"/>
                    <a:pt x="2522" y="941"/>
                    <a:pt x="2522" y="941"/>
                  </a:cubicBezTo>
                  <a:lnTo>
                    <a:pt x="2522" y="941"/>
                  </a:lnTo>
                  <a:lnTo>
                    <a:pt x="2522" y="941"/>
                  </a:lnTo>
                  <a:lnTo>
                    <a:pt x="2522" y="949"/>
                  </a:lnTo>
                  <a:cubicBezTo>
                    <a:pt x="2538" y="956"/>
                    <a:pt x="2554" y="964"/>
                    <a:pt x="2585" y="1004"/>
                  </a:cubicBezTo>
                  <a:cubicBezTo>
                    <a:pt x="2601" y="1028"/>
                    <a:pt x="2609" y="1028"/>
                    <a:pt x="2617" y="1028"/>
                  </a:cubicBezTo>
                  <a:cubicBezTo>
                    <a:pt x="2625" y="1028"/>
                    <a:pt x="2625" y="1035"/>
                    <a:pt x="2633" y="1035"/>
                  </a:cubicBezTo>
                  <a:cubicBezTo>
                    <a:pt x="2641" y="1043"/>
                    <a:pt x="2641" y="1043"/>
                    <a:pt x="2649" y="1043"/>
                  </a:cubicBezTo>
                  <a:cubicBezTo>
                    <a:pt x="2657" y="1043"/>
                    <a:pt x="2657" y="1043"/>
                    <a:pt x="2665" y="1035"/>
                  </a:cubicBezTo>
                  <a:lnTo>
                    <a:pt x="2673" y="1028"/>
                  </a:lnTo>
                  <a:cubicBezTo>
                    <a:pt x="2680" y="1028"/>
                    <a:pt x="2680" y="1020"/>
                    <a:pt x="2688" y="1012"/>
                  </a:cubicBezTo>
                  <a:lnTo>
                    <a:pt x="2688" y="1004"/>
                  </a:lnTo>
                  <a:cubicBezTo>
                    <a:pt x="2696" y="996"/>
                    <a:pt x="2696" y="996"/>
                    <a:pt x="2704" y="996"/>
                  </a:cubicBezTo>
                  <a:cubicBezTo>
                    <a:pt x="2712" y="996"/>
                    <a:pt x="2728" y="996"/>
                    <a:pt x="2736" y="996"/>
                  </a:cubicBezTo>
                  <a:cubicBezTo>
                    <a:pt x="2744" y="996"/>
                    <a:pt x="2751" y="1004"/>
                    <a:pt x="2760" y="1004"/>
                  </a:cubicBezTo>
                  <a:cubicBezTo>
                    <a:pt x="2783" y="1004"/>
                    <a:pt x="2799" y="1004"/>
                    <a:pt x="2823" y="1028"/>
                  </a:cubicBezTo>
                  <a:cubicBezTo>
                    <a:pt x="2838" y="1043"/>
                    <a:pt x="2846" y="1051"/>
                    <a:pt x="2846" y="1067"/>
                  </a:cubicBezTo>
                  <a:cubicBezTo>
                    <a:pt x="2846" y="1075"/>
                    <a:pt x="2854" y="1090"/>
                    <a:pt x="2862" y="1114"/>
                  </a:cubicBezTo>
                  <a:cubicBezTo>
                    <a:pt x="2878" y="1137"/>
                    <a:pt x="2878" y="1145"/>
                    <a:pt x="2886" y="1145"/>
                  </a:cubicBezTo>
                  <a:cubicBezTo>
                    <a:pt x="2886" y="1153"/>
                    <a:pt x="2886" y="1153"/>
                    <a:pt x="2894" y="1153"/>
                  </a:cubicBezTo>
                  <a:cubicBezTo>
                    <a:pt x="2894" y="1161"/>
                    <a:pt x="2894" y="1161"/>
                    <a:pt x="2894" y="1161"/>
                  </a:cubicBezTo>
                  <a:lnTo>
                    <a:pt x="2894" y="1161"/>
                  </a:lnTo>
                  <a:cubicBezTo>
                    <a:pt x="2704" y="1208"/>
                    <a:pt x="1708" y="1438"/>
                    <a:pt x="838" y="1556"/>
                  </a:cubicBezTo>
                  <a:cubicBezTo>
                    <a:pt x="838" y="1556"/>
                    <a:pt x="791" y="1564"/>
                    <a:pt x="759" y="1564"/>
                  </a:cubicBezTo>
                  <a:cubicBezTo>
                    <a:pt x="751" y="1564"/>
                    <a:pt x="744" y="1564"/>
                    <a:pt x="744" y="1564"/>
                  </a:cubicBezTo>
                  <a:cubicBezTo>
                    <a:pt x="736" y="1556"/>
                    <a:pt x="736" y="1556"/>
                    <a:pt x="720" y="1556"/>
                  </a:cubicBezTo>
                  <a:cubicBezTo>
                    <a:pt x="680" y="1556"/>
                    <a:pt x="609" y="1572"/>
                    <a:pt x="562" y="1580"/>
                  </a:cubicBezTo>
                  <a:cubicBezTo>
                    <a:pt x="530" y="1588"/>
                    <a:pt x="309" y="1619"/>
                    <a:pt x="16" y="1659"/>
                  </a:cubicBezTo>
                  <a:lnTo>
                    <a:pt x="0" y="1659"/>
                  </a:lnTo>
                  <a:close/>
                  <a:moveTo>
                    <a:pt x="135" y="1572"/>
                  </a:moveTo>
                  <a:lnTo>
                    <a:pt x="135" y="1572"/>
                  </a:lnTo>
                  <a:cubicBezTo>
                    <a:pt x="127" y="1572"/>
                    <a:pt x="127" y="1572"/>
                    <a:pt x="119" y="1588"/>
                  </a:cubicBezTo>
                  <a:cubicBezTo>
                    <a:pt x="103" y="1596"/>
                    <a:pt x="64" y="1627"/>
                    <a:pt x="32" y="1651"/>
                  </a:cubicBezTo>
                  <a:cubicBezTo>
                    <a:pt x="317" y="1612"/>
                    <a:pt x="530" y="1580"/>
                    <a:pt x="562" y="1572"/>
                  </a:cubicBezTo>
                  <a:cubicBezTo>
                    <a:pt x="641" y="1556"/>
                    <a:pt x="696" y="1548"/>
                    <a:pt x="720" y="1548"/>
                  </a:cubicBezTo>
                  <a:cubicBezTo>
                    <a:pt x="736" y="1548"/>
                    <a:pt x="744" y="1556"/>
                    <a:pt x="744" y="1556"/>
                  </a:cubicBezTo>
                  <a:cubicBezTo>
                    <a:pt x="751" y="1556"/>
                    <a:pt x="751" y="1556"/>
                    <a:pt x="759" y="1556"/>
                  </a:cubicBezTo>
                  <a:cubicBezTo>
                    <a:pt x="791" y="1556"/>
                    <a:pt x="838" y="1548"/>
                    <a:pt x="838" y="1548"/>
                  </a:cubicBezTo>
                  <a:cubicBezTo>
                    <a:pt x="1700" y="1438"/>
                    <a:pt x="2680" y="1201"/>
                    <a:pt x="2886" y="1153"/>
                  </a:cubicBezTo>
                  <a:cubicBezTo>
                    <a:pt x="2878" y="1153"/>
                    <a:pt x="2878" y="1153"/>
                    <a:pt x="2878" y="1153"/>
                  </a:cubicBezTo>
                  <a:cubicBezTo>
                    <a:pt x="2878" y="1145"/>
                    <a:pt x="2870" y="1145"/>
                    <a:pt x="2854" y="1114"/>
                  </a:cubicBezTo>
                  <a:cubicBezTo>
                    <a:pt x="2846" y="1090"/>
                    <a:pt x="2838" y="1082"/>
                    <a:pt x="2838" y="1067"/>
                  </a:cubicBezTo>
                  <a:cubicBezTo>
                    <a:pt x="2838" y="1051"/>
                    <a:pt x="2838" y="1043"/>
                    <a:pt x="2823" y="1035"/>
                  </a:cubicBezTo>
                  <a:cubicBezTo>
                    <a:pt x="2791" y="1004"/>
                    <a:pt x="2783" y="1004"/>
                    <a:pt x="2760" y="1004"/>
                  </a:cubicBezTo>
                  <a:cubicBezTo>
                    <a:pt x="2751" y="1004"/>
                    <a:pt x="2744" y="1004"/>
                    <a:pt x="2736" y="1004"/>
                  </a:cubicBezTo>
                  <a:cubicBezTo>
                    <a:pt x="2728" y="1004"/>
                    <a:pt x="2712" y="1004"/>
                    <a:pt x="2704" y="1004"/>
                  </a:cubicBezTo>
                  <a:cubicBezTo>
                    <a:pt x="2696" y="1004"/>
                    <a:pt x="2696" y="1004"/>
                    <a:pt x="2696" y="1004"/>
                  </a:cubicBezTo>
                  <a:lnTo>
                    <a:pt x="2688" y="1012"/>
                  </a:lnTo>
                  <a:cubicBezTo>
                    <a:pt x="2688" y="1020"/>
                    <a:pt x="2688" y="1028"/>
                    <a:pt x="2680" y="1035"/>
                  </a:cubicBezTo>
                  <a:cubicBezTo>
                    <a:pt x="2673" y="1035"/>
                    <a:pt x="2673" y="1043"/>
                    <a:pt x="2665" y="1043"/>
                  </a:cubicBezTo>
                  <a:cubicBezTo>
                    <a:pt x="2665" y="1043"/>
                    <a:pt x="2657" y="1051"/>
                    <a:pt x="2649" y="1051"/>
                  </a:cubicBezTo>
                  <a:cubicBezTo>
                    <a:pt x="2641" y="1051"/>
                    <a:pt x="2633" y="1051"/>
                    <a:pt x="2633" y="1043"/>
                  </a:cubicBezTo>
                  <a:cubicBezTo>
                    <a:pt x="2625" y="1043"/>
                    <a:pt x="2617" y="1035"/>
                    <a:pt x="2617" y="1035"/>
                  </a:cubicBezTo>
                  <a:cubicBezTo>
                    <a:pt x="2609" y="1035"/>
                    <a:pt x="2601" y="1035"/>
                    <a:pt x="2578" y="1004"/>
                  </a:cubicBezTo>
                  <a:cubicBezTo>
                    <a:pt x="2546" y="972"/>
                    <a:pt x="2530" y="956"/>
                    <a:pt x="2522" y="949"/>
                  </a:cubicBezTo>
                  <a:lnTo>
                    <a:pt x="2514" y="949"/>
                  </a:lnTo>
                  <a:lnTo>
                    <a:pt x="2514" y="941"/>
                  </a:lnTo>
                  <a:cubicBezTo>
                    <a:pt x="2514" y="933"/>
                    <a:pt x="2530" y="933"/>
                    <a:pt x="2546" y="941"/>
                  </a:cubicBezTo>
                  <a:cubicBezTo>
                    <a:pt x="2554" y="949"/>
                    <a:pt x="2562" y="949"/>
                    <a:pt x="2562" y="956"/>
                  </a:cubicBezTo>
                  <a:cubicBezTo>
                    <a:pt x="2570" y="964"/>
                    <a:pt x="2578" y="972"/>
                    <a:pt x="2601" y="980"/>
                  </a:cubicBezTo>
                  <a:cubicBezTo>
                    <a:pt x="2617" y="988"/>
                    <a:pt x="2625" y="996"/>
                    <a:pt x="2625" y="996"/>
                  </a:cubicBezTo>
                  <a:cubicBezTo>
                    <a:pt x="2633" y="1004"/>
                    <a:pt x="2641" y="1004"/>
                    <a:pt x="2649" y="1004"/>
                  </a:cubicBezTo>
                  <a:cubicBezTo>
                    <a:pt x="2649" y="1004"/>
                    <a:pt x="2649" y="1004"/>
                    <a:pt x="2657" y="1004"/>
                  </a:cubicBezTo>
                  <a:cubicBezTo>
                    <a:pt x="2665" y="996"/>
                    <a:pt x="2673" y="988"/>
                    <a:pt x="2673" y="980"/>
                  </a:cubicBezTo>
                  <a:cubicBezTo>
                    <a:pt x="2673" y="972"/>
                    <a:pt x="2680" y="972"/>
                    <a:pt x="2680" y="964"/>
                  </a:cubicBezTo>
                  <a:cubicBezTo>
                    <a:pt x="2688" y="964"/>
                    <a:pt x="2688" y="949"/>
                    <a:pt x="2688" y="941"/>
                  </a:cubicBezTo>
                  <a:cubicBezTo>
                    <a:pt x="2680" y="933"/>
                    <a:pt x="2680" y="933"/>
                    <a:pt x="2673" y="933"/>
                  </a:cubicBezTo>
                  <a:cubicBezTo>
                    <a:pt x="2673" y="933"/>
                    <a:pt x="2673" y="933"/>
                    <a:pt x="2665" y="933"/>
                  </a:cubicBezTo>
                  <a:lnTo>
                    <a:pt x="2665" y="933"/>
                  </a:lnTo>
                  <a:cubicBezTo>
                    <a:pt x="2657" y="933"/>
                    <a:pt x="2657" y="933"/>
                    <a:pt x="2649" y="925"/>
                  </a:cubicBezTo>
                  <a:cubicBezTo>
                    <a:pt x="2625" y="901"/>
                    <a:pt x="2617" y="893"/>
                    <a:pt x="2617" y="893"/>
                  </a:cubicBezTo>
                  <a:lnTo>
                    <a:pt x="2609" y="893"/>
                  </a:lnTo>
                  <a:cubicBezTo>
                    <a:pt x="2609" y="901"/>
                    <a:pt x="2601" y="909"/>
                    <a:pt x="2593" y="909"/>
                  </a:cubicBezTo>
                  <a:cubicBezTo>
                    <a:pt x="2585" y="909"/>
                    <a:pt x="2578" y="901"/>
                    <a:pt x="2570" y="893"/>
                  </a:cubicBezTo>
                  <a:cubicBezTo>
                    <a:pt x="2562" y="885"/>
                    <a:pt x="2554" y="877"/>
                    <a:pt x="2554" y="869"/>
                  </a:cubicBezTo>
                  <a:cubicBezTo>
                    <a:pt x="2562" y="869"/>
                    <a:pt x="2562" y="862"/>
                    <a:pt x="2578" y="862"/>
                  </a:cubicBezTo>
                  <a:cubicBezTo>
                    <a:pt x="2585" y="862"/>
                    <a:pt x="2601" y="862"/>
                    <a:pt x="2609" y="854"/>
                  </a:cubicBezTo>
                  <a:lnTo>
                    <a:pt x="2609" y="846"/>
                  </a:lnTo>
                  <a:cubicBezTo>
                    <a:pt x="2609" y="838"/>
                    <a:pt x="2601" y="830"/>
                    <a:pt x="2593" y="822"/>
                  </a:cubicBezTo>
                  <a:cubicBezTo>
                    <a:pt x="2593" y="814"/>
                    <a:pt x="2593" y="806"/>
                    <a:pt x="2593" y="806"/>
                  </a:cubicBezTo>
                  <a:cubicBezTo>
                    <a:pt x="2593" y="806"/>
                    <a:pt x="2593" y="798"/>
                    <a:pt x="2601" y="806"/>
                  </a:cubicBezTo>
                  <a:cubicBezTo>
                    <a:pt x="2609" y="806"/>
                    <a:pt x="2617" y="814"/>
                    <a:pt x="2617" y="822"/>
                  </a:cubicBezTo>
                  <a:cubicBezTo>
                    <a:pt x="2625" y="830"/>
                    <a:pt x="2625" y="838"/>
                    <a:pt x="2633" y="830"/>
                  </a:cubicBezTo>
                  <a:cubicBezTo>
                    <a:pt x="2641" y="830"/>
                    <a:pt x="2649" y="830"/>
                    <a:pt x="2649" y="814"/>
                  </a:cubicBezTo>
                  <a:cubicBezTo>
                    <a:pt x="2657" y="806"/>
                    <a:pt x="2657" y="790"/>
                    <a:pt x="2649" y="782"/>
                  </a:cubicBezTo>
                  <a:cubicBezTo>
                    <a:pt x="2649" y="775"/>
                    <a:pt x="2641" y="767"/>
                    <a:pt x="2641" y="767"/>
                  </a:cubicBezTo>
                  <a:cubicBezTo>
                    <a:pt x="2641" y="751"/>
                    <a:pt x="2633" y="751"/>
                    <a:pt x="2625" y="743"/>
                  </a:cubicBezTo>
                  <a:cubicBezTo>
                    <a:pt x="2617" y="743"/>
                    <a:pt x="2609" y="735"/>
                    <a:pt x="2601" y="735"/>
                  </a:cubicBezTo>
                  <a:cubicBezTo>
                    <a:pt x="2585" y="735"/>
                    <a:pt x="2570" y="727"/>
                    <a:pt x="2554" y="719"/>
                  </a:cubicBezTo>
                  <a:cubicBezTo>
                    <a:pt x="2546" y="711"/>
                    <a:pt x="2538" y="711"/>
                    <a:pt x="2538" y="711"/>
                  </a:cubicBezTo>
                  <a:cubicBezTo>
                    <a:pt x="2530" y="703"/>
                    <a:pt x="2530" y="703"/>
                    <a:pt x="2514" y="688"/>
                  </a:cubicBezTo>
                  <a:cubicBezTo>
                    <a:pt x="2507" y="680"/>
                    <a:pt x="2507" y="672"/>
                    <a:pt x="2507" y="664"/>
                  </a:cubicBezTo>
                  <a:lnTo>
                    <a:pt x="2514" y="664"/>
                  </a:lnTo>
                  <a:cubicBezTo>
                    <a:pt x="2522" y="664"/>
                    <a:pt x="2530" y="664"/>
                    <a:pt x="2530" y="672"/>
                  </a:cubicBezTo>
                  <a:lnTo>
                    <a:pt x="2538" y="672"/>
                  </a:lnTo>
                  <a:cubicBezTo>
                    <a:pt x="2546" y="680"/>
                    <a:pt x="2554" y="696"/>
                    <a:pt x="2578" y="696"/>
                  </a:cubicBezTo>
                  <a:lnTo>
                    <a:pt x="2585" y="696"/>
                  </a:lnTo>
                  <a:cubicBezTo>
                    <a:pt x="2593" y="696"/>
                    <a:pt x="2593" y="696"/>
                    <a:pt x="2593" y="696"/>
                  </a:cubicBezTo>
                  <a:lnTo>
                    <a:pt x="2601" y="696"/>
                  </a:lnTo>
                  <a:cubicBezTo>
                    <a:pt x="2601" y="696"/>
                    <a:pt x="2601" y="688"/>
                    <a:pt x="2601" y="672"/>
                  </a:cubicBezTo>
                  <a:lnTo>
                    <a:pt x="2601" y="672"/>
                  </a:lnTo>
                  <a:cubicBezTo>
                    <a:pt x="2593" y="664"/>
                    <a:pt x="2593" y="656"/>
                    <a:pt x="2593" y="640"/>
                  </a:cubicBezTo>
                  <a:cubicBezTo>
                    <a:pt x="2585" y="632"/>
                    <a:pt x="2585" y="624"/>
                    <a:pt x="2585" y="616"/>
                  </a:cubicBezTo>
                  <a:cubicBezTo>
                    <a:pt x="2593" y="616"/>
                    <a:pt x="2593" y="616"/>
                    <a:pt x="2601" y="616"/>
                  </a:cubicBezTo>
                  <a:cubicBezTo>
                    <a:pt x="2609" y="609"/>
                    <a:pt x="2617" y="601"/>
                    <a:pt x="2617" y="601"/>
                  </a:cubicBezTo>
                  <a:cubicBezTo>
                    <a:pt x="2625" y="593"/>
                    <a:pt x="2625" y="585"/>
                    <a:pt x="2625" y="585"/>
                  </a:cubicBezTo>
                  <a:cubicBezTo>
                    <a:pt x="2617" y="577"/>
                    <a:pt x="2601" y="569"/>
                    <a:pt x="2570" y="553"/>
                  </a:cubicBezTo>
                  <a:lnTo>
                    <a:pt x="2570" y="553"/>
                  </a:lnTo>
                  <a:cubicBezTo>
                    <a:pt x="2538" y="538"/>
                    <a:pt x="2507" y="529"/>
                    <a:pt x="2507" y="498"/>
                  </a:cubicBezTo>
                  <a:cubicBezTo>
                    <a:pt x="2507" y="490"/>
                    <a:pt x="2507" y="482"/>
                    <a:pt x="2507" y="482"/>
                  </a:cubicBezTo>
                  <a:cubicBezTo>
                    <a:pt x="2507" y="482"/>
                    <a:pt x="2491" y="482"/>
                    <a:pt x="2483" y="482"/>
                  </a:cubicBezTo>
                  <a:cubicBezTo>
                    <a:pt x="2467" y="482"/>
                    <a:pt x="2451" y="490"/>
                    <a:pt x="2443" y="490"/>
                  </a:cubicBezTo>
                  <a:cubicBezTo>
                    <a:pt x="2435" y="490"/>
                    <a:pt x="2427" y="490"/>
                    <a:pt x="2427" y="490"/>
                  </a:cubicBezTo>
                  <a:cubicBezTo>
                    <a:pt x="2388" y="482"/>
                    <a:pt x="2348" y="466"/>
                    <a:pt x="2317" y="451"/>
                  </a:cubicBezTo>
                  <a:cubicBezTo>
                    <a:pt x="2309" y="451"/>
                    <a:pt x="2309" y="443"/>
                    <a:pt x="2309" y="443"/>
                  </a:cubicBezTo>
                  <a:cubicBezTo>
                    <a:pt x="2301" y="435"/>
                    <a:pt x="2309" y="435"/>
                    <a:pt x="2309" y="427"/>
                  </a:cubicBezTo>
                  <a:cubicBezTo>
                    <a:pt x="2309" y="427"/>
                    <a:pt x="2317" y="419"/>
                    <a:pt x="2309" y="419"/>
                  </a:cubicBezTo>
                  <a:cubicBezTo>
                    <a:pt x="2309" y="411"/>
                    <a:pt x="2293" y="411"/>
                    <a:pt x="2285" y="411"/>
                  </a:cubicBezTo>
                  <a:cubicBezTo>
                    <a:pt x="2277" y="411"/>
                    <a:pt x="2261" y="411"/>
                    <a:pt x="2254" y="419"/>
                  </a:cubicBezTo>
                  <a:cubicBezTo>
                    <a:pt x="2245" y="427"/>
                    <a:pt x="2222" y="435"/>
                    <a:pt x="2206" y="435"/>
                  </a:cubicBezTo>
                  <a:cubicBezTo>
                    <a:pt x="2190" y="435"/>
                    <a:pt x="2182" y="427"/>
                    <a:pt x="2174" y="419"/>
                  </a:cubicBezTo>
                  <a:cubicBezTo>
                    <a:pt x="2159" y="395"/>
                    <a:pt x="2190" y="324"/>
                    <a:pt x="2206" y="300"/>
                  </a:cubicBezTo>
                  <a:cubicBezTo>
                    <a:pt x="2230" y="269"/>
                    <a:pt x="2222" y="245"/>
                    <a:pt x="2222" y="213"/>
                  </a:cubicBezTo>
                  <a:cubicBezTo>
                    <a:pt x="2222" y="213"/>
                    <a:pt x="2222" y="205"/>
                    <a:pt x="2222" y="198"/>
                  </a:cubicBezTo>
                  <a:cubicBezTo>
                    <a:pt x="2214" y="174"/>
                    <a:pt x="2174" y="150"/>
                    <a:pt x="2143" y="134"/>
                  </a:cubicBezTo>
                  <a:cubicBezTo>
                    <a:pt x="2135" y="134"/>
                    <a:pt x="2127" y="126"/>
                    <a:pt x="2119" y="118"/>
                  </a:cubicBezTo>
                  <a:cubicBezTo>
                    <a:pt x="2111" y="111"/>
                    <a:pt x="2095" y="111"/>
                    <a:pt x="2087" y="111"/>
                  </a:cubicBezTo>
                  <a:cubicBezTo>
                    <a:pt x="2080" y="111"/>
                    <a:pt x="2072" y="111"/>
                    <a:pt x="2072" y="111"/>
                  </a:cubicBezTo>
                  <a:cubicBezTo>
                    <a:pt x="2064" y="111"/>
                    <a:pt x="2056" y="111"/>
                    <a:pt x="2056" y="111"/>
                  </a:cubicBezTo>
                  <a:cubicBezTo>
                    <a:pt x="2048" y="111"/>
                    <a:pt x="2040" y="111"/>
                    <a:pt x="2032" y="111"/>
                  </a:cubicBezTo>
                  <a:cubicBezTo>
                    <a:pt x="2024" y="103"/>
                    <a:pt x="2024" y="79"/>
                    <a:pt x="2016" y="47"/>
                  </a:cubicBezTo>
                  <a:cubicBezTo>
                    <a:pt x="2016" y="39"/>
                    <a:pt x="2016" y="32"/>
                    <a:pt x="2016" y="23"/>
                  </a:cubicBezTo>
                  <a:cubicBezTo>
                    <a:pt x="2016" y="23"/>
                    <a:pt x="2008" y="16"/>
                    <a:pt x="1977" y="16"/>
                  </a:cubicBezTo>
                  <a:cubicBezTo>
                    <a:pt x="1969" y="16"/>
                    <a:pt x="1953" y="16"/>
                    <a:pt x="1937" y="16"/>
                  </a:cubicBezTo>
                  <a:cubicBezTo>
                    <a:pt x="1921" y="71"/>
                    <a:pt x="1890" y="103"/>
                    <a:pt x="1866" y="95"/>
                  </a:cubicBezTo>
                  <a:cubicBezTo>
                    <a:pt x="1843" y="87"/>
                    <a:pt x="1795" y="55"/>
                    <a:pt x="1763" y="32"/>
                  </a:cubicBezTo>
                  <a:cubicBezTo>
                    <a:pt x="1748" y="23"/>
                    <a:pt x="1732" y="8"/>
                    <a:pt x="1732" y="8"/>
                  </a:cubicBezTo>
                  <a:cubicBezTo>
                    <a:pt x="1724" y="8"/>
                    <a:pt x="1716" y="8"/>
                    <a:pt x="1716" y="8"/>
                  </a:cubicBezTo>
                  <a:cubicBezTo>
                    <a:pt x="1708" y="23"/>
                    <a:pt x="1700" y="47"/>
                    <a:pt x="1700" y="79"/>
                  </a:cubicBezTo>
                  <a:cubicBezTo>
                    <a:pt x="1700" y="126"/>
                    <a:pt x="1700" y="174"/>
                    <a:pt x="1684" y="221"/>
                  </a:cubicBezTo>
                  <a:cubicBezTo>
                    <a:pt x="1676" y="269"/>
                    <a:pt x="1668" y="269"/>
                    <a:pt x="1645" y="269"/>
                  </a:cubicBezTo>
                  <a:cubicBezTo>
                    <a:pt x="1645" y="269"/>
                    <a:pt x="1637" y="276"/>
                    <a:pt x="1629" y="276"/>
                  </a:cubicBezTo>
                  <a:cubicBezTo>
                    <a:pt x="1605" y="276"/>
                    <a:pt x="1605" y="300"/>
                    <a:pt x="1605" y="316"/>
                  </a:cubicBezTo>
                  <a:cubicBezTo>
                    <a:pt x="1605" y="332"/>
                    <a:pt x="1605" y="340"/>
                    <a:pt x="1597" y="348"/>
                  </a:cubicBezTo>
                  <a:cubicBezTo>
                    <a:pt x="1597" y="363"/>
                    <a:pt x="1581" y="363"/>
                    <a:pt x="1574" y="363"/>
                  </a:cubicBezTo>
                  <a:cubicBezTo>
                    <a:pt x="1566" y="363"/>
                    <a:pt x="1558" y="363"/>
                    <a:pt x="1550" y="363"/>
                  </a:cubicBezTo>
                  <a:cubicBezTo>
                    <a:pt x="1542" y="363"/>
                    <a:pt x="1526" y="356"/>
                    <a:pt x="1518" y="363"/>
                  </a:cubicBezTo>
                  <a:cubicBezTo>
                    <a:pt x="1510" y="363"/>
                    <a:pt x="1510" y="363"/>
                    <a:pt x="1510" y="363"/>
                  </a:cubicBezTo>
                  <a:cubicBezTo>
                    <a:pt x="1510" y="363"/>
                    <a:pt x="1510" y="371"/>
                    <a:pt x="1510" y="379"/>
                  </a:cubicBezTo>
                  <a:cubicBezTo>
                    <a:pt x="1518" y="387"/>
                    <a:pt x="1518" y="403"/>
                    <a:pt x="1518" y="419"/>
                  </a:cubicBezTo>
                  <a:cubicBezTo>
                    <a:pt x="1518" y="435"/>
                    <a:pt x="1518" y="451"/>
                    <a:pt x="1510" y="451"/>
                  </a:cubicBezTo>
                  <a:cubicBezTo>
                    <a:pt x="1503" y="451"/>
                    <a:pt x="1495" y="451"/>
                    <a:pt x="1487" y="443"/>
                  </a:cubicBezTo>
                  <a:cubicBezTo>
                    <a:pt x="1487" y="435"/>
                    <a:pt x="1479" y="443"/>
                    <a:pt x="1471" y="451"/>
                  </a:cubicBezTo>
                  <a:cubicBezTo>
                    <a:pt x="1463" y="458"/>
                    <a:pt x="1455" y="482"/>
                    <a:pt x="1455" y="490"/>
                  </a:cubicBezTo>
                  <a:lnTo>
                    <a:pt x="1455" y="490"/>
                  </a:lnTo>
                  <a:cubicBezTo>
                    <a:pt x="1455" y="514"/>
                    <a:pt x="1455" y="529"/>
                    <a:pt x="1447" y="538"/>
                  </a:cubicBezTo>
                  <a:cubicBezTo>
                    <a:pt x="1447" y="545"/>
                    <a:pt x="1439" y="545"/>
                    <a:pt x="1439" y="545"/>
                  </a:cubicBezTo>
                  <a:cubicBezTo>
                    <a:pt x="1423" y="545"/>
                    <a:pt x="1400" y="522"/>
                    <a:pt x="1376" y="506"/>
                  </a:cubicBezTo>
                  <a:cubicBezTo>
                    <a:pt x="1376" y="498"/>
                    <a:pt x="1376" y="498"/>
                    <a:pt x="1376" y="498"/>
                  </a:cubicBezTo>
                  <a:cubicBezTo>
                    <a:pt x="1360" y="490"/>
                    <a:pt x="1352" y="490"/>
                    <a:pt x="1328" y="506"/>
                  </a:cubicBezTo>
                  <a:cubicBezTo>
                    <a:pt x="1321" y="514"/>
                    <a:pt x="1313" y="514"/>
                    <a:pt x="1305" y="522"/>
                  </a:cubicBezTo>
                  <a:cubicBezTo>
                    <a:pt x="1281" y="538"/>
                    <a:pt x="1281" y="553"/>
                    <a:pt x="1281" y="585"/>
                  </a:cubicBezTo>
                  <a:cubicBezTo>
                    <a:pt x="1281" y="601"/>
                    <a:pt x="1281" y="624"/>
                    <a:pt x="1273" y="648"/>
                  </a:cubicBezTo>
                  <a:cubicBezTo>
                    <a:pt x="1265" y="680"/>
                    <a:pt x="1257" y="696"/>
                    <a:pt x="1257" y="703"/>
                  </a:cubicBezTo>
                  <a:cubicBezTo>
                    <a:pt x="1250" y="711"/>
                    <a:pt x="1250" y="711"/>
                    <a:pt x="1250" y="735"/>
                  </a:cubicBezTo>
                  <a:cubicBezTo>
                    <a:pt x="1242" y="767"/>
                    <a:pt x="1242" y="775"/>
                    <a:pt x="1218" y="798"/>
                  </a:cubicBezTo>
                  <a:cubicBezTo>
                    <a:pt x="1218" y="798"/>
                    <a:pt x="1210" y="806"/>
                    <a:pt x="1210" y="814"/>
                  </a:cubicBezTo>
                  <a:cubicBezTo>
                    <a:pt x="1194" y="838"/>
                    <a:pt x="1186" y="846"/>
                    <a:pt x="1178" y="869"/>
                  </a:cubicBezTo>
                  <a:cubicBezTo>
                    <a:pt x="1170" y="885"/>
                    <a:pt x="1163" y="901"/>
                    <a:pt x="1147" y="925"/>
                  </a:cubicBezTo>
                  <a:cubicBezTo>
                    <a:pt x="1139" y="941"/>
                    <a:pt x="1139" y="949"/>
                    <a:pt x="1139" y="956"/>
                  </a:cubicBezTo>
                  <a:cubicBezTo>
                    <a:pt x="1139" y="956"/>
                    <a:pt x="1147" y="956"/>
                    <a:pt x="1155" y="956"/>
                  </a:cubicBezTo>
                  <a:cubicBezTo>
                    <a:pt x="1163" y="956"/>
                    <a:pt x="1178" y="956"/>
                    <a:pt x="1186" y="964"/>
                  </a:cubicBezTo>
                  <a:cubicBezTo>
                    <a:pt x="1202" y="972"/>
                    <a:pt x="1210" y="980"/>
                    <a:pt x="1210" y="988"/>
                  </a:cubicBezTo>
                  <a:cubicBezTo>
                    <a:pt x="1210" y="996"/>
                    <a:pt x="1186" y="996"/>
                    <a:pt x="1178" y="996"/>
                  </a:cubicBezTo>
                  <a:cubicBezTo>
                    <a:pt x="1170" y="996"/>
                    <a:pt x="1163" y="1012"/>
                    <a:pt x="1155" y="1028"/>
                  </a:cubicBezTo>
                  <a:cubicBezTo>
                    <a:pt x="1147" y="1051"/>
                    <a:pt x="1139" y="1067"/>
                    <a:pt x="1115" y="1075"/>
                  </a:cubicBezTo>
                  <a:cubicBezTo>
                    <a:pt x="1107" y="1082"/>
                    <a:pt x="1099" y="1082"/>
                    <a:pt x="1091" y="1082"/>
                  </a:cubicBezTo>
                  <a:lnTo>
                    <a:pt x="1084" y="1082"/>
                  </a:lnTo>
                  <a:cubicBezTo>
                    <a:pt x="1075" y="1082"/>
                    <a:pt x="1075" y="1082"/>
                    <a:pt x="1075" y="1082"/>
                  </a:cubicBezTo>
                  <a:lnTo>
                    <a:pt x="1075" y="1082"/>
                  </a:lnTo>
                  <a:cubicBezTo>
                    <a:pt x="1084" y="1114"/>
                    <a:pt x="1036" y="1121"/>
                    <a:pt x="965" y="1137"/>
                  </a:cubicBezTo>
                  <a:cubicBezTo>
                    <a:pt x="957" y="1137"/>
                    <a:pt x="957" y="1137"/>
                    <a:pt x="957" y="1137"/>
                  </a:cubicBezTo>
                  <a:cubicBezTo>
                    <a:pt x="933" y="1145"/>
                    <a:pt x="925" y="1145"/>
                    <a:pt x="925" y="1145"/>
                  </a:cubicBezTo>
                  <a:cubicBezTo>
                    <a:pt x="925" y="1153"/>
                    <a:pt x="925" y="1153"/>
                    <a:pt x="933" y="1153"/>
                  </a:cubicBezTo>
                  <a:cubicBezTo>
                    <a:pt x="933" y="1161"/>
                    <a:pt x="941" y="1169"/>
                    <a:pt x="933" y="1177"/>
                  </a:cubicBezTo>
                  <a:cubicBezTo>
                    <a:pt x="917" y="1185"/>
                    <a:pt x="878" y="1216"/>
                    <a:pt x="822" y="1216"/>
                  </a:cubicBezTo>
                  <a:cubicBezTo>
                    <a:pt x="815" y="1216"/>
                    <a:pt x="799" y="1208"/>
                    <a:pt x="791" y="1208"/>
                  </a:cubicBezTo>
                  <a:cubicBezTo>
                    <a:pt x="775" y="1208"/>
                    <a:pt x="767" y="1201"/>
                    <a:pt x="759" y="1201"/>
                  </a:cubicBezTo>
                  <a:cubicBezTo>
                    <a:pt x="751" y="1201"/>
                    <a:pt x="751" y="1208"/>
                    <a:pt x="751" y="1216"/>
                  </a:cubicBezTo>
                  <a:cubicBezTo>
                    <a:pt x="751" y="1224"/>
                    <a:pt x="751" y="1240"/>
                    <a:pt x="736" y="1264"/>
                  </a:cubicBezTo>
                  <a:cubicBezTo>
                    <a:pt x="728" y="1272"/>
                    <a:pt x="720" y="1279"/>
                    <a:pt x="712" y="1279"/>
                  </a:cubicBezTo>
                  <a:cubicBezTo>
                    <a:pt x="704" y="1279"/>
                    <a:pt x="696" y="1272"/>
                    <a:pt x="688" y="1264"/>
                  </a:cubicBezTo>
                  <a:cubicBezTo>
                    <a:pt x="680" y="1248"/>
                    <a:pt x="657" y="1224"/>
                    <a:pt x="609" y="1216"/>
                  </a:cubicBezTo>
                  <a:cubicBezTo>
                    <a:pt x="578" y="1208"/>
                    <a:pt x="562" y="1201"/>
                    <a:pt x="554" y="1192"/>
                  </a:cubicBezTo>
                  <a:cubicBezTo>
                    <a:pt x="546" y="1185"/>
                    <a:pt x="546" y="1177"/>
                    <a:pt x="546" y="1169"/>
                  </a:cubicBezTo>
                  <a:cubicBezTo>
                    <a:pt x="546" y="1161"/>
                    <a:pt x="554" y="1153"/>
                    <a:pt x="546" y="1145"/>
                  </a:cubicBezTo>
                  <a:cubicBezTo>
                    <a:pt x="522" y="1169"/>
                    <a:pt x="483" y="1216"/>
                    <a:pt x="475" y="1224"/>
                  </a:cubicBezTo>
                  <a:cubicBezTo>
                    <a:pt x="459" y="1248"/>
                    <a:pt x="404" y="1303"/>
                    <a:pt x="380" y="1311"/>
                  </a:cubicBezTo>
                  <a:cubicBezTo>
                    <a:pt x="364" y="1319"/>
                    <a:pt x="325" y="1343"/>
                    <a:pt x="325" y="1367"/>
                  </a:cubicBezTo>
                  <a:cubicBezTo>
                    <a:pt x="325" y="1390"/>
                    <a:pt x="301" y="1406"/>
                    <a:pt x="293" y="1422"/>
                  </a:cubicBezTo>
                  <a:cubicBezTo>
                    <a:pt x="293" y="1422"/>
                    <a:pt x="293" y="1422"/>
                    <a:pt x="285" y="1422"/>
                  </a:cubicBezTo>
                  <a:cubicBezTo>
                    <a:pt x="285" y="1430"/>
                    <a:pt x="285" y="1430"/>
                    <a:pt x="277" y="1430"/>
                  </a:cubicBezTo>
                  <a:cubicBezTo>
                    <a:pt x="277" y="1430"/>
                    <a:pt x="269" y="1430"/>
                    <a:pt x="269" y="1445"/>
                  </a:cubicBezTo>
                  <a:cubicBezTo>
                    <a:pt x="269" y="1454"/>
                    <a:pt x="269" y="1461"/>
                    <a:pt x="269" y="1469"/>
                  </a:cubicBezTo>
                  <a:cubicBezTo>
                    <a:pt x="269" y="1485"/>
                    <a:pt x="269" y="1485"/>
                    <a:pt x="253" y="1493"/>
                  </a:cubicBezTo>
                  <a:cubicBezTo>
                    <a:pt x="245" y="1493"/>
                    <a:pt x="238" y="1493"/>
                    <a:pt x="230" y="1493"/>
                  </a:cubicBezTo>
                  <a:cubicBezTo>
                    <a:pt x="214" y="1501"/>
                    <a:pt x="198" y="1501"/>
                    <a:pt x="190" y="1525"/>
                  </a:cubicBezTo>
                  <a:cubicBezTo>
                    <a:pt x="190" y="1532"/>
                    <a:pt x="190" y="1532"/>
                    <a:pt x="190" y="1540"/>
                  </a:cubicBezTo>
                  <a:cubicBezTo>
                    <a:pt x="182" y="1564"/>
                    <a:pt x="174" y="1580"/>
                    <a:pt x="158" y="1580"/>
                  </a:cubicBezTo>
                  <a:cubicBezTo>
                    <a:pt x="151" y="1580"/>
                    <a:pt x="143" y="1580"/>
                    <a:pt x="143" y="1580"/>
                  </a:cubicBezTo>
                  <a:cubicBezTo>
                    <a:pt x="135" y="1572"/>
                    <a:pt x="135" y="1572"/>
                    <a:pt x="135" y="1572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6" name="Freeform 781"/>
            <p:cNvSpPr>
              <a:spLocks noChangeArrowheads="1"/>
            </p:cNvSpPr>
            <p:nvPr/>
          </p:nvSpPr>
          <p:spPr bwMode="auto">
            <a:xfrm>
              <a:off x="18833004" y="6838632"/>
              <a:ext cx="1421735" cy="756094"/>
            </a:xfrm>
            <a:custGeom>
              <a:avLst/>
              <a:gdLst>
                <a:gd name="T0" fmla="*/ 2396 w 2705"/>
                <a:gd name="T1" fmla="*/ 229 h 1439"/>
                <a:gd name="T2" fmla="*/ 2325 w 2705"/>
                <a:gd name="T3" fmla="*/ 182 h 1439"/>
                <a:gd name="T4" fmla="*/ 2285 w 2705"/>
                <a:gd name="T5" fmla="*/ 134 h 1439"/>
                <a:gd name="T6" fmla="*/ 2269 w 2705"/>
                <a:gd name="T7" fmla="*/ 110 h 1439"/>
                <a:gd name="T8" fmla="*/ 2222 w 2705"/>
                <a:gd name="T9" fmla="*/ 142 h 1439"/>
                <a:gd name="T10" fmla="*/ 2174 w 2705"/>
                <a:gd name="T11" fmla="*/ 174 h 1439"/>
                <a:gd name="T12" fmla="*/ 2079 w 2705"/>
                <a:gd name="T13" fmla="*/ 166 h 1439"/>
                <a:gd name="T14" fmla="*/ 1945 w 2705"/>
                <a:gd name="T15" fmla="*/ 158 h 1439"/>
                <a:gd name="T16" fmla="*/ 1779 w 2705"/>
                <a:gd name="T17" fmla="*/ 103 h 1439"/>
                <a:gd name="T18" fmla="*/ 1668 w 2705"/>
                <a:gd name="T19" fmla="*/ 23 h 1439"/>
                <a:gd name="T20" fmla="*/ 1550 w 2705"/>
                <a:gd name="T21" fmla="*/ 79 h 1439"/>
                <a:gd name="T22" fmla="*/ 1573 w 2705"/>
                <a:gd name="T23" fmla="*/ 182 h 1439"/>
                <a:gd name="T24" fmla="*/ 1463 w 2705"/>
                <a:gd name="T25" fmla="*/ 253 h 1439"/>
                <a:gd name="T26" fmla="*/ 1368 w 2705"/>
                <a:gd name="T27" fmla="*/ 261 h 1439"/>
                <a:gd name="T28" fmla="*/ 1352 w 2705"/>
                <a:gd name="T29" fmla="*/ 356 h 1439"/>
                <a:gd name="T30" fmla="*/ 1305 w 2705"/>
                <a:gd name="T31" fmla="*/ 419 h 1439"/>
                <a:gd name="T32" fmla="*/ 1218 w 2705"/>
                <a:gd name="T33" fmla="*/ 584 h 1439"/>
                <a:gd name="T34" fmla="*/ 1146 w 2705"/>
                <a:gd name="T35" fmla="*/ 600 h 1439"/>
                <a:gd name="T36" fmla="*/ 1067 w 2705"/>
                <a:gd name="T37" fmla="*/ 545 h 1439"/>
                <a:gd name="T38" fmla="*/ 1004 w 2705"/>
                <a:gd name="T39" fmla="*/ 615 h 1439"/>
                <a:gd name="T40" fmla="*/ 973 w 2705"/>
                <a:gd name="T41" fmla="*/ 663 h 1439"/>
                <a:gd name="T42" fmla="*/ 949 w 2705"/>
                <a:gd name="T43" fmla="*/ 702 h 1439"/>
                <a:gd name="T44" fmla="*/ 909 w 2705"/>
                <a:gd name="T45" fmla="*/ 655 h 1439"/>
                <a:gd name="T46" fmla="*/ 870 w 2705"/>
                <a:gd name="T47" fmla="*/ 663 h 1439"/>
                <a:gd name="T48" fmla="*/ 815 w 2705"/>
                <a:gd name="T49" fmla="*/ 695 h 1439"/>
                <a:gd name="T50" fmla="*/ 791 w 2705"/>
                <a:gd name="T51" fmla="*/ 750 h 1439"/>
                <a:gd name="T52" fmla="*/ 727 w 2705"/>
                <a:gd name="T53" fmla="*/ 718 h 1439"/>
                <a:gd name="T54" fmla="*/ 633 w 2705"/>
                <a:gd name="T55" fmla="*/ 718 h 1439"/>
                <a:gd name="T56" fmla="*/ 554 w 2705"/>
                <a:gd name="T57" fmla="*/ 742 h 1439"/>
                <a:gd name="T58" fmla="*/ 490 w 2705"/>
                <a:gd name="T59" fmla="*/ 789 h 1439"/>
                <a:gd name="T60" fmla="*/ 451 w 2705"/>
                <a:gd name="T61" fmla="*/ 821 h 1439"/>
                <a:gd name="T62" fmla="*/ 459 w 2705"/>
                <a:gd name="T63" fmla="*/ 932 h 1439"/>
                <a:gd name="T64" fmla="*/ 340 w 2705"/>
                <a:gd name="T65" fmla="*/ 1098 h 1439"/>
                <a:gd name="T66" fmla="*/ 87 w 2705"/>
                <a:gd name="T67" fmla="*/ 1200 h 1439"/>
                <a:gd name="T68" fmla="*/ 63 w 2705"/>
                <a:gd name="T69" fmla="*/ 1366 h 1439"/>
                <a:gd name="T70" fmla="*/ 0 w 2705"/>
                <a:gd name="T71" fmla="*/ 1414 h 1439"/>
                <a:gd name="T72" fmla="*/ 498 w 2705"/>
                <a:gd name="T73" fmla="*/ 1406 h 1439"/>
                <a:gd name="T74" fmla="*/ 577 w 2705"/>
                <a:gd name="T75" fmla="*/ 1311 h 1439"/>
                <a:gd name="T76" fmla="*/ 680 w 2705"/>
                <a:gd name="T77" fmla="*/ 1303 h 1439"/>
                <a:gd name="T78" fmla="*/ 2269 w 2705"/>
                <a:gd name="T79" fmla="*/ 1074 h 1439"/>
                <a:gd name="T80" fmla="*/ 2348 w 2705"/>
                <a:gd name="T81" fmla="*/ 1019 h 1439"/>
                <a:gd name="T82" fmla="*/ 2427 w 2705"/>
                <a:gd name="T83" fmla="*/ 939 h 1439"/>
                <a:gd name="T84" fmla="*/ 2475 w 2705"/>
                <a:gd name="T85" fmla="*/ 861 h 1439"/>
                <a:gd name="T86" fmla="*/ 2633 w 2705"/>
                <a:gd name="T87" fmla="*/ 718 h 1439"/>
                <a:gd name="T88" fmla="*/ 2601 w 2705"/>
                <a:gd name="T89" fmla="*/ 592 h 1439"/>
                <a:gd name="T90" fmla="*/ 2451 w 2705"/>
                <a:gd name="T91" fmla="*/ 395 h 1439"/>
                <a:gd name="T92" fmla="*/ 2427 w 2705"/>
                <a:gd name="T93" fmla="*/ 26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05" h="1439">
                  <a:moveTo>
                    <a:pt x="2396" y="229"/>
                  </a:moveTo>
                  <a:lnTo>
                    <a:pt x="2396" y="229"/>
                  </a:lnTo>
                  <a:cubicBezTo>
                    <a:pt x="2396" y="221"/>
                    <a:pt x="2396" y="205"/>
                    <a:pt x="2380" y="205"/>
                  </a:cubicBezTo>
                  <a:cubicBezTo>
                    <a:pt x="2364" y="197"/>
                    <a:pt x="2340" y="190"/>
                    <a:pt x="2325" y="182"/>
                  </a:cubicBezTo>
                  <a:cubicBezTo>
                    <a:pt x="2316" y="166"/>
                    <a:pt x="2325" y="166"/>
                    <a:pt x="2309" y="158"/>
                  </a:cubicBezTo>
                  <a:cubicBezTo>
                    <a:pt x="2301" y="158"/>
                    <a:pt x="2293" y="150"/>
                    <a:pt x="2285" y="134"/>
                  </a:cubicBezTo>
                  <a:cubicBezTo>
                    <a:pt x="2285" y="126"/>
                    <a:pt x="2285" y="126"/>
                    <a:pt x="2285" y="126"/>
                  </a:cubicBezTo>
                  <a:cubicBezTo>
                    <a:pt x="2269" y="110"/>
                    <a:pt x="2269" y="110"/>
                    <a:pt x="2269" y="110"/>
                  </a:cubicBezTo>
                  <a:cubicBezTo>
                    <a:pt x="2245" y="134"/>
                    <a:pt x="2245" y="134"/>
                    <a:pt x="2245" y="134"/>
                  </a:cubicBezTo>
                  <a:lnTo>
                    <a:pt x="2222" y="142"/>
                  </a:lnTo>
                  <a:cubicBezTo>
                    <a:pt x="2214" y="150"/>
                    <a:pt x="2206" y="166"/>
                    <a:pt x="2198" y="166"/>
                  </a:cubicBezTo>
                  <a:cubicBezTo>
                    <a:pt x="2190" y="158"/>
                    <a:pt x="2174" y="158"/>
                    <a:pt x="2174" y="174"/>
                  </a:cubicBezTo>
                  <a:cubicBezTo>
                    <a:pt x="2166" y="182"/>
                    <a:pt x="2158" y="190"/>
                    <a:pt x="2143" y="190"/>
                  </a:cubicBezTo>
                  <a:cubicBezTo>
                    <a:pt x="2119" y="190"/>
                    <a:pt x="2111" y="174"/>
                    <a:pt x="2079" y="166"/>
                  </a:cubicBezTo>
                  <a:cubicBezTo>
                    <a:pt x="2048" y="158"/>
                    <a:pt x="2056" y="205"/>
                    <a:pt x="2032" y="213"/>
                  </a:cubicBezTo>
                  <a:cubicBezTo>
                    <a:pt x="2008" y="221"/>
                    <a:pt x="1961" y="182"/>
                    <a:pt x="1945" y="158"/>
                  </a:cubicBezTo>
                  <a:cubicBezTo>
                    <a:pt x="1929" y="142"/>
                    <a:pt x="1882" y="166"/>
                    <a:pt x="1834" y="158"/>
                  </a:cubicBezTo>
                  <a:cubicBezTo>
                    <a:pt x="1787" y="158"/>
                    <a:pt x="1803" y="118"/>
                    <a:pt x="1779" y="103"/>
                  </a:cubicBezTo>
                  <a:cubicBezTo>
                    <a:pt x="1755" y="87"/>
                    <a:pt x="1755" y="71"/>
                    <a:pt x="1732" y="32"/>
                  </a:cubicBezTo>
                  <a:cubicBezTo>
                    <a:pt x="1708" y="0"/>
                    <a:pt x="1700" y="32"/>
                    <a:pt x="1668" y="23"/>
                  </a:cubicBezTo>
                  <a:cubicBezTo>
                    <a:pt x="1637" y="16"/>
                    <a:pt x="1613" y="16"/>
                    <a:pt x="1581" y="16"/>
                  </a:cubicBezTo>
                  <a:cubicBezTo>
                    <a:pt x="1558" y="16"/>
                    <a:pt x="1558" y="55"/>
                    <a:pt x="1550" y="79"/>
                  </a:cubicBezTo>
                  <a:cubicBezTo>
                    <a:pt x="1542" y="103"/>
                    <a:pt x="1550" y="110"/>
                    <a:pt x="1566" y="126"/>
                  </a:cubicBezTo>
                  <a:cubicBezTo>
                    <a:pt x="1581" y="150"/>
                    <a:pt x="1573" y="174"/>
                    <a:pt x="1573" y="182"/>
                  </a:cubicBezTo>
                  <a:cubicBezTo>
                    <a:pt x="1573" y="197"/>
                    <a:pt x="1542" y="190"/>
                    <a:pt x="1494" y="197"/>
                  </a:cubicBezTo>
                  <a:cubicBezTo>
                    <a:pt x="1455" y="205"/>
                    <a:pt x="1486" y="229"/>
                    <a:pt x="1463" y="253"/>
                  </a:cubicBezTo>
                  <a:cubicBezTo>
                    <a:pt x="1447" y="269"/>
                    <a:pt x="1423" y="229"/>
                    <a:pt x="1407" y="221"/>
                  </a:cubicBezTo>
                  <a:cubicBezTo>
                    <a:pt x="1399" y="205"/>
                    <a:pt x="1368" y="221"/>
                    <a:pt x="1368" y="261"/>
                  </a:cubicBezTo>
                  <a:cubicBezTo>
                    <a:pt x="1360" y="292"/>
                    <a:pt x="1368" y="284"/>
                    <a:pt x="1384" y="316"/>
                  </a:cubicBezTo>
                  <a:cubicBezTo>
                    <a:pt x="1392" y="348"/>
                    <a:pt x="1360" y="340"/>
                    <a:pt x="1352" y="356"/>
                  </a:cubicBezTo>
                  <a:cubicBezTo>
                    <a:pt x="1336" y="379"/>
                    <a:pt x="1336" y="371"/>
                    <a:pt x="1320" y="371"/>
                  </a:cubicBezTo>
                  <a:cubicBezTo>
                    <a:pt x="1305" y="379"/>
                    <a:pt x="1305" y="395"/>
                    <a:pt x="1305" y="419"/>
                  </a:cubicBezTo>
                  <a:cubicBezTo>
                    <a:pt x="1305" y="435"/>
                    <a:pt x="1281" y="466"/>
                    <a:pt x="1265" y="458"/>
                  </a:cubicBezTo>
                  <a:cubicBezTo>
                    <a:pt x="1249" y="458"/>
                    <a:pt x="1210" y="561"/>
                    <a:pt x="1218" y="584"/>
                  </a:cubicBezTo>
                  <a:cubicBezTo>
                    <a:pt x="1218" y="608"/>
                    <a:pt x="1202" y="600"/>
                    <a:pt x="1178" y="608"/>
                  </a:cubicBezTo>
                  <a:cubicBezTo>
                    <a:pt x="1155" y="615"/>
                    <a:pt x="1155" y="600"/>
                    <a:pt x="1146" y="600"/>
                  </a:cubicBezTo>
                  <a:cubicBezTo>
                    <a:pt x="1131" y="592"/>
                    <a:pt x="1115" y="592"/>
                    <a:pt x="1099" y="576"/>
                  </a:cubicBezTo>
                  <a:cubicBezTo>
                    <a:pt x="1083" y="569"/>
                    <a:pt x="1075" y="545"/>
                    <a:pt x="1067" y="545"/>
                  </a:cubicBezTo>
                  <a:cubicBezTo>
                    <a:pt x="1060" y="545"/>
                    <a:pt x="1052" y="569"/>
                    <a:pt x="1036" y="584"/>
                  </a:cubicBezTo>
                  <a:cubicBezTo>
                    <a:pt x="1028" y="592"/>
                    <a:pt x="1012" y="592"/>
                    <a:pt x="1004" y="615"/>
                  </a:cubicBezTo>
                  <a:cubicBezTo>
                    <a:pt x="1004" y="631"/>
                    <a:pt x="1004" y="631"/>
                    <a:pt x="988" y="639"/>
                  </a:cubicBezTo>
                  <a:cubicBezTo>
                    <a:pt x="973" y="647"/>
                    <a:pt x="973" y="655"/>
                    <a:pt x="973" y="663"/>
                  </a:cubicBezTo>
                  <a:cubicBezTo>
                    <a:pt x="973" y="671"/>
                    <a:pt x="980" y="695"/>
                    <a:pt x="973" y="702"/>
                  </a:cubicBezTo>
                  <a:cubicBezTo>
                    <a:pt x="973" y="710"/>
                    <a:pt x="949" y="702"/>
                    <a:pt x="949" y="702"/>
                  </a:cubicBezTo>
                  <a:cubicBezTo>
                    <a:pt x="941" y="679"/>
                    <a:pt x="941" y="679"/>
                    <a:pt x="941" y="679"/>
                  </a:cubicBezTo>
                  <a:cubicBezTo>
                    <a:pt x="941" y="679"/>
                    <a:pt x="909" y="663"/>
                    <a:pt x="909" y="655"/>
                  </a:cubicBezTo>
                  <a:cubicBezTo>
                    <a:pt x="902" y="647"/>
                    <a:pt x="902" y="639"/>
                    <a:pt x="893" y="639"/>
                  </a:cubicBezTo>
                  <a:cubicBezTo>
                    <a:pt x="886" y="647"/>
                    <a:pt x="878" y="663"/>
                    <a:pt x="870" y="663"/>
                  </a:cubicBezTo>
                  <a:cubicBezTo>
                    <a:pt x="862" y="663"/>
                    <a:pt x="846" y="671"/>
                    <a:pt x="838" y="679"/>
                  </a:cubicBezTo>
                  <a:cubicBezTo>
                    <a:pt x="838" y="686"/>
                    <a:pt x="830" y="695"/>
                    <a:pt x="815" y="695"/>
                  </a:cubicBezTo>
                  <a:cubicBezTo>
                    <a:pt x="807" y="686"/>
                    <a:pt x="799" y="702"/>
                    <a:pt x="799" y="718"/>
                  </a:cubicBezTo>
                  <a:cubicBezTo>
                    <a:pt x="807" y="734"/>
                    <a:pt x="799" y="750"/>
                    <a:pt x="791" y="750"/>
                  </a:cubicBezTo>
                  <a:cubicBezTo>
                    <a:pt x="783" y="758"/>
                    <a:pt x="775" y="750"/>
                    <a:pt x="759" y="734"/>
                  </a:cubicBezTo>
                  <a:cubicBezTo>
                    <a:pt x="743" y="718"/>
                    <a:pt x="743" y="726"/>
                    <a:pt x="727" y="718"/>
                  </a:cubicBezTo>
                  <a:cubicBezTo>
                    <a:pt x="704" y="718"/>
                    <a:pt x="704" y="702"/>
                    <a:pt x="688" y="695"/>
                  </a:cubicBezTo>
                  <a:cubicBezTo>
                    <a:pt x="672" y="695"/>
                    <a:pt x="649" y="702"/>
                    <a:pt x="633" y="718"/>
                  </a:cubicBezTo>
                  <a:cubicBezTo>
                    <a:pt x="617" y="726"/>
                    <a:pt x="609" y="734"/>
                    <a:pt x="617" y="750"/>
                  </a:cubicBezTo>
                  <a:cubicBezTo>
                    <a:pt x="617" y="766"/>
                    <a:pt x="569" y="742"/>
                    <a:pt x="554" y="742"/>
                  </a:cubicBezTo>
                  <a:cubicBezTo>
                    <a:pt x="538" y="742"/>
                    <a:pt x="522" y="758"/>
                    <a:pt x="522" y="766"/>
                  </a:cubicBezTo>
                  <a:cubicBezTo>
                    <a:pt x="522" y="781"/>
                    <a:pt x="514" y="789"/>
                    <a:pt x="490" y="789"/>
                  </a:cubicBezTo>
                  <a:cubicBezTo>
                    <a:pt x="482" y="789"/>
                    <a:pt x="467" y="789"/>
                    <a:pt x="459" y="789"/>
                  </a:cubicBezTo>
                  <a:cubicBezTo>
                    <a:pt x="459" y="805"/>
                    <a:pt x="459" y="813"/>
                    <a:pt x="451" y="821"/>
                  </a:cubicBezTo>
                  <a:cubicBezTo>
                    <a:pt x="435" y="845"/>
                    <a:pt x="411" y="861"/>
                    <a:pt x="435" y="884"/>
                  </a:cubicBezTo>
                  <a:cubicBezTo>
                    <a:pt x="451" y="900"/>
                    <a:pt x="475" y="924"/>
                    <a:pt x="459" y="932"/>
                  </a:cubicBezTo>
                  <a:cubicBezTo>
                    <a:pt x="435" y="939"/>
                    <a:pt x="293" y="939"/>
                    <a:pt x="309" y="1003"/>
                  </a:cubicBezTo>
                  <a:cubicBezTo>
                    <a:pt x="324" y="1066"/>
                    <a:pt x="348" y="1074"/>
                    <a:pt x="340" y="1098"/>
                  </a:cubicBezTo>
                  <a:cubicBezTo>
                    <a:pt x="332" y="1129"/>
                    <a:pt x="301" y="1169"/>
                    <a:pt x="261" y="1137"/>
                  </a:cubicBezTo>
                  <a:cubicBezTo>
                    <a:pt x="222" y="1106"/>
                    <a:pt x="79" y="1074"/>
                    <a:pt x="87" y="1200"/>
                  </a:cubicBezTo>
                  <a:cubicBezTo>
                    <a:pt x="95" y="1208"/>
                    <a:pt x="119" y="1295"/>
                    <a:pt x="79" y="1295"/>
                  </a:cubicBezTo>
                  <a:cubicBezTo>
                    <a:pt x="48" y="1295"/>
                    <a:pt x="79" y="1319"/>
                    <a:pt x="63" y="1366"/>
                  </a:cubicBezTo>
                  <a:cubicBezTo>
                    <a:pt x="48" y="1414"/>
                    <a:pt x="48" y="1398"/>
                    <a:pt x="40" y="1390"/>
                  </a:cubicBezTo>
                  <a:cubicBezTo>
                    <a:pt x="24" y="1390"/>
                    <a:pt x="0" y="1406"/>
                    <a:pt x="0" y="1414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95" y="1438"/>
                    <a:pt x="467" y="1406"/>
                    <a:pt x="498" y="1406"/>
                  </a:cubicBezTo>
                  <a:cubicBezTo>
                    <a:pt x="530" y="1398"/>
                    <a:pt x="498" y="1343"/>
                    <a:pt x="498" y="1319"/>
                  </a:cubicBezTo>
                  <a:cubicBezTo>
                    <a:pt x="498" y="1295"/>
                    <a:pt x="562" y="1303"/>
                    <a:pt x="577" y="1311"/>
                  </a:cubicBezTo>
                  <a:cubicBezTo>
                    <a:pt x="601" y="1327"/>
                    <a:pt x="625" y="1351"/>
                    <a:pt x="633" y="1335"/>
                  </a:cubicBezTo>
                  <a:cubicBezTo>
                    <a:pt x="640" y="1311"/>
                    <a:pt x="680" y="1303"/>
                    <a:pt x="680" y="1303"/>
                  </a:cubicBezTo>
                  <a:cubicBezTo>
                    <a:pt x="1099" y="1279"/>
                    <a:pt x="1724" y="1208"/>
                    <a:pt x="2174" y="1153"/>
                  </a:cubicBezTo>
                  <a:cubicBezTo>
                    <a:pt x="2214" y="1121"/>
                    <a:pt x="2261" y="1090"/>
                    <a:pt x="2269" y="1074"/>
                  </a:cubicBezTo>
                  <a:cubicBezTo>
                    <a:pt x="2293" y="1050"/>
                    <a:pt x="2293" y="1074"/>
                    <a:pt x="2316" y="1074"/>
                  </a:cubicBezTo>
                  <a:cubicBezTo>
                    <a:pt x="2332" y="1074"/>
                    <a:pt x="2340" y="1058"/>
                    <a:pt x="2348" y="1019"/>
                  </a:cubicBezTo>
                  <a:cubicBezTo>
                    <a:pt x="2356" y="979"/>
                    <a:pt x="2388" y="995"/>
                    <a:pt x="2403" y="979"/>
                  </a:cubicBezTo>
                  <a:cubicBezTo>
                    <a:pt x="2427" y="971"/>
                    <a:pt x="2419" y="971"/>
                    <a:pt x="2427" y="939"/>
                  </a:cubicBezTo>
                  <a:cubicBezTo>
                    <a:pt x="2427" y="908"/>
                    <a:pt x="2435" y="924"/>
                    <a:pt x="2443" y="916"/>
                  </a:cubicBezTo>
                  <a:cubicBezTo>
                    <a:pt x="2451" y="908"/>
                    <a:pt x="2475" y="884"/>
                    <a:pt x="2475" y="861"/>
                  </a:cubicBezTo>
                  <a:cubicBezTo>
                    <a:pt x="2475" y="837"/>
                    <a:pt x="2514" y="813"/>
                    <a:pt x="2538" y="805"/>
                  </a:cubicBezTo>
                  <a:cubicBezTo>
                    <a:pt x="2554" y="789"/>
                    <a:pt x="2617" y="734"/>
                    <a:pt x="2633" y="718"/>
                  </a:cubicBezTo>
                  <a:cubicBezTo>
                    <a:pt x="2641" y="702"/>
                    <a:pt x="2680" y="663"/>
                    <a:pt x="2704" y="631"/>
                  </a:cubicBezTo>
                  <a:cubicBezTo>
                    <a:pt x="2680" y="608"/>
                    <a:pt x="2656" y="623"/>
                    <a:pt x="2601" y="592"/>
                  </a:cubicBezTo>
                  <a:cubicBezTo>
                    <a:pt x="2538" y="561"/>
                    <a:pt x="2538" y="522"/>
                    <a:pt x="2514" y="482"/>
                  </a:cubicBezTo>
                  <a:cubicBezTo>
                    <a:pt x="2498" y="450"/>
                    <a:pt x="2483" y="419"/>
                    <a:pt x="2451" y="395"/>
                  </a:cubicBezTo>
                  <a:cubicBezTo>
                    <a:pt x="2427" y="371"/>
                    <a:pt x="2419" y="276"/>
                    <a:pt x="2419" y="269"/>
                  </a:cubicBezTo>
                  <a:cubicBezTo>
                    <a:pt x="2419" y="269"/>
                    <a:pt x="2419" y="261"/>
                    <a:pt x="2427" y="261"/>
                  </a:cubicBezTo>
                  <a:cubicBezTo>
                    <a:pt x="2419" y="253"/>
                    <a:pt x="2403" y="237"/>
                    <a:pt x="2396" y="229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7" name="Freeform 782"/>
            <p:cNvSpPr>
              <a:spLocks noChangeArrowheads="1"/>
            </p:cNvSpPr>
            <p:nvPr/>
          </p:nvSpPr>
          <p:spPr bwMode="auto">
            <a:xfrm>
              <a:off x="18828366" y="6843271"/>
              <a:ext cx="1426374" cy="749135"/>
            </a:xfrm>
            <a:custGeom>
              <a:avLst/>
              <a:gdLst>
                <a:gd name="T0" fmla="*/ 8 w 2713"/>
                <a:gd name="T1" fmla="*/ 1406 h 1423"/>
                <a:gd name="T2" fmla="*/ 71 w 2713"/>
                <a:gd name="T3" fmla="*/ 1311 h 1423"/>
                <a:gd name="T4" fmla="*/ 87 w 2713"/>
                <a:gd name="T5" fmla="*/ 1192 h 1423"/>
                <a:gd name="T6" fmla="*/ 332 w 2713"/>
                <a:gd name="T7" fmla="*/ 1058 h 1423"/>
                <a:gd name="T8" fmla="*/ 443 w 2713"/>
                <a:gd name="T9" fmla="*/ 876 h 1423"/>
                <a:gd name="T10" fmla="*/ 467 w 2713"/>
                <a:gd name="T11" fmla="*/ 781 h 1423"/>
                <a:gd name="T12" fmla="*/ 617 w 2713"/>
                <a:gd name="T13" fmla="*/ 750 h 1423"/>
                <a:gd name="T14" fmla="*/ 712 w 2713"/>
                <a:gd name="T15" fmla="*/ 694 h 1423"/>
                <a:gd name="T16" fmla="*/ 807 w 2713"/>
                <a:gd name="T17" fmla="*/ 710 h 1423"/>
                <a:gd name="T18" fmla="*/ 886 w 2713"/>
                <a:gd name="T19" fmla="*/ 639 h 1423"/>
                <a:gd name="T20" fmla="*/ 949 w 2713"/>
                <a:gd name="T21" fmla="*/ 663 h 1423"/>
                <a:gd name="T22" fmla="*/ 996 w 2713"/>
                <a:gd name="T23" fmla="*/ 631 h 1423"/>
                <a:gd name="T24" fmla="*/ 1060 w 2713"/>
                <a:gd name="T25" fmla="*/ 553 h 1423"/>
                <a:gd name="T26" fmla="*/ 1154 w 2713"/>
                <a:gd name="T27" fmla="*/ 584 h 1423"/>
                <a:gd name="T28" fmla="*/ 1218 w 2713"/>
                <a:gd name="T29" fmla="*/ 576 h 1423"/>
                <a:gd name="T30" fmla="*/ 1352 w 2713"/>
                <a:gd name="T31" fmla="*/ 348 h 1423"/>
                <a:gd name="T32" fmla="*/ 1423 w 2713"/>
                <a:gd name="T33" fmla="*/ 205 h 1423"/>
                <a:gd name="T34" fmla="*/ 1550 w 2713"/>
                <a:gd name="T35" fmla="*/ 182 h 1423"/>
                <a:gd name="T36" fmla="*/ 1589 w 2713"/>
                <a:gd name="T37" fmla="*/ 0 h 1423"/>
                <a:gd name="T38" fmla="*/ 1740 w 2713"/>
                <a:gd name="T39" fmla="*/ 24 h 1423"/>
                <a:gd name="T40" fmla="*/ 1898 w 2713"/>
                <a:gd name="T41" fmla="*/ 142 h 1423"/>
                <a:gd name="T42" fmla="*/ 2080 w 2713"/>
                <a:gd name="T43" fmla="*/ 150 h 1423"/>
                <a:gd name="T44" fmla="*/ 2206 w 2713"/>
                <a:gd name="T45" fmla="*/ 150 h 1423"/>
                <a:gd name="T46" fmla="*/ 2301 w 2713"/>
                <a:gd name="T47" fmla="*/ 126 h 1423"/>
                <a:gd name="T48" fmla="*/ 2411 w 2713"/>
                <a:gd name="T49" fmla="*/ 221 h 1423"/>
                <a:gd name="T50" fmla="*/ 2522 w 2713"/>
                <a:gd name="T51" fmla="*/ 466 h 1423"/>
                <a:gd name="T52" fmla="*/ 2712 w 2713"/>
                <a:gd name="T53" fmla="*/ 623 h 1423"/>
                <a:gd name="T54" fmla="*/ 2451 w 2713"/>
                <a:gd name="T55" fmla="*/ 908 h 1423"/>
                <a:gd name="T56" fmla="*/ 2356 w 2713"/>
                <a:gd name="T57" fmla="*/ 1011 h 1423"/>
                <a:gd name="T58" fmla="*/ 2182 w 2713"/>
                <a:gd name="T59" fmla="*/ 1145 h 1423"/>
                <a:gd name="T60" fmla="*/ 593 w 2713"/>
                <a:gd name="T61" fmla="*/ 1311 h 1423"/>
                <a:gd name="T62" fmla="*/ 506 w 2713"/>
                <a:gd name="T63" fmla="*/ 1398 h 1423"/>
                <a:gd name="T64" fmla="*/ 490 w 2713"/>
                <a:gd name="T65" fmla="*/ 1390 h 1423"/>
                <a:gd name="T66" fmla="*/ 593 w 2713"/>
                <a:gd name="T67" fmla="*/ 1303 h 1423"/>
                <a:gd name="T68" fmla="*/ 2174 w 2713"/>
                <a:gd name="T69" fmla="*/ 1137 h 1423"/>
                <a:gd name="T70" fmla="*/ 2348 w 2713"/>
                <a:gd name="T71" fmla="*/ 1011 h 1423"/>
                <a:gd name="T72" fmla="*/ 2451 w 2713"/>
                <a:gd name="T73" fmla="*/ 908 h 1423"/>
                <a:gd name="T74" fmla="*/ 2672 w 2713"/>
                <a:gd name="T75" fmla="*/ 607 h 1423"/>
                <a:gd name="T76" fmla="*/ 2419 w 2713"/>
                <a:gd name="T77" fmla="*/ 261 h 1423"/>
                <a:gd name="T78" fmla="*/ 2324 w 2713"/>
                <a:gd name="T79" fmla="*/ 158 h 1423"/>
                <a:gd name="T80" fmla="*/ 2230 w 2713"/>
                <a:gd name="T81" fmla="*/ 142 h 1423"/>
                <a:gd name="T82" fmla="*/ 2087 w 2713"/>
                <a:gd name="T83" fmla="*/ 158 h 1423"/>
                <a:gd name="T84" fmla="*/ 1929 w 2713"/>
                <a:gd name="T85" fmla="*/ 150 h 1423"/>
                <a:gd name="T86" fmla="*/ 1755 w 2713"/>
                <a:gd name="T87" fmla="*/ 55 h 1423"/>
                <a:gd name="T88" fmla="*/ 1589 w 2713"/>
                <a:gd name="T89" fmla="*/ 8 h 1423"/>
                <a:gd name="T90" fmla="*/ 1581 w 2713"/>
                <a:gd name="T91" fmla="*/ 174 h 1423"/>
                <a:gd name="T92" fmla="*/ 1423 w 2713"/>
                <a:gd name="T93" fmla="*/ 221 h 1423"/>
                <a:gd name="T94" fmla="*/ 1376 w 2713"/>
                <a:gd name="T95" fmla="*/ 340 h 1423"/>
                <a:gd name="T96" fmla="*/ 1265 w 2713"/>
                <a:gd name="T97" fmla="*/ 466 h 1423"/>
                <a:gd name="T98" fmla="*/ 1154 w 2713"/>
                <a:gd name="T99" fmla="*/ 600 h 1423"/>
                <a:gd name="T100" fmla="*/ 1075 w 2713"/>
                <a:gd name="T101" fmla="*/ 545 h 1423"/>
                <a:gd name="T102" fmla="*/ 1004 w 2713"/>
                <a:gd name="T103" fmla="*/ 631 h 1423"/>
                <a:gd name="T104" fmla="*/ 957 w 2713"/>
                <a:gd name="T105" fmla="*/ 694 h 1423"/>
                <a:gd name="T106" fmla="*/ 894 w 2713"/>
                <a:gd name="T107" fmla="*/ 647 h 1423"/>
                <a:gd name="T108" fmla="*/ 815 w 2713"/>
                <a:gd name="T109" fmla="*/ 687 h 1423"/>
                <a:gd name="T110" fmla="*/ 728 w 2713"/>
                <a:gd name="T111" fmla="*/ 718 h 1423"/>
                <a:gd name="T112" fmla="*/ 625 w 2713"/>
                <a:gd name="T113" fmla="*/ 750 h 1423"/>
                <a:gd name="T114" fmla="*/ 498 w 2713"/>
                <a:gd name="T115" fmla="*/ 781 h 1423"/>
                <a:gd name="T116" fmla="*/ 475 w 2713"/>
                <a:gd name="T117" fmla="*/ 916 h 1423"/>
                <a:gd name="T118" fmla="*/ 348 w 2713"/>
                <a:gd name="T119" fmla="*/ 1098 h 1423"/>
                <a:gd name="T120" fmla="*/ 111 w 2713"/>
                <a:gd name="T121" fmla="*/ 1279 h 1423"/>
                <a:gd name="T122" fmla="*/ 48 w 2713"/>
                <a:gd name="T123" fmla="*/ 139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13" h="1423">
                  <a:moveTo>
                    <a:pt x="71" y="1422"/>
                  </a:moveTo>
                  <a:lnTo>
                    <a:pt x="71" y="1422"/>
                  </a:lnTo>
                  <a:cubicBezTo>
                    <a:pt x="40" y="1422"/>
                    <a:pt x="24" y="1422"/>
                    <a:pt x="8" y="1422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8" y="1414"/>
                    <a:pt x="8" y="1414"/>
                    <a:pt x="8" y="1414"/>
                  </a:cubicBezTo>
                  <a:cubicBezTo>
                    <a:pt x="8" y="1414"/>
                    <a:pt x="8" y="1414"/>
                    <a:pt x="8" y="1406"/>
                  </a:cubicBezTo>
                  <a:cubicBezTo>
                    <a:pt x="8" y="1398"/>
                    <a:pt x="24" y="1382"/>
                    <a:pt x="40" y="1382"/>
                  </a:cubicBezTo>
                  <a:cubicBezTo>
                    <a:pt x="40" y="1382"/>
                    <a:pt x="40" y="1382"/>
                    <a:pt x="48" y="1382"/>
                  </a:cubicBezTo>
                  <a:lnTo>
                    <a:pt x="56" y="1382"/>
                  </a:lnTo>
                  <a:cubicBezTo>
                    <a:pt x="56" y="1390"/>
                    <a:pt x="56" y="1390"/>
                    <a:pt x="56" y="1390"/>
                  </a:cubicBezTo>
                  <a:cubicBezTo>
                    <a:pt x="56" y="1382"/>
                    <a:pt x="64" y="1366"/>
                    <a:pt x="71" y="1358"/>
                  </a:cubicBezTo>
                  <a:cubicBezTo>
                    <a:pt x="71" y="1335"/>
                    <a:pt x="71" y="1319"/>
                    <a:pt x="71" y="1311"/>
                  </a:cubicBezTo>
                  <a:cubicBezTo>
                    <a:pt x="71" y="1303"/>
                    <a:pt x="71" y="1295"/>
                    <a:pt x="71" y="1287"/>
                  </a:cubicBezTo>
                  <a:cubicBezTo>
                    <a:pt x="71" y="1287"/>
                    <a:pt x="79" y="1287"/>
                    <a:pt x="87" y="1287"/>
                  </a:cubicBezTo>
                  <a:cubicBezTo>
                    <a:pt x="95" y="1287"/>
                    <a:pt x="103" y="1279"/>
                    <a:pt x="103" y="1271"/>
                  </a:cubicBezTo>
                  <a:cubicBezTo>
                    <a:pt x="111" y="1248"/>
                    <a:pt x="95" y="1200"/>
                    <a:pt x="87" y="1192"/>
                  </a:cubicBezTo>
                  <a:lnTo>
                    <a:pt x="87" y="1192"/>
                  </a:lnTo>
                  <a:lnTo>
                    <a:pt x="87" y="1192"/>
                  </a:lnTo>
                  <a:cubicBezTo>
                    <a:pt x="87" y="1161"/>
                    <a:pt x="95" y="1137"/>
                    <a:pt x="111" y="1121"/>
                  </a:cubicBezTo>
                  <a:cubicBezTo>
                    <a:pt x="127" y="1105"/>
                    <a:pt x="151" y="1098"/>
                    <a:pt x="174" y="1098"/>
                  </a:cubicBezTo>
                  <a:cubicBezTo>
                    <a:pt x="214" y="1098"/>
                    <a:pt x="253" y="1113"/>
                    <a:pt x="269" y="1129"/>
                  </a:cubicBezTo>
                  <a:cubicBezTo>
                    <a:pt x="277" y="1137"/>
                    <a:pt x="293" y="1137"/>
                    <a:pt x="301" y="1137"/>
                  </a:cubicBezTo>
                  <a:cubicBezTo>
                    <a:pt x="324" y="1137"/>
                    <a:pt x="340" y="1113"/>
                    <a:pt x="340" y="1090"/>
                  </a:cubicBezTo>
                  <a:cubicBezTo>
                    <a:pt x="348" y="1082"/>
                    <a:pt x="340" y="1074"/>
                    <a:pt x="332" y="1058"/>
                  </a:cubicBezTo>
                  <a:cubicBezTo>
                    <a:pt x="324" y="1042"/>
                    <a:pt x="317" y="1026"/>
                    <a:pt x="309" y="995"/>
                  </a:cubicBezTo>
                  <a:cubicBezTo>
                    <a:pt x="309" y="987"/>
                    <a:pt x="309" y="979"/>
                    <a:pt x="317" y="971"/>
                  </a:cubicBezTo>
                  <a:cubicBezTo>
                    <a:pt x="332" y="940"/>
                    <a:pt x="395" y="931"/>
                    <a:pt x="435" y="924"/>
                  </a:cubicBezTo>
                  <a:cubicBezTo>
                    <a:pt x="451" y="924"/>
                    <a:pt x="459" y="924"/>
                    <a:pt x="467" y="924"/>
                  </a:cubicBezTo>
                  <a:cubicBezTo>
                    <a:pt x="467" y="916"/>
                    <a:pt x="467" y="916"/>
                    <a:pt x="467" y="916"/>
                  </a:cubicBezTo>
                  <a:cubicBezTo>
                    <a:pt x="467" y="908"/>
                    <a:pt x="459" y="892"/>
                    <a:pt x="443" y="876"/>
                  </a:cubicBezTo>
                  <a:cubicBezTo>
                    <a:pt x="435" y="876"/>
                    <a:pt x="435" y="876"/>
                    <a:pt x="435" y="876"/>
                  </a:cubicBezTo>
                  <a:cubicBezTo>
                    <a:pt x="419" y="860"/>
                    <a:pt x="435" y="845"/>
                    <a:pt x="443" y="829"/>
                  </a:cubicBezTo>
                  <a:cubicBezTo>
                    <a:pt x="451" y="821"/>
                    <a:pt x="451" y="821"/>
                    <a:pt x="459" y="813"/>
                  </a:cubicBezTo>
                  <a:cubicBezTo>
                    <a:pt x="467" y="805"/>
                    <a:pt x="467" y="797"/>
                    <a:pt x="459" y="781"/>
                  </a:cubicBezTo>
                  <a:lnTo>
                    <a:pt x="459" y="781"/>
                  </a:lnTo>
                  <a:cubicBezTo>
                    <a:pt x="467" y="781"/>
                    <a:pt x="467" y="781"/>
                    <a:pt x="467" y="781"/>
                  </a:cubicBezTo>
                  <a:cubicBezTo>
                    <a:pt x="475" y="773"/>
                    <a:pt x="490" y="773"/>
                    <a:pt x="498" y="781"/>
                  </a:cubicBezTo>
                  <a:lnTo>
                    <a:pt x="506" y="781"/>
                  </a:lnTo>
                  <a:cubicBezTo>
                    <a:pt x="522" y="781"/>
                    <a:pt x="522" y="773"/>
                    <a:pt x="522" y="758"/>
                  </a:cubicBezTo>
                  <a:cubicBezTo>
                    <a:pt x="522" y="742"/>
                    <a:pt x="538" y="726"/>
                    <a:pt x="562" y="726"/>
                  </a:cubicBezTo>
                  <a:cubicBezTo>
                    <a:pt x="570" y="734"/>
                    <a:pt x="577" y="734"/>
                    <a:pt x="585" y="734"/>
                  </a:cubicBezTo>
                  <a:cubicBezTo>
                    <a:pt x="593" y="742"/>
                    <a:pt x="609" y="750"/>
                    <a:pt x="617" y="750"/>
                  </a:cubicBezTo>
                  <a:lnTo>
                    <a:pt x="617" y="750"/>
                  </a:lnTo>
                  <a:cubicBezTo>
                    <a:pt x="617" y="742"/>
                    <a:pt x="617" y="742"/>
                    <a:pt x="617" y="742"/>
                  </a:cubicBezTo>
                  <a:cubicBezTo>
                    <a:pt x="617" y="726"/>
                    <a:pt x="617" y="718"/>
                    <a:pt x="641" y="702"/>
                  </a:cubicBezTo>
                  <a:cubicBezTo>
                    <a:pt x="657" y="694"/>
                    <a:pt x="672" y="687"/>
                    <a:pt x="688" y="687"/>
                  </a:cubicBezTo>
                  <a:cubicBezTo>
                    <a:pt x="696" y="687"/>
                    <a:pt x="696" y="687"/>
                    <a:pt x="696" y="687"/>
                  </a:cubicBezTo>
                  <a:cubicBezTo>
                    <a:pt x="704" y="687"/>
                    <a:pt x="712" y="694"/>
                    <a:pt x="712" y="694"/>
                  </a:cubicBezTo>
                  <a:cubicBezTo>
                    <a:pt x="720" y="702"/>
                    <a:pt x="720" y="710"/>
                    <a:pt x="735" y="710"/>
                  </a:cubicBezTo>
                  <a:lnTo>
                    <a:pt x="743" y="710"/>
                  </a:lnTo>
                  <a:lnTo>
                    <a:pt x="743" y="710"/>
                  </a:lnTo>
                  <a:cubicBezTo>
                    <a:pt x="751" y="710"/>
                    <a:pt x="759" y="710"/>
                    <a:pt x="767" y="726"/>
                  </a:cubicBezTo>
                  <a:cubicBezTo>
                    <a:pt x="783" y="734"/>
                    <a:pt x="791" y="742"/>
                    <a:pt x="799" y="742"/>
                  </a:cubicBezTo>
                  <a:cubicBezTo>
                    <a:pt x="807" y="742"/>
                    <a:pt x="807" y="726"/>
                    <a:pt x="807" y="710"/>
                  </a:cubicBezTo>
                  <a:cubicBezTo>
                    <a:pt x="807" y="702"/>
                    <a:pt x="807" y="687"/>
                    <a:pt x="807" y="687"/>
                  </a:cubicBezTo>
                  <a:cubicBezTo>
                    <a:pt x="815" y="678"/>
                    <a:pt x="823" y="678"/>
                    <a:pt x="830" y="678"/>
                  </a:cubicBezTo>
                  <a:cubicBezTo>
                    <a:pt x="838" y="678"/>
                    <a:pt x="838" y="678"/>
                    <a:pt x="846" y="671"/>
                  </a:cubicBezTo>
                  <a:lnTo>
                    <a:pt x="846" y="671"/>
                  </a:lnTo>
                  <a:cubicBezTo>
                    <a:pt x="854" y="655"/>
                    <a:pt x="870" y="655"/>
                    <a:pt x="878" y="647"/>
                  </a:cubicBezTo>
                  <a:cubicBezTo>
                    <a:pt x="878" y="647"/>
                    <a:pt x="886" y="647"/>
                    <a:pt x="886" y="639"/>
                  </a:cubicBezTo>
                  <a:cubicBezTo>
                    <a:pt x="886" y="639"/>
                    <a:pt x="894" y="631"/>
                    <a:pt x="901" y="631"/>
                  </a:cubicBezTo>
                  <a:lnTo>
                    <a:pt x="901" y="631"/>
                  </a:lnTo>
                  <a:cubicBezTo>
                    <a:pt x="910" y="631"/>
                    <a:pt x="910" y="639"/>
                    <a:pt x="917" y="639"/>
                  </a:cubicBezTo>
                  <a:lnTo>
                    <a:pt x="917" y="647"/>
                  </a:lnTo>
                  <a:cubicBezTo>
                    <a:pt x="917" y="647"/>
                    <a:pt x="933" y="655"/>
                    <a:pt x="949" y="663"/>
                  </a:cubicBezTo>
                  <a:lnTo>
                    <a:pt x="949" y="663"/>
                  </a:lnTo>
                  <a:cubicBezTo>
                    <a:pt x="957" y="687"/>
                    <a:pt x="957" y="687"/>
                    <a:pt x="957" y="687"/>
                  </a:cubicBezTo>
                  <a:cubicBezTo>
                    <a:pt x="965" y="694"/>
                    <a:pt x="973" y="694"/>
                    <a:pt x="973" y="694"/>
                  </a:cubicBezTo>
                  <a:cubicBezTo>
                    <a:pt x="981" y="694"/>
                    <a:pt x="981" y="694"/>
                    <a:pt x="981" y="694"/>
                  </a:cubicBezTo>
                  <a:cubicBezTo>
                    <a:pt x="981" y="694"/>
                    <a:pt x="981" y="671"/>
                    <a:pt x="981" y="663"/>
                  </a:cubicBezTo>
                  <a:lnTo>
                    <a:pt x="981" y="655"/>
                  </a:lnTo>
                  <a:cubicBezTo>
                    <a:pt x="981" y="647"/>
                    <a:pt x="981" y="639"/>
                    <a:pt x="996" y="631"/>
                  </a:cubicBezTo>
                  <a:lnTo>
                    <a:pt x="996" y="631"/>
                  </a:lnTo>
                  <a:cubicBezTo>
                    <a:pt x="1004" y="623"/>
                    <a:pt x="1004" y="623"/>
                    <a:pt x="1012" y="607"/>
                  </a:cubicBezTo>
                  <a:lnTo>
                    <a:pt x="1012" y="607"/>
                  </a:lnTo>
                  <a:cubicBezTo>
                    <a:pt x="1020" y="584"/>
                    <a:pt x="1028" y="584"/>
                    <a:pt x="1036" y="576"/>
                  </a:cubicBezTo>
                  <a:cubicBezTo>
                    <a:pt x="1036" y="576"/>
                    <a:pt x="1044" y="576"/>
                    <a:pt x="1044" y="568"/>
                  </a:cubicBezTo>
                  <a:cubicBezTo>
                    <a:pt x="1052" y="568"/>
                    <a:pt x="1052" y="561"/>
                    <a:pt x="1060" y="553"/>
                  </a:cubicBezTo>
                  <a:cubicBezTo>
                    <a:pt x="1060" y="545"/>
                    <a:pt x="1068" y="537"/>
                    <a:pt x="1075" y="537"/>
                  </a:cubicBezTo>
                  <a:lnTo>
                    <a:pt x="1075" y="537"/>
                  </a:lnTo>
                  <a:cubicBezTo>
                    <a:pt x="1083" y="537"/>
                    <a:pt x="1091" y="545"/>
                    <a:pt x="1099" y="553"/>
                  </a:cubicBezTo>
                  <a:cubicBezTo>
                    <a:pt x="1099" y="561"/>
                    <a:pt x="1107" y="561"/>
                    <a:pt x="1107" y="568"/>
                  </a:cubicBezTo>
                  <a:cubicBezTo>
                    <a:pt x="1123" y="576"/>
                    <a:pt x="1131" y="584"/>
                    <a:pt x="1147" y="584"/>
                  </a:cubicBezTo>
                  <a:cubicBezTo>
                    <a:pt x="1147" y="584"/>
                    <a:pt x="1147" y="584"/>
                    <a:pt x="1154" y="584"/>
                  </a:cubicBezTo>
                  <a:lnTo>
                    <a:pt x="1163" y="592"/>
                  </a:lnTo>
                  <a:lnTo>
                    <a:pt x="1170" y="600"/>
                  </a:lnTo>
                  <a:cubicBezTo>
                    <a:pt x="1178" y="600"/>
                    <a:pt x="1178" y="600"/>
                    <a:pt x="1186" y="592"/>
                  </a:cubicBezTo>
                  <a:cubicBezTo>
                    <a:pt x="1194" y="592"/>
                    <a:pt x="1194" y="592"/>
                    <a:pt x="1202" y="592"/>
                  </a:cubicBezTo>
                  <a:cubicBezTo>
                    <a:pt x="1210" y="592"/>
                    <a:pt x="1218" y="592"/>
                    <a:pt x="1218" y="584"/>
                  </a:cubicBezTo>
                  <a:lnTo>
                    <a:pt x="1218" y="576"/>
                  </a:lnTo>
                  <a:cubicBezTo>
                    <a:pt x="1210" y="553"/>
                    <a:pt x="1241" y="482"/>
                    <a:pt x="1257" y="458"/>
                  </a:cubicBezTo>
                  <a:cubicBezTo>
                    <a:pt x="1265" y="450"/>
                    <a:pt x="1273" y="450"/>
                    <a:pt x="1273" y="450"/>
                  </a:cubicBezTo>
                  <a:cubicBezTo>
                    <a:pt x="1289" y="450"/>
                    <a:pt x="1305" y="427"/>
                    <a:pt x="1305" y="411"/>
                  </a:cubicBezTo>
                  <a:cubicBezTo>
                    <a:pt x="1305" y="379"/>
                    <a:pt x="1313" y="363"/>
                    <a:pt x="1328" y="363"/>
                  </a:cubicBezTo>
                  <a:cubicBezTo>
                    <a:pt x="1336" y="363"/>
                    <a:pt x="1336" y="363"/>
                    <a:pt x="1336" y="363"/>
                  </a:cubicBezTo>
                  <a:cubicBezTo>
                    <a:pt x="1344" y="363"/>
                    <a:pt x="1344" y="363"/>
                    <a:pt x="1352" y="348"/>
                  </a:cubicBezTo>
                  <a:cubicBezTo>
                    <a:pt x="1360" y="340"/>
                    <a:pt x="1368" y="340"/>
                    <a:pt x="1376" y="332"/>
                  </a:cubicBezTo>
                  <a:cubicBezTo>
                    <a:pt x="1384" y="332"/>
                    <a:pt x="1392" y="324"/>
                    <a:pt x="1384" y="308"/>
                  </a:cubicBezTo>
                  <a:cubicBezTo>
                    <a:pt x="1384" y="300"/>
                    <a:pt x="1376" y="292"/>
                    <a:pt x="1376" y="292"/>
                  </a:cubicBezTo>
                  <a:cubicBezTo>
                    <a:pt x="1368" y="276"/>
                    <a:pt x="1368" y="276"/>
                    <a:pt x="1368" y="245"/>
                  </a:cubicBezTo>
                  <a:cubicBezTo>
                    <a:pt x="1376" y="221"/>
                    <a:pt x="1392" y="205"/>
                    <a:pt x="1407" y="205"/>
                  </a:cubicBezTo>
                  <a:cubicBezTo>
                    <a:pt x="1415" y="205"/>
                    <a:pt x="1415" y="205"/>
                    <a:pt x="1423" y="205"/>
                  </a:cubicBezTo>
                  <a:cubicBezTo>
                    <a:pt x="1423" y="213"/>
                    <a:pt x="1423" y="213"/>
                    <a:pt x="1431" y="213"/>
                  </a:cubicBezTo>
                  <a:cubicBezTo>
                    <a:pt x="1439" y="229"/>
                    <a:pt x="1455" y="245"/>
                    <a:pt x="1463" y="245"/>
                  </a:cubicBezTo>
                  <a:cubicBezTo>
                    <a:pt x="1463" y="245"/>
                    <a:pt x="1471" y="245"/>
                    <a:pt x="1471" y="237"/>
                  </a:cubicBezTo>
                  <a:cubicBezTo>
                    <a:pt x="1479" y="229"/>
                    <a:pt x="1479" y="221"/>
                    <a:pt x="1479" y="213"/>
                  </a:cubicBezTo>
                  <a:cubicBezTo>
                    <a:pt x="1479" y="205"/>
                    <a:pt x="1471" y="189"/>
                    <a:pt x="1502" y="182"/>
                  </a:cubicBezTo>
                  <a:cubicBezTo>
                    <a:pt x="1518" y="182"/>
                    <a:pt x="1534" y="182"/>
                    <a:pt x="1550" y="182"/>
                  </a:cubicBezTo>
                  <a:cubicBezTo>
                    <a:pt x="1566" y="182"/>
                    <a:pt x="1574" y="182"/>
                    <a:pt x="1574" y="174"/>
                  </a:cubicBezTo>
                  <a:cubicBezTo>
                    <a:pt x="1581" y="166"/>
                    <a:pt x="1581" y="142"/>
                    <a:pt x="1574" y="118"/>
                  </a:cubicBezTo>
                  <a:cubicBezTo>
                    <a:pt x="1566" y="118"/>
                    <a:pt x="1566" y="110"/>
                    <a:pt x="1566" y="110"/>
                  </a:cubicBezTo>
                  <a:cubicBezTo>
                    <a:pt x="1550" y="102"/>
                    <a:pt x="1550" y="95"/>
                    <a:pt x="1550" y="71"/>
                  </a:cubicBezTo>
                  <a:cubicBezTo>
                    <a:pt x="1558" y="63"/>
                    <a:pt x="1558" y="55"/>
                    <a:pt x="1558" y="47"/>
                  </a:cubicBezTo>
                  <a:cubicBezTo>
                    <a:pt x="1566" y="31"/>
                    <a:pt x="1566" y="0"/>
                    <a:pt x="1589" y="0"/>
                  </a:cubicBezTo>
                  <a:lnTo>
                    <a:pt x="1589" y="0"/>
                  </a:lnTo>
                  <a:cubicBezTo>
                    <a:pt x="1621" y="0"/>
                    <a:pt x="1645" y="8"/>
                    <a:pt x="1676" y="15"/>
                  </a:cubicBezTo>
                  <a:lnTo>
                    <a:pt x="1684" y="15"/>
                  </a:lnTo>
                  <a:cubicBezTo>
                    <a:pt x="1692" y="15"/>
                    <a:pt x="1700" y="15"/>
                    <a:pt x="1700" y="8"/>
                  </a:cubicBezTo>
                  <a:cubicBezTo>
                    <a:pt x="1708" y="8"/>
                    <a:pt x="1708" y="8"/>
                    <a:pt x="1716" y="8"/>
                  </a:cubicBezTo>
                  <a:cubicBezTo>
                    <a:pt x="1724" y="8"/>
                    <a:pt x="1732" y="8"/>
                    <a:pt x="1740" y="24"/>
                  </a:cubicBezTo>
                  <a:cubicBezTo>
                    <a:pt x="1747" y="31"/>
                    <a:pt x="1755" y="47"/>
                    <a:pt x="1755" y="55"/>
                  </a:cubicBezTo>
                  <a:cubicBezTo>
                    <a:pt x="1771" y="71"/>
                    <a:pt x="1771" y="87"/>
                    <a:pt x="1787" y="95"/>
                  </a:cubicBezTo>
                  <a:cubicBezTo>
                    <a:pt x="1795" y="102"/>
                    <a:pt x="1803" y="110"/>
                    <a:pt x="1803" y="118"/>
                  </a:cubicBezTo>
                  <a:cubicBezTo>
                    <a:pt x="1811" y="134"/>
                    <a:pt x="1811" y="142"/>
                    <a:pt x="1842" y="150"/>
                  </a:cubicBezTo>
                  <a:cubicBezTo>
                    <a:pt x="1850" y="150"/>
                    <a:pt x="1850" y="150"/>
                    <a:pt x="1858" y="150"/>
                  </a:cubicBezTo>
                  <a:cubicBezTo>
                    <a:pt x="1874" y="150"/>
                    <a:pt x="1890" y="150"/>
                    <a:pt x="1898" y="142"/>
                  </a:cubicBezTo>
                  <a:cubicBezTo>
                    <a:pt x="1913" y="142"/>
                    <a:pt x="1921" y="142"/>
                    <a:pt x="1929" y="142"/>
                  </a:cubicBezTo>
                  <a:cubicBezTo>
                    <a:pt x="1945" y="142"/>
                    <a:pt x="1953" y="142"/>
                    <a:pt x="1953" y="150"/>
                  </a:cubicBezTo>
                  <a:cubicBezTo>
                    <a:pt x="1969" y="166"/>
                    <a:pt x="2008" y="197"/>
                    <a:pt x="2032" y="197"/>
                  </a:cubicBezTo>
                  <a:lnTo>
                    <a:pt x="2040" y="197"/>
                  </a:lnTo>
                  <a:cubicBezTo>
                    <a:pt x="2048" y="197"/>
                    <a:pt x="2056" y="189"/>
                    <a:pt x="2056" y="182"/>
                  </a:cubicBezTo>
                  <a:cubicBezTo>
                    <a:pt x="2064" y="166"/>
                    <a:pt x="2064" y="150"/>
                    <a:pt x="2080" y="150"/>
                  </a:cubicBezTo>
                  <a:cubicBezTo>
                    <a:pt x="2087" y="150"/>
                    <a:pt x="2087" y="150"/>
                    <a:pt x="2087" y="158"/>
                  </a:cubicBezTo>
                  <a:cubicBezTo>
                    <a:pt x="2103" y="158"/>
                    <a:pt x="2119" y="166"/>
                    <a:pt x="2127" y="166"/>
                  </a:cubicBezTo>
                  <a:cubicBezTo>
                    <a:pt x="2135" y="174"/>
                    <a:pt x="2135" y="182"/>
                    <a:pt x="2143" y="174"/>
                  </a:cubicBezTo>
                  <a:cubicBezTo>
                    <a:pt x="2166" y="174"/>
                    <a:pt x="2174" y="166"/>
                    <a:pt x="2174" y="158"/>
                  </a:cubicBezTo>
                  <a:cubicBezTo>
                    <a:pt x="2182" y="158"/>
                    <a:pt x="2182" y="150"/>
                    <a:pt x="2198" y="150"/>
                  </a:cubicBezTo>
                  <a:lnTo>
                    <a:pt x="2206" y="150"/>
                  </a:lnTo>
                  <a:cubicBezTo>
                    <a:pt x="2214" y="150"/>
                    <a:pt x="2214" y="150"/>
                    <a:pt x="2222" y="134"/>
                  </a:cubicBezTo>
                  <a:cubicBezTo>
                    <a:pt x="2230" y="134"/>
                    <a:pt x="2238" y="126"/>
                    <a:pt x="2246" y="118"/>
                  </a:cubicBezTo>
                  <a:cubicBezTo>
                    <a:pt x="2277" y="102"/>
                    <a:pt x="2277" y="102"/>
                    <a:pt x="2277" y="102"/>
                  </a:cubicBezTo>
                  <a:cubicBezTo>
                    <a:pt x="2293" y="110"/>
                    <a:pt x="2293" y="110"/>
                    <a:pt x="2293" y="110"/>
                  </a:cubicBezTo>
                  <a:cubicBezTo>
                    <a:pt x="2293" y="118"/>
                    <a:pt x="2293" y="118"/>
                    <a:pt x="2293" y="118"/>
                  </a:cubicBezTo>
                  <a:cubicBezTo>
                    <a:pt x="2293" y="118"/>
                    <a:pt x="2293" y="118"/>
                    <a:pt x="2301" y="126"/>
                  </a:cubicBezTo>
                  <a:cubicBezTo>
                    <a:pt x="2301" y="134"/>
                    <a:pt x="2309" y="142"/>
                    <a:pt x="2317" y="150"/>
                  </a:cubicBezTo>
                  <a:cubicBezTo>
                    <a:pt x="2324" y="150"/>
                    <a:pt x="2333" y="158"/>
                    <a:pt x="2333" y="158"/>
                  </a:cubicBezTo>
                  <a:cubicBezTo>
                    <a:pt x="2333" y="158"/>
                    <a:pt x="2333" y="166"/>
                    <a:pt x="2340" y="174"/>
                  </a:cubicBezTo>
                  <a:cubicBezTo>
                    <a:pt x="2340" y="182"/>
                    <a:pt x="2364" y="189"/>
                    <a:pt x="2388" y="189"/>
                  </a:cubicBezTo>
                  <a:cubicBezTo>
                    <a:pt x="2404" y="197"/>
                    <a:pt x="2404" y="205"/>
                    <a:pt x="2404" y="213"/>
                  </a:cubicBezTo>
                  <a:lnTo>
                    <a:pt x="2411" y="221"/>
                  </a:lnTo>
                  <a:cubicBezTo>
                    <a:pt x="2411" y="229"/>
                    <a:pt x="2419" y="229"/>
                    <a:pt x="2443" y="245"/>
                  </a:cubicBezTo>
                  <a:cubicBezTo>
                    <a:pt x="2443" y="253"/>
                    <a:pt x="2443" y="253"/>
                    <a:pt x="2443" y="253"/>
                  </a:cubicBezTo>
                  <a:cubicBezTo>
                    <a:pt x="2435" y="253"/>
                    <a:pt x="2435" y="253"/>
                    <a:pt x="2435" y="253"/>
                  </a:cubicBezTo>
                  <a:cubicBezTo>
                    <a:pt x="2427" y="261"/>
                    <a:pt x="2427" y="261"/>
                    <a:pt x="2427" y="261"/>
                  </a:cubicBezTo>
                  <a:cubicBezTo>
                    <a:pt x="2427" y="276"/>
                    <a:pt x="2435" y="363"/>
                    <a:pt x="2467" y="387"/>
                  </a:cubicBezTo>
                  <a:cubicBezTo>
                    <a:pt x="2491" y="403"/>
                    <a:pt x="2506" y="435"/>
                    <a:pt x="2522" y="466"/>
                  </a:cubicBezTo>
                  <a:cubicBezTo>
                    <a:pt x="2530" y="474"/>
                    <a:pt x="2530" y="474"/>
                    <a:pt x="2530" y="474"/>
                  </a:cubicBezTo>
                  <a:cubicBezTo>
                    <a:pt x="2530" y="482"/>
                    <a:pt x="2538" y="490"/>
                    <a:pt x="2538" y="498"/>
                  </a:cubicBezTo>
                  <a:cubicBezTo>
                    <a:pt x="2554" y="529"/>
                    <a:pt x="2562" y="561"/>
                    <a:pt x="2609" y="584"/>
                  </a:cubicBezTo>
                  <a:cubicBezTo>
                    <a:pt x="2633" y="600"/>
                    <a:pt x="2657" y="600"/>
                    <a:pt x="2672" y="600"/>
                  </a:cubicBezTo>
                  <a:cubicBezTo>
                    <a:pt x="2688" y="607"/>
                    <a:pt x="2704" y="607"/>
                    <a:pt x="2712" y="623"/>
                  </a:cubicBezTo>
                  <a:lnTo>
                    <a:pt x="2712" y="623"/>
                  </a:lnTo>
                  <a:cubicBezTo>
                    <a:pt x="2712" y="631"/>
                    <a:pt x="2712" y="631"/>
                    <a:pt x="2712" y="631"/>
                  </a:cubicBezTo>
                  <a:cubicBezTo>
                    <a:pt x="2688" y="655"/>
                    <a:pt x="2649" y="702"/>
                    <a:pt x="2641" y="710"/>
                  </a:cubicBezTo>
                  <a:cubicBezTo>
                    <a:pt x="2625" y="734"/>
                    <a:pt x="2570" y="789"/>
                    <a:pt x="2546" y="797"/>
                  </a:cubicBezTo>
                  <a:cubicBezTo>
                    <a:pt x="2530" y="805"/>
                    <a:pt x="2491" y="829"/>
                    <a:pt x="2491" y="853"/>
                  </a:cubicBezTo>
                  <a:cubicBezTo>
                    <a:pt x="2491" y="876"/>
                    <a:pt x="2467" y="892"/>
                    <a:pt x="2459" y="908"/>
                  </a:cubicBezTo>
                  <a:cubicBezTo>
                    <a:pt x="2459" y="908"/>
                    <a:pt x="2459" y="908"/>
                    <a:pt x="2451" y="908"/>
                  </a:cubicBezTo>
                  <a:cubicBezTo>
                    <a:pt x="2451" y="916"/>
                    <a:pt x="2451" y="916"/>
                    <a:pt x="2443" y="916"/>
                  </a:cubicBezTo>
                  <a:cubicBezTo>
                    <a:pt x="2443" y="916"/>
                    <a:pt x="2435" y="916"/>
                    <a:pt x="2435" y="931"/>
                  </a:cubicBezTo>
                  <a:cubicBezTo>
                    <a:pt x="2435" y="940"/>
                    <a:pt x="2435" y="947"/>
                    <a:pt x="2435" y="955"/>
                  </a:cubicBezTo>
                  <a:cubicBezTo>
                    <a:pt x="2435" y="971"/>
                    <a:pt x="2435" y="971"/>
                    <a:pt x="2419" y="979"/>
                  </a:cubicBezTo>
                  <a:cubicBezTo>
                    <a:pt x="2411" y="979"/>
                    <a:pt x="2404" y="979"/>
                    <a:pt x="2396" y="979"/>
                  </a:cubicBezTo>
                  <a:cubicBezTo>
                    <a:pt x="2380" y="987"/>
                    <a:pt x="2364" y="987"/>
                    <a:pt x="2356" y="1011"/>
                  </a:cubicBezTo>
                  <a:cubicBezTo>
                    <a:pt x="2356" y="1018"/>
                    <a:pt x="2356" y="1018"/>
                    <a:pt x="2356" y="1026"/>
                  </a:cubicBezTo>
                  <a:cubicBezTo>
                    <a:pt x="2348" y="1050"/>
                    <a:pt x="2340" y="1066"/>
                    <a:pt x="2324" y="1066"/>
                  </a:cubicBezTo>
                  <a:cubicBezTo>
                    <a:pt x="2317" y="1066"/>
                    <a:pt x="2309" y="1066"/>
                    <a:pt x="2309" y="1066"/>
                  </a:cubicBezTo>
                  <a:cubicBezTo>
                    <a:pt x="2301" y="1058"/>
                    <a:pt x="2301" y="1058"/>
                    <a:pt x="2301" y="1058"/>
                  </a:cubicBezTo>
                  <a:cubicBezTo>
                    <a:pt x="2293" y="1058"/>
                    <a:pt x="2293" y="1058"/>
                    <a:pt x="2285" y="1074"/>
                  </a:cubicBezTo>
                  <a:cubicBezTo>
                    <a:pt x="2269" y="1082"/>
                    <a:pt x="2222" y="1121"/>
                    <a:pt x="2182" y="1145"/>
                  </a:cubicBezTo>
                  <a:lnTo>
                    <a:pt x="2182" y="1145"/>
                  </a:lnTo>
                  <a:lnTo>
                    <a:pt x="2182" y="1145"/>
                  </a:lnTo>
                  <a:cubicBezTo>
                    <a:pt x="1818" y="1192"/>
                    <a:pt x="1139" y="1279"/>
                    <a:pt x="688" y="1295"/>
                  </a:cubicBezTo>
                  <a:cubicBezTo>
                    <a:pt x="680" y="1303"/>
                    <a:pt x="648" y="1311"/>
                    <a:pt x="641" y="1327"/>
                  </a:cubicBezTo>
                  <a:cubicBezTo>
                    <a:pt x="641" y="1335"/>
                    <a:pt x="633" y="1335"/>
                    <a:pt x="633" y="1335"/>
                  </a:cubicBezTo>
                  <a:cubicBezTo>
                    <a:pt x="617" y="1335"/>
                    <a:pt x="609" y="1327"/>
                    <a:pt x="593" y="1311"/>
                  </a:cubicBezTo>
                  <a:cubicBezTo>
                    <a:pt x="593" y="1311"/>
                    <a:pt x="593" y="1311"/>
                    <a:pt x="585" y="1311"/>
                  </a:cubicBezTo>
                  <a:cubicBezTo>
                    <a:pt x="577" y="1303"/>
                    <a:pt x="562" y="1303"/>
                    <a:pt x="538" y="1303"/>
                  </a:cubicBezTo>
                  <a:cubicBezTo>
                    <a:pt x="522" y="1303"/>
                    <a:pt x="506" y="1303"/>
                    <a:pt x="506" y="1311"/>
                  </a:cubicBezTo>
                  <a:cubicBezTo>
                    <a:pt x="506" y="1319"/>
                    <a:pt x="514" y="1327"/>
                    <a:pt x="514" y="1343"/>
                  </a:cubicBezTo>
                  <a:cubicBezTo>
                    <a:pt x="522" y="1358"/>
                    <a:pt x="530" y="1374"/>
                    <a:pt x="522" y="1390"/>
                  </a:cubicBezTo>
                  <a:cubicBezTo>
                    <a:pt x="514" y="1398"/>
                    <a:pt x="514" y="1398"/>
                    <a:pt x="506" y="1398"/>
                  </a:cubicBezTo>
                  <a:cubicBezTo>
                    <a:pt x="498" y="1398"/>
                    <a:pt x="498" y="1398"/>
                    <a:pt x="490" y="1398"/>
                  </a:cubicBezTo>
                  <a:cubicBezTo>
                    <a:pt x="293" y="1414"/>
                    <a:pt x="151" y="1422"/>
                    <a:pt x="71" y="1422"/>
                  </a:cubicBezTo>
                  <a:close/>
                  <a:moveTo>
                    <a:pt x="16" y="1414"/>
                  </a:moveTo>
                  <a:lnTo>
                    <a:pt x="16" y="1414"/>
                  </a:lnTo>
                  <a:cubicBezTo>
                    <a:pt x="24" y="1414"/>
                    <a:pt x="48" y="1414"/>
                    <a:pt x="71" y="1414"/>
                  </a:cubicBezTo>
                  <a:cubicBezTo>
                    <a:pt x="151" y="1414"/>
                    <a:pt x="293" y="1406"/>
                    <a:pt x="490" y="1390"/>
                  </a:cubicBezTo>
                  <a:cubicBezTo>
                    <a:pt x="498" y="1390"/>
                    <a:pt x="498" y="1390"/>
                    <a:pt x="506" y="1390"/>
                  </a:cubicBezTo>
                  <a:cubicBezTo>
                    <a:pt x="506" y="1390"/>
                    <a:pt x="514" y="1390"/>
                    <a:pt x="514" y="1382"/>
                  </a:cubicBezTo>
                  <a:cubicBezTo>
                    <a:pt x="522" y="1374"/>
                    <a:pt x="514" y="1358"/>
                    <a:pt x="506" y="1343"/>
                  </a:cubicBezTo>
                  <a:cubicBezTo>
                    <a:pt x="506" y="1327"/>
                    <a:pt x="498" y="1319"/>
                    <a:pt x="498" y="1311"/>
                  </a:cubicBezTo>
                  <a:cubicBezTo>
                    <a:pt x="498" y="1303"/>
                    <a:pt x="514" y="1295"/>
                    <a:pt x="538" y="1295"/>
                  </a:cubicBezTo>
                  <a:cubicBezTo>
                    <a:pt x="562" y="1295"/>
                    <a:pt x="577" y="1295"/>
                    <a:pt x="593" y="1303"/>
                  </a:cubicBezTo>
                  <a:cubicBezTo>
                    <a:pt x="593" y="1303"/>
                    <a:pt x="593" y="1311"/>
                    <a:pt x="601" y="1311"/>
                  </a:cubicBezTo>
                  <a:cubicBezTo>
                    <a:pt x="609" y="1319"/>
                    <a:pt x="625" y="1327"/>
                    <a:pt x="633" y="1327"/>
                  </a:cubicBezTo>
                  <a:cubicBezTo>
                    <a:pt x="633" y="1327"/>
                    <a:pt x="633" y="1327"/>
                    <a:pt x="641" y="1319"/>
                  </a:cubicBezTo>
                  <a:cubicBezTo>
                    <a:pt x="648" y="1303"/>
                    <a:pt x="688" y="1287"/>
                    <a:pt x="688" y="1287"/>
                  </a:cubicBezTo>
                  <a:lnTo>
                    <a:pt x="688" y="1287"/>
                  </a:lnTo>
                  <a:cubicBezTo>
                    <a:pt x="1131" y="1271"/>
                    <a:pt x="1811" y="1184"/>
                    <a:pt x="2174" y="1137"/>
                  </a:cubicBezTo>
                  <a:cubicBezTo>
                    <a:pt x="2230" y="1105"/>
                    <a:pt x="2269" y="1074"/>
                    <a:pt x="2277" y="1066"/>
                  </a:cubicBezTo>
                  <a:cubicBezTo>
                    <a:pt x="2285" y="1058"/>
                    <a:pt x="2293" y="1050"/>
                    <a:pt x="2301" y="1050"/>
                  </a:cubicBezTo>
                  <a:lnTo>
                    <a:pt x="2309" y="1058"/>
                  </a:lnTo>
                  <a:cubicBezTo>
                    <a:pt x="2317" y="1058"/>
                    <a:pt x="2317" y="1058"/>
                    <a:pt x="2324" y="1058"/>
                  </a:cubicBezTo>
                  <a:cubicBezTo>
                    <a:pt x="2340" y="1058"/>
                    <a:pt x="2340" y="1050"/>
                    <a:pt x="2348" y="1018"/>
                  </a:cubicBezTo>
                  <a:lnTo>
                    <a:pt x="2348" y="1011"/>
                  </a:lnTo>
                  <a:cubicBezTo>
                    <a:pt x="2356" y="979"/>
                    <a:pt x="2380" y="979"/>
                    <a:pt x="2396" y="979"/>
                  </a:cubicBezTo>
                  <a:cubicBezTo>
                    <a:pt x="2404" y="971"/>
                    <a:pt x="2411" y="971"/>
                    <a:pt x="2411" y="971"/>
                  </a:cubicBezTo>
                  <a:cubicBezTo>
                    <a:pt x="2427" y="963"/>
                    <a:pt x="2427" y="963"/>
                    <a:pt x="2427" y="955"/>
                  </a:cubicBezTo>
                  <a:cubicBezTo>
                    <a:pt x="2427" y="947"/>
                    <a:pt x="2427" y="940"/>
                    <a:pt x="2427" y="931"/>
                  </a:cubicBezTo>
                  <a:cubicBezTo>
                    <a:pt x="2427" y="916"/>
                    <a:pt x="2435" y="908"/>
                    <a:pt x="2443" y="908"/>
                  </a:cubicBezTo>
                  <a:cubicBezTo>
                    <a:pt x="2443" y="908"/>
                    <a:pt x="2443" y="908"/>
                    <a:pt x="2451" y="908"/>
                  </a:cubicBezTo>
                  <a:lnTo>
                    <a:pt x="2451" y="900"/>
                  </a:lnTo>
                  <a:cubicBezTo>
                    <a:pt x="2459" y="892"/>
                    <a:pt x="2483" y="868"/>
                    <a:pt x="2483" y="853"/>
                  </a:cubicBezTo>
                  <a:cubicBezTo>
                    <a:pt x="2483" y="829"/>
                    <a:pt x="2522" y="805"/>
                    <a:pt x="2546" y="789"/>
                  </a:cubicBezTo>
                  <a:cubicBezTo>
                    <a:pt x="2562" y="781"/>
                    <a:pt x="2625" y="726"/>
                    <a:pt x="2633" y="710"/>
                  </a:cubicBezTo>
                  <a:cubicBezTo>
                    <a:pt x="2641" y="694"/>
                    <a:pt x="2680" y="655"/>
                    <a:pt x="2704" y="623"/>
                  </a:cubicBezTo>
                  <a:cubicBezTo>
                    <a:pt x="2696" y="615"/>
                    <a:pt x="2688" y="615"/>
                    <a:pt x="2672" y="607"/>
                  </a:cubicBezTo>
                  <a:cubicBezTo>
                    <a:pt x="2657" y="607"/>
                    <a:pt x="2633" y="607"/>
                    <a:pt x="2601" y="592"/>
                  </a:cubicBezTo>
                  <a:cubicBezTo>
                    <a:pt x="2554" y="568"/>
                    <a:pt x="2546" y="529"/>
                    <a:pt x="2530" y="506"/>
                  </a:cubicBezTo>
                  <a:cubicBezTo>
                    <a:pt x="2530" y="498"/>
                    <a:pt x="2522" y="482"/>
                    <a:pt x="2522" y="474"/>
                  </a:cubicBezTo>
                  <a:cubicBezTo>
                    <a:pt x="2514" y="466"/>
                    <a:pt x="2514" y="466"/>
                    <a:pt x="2514" y="466"/>
                  </a:cubicBezTo>
                  <a:cubicBezTo>
                    <a:pt x="2498" y="435"/>
                    <a:pt x="2483" y="411"/>
                    <a:pt x="2459" y="387"/>
                  </a:cubicBezTo>
                  <a:cubicBezTo>
                    <a:pt x="2427" y="363"/>
                    <a:pt x="2419" y="268"/>
                    <a:pt x="2419" y="261"/>
                  </a:cubicBezTo>
                  <a:cubicBezTo>
                    <a:pt x="2419" y="261"/>
                    <a:pt x="2419" y="253"/>
                    <a:pt x="2427" y="253"/>
                  </a:cubicBezTo>
                  <a:cubicBezTo>
                    <a:pt x="2411" y="237"/>
                    <a:pt x="2404" y="229"/>
                    <a:pt x="2404" y="229"/>
                  </a:cubicBezTo>
                  <a:cubicBezTo>
                    <a:pt x="2404" y="221"/>
                    <a:pt x="2404" y="221"/>
                    <a:pt x="2396" y="213"/>
                  </a:cubicBezTo>
                  <a:cubicBezTo>
                    <a:pt x="2396" y="205"/>
                    <a:pt x="2396" y="197"/>
                    <a:pt x="2388" y="197"/>
                  </a:cubicBezTo>
                  <a:cubicBezTo>
                    <a:pt x="2356" y="189"/>
                    <a:pt x="2340" y="182"/>
                    <a:pt x="2333" y="174"/>
                  </a:cubicBezTo>
                  <a:cubicBezTo>
                    <a:pt x="2324" y="166"/>
                    <a:pt x="2324" y="166"/>
                    <a:pt x="2324" y="158"/>
                  </a:cubicBezTo>
                  <a:cubicBezTo>
                    <a:pt x="2324" y="158"/>
                    <a:pt x="2324" y="158"/>
                    <a:pt x="2317" y="158"/>
                  </a:cubicBezTo>
                  <a:cubicBezTo>
                    <a:pt x="2309" y="150"/>
                    <a:pt x="2293" y="142"/>
                    <a:pt x="2293" y="134"/>
                  </a:cubicBezTo>
                  <a:cubicBezTo>
                    <a:pt x="2285" y="126"/>
                    <a:pt x="2285" y="118"/>
                    <a:pt x="2285" y="118"/>
                  </a:cubicBezTo>
                  <a:cubicBezTo>
                    <a:pt x="2277" y="110"/>
                    <a:pt x="2277" y="110"/>
                    <a:pt x="2277" y="110"/>
                  </a:cubicBezTo>
                  <a:cubicBezTo>
                    <a:pt x="2253" y="126"/>
                    <a:pt x="2253" y="126"/>
                    <a:pt x="2253" y="126"/>
                  </a:cubicBezTo>
                  <a:cubicBezTo>
                    <a:pt x="2246" y="134"/>
                    <a:pt x="2230" y="134"/>
                    <a:pt x="2230" y="142"/>
                  </a:cubicBezTo>
                  <a:cubicBezTo>
                    <a:pt x="2222" y="158"/>
                    <a:pt x="2214" y="158"/>
                    <a:pt x="2206" y="158"/>
                  </a:cubicBezTo>
                  <a:lnTo>
                    <a:pt x="2198" y="158"/>
                  </a:lnTo>
                  <a:cubicBezTo>
                    <a:pt x="2190" y="158"/>
                    <a:pt x="2182" y="158"/>
                    <a:pt x="2182" y="166"/>
                  </a:cubicBezTo>
                  <a:cubicBezTo>
                    <a:pt x="2182" y="174"/>
                    <a:pt x="2166" y="182"/>
                    <a:pt x="2151" y="182"/>
                  </a:cubicBezTo>
                  <a:cubicBezTo>
                    <a:pt x="2135" y="182"/>
                    <a:pt x="2127" y="182"/>
                    <a:pt x="2119" y="174"/>
                  </a:cubicBezTo>
                  <a:cubicBezTo>
                    <a:pt x="2111" y="174"/>
                    <a:pt x="2103" y="166"/>
                    <a:pt x="2087" y="158"/>
                  </a:cubicBezTo>
                  <a:lnTo>
                    <a:pt x="2080" y="158"/>
                  </a:lnTo>
                  <a:cubicBezTo>
                    <a:pt x="2071" y="158"/>
                    <a:pt x="2071" y="166"/>
                    <a:pt x="2064" y="182"/>
                  </a:cubicBezTo>
                  <a:cubicBezTo>
                    <a:pt x="2056" y="189"/>
                    <a:pt x="2056" y="205"/>
                    <a:pt x="2040" y="205"/>
                  </a:cubicBezTo>
                  <a:cubicBezTo>
                    <a:pt x="2040" y="205"/>
                    <a:pt x="2040" y="205"/>
                    <a:pt x="2032" y="205"/>
                  </a:cubicBezTo>
                  <a:cubicBezTo>
                    <a:pt x="2008" y="205"/>
                    <a:pt x="1961" y="174"/>
                    <a:pt x="1953" y="150"/>
                  </a:cubicBezTo>
                  <a:cubicBezTo>
                    <a:pt x="1945" y="150"/>
                    <a:pt x="1937" y="150"/>
                    <a:pt x="1929" y="150"/>
                  </a:cubicBezTo>
                  <a:cubicBezTo>
                    <a:pt x="1921" y="150"/>
                    <a:pt x="1913" y="150"/>
                    <a:pt x="1906" y="150"/>
                  </a:cubicBezTo>
                  <a:cubicBezTo>
                    <a:pt x="1890" y="158"/>
                    <a:pt x="1874" y="158"/>
                    <a:pt x="1858" y="158"/>
                  </a:cubicBezTo>
                  <a:cubicBezTo>
                    <a:pt x="1850" y="158"/>
                    <a:pt x="1842" y="158"/>
                    <a:pt x="1842" y="158"/>
                  </a:cubicBezTo>
                  <a:cubicBezTo>
                    <a:pt x="1811" y="150"/>
                    <a:pt x="1803" y="134"/>
                    <a:pt x="1795" y="118"/>
                  </a:cubicBezTo>
                  <a:cubicBezTo>
                    <a:pt x="1795" y="110"/>
                    <a:pt x="1795" y="102"/>
                    <a:pt x="1787" y="95"/>
                  </a:cubicBezTo>
                  <a:cubicBezTo>
                    <a:pt x="1771" y="87"/>
                    <a:pt x="1763" y="79"/>
                    <a:pt x="1755" y="55"/>
                  </a:cubicBezTo>
                  <a:cubicBezTo>
                    <a:pt x="1747" y="47"/>
                    <a:pt x="1740" y="39"/>
                    <a:pt x="1732" y="24"/>
                  </a:cubicBezTo>
                  <a:cubicBezTo>
                    <a:pt x="1724" y="15"/>
                    <a:pt x="1716" y="15"/>
                    <a:pt x="1716" y="15"/>
                  </a:cubicBezTo>
                  <a:lnTo>
                    <a:pt x="1708" y="15"/>
                  </a:lnTo>
                  <a:cubicBezTo>
                    <a:pt x="1700" y="15"/>
                    <a:pt x="1692" y="24"/>
                    <a:pt x="1684" y="24"/>
                  </a:cubicBezTo>
                  <a:lnTo>
                    <a:pt x="1676" y="24"/>
                  </a:lnTo>
                  <a:cubicBezTo>
                    <a:pt x="1645" y="15"/>
                    <a:pt x="1621" y="8"/>
                    <a:pt x="1589" y="8"/>
                  </a:cubicBezTo>
                  <a:lnTo>
                    <a:pt x="1589" y="8"/>
                  </a:lnTo>
                  <a:cubicBezTo>
                    <a:pt x="1574" y="8"/>
                    <a:pt x="1566" y="31"/>
                    <a:pt x="1566" y="55"/>
                  </a:cubicBezTo>
                  <a:cubicBezTo>
                    <a:pt x="1566" y="55"/>
                    <a:pt x="1558" y="63"/>
                    <a:pt x="1558" y="71"/>
                  </a:cubicBezTo>
                  <a:cubicBezTo>
                    <a:pt x="1558" y="87"/>
                    <a:pt x="1558" y="95"/>
                    <a:pt x="1566" y="110"/>
                  </a:cubicBezTo>
                  <a:cubicBezTo>
                    <a:pt x="1574" y="110"/>
                    <a:pt x="1574" y="110"/>
                    <a:pt x="1574" y="118"/>
                  </a:cubicBezTo>
                  <a:cubicBezTo>
                    <a:pt x="1589" y="142"/>
                    <a:pt x="1589" y="166"/>
                    <a:pt x="1581" y="174"/>
                  </a:cubicBezTo>
                  <a:cubicBezTo>
                    <a:pt x="1581" y="189"/>
                    <a:pt x="1566" y="189"/>
                    <a:pt x="1550" y="189"/>
                  </a:cubicBezTo>
                  <a:cubicBezTo>
                    <a:pt x="1534" y="189"/>
                    <a:pt x="1518" y="189"/>
                    <a:pt x="1502" y="189"/>
                  </a:cubicBezTo>
                  <a:cubicBezTo>
                    <a:pt x="1479" y="197"/>
                    <a:pt x="1487" y="205"/>
                    <a:pt x="1487" y="213"/>
                  </a:cubicBezTo>
                  <a:cubicBezTo>
                    <a:pt x="1487" y="221"/>
                    <a:pt x="1487" y="237"/>
                    <a:pt x="1479" y="245"/>
                  </a:cubicBezTo>
                  <a:cubicBezTo>
                    <a:pt x="1471" y="245"/>
                    <a:pt x="1471" y="253"/>
                    <a:pt x="1463" y="253"/>
                  </a:cubicBezTo>
                  <a:cubicBezTo>
                    <a:pt x="1447" y="253"/>
                    <a:pt x="1431" y="237"/>
                    <a:pt x="1423" y="221"/>
                  </a:cubicBezTo>
                  <a:lnTo>
                    <a:pt x="1415" y="213"/>
                  </a:lnTo>
                  <a:lnTo>
                    <a:pt x="1407" y="213"/>
                  </a:lnTo>
                  <a:cubicBezTo>
                    <a:pt x="1392" y="213"/>
                    <a:pt x="1376" y="229"/>
                    <a:pt x="1376" y="253"/>
                  </a:cubicBezTo>
                  <a:cubicBezTo>
                    <a:pt x="1376" y="268"/>
                    <a:pt x="1376" y="276"/>
                    <a:pt x="1384" y="284"/>
                  </a:cubicBezTo>
                  <a:cubicBezTo>
                    <a:pt x="1384" y="292"/>
                    <a:pt x="1384" y="300"/>
                    <a:pt x="1392" y="308"/>
                  </a:cubicBezTo>
                  <a:cubicBezTo>
                    <a:pt x="1400" y="332"/>
                    <a:pt x="1392" y="332"/>
                    <a:pt x="1376" y="340"/>
                  </a:cubicBezTo>
                  <a:cubicBezTo>
                    <a:pt x="1368" y="340"/>
                    <a:pt x="1368" y="348"/>
                    <a:pt x="1360" y="355"/>
                  </a:cubicBezTo>
                  <a:cubicBezTo>
                    <a:pt x="1352" y="363"/>
                    <a:pt x="1352" y="371"/>
                    <a:pt x="1336" y="371"/>
                  </a:cubicBezTo>
                  <a:cubicBezTo>
                    <a:pt x="1336" y="371"/>
                    <a:pt x="1336" y="371"/>
                    <a:pt x="1328" y="371"/>
                  </a:cubicBezTo>
                  <a:cubicBezTo>
                    <a:pt x="1321" y="371"/>
                    <a:pt x="1313" y="387"/>
                    <a:pt x="1313" y="411"/>
                  </a:cubicBezTo>
                  <a:cubicBezTo>
                    <a:pt x="1313" y="427"/>
                    <a:pt x="1297" y="458"/>
                    <a:pt x="1273" y="458"/>
                  </a:cubicBezTo>
                  <a:cubicBezTo>
                    <a:pt x="1273" y="458"/>
                    <a:pt x="1273" y="458"/>
                    <a:pt x="1265" y="466"/>
                  </a:cubicBezTo>
                  <a:cubicBezTo>
                    <a:pt x="1241" y="490"/>
                    <a:pt x="1218" y="553"/>
                    <a:pt x="1226" y="576"/>
                  </a:cubicBezTo>
                  <a:cubicBezTo>
                    <a:pt x="1226" y="584"/>
                    <a:pt x="1226" y="584"/>
                    <a:pt x="1226" y="592"/>
                  </a:cubicBezTo>
                  <a:cubicBezTo>
                    <a:pt x="1218" y="592"/>
                    <a:pt x="1210" y="600"/>
                    <a:pt x="1202" y="600"/>
                  </a:cubicBezTo>
                  <a:cubicBezTo>
                    <a:pt x="1202" y="600"/>
                    <a:pt x="1194" y="600"/>
                    <a:pt x="1186" y="600"/>
                  </a:cubicBezTo>
                  <a:cubicBezTo>
                    <a:pt x="1178" y="607"/>
                    <a:pt x="1178" y="607"/>
                    <a:pt x="1170" y="607"/>
                  </a:cubicBezTo>
                  <a:cubicBezTo>
                    <a:pt x="1163" y="607"/>
                    <a:pt x="1163" y="600"/>
                    <a:pt x="1154" y="600"/>
                  </a:cubicBezTo>
                  <a:cubicBezTo>
                    <a:pt x="1154" y="592"/>
                    <a:pt x="1154" y="592"/>
                    <a:pt x="1147" y="592"/>
                  </a:cubicBezTo>
                  <a:cubicBezTo>
                    <a:pt x="1147" y="592"/>
                    <a:pt x="1147" y="592"/>
                    <a:pt x="1139" y="592"/>
                  </a:cubicBezTo>
                  <a:cubicBezTo>
                    <a:pt x="1131" y="584"/>
                    <a:pt x="1115" y="584"/>
                    <a:pt x="1107" y="576"/>
                  </a:cubicBezTo>
                  <a:cubicBezTo>
                    <a:pt x="1099" y="568"/>
                    <a:pt x="1091" y="561"/>
                    <a:pt x="1091" y="553"/>
                  </a:cubicBezTo>
                  <a:cubicBezTo>
                    <a:pt x="1083" y="553"/>
                    <a:pt x="1083" y="545"/>
                    <a:pt x="1075" y="545"/>
                  </a:cubicBezTo>
                  <a:lnTo>
                    <a:pt x="1075" y="545"/>
                  </a:lnTo>
                  <a:cubicBezTo>
                    <a:pt x="1068" y="545"/>
                    <a:pt x="1068" y="553"/>
                    <a:pt x="1068" y="553"/>
                  </a:cubicBezTo>
                  <a:cubicBezTo>
                    <a:pt x="1060" y="561"/>
                    <a:pt x="1052" y="568"/>
                    <a:pt x="1052" y="576"/>
                  </a:cubicBezTo>
                  <a:cubicBezTo>
                    <a:pt x="1044" y="576"/>
                    <a:pt x="1044" y="584"/>
                    <a:pt x="1036" y="584"/>
                  </a:cubicBezTo>
                  <a:cubicBezTo>
                    <a:pt x="1028" y="584"/>
                    <a:pt x="1020" y="592"/>
                    <a:pt x="1020" y="607"/>
                  </a:cubicBezTo>
                  <a:lnTo>
                    <a:pt x="1020" y="607"/>
                  </a:lnTo>
                  <a:cubicBezTo>
                    <a:pt x="1012" y="623"/>
                    <a:pt x="1012" y="631"/>
                    <a:pt x="1004" y="631"/>
                  </a:cubicBezTo>
                  <a:cubicBezTo>
                    <a:pt x="996" y="639"/>
                    <a:pt x="996" y="639"/>
                    <a:pt x="996" y="639"/>
                  </a:cubicBezTo>
                  <a:cubicBezTo>
                    <a:pt x="988" y="639"/>
                    <a:pt x="988" y="647"/>
                    <a:pt x="988" y="655"/>
                  </a:cubicBezTo>
                  <a:lnTo>
                    <a:pt x="988" y="663"/>
                  </a:lnTo>
                  <a:cubicBezTo>
                    <a:pt x="988" y="678"/>
                    <a:pt x="988" y="694"/>
                    <a:pt x="988" y="702"/>
                  </a:cubicBezTo>
                  <a:cubicBezTo>
                    <a:pt x="981" y="702"/>
                    <a:pt x="981" y="702"/>
                    <a:pt x="973" y="702"/>
                  </a:cubicBezTo>
                  <a:cubicBezTo>
                    <a:pt x="965" y="702"/>
                    <a:pt x="957" y="694"/>
                    <a:pt x="957" y="694"/>
                  </a:cubicBezTo>
                  <a:lnTo>
                    <a:pt x="957" y="694"/>
                  </a:lnTo>
                  <a:cubicBezTo>
                    <a:pt x="941" y="671"/>
                    <a:pt x="941" y="671"/>
                    <a:pt x="941" y="671"/>
                  </a:cubicBezTo>
                  <a:cubicBezTo>
                    <a:pt x="933" y="663"/>
                    <a:pt x="917" y="655"/>
                    <a:pt x="910" y="647"/>
                  </a:cubicBezTo>
                  <a:lnTo>
                    <a:pt x="910" y="647"/>
                  </a:lnTo>
                  <a:cubicBezTo>
                    <a:pt x="910" y="639"/>
                    <a:pt x="901" y="639"/>
                    <a:pt x="901" y="639"/>
                  </a:cubicBezTo>
                  <a:cubicBezTo>
                    <a:pt x="894" y="639"/>
                    <a:pt x="894" y="639"/>
                    <a:pt x="894" y="647"/>
                  </a:cubicBezTo>
                  <a:cubicBezTo>
                    <a:pt x="886" y="655"/>
                    <a:pt x="886" y="655"/>
                    <a:pt x="878" y="655"/>
                  </a:cubicBezTo>
                  <a:cubicBezTo>
                    <a:pt x="870" y="655"/>
                    <a:pt x="854" y="663"/>
                    <a:pt x="854" y="671"/>
                  </a:cubicBezTo>
                  <a:lnTo>
                    <a:pt x="854" y="671"/>
                  </a:lnTo>
                  <a:cubicBezTo>
                    <a:pt x="846" y="678"/>
                    <a:pt x="846" y="687"/>
                    <a:pt x="830" y="687"/>
                  </a:cubicBezTo>
                  <a:cubicBezTo>
                    <a:pt x="830" y="687"/>
                    <a:pt x="830" y="687"/>
                    <a:pt x="823" y="687"/>
                  </a:cubicBezTo>
                  <a:lnTo>
                    <a:pt x="815" y="687"/>
                  </a:lnTo>
                  <a:cubicBezTo>
                    <a:pt x="815" y="694"/>
                    <a:pt x="815" y="702"/>
                    <a:pt x="815" y="710"/>
                  </a:cubicBezTo>
                  <a:cubicBezTo>
                    <a:pt x="815" y="726"/>
                    <a:pt x="815" y="750"/>
                    <a:pt x="799" y="750"/>
                  </a:cubicBezTo>
                  <a:cubicBezTo>
                    <a:pt x="791" y="750"/>
                    <a:pt x="775" y="742"/>
                    <a:pt x="759" y="726"/>
                  </a:cubicBezTo>
                  <a:cubicBezTo>
                    <a:pt x="751" y="718"/>
                    <a:pt x="751" y="718"/>
                    <a:pt x="743" y="718"/>
                  </a:cubicBezTo>
                  <a:lnTo>
                    <a:pt x="743" y="718"/>
                  </a:lnTo>
                  <a:cubicBezTo>
                    <a:pt x="743" y="718"/>
                    <a:pt x="735" y="718"/>
                    <a:pt x="728" y="718"/>
                  </a:cubicBezTo>
                  <a:cubicBezTo>
                    <a:pt x="720" y="710"/>
                    <a:pt x="712" y="710"/>
                    <a:pt x="712" y="702"/>
                  </a:cubicBezTo>
                  <a:cubicBezTo>
                    <a:pt x="704" y="694"/>
                    <a:pt x="704" y="694"/>
                    <a:pt x="696" y="694"/>
                  </a:cubicBezTo>
                  <a:cubicBezTo>
                    <a:pt x="696" y="694"/>
                    <a:pt x="696" y="687"/>
                    <a:pt x="688" y="687"/>
                  </a:cubicBezTo>
                  <a:cubicBezTo>
                    <a:pt x="680" y="687"/>
                    <a:pt x="657" y="702"/>
                    <a:pt x="641" y="710"/>
                  </a:cubicBezTo>
                  <a:cubicBezTo>
                    <a:pt x="625" y="718"/>
                    <a:pt x="625" y="734"/>
                    <a:pt x="625" y="742"/>
                  </a:cubicBezTo>
                  <a:cubicBezTo>
                    <a:pt x="625" y="750"/>
                    <a:pt x="625" y="750"/>
                    <a:pt x="625" y="750"/>
                  </a:cubicBezTo>
                  <a:lnTo>
                    <a:pt x="617" y="758"/>
                  </a:lnTo>
                  <a:cubicBezTo>
                    <a:pt x="609" y="758"/>
                    <a:pt x="593" y="750"/>
                    <a:pt x="585" y="742"/>
                  </a:cubicBezTo>
                  <a:cubicBezTo>
                    <a:pt x="577" y="742"/>
                    <a:pt x="562" y="734"/>
                    <a:pt x="562" y="734"/>
                  </a:cubicBezTo>
                  <a:cubicBezTo>
                    <a:pt x="546" y="734"/>
                    <a:pt x="530" y="750"/>
                    <a:pt x="530" y="758"/>
                  </a:cubicBezTo>
                  <a:cubicBezTo>
                    <a:pt x="530" y="773"/>
                    <a:pt x="530" y="789"/>
                    <a:pt x="506" y="789"/>
                  </a:cubicBezTo>
                  <a:lnTo>
                    <a:pt x="498" y="781"/>
                  </a:lnTo>
                  <a:cubicBezTo>
                    <a:pt x="490" y="781"/>
                    <a:pt x="483" y="781"/>
                    <a:pt x="467" y="789"/>
                  </a:cubicBezTo>
                  <a:cubicBezTo>
                    <a:pt x="475" y="797"/>
                    <a:pt x="475" y="805"/>
                    <a:pt x="467" y="821"/>
                  </a:cubicBezTo>
                  <a:cubicBezTo>
                    <a:pt x="459" y="821"/>
                    <a:pt x="459" y="829"/>
                    <a:pt x="451" y="837"/>
                  </a:cubicBezTo>
                  <a:cubicBezTo>
                    <a:pt x="435" y="853"/>
                    <a:pt x="427" y="860"/>
                    <a:pt x="443" y="868"/>
                  </a:cubicBezTo>
                  <a:cubicBezTo>
                    <a:pt x="451" y="876"/>
                    <a:pt x="451" y="876"/>
                    <a:pt x="451" y="876"/>
                  </a:cubicBezTo>
                  <a:cubicBezTo>
                    <a:pt x="467" y="892"/>
                    <a:pt x="475" y="908"/>
                    <a:pt x="475" y="916"/>
                  </a:cubicBezTo>
                  <a:cubicBezTo>
                    <a:pt x="475" y="924"/>
                    <a:pt x="475" y="924"/>
                    <a:pt x="467" y="924"/>
                  </a:cubicBezTo>
                  <a:cubicBezTo>
                    <a:pt x="459" y="931"/>
                    <a:pt x="451" y="931"/>
                    <a:pt x="435" y="931"/>
                  </a:cubicBezTo>
                  <a:cubicBezTo>
                    <a:pt x="404" y="940"/>
                    <a:pt x="340" y="947"/>
                    <a:pt x="324" y="971"/>
                  </a:cubicBezTo>
                  <a:cubicBezTo>
                    <a:pt x="317" y="979"/>
                    <a:pt x="317" y="987"/>
                    <a:pt x="317" y="995"/>
                  </a:cubicBezTo>
                  <a:cubicBezTo>
                    <a:pt x="324" y="1026"/>
                    <a:pt x="332" y="1042"/>
                    <a:pt x="340" y="1050"/>
                  </a:cubicBezTo>
                  <a:cubicBezTo>
                    <a:pt x="348" y="1066"/>
                    <a:pt x="356" y="1082"/>
                    <a:pt x="348" y="1098"/>
                  </a:cubicBezTo>
                  <a:cubicBezTo>
                    <a:pt x="348" y="1113"/>
                    <a:pt x="324" y="1145"/>
                    <a:pt x="301" y="1145"/>
                  </a:cubicBezTo>
                  <a:cubicBezTo>
                    <a:pt x="285" y="1145"/>
                    <a:pt x="277" y="1145"/>
                    <a:pt x="269" y="1137"/>
                  </a:cubicBezTo>
                  <a:cubicBezTo>
                    <a:pt x="253" y="1121"/>
                    <a:pt x="214" y="1105"/>
                    <a:pt x="174" y="1105"/>
                  </a:cubicBezTo>
                  <a:cubicBezTo>
                    <a:pt x="158" y="1105"/>
                    <a:pt x="135" y="1113"/>
                    <a:pt x="119" y="1129"/>
                  </a:cubicBezTo>
                  <a:cubicBezTo>
                    <a:pt x="103" y="1145"/>
                    <a:pt x="95" y="1161"/>
                    <a:pt x="95" y="1192"/>
                  </a:cubicBezTo>
                  <a:cubicBezTo>
                    <a:pt x="103" y="1200"/>
                    <a:pt x="119" y="1248"/>
                    <a:pt x="111" y="1279"/>
                  </a:cubicBezTo>
                  <a:cubicBezTo>
                    <a:pt x="103" y="1287"/>
                    <a:pt x="103" y="1295"/>
                    <a:pt x="95" y="1295"/>
                  </a:cubicBezTo>
                  <a:cubicBezTo>
                    <a:pt x="87" y="1295"/>
                    <a:pt x="79" y="1295"/>
                    <a:pt x="79" y="1295"/>
                  </a:cubicBezTo>
                  <a:cubicBezTo>
                    <a:pt x="79" y="1295"/>
                    <a:pt x="79" y="1303"/>
                    <a:pt x="79" y="1311"/>
                  </a:cubicBezTo>
                  <a:cubicBezTo>
                    <a:pt x="79" y="1319"/>
                    <a:pt x="79" y="1335"/>
                    <a:pt x="79" y="1358"/>
                  </a:cubicBezTo>
                  <a:cubicBezTo>
                    <a:pt x="64" y="1390"/>
                    <a:pt x="64" y="1390"/>
                    <a:pt x="56" y="1390"/>
                  </a:cubicBezTo>
                  <a:cubicBezTo>
                    <a:pt x="56" y="1390"/>
                    <a:pt x="56" y="1390"/>
                    <a:pt x="48" y="1390"/>
                  </a:cubicBezTo>
                  <a:cubicBezTo>
                    <a:pt x="48" y="1390"/>
                    <a:pt x="48" y="1390"/>
                    <a:pt x="40" y="1390"/>
                  </a:cubicBezTo>
                  <a:lnTo>
                    <a:pt x="40" y="1390"/>
                  </a:lnTo>
                  <a:cubicBezTo>
                    <a:pt x="24" y="1390"/>
                    <a:pt x="16" y="1398"/>
                    <a:pt x="16" y="1406"/>
                  </a:cubicBezTo>
                  <a:cubicBezTo>
                    <a:pt x="16" y="1414"/>
                    <a:pt x="16" y="1414"/>
                    <a:pt x="16" y="141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8" name="Freeform 783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5283"/>
            </a:xfrm>
            <a:custGeom>
              <a:avLst/>
              <a:gdLst>
                <a:gd name="T0" fmla="*/ 933 w 1139"/>
                <a:gd name="T1" fmla="*/ 8 h 2008"/>
                <a:gd name="T2" fmla="*/ 933 w 1139"/>
                <a:gd name="T3" fmla="*/ 8 h 2008"/>
                <a:gd name="T4" fmla="*/ 261 w 1139"/>
                <a:gd name="T5" fmla="*/ 87 h 2008"/>
                <a:gd name="T6" fmla="*/ 111 w 1139"/>
                <a:gd name="T7" fmla="*/ 158 h 2008"/>
                <a:gd name="T8" fmla="*/ 32 w 1139"/>
                <a:gd name="T9" fmla="*/ 135 h 2008"/>
                <a:gd name="T10" fmla="*/ 126 w 1139"/>
                <a:gd name="T11" fmla="*/ 1178 h 2008"/>
                <a:gd name="T12" fmla="*/ 111 w 1139"/>
                <a:gd name="T13" fmla="*/ 1281 h 2008"/>
                <a:gd name="T14" fmla="*/ 95 w 1139"/>
                <a:gd name="T15" fmla="*/ 1360 h 2008"/>
                <a:gd name="T16" fmla="*/ 134 w 1139"/>
                <a:gd name="T17" fmla="*/ 1423 h 2008"/>
                <a:gd name="T18" fmla="*/ 150 w 1139"/>
                <a:gd name="T19" fmla="*/ 1502 h 2008"/>
                <a:gd name="T20" fmla="*/ 158 w 1139"/>
                <a:gd name="T21" fmla="*/ 1581 h 2008"/>
                <a:gd name="T22" fmla="*/ 119 w 1139"/>
                <a:gd name="T23" fmla="*/ 1637 h 2008"/>
                <a:gd name="T24" fmla="*/ 39 w 1139"/>
                <a:gd name="T25" fmla="*/ 1771 h 2008"/>
                <a:gd name="T26" fmla="*/ 24 w 1139"/>
                <a:gd name="T27" fmla="*/ 1833 h 2008"/>
                <a:gd name="T28" fmla="*/ 16 w 1139"/>
                <a:gd name="T29" fmla="*/ 1889 h 2008"/>
                <a:gd name="T30" fmla="*/ 0 w 1139"/>
                <a:gd name="T31" fmla="*/ 1960 h 2008"/>
                <a:gd name="T32" fmla="*/ 16 w 1139"/>
                <a:gd name="T33" fmla="*/ 2007 h 2008"/>
                <a:gd name="T34" fmla="*/ 47 w 1139"/>
                <a:gd name="T35" fmla="*/ 2007 h 2008"/>
                <a:gd name="T36" fmla="*/ 79 w 1139"/>
                <a:gd name="T37" fmla="*/ 1984 h 2008"/>
                <a:gd name="T38" fmla="*/ 111 w 1139"/>
                <a:gd name="T39" fmla="*/ 1960 h 2008"/>
                <a:gd name="T40" fmla="*/ 174 w 1139"/>
                <a:gd name="T41" fmla="*/ 1968 h 2008"/>
                <a:gd name="T42" fmla="*/ 190 w 1139"/>
                <a:gd name="T43" fmla="*/ 1936 h 2008"/>
                <a:gd name="T44" fmla="*/ 245 w 1139"/>
                <a:gd name="T45" fmla="*/ 1913 h 2008"/>
                <a:gd name="T46" fmla="*/ 284 w 1139"/>
                <a:gd name="T47" fmla="*/ 1936 h 2008"/>
                <a:gd name="T48" fmla="*/ 316 w 1139"/>
                <a:gd name="T49" fmla="*/ 1952 h 2008"/>
                <a:gd name="T50" fmla="*/ 348 w 1139"/>
                <a:gd name="T51" fmla="*/ 1968 h 2008"/>
                <a:gd name="T52" fmla="*/ 356 w 1139"/>
                <a:gd name="T53" fmla="*/ 1936 h 2008"/>
                <a:gd name="T54" fmla="*/ 372 w 1139"/>
                <a:gd name="T55" fmla="*/ 1913 h 2008"/>
                <a:gd name="T56" fmla="*/ 395 w 1139"/>
                <a:gd name="T57" fmla="*/ 1897 h 2008"/>
                <a:gd name="T58" fmla="*/ 427 w 1139"/>
                <a:gd name="T59" fmla="*/ 1881 h 2008"/>
                <a:gd name="T60" fmla="*/ 450 w 1139"/>
                <a:gd name="T61" fmla="*/ 1857 h 2008"/>
                <a:gd name="T62" fmla="*/ 466 w 1139"/>
                <a:gd name="T63" fmla="*/ 1873 h 2008"/>
                <a:gd name="T64" fmla="*/ 498 w 1139"/>
                <a:gd name="T65" fmla="*/ 1897 h 2008"/>
                <a:gd name="T66" fmla="*/ 506 w 1139"/>
                <a:gd name="T67" fmla="*/ 1920 h 2008"/>
                <a:gd name="T68" fmla="*/ 530 w 1139"/>
                <a:gd name="T69" fmla="*/ 1920 h 2008"/>
                <a:gd name="T70" fmla="*/ 530 w 1139"/>
                <a:gd name="T71" fmla="*/ 1881 h 2008"/>
                <a:gd name="T72" fmla="*/ 545 w 1139"/>
                <a:gd name="T73" fmla="*/ 1857 h 2008"/>
                <a:gd name="T74" fmla="*/ 561 w 1139"/>
                <a:gd name="T75" fmla="*/ 1833 h 2008"/>
                <a:gd name="T76" fmla="*/ 593 w 1139"/>
                <a:gd name="T77" fmla="*/ 1802 h 2008"/>
                <a:gd name="T78" fmla="*/ 624 w 1139"/>
                <a:gd name="T79" fmla="*/ 1763 h 2008"/>
                <a:gd name="T80" fmla="*/ 656 w 1139"/>
                <a:gd name="T81" fmla="*/ 1794 h 2008"/>
                <a:gd name="T82" fmla="*/ 703 w 1139"/>
                <a:gd name="T83" fmla="*/ 1818 h 2008"/>
                <a:gd name="T84" fmla="*/ 735 w 1139"/>
                <a:gd name="T85" fmla="*/ 1826 h 2008"/>
                <a:gd name="T86" fmla="*/ 775 w 1139"/>
                <a:gd name="T87" fmla="*/ 1802 h 2008"/>
                <a:gd name="T88" fmla="*/ 822 w 1139"/>
                <a:gd name="T89" fmla="*/ 1676 h 2008"/>
                <a:gd name="T90" fmla="*/ 862 w 1139"/>
                <a:gd name="T91" fmla="*/ 1637 h 2008"/>
                <a:gd name="T92" fmla="*/ 877 w 1139"/>
                <a:gd name="T93" fmla="*/ 1589 h 2008"/>
                <a:gd name="T94" fmla="*/ 909 w 1139"/>
                <a:gd name="T95" fmla="*/ 1574 h 2008"/>
                <a:gd name="T96" fmla="*/ 941 w 1139"/>
                <a:gd name="T97" fmla="*/ 1534 h 2008"/>
                <a:gd name="T98" fmla="*/ 925 w 1139"/>
                <a:gd name="T99" fmla="*/ 1479 h 2008"/>
                <a:gd name="T100" fmla="*/ 964 w 1139"/>
                <a:gd name="T101" fmla="*/ 1439 h 2008"/>
                <a:gd name="T102" fmla="*/ 1020 w 1139"/>
                <a:gd name="T103" fmla="*/ 1471 h 2008"/>
                <a:gd name="T104" fmla="*/ 1051 w 1139"/>
                <a:gd name="T105" fmla="*/ 1415 h 2008"/>
                <a:gd name="T106" fmla="*/ 1130 w 1139"/>
                <a:gd name="T107" fmla="*/ 1400 h 2008"/>
                <a:gd name="T108" fmla="*/ 1123 w 1139"/>
                <a:gd name="T109" fmla="*/ 1344 h 2008"/>
                <a:gd name="T110" fmla="*/ 1107 w 1139"/>
                <a:gd name="T111" fmla="*/ 1297 h 2008"/>
                <a:gd name="T112" fmla="*/ 1123 w 1139"/>
                <a:gd name="T113" fmla="*/ 1250 h 2008"/>
                <a:gd name="T114" fmla="*/ 972 w 1139"/>
                <a:gd name="T115" fmla="*/ 32 h 2008"/>
                <a:gd name="T116" fmla="*/ 933 w 1139"/>
                <a:gd name="T117" fmla="*/ 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9" h="2008">
                  <a:moveTo>
                    <a:pt x="933" y="8"/>
                  </a:move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1" y="119"/>
                    <a:pt x="166" y="158"/>
                    <a:pt x="111" y="158"/>
                  </a:cubicBezTo>
                  <a:cubicBezTo>
                    <a:pt x="79" y="158"/>
                    <a:pt x="47" y="151"/>
                    <a:pt x="32" y="135"/>
                  </a:cubicBezTo>
                  <a:cubicBezTo>
                    <a:pt x="126" y="1178"/>
                    <a:pt x="126" y="1178"/>
                    <a:pt x="126" y="1178"/>
                  </a:cubicBezTo>
                  <a:cubicBezTo>
                    <a:pt x="126" y="1178"/>
                    <a:pt x="126" y="1257"/>
                    <a:pt x="111" y="1281"/>
                  </a:cubicBezTo>
                  <a:cubicBezTo>
                    <a:pt x="103" y="1297"/>
                    <a:pt x="79" y="1336"/>
                    <a:pt x="95" y="1360"/>
                  </a:cubicBezTo>
                  <a:cubicBezTo>
                    <a:pt x="119" y="1392"/>
                    <a:pt x="134" y="1368"/>
                    <a:pt x="134" y="1423"/>
                  </a:cubicBezTo>
                  <a:cubicBezTo>
                    <a:pt x="134" y="1471"/>
                    <a:pt x="134" y="1494"/>
                    <a:pt x="150" y="1502"/>
                  </a:cubicBezTo>
                  <a:cubicBezTo>
                    <a:pt x="166" y="1510"/>
                    <a:pt x="182" y="1566"/>
                    <a:pt x="158" y="1581"/>
                  </a:cubicBezTo>
                  <a:cubicBezTo>
                    <a:pt x="134" y="1597"/>
                    <a:pt x="119" y="1613"/>
                    <a:pt x="119" y="1637"/>
                  </a:cubicBezTo>
                  <a:cubicBezTo>
                    <a:pt x="119" y="1653"/>
                    <a:pt x="63" y="1763"/>
                    <a:pt x="39" y="1771"/>
                  </a:cubicBezTo>
                  <a:cubicBezTo>
                    <a:pt x="16" y="1779"/>
                    <a:pt x="24" y="1818"/>
                    <a:pt x="24" y="1833"/>
                  </a:cubicBezTo>
                  <a:cubicBezTo>
                    <a:pt x="32" y="1841"/>
                    <a:pt x="24" y="1873"/>
                    <a:pt x="16" y="1889"/>
                  </a:cubicBezTo>
                  <a:cubicBezTo>
                    <a:pt x="0" y="1913"/>
                    <a:pt x="0" y="1928"/>
                    <a:pt x="0" y="1960"/>
                  </a:cubicBezTo>
                  <a:cubicBezTo>
                    <a:pt x="0" y="1984"/>
                    <a:pt x="8" y="1999"/>
                    <a:pt x="16" y="2007"/>
                  </a:cubicBezTo>
                  <a:cubicBezTo>
                    <a:pt x="24" y="2007"/>
                    <a:pt x="39" y="2007"/>
                    <a:pt x="47" y="2007"/>
                  </a:cubicBezTo>
                  <a:cubicBezTo>
                    <a:pt x="71" y="2007"/>
                    <a:pt x="79" y="1999"/>
                    <a:pt x="79" y="1984"/>
                  </a:cubicBezTo>
                  <a:cubicBezTo>
                    <a:pt x="79" y="1976"/>
                    <a:pt x="95" y="1960"/>
                    <a:pt x="111" y="1960"/>
                  </a:cubicBezTo>
                  <a:cubicBezTo>
                    <a:pt x="126" y="1960"/>
                    <a:pt x="174" y="1984"/>
                    <a:pt x="174" y="1968"/>
                  </a:cubicBezTo>
                  <a:cubicBezTo>
                    <a:pt x="166" y="1952"/>
                    <a:pt x="174" y="1944"/>
                    <a:pt x="190" y="1936"/>
                  </a:cubicBezTo>
                  <a:cubicBezTo>
                    <a:pt x="206" y="1920"/>
                    <a:pt x="229" y="1913"/>
                    <a:pt x="245" y="1913"/>
                  </a:cubicBezTo>
                  <a:cubicBezTo>
                    <a:pt x="261" y="1920"/>
                    <a:pt x="261" y="1936"/>
                    <a:pt x="284" y="1936"/>
                  </a:cubicBezTo>
                  <a:cubicBezTo>
                    <a:pt x="300" y="1944"/>
                    <a:pt x="300" y="1936"/>
                    <a:pt x="316" y="1952"/>
                  </a:cubicBezTo>
                  <a:cubicBezTo>
                    <a:pt x="332" y="1968"/>
                    <a:pt x="340" y="1976"/>
                    <a:pt x="348" y="1968"/>
                  </a:cubicBezTo>
                  <a:cubicBezTo>
                    <a:pt x="356" y="1968"/>
                    <a:pt x="364" y="1952"/>
                    <a:pt x="356" y="1936"/>
                  </a:cubicBezTo>
                  <a:cubicBezTo>
                    <a:pt x="356" y="1920"/>
                    <a:pt x="364" y="1904"/>
                    <a:pt x="372" y="1913"/>
                  </a:cubicBezTo>
                  <a:cubicBezTo>
                    <a:pt x="387" y="1913"/>
                    <a:pt x="395" y="1904"/>
                    <a:pt x="395" y="1897"/>
                  </a:cubicBezTo>
                  <a:cubicBezTo>
                    <a:pt x="403" y="1889"/>
                    <a:pt x="419" y="1881"/>
                    <a:pt x="427" y="1881"/>
                  </a:cubicBezTo>
                  <a:cubicBezTo>
                    <a:pt x="435" y="1881"/>
                    <a:pt x="443" y="1865"/>
                    <a:pt x="450" y="1857"/>
                  </a:cubicBezTo>
                  <a:cubicBezTo>
                    <a:pt x="459" y="1857"/>
                    <a:pt x="459" y="1865"/>
                    <a:pt x="466" y="1873"/>
                  </a:cubicBezTo>
                  <a:cubicBezTo>
                    <a:pt x="466" y="1881"/>
                    <a:pt x="498" y="1897"/>
                    <a:pt x="498" y="1897"/>
                  </a:cubicBezTo>
                  <a:cubicBezTo>
                    <a:pt x="506" y="1920"/>
                    <a:pt x="506" y="1920"/>
                    <a:pt x="506" y="1920"/>
                  </a:cubicBezTo>
                  <a:cubicBezTo>
                    <a:pt x="506" y="1920"/>
                    <a:pt x="530" y="1928"/>
                    <a:pt x="530" y="1920"/>
                  </a:cubicBezTo>
                  <a:cubicBezTo>
                    <a:pt x="537" y="1913"/>
                    <a:pt x="530" y="1889"/>
                    <a:pt x="530" y="1881"/>
                  </a:cubicBezTo>
                  <a:cubicBezTo>
                    <a:pt x="530" y="1873"/>
                    <a:pt x="530" y="1865"/>
                    <a:pt x="545" y="1857"/>
                  </a:cubicBezTo>
                  <a:cubicBezTo>
                    <a:pt x="561" y="1849"/>
                    <a:pt x="561" y="1849"/>
                    <a:pt x="561" y="1833"/>
                  </a:cubicBezTo>
                  <a:cubicBezTo>
                    <a:pt x="569" y="1810"/>
                    <a:pt x="585" y="1810"/>
                    <a:pt x="593" y="1802"/>
                  </a:cubicBezTo>
                  <a:cubicBezTo>
                    <a:pt x="609" y="1787"/>
                    <a:pt x="617" y="1763"/>
                    <a:pt x="624" y="1763"/>
                  </a:cubicBezTo>
                  <a:cubicBezTo>
                    <a:pt x="632" y="1763"/>
                    <a:pt x="640" y="1787"/>
                    <a:pt x="656" y="1794"/>
                  </a:cubicBezTo>
                  <a:cubicBezTo>
                    <a:pt x="672" y="1810"/>
                    <a:pt x="688" y="1810"/>
                    <a:pt x="703" y="1818"/>
                  </a:cubicBezTo>
                  <a:cubicBezTo>
                    <a:pt x="712" y="1818"/>
                    <a:pt x="712" y="1833"/>
                    <a:pt x="735" y="1826"/>
                  </a:cubicBezTo>
                  <a:cubicBezTo>
                    <a:pt x="759" y="1818"/>
                    <a:pt x="775" y="1826"/>
                    <a:pt x="775" y="1802"/>
                  </a:cubicBezTo>
                  <a:cubicBezTo>
                    <a:pt x="767" y="1779"/>
                    <a:pt x="806" y="1676"/>
                    <a:pt x="822" y="1676"/>
                  </a:cubicBezTo>
                  <a:cubicBezTo>
                    <a:pt x="838" y="1684"/>
                    <a:pt x="862" y="1653"/>
                    <a:pt x="862" y="1637"/>
                  </a:cubicBezTo>
                  <a:cubicBezTo>
                    <a:pt x="862" y="1613"/>
                    <a:pt x="862" y="1597"/>
                    <a:pt x="877" y="1589"/>
                  </a:cubicBezTo>
                  <a:cubicBezTo>
                    <a:pt x="893" y="1589"/>
                    <a:pt x="893" y="1597"/>
                    <a:pt x="909" y="1574"/>
                  </a:cubicBezTo>
                  <a:cubicBezTo>
                    <a:pt x="917" y="1558"/>
                    <a:pt x="949" y="1566"/>
                    <a:pt x="941" y="1534"/>
                  </a:cubicBezTo>
                  <a:cubicBezTo>
                    <a:pt x="925" y="1502"/>
                    <a:pt x="917" y="1510"/>
                    <a:pt x="925" y="1479"/>
                  </a:cubicBezTo>
                  <a:cubicBezTo>
                    <a:pt x="925" y="1439"/>
                    <a:pt x="956" y="1423"/>
                    <a:pt x="964" y="1439"/>
                  </a:cubicBezTo>
                  <a:cubicBezTo>
                    <a:pt x="980" y="1447"/>
                    <a:pt x="1004" y="1487"/>
                    <a:pt x="1020" y="1471"/>
                  </a:cubicBezTo>
                  <a:cubicBezTo>
                    <a:pt x="1043" y="1447"/>
                    <a:pt x="1012" y="1423"/>
                    <a:pt x="1051" y="1415"/>
                  </a:cubicBezTo>
                  <a:cubicBezTo>
                    <a:pt x="1099" y="1408"/>
                    <a:pt x="1130" y="1415"/>
                    <a:pt x="1130" y="1400"/>
                  </a:cubicBezTo>
                  <a:cubicBezTo>
                    <a:pt x="1130" y="1392"/>
                    <a:pt x="1138" y="1368"/>
                    <a:pt x="1123" y="1344"/>
                  </a:cubicBezTo>
                  <a:cubicBezTo>
                    <a:pt x="1107" y="1328"/>
                    <a:pt x="1099" y="1321"/>
                    <a:pt x="1107" y="1297"/>
                  </a:cubicBezTo>
                  <a:cubicBezTo>
                    <a:pt x="1107" y="1281"/>
                    <a:pt x="1115" y="1257"/>
                    <a:pt x="1123" y="1250"/>
                  </a:cubicBezTo>
                  <a:cubicBezTo>
                    <a:pt x="972" y="32"/>
                    <a:pt x="972" y="32"/>
                    <a:pt x="972" y="32"/>
                  </a:cubicBezTo>
                  <a:cubicBezTo>
                    <a:pt x="949" y="0"/>
                    <a:pt x="933" y="8"/>
                    <a:pt x="933" y="8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9" name="Freeform 784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9922"/>
            </a:xfrm>
            <a:custGeom>
              <a:avLst/>
              <a:gdLst>
                <a:gd name="T0" fmla="*/ 8 w 1139"/>
                <a:gd name="T1" fmla="*/ 1999 h 2016"/>
                <a:gd name="T2" fmla="*/ 24 w 1139"/>
                <a:gd name="T3" fmla="*/ 1826 h 2016"/>
                <a:gd name="T4" fmla="*/ 166 w 1139"/>
                <a:gd name="T5" fmla="*/ 1550 h 2016"/>
                <a:gd name="T6" fmla="*/ 119 w 1139"/>
                <a:gd name="T7" fmla="*/ 1384 h 2016"/>
                <a:gd name="T8" fmla="*/ 24 w 1139"/>
                <a:gd name="T9" fmla="*/ 127 h 2016"/>
                <a:gd name="T10" fmla="*/ 261 w 1139"/>
                <a:gd name="T11" fmla="*/ 80 h 2016"/>
                <a:gd name="T12" fmla="*/ 972 w 1139"/>
                <a:gd name="T13" fmla="*/ 24 h 2016"/>
                <a:gd name="T14" fmla="*/ 1115 w 1139"/>
                <a:gd name="T15" fmla="*/ 1281 h 2016"/>
                <a:gd name="T16" fmla="*/ 1130 w 1139"/>
                <a:gd name="T17" fmla="*/ 1400 h 2016"/>
                <a:gd name="T18" fmla="*/ 1028 w 1139"/>
                <a:gd name="T19" fmla="*/ 1471 h 2016"/>
                <a:gd name="T20" fmla="*/ 956 w 1139"/>
                <a:gd name="T21" fmla="*/ 1439 h 2016"/>
                <a:gd name="T22" fmla="*/ 925 w 1139"/>
                <a:gd name="T23" fmla="*/ 1566 h 2016"/>
                <a:gd name="T24" fmla="*/ 862 w 1139"/>
                <a:gd name="T25" fmla="*/ 1637 h 2016"/>
                <a:gd name="T26" fmla="*/ 775 w 1139"/>
                <a:gd name="T27" fmla="*/ 1818 h 2016"/>
                <a:gd name="T28" fmla="*/ 703 w 1139"/>
                <a:gd name="T29" fmla="*/ 1826 h 2016"/>
                <a:gd name="T30" fmla="*/ 640 w 1139"/>
                <a:gd name="T31" fmla="*/ 1779 h 2016"/>
                <a:gd name="T32" fmla="*/ 601 w 1139"/>
                <a:gd name="T33" fmla="*/ 1802 h 2016"/>
                <a:gd name="T34" fmla="*/ 553 w 1139"/>
                <a:gd name="T35" fmla="*/ 1857 h 2016"/>
                <a:gd name="T36" fmla="*/ 537 w 1139"/>
                <a:gd name="T37" fmla="*/ 1928 h 2016"/>
                <a:gd name="T38" fmla="*/ 490 w 1139"/>
                <a:gd name="T39" fmla="*/ 1897 h 2016"/>
                <a:gd name="T40" fmla="*/ 443 w 1139"/>
                <a:gd name="T41" fmla="*/ 1873 h 2016"/>
                <a:gd name="T42" fmla="*/ 379 w 1139"/>
                <a:gd name="T43" fmla="*/ 1913 h 2016"/>
                <a:gd name="T44" fmla="*/ 348 w 1139"/>
                <a:gd name="T45" fmla="*/ 1976 h 2016"/>
                <a:gd name="T46" fmla="*/ 277 w 1139"/>
                <a:gd name="T47" fmla="*/ 1944 h 2016"/>
                <a:gd name="T48" fmla="*/ 190 w 1139"/>
                <a:gd name="T49" fmla="*/ 1936 h 2016"/>
                <a:gd name="T50" fmla="*/ 134 w 1139"/>
                <a:gd name="T51" fmla="*/ 1968 h 2016"/>
                <a:gd name="T52" fmla="*/ 47 w 1139"/>
                <a:gd name="T53" fmla="*/ 2007 h 2016"/>
                <a:gd name="T54" fmla="*/ 32 w 1139"/>
                <a:gd name="T55" fmla="*/ 143 h 2016"/>
                <a:gd name="T56" fmla="*/ 119 w 1139"/>
                <a:gd name="T57" fmla="*/ 1376 h 2016"/>
                <a:gd name="T58" fmla="*/ 174 w 1139"/>
                <a:gd name="T59" fmla="*/ 1550 h 2016"/>
                <a:gd name="T60" fmla="*/ 32 w 1139"/>
                <a:gd name="T61" fmla="*/ 1826 h 2016"/>
                <a:gd name="T62" fmla="*/ 16 w 1139"/>
                <a:gd name="T63" fmla="*/ 1999 h 2016"/>
                <a:gd name="T64" fmla="*/ 71 w 1139"/>
                <a:gd name="T65" fmla="*/ 1984 h 2016"/>
                <a:gd name="T66" fmla="*/ 166 w 1139"/>
                <a:gd name="T67" fmla="*/ 1976 h 2016"/>
                <a:gd name="T68" fmla="*/ 245 w 1139"/>
                <a:gd name="T69" fmla="*/ 1913 h 2016"/>
                <a:gd name="T70" fmla="*/ 292 w 1139"/>
                <a:gd name="T71" fmla="*/ 1936 h 2016"/>
                <a:gd name="T72" fmla="*/ 356 w 1139"/>
                <a:gd name="T73" fmla="*/ 1913 h 2016"/>
                <a:gd name="T74" fmla="*/ 427 w 1139"/>
                <a:gd name="T75" fmla="*/ 1873 h 2016"/>
                <a:gd name="T76" fmla="*/ 466 w 1139"/>
                <a:gd name="T77" fmla="*/ 1865 h 2016"/>
                <a:gd name="T78" fmla="*/ 506 w 1139"/>
                <a:gd name="T79" fmla="*/ 1913 h 2016"/>
                <a:gd name="T80" fmla="*/ 530 w 1139"/>
                <a:gd name="T81" fmla="*/ 1881 h 2016"/>
                <a:gd name="T82" fmla="*/ 561 w 1139"/>
                <a:gd name="T83" fmla="*/ 1833 h 2016"/>
                <a:gd name="T84" fmla="*/ 624 w 1139"/>
                <a:gd name="T85" fmla="*/ 1763 h 2016"/>
                <a:gd name="T86" fmla="*/ 696 w 1139"/>
                <a:gd name="T87" fmla="*/ 1810 h 2016"/>
                <a:gd name="T88" fmla="*/ 735 w 1139"/>
                <a:gd name="T89" fmla="*/ 1818 h 2016"/>
                <a:gd name="T90" fmla="*/ 806 w 1139"/>
                <a:gd name="T91" fmla="*/ 1684 h 2016"/>
                <a:gd name="T92" fmla="*/ 885 w 1139"/>
                <a:gd name="T93" fmla="*/ 1589 h 2016"/>
                <a:gd name="T94" fmla="*/ 925 w 1139"/>
                <a:gd name="T95" fmla="*/ 1518 h 2016"/>
                <a:gd name="T96" fmla="*/ 980 w 1139"/>
                <a:gd name="T97" fmla="*/ 1439 h 2016"/>
                <a:gd name="T98" fmla="*/ 1051 w 1139"/>
                <a:gd name="T99" fmla="*/ 1408 h 2016"/>
                <a:gd name="T100" fmla="*/ 1115 w 1139"/>
                <a:gd name="T101" fmla="*/ 1336 h 2016"/>
                <a:gd name="T102" fmla="*/ 964 w 1139"/>
                <a:gd name="T103" fmla="*/ 32 h 2016"/>
                <a:gd name="T104" fmla="*/ 111 w 1139"/>
                <a:gd name="T105" fmla="*/ 166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9" h="2016">
                  <a:moveTo>
                    <a:pt x="8" y="2015"/>
                  </a:moveTo>
                  <a:lnTo>
                    <a:pt x="8" y="2015"/>
                  </a:lnTo>
                  <a:cubicBezTo>
                    <a:pt x="8" y="2007"/>
                    <a:pt x="8" y="2007"/>
                    <a:pt x="8" y="2007"/>
                  </a:cubicBezTo>
                  <a:lnTo>
                    <a:pt x="8" y="1999"/>
                  </a:lnTo>
                  <a:cubicBezTo>
                    <a:pt x="0" y="1991"/>
                    <a:pt x="0" y="1976"/>
                    <a:pt x="0" y="1960"/>
                  </a:cubicBezTo>
                  <a:cubicBezTo>
                    <a:pt x="0" y="1928"/>
                    <a:pt x="0" y="1913"/>
                    <a:pt x="8" y="1889"/>
                  </a:cubicBezTo>
                  <a:cubicBezTo>
                    <a:pt x="24" y="1873"/>
                    <a:pt x="24" y="1841"/>
                    <a:pt x="24" y="1833"/>
                  </a:cubicBezTo>
                  <a:lnTo>
                    <a:pt x="24" y="1826"/>
                  </a:lnTo>
                  <a:cubicBezTo>
                    <a:pt x="16" y="1810"/>
                    <a:pt x="8" y="1771"/>
                    <a:pt x="39" y="1763"/>
                  </a:cubicBezTo>
                  <a:cubicBezTo>
                    <a:pt x="63" y="1755"/>
                    <a:pt x="119" y="1653"/>
                    <a:pt x="119" y="1637"/>
                  </a:cubicBezTo>
                  <a:cubicBezTo>
                    <a:pt x="119" y="1613"/>
                    <a:pt x="134" y="1589"/>
                    <a:pt x="158" y="1574"/>
                  </a:cubicBezTo>
                  <a:cubicBezTo>
                    <a:pt x="166" y="1574"/>
                    <a:pt x="166" y="1558"/>
                    <a:pt x="166" y="1550"/>
                  </a:cubicBezTo>
                  <a:cubicBezTo>
                    <a:pt x="166" y="1534"/>
                    <a:pt x="158" y="1510"/>
                    <a:pt x="150" y="1502"/>
                  </a:cubicBezTo>
                  <a:cubicBezTo>
                    <a:pt x="134" y="1494"/>
                    <a:pt x="134" y="1479"/>
                    <a:pt x="134" y="1431"/>
                  </a:cubicBezTo>
                  <a:cubicBezTo>
                    <a:pt x="134" y="1423"/>
                    <a:pt x="134" y="1423"/>
                    <a:pt x="134" y="1423"/>
                  </a:cubicBezTo>
                  <a:cubicBezTo>
                    <a:pt x="134" y="1392"/>
                    <a:pt x="126" y="1392"/>
                    <a:pt x="119" y="1384"/>
                  </a:cubicBezTo>
                  <a:cubicBezTo>
                    <a:pt x="111" y="1384"/>
                    <a:pt x="103" y="1376"/>
                    <a:pt x="95" y="1368"/>
                  </a:cubicBezTo>
                  <a:cubicBezTo>
                    <a:pt x="79" y="1336"/>
                    <a:pt x="95" y="1297"/>
                    <a:pt x="111" y="1273"/>
                  </a:cubicBezTo>
                  <a:cubicBezTo>
                    <a:pt x="119" y="1265"/>
                    <a:pt x="126" y="1202"/>
                    <a:pt x="126" y="1178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47" y="151"/>
                    <a:pt x="79" y="158"/>
                    <a:pt x="111" y="158"/>
                  </a:cubicBezTo>
                  <a:cubicBezTo>
                    <a:pt x="166" y="158"/>
                    <a:pt x="229" y="111"/>
                    <a:pt x="261" y="87"/>
                  </a:cubicBezTo>
                  <a:cubicBezTo>
                    <a:pt x="261" y="80"/>
                    <a:pt x="261" y="80"/>
                    <a:pt x="261" y="80"/>
                  </a:cubicBezTo>
                  <a:lnTo>
                    <a:pt x="261" y="80"/>
                  </a:lnTo>
                  <a:cubicBezTo>
                    <a:pt x="933" y="0"/>
                    <a:pt x="933" y="0"/>
                    <a:pt x="933" y="0"/>
                  </a:cubicBezTo>
                  <a:cubicBezTo>
                    <a:pt x="933" y="0"/>
                    <a:pt x="949" y="0"/>
                    <a:pt x="972" y="24"/>
                  </a:cubicBezTo>
                  <a:lnTo>
                    <a:pt x="972" y="24"/>
                  </a:lnTo>
                  <a:cubicBezTo>
                    <a:pt x="972" y="32"/>
                    <a:pt x="972" y="32"/>
                    <a:pt x="972" y="32"/>
                  </a:cubicBezTo>
                  <a:cubicBezTo>
                    <a:pt x="1123" y="1250"/>
                    <a:pt x="1123" y="1250"/>
                    <a:pt x="1123" y="1250"/>
                  </a:cubicBezTo>
                  <a:lnTo>
                    <a:pt x="1123" y="1250"/>
                  </a:lnTo>
                  <a:cubicBezTo>
                    <a:pt x="1115" y="1257"/>
                    <a:pt x="1115" y="1265"/>
                    <a:pt x="1115" y="1281"/>
                  </a:cubicBezTo>
                  <a:cubicBezTo>
                    <a:pt x="1115" y="1289"/>
                    <a:pt x="1107" y="1289"/>
                    <a:pt x="1107" y="1297"/>
                  </a:cubicBezTo>
                  <a:cubicBezTo>
                    <a:pt x="1107" y="1313"/>
                    <a:pt x="1107" y="1321"/>
                    <a:pt x="1115" y="1336"/>
                  </a:cubicBezTo>
                  <a:cubicBezTo>
                    <a:pt x="1123" y="1336"/>
                    <a:pt x="1123" y="1336"/>
                    <a:pt x="1123" y="1344"/>
                  </a:cubicBezTo>
                  <a:cubicBezTo>
                    <a:pt x="1138" y="1368"/>
                    <a:pt x="1138" y="1392"/>
                    <a:pt x="1130" y="1400"/>
                  </a:cubicBezTo>
                  <a:cubicBezTo>
                    <a:pt x="1130" y="1415"/>
                    <a:pt x="1115" y="1415"/>
                    <a:pt x="1099" y="1415"/>
                  </a:cubicBezTo>
                  <a:cubicBezTo>
                    <a:pt x="1083" y="1415"/>
                    <a:pt x="1067" y="1415"/>
                    <a:pt x="1051" y="1415"/>
                  </a:cubicBezTo>
                  <a:cubicBezTo>
                    <a:pt x="1028" y="1423"/>
                    <a:pt x="1036" y="1431"/>
                    <a:pt x="1036" y="1439"/>
                  </a:cubicBezTo>
                  <a:cubicBezTo>
                    <a:pt x="1036" y="1447"/>
                    <a:pt x="1036" y="1463"/>
                    <a:pt x="1028" y="1471"/>
                  </a:cubicBezTo>
                  <a:cubicBezTo>
                    <a:pt x="1020" y="1471"/>
                    <a:pt x="1020" y="1479"/>
                    <a:pt x="1012" y="1479"/>
                  </a:cubicBezTo>
                  <a:cubicBezTo>
                    <a:pt x="996" y="1479"/>
                    <a:pt x="980" y="1463"/>
                    <a:pt x="972" y="1447"/>
                  </a:cubicBezTo>
                  <a:lnTo>
                    <a:pt x="964" y="1439"/>
                  </a:lnTo>
                  <a:lnTo>
                    <a:pt x="956" y="1439"/>
                  </a:lnTo>
                  <a:cubicBezTo>
                    <a:pt x="941" y="1439"/>
                    <a:pt x="925" y="1455"/>
                    <a:pt x="925" y="1479"/>
                  </a:cubicBezTo>
                  <a:cubicBezTo>
                    <a:pt x="925" y="1494"/>
                    <a:pt x="925" y="1502"/>
                    <a:pt x="933" y="1510"/>
                  </a:cubicBezTo>
                  <a:cubicBezTo>
                    <a:pt x="933" y="1518"/>
                    <a:pt x="933" y="1526"/>
                    <a:pt x="941" y="1534"/>
                  </a:cubicBezTo>
                  <a:cubicBezTo>
                    <a:pt x="949" y="1558"/>
                    <a:pt x="941" y="1558"/>
                    <a:pt x="925" y="1566"/>
                  </a:cubicBezTo>
                  <a:cubicBezTo>
                    <a:pt x="917" y="1566"/>
                    <a:pt x="917" y="1574"/>
                    <a:pt x="909" y="1581"/>
                  </a:cubicBezTo>
                  <a:cubicBezTo>
                    <a:pt x="901" y="1589"/>
                    <a:pt x="901" y="1597"/>
                    <a:pt x="885" y="1597"/>
                  </a:cubicBezTo>
                  <a:cubicBezTo>
                    <a:pt x="885" y="1597"/>
                    <a:pt x="885" y="1597"/>
                    <a:pt x="877" y="1597"/>
                  </a:cubicBezTo>
                  <a:cubicBezTo>
                    <a:pt x="870" y="1597"/>
                    <a:pt x="862" y="1613"/>
                    <a:pt x="862" y="1637"/>
                  </a:cubicBezTo>
                  <a:cubicBezTo>
                    <a:pt x="862" y="1653"/>
                    <a:pt x="846" y="1684"/>
                    <a:pt x="822" y="1684"/>
                  </a:cubicBezTo>
                  <a:cubicBezTo>
                    <a:pt x="822" y="1684"/>
                    <a:pt x="822" y="1684"/>
                    <a:pt x="814" y="1692"/>
                  </a:cubicBezTo>
                  <a:cubicBezTo>
                    <a:pt x="790" y="1716"/>
                    <a:pt x="767" y="1779"/>
                    <a:pt x="775" y="1802"/>
                  </a:cubicBezTo>
                  <a:cubicBezTo>
                    <a:pt x="775" y="1810"/>
                    <a:pt x="775" y="1810"/>
                    <a:pt x="775" y="1818"/>
                  </a:cubicBezTo>
                  <a:cubicBezTo>
                    <a:pt x="767" y="1818"/>
                    <a:pt x="759" y="1826"/>
                    <a:pt x="751" y="1826"/>
                  </a:cubicBezTo>
                  <a:cubicBezTo>
                    <a:pt x="751" y="1826"/>
                    <a:pt x="743" y="1826"/>
                    <a:pt x="735" y="1826"/>
                  </a:cubicBezTo>
                  <a:cubicBezTo>
                    <a:pt x="727" y="1833"/>
                    <a:pt x="727" y="1833"/>
                    <a:pt x="719" y="1833"/>
                  </a:cubicBezTo>
                  <a:cubicBezTo>
                    <a:pt x="712" y="1833"/>
                    <a:pt x="712" y="1826"/>
                    <a:pt x="703" y="1826"/>
                  </a:cubicBezTo>
                  <a:cubicBezTo>
                    <a:pt x="703" y="1818"/>
                    <a:pt x="703" y="1818"/>
                    <a:pt x="696" y="1818"/>
                  </a:cubicBezTo>
                  <a:cubicBezTo>
                    <a:pt x="696" y="1818"/>
                    <a:pt x="696" y="1818"/>
                    <a:pt x="688" y="1818"/>
                  </a:cubicBezTo>
                  <a:cubicBezTo>
                    <a:pt x="680" y="1810"/>
                    <a:pt x="664" y="1810"/>
                    <a:pt x="656" y="1802"/>
                  </a:cubicBezTo>
                  <a:cubicBezTo>
                    <a:pt x="648" y="1794"/>
                    <a:pt x="640" y="1787"/>
                    <a:pt x="640" y="1779"/>
                  </a:cubicBezTo>
                  <a:cubicBezTo>
                    <a:pt x="632" y="1779"/>
                    <a:pt x="632" y="1771"/>
                    <a:pt x="624" y="1771"/>
                  </a:cubicBezTo>
                  <a:lnTo>
                    <a:pt x="624" y="1771"/>
                  </a:lnTo>
                  <a:cubicBezTo>
                    <a:pt x="617" y="1771"/>
                    <a:pt x="617" y="1779"/>
                    <a:pt x="617" y="1779"/>
                  </a:cubicBezTo>
                  <a:cubicBezTo>
                    <a:pt x="609" y="1787"/>
                    <a:pt x="601" y="1794"/>
                    <a:pt x="601" y="1802"/>
                  </a:cubicBezTo>
                  <a:cubicBezTo>
                    <a:pt x="593" y="1802"/>
                    <a:pt x="593" y="1810"/>
                    <a:pt x="585" y="1810"/>
                  </a:cubicBezTo>
                  <a:cubicBezTo>
                    <a:pt x="577" y="1810"/>
                    <a:pt x="569" y="1818"/>
                    <a:pt x="569" y="1833"/>
                  </a:cubicBezTo>
                  <a:lnTo>
                    <a:pt x="569" y="1833"/>
                  </a:lnTo>
                  <a:cubicBezTo>
                    <a:pt x="561" y="1849"/>
                    <a:pt x="561" y="1857"/>
                    <a:pt x="553" y="1857"/>
                  </a:cubicBezTo>
                  <a:cubicBezTo>
                    <a:pt x="545" y="1865"/>
                    <a:pt x="545" y="1865"/>
                    <a:pt x="545" y="1865"/>
                  </a:cubicBezTo>
                  <a:cubicBezTo>
                    <a:pt x="537" y="1865"/>
                    <a:pt x="537" y="1873"/>
                    <a:pt x="537" y="1881"/>
                  </a:cubicBezTo>
                  <a:lnTo>
                    <a:pt x="537" y="1889"/>
                  </a:lnTo>
                  <a:cubicBezTo>
                    <a:pt x="537" y="1904"/>
                    <a:pt x="537" y="1920"/>
                    <a:pt x="537" y="1928"/>
                  </a:cubicBezTo>
                  <a:cubicBezTo>
                    <a:pt x="530" y="1928"/>
                    <a:pt x="530" y="1928"/>
                    <a:pt x="522" y="1928"/>
                  </a:cubicBezTo>
                  <a:cubicBezTo>
                    <a:pt x="514" y="1928"/>
                    <a:pt x="506" y="1920"/>
                    <a:pt x="506" y="1920"/>
                  </a:cubicBezTo>
                  <a:lnTo>
                    <a:pt x="506" y="1920"/>
                  </a:lnTo>
                  <a:cubicBezTo>
                    <a:pt x="490" y="1897"/>
                    <a:pt x="490" y="1897"/>
                    <a:pt x="490" y="1897"/>
                  </a:cubicBezTo>
                  <a:cubicBezTo>
                    <a:pt x="482" y="1889"/>
                    <a:pt x="466" y="1881"/>
                    <a:pt x="459" y="1873"/>
                  </a:cubicBezTo>
                  <a:lnTo>
                    <a:pt x="459" y="1873"/>
                  </a:lnTo>
                  <a:cubicBezTo>
                    <a:pt x="459" y="1865"/>
                    <a:pt x="450" y="1865"/>
                    <a:pt x="450" y="1865"/>
                  </a:cubicBezTo>
                  <a:cubicBezTo>
                    <a:pt x="443" y="1865"/>
                    <a:pt x="443" y="1865"/>
                    <a:pt x="443" y="1873"/>
                  </a:cubicBezTo>
                  <a:cubicBezTo>
                    <a:pt x="435" y="1881"/>
                    <a:pt x="435" y="1881"/>
                    <a:pt x="427" y="1881"/>
                  </a:cubicBezTo>
                  <a:cubicBezTo>
                    <a:pt x="419" y="1881"/>
                    <a:pt x="403" y="1889"/>
                    <a:pt x="403" y="1897"/>
                  </a:cubicBezTo>
                  <a:lnTo>
                    <a:pt x="403" y="1897"/>
                  </a:lnTo>
                  <a:cubicBezTo>
                    <a:pt x="395" y="1904"/>
                    <a:pt x="395" y="1913"/>
                    <a:pt x="379" y="1913"/>
                  </a:cubicBezTo>
                  <a:cubicBezTo>
                    <a:pt x="379" y="1913"/>
                    <a:pt x="379" y="1913"/>
                    <a:pt x="372" y="1913"/>
                  </a:cubicBezTo>
                  <a:lnTo>
                    <a:pt x="364" y="1913"/>
                  </a:lnTo>
                  <a:cubicBezTo>
                    <a:pt x="364" y="1920"/>
                    <a:pt x="364" y="1928"/>
                    <a:pt x="364" y="1936"/>
                  </a:cubicBezTo>
                  <a:cubicBezTo>
                    <a:pt x="364" y="1952"/>
                    <a:pt x="364" y="1976"/>
                    <a:pt x="348" y="1976"/>
                  </a:cubicBezTo>
                  <a:cubicBezTo>
                    <a:pt x="340" y="1976"/>
                    <a:pt x="324" y="1968"/>
                    <a:pt x="308" y="1952"/>
                  </a:cubicBezTo>
                  <a:cubicBezTo>
                    <a:pt x="300" y="1944"/>
                    <a:pt x="300" y="1944"/>
                    <a:pt x="292" y="1944"/>
                  </a:cubicBezTo>
                  <a:lnTo>
                    <a:pt x="292" y="1944"/>
                  </a:lnTo>
                  <a:cubicBezTo>
                    <a:pt x="292" y="1944"/>
                    <a:pt x="284" y="1944"/>
                    <a:pt x="277" y="1944"/>
                  </a:cubicBezTo>
                  <a:cubicBezTo>
                    <a:pt x="269" y="1936"/>
                    <a:pt x="261" y="1936"/>
                    <a:pt x="261" y="1928"/>
                  </a:cubicBezTo>
                  <a:cubicBezTo>
                    <a:pt x="253" y="1920"/>
                    <a:pt x="253" y="1920"/>
                    <a:pt x="245" y="1920"/>
                  </a:cubicBezTo>
                  <a:cubicBezTo>
                    <a:pt x="245" y="1920"/>
                    <a:pt x="245" y="1913"/>
                    <a:pt x="237" y="1913"/>
                  </a:cubicBezTo>
                  <a:cubicBezTo>
                    <a:pt x="229" y="1913"/>
                    <a:pt x="206" y="1928"/>
                    <a:pt x="190" y="1936"/>
                  </a:cubicBezTo>
                  <a:cubicBezTo>
                    <a:pt x="174" y="1944"/>
                    <a:pt x="174" y="1960"/>
                    <a:pt x="174" y="1968"/>
                  </a:cubicBezTo>
                  <a:cubicBezTo>
                    <a:pt x="174" y="1976"/>
                    <a:pt x="174" y="1976"/>
                    <a:pt x="174" y="1976"/>
                  </a:cubicBezTo>
                  <a:lnTo>
                    <a:pt x="166" y="1984"/>
                  </a:lnTo>
                  <a:cubicBezTo>
                    <a:pt x="158" y="1984"/>
                    <a:pt x="142" y="1976"/>
                    <a:pt x="134" y="1968"/>
                  </a:cubicBezTo>
                  <a:cubicBezTo>
                    <a:pt x="126" y="1968"/>
                    <a:pt x="111" y="1960"/>
                    <a:pt x="111" y="1960"/>
                  </a:cubicBezTo>
                  <a:cubicBezTo>
                    <a:pt x="95" y="1960"/>
                    <a:pt x="79" y="1976"/>
                    <a:pt x="79" y="1984"/>
                  </a:cubicBezTo>
                  <a:cubicBezTo>
                    <a:pt x="79" y="1999"/>
                    <a:pt x="79" y="2015"/>
                    <a:pt x="55" y="2015"/>
                  </a:cubicBezTo>
                  <a:lnTo>
                    <a:pt x="47" y="2007"/>
                  </a:lnTo>
                  <a:cubicBezTo>
                    <a:pt x="39" y="2007"/>
                    <a:pt x="32" y="2007"/>
                    <a:pt x="16" y="2015"/>
                  </a:cubicBezTo>
                  <a:lnTo>
                    <a:pt x="8" y="2015"/>
                  </a:lnTo>
                  <a:close/>
                  <a:moveTo>
                    <a:pt x="32" y="143"/>
                  </a:moveTo>
                  <a:lnTo>
                    <a:pt x="32" y="143"/>
                  </a:lnTo>
                  <a:cubicBezTo>
                    <a:pt x="134" y="1178"/>
                    <a:pt x="134" y="1178"/>
                    <a:pt x="134" y="1178"/>
                  </a:cubicBezTo>
                  <a:cubicBezTo>
                    <a:pt x="134" y="1186"/>
                    <a:pt x="126" y="1265"/>
                    <a:pt x="119" y="1281"/>
                  </a:cubicBezTo>
                  <a:cubicBezTo>
                    <a:pt x="103" y="1297"/>
                    <a:pt x="87" y="1336"/>
                    <a:pt x="103" y="1360"/>
                  </a:cubicBezTo>
                  <a:cubicBezTo>
                    <a:pt x="111" y="1368"/>
                    <a:pt x="111" y="1376"/>
                    <a:pt x="119" y="1376"/>
                  </a:cubicBezTo>
                  <a:cubicBezTo>
                    <a:pt x="134" y="1384"/>
                    <a:pt x="142" y="1392"/>
                    <a:pt x="142" y="1423"/>
                  </a:cubicBezTo>
                  <a:cubicBezTo>
                    <a:pt x="142" y="1431"/>
                    <a:pt x="142" y="1431"/>
                    <a:pt x="142" y="1431"/>
                  </a:cubicBezTo>
                  <a:cubicBezTo>
                    <a:pt x="142" y="1471"/>
                    <a:pt x="142" y="1494"/>
                    <a:pt x="158" y="1502"/>
                  </a:cubicBezTo>
                  <a:cubicBezTo>
                    <a:pt x="166" y="1502"/>
                    <a:pt x="174" y="1526"/>
                    <a:pt x="174" y="1550"/>
                  </a:cubicBezTo>
                  <a:cubicBezTo>
                    <a:pt x="174" y="1566"/>
                    <a:pt x="174" y="1574"/>
                    <a:pt x="158" y="1581"/>
                  </a:cubicBezTo>
                  <a:cubicBezTo>
                    <a:pt x="134" y="1597"/>
                    <a:pt x="126" y="1613"/>
                    <a:pt x="126" y="1637"/>
                  </a:cubicBezTo>
                  <a:cubicBezTo>
                    <a:pt x="126" y="1653"/>
                    <a:pt x="63" y="1763"/>
                    <a:pt x="39" y="1771"/>
                  </a:cubicBezTo>
                  <a:cubicBezTo>
                    <a:pt x="24" y="1779"/>
                    <a:pt x="24" y="1810"/>
                    <a:pt x="32" y="1826"/>
                  </a:cubicBezTo>
                  <a:lnTo>
                    <a:pt x="32" y="1833"/>
                  </a:lnTo>
                  <a:cubicBezTo>
                    <a:pt x="32" y="1849"/>
                    <a:pt x="32" y="1873"/>
                    <a:pt x="16" y="1897"/>
                  </a:cubicBezTo>
                  <a:cubicBezTo>
                    <a:pt x="8" y="1913"/>
                    <a:pt x="0" y="1928"/>
                    <a:pt x="8" y="1960"/>
                  </a:cubicBezTo>
                  <a:cubicBezTo>
                    <a:pt x="8" y="1976"/>
                    <a:pt x="8" y="1984"/>
                    <a:pt x="16" y="1999"/>
                  </a:cubicBezTo>
                  <a:cubicBezTo>
                    <a:pt x="16" y="1999"/>
                    <a:pt x="16" y="1999"/>
                    <a:pt x="16" y="2007"/>
                  </a:cubicBezTo>
                  <a:cubicBezTo>
                    <a:pt x="32" y="1999"/>
                    <a:pt x="39" y="1999"/>
                    <a:pt x="47" y="2007"/>
                  </a:cubicBezTo>
                  <a:lnTo>
                    <a:pt x="55" y="2007"/>
                  </a:lnTo>
                  <a:cubicBezTo>
                    <a:pt x="71" y="2007"/>
                    <a:pt x="71" y="1999"/>
                    <a:pt x="71" y="1984"/>
                  </a:cubicBezTo>
                  <a:cubicBezTo>
                    <a:pt x="71" y="1968"/>
                    <a:pt x="87" y="1952"/>
                    <a:pt x="111" y="1952"/>
                  </a:cubicBezTo>
                  <a:cubicBezTo>
                    <a:pt x="119" y="1960"/>
                    <a:pt x="126" y="1960"/>
                    <a:pt x="134" y="1960"/>
                  </a:cubicBezTo>
                  <a:cubicBezTo>
                    <a:pt x="142" y="1968"/>
                    <a:pt x="158" y="1976"/>
                    <a:pt x="166" y="1976"/>
                  </a:cubicBezTo>
                  <a:lnTo>
                    <a:pt x="166" y="1976"/>
                  </a:lnTo>
                  <a:cubicBezTo>
                    <a:pt x="166" y="1968"/>
                    <a:pt x="166" y="1968"/>
                    <a:pt x="166" y="1968"/>
                  </a:cubicBezTo>
                  <a:cubicBezTo>
                    <a:pt x="166" y="1952"/>
                    <a:pt x="166" y="1944"/>
                    <a:pt x="190" y="1928"/>
                  </a:cubicBezTo>
                  <a:cubicBezTo>
                    <a:pt x="206" y="1920"/>
                    <a:pt x="221" y="1913"/>
                    <a:pt x="237" y="1913"/>
                  </a:cubicBezTo>
                  <a:cubicBezTo>
                    <a:pt x="245" y="1913"/>
                    <a:pt x="245" y="1913"/>
                    <a:pt x="245" y="1913"/>
                  </a:cubicBezTo>
                  <a:cubicBezTo>
                    <a:pt x="253" y="1913"/>
                    <a:pt x="261" y="1920"/>
                    <a:pt x="261" y="1920"/>
                  </a:cubicBezTo>
                  <a:cubicBezTo>
                    <a:pt x="269" y="1928"/>
                    <a:pt x="269" y="1936"/>
                    <a:pt x="284" y="1936"/>
                  </a:cubicBezTo>
                  <a:lnTo>
                    <a:pt x="292" y="1936"/>
                  </a:lnTo>
                  <a:lnTo>
                    <a:pt x="292" y="1936"/>
                  </a:lnTo>
                  <a:cubicBezTo>
                    <a:pt x="300" y="1936"/>
                    <a:pt x="308" y="1936"/>
                    <a:pt x="316" y="1952"/>
                  </a:cubicBezTo>
                  <a:cubicBezTo>
                    <a:pt x="332" y="1960"/>
                    <a:pt x="340" y="1968"/>
                    <a:pt x="348" y="1968"/>
                  </a:cubicBezTo>
                  <a:cubicBezTo>
                    <a:pt x="356" y="1968"/>
                    <a:pt x="356" y="1952"/>
                    <a:pt x="356" y="1936"/>
                  </a:cubicBezTo>
                  <a:cubicBezTo>
                    <a:pt x="356" y="1928"/>
                    <a:pt x="356" y="1913"/>
                    <a:pt x="356" y="1913"/>
                  </a:cubicBezTo>
                  <a:cubicBezTo>
                    <a:pt x="364" y="1904"/>
                    <a:pt x="372" y="1904"/>
                    <a:pt x="379" y="1904"/>
                  </a:cubicBezTo>
                  <a:cubicBezTo>
                    <a:pt x="387" y="1904"/>
                    <a:pt x="387" y="1904"/>
                    <a:pt x="395" y="1897"/>
                  </a:cubicBezTo>
                  <a:lnTo>
                    <a:pt x="395" y="1897"/>
                  </a:lnTo>
                  <a:cubicBezTo>
                    <a:pt x="403" y="1881"/>
                    <a:pt x="419" y="1881"/>
                    <a:pt x="427" y="1873"/>
                  </a:cubicBezTo>
                  <a:cubicBezTo>
                    <a:pt x="427" y="1873"/>
                    <a:pt x="435" y="1873"/>
                    <a:pt x="435" y="1865"/>
                  </a:cubicBezTo>
                  <a:cubicBezTo>
                    <a:pt x="435" y="1865"/>
                    <a:pt x="443" y="1857"/>
                    <a:pt x="450" y="1857"/>
                  </a:cubicBezTo>
                  <a:lnTo>
                    <a:pt x="450" y="1857"/>
                  </a:lnTo>
                  <a:cubicBezTo>
                    <a:pt x="459" y="1857"/>
                    <a:pt x="459" y="1865"/>
                    <a:pt x="466" y="1865"/>
                  </a:cubicBezTo>
                  <a:lnTo>
                    <a:pt x="466" y="1873"/>
                  </a:lnTo>
                  <a:cubicBezTo>
                    <a:pt x="466" y="1873"/>
                    <a:pt x="482" y="1881"/>
                    <a:pt x="498" y="1889"/>
                  </a:cubicBezTo>
                  <a:lnTo>
                    <a:pt x="498" y="1889"/>
                  </a:lnTo>
                  <a:cubicBezTo>
                    <a:pt x="506" y="1913"/>
                    <a:pt x="506" y="1913"/>
                    <a:pt x="506" y="1913"/>
                  </a:cubicBezTo>
                  <a:cubicBezTo>
                    <a:pt x="514" y="1920"/>
                    <a:pt x="522" y="1920"/>
                    <a:pt x="522" y="1920"/>
                  </a:cubicBezTo>
                  <a:cubicBezTo>
                    <a:pt x="530" y="1920"/>
                    <a:pt x="530" y="1920"/>
                    <a:pt x="530" y="1920"/>
                  </a:cubicBezTo>
                  <a:cubicBezTo>
                    <a:pt x="530" y="1920"/>
                    <a:pt x="530" y="1897"/>
                    <a:pt x="530" y="1889"/>
                  </a:cubicBezTo>
                  <a:lnTo>
                    <a:pt x="530" y="1881"/>
                  </a:lnTo>
                  <a:cubicBezTo>
                    <a:pt x="530" y="1873"/>
                    <a:pt x="530" y="1865"/>
                    <a:pt x="545" y="1857"/>
                  </a:cubicBezTo>
                  <a:lnTo>
                    <a:pt x="545" y="1857"/>
                  </a:lnTo>
                  <a:cubicBezTo>
                    <a:pt x="553" y="1849"/>
                    <a:pt x="553" y="1849"/>
                    <a:pt x="561" y="1833"/>
                  </a:cubicBezTo>
                  <a:lnTo>
                    <a:pt x="561" y="1833"/>
                  </a:lnTo>
                  <a:cubicBezTo>
                    <a:pt x="569" y="1810"/>
                    <a:pt x="577" y="1810"/>
                    <a:pt x="585" y="1802"/>
                  </a:cubicBezTo>
                  <a:cubicBezTo>
                    <a:pt x="585" y="1802"/>
                    <a:pt x="593" y="1802"/>
                    <a:pt x="593" y="1794"/>
                  </a:cubicBezTo>
                  <a:cubicBezTo>
                    <a:pt x="601" y="1794"/>
                    <a:pt x="601" y="1787"/>
                    <a:pt x="609" y="1779"/>
                  </a:cubicBezTo>
                  <a:cubicBezTo>
                    <a:pt x="609" y="1771"/>
                    <a:pt x="617" y="1763"/>
                    <a:pt x="624" y="1763"/>
                  </a:cubicBezTo>
                  <a:lnTo>
                    <a:pt x="624" y="1763"/>
                  </a:lnTo>
                  <a:cubicBezTo>
                    <a:pt x="632" y="1763"/>
                    <a:pt x="640" y="1771"/>
                    <a:pt x="648" y="1779"/>
                  </a:cubicBezTo>
                  <a:cubicBezTo>
                    <a:pt x="648" y="1787"/>
                    <a:pt x="656" y="1787"/>
                    <a:pt x="656" y="1794"/>
                  </a:cubicBezTo>
                  <a:cubicBezTo>
                    <a:pt x="672" y="1802"/>
                    <a:pt x="680" y="1810"/>
                    <a:pt x="696" y="1810"/>
                  </a:cubicBezTo>
                  <a:cubicBezTo>
                    <a:pt x="696" y="1810"/>
                    <a:pt x="696" y="1810"/>
                    <a:pt x="703" y="1810"/>
                  </a:cubicBezTo>
                  <a:lnTo>
                    <a:pt x="712" y="1818"/>
                  </a:lnTo>
                  <a:lnTo>
                    <a:pt x="719" y="1826"/>
                  </a:lnTo>
                  <a:cubicBezTo>
                    <a:pt x="727" y="1826"/>
                    <a:pt x="727" y="1826"/>
                    <a:pt x="735" y="1818"/>
                  </a:cubicBezTo>
                  <a:cubicBezTo>
                    <a:pt x="743" y="1818"/>
                    <a:pt x="743" y="1818"/>
                    <a:pt x="751" y="1818"/>
                  </a:cubicBezTo>
                  <a:cubicBezTo>
                    <a:pt x="759" y="1818"/>
                    <a:pt x="767" y="1818"/>
                    <a:pt x="767" y="1810"/>
                  </a:cubicBezTo>
                  <a:lnTo>
                    <a:pt x="767" y="1802"/>
                  </a:lnTo>
                  <a:cubicBezTo>
                    <a:pt x="759" y="1779"/>
                    <a:pt x="790" y="1708"/>
                    <a:pt x="806" y="1684"/>
                  </a:cubicBezTo>
                  <a:cubicBezTo>
                    <a:pt x="814" y="1676"/>
                    <a:pt x="822" y="1676"/>
                    <a:pt x="822" y="1676"/>
                  </a:cubicBezTo>
                  <a:cubicBezTo>
                    <a:pt x="838" y="1676"/>
                    <a:pt x="854" y="1653"/>
                    <a:pt x="854" y="1637"/>
                  </a:cubicBezTo>
                  <a:cubicBezTo>
                    <a:pt x="854" y="1605"/>
                    <a:pt x="862" y="1589"/>
                    <a:pt x="877" y="1589"/>
                  </a:cubicBezTo>
                  <a:cubicBezTo>
                    <a:pt x="885" y="1589"/>
                    <a:pt x="885" y="1589"/>
                    <a:pt x="885" y="1589"/>
                  </a:cubicBezTo>
                  <a:cubicBezTo>
                    <a:pt x="893" y="1589"/>
                    <a:pt x="893" y="1589"/>
                    <a:pt x="901" y="1574"/>
                  </a:cubicBezTo>
                  <a:cubicBezTo>
                    <a:pt x="909" y="1566"/>
                    <a:pt x="917" y="1566"/>
                    <a:pt x="925" y="1558"/>
                  </a:cubicBezTo>
                  <a:cubicBezTo>
                    <a:pt x="933" y="1558"/>
                    <a:pt x="941" y="1550"/>
                    <a:pt x="933" y="1534"/>
                  </a:cubicBezTo>
                  <a:cubicBezTo>
                    <a:pt x="933" y="1526"/>
                    <a:pt x="925" y="1518"/>
                    <a:pt x="925" y="1518"/>
                  </a:cubicBezTo>
                  <a:cubicBezTo>
                    <a:pt x="917" y="1502"/>
                    <a:pt x="917" y="1502"/>
                    <a:pt x="917" y="1471"/>
                  </a:cubicBezTo>
                  <a:cubicBezTo>
                    <a:pt x="925" y="1447"/>
                    <a:pt x="941" y="1431"/>
                    <a:pt x="956" y="1431"/>
                  </a:cubicBezTo>
                  <a:cubicBezTo>
                    <a:pt x="964" y="1431"/>
                    <a:pt x="964" y="1431"/>
                    <a:pt x="972" y="1431"/>
                  </a:cubicBezTo>
                  <a:cubicBezTo>
                    <a:pt x="972" y="1439"/>
                    <a:pt x="972" y="1439"/>
                    <a:pt x="980" y="1439"/>
                  </a:cubicBezTo>
                  <a:cubicBezTo>
                    <a:pt x="988" y="1455"/>
                    <a:pt x="1004" y="1471"/>
                    <a:pt x="1012" y="1471"/>
                  </a:cubicBezTo>
                  <a:cubicBezTo>
                    <a:pt x="1012" y="1471"/>
                    <a:pt x="1020" y="1471"/>
                    <a:pt x="1020" y="1463"/>
                  </a:cubicBezTo>
                  <a:cubicBezTo>
                    <a:pt x="1028" y="1455"/>
                    <a:pt x="1028" y="1447"/>
                    <a:pt x="1028" y="1439"/>
                  </a:cubicBezTo>
                  <a:cubicBezTo>
                    <a:pt x="1028" y="1431"/>
                    <a:pt x="1020" y="1415"/>
                    <a:pt x="1051" y="1408"/>
                  </a:cubicBezTo>
                  <a:cubicBezTo>
                    <a:pt x="1067" y="1408"/>
                    <a:pt x="1083" y="1408"/>
                    <a:pt x="1099" y="1408"/>
                  </a:cubicBezTo>
                  <a:cubicBezTo>
                    <a:pt x="1115" y="1408"/>
                    <a:pt x="1123" y="1408"/>
                    <a:pt x="1123" y="1400"/>
                  </a:cubicBezTo>
                  <a:cubicBezTo>
                    <a:pt x="1130" y="1392"/>
                    <a:pt x="1130" y="1368"/>
                    <a:pt x="1123" y="1344"/>
                  </a:cubicBezTo>
                  <a:cubicBezTo>
                    <a:pt x="1115" y="1344"/>
                    <a:pt x="1115" y="1336"/>
                    <a:pt x="1115" y="1336"/>
                  </a:cubicBezTo>
                  <a:cubicBezTo>
                    <a:pt x="1099" y="1328"/>
                    <a:pt x="1099" y="1321"/>
                    <a:pt x="1099" y="1297"/>
                  </a:cubicBezTo>
                  <a:cubicBezTo>
                    <a:pt x="1107" y="1289"/>
                    <a:pt x="1107" y="1281"/>
                    <a:pt x="1107" y="1273"/>
                  </a:cubicBezTo>
                  <a:cubicBezTo>
                    <a:pt x="1107" y="1265"/>
                    <a:pt x="1115" y="1257"/>
                    <a:pt x="1115" y="124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49" y="8"/>
                    <a:pt x="941" y="8"/>
                    <a:pt x="933" y="8"/>
                  </a:cubicBez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9" y="119"/>
                    <a:pt x="166" y="166"/>
                    <a:pt x="111" y="166"/>
                  </a:cubicBezTo>
                  <a:cubicBezTo>
                    <a:pt x="79" y="166"/>
                    <a:pt x="55" y="158"/>
                    <a:pt x="32" y="14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0" name="Freeform 785"/>
            <p:cNvSpPr>
              <a:spLocks noChangeArrowheads="1"/>
            </p:cNvSpPr>
            <p:nvPr/>
          </p:nvSpPr>
          <p:spPr bwMode="auto">
            <a:xfrm>
              <a:off x="19577502" y="6029194"/>
              <a:ext cx="832630" cy="948597"/>
            </a:xfrm>
            <a:custGeom>
              <a:avLst/>
              <a:gdLst>
                <a:gd name="T0" fmla="*/ 1550 w 1582"/>
                <a:gd name="T1" fmla="*/ 720 h 1804"/>
                <a:gd name="T2" fmla="*/ 1550 w 1582"/>
                <a:gd name="T3" fmla="*/ 720 h 1804"/>
                <a:gd name="T4" fmla="*/ 1542 w 1582"/>
                <a:gd name="T5" fmla="*/ 648 h 1804"/>
                <a:gd name="T6" fmla="*/ 1565 w 1582"/>
                <a:gd name="T7" fmla="*/ 641 h 1804"/>
                <a:gd name="T8" fmla="*/ 1447 w 1582"/>
                <a:gd name="T9" fmla="*/ 0 h 1804"/>
                <a:gd name="T10" fmla="*/ 1186 w 1582"/>
                <a:gd name="T11" fmla="*/ 190 h 1804"/>
                <a:gd name="T12" fmla="*/ 1052 w 1582"/>
                <a:gd name="T13" fmla="*/ 309 h 1804"/>
                <a:gd name="T14" fmla="*/ 925 w 1582"/>
                <a:gd name="T15" fmla="*/ 332 h 1804"/>
                <a:gd name="T16" fmla="*/ 791 w 1582"/>
                <a:gd name="T17" fmla="*/ 380 h 1804"/>
                <a:gd name="T18" fmla="*/ 728 w 1582"/>
                <a:gd name="T19" fmla="*/ 364 h 1804"/>
                <a:gd name="T20" fmla="*/ 672 w 1582"/>
                <a:gd name="T21" fmla="*/ 388 h 1804"/>
                <a:gd name="T22" fmla="*/ 657 w 1582"/>
                <a:gd name="T23" fmla="*/ 364 h 1804"/>
                <a:gd name="T24" fmla="*/ 712 w 1582"/>
                <a:gd name="T25" fmla="*/ 348 h 1804"/>
                <a:gd name="T26" fmla="*/ 672 w 1582"/>
                <a:gd name="T27" fmla="*/ 332 h 1804"/>
                <a:gd name="T28" fmla="*/ 641 w 1582"/>
                <a:gd name="T29" fmla="*/ 340 h 1804"/>
                <a:gd name="T30" fmla="*/ 577 w 1582"/>
                <a:gd name="T31" fmla="*/ 317 h 1804"/>
                <a:gd name="T32" fmla="*/ 506 w 1582"/>
                <a:gd name="T33" fmla="*/ 285 h 1804"/>
                <a:gd name="T34" fmla="*/ 459 w 1582"/>
                <a:gd name="T35" fmla="*/ 261 h 1804"/>
                <a:gd name="T36" fmla="*/ 0 w 1582"/>
                <a:gd name="T37" fmla="*/ 356 h 1804"/>
                <a:gd name="T38" fmla="*/ 0 w 1582"/>
                <a:gd name="T39" fmla="*/ 356 h 1804"/>
                <a:gd name="T40" fmla="*/ 151 w 1582"/>
                <a:gd name="T41" fmla="*/ 1574 h 1804"/>
                <a:gd name="T42" fmla="*/ 166 w 1582"/>
                <a:gd name="T43" fmla="*/ 1558 h 1804"/>
                <a:gd name="T44" fmla="*/ 253 w 1582"/>
                <a:gd name="T45" fmla="*/ 1565 h 1804"/>
                <a:gd name="T46" fmla="*/ 317 w 1582"/>
                <a:gd name="T47" fmla="*/ 1574 h 1804"/>
                <a:gd name="T48" fmla="*/ 364 w 1582"/>
                <a:gd name="T49" fmla="*/ 1645 h 1804"/>
                <a:gd name="T50" fmla="*/ 419 w 1582"/>
                <a:gd name="T51" fmla="*/ 1700 h 1804"/>
                <a:gd name="T52" fmla="*/ 530 w 1582"/>
                <a:gd name="T53" fmla="*/ 1700 h 1804"/>
                <a:gd name="T54" fmla="*/ 617 w 1582"/>
                <a:gd name="T55" fmla="*/ 1755 h 1804"/>
                <a:gd name="T56" fmla="*/ 664 w 1582"/>
                <a:gd name="T57" fmla="*/ 1708 h 1804"/>
                <a:gd name="T58" fmla="*/ 728 w 1582"/>
                <a:gd name="T59" fmla="*/ 1732 h 1804"/>
                <a:gd name="T60" fmla="*/ 759 w 1582"/>
                <a:gd name="T61" fmla="*/ 1716 h 1804"/>
                <a:gd name="T62" fmla="*/ 783 w 1582"/>
                <a:gd name="T63" fmla="*/ 1708 h 1804"/>
                <a:gd name="T64" fmla="*/ 807 w 1582"/>
                <a:gd name="T65" fmla="*/ 1684 h 1804"/>
                <a:gd name="T66" fmla="*/ 830 w 1582"/>
                <a:gd name="T67" fmla="*/ 1676 h 1804"/>
                <a:gd name="T68" fmla="*/ 854 w 1582"/>
                <a:gd name="T69" fmla="*/ 1652 h 1804"/>
                <a:gd name="T70" fmla="*/ 870 w 1582"/>
                <a:gd name="T71" fmla="*/ 1668 h 1804"/>
                <a:gd name="T72" fmla="*/ 870 w 1582"/>
                <a:gd name="T73" fmla="*/ 1676 h 1804"/>
                <a:gd name="T74" fmla="*/ 894 w 1582"/>
                <a:gd name="T75" fmla="*/ 1700 h 1804"/>
                <a:gd name="T76" fmla="*/ 910 w 1582"/>
                <a:gd name="T77" fmla="*/ 1724 h 1804"/>
                <a:gd name="T78" fmla="*/ 965 w 1582"/>
                <a:gd name="T79" fmla="*/ 1747 h 1804"/>
                <a:gd name="T80" fmla="*/ 981 w 1582"/>
                <a:gd name="T81" fmla="*/ 1771 h 1804"/>
                <a:gd name="T82" fmla="*/ 1012 w 1582"/>
                <a:gd name="T83" fmla="*/ 1803 h 1804"/>
                <a:gd name="T84" fmla="*/ 1060 w 1582"/>
                <a:gd name="T85" fmla="*/ 1787 h 1804"/>
                <a:gd name="T86" fmla="*/ 1083 w 1582"/>
                <a:gd name="T87" fmla="*/ 1739 h 1804"/>
                <a:gd name="T88" fmla="*/ 1123 w 1582"/>
                <a:gd name="T89" fmla="*/ 1708 h 1804"/>
                <a:gd name="T90" fmla="*/ 1123 w 1582"/>
                <a:gd name="T91" fmla="*/ 1637 h 1804"/>
                <a:gd name="T92" fmla="*/ 1123 w 1582"/>
                <a:gd name="T93" fmla="*/ 1550 h 1804"/>
                <a:gd name="T94" fmla="*/ 1163 w 1582"/>
                <a:gd name="T95" fmla="*/ 1479 h 1804"/>
                <a:gd name="T96" fmla="*/ 1226 w 1582"/>
                <a:gd name="T97" fmla="*/ 1510 h 1804"/>
                <a:gd name="T98" fmla="*/ 1218 w 1582"/>
                <a:gd name="T99" fmla="*/ 1376 h 1804"/>
                <a:gd name="T100" fmla="*/ 1281 w 1582"/>
                <a:gd name="T101" fmla="*/ 1328 h 1804"/>
                <a:gd name="T102" fmla="*/ 1305 w 1582"/>
                <a:gd name="T103" fmla="*/ 1257 h 1804"/>
                <a:gd name="T104" fmla="*/ 1360 w 1582"/>
                <a:gd name="T105" fmla="*/ 1265 h 1804"/>
                <a:gd name="T106" fmla="*/ 1423 w 1582"/>
                <a:gd name="T107" fmla="*/ 1257 h 1804"/>
                <a:gd name="T108" fmla="*/ 1502 w 1582"/>
                <a:gd name="T109" fmla="*/ 1154 h 1804"/>
                <a:gd name="T110" fmla="*/ 1510 w 1582"/>
                <a:gd name="T111" fmla="*/ 1012 h 1804"/>
                <a:gd name="T112" fmla="*/ 1550 w 1582"/>
                <a:gd name="T113" fmla="*/ 957 h 1804"/>
                <a:gd name="T114" fmla="*/ 1550 w 1582"/>
                <a:gd name="T115" fmla="*/ 830 h 1804"/>
                <a:gd name="T116" fmla="*/ 1565 w 1582"/>
                <a:gd name="T117" fmla="*/ 799 h 1804"/>
                <a:gd name="T118" fmla="*/ 1550 w 1582"/>
                <a:gd name="T119" fmla="*/ 72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82" h="1804">
                  <a:moveTo>
                    <a:pt x="1550" y="720"/>
                  </a:moveTo>
                  <a:lnTo>
                    <a:pt x="1550" y="720"/>
                  </a:lnTo>
                  <a:cubicBezTo>
                    <a:pt x="1550" y="696"/>
                    <a:pt x="1542" y="664"/>
                    <a:pt x="1542" y="648"/>
                  </a:cubicBezTo>
                  <a:cubicBezTo>
                    <a:pt x="1534" y="641"/>
                    <a:pt x="1550" y="633"/>
                    <a:pt x="1565" y="641"/>
                  </a:cubicBezTo>
                  <a:cubicBezTo>
                    <a:pt x="1447" y="0"/>
                    <a:pt x="1447" y="0"/>
                    <a:pt x="1447" y="0"/>
                  </a:cubicBezTo>
                  <a:cubicBezTo>
                    <a:pt x="1352" y="56"/>
                    <a:pt x="1210" y="151"/>
                    <a:pt x="1186" y="190"/>
                  </a:cubicBezTo>
                  <a:cubicBezTo>
                    <a:pt x="1154" y="230"/>
                    <a:pt x="1083" y="309"/>
                    <a:pt x="1052" y="309"/>
                  </a:cubicBezTo>
                  <a:cubicBezTo>
                    <a:pt x="1012" y="309"/>
                    <a:pt x="949" y="309"/>
                    <a:pt x="925" y="332"/>
                  </a:cubicBezTo>
                  <a:cubicBezTo>
                    <a:pt x="910" y="356"/>
                    <a:pt x="807" y="395"/>
                    <a:pt x="791" y="380"/>
                  </a:cubicBezTo>
                  <a:cubicBezTo>
                    <a:pt x="767" y="364"/>
                    <a:pt x="728" y="356"/>
                    <a:pt x="728" y="364"/>
                  </a:cubicBezTo>
                  <a:cubicBezTo>
                    <a:pt x="720" y="372"/>
                    <a:pt x="688" y="380"/>
                    <a:pt x="672" y="388"/>
                  </a:cubicBezTo>
                  <a:cubicBezTo>
                    <a:pt x="657" y="395"/>
                    <a:pt x="648" y="372"/>
                    <a:pt x="657" y="364"/>
                  </a:cubicBezTo>
                  <a:cubicBezTo>
                    <a:pt x="672" y="356"/>
                    <a:pt x="712" y="364"/>
                    <a:pt x="712" y="348"/>
                  </a:cubicBezTo>
                  <a:cubicBezTo>
                    <a:pt x="704" y="332"/>
                    <a:pt x="696" y="324"/>
                    <a:pt x="672" y="332"/>
                  </a:cubicBezTo>
                  <a:cubicBezTo>
                    <a:pt x="648" y="348"/>
                    <a:pt x="657" y="364"/>
                    <a:pt x="641" y="340"/>
                  </a:cubicBezTo>
                  <a:cubicBezTo>
                    <a:pt x="625" y="324"/>
                    <a:pt x="617" y="332"/>
                    <a:pt x="577" y="317"/>
                  </a:cubicBezTo>
                  <a:cubicBezTo>
                    <a:pt x="538" y="301"/>
                    <a:pt x="538" y="309"/>
                    <a:pt x="506" y="285"/>
                  </a:cubicBezTo>
                  <a:cubicBezTo>
                    <a:pt x="483" y="277"/>
                    <a:pt x="459" y="285"/>
                    <a:pt x="459" y="261"/>
                  </a:cubicBezTo>
                  <a:cubicBezTo>
                    <a:pt x="332" y="301"/>
                    <a:pt x="16" y="380"/>
                    <a:pt x="0" y="356"/>
                  </a:cubicBezTo>
                  <a:lnTo>
                    <a:pt x="0" y="356"/>
                  </a:lnTo>
                  <a:cubicBezTo>
                    <a:pt x="151" y="1574"/>
                    <a:pt x="151" y="1574"/>
                    <a:pt x="151" y="1574"/>
                  </a:cubicBezTo>
                  <a:cubicBezTo>
                    <a:pt x="151" y="1558"/>
                    <a:pt x="158" y="1558"/>
                    <a:pt x="166" y="1558"/>
                  </a:cubicBezTo>
                  <a:cubicBezTo>
                    <a:pt x="198" y="1558"/>
                    <a:pt x="222" y="1558"/>
                    <a:pt x="253" y="1565"/>
                  </a:cubicBezTo>
                  <a:cubicBezTo>
                    <a:pt x="285" y="1574"/>
                    <a:pt x="293" y="1542"/>
                    <a:pt x="317" y="1574"/>
                  </a:cubicBezTo>
                  <a:cubicBezTo>
                    <a:pt x="340" y="1613"/>
                    <a:pt x="340" y="1629"/>
                    <a:pt x="364" y="1645"/>
                  </a:cubicBezTo>
                  <a:cubicBezTo>
                    <a:pt x="388" y="1660"/>
                    <a:pt x="372" y="1700"/>
                    <a:pt x="419" y="1700"/>
                  </a:cubicBezTo>
                  <a:cubicBezTo>
                    <a:pt x="467" y="1708"/>
                    <a:pt x="514" y="1684"/>
                    <a:pt x="530" y="1700"/>
                  </a:cubicBezTo>
                  <a:cubicBezTo>
                    <a:pt x="546" y="1724"/>
                    <a:pt x="593" y="1763"/>
                    <a:pt x="617" y="1755"/>
                  </a:cubicBezTo>
                  <a:cubicBezTo>
                    <a:pt x="641" y="1747"/>
                    <a:pt x="633" y="1700"/>
                    <a:pt x="664" y="1708"/>
                  </a:cubicBezTo>
                  <a:cubicBezTo>
                    <a:pt x="696" y="1716"/>
                    <a:pt x="704" y="1732"/>
                    <a:pt x="728" y="1732"/>
                  </a:cubicBezTo>
                  <a:cubicBezTo>
                    <a:pt x="743" y="1732"/>
                    <a:pt x="751" y="1724"/>
                    <a:pt x="759" y="1716"/>
                  </a:cubicBezTo>
                  <a:cubicBezTo>
                    <a:pt x="759" y="1700"/>
                    <a:pt x="775" y="1700"/>
                    <a:pt x="783" y="1708"/>
                  </a:cubicBezTo>
                  <a:cubicBezTo>
                    <a:pt x="791" y="1708"/>
                    <a:pt x="799" y="1692"/>
                    <a:pt x="807" y="1684"/>
                  </a:cubicBezTo>
                  <a:lnTo>
                    <a:pt x="830" y="1676"/>
                  </a:lnTo>
                  <a:cubicBezTo>
                    <a:pt x="854" y="1652"/>
                    <a:pt x="854" y="1652"/>
                    <a:pt x="854" y="1652"/>
                  </a:cubicBezTo>
                  <a:cubicBezTo>
                    <a:pt x="870" y="1668"/>
                    <a:pt x="870" y="1668"/>
                    <a:pt x="870" y="1668"/>
                  </a:cubicBezTo>
                  <a:cubicBezTo>
                    <a:pt x="870" y="1668"/>
                    <a:pt x="870" y="1668"/>
                    <a:pt x="870" y="1676"/>
                  </a:cubicBezTo>
                  <a:cubicBezTo>
                    <a:pt x="878" y="1692"/>
                    <a:pt x="886" y="1700"/>
                    <a:pt x="894" y="1700"/>
                  </a:cubicBezTo>
                  <a:cubicBezTo>
                    <a:pt x="910" y="1708"/>
                    <a:pt x="901" y="1708"/>
                    <a:pt x="910" y="1724"/>
                  </a:cubicBezTo>
                  <a:cubicBezTo>
                    <a:pt x="925" y="1732"/>
                    <a:pt x="949" y="1739"/>
                    <a:pt x="965" y="1747"/>
                  </a:cubicBezTo>
                  <a:cubicBezTo>
                    <a:pt x="981" y="1747"/>
                    <a:pt x="981" y="1763"/>
                    <a:pt x="981" y="1771"/>
                  </a:cubicBezTo>
                  <a:cubicBezTo>
                    <a:pt x="988" y="1779"/>
                    <a:pt x="1004" y="1795"/>
                    <a:pt x="1012" y="1803"/>
                  </a:cubicBezTo>
                  <a:cubicBezTo>
                    <a:pt x="1028" y="1795"/>
                    <a:pt x="1044" y="1795"/>
                    <a:pt x="1060" y="1787"/>
                  </a:cubicBezTo>
                  <a:cubicBezTo>
                    <a:pt x="1091" y="1787"/>
                    <a:pt x="1083" y="1779"/>
                    <a:pt x="1083" y="1739"/>
                  </a:cubicBezTo>
                  <a:cubicBezTo>
                    <a:pt x="1083" y="1708"/>
                    <a:pt x="1099" y="1716"/>
                    <a:pt x="1123" y="1708"/>
                  </a:cubicBezTo>
                  <a:cubicBezTo>
                    <a:pt x="1139" y="1700"/>
                    <a:pt x="1131" y="1660"/>
                    <a:pt x="1123" y="1637"/>
                  </a:cubicBezTo>
                  <a:cubicBezTo>
                    <a:pt x="1107" y="1613"/>
                    <a:pt x="1131" y="1581"/>
                    <a:pt x="1123" y="1550"/>
                  </a:cubicBezTo>
                  <a:cubicBezTo>
                    <a:pt x="1123" y="1526"/>
                    <a:pt x="1147" y="1487"/>
                    <a:pt x="1163" y="1479"/>
                  </a:cubicBezTo>
                  <a:cubicBezTo>
                    <a:pt x="1170" y="1463"/>
                    <a:pt x="1202" y="1494"/>
                    <a:pt x="1226" y="1510"/>
                  </a:cubicBezTo>
                  <a:cubicBezTo>
                    <a:pt x="1241" y="1526"/>
                    <a:pt x="1226" y="1415"/>
                    <a:pt x="1218" y="1376"/>
                  </a:cubicBezTo>
                  <a:cubicBezTo>
                    <a:pt x="1210" y="1344"/>
                    <a:pt x="1257" y="1336"/>
                    <a:pt x="1281" y="1328"/>
                  </a:cubicBezTo>
                  <a:cubicBezTo>
                    <a:pt x="1305" y="1321"/>
                    <a:pt x="1297" y="1289"/>
                    <a:pt x="1305" y="1257"/>
                  </a:cubicBezTo>
                  <a:cubicBezTo>
                    <a:pt x="1313" y="1226"/>
                    <a:pt x="1336" y="1249"/>
                    <a:pt x="1360" y="1265"/>
                  </a:cubicBezTo>
                  <a:cubicBezTo>
                    <a:pt x="1392" y="1281"/>
                    <a:pt x="1392" y="1265"/>
                    <a:pt x="1423" y="1257"/>
                  </a:cubicBezTo>
                  <a:cubicBezTo>
                    <a:pt x="1447" y="1257"/>
                    <a:pt x="1487" y="1186"/>
                    <a:pt x="1502" y="1154"/>
                  </a:cubicBezTo>
                  <a:cubicBezTo>
                    <a:pt x="1526" y="1131"/>
                    <a:pt x="1518" y="1068"/>
                    <a:pt x="1510" y="1012"/>
                  </a:cubicBezTo>
                  <a:cubicBezTo>
                    <a:pt x="1510" y="949"/>
                    <a:pt x="1542" y="973"/>
                    <a:pt x="1550" y="957"/>
                  </a:cubicBezTo>
                  <a:cubicBezTo>
                    <a:pt x="1565" y="949"/>
                    <a:pt x="1550" y="870"/>
                    <a:pt x="1550" y="830"/>
                  </a:cubicBezTo>
                  <a:cubicBezTo>
                    <a:pt x="1542" y="791"/>
                    <a:pt x="1550" y="807"/>
                    <a:pt x="1565" y="799"/>
                  </a:cubicBezTo>
                  <a:cubicBezTo>
                    <a:pt x="1581" y="791"/>
                    <a:pt x="1558" y="751"/>
                    <a:pt x="1550" y="72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1" name="Freeform 786"/>
            <p:cNvSpPr>
              <a:spLocks noChangeArrowheads="1"/>
            </p:cNvSpPr>
            <p:nvPr/>
          </p:nvSpPr>
          <p:spPr bwMode="auto">
            <a:xfrm>
              <a:off x="19572864" y="6024555"/>
              <a:ext cx="837269" cy="953235"/>
            </a:xfrm>
            <a:custGeom>
              <a:avLst/>
              <a:gdLst>
                <a:gd name="T0" fmla="*/ 989 w 1590"/>
                <a:gd name="T1" fmla="*/ 1787 h 1812"/>
                <a:gd name="T2" fmla="*/ 909 w 1590"/>
                <a:gd name="T3" fmla="*/ 1716 h 1812"/>
                <a:gd name="T4" fmla="*/ 862 w 1590"/>
                <a:gd name="T5" fmla="*/ 1668 h 1812"/>
                <a:gd name="T6" fmla="*/ 783 w 1590"/>
                <a:gd name="T7" fmla="*/ 1716 h 1812"/>
                <a:gd name="T8" fmla="*/ 672 w 1590"/>
                <a:gd name="T9" fmla="*/ 1716 h 1812"/>
                <a:gd name="T10" fmla="*/ 617 w 1590"/>
                <a:gd name="T11" fmla="*/ 1763 h 1812"/>
                <a:gd name="T12" fmla="*/ 443 w 1590"/>
                <a:gd name="T13" fmla="*/ 1716 h 1812"/>
                <a:gd name="T14" fmla="*/ 340 w 1590"/>
                <a:gd name="T15" fmla="*/ 1613 h 1812"/>
                <a:gd name="T16" fmla="*/ 269 w 1590"/>
                <a:gd name="T17" fmla="*/ 1582 h 1812"/>
                <a:gd name="T18" fmla="*/ 159 w 1590"/>
                <a:gd name="T19" fmla="*/ 1582 h 1812"/>
                <a:gd name="T20" fmla="*/ 8 w 1590"/>
                <a:gd name="T21" fmla="*/ 356 h 1812"/>
                <a:gd name="T22" fmla="*/ 475 w 1590"/>
                <a:gd name="T23" fmla="*/ 269 h 1812"/>
                <a:gd name="T24" fmla="*/ 554 w 1590"/>
                <a:gd name="T25" fmla="*/ 309 h 1812"/>
                <a:gd name="T26" fmla="*/ 656 w 1590"/>
                <a:gd name="T27" fmla="*/ 356 h 1812"/>
                <a:gd name="T28" fmla="*/ 720 w 1590"/>
                <a:gd name="T29" fmla="*/ 356 h 1812"/>
                <a:gd name="T30" fmla="*/ 665 w 1590"/>
                <a:gd name="T31" fmla="*/ 388 h 1812"/>
                <a:gd name="T32" fmla="*/ 728 w 1590"/>
                <a:gd name="T33" fmla="*/ 372 h 1812"/>
                <a:gd name="T34" fmla="*/ 933 w 1590"/>
                <a:gd name="T35" fmla="*/ 340 h 1812"/>
                <a:gd name="T36" fmla="*/ 1463 w 1590"/>
                <a:gd name="T37" fmla="*/ 0 h 1812"/>
                <a:gd name="T38" fmla="*/ 1566 w 1590"/>
                <a:gd name="T39" fmla="*/ 649 h 1812"/>
                <a:gd name="T40" fmla="*/ 1566 w 1590"/>
                <a:gd name="T41" fmla="*/ 728 h 1812"/>
                <a:gd name="T42" fmla="*/ 1558 w 1590"/>
                <a:gd name="T43" fmla="*/ 838 h 1812"/>
                <a:gd name="T44" fmla="*/ 1526 w 1590"/>
                <a:gd name="T45" fmla="*/ 1020 h 1812"/>
                <a:gd name="T46" fmla="*/ 1408 w 1590"/>
                <a:gd name="T47" fmla="*/ 1281 h 1812"/>
                <a:gd name="T48" fmla="*/ 1329 w 1590"/>
                <a:gd name="T49" fmla="*/ 1249 h 1812"/>
                <a:gd name="T50" fmla="*/ 1273 w 1590"/>
                <a:gd name="T51" fmla="*/ 1344 h 1812"/>
                <a:gd name="T52" fmla="*/ 1234 w 1590"/>
                <a:gd name="T53" fmla="*/ 1518 h 1812"/>
                <a:gd name="T54" fmla="*/ 1131 w 1590"/>
                <a:gd name="T55" fmla="*/ 1597 h 1812"/>
                <a:gd name="T56" fmla="*/ 1115 w 1590"/>
                <a:gd name="T57" fmla="*/ 1724 h 1812"/>
                <a:gd name="T58" fmla="*/ 1020 w 1590"/>
                <a:gd name="T59" fmla="*/ 1811 h 1812"/>
                <a:gd name="T60" fmla="*/ 878 w 1590"/>
                <a:gd name="T61" fmla="*/ 1676 h 1812"/>
                <a:gd name="T62" fmla="*/ 925 w 1590"/>
                <a:gd name="T63" fmla="*/ 1732 h 1812"/>
                <a:gd name="T64" fmla="*/ 1020 w 1590"/>
                <a:gd name="T65" fmla="*/ 1803 h 1812"/>
                <a:gd name="T66" fmla="*/ 1115 w 1590"/>
                <a:gd name="T67" fmla="*/ 1716 h 1812"/>
                <a:gd name="T68" fmla="*/ 1123 w 1590"/>
                <a:gd name="T69" fmla="*/ 1597 h 1812"/>
                <a:gd name="T70" fmla="*/ 1210 w 1590"/>
                <a:gd name="T71" fmla="*/ 1502 h 1812"/>
                <a:gd name="T72" fmla="*/ 1273 w 1590"/>
                <a:gd name="T73" fmla="*/ 1336 h 1812"/>
                <a:gd name="T74" fmla="*/ 1329 w 1590"/>
                <a:gd name="T75" fmla="*/ 1242 h 1812"/>
                <a:gd name="T76" fmla="*/ 1408 w 1590"/>
                <a:gd name="T77" fmla="*/ 1273 h 1812"/>
                <a:gd name="T78" fmla="*/ 1518 w 1590"/>
                <a:gd name="T79" fmla="*/ 1020 h 1812"/>
                <a:gd name="T80" fmla="*/ 1550 w 1590"/>
                <a:gd name="T81" fmla="*/ 838 h 1812"/>
                <a:gd name="T82" fmla="*/ 1558 w 1590"/>
                <a:gd name="T83" fmla="*/ 728 h 1812"/>
                <a:gd name="T84" fmla="*/ 1566 w 1590"/>
                <a:gd name="T85" fmla="*/ 641 h 1812"/>
                <a:gd name="T86" fmla="*/ 1060 w 1590"/>
                <a:gd name="T87" fmla="*/ 325 h 1812"/>
                <a:gd name="T88" fmla="*/ 743 w 1590"/>
                <a:gd name="T89" fmla="*/ 372 h 1812"/>
                <a:gd name="T90" fmla="*/ 672 w 1590"/>
                <a:gd name="T91" fmla="*/ 403 h 1812"/>
                <a:gd name="T92" fmla="*/ 712 w 1590"/>
                <a:gd name="T93" fmla="*/ 356 h 1812"/>
                <a:gd name="T94" fmla="*/ 665 w 1590"/>
                <a:gd name="T95" fmla="*/ 356 h 1812"/>
                <a:gd name="T96" fmla="*/ 585 w 1590"/>
                <a:gd name="T97" fmla="*/ 325 h 1812"/>
                <a:gd name="T98" fmla="*/ 467 w 1590"/>
                <a:gd name="T99" fmla="*/ 277 h 1812"/>
                <a:gd name="T100" fmla="*/ 174 w 1590"/>
                <a:gd name="T101" fmla="*/ 1558 h 1812"/>
                <a:gd name="T102" fmla="*/ 285 w 1590"/>
                <a:gd name="T103" fmla="*/ 1566 h 1812"/>
                <a:gd name="T104" fmla="*/ 372 w 1590"/>
                <a:gd name="T105" fmla="*/ 1653 h 1812"/>
                <a:gd name="T106" fmla="*/ 483 w 1590"/>
                <a:gd name="T107" fmla="*/ 1700 h 1812"/>
                <a:gd name="T108" fmla="*/ 625 w 1590"/>
                <a:gd name="T109" fmla="*/ 1755 h 1812"/>
                <a:gd name="T110" fmla="*/ 712 w 1590"/>
                <a:gd name="T111" fmla="*/ 1724 h 1812"/>
                <a:gd name="T112" fmla="*/ 791 w 1590"/>
                <a:gd name="T113" fmla="*/ 1708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0" h="1812">
                  <a:moveTo>
                    <a:pt x="1020" y="1811"/>
                  </a:moveTo>
                  <a:lnTo>
                    <a:pt x="1020" y="1811"/>
                  </a:lnTo>
                  <a:lnTo>
                    <a:pt x="1020" y="1811"/>
                  </a:lnTo>
                  <a:cubicBezTo>
                    <a:pt x="1004" y="1803"/>
                    <a:pt x="989" y="1787"/>
                    <a:pt x="989" y="1787"/>
                  </a:cubicBezTo>
                  <a:cubicBezTo>
                    <a:pt x="989" y="1779"/>
                    <a:pt x="989" y="1779"/>
                    <a:pt x="981" y="1771"/>
                  </a:cubicBezTo>
                  <a:cubicBezTo>
                    <a:pt x="981" y="1763"/>
                    <a:pt x="981" y="1755"/>
                    <a:pt x="973" y="1755"/>
                  </a:cubicBezTo>
                  <a:cubicBezTo>
                    <a:pt x="941" y="1747"/>
                    <a:pt x="925" y="1740"/>
                    <a:pt x="918" y="1732"/>
                  </a:cubicBezTo>
                  <a:cubicBezTo>
                    <a:pt x="909" y="1724"/>
                    <a:pt x="909" y="1724"/>
                    <a:pt x="909" y="1716"/>
                  </a:cubicBezTo>
                  <a:cubicBezTo>
                    <a:pt x="909" y="1716"/>
                    <a:pt x="909" y="1716"/>
                    <a:pt x="902" y="1716"/>
                  </a:cubicBezTo>
                  <a:cubicBezTo>
                    <a:pt x="894" y="1708"/>
                    <a:pt x="878" y="1700"/>
                    <a:pt x="878" y="1692"/>
                  </a:cubicBezTo>
                  <a:cubicBezTo>
                    <a:pt x="870" y="1684"/>
                    <a:pt x="870" y="1676"/>
                    <a:pt x="870" y="1676"/>
                  </a:cubicBezTo>
                  <a:cubicBezTo>
                    <a:pt x="862" y="1668"/>
                    <a:pt x="862" y="1668"/>
                    <a:pt x="862" y="1668"/>
                  </a:cubicBezTo>
                  <a:cubicBezTo>
                    <a:pt x="838" y="1684"/>
                    <a:pt x="838" y="1684"/>
                    <a:pt x="838" y="1684"/>
                  </a:cubicBezTo>
                  <a:cubicBezTo>
                    <a:pt x="831" y="1692"/>
                    <a:pt x="815" y="1692"/>
                    <a:pt x="815" y="1700"/>
                  </a:cubicBezTo>
                  <a:cubicBezTo>
                    <a:pt x="807" y="1716"/>
                    <a:pt x="799" y="1716"/>
                    <a:pt x="791" y="1716"/>
                  </a:cubicBezTo>
                  <a:lnTo>
                    <a:pt x="783" y="1716"/>
                  </a:lnTo>
                  <a:cubicBezTo>
                    <a:pt x="775" y="1716"/>
                    <a:pt x="767" y="1716"/>
                    <a:pt x="767" y="1724"/>
                  </a:cubicBezTo>
                  <a:cubicBezTo>
                    <a:pt x="767" y="1732"/>
                    <a:pt x="751" y="1740"/>
                    <a:pt x="736" y="1740"/>
                  </a:cubicBezTo>
                  <a:cubicBezTo>
                    <a:pt x="720" y="1740"/>
                    <a:pt x="712" y="1740"/>
                    <a:pt x="704" y="1732"/>
                  </a:cubicBezTo>
                  <a:cubicBezTo>
                    <a:pt x="696" y="1732"/>
                    <a:pt x="688" y="1724"/>
                    <a:pt x="672" y="1716"/>
                  </a:cubicBezTo>
                  <a:lnTo>
                    <a:pt x="665" y="1716"/>
                  </a:lnTo>
                  <a:cubicBezTo>
                    <a:pt x="656" y="1716"/>
                    <a:pt x="656" y="1724"/>
                    <a:pt x="649" y="1740"/>
                  </a:cubicBezTo>
                  <a:cubicBezTo>
                    <a:pt x="641" y="1747"/>
                    <a:pt x="641" y="1763"/>
                    <a:pt x="625" y="1763"/>
                  </a:cubicBezTo>
                  <a:cubicBezTo>
                    <a:pt x="625" y="1763"/>
                    <a:pt x="625" y="1763"/>
                    <a:pt x="617" y="1763"/>
                  </a:cubicBezTo>
                  <a:cubicBezTo>
                    <a:pt x="593" y="1763"/>
                    <a:pt x="546" y="1732"/>
                    <a:pt x="538" y="1708"/>
                  </a:cubicBezTo>
                  <a:cubicBezTo>
                    <a:pt x="530" y="1708"/>
                    <a:pt x="522" y="1708"/>
                    <a:pt x="514" y="1708"/>
                  </a:cubicBezTo>
                  <a:cubicBezTo>
                    <a:pt x="506" y="1708"/>
                    <a:pt x="498" y="1708"/>
                    <a:pt x="491" y="1708"/>
                  </a:cubicBezTo>
                  <a:cubicBezTo>
                    <a:pt x="475" y="1716"/>
                    <a:pt x="459" y="1716"/>
                    <a:pt x="443" y="1716"/>
                  </a:cubicBezTo>
                  <a:cubicBezTo>
                    <a:pt x="435" y="1716"/>
                    <a:pt x="427" y="1716"/>
                    <a:pt x="427" y="1716"/>
                  </a:cubicBezTo>
                  <a:cubicBezTo>
                    <a:pt x="396" y="1708"/>
                    <a:pt x="388" y="1692"/>
                    <a:pt x="380" y="1676"/>
                  </a:cubicBezTo>
                  <a:cubicBezTo>
                    <a:pt x="380" y="1668"/>
                    <a:pt x="380" y="1660"/>
                    <a:pt x="372" y="1653"/>
                  </a:cubicBezTo>
                  <a:cubicBezTo>
                    <a:pt x="356" y="1645"/>
                    <a:pt x="348" y="1637"/>
                    <a:pt x="340" y="1613"/>
                  </a:cubicBezTo>
                  <a:cubicBezTo>
                    <a:pt x="332" y="1605"/>
                    <a:pt x="325" y="1597"/>
                    <a:pt x="317" y="1582"/>
                  </a:cubicBezTo>
                  <a:cubicBezTo>
                    <a:pt x="309" y="1573"/>
                    <a:pt x="301" y="1573"/>
                    <a:pt x="301" y="1573"/>
                  </a:cubicBezTo>
                  <a:lnTo>
                    <a:pt x="293" y="1573"/>
                  </a:lnTo>
                  <a:cubicBezTo>
                    <a:pt x="285" y="1573"/>
                    <a:pt x="277" y="1582"/>
                    <a:pt x="269" y="1582"/>
                  </a:cubicBezTo>
                  <a:lnTo>
                    <a:pt x="261" y="1582"/>
                  </a:lnTo>
                  <a:cubicBezTo>
                    <a:pt x="230" y="1573"/>
                    <a:pt x="206" y="1566"/>
                    <a:pt x="174" y="1566"/>
                  </a:cubicBezTo>
                  <a:lnTo>
                    <a:pt x="174" y="1566"/>
                  </a:lnTo>
                  <a:cubicBezTo>
                    <a:pt x="166" y="1566"/>
                    <a:pt x="159" y="1573"/>
                    <a:pt x="159" y="1582"/>
                  </a:cubicBezTo>
                  <a:cubicBezTo>
                    <a:pt x="151" y="1589"/>
                    <a:pt x="151" y="1589"/>
                    <a:pt x="151" y="1589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8" y="356"/>
                    <a:pt x="8" y="356"/>
                    <a:pt x="8" y="356"/>
                  </a:cubicBezTo>
                  <a:lnTo>
                    <a:pt x="8" y="356"/>
                  </a:lnTo>
                  <a:cubicBezTo>
                    <a:pt x="8" y="364"/>
                    <a:pt x="8" y="364"/>
                    <a:pt x="8" y="364"/>
                  </a:cubicBezTo>
                  <a:cubicBezTo>
                    <a:pt x="8" y="364"/>
                    <a:pt x="16" y="364"/>
                    <a:pt x="24" y="364"/>
                  </a:cubicBezTo>
                  <a:cubicBezTo>
                    <a:pt x="103" y="364"/>
                    <a:pt x="356" y="301"/>
                    <a:pt x="467" y="269"/>
                  </a:cubicBezTo>
                  <a:cubicBezTo>
                    <a:pt x="475" y="269"/>
                    <a:pt x="475" y="269"/>
                    <a:pt x="475" y="269"/>
                  </a:cubicBezTo>
                  <a:cubicBezTo>
                    <a:pt x="475" y="277"/>
                    <a:pt x="475" y="277"/>
                    <a:pt x="475" y="277"/>
                  </a:cubicBezTo>
                  <a:cubicBezTo>
                    <a:pt x="467" y="277"/>
                    <a:pt x="475" y="277"/>
                    <a:pt x="491" y="285"/>
                  </a:cubicBezTo>
                  <a:cubicBezTo>
                    <a:pt x="498" y="285"/>
                    <a:pt x="506" y="285"/>
                    <a:pt x="522" y="293"/>
                  </a:cubicBezTo>
                  <a:cubicBezTo>
                    <a:pt x="538" y="301"/>
                    <a:pt x="546" y="301"/>
                    <a:pt x="554" y="309"/>
                  </a:cubicBezTo>
                  <a:cubicBezTo>
                    <a:pt x="562" y="309"/>
                    <a:pt x="570" y="309"/>
                    <a:pt x="585" y="317"/>
                  </a:cubicBezTo>
                  <a:cubicBezTo>
                    <a:pt x="601" y="325"/>
                    <a:pt x="609" y="325"/>
                    <a:pt x="617" y="325"/>
                  </a:cubicBezTo>
                  <a:cubicBezTo>
                    <a:pt x="633" y="332"/>
                    <a:pt x="641" y="332"/>
                    <a:pt x="649" y="348"/>
                  </a:cubicBezTo>
                  <a:cubicBezTo>
                    <a:pt x="656" y="356"/>
                    <a:pt x="656" y="356"/>
                    <a:pt x="656" y="356"/>
                  </a:cubicBezTo>
                  <a:cubicBezTo>
                    <a:pt x="656" y="356"/>
                    <a:pt x="656" y="356"/>
                    <a:pt x="665" y="348"/>
                  </a:cubicBezTo>
                  <a:cubicBezTo>
                    <a:pt x="665" y="348"/>
                    <a:pt x="672" y="340"/>
                    <a:pt x="680" y="340"/>
                  </a:cubicBezTo>
                  <a:cubicBezTo>
                    <a:pt x="688" y="332"/>
                    <a:pt x="688" y="332"/>
                    <a:pt x="696" y="332"/>
                  </a:cubicBezTo>
                  <a:cubicBezTo>
                    <a:pt x="712" y="332"/>
                    <a:pt x="712" y="340"/>
                    <a:pt x="720" y="356"/>
                  </a:cubicBezTo>
                  <a:lnTo>
                    <a:pt x="720" y="364"/>
                  </a:lnTo>
                  <a:cubicBezTo>
                    <a:pt x="712" y="372"/>
                    <a:pt x="704" y="372"/>
                    <a:pt x="688" y="372"/>
                  </a:cubicBezTo>
                  <a:cubicBezTo>
                    <a:pt x="680" y="372"/>
                    <a:pt x="672" y="372"/>
                    <a:pt x="672" y="380"/>
                  </a:cubicBezTo>
                  <a:cubicBezTo>
                    <a:pt x="665" y="380"/>
                    <a:pt x="665" y="380"/>
                    <a:pt x="665" y="388"/>
                  </a:cubicBezTo>
                  <a:lnTo>
                    <a:pt x="672" y="396"/>
                  </a:lnTo>
                  <a:cubicBezTo>
                    <a:pt x="680" y="396"/>
                    <a:pt x="680" y="396"/>
                    <a:pt x="680" y="396"/>
                  </a:cubicBezTo>
                  <a:cubicBezTo>
                    <a:pt x="688" y="388"/>
                    <a:pt x="696" y="388"/>
                    <a:pt x="704" y="380"/>
                  </a:cubicBezTo>
                  <a:cubicBezTo>
                    <a:pt x="712" y="380"/>
                    <a:pt x="728" y="372"/>
                    <a:pt x="728" y="372"/>
                  </a:cubicBezTo>
                  <a:cubicBezTo>
                    <a:pt x="728" y="372"/>
                    <a:pt x="736" y="364"/>
                    <a:pt x="743" y="364"/>
                  </a:cubicBezTo>
                  <a:cubicBezTo>
                    <a:pt x="759" y="364"/>
                    <a:pt x="783" y="372"/>
                    <a:pt x="799" y="388"/>
                  </a:cubicBezTo>
                  <a:lnTo>
                    <a:pt x="807" y="388"/>
                  </a:lnTo>
                  <a:cubicBezTo>
                    <a:pt x="846" y="388"/>
                    <a:pt x="918" y="356"/>
                    <a:pt x="933" y="340"/>
                  </a:cubicBezTo>
                  <a:cubicBezTo>
                    <a:pt x="957" y="317"/>
                    <a:pt x="1012" y="317"/>
                    <a:pt x="1060" y="317"/>
                  </a:cubicBezTo>
                  <a:cubicBezTo>
                    <a:pt x="1091" y="317"/>
                    <a:pt x="1155" y="245"/>
                    <a:pt x="1194" y="190"/>
                  </a:cubicBezTo>
                  <a:cubicBezTo>
                    <a:pt x="1218" y="159"/>
                    <a:pt x="1352" y="64"/>
                    <a:pt x="1455" y="8"/>
                  </a:cubicBezTo>
                  <a:cubicBezTo>
                    <a:pt x="1463" y="0"/>
                    <a:pt x="1463" y="0"/>
                    <a:pt x="1463" y="0"/>
                  </a:cubicBezTo>
                  <a:cubicBezTo>
                    <a:pt x="1463" y="8"/>
                    <a:pt x="1463" y="8"/>
                    <a:pt x="1463" y="8"/>
                  </a:cubicBezTo>
                  <a:cubicBezTo>
                    <a:pt x="1582" y="649"/>
                    <a:pt x="1582" y="649"/>
                    <a:pt x="1582" y="649"/>
                  </a:cubicBezTo>
                  <a:cubicBezTo>
                    <a:pt x="1573" y="649"/>
                    <a:pt x="1573" y="649"/>
                    <a:pt x="1573" y="649"/>
                  </a:cubicBezTo>
                  <a:cubicBezTo>
                    <a:pt x="1573" y="649"/>
                    <a:pt x="1573" y="649"/>
                    <a:pt x="1566" y="649"/>
                  </a:cubicBezTo>
                  <a:cubicBezTo>
                    <a:pt x="1558" y="649"/>
                    <a:pt x="1550" y="649"/>
                    <a:pt x="1550" y="656"/>
                  </a:cubicBezTo>
                  <a:lnTo>
                    <a:pt x="1550" y="656"/>
                  </a:lnTo>
                  <a:cubicBezTo>
                    <a:pt x="1550" y="665"/>
                    <a:pt x="1558" y="672"/>
                    <a:pt x="1558" y="688"/>
                  </a:cubicBezTo>
                  <a:cubicBezTo>
                    <a:pt x="1558" y="704"/>
                    <a:pt x="1566" y="712"/>
                    <a:pt x="1566" y="728"/>
                  </a:cubicBezTo>
                  <a:cubicBezTo>
                    <a:pt x="1566" y="736"/>
                    <a:pt x="1573" y="751"/>
                    <a:pt x="1573" y="759"/>
                  </a:cubicBezTo>
                  <a:cubicBezTo>
                    <a:pt x="1582" y="783"/>
                    <a:pt x="1589" y="799"/>
                    <a:pt x="1573" y="807"/>
                  </a:cubicBezTo>
                  <a:lnTo>
                    <a:pt x="1566" y="807"/>
                  </a:lnTo>
                  <a:cubicBezTo>
                    <a:pt x="1558" y="815"/>
                    <a:pt x="1558" y="815"/>
                    <a:pt x="1558" y="838"/>
                  </a:cubicBezTo>
                  <a:cubicBezTo>
                    <a:pt x="1558" y="846"/>
                    <a:pt x="1558" y="862"/>
                    <a:pt x="1566" y="878"/>
                  </a:cubicBezTo>
                  <a:cubicBezTo>
                    <a:pt x="1566" y="925"/>
                    <a:pt x="1573" y="957"/>
                    <a:pt x="1566" y="973"/>
                  </a:cubicBezTo>
                  <a:cubicBezTo>
                    <a:pt x="1558" y="973"/>
                    <a:pt x="1550" y="973"/>
                    <a:pt x="1542" y="981"/>
                  </a:cubicBezTo>
                  <a:cubicBezTo>
                    <a:pt x="1534" y="981"/>
                    <a:pt x="1518" y="981"/>
                    <a:pt x="1526" y="1020"/>
                  </a:cubicBezTo>
                  <a:cubicBezTo>
                    <a:pt x="1534" y="1083"/>
                    <a:pt x="1534" y="1139"/>
                    <a:pt x="1518" y="1170"/>
                  </a:cubicBezTo>
                  <a:cubicBezTo>
                    <a:pt x="1510" y="1178"/>
                    <a:pt x="1502" y="1186"/>
                    <a:pt x="1495" y="1202"/>
                  </a:cubicBezTo>
                  <a:cubicBezTo>
                    <a:pt x="1471" y="1234"/>
                    <a:pt x="1455" y="1265"/>
                    <a:pt x="1431" y="1273"/>
                  </a:cubicBezTo>
                  <a:cubicBezTo>
                    <a:pt x="1423" y="1273"/>
                    <a:pt x="1415" y="1273"/>
                    <a:pt x="1408" y="1281"/>
                  </a:cubicBezTo>
                  <a:cubicBezTo>
                    <a:pt x="1408" y="1281"/>
                    <a:pt x="1400" y="1281"/>
                    <a:pt x="1392" y="1281"/>
                  </a:cubicBezTo>
                  <a:cubicBezTo>
                    <a:pt x="1384" y="1281"/>
                    <a:pt x="1376" y="1281"/>
                    <a:pt x="1368" y="1273"/>
                  </a:cubicBezTo>
                  <a:cubicBezTo>
                    <a:pt x="1368" y="1273"/>
                    <a:pt x="1360" y="1273"/>
                    <a:pt x="1360" y="1265"/>
                  </a:cubicBezTo>
                  <a:cubicBezTo>
                    <a:pt x="1344" y="1257"/>
                    <a:pt x="1336" y="1249"/>
                    <a:pt x="1329" y="1249"/>
                  </a:cubicBezTo>
                  <a:cubicBezTo>
                    <a:pt x="1329" y="1249"/>
                    <a:pt x="1321" y="1249"/>
                    <a:pt x="1321" y="1265"/>
                  </a:cubicBezTo>
                  <a:cubicBezTo>
                    <a:pt x="1321" y="1273"/>
                    <a:pt x="1313" y="1281"/>
                    <a:pt x="1313" y="1289"/>
                  </a:cubicBezTo>
                  <a:cubicBezTo>
                    <a:pt x="1313" y="1313"/>
                    <a:pt x="1313" y="1329"/>
                    <a:pt x="1289" y="1336"/>
                  </a:cubicBezTo>
                  <a:cubicBezTo>
                    <a:pt x="1289" y="1344"/>
                    <a:pt x="1281" y="1344"/>
                    <a:pt x="1273" y="1344"/>
                  </a:cubicBezTo>
                  <a:cubicBezTo>
                    <a:pt x="1249" y="1360"/>
                    <a:pt x="1226" y="1368"/>
                    <a:pt x="1234" y="1384"/>
                  </a:cubicBezTo>
                  <a:cubicBezTo>
                    <a:pt x="1242" y="1415"/>
                    <a:pt x="1249" y="1502"/>
                    <a:pt x="1242" y="1518"/>
                  </a:cubicBezTo>
                  <a:cubicBezTo>
                    <a:pt x="1242" y="1526"/>
                    <a:pt x="1234" y="1526"/>
                    <a:pt x="1234" y="1526"/>
                  </a:cubicBezTo>
                  <a:cubicBezTo>
                    <a:pt x="1234" y="1526"/>
                    <a:pt x="1234" y="1526"/>
                    <a:pt x="1234" y="1518"/>
                  </a:cubicBezTo>
                  <a:cubicBezTo>
                    <a:pt x="1226" y="1518"/>
                    <a:pt x="1218" y="1510"/>
                    <a:pt x="1210" y="1502"/>
                  </a:cubicBezTo>
                  <a:cubicBezTo>
                    <a:pt x="1194" y="1495"/>
                    <a:pt x="1178" y="1479"/>
                    <a:pt x="1171" y="1487"/>
                  </a:cubicBezTo>
                  <a:cubicBezTo>
                    <a:pt x="1155" y="1495"/>
                    <a:pt x="1139" y="1534"/>
                    <a:pt x="1139" y="1558"/>
                  </a:cubicBezTo>
                  <a:cubicBezTo>
                    <a:pt x="1139" y="1573"/>
                    <a:pt x="1139" y="1589"/>
                    <a:pt x="1131" y="1597"/>
                  </a:cubicBezTo>
                  <a:cubicBezTo>
                    <a:pt x="1131" y="1613"/>
                    <a:pt x="1123" y="1629"/>
                    <a:pt x="1131" y="1645"/>
                  </a:cubicBezTo>
                  <a:cubicBezTo>
                    <a:pt x="1139" y="1653"/>
                    <a:pt x="1147" y="1684"/>
                    <a:pt x="1139" y="1708"/>
                  </a:cubicBezTo>
                  <a:cubicBezTo>
                    <a:pt x="1139" y="1716"/>
                    <a:pt x="1131" y="1716"/>
                    <a:pt x="1131" y="1716"/>
                  </a:cubicBezTo>
                  <a:cubicBezTo>
                    <a:pt x="1123" y="1724"/>
                    <a:pt x="1115" y="1724"/>
                    <a:pt x="1115" y="1724"/>
                  </a:cubicBezTo>
                  <a:cubicBezTo>
                    <a:pt x="1099" y="1724"/>
                    <a:pt x="1099" y="1724"/>
                    <a:pt x="1099" y="1747"/>
                  </a:cubicBezTo>
                  <a:cubicBezTo>
                    <a:pt x="1099" y="1755"/>
                    <a:pt x="1099" y="1755"/>
                    <a:pt x="1099" y="1755"/>
                  </a:cubicBezTo>
                  <a:cubicBezTo>
                    <a:pt x="1099" y="1787"/>
                    <a:pt x="1099" y="1795"/>
                    <a:pt x="1068" y="1803"/>
                  </a:cubicBezTo>
                  <a:cubicBezTo>
                    <a:pt x="1052" y="1803"/>
                    <a:pt x="1036" y="1811"/>
                    <a:pt x="1020" y="1811"/>
                  </a:cubicBezTo>
                  <a:close/>
                  <a:moveTo>
                    <a:pt x="862" y="1660"/>
                  </a:moveTo>
                  <a:lnTo>
                    <a:pt x="862" y="1660"/>
                  </a:lnTo>
                  <a:cubicBezTo>
                    <a:pt x="878" y="1668"/>
                    <a:pt x="878" y="1668"/>
                    <a:pt x="878" y="1668"/>
                  </a:cubicBezTo>
                  <a:cubicBezTo>
                    <a:pt x="878" y="1676"/>
                    <a:pt x="878" y="1676"/>
                    <a:pt x="878" y="1676"/>
                  </a:cubicBezTo>
                  <a:cubicBezTo>
                    <a:pt x="878" y="1676"/>
                    <a:pt x="878" y="1676"/>
                    <a:pt x="886" y="1684"/>
                  </a:cubicBezTo>
                  <a:cubicBezTo>
                    <a:pt x="886" y="1692"/>
                    <a:pt x="894" y="1700"/>
                    <a:pt x="902" y="1708"/>
                  </a:cubicBezTo>
                  <a:cubicBezTo>
                    <a:pt x="909" y="1708"/>
                    <a:pt x="918" y="1716"/>
                    <a:pt x="918" y="1716"/>
                  </a:cubicBezTo>
                  <a:cubicBezTo>
                    <a:pt x="918" y="1716"/>
                    <a:pt x="918" y="1724"/>
                    <a:pt x="925" y="1732"/>
                  </a:cubicBezTo>
                  <a:cubicBezTo>
                    <a:pt x="925" y="1740"/>
                    <a:pt x="949" y="1747"/>
                    <a:pt x="973" y="1747"/>
                  </a:cubicBezTo>
                  <a:cubicBezTo>
                    <a:pt x="989" y="1755"/>
                    <a:pt x="989" y="1763"/>
                    <a:pt x="989" y="1771"/>
                  </a:cubicBezTo>
                  <a:lnTo>
                    <a:pt x="996" y="1779"/>
                  </a:lnTo>
                  <a:cubicBezTo>
                    <a:pt x="996" y="1787"/>
                    <a:pt x="1004" y="1787"/>
                    <a:pt x="1020" y="1803"/>
                  </a:cubicBezTo>
                  <a:cubicBezTo>
                    <a:pt x="1036" y="1803"/>
                    <a:pt x="1052" y="1795"/>
                    <a:pt x="1068" y="1795"/>
                  </a:cubicBezTo>
                  <a:cubicBezTo>
                    <a:pt x="1091" y="1787"/>
                    <a:pt x="1091" y="1787"/>
                    <a:pt x="1091" y="1755"/>
                  </a:cubicBezTo>
                  <a:cubicBezTo>
                    <a:pt x="1091" y="1747"/>
                    <a:pt x="1091" y="1747"/>
                    <a:pt x="1091" y="1747"/>
                  </a:cubicBezTo>
                  <a:cubicBezTo>
                    <a:pt x="1091" y="1724"/>
                    <a:pt x="1099" y="1716"/>
                    <a:pt x="1115" y="1716"/>
                  </a:cubicBezTo>
                  <a:lnTo>
                    <a:pt x="1123" y="1716"/>
                  </a:lnTo>
                  <a:cubicBezTo>
                    <a:pt x="1131" y="1708"/>
                    <a:pt x="1131" y="1708"/>
                    <a:pt x="1131" y="1708"/>
                  </a:cubicBezTo>
                  <a:cubicBezTo>
                    <a:pt x="1139" y="1692"/>
                    <a:pt x="1131" y="1668"/>
                    <a:pt x="1123" y="1645"/>
                  </a:cubicBezTo>
                  <a:cubicBezTo>
                    <a:pt x="1115" y="1629"/>
                    <a:pt x="1123" y="1613"/>
                    <a:pt x="1123" y="1597"/>
                  </a:cubicBezTo>
                  <a:cubicBezTo>
                    <a:pt x="1131" y="1582"/>
                    <a:pt x="1131" y="1573"/>
                    <a:pt x="1131" y="1558"/>
                  </a:cubicBezTo>
                  <a:cubicBezTo>
                    <a:pt x="1131" y="1534"/>
                    <a:pt x="1155" y="1495"/>
                    <a:pt x="1162" y="1479"/>
                  </a:cubicBezTo>
                  <a:cubicBezTo>
                    <a:pt x="1171" y="1479"/>
                    <a:pt x="1171" y="1479"/>
                    <a:pt x="1178" y="1479"/>
                  </a:cubicBezTo>
                  <a:cubicBezTo>
                    <a:pt x="1186" y="1479"/>
                    <a:pt x="1202" y="1487"/>
                    <a:pt x="1210" y="1502"/>
                  </a:cubicBezTo>
                  <a:cubicBezTo>
                    <a:pt x="1218" y="1502"/>
                    <a:pt x="1226" y="1510"/>
                    <a:pt x="1234" y="1518"/>
                  </a:cubicBezTo>
                  <a:lnTo>
                    <a:pt x="1234" y="1518"/>
                  </a:lnTo>
                  <a:cubicBezTo>
                    <a:pt x="1242" y="1510"/>
                    <a:pt x="1234" y="1431"/>
                    <a:pt x="1226" y="1392"/>
                  </a:cubicBezTo>
                  <a:cubicBezTo>
                    <a:pt x="1218" y="1360"/>
                    <a:pt x="1249" y="1344"/>
                    <a:pt x="1273" y="1336"/>
                  </a:cubicBezTo>
                  <a:cubicBezTo>
                    <a:pt x="1273" y="1336"/>
                    <a:pt x="1281" y="1336"/>
                    <a:pt x="1289" y="1336"/>
                  </a:cubicBezTo>
                  <a:cubicBezTo>
                    <a:pt x="1305" y="1329"/>
                    <a:pt x="1305" y="1305"/>
                    <a:pt x="1305" y="1289"/>
                  </a:cubicBezTo>
                  <a:cubicBezTo>
                    <a:pt x="1305" y="1281"/>
                    <a:pt x="1313" y="1273"/>
                    <a:pt x="1313" y="1265"/>
                  </a:cubicBezTo>
                  <a:cubicBezTo>
                    <a:pt x="1313" y="1249"/>
                    <a:pt x="1321" y="1242"/>
                    <a:pt x="1329" y="1242"/>
                  </a:cubicBezTo>
                  <a:cubicBezTo>
                    <a:pt x="1336" y="1242"/>
                    <a:pt x="1344" y="1249"/>
                    <a:pt x="1360" y="1265"/>
                  </a:cubicBezTo>
                  <a:cubicBezTo>
                    <a:pt x="1368" y="1265"/>
                    <a:pt x="1368" y="1265"/>
                    <a:pt x="1376" y="1273"/>
                  </a:cubicBezTo>
                  <a:cubicBezTo>
                    <a:pt x="1376" y="1273"/>
                    <a:pt x="1384" y="1281"/>
                    <a:pt x="1392" y="1281"/>
                  </a:cubicBezTo>
                  <a:cubicBezTo>
                    <a:pt x="1400" y="1281"/>
                    <a:pt x="1400" y="1273"/>
                    <a:pt x="1408" y="1273"/>
                  </a:cubicBezTo>
                  <a:cubicBezTo>
                    <a:pt x="1415" y="1273"/>
                    <a:pt x="1423" y="1265"/>
                    <a:pt x="1431" y="1265"/>
                  </a:cubicBezTo>
                  <a:cubicBezTo>
                    <a:pt x="1447" y="1257"/>
                    <a:pt x="1471" y="1226"/>
                    <a:pt x="1487" y="1194"/>
                  </a:cubicBezTo>
                  <a:cubicBezTo>
                    <a:pt x="1495" y="1186"/>
                    <a:pt x="1502" y="1170"/>
                    <a:pt x="1510" y="1162"/>
                  </a:cubicBezTo>
                  <a:cubicBezTo>
                    <a:pt x="1534" y="1139"/>
                    <a:pt x="1526" y="1076"/>
                    <a:pt x="1518" y="1020"/>
                  </a:cubicBezTo>
                  <a:cubicBezTo>
                    <a:pt x="1510" y="981"/>
                    <a:pt x="1526" y="973"/>
                    <a:pt x="1542" y="973"/>
                  </a:cubicBezTo>
                  <a:cubicBezTo>
                    <a:pt x="1550" y="973"/>
                    <a:pt x="1558" y="965"/>
                    <a:pt x="1558" y="965"/>
                  </a:cubicBezTo>
                  <a:cubicBezTo>
                    <a:pt x="1566" y="957"/>
                    <a:pt x="1558" y="909"/>
                    <a:pt x="1558" y="878"/>
                  </a:cubicBezTo>
                  <a:cubicBezTo>
                    <a:pt x="1558" y="862"/>
                    <a:pt x="1550" y="846"/>
                    <a:pt x="1550" y="838"/>
                  </a:cubicBezTo>
                  <a:cubicBezTo>
                    <a:pt x="1550" y="807"/>
                    <a:pt x="1550" y="807"/>
                    <a:pt x="1566" y="807"/>
                  </a:cubicBezTo>
                  <a:lnTo>
                    <a:pt x="1573" y="799"/>
                  </a:lnTo>
                  <a:cubicBezTo>
                    <a:pt x="1582" y="799"/>
                    <a:pt x="1573" y="775"/>
                    <a:pt x="1566" y="759"/>
                  </a:cubicBezTo>
                  <a:cubicBezTo>
                    <a:pt x="1566" y="751"/>
                    <a:pt x="1558" y="743"/>
                    <a:pt x="1558" y="728"/>
                  </a:cubicBezTo>
                  <a:cubicBezTo>
                    <a:pt x="1558" y="720"/>
                    <a:pt x="1550" y="704"/>
                    <a:pt x="1550" y="688"/>
                  </a:cubicBezTo>
                  <a:cubicBezTo>
                    <a:pt x="1550" y="680"/>
                    <a:pt x="1542" y="665"/>
                    <a:pt x="1542" y="656"/>
                  </a:cubicBezTo>
                  <a:lnTo>
                    <a:pt x="1542" y="649"/>
                  </a:lnTo>
                  <a:cubicBezTo>
                    <a:pt x="1550" y="641"/>
                    <a:pt x="1558" y="641"/>
                    <a:pt x="1566" y="641"/>
                  </a:cubicBezTo>
                  <a:cubicBezTo>
                    <a:pt x="1573" y="641"/>
                    <a:pt x="1573" y="641"/>
                    <a:pt x="1573" y="641"/>
                  </a:cubicBezTo>
                  <a:cubicBezTo>
                    <a:pt x="1455" y="16"/>
                    <a:pt x="1455" y="16"/>
                    <a:pt x="1455" y="16"/>
                  </a:cubicBezTo>
                  <a:cubicBezTo>
                    <a:pt x="1352" y="72"/>
                    <a:pt x="1226" y="166"/>
                    <a:pt x="1194" y="198"/>
                  </a:cubicBezTo>
                  <a:cubicBezTo>
                    <a:pt x="1171" y="230"/>
                    <a:pt x="1099" y="325"/>
                    <a:pt x="1060" y="325"/>
                  </a:cubicBezTo>
                  <a:cubicBezTo>
                    <a:pt x="1036" y="325"/>
                    <a:pt x="957" y="325"/>
                    <a:pt x="941" y="340"/>
                  </a:cubicBezTo>
                  <a:cubicBezTo>
                    <a:pt x="918" y="364"/>
                    <a:pt x="846" y="396"/>
                    <a:pt x="807" y="396"/>
                  </a:cubicBezTo>
                  <a:cubicBezTo>
                    <a:pt x="799" y="396"/>
                    <a:pt x="799" y="396"/>
                    <a:pt x="791" y="388"/>
                  </a:cubicBezTo>
                  <a:cubicBezTo>
                    <a:pt x="783" y="380"/>
                    <a:pt x="759" y="372"/>
                    <a:pt x="743" y="372"/>
                  </a:cubicBezTo>
                  <a:cubicBezTo>
                    <a:pt x="736" y="372"/>
                    <a:pt x="736" y="372"/>
                    <a:pt x="736" y="372"/>
                  </a:cubicBezTo>
                  <a:cubicBezTo>
                    <a:pt x="736" y="380"/>
                    <a:pt x="728" y="388"/>
                    <a:pt x="704" y="388"/>
                  </a:cubicBezTo>
                  <a:cubicBezTo>
                    <a:pt x="696" y="396"/>
                    <a:pt x="688" y="396"/>
                    <a:pt x="680" y="396"/>
                  </a:cubicBezTo>
                  <a:cubicBezTo>
                    <a:pt x="680" y="403"/>
                    <a:pt x="680" y="403"/>
                    <a:pt x="672" y="403"/>
                  </a:cubicBezTo>
                  <a:cubicBezTo>
                    <a:pt x="665" y="403"/>
                    <a:pt x="656" y="396"/>
                    <a:pt x="656" y="388"/>
                  </a:cubicBezTo>
                  <a:cubicBezTo>
                    <a:pt x="656" y="380"/>
                    <a:pt x="656" y="372"/>
                    <a:pt x="665" y="372"/>
                  </a:cubicBezTo>
                  <a:cubicBezTo>
                    <a:pt x="672" y="364"/>
                    <a:pt x="680" y="364"/>
                    <a:pt x="688" y="364"/>
                  </a:cubicBezTo>
                  <a:cubicBezTo>
                    <a:pt x="696" y="364"/>
                    <a:pt x="712" y="364"/>
                    <a:pt x="712" y="356"/>
                  </a:cubicBezTo>
                  <a:lnTo>
                    <a:pt x="712" y="356"/>
                  </a:lnTo>
                  <a:cubicBezTo>
                    <a:pt x="712" y="348"/>
                    <a:pt x="704" y="340"/>
                    <a:pt x="696" y="340"/>
                  </a:cubicBezTo>
                  <a:cubicBezTo>
                    <a:pt x="696" y="340"/>
                    <a:pt x="688" y="340"/>
                    <a:pt x="680" y="348"/>
                  </a:cubicBezTo>
                  <a:cubicBezTo>
                    <a:pt x="672" y="348"/>
                    <a:pt x="672" y="356"/>
                    <a:pt x="665" y="356"/>
                  </a:cubicBezTo>
                  <a:cubicBezTo>
                    <a:pt x="665" y="356"/>
                    <a:pt x="665" y="364"/>
                    <a:pt x="656" y="364"/>
                  </a:cubicBezTo>
                  <a:cubicBezTo>
                    <a:pt x="656" y="364"/>
                    <a:pt x="649" y="356"/>
                    <a:pt x="641" y="356"/>
                  </a:cubicBezTo>
                  <a:cubicBezTo>
                    <a:pt x="633" y="340"/>
                    <a:pt x="633" y="340"/>
                    <a:pt x="617" y="332"/>
                  </a:cubicBezTo>
                  <a:cubicBezTo>
                    <a:pt x="609" y="332"/>
                    <a:pt x="601" y="332"/>
                    <a:pt x="585" y="325"/>
                  </a:cubicBezTo>
                  <a:cubicBezTo>
                    <a:pt x="570" y="317"/>
                    <a:pt x="562" y="317"/>
                    <a:pt x="554" y="317"/>
                  </a:cubicBezTo>
                  <a:cubicBezTo>
                    <a:pt x="538" y="309"/>
                    <a:pt x="530" y="309"/>
                    <a:pt x="514" y="301"/>
                  </a:cubicBezTo>
                  <a:cubicBezTo>
                    <a:pt x="506" y="293"/>
                    <a:pt x="498" y="293"/>
                    <a:pt x="483" y="293"/>
                  </a:cubicBezTo>
                  <a:cubicBezTo>
                    <a:pt x="475" y="285"/>
                    <a:pt x="467" y="285"/>
                    <a:pt x="467" y="277"/>
                  </a:cubicBezTo>
                  <a:cubicBezTo>
                    <a:pt x="356" y="309"/>
                    <a:pt x="103" y="372"/>
                    <a:pt x="24" y="372"/>
                  </a:cubicBezTo>
                  <a:cubicBezTo>
                    <a:pt x="16" y="372"/>
                    <a:pt x="16" y="372"/>
                    <a:pt x="8" y="372"/>
                  </a:cubicBezTo>
                  <a:cubicBezTo>
                    <a:pt x="159" y="1566"/>
                    <a:pt x="159" y="1566"/>
                    <a:pt x="159" y="1566"/>
                  </a:cubicBezTo>
                  <a:cubicBezTo>
                    <a:pt x="159" y="1566"/>
                    <a:pt x="166" y="1558"/>
                    <a:pt x="174" y="1558"/>
                  </a:cubicBezTo>
                  <a:lnTo>
                    <a:pt x="174" y="1558"/>
                  </a:lnTo>
                  <a:cubicBezTo>
                    <a:pt x="206" y="1558"/>
                    <a:pt x="230" y="1566"/>
                    <a:pt x="261" y="1573"/>
                  </a:cubicBezTo>
                  <a:lnTo>
                    <a:pt x="269" y="1573"/>
                  </a:lnTo>
                  <a:cubicBezTo>
                    <a:pt x="277" y="1573"/>
                    <a:pt x="285" y="1573"/>
                    <a:pt x="285" y="1566"/>
                  </a:cubicBezTo>
                  <a:cubicBezTo>
                    <a:pt x="293" y="1566"/>
                    <a:pt x="293" y="1566"/>
                    <a:pt x="301" y="1566"/>
                  </a:cubicBezTo>
                  <a:cubicBezTo>
                    <a:pt x="309" y="1566"/>
                    <a:pt x="317" y="1566"/>
                    <a:pt x="325" y="1582"/>
                  </a:cubicBezTo>
                  <a:cubicBezTo>
                    <a:pt x="332" y="1589"/>
                    <a:pt x="340" y="1605"/>
                    <a:pt x="340" y="1613"/>
                  </a:cubicBezTo>
                  <a:cubicBezTo>
                    <a:pt x="356" y="1629"/>
                    <a:pt x="356" y="1645"/>
                    <a:pt x="372" y="1653"/>
                  </a:cubicBezTo>
                  <a:cubicBezTo>
                    <a:pt x="380" y="1660"/>
                    <a:pt x="388" y="1668"/>
                    <a:pt x="388" y="1676"/>
                  </a:cubicBezTo>
                  <a:cubicBezTo>
                    <a:pt x="396" y="1692"/>
                    <a:pt x="396" y="1700"/>
                    <a:pt x="427" y="1708"/>
                  </a:cubicBezTo>
                  <a:cubicBezTo>
                    <a:pt x="435" y="1708"/>
                    <a:pt x="435" y="1708"/>
                    <a:pt x="443" y="1708"/>
                  </a:cubicBezTo>
                  <a:cubicBezTo>
                    <a:pt x="459" y="1708"/>
                    <a:pt x="475" y="1708"/>
                    <a:pt x="483" y="1700"/>
                  </a:cubicBezTo>
                  <a:cubicBezTo>
                    <a:pt x="498" y="1700"/>
                    <a:pt x="506" y="1700"/>
                    <a:pt x="514" y="1700"/>
                  </a:cubicBezTo>
                  <a:cubicBezTo>
                    <a:pt x="530" y="1700"/>
                    <a:pt x="538" y="1700"/>
                    <a:pt x="538" y="1708"/>
                  </a:cubicBezTo>
                  <a:cubicBezTo>
                    <a:pt x="554" y="1724"/>
                    <a:pt x="593" y="1755"/>
                    <a:pt x="617" y="1755"/>
                  </a:cubicBezTo>
                  <a:lnTo>
                    <a:pt x="625" y="1755"/>
                  </a:lnTo>
                  <a:cubicBezTo>
                    <a:pt x="633" y="1755"/>
                    <a:pt x="641" y="1747"/>
                    <a:pt x="641" y="1740"/>
                  </a:cubicBezTo>
                  <a:cubicBezTo>
                    <a:pt x="649" y="1724"/>
                    <a:pt x="649" y="1708"/>
                    <a:pt x="665" y="1708"/>
                  </a:cubicBezTo>
                  <a:cubicBezTo>
                    <a:pt x="672" y="1708"/>
                    <a:pt x="672" y="1708"/>
                    <a:pt x="672" y="1716"/>
                  </a:cubicBezTo>
                  <a:cubicBezTo>
                    <a:pt x="688" y="1716"/>
                    <a:pt x="704" y="1724"/>
                    <a:pt x="712" y="1724"/>
                  </a:cubicBezTo>
                  <a:cubicBezTo>
                    <a:pt x="720" y="1732"/>
                    <a:pt x="720" y="1740"/>
                    <a:pt x="728" y="1732"/>
                  </a:cubicBezTo>
                  <a:cubicBezTo>
                    <a:pt x="751" y="1732"/>
                    <a:pt x="759" y="1724"/>
                    <a:pt x="759" y="1716"/>
                  </a:cubicBezTo>
                  <a:cubicBezTo>
                    <a:pt x="767" y="1716"/>
                    <a:pt x="767" y="1708"/>
                    <a:pt x="783" y="1708"/>
                  </a:cubicBezTo>
                  <a:lnTo>
                    <a:pt x="791" y="1708"/>
                  </a:lnTo>
                  <a:cubicBezTo>
                    <a:pt x="799" y="1708"/>
                    <a:pt x="799" y="1708"/>
                    <a:pt x="807" y="1692"/>
                  </a:cubicBezTo>
                  <a:cubicBezTo>
                    <a:pt x="815" y="1692"/>
                    <a:pt x="823" y="1684"/>
                    <a:pt x="831" y="1676"/>
                  </a:cubicBezTo>
                  <a:lnTo>
                    <a:pt x="862" y="16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62" name="Group 649"/>
            <p:cNvGrpSpPr/>
            <p:nvPr/>
          </p:nvGrpSpPr>
          <p:grpSpPr>
            <a:xfrm>
              <a:off x="14001891" y="6008321"/>
              <a:ext cx="1085435" cy="1370709"/>
              <a:chOff x="14001891" y="6008321"/>
              <a:chExt cx="1085435" cy="1370709"/>
            </a:xfrm>
            <a:grpFill/>
          </p:grpSpPr>
          <p:sp>
            <p:nvSpPr>
              <p:cNvPr id="164" name="Freeform 131"/>
              <p:cNvSpPr>
                <a:spLocks noChangeArrowheads="1"/>
              </p:cNvSpPr>
              <p:nvPr/>
            </p:nvSpPr>
            <p:spPr bwMode="auto">
              <a:xfrm>
                <a:off x="14001891" y="6008321"/>
                <a:ext cx="1085435" cy="1370709"/>
              </a:xfrm>
              <a:custGeom>
                <a:avLst/>
                <a:gdLst>
                  <a:gd name="T0" fmla="*/ 2040 w 2064"/>
                  <a:gd name="T1" fmla="*/ 711 h 2608"/>
                  <a:gd name="T2" fmla="*/ 2040 w 2064"/>
                  <a:gd name="T3" fmla="*/ 711 h 2608"/>
                  <a:gd name="T4" fmla="*/ 1344 w 2064"/>
                  <a:gd name="T5" fmla="*/ 632 h 2608"/>
                  <a:gd name="T6" fmla="*/ 1415 w 2064"/>
                  <a:gd name="T7" fmla="*/ 174 h 2608"/>
                  <a:gd name="T8" fmla="*/ 403 w 2064"/>
                  <a:gd name="T9" fmla="*/ 0 h 2608"/>
                  <a:gd name="T10" fmla="*/ 0 w 2064"/>
                  <a:gd name="T11" fmla="*/ 2315 h 2608"/>
                  <a:gd name="T12" fmla="*/ 0 w 2064"/>
                  <a:gd name="T13" fmla="*/ 2315 h 2608"/>
                  <a:gd name="T14" fmla="*/ 24 w 2064"/>
                  <a:gd name="T15" fmla="*/ 2323 h 2608"/>
                  <a:gd name="T16" fmla="*/ 24 w 2064"/>
                  <a:gd name="T17" fmla="*/ 2323 h 2608"/>
                  <a:gd name="T18" fmla="*/ 40 w 2064"/>
                  <a:gd name="T19" fmla="*/ 2323 h 2608"/>
                  <a:gd name="T20" fmla="*/ 40 w 2064"/>
                  <a:gd name="T21" fmla="*/ 2323 h 2608"/>
                  <a:gd name="T22" fmla="*/ 1818 w 2064"/>
                  <a:gd name="T23" fmla="*/ 2607 h 2608"/>
                  <a:gd name="T24" fmla="*/ 2063 w 2064"/>
                  <a:gd name="T25" fmla="*/ 735 h 2608"/>
                  <a:gd name="T26" fmla="*/ 2040 w 2064"/>
                  <a:gd name="T27" fmla="*/ 711 h 2608"/>
                  <a:gd name="T28" fmla="*/ 941 w 2064"/>
                  <a:gd name="T29" fmla="*/ 569 h 2608"/>
                  <a:gd name="T30" fmla="*/ 941 w 2064"/>
                  <a:gd name="T31" fmla="*/ 569 h 2608"/>
                  <a:gd name="T32" fmla="*/ 917 w 2064"/>
                  <a:gd name="T33" fmla="*/ 521 h 2608"/>
                  <a:gd name="T34" fmla="*/ 886 w 2064"/>
                  <a:gd name="T35" fmla="*/ 490 h 2608"/>
                  <a:gd name="T36" fmla="*/ 893 w 2064"/>
                  <a:gd name="T37" fmla="*/ 577 h 2608"/>
                  <a:gd name="T38" fmla="*/ 886 w 2064"/>
                  <a:gd name="T39" fmla="*/ 632 h 2608"/>
                  <a:gd name="T40" fmla="*/ 830 w 2064"/>
                  <a:gd name="T41" fmla="*/ 664 h 2608"/>
                  <a:gd name="T42" fmla="*/ 814 w 2064"/>
                  <a:gd name="T43" fmla="*/ 616 h 2608"/>
                  <a:gd name="T44" fmla="*/ 798 w 2064"/>
                  <a:gd name="T45" fmla="*/ 577 h 2608"/>
                  <a:gd name="T46" fmla="*/ 791 w 2064"/>
                  <a:gd name="T47" fmla="*/ 537 h 2608"/>
                  <a:gd name="T48" fmla="*/ 775 w 2064"/>
                  <a:gd name="T49" fmla="*/ 466 h 2608"/>
                  <a:gd name="T50" fmla="*/ 743 w 2064"/>
                  <a:gd name="T51" fmla="*/ 490 h 2608"/>
                  <a:gd name="T52" fmla="*/ 711 w 2064"/>
                  <a:gd name="T53" fmla="*/ 466 h 2608"/>
                  <a:gd name="T54" fmla="*/ 719 w 2064"/>
                  <a:gd name="T55" fmla="*/ 371 h 2608"/>
                  <a:gd name="T56" fmla="*/ 688 w 2064"/>
                  <a:gd name="T57" fmla="*/ 316 h 2608"/>
                  <a:gd name="T58" fmla="*/ 680 w 2064"/>
                  <a:gd name="T59" fmla="*/ 221 h 2608"/>
                  <a:gd name="T60" fmla="*/ 719 w 2064"/>
                  <a:gd name="T61" fmla="*/ 158 h 2608"/>
                  <a:gd name="T62" fmla="*/ 775 w 2064"/>
                  <a:gd name="T63" fmla="*/ 166 h 2608"/>
                  <a:gd name="T64" fmla="*/ 767 w 2064"/>
                  <a:gd name="T65" fmla="*/ 190 h 2608"/>
                  <a:gd name="T66" fmla="*/ 759 w 2064"/>
                  <a:gd name="T67" fmla="*/ 205 h 2608"/>
                  <a:gd name="T68" fmla="*/ 822 w 2064"/>
                  <a:gd name="T69" fmla="*/ 316 h 2608"/>
                  <a:gd name="T70" fmla="*/ 830 w 2064"/>
                  <a:gd name="T71" fmla="*/ 379 h 2608"/>
                  <a:gd name="T72" fmla="*/ 854 w 2064"/>
                  <a:gd name="T73" fmla="*/ 395 h 2608"/>
                  <a:gd name="T74" fmla="*/ 893 w 2064"/>
                  <a:gd name="T75" fmla="*/ 411 h 2608"/>
                  <a:gd name="T76" fmla="*/ 933 w 2064"/>
                  <a:gd name="T77" fmla="*/ 498 h 2608"/>
                  <a:gd name="T78" fmla="*/ 941 w 2064"/>
                  <a:gd name="T79" fmla="*/ 569 h 2608"/>
                  <a:gd name="T80" fmla="*/ 2040 w 2064"/>
                  <a:gd name="T81" fmla="*/ 711 h 2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64" h="2608">
                    <a:moveTo>
                      <a:pt x="2040" y="711"/>
                    </a:moveTo>
                    <a:lnTo>
                      <a:pt x="2040" y="711"/>
                    </a:lnTo>
                    <a:cubicBezTo>
                      <a:pt x="1344" y="632"/>
                      <a:pt x="1344" y="632"/>
                      <a:pt x="1344" y="632"/>
                    </a:cubicBezTo>
                    <a:cubicBezTo>
                      <a:pt x="1415" y="174"/>
                      <a:pt x="1415" y="174"/>
                      <a:pt x="1415" y="174"/>
                    </a:cubicBezTo>
                    <a:cubicBezTo>
                      <a:pt x="1075" y="118"/>
                      <a:pt x="735" y="63"/>
                      <a:pt x="403" y="0"/>
                    </a:cubicBezTo>
                    <a:cubicBezTo>
                      <a:pt x="0" y="2315"/>
                      <a:pt x="0" y="2315"/>
                      <a:pt x="0" y="2315"/>
                    </a:cubicBezTo>
                    <a:lnTo>
                      <a:pt x="0" y="2315"/>
                    </a:lnTo>
                    <a:cubicBezTo>
                      <a:pt x="8" y="2315"/>
                      <a:pt x="8" y="2323"/>
                      <a:pt x="24" y="2323"/>
                    </a:cubicBezTo>
                    <a:lnTo>
                      <a:pt x="24" y="2323"/>
                    </a:lnTo>
                    <a:cubicBezTo>
                      <a:pt x="24" y="2323"/>
                      <a:pt x="32" y="2323"/>
                      <a:pt x="40" y="2323"/>
                    </a:cubicBezTo>
                    <a:lnTo>
                      <a:pt x="40" y="2323"/>
                    </a:lnTo>
                    <a:cubicBezTo>
                      <a:pt x="206" y="2354"/>
                      <a:pt x="814" y="2481"/>
                      <a:pt x="1818" y="2607"/>
                    </a:cubicBezTo>
                    <a:cubicBezTo>
                      <a:pt x="2063" y="735"/>
                      <a:pt x="2063" y="735"/>
                      <a:pt x="2063" y="735"/>
                    </a:cubicBezTo>
                    <a:cubicBezTo>
                      <a:pt x="2040" y="711"/>
                      <a:pt x="2040" y="711"/>
                      <a:pt x="2040" y="711"/>
                    </a:cubicBezTo>
                    <a:lnTo>
                      <a:pt x="941" y="569"/>
                    </a:lnTo>
                    <a:lnTo>
                      <a:pt x="941" y="569"/>
                    </a:lnTo>
                    <a:cubicBezTo>
                      <a:pt x="933" y="585"/>
                      <a:pt x="925" y="561"/>
                      <a:pt x="917" y="521"/>
                    </a:cubicBezTo>
                    <a:cubicBezTo>
                      <a:pt x="901" y="482"/>
                      <a:pt x="901" y="498"/>
                      <a:pt x="886" y="490"/>
                    </a:cubicBezTo>
                    <a:cubicBezTo>
                      <a:pt x="862" y="482"/>
                      <a:pt x="886" y="529"/>
                      <a:pt x="893" y="577"/>
                    </a:cubicBezTo>
                    <a:cubicBezTo>
                      <a:pt x="893" y="616"/>
                      <a:pt x="893" y="601"/>
                      <a:pt x="886" y="632"/>
                    </a:cubicBezTo>
                    <a:cubicBezTo>
                      <a:pt x="877" y="664"/>
                      <a:pt x="854" y="648"/>
                      <a:pt x="830" y="664"/>
                    </a:cubicBezTo>
                    <a:cubicBezTo>
                      <a:pt x="806" y="672"/>
                      <a:pt x="814" y="632"/>
                      <a:pt x="814" y="616"/>
                    </a:cubicBezTo>
                    <a:cubicBezTo>
                      <a:pt x="806" y="601"/>
                      <a:pt x="798" y="601"/>
                      <a:pt x="798" y="577"/>
                    </a:cubicBezTo>
                    <a:cubicBezTo>
                      <a:pt x="798" y="545"/>
                      <a:pt x="798" y="537"/>
                      <a:pt x="791" y="537"/>
                    </a:cubicBezTo>
                    <a:cubicBezTo>
                      <a:pt x="783" y="529"/>
                      <a:pt x="775" y="482"/>
                      <a:pt x="775" y="466"/>
                    </a:cubicBezTo>
                    <a:cubicBezTo>
                      <a:pt x="767" y="450"/>
                      <a:pt x="759" y="458"/>
                      <a:pt x="743" y="490"/>
                    </a:cubicBezTo>
                    <a:cubicBezTo>
                      <a:pt x="719" y="514"/>
                      <a:pt x="719" y="498"/>
                      <a:pt x="711" y="466"/>
                    </a:cubicBezTo>
                    <a:cubicBezTo>
                      <a:pt x="711" y="443"/>
                      <a:pt x="719" y="403"/>
                      <a:pt x="719" y="371"/>
                    </a:cubicBezTo>
                    <a:cubicBezTo>
                      <a:pt x="719" y="340"/>
                      <a:pt x="704" y="348"/>
                      <a:pt x="688" y="316"/>
                    </a:cubicBezTo>
                    <a:cubicBezTo>
                      <a:pt x="664" y="292"/>
                      <a:pt x="680" y="245"/>
                      <a:pt x="680" y="221"/>
                    </a:cubicBezTo>
                    <a:cubicBezTo>
                      <a:pt x="680" y="205"/>
                      <a:pt x="711" y="166"/>
                      <a:pt x="719" y="158"/>
                    </a:cubicBezTo>
                    <a:cubicBezTo>
                      <a:pt x="735" y="142"/>
                      <a:pt x="759" y="150"/>
                      <a:pt x="775" y="166"/>
                    </a:cubicBezTo>
                    <a:cubicBezTo>
                      <a:pt x="791" y="174"/>
                      <a:pt x="775" y="181"/>
                      <a:pt x="767" y="190"/>
                    </a:cubicBezTo>
                    <a:cubicBezTo>
                      <a:pt x="751" y="197"/>
                      <a:pt x="759" y="205"/>
                      <a:pt x="759" y="205"/>
                    </a:cubicBezTo>
                    <a:cubicBezTo>
                      <a:pt x="751" y="237"/>
                      <a:pt x="791" y="292"/>
                      <a:pt x="822" y="316"/>
                    </a:cubicBezTo>
                    <a:cubicBezTo>
                      <a:pt x="846" y="332"/>
                      <a:pt x="830" y="348"/>
                      <a:pt x="830" y="379"/>
                    </a:cubicBezTo>
                    <a:cubicBezTo>
                      <a:pt x="830" y="411"/>
                      <a:pt x="846" y="403"/>
                      <a:pt x="854" y="395"/>
                    </a:cubicBezTo>
                    <a:cubicBezTo>
                      <a:pt x="870" y="395"/>
                      <a:pt x="886" y="395"/>
                      <a:pt x="893" y="411"/>
                    </a:cubicBezTo>
                    <a:cubicBezTo>
                      <a:pt x="893" y="427"/>
                      <a:pt x="917" y="466"/>
                      <a:pt x="933" y="498"/>
                    </a:cubicBezTo>
                    <a:cubicBezTo>
                      <a:pt x="957" y="529"/>
                      <a:pt x="941" y="545"/>
                      <a:pt x="941" y="569"/>
                    </a:cubicBezTo>
                    <a:lnTo>
                      <a:pt x="2040" y="711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65" name="Freeform 1061"/>
              <p:cNvSpPr>
                <a:spLocks noChangeArrowheads="1"/>
              </p:cNvSpPr>
              <p:nvPr/>
            </p:nvSpPr>
            <p:spPr bwMode="auto">
              <a:xfrm>
                <a:off x="14306109" y="6070942"/>
                <a:ext cx="221161" cy="329230"/>
              </a:xfrm>
              <a:custGeom>
                <a:avLst/>
                <a:gdLst>
                  <a:gd name="T0" fmla="*/ 31 w 388"/>
                  <a:gd name="T1" fmla="*/ 143 h 579"/>
                  <a:gd name="T2" fmla="*/ 86 w 388"/>
                  <a:gd name="T3" fmla="*/ 32 h 579"/>
                  <a:gd name="T4" fmla="*/ 173 w 388"/>
                  <a:gd name="T5" fmla="*/ 0 h 579"/>
                  <a:gd name="T6" fmla="*/ 387 w 388"/>
                  <a:gd name="T7" fmla="*/ 435 h 579"/>
                  <a:gd name="T8" fmla="*/ 150 w 388"/>
                  <a:gd name="T9" fmla="*/ 578 h 579"/>
                  <a:gd name="T10" fmla="*/ 0 w 388"/>
                  <a:gd name="T11" fmla="*/ 111 h 579"/>
                  <a:gd name="T12" fmla="*/ 31 w 388"/>
                  <a:gd name="T13" fmla="*/ 14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579">
                    <a:moveTo>
                      <a:pt x="31" y="143"/>
                    </a:moveTo>
                    <a:lnTo>
                      <a:pt x="86" y="32"/>
                    </a:lnTo>
                    <a:lnTo>
                      <a:pt x="173" y="0"/>
                    </a:lnTo>
                    <a:lnTo>
                      <a:pt x="387" y="435"/>
                    </a:lnTo>
                    <a:lnTo>
                      <a:pt x="150" y="578"/>
                    </a:lnTo>
                    <a:lnTo>
                      <a:pt x="0" y="111"/>
                    </a:lnTo>
                    <a:lnTo>
                      <a:pt x="31" y="143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163" name="Rectangle 1"/>
          <p:cNvSpPr>
            <a:spLocks noChangeArrowheads="1"/>
          </p:cNvSpPr>
          <p:nvPr/>
        </p:nvSpPr>
        <p:spPr bwMode="auto">
          <a:xfrm>
            <a:off x="6060323" y="4794724"/>
            <a:ext cx="2356856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6041273" y="4317509"/>
            <a:ext cx="15103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海外布局一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8" name="Rectangle 1"/>
          <p:cNvSpPr>
            <a:spLocks noChangeArrowheads="1"/>
          </p:cNvSpPr>
          <p:nvPr/>
        </p:nvSpPr>
        <p:spPr bwMode="auto">
          <a:xfrm>
            <a:off x="8971689" y="4734792"/>
            <a:ext cx="2356856" cy="8950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我们的服务标准是全国第一，解决客户的任何问题，一对一贴心的服务。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8952639" y="4257577"/>
            <a:ext cx="15103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海外布局一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79453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3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1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3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6" grpId="0"/>
      <p:bldP spid="249" grpId="0"/>
      <p:bldP spid="163" grpId="0"/>
      <p:bldP spid="167" grpId="0"/>
      <p:bldP spid="168" grpId="0"/>
      <p:bldP spid="1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54961" y="1913943"/>
            <a:ext cx="369684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六、成功案例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8647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64269" cy="68579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18546" y="312976"/>
            <a:ext cx="26340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957169" y="4703965"/>
            <a:ext cx="2897228" cy="14490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我们的服务标准是全国第一，解决客户的任何问题，一对一贴心的服务。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969922" y="3940531"/>
            <a:ext cx="15953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成功案例一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70" name="Freeform 5"/>
          <p:cNvSpPr>
            <a:spLocks noEditPoints="1" noChangeArrowheads="1"/>
          </p:cNvSpPr>
          <p:nvPr/>
        </p:nvSpPr>
        <p:spPr bwMode="auto">
          <a:xfrm>
            <a:off x="620568" y="1636415"/>
            <a:ext cx="3570431" cy="2155682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1" name="Freeform 5"/>
          <p:cNvSpPr>
            <a:spLocks noEditPoints="1" noChangeArrowheads="1"/>
          </p:cNvSpPr>
          <p:nvPr/>
        </p:nvSpPr>
        <p:spPr bwMode="auto">
          <a:xfrm>
            <a:off x="7192819" y="3091397"/>
            <a:ext cx="2812820" cy="1698267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2" name="Rectangle 1"/>
          <p:cNvSpPr>
            <a:spLocks noChangeArrowheads="1"/>
          </p:cNvSpPr>
          <p:nvPr/>
        </p:nvSpPr>
        <p:spPr bwMode="auto">
          <a:xfrm>
            <a:off x="7862806" y="5092943"/>
            <a:ext cx="3624343" cy="11720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我们的服务标准是全国第一，解决客户的任何问题，一对一贴心的服务。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10199660" y="3792097"/>
            <a:ext cx="1624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成功案例二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6971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4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6" grpId="0"/>
      <p:bldP spid="249" grpId="0"/>
      <p:bldP spid="170" grpId="0" animBg="1"/>
      <p:bldP spid="171" grpId="0" animBg="1"/>
      <p:bldP spid="172" grpId="0"/>
      <p:bldP spid="1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0"/>
            <a:ext cx="85725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421912" y="743179"/>
            <a:ext cx="26340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66" name="Rectangle 1"/>
          <p:cNvSpPr>
            <a:spLocks noChangeArrowheads="1"/>
          </p:cNvSpPr>
          <p:nvPr/>
        </p:nvSpPr>
        <p:spPr bwMode="auto">
          <a:xfrm>
            <a:off x="756409" y="3569939"/>
            <a:ext cx="2989736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756409" y="698941"/>
            <a:ext cx="1614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成功案例三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170" name="Freeform 5"/>
          <p:cNvSpPr>
            <a:spLocks noEditPoints="1" noChangeArrowheads="1"/>
          </p:cNvSpPr>
          <p:nvPr/>
        </p:nvSpPr>
        <p:spPr bwMode="auto">
          <a:xfrm>
            <a:off x="629764" y="1492938"/>
            <a:ext cx="3116381" cy="186629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29764" y="5327032"/>
            <a:ext cx="2989736" cy="61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5937" y="4498223"/>
            <a:ext cx="16562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成功案例四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21579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8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6" grpId="0"/>
      <p:bldP spid="249" grpId="0"/>
      <p:bldP spid="170" grpId="0" animBg="1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440962" y="305029"/>
            <a:ext cx="26340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63114" y="3968568"/>
            <a:ext cx="2989736" cy="228009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我们的服务标准是全国第一，解决客户的任何问题，一对一贴心的服务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我们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的服务标准是全国第一，解决客户的任何问题，一对一贴心的服务。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4232" y="655777"/>
            <a:ext cx="16674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成功案例五</a:t>
            </a:r>
            <a:endParaRPr lang="en-US" altLang="zh-CN" sz="4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9" name="Freeform 5"/>
          <p:cNvSpPr>
            <a:spLocks noEditPoints="1" noChangeArrowheads="1"/>
          </p:cNvSpPr>
          <p:nvPr/>
        </p:nvSpPr>
        <p:spPr bwMode="auto">
          <a:xfrm>
            <a:off x="477364" y="1363663"/>
            <a:ext cx="3561236" cy="1995565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03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54961" y="1913943"/>
            <a:ext cx="33441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七</a:t>
            </a:r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、联系我们</a:t>
            </a:r>
            <a:endParaRPr lang="en-US" altLang="zh-CN" sz="8000" dirty="0" smtClean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892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8"/>
          <a:stretch/>
        </p:blipFill>
        <p:spPr>
          <a:xfrm>
            <a:off x="0" y="0"/>
            <a:ext cx="12192000" cy="6865257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020799" y="3906941"/>
            <a:ext cx="2989736" cy="18550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地址：中国北京市长安街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号华侨国际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28F</a:t>
            </a: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021-88888888  021-88888888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021-88888888  021-88888888</a:t>
            </a: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www.sanmiaoshijuesheji.com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28556" y="2891278"/>
            <a:ext cx="18694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联系我们</a:t>
            </a:r>
            <a:endParaRPr lang="en-US" altLang="zh-CN" sz="6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624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7"/>
          <a:stretch/>
        </p:blipFill>
        <p:spPr>
          <a:xfrm>
            <a:off x="-534" y="1560"/>
            <a:ext cx="12192000" cy="688207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314183" y="2482522"/>
            <a:ext cx="3509294" cy="132343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8000" dirty="0" smtClean="0">
                <a:latin typeface="造字工房丁丁（非商用）常规体" pitchFamily="50" charset="-122"/>
                <a:ea typeface="造字工房丁丁（非商用）常规体" pitchFamily="50" charset="-122"/>
                <a:cs typeface="Angsana New" panose="02020603050405020304" pitchFamily="18" charset="-34"/>
              </a:rPr>
              <a:t>感谢聆听！</a:t>
            </a:r>
            <a:endParaRPr lang="en-US" altLang="zh-CN" sz="8000" dirty="0">
              <a:latin typeface="造字工房丁丁（非商用）常规体" pitchFamily="50" charset="-122"/>
              <a:ea typeface="造字工房丁丁（非商用）常规体" pitchFamily="50" charset="-122"/>
              <a:cs typeface="Angsana New" panose="02020603050405020304" pitchFamily="18" charset="-3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60751" y="3397785"/>
            <a:ext cx="203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三秒视觉设计最新原创作品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6365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46001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204142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209655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http://www.ypppt.com/article/2017/4034.html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52095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1" y="1464701"/>
            <a:ext cx="26154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0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2428</Words>
  <Application>Microsoft Office PowerPoint</Application>
  <PresentationFormat>宽屏</PresentationFormat>
  <Paragraphs>166</Paragraphs>
  <Slides>33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Meiryo</vt:lpstr>
      <vt:lpstr>方正静蕾简体</vt:lpstr>
      <vt:lpstr>宋体</vt:lpstr>
      <vt:lpstr>微软雅黑</vt:lpstr>
      <vt:lpstr>造字工房丁丁（非商用）常规体</vt:lpstr>
      <vt:lpstr>Angsana New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优品PPT</cp:lastModifiedBy>
  <cp:revision>52</cp:revision>
  <dcterms:created xsi:type="dcterms:W3CDTF">2016-06-10T14:23:06Z</dcterms:created>
  <dcterms:modified xsi:type="dcterms:W3CDTF">2017-04-20T02:30:43Z</dcterms:modified>
</cp:coreProperties>
</file>