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  <p:sldMasterId id="2147483727" r:id="rId2"/>
  </p:sldMasterIdLst>
  <p:notesMasterIdLst>
    <p:notesMasterId r:id="rId26"/>
  </p:notesMasterIdLst>
  <p:handoutMasterIdLst>
    <p:handoutMasterId r:id="rId27"/>
  </p:handoutMasterIdLst>
  <p:sldIdLst>
    <p:sldId id="3061" r:id="rId3"/>
    <p:sldId id="3084" r:id="rId4"/>
    <p:sldId id="3085" r:id="rId5"/>
    <p:sldId id="3086" r:id="rId6"/>
    <p:sldId id="3087" r:id="rId7"/>
    <p:sldId id="3088" r:id="rId8"/>
    <p:sldId id="3089" r:id="rId9"/>
    <p:sldId id="3090" r:id="rId10"/>
    <p:sldId id="3091" r:id="rId11"/>
    <p:sldId id="3092" r:id="rId12"/>
    <p:sldId id="3093" r:id="rId13"/>
    <p:sldId id="3094" r:id="rId14"/>
    <p:sldId id="3095" r:id="rId15"/>
    <p:sldId id="3096" r:id="rId16"/>
    <p:sldId id="3097" r:id="rId17"/>
    <p:sldId id="3098" r:id="rId18"/>
    <p:sldId id="3099" r:id="rId19"/>
    <p:sldId id="3100" r:id="rId20"/>
    <p:sldId id="3101" r:id="rId21"/>
    <p:sldId id="3102" r:id="rId22"/>
    <p:sldId id="3103" r:id="rId23"/>
    <p:sldId id="3083" r:id="rId24"/>
    <p:sldId id="3104" r:id="rId25"/>
  </p:sldIdLst>
  <p:sldSz cx="12858750" cy="723265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B2CC"/>
    <a:srgbClr val="BC3A8B"/>
    <a:srgbClr val="A91D7F"/>
    <a:srgbClr val="C3172B"/>
    <a:srgbClr val="E62E18"/>
    <a:srgbClr val="C84E97"/>
    <a:srgbClr val="66C3C3"/>
    <a:srgbClr val="C0E2E7"/>
    <a:srgbClr val="CBE8ED"/>
    <a:srgbClr val="F34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9" autoAdjust="0"/>
    <p:restoredTop sz="95317" autoAdjust="0"/>
  </p:normalViewPr>
  <p:slideViewPr>
    <p:cSldViewPr>
      <p:cViewPr varScale="1">
        <p:scale>
          <a:sx n="82" d="100"/>
          <a:sy n="82" d="100"/>
        </p:scale>
        <p:origin x="234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38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408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398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396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548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636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511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804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456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362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155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905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444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124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835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654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572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691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850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756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396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982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0874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163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533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18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77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1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41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56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17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328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864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754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40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4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2017/7/4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1405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4" y="-8929"/>
            <a:ext cx="12858044" cy="723934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菱形 14"/>
          <p:cNvSpPr/>
          <p:nvPr/>
        </p:nvSpPr>
        <p:spPr>
          <a:xfrm>
            <a:off x="-4242538" y="-2940991"/>
            <a:ext cx="12835136" cy="12835136"/>
          </a:xfrm>
          <a:prstGeom prst="diamond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54593" y="2133873"/>
            <a:ext cx="60098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and the United </a:t>
            </a:r>
            <a:r>
              <a:rPr lang="en-US" altLang="zh-CN" sz="6600" cap="all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States business</a:t>
            </a:r>
            <a:endParaRPr lang="zh-CN" altLang="en-US" sz="7200" cap="all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954593" y="3650229"/>
            <a:ext cx="6838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欧</a:t>
            </a:r>
            <a:r>
              <a:rPr lang="zh-CN" altLang="en-US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美商务简约</a:t>
            </a:r>
            <a:r>
              <a:rPr lang="en-US" altLang="zh-CN" sz="3600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zh-CN" altLang="en-US" sz="36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252911" y="4632351"/>
            <a:ext cx="2232125" cy="2342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35998" tIns="35998" rIns="35998" bIns="35998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汇报</a:t>
            </a:r>
            <a:r>
              <a:rPr lang="en-US" altLang="zh-CN" sz="10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:</a:t>
            </a:r>
            <a:r>
              <a:rPr lang="zh-CN" alt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优</a:t>
            </a:r>
            <a:r>
              <a:rPr lang="zh-CN" altLang="en-US" sz="10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品</a:t>
            </a:r>
            <a:r>
              <a:rPr lang="en-US" altLang="zh-CN" sz="10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105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3028162" y="-8132117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9073019" y="2759076"/>
            <a:ext cx="10377688" cy="10377688"/>
          </a:xfrm>
          <a:prstGeom prst="diamond">
            <a:avLst/>
          </a:prstGeom>
          <a:solidFill>
            <a:schemeClr val="accent3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菱形 18"/>
          <p:cNvSpPr/>
          <p:nvPr/>
        </p:nvSpPr>
        <p:spPr>
          <a:xfrm>
            <a:off x="-1785090" y="5298133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638546" y="-9201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7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5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5" grpId="0" animBg="1"/>
      <p:bldP spid="4" grpId="0"/>
      <p:bldP spid="4" grpId="1"/>
      <p:bldP spid="7" grpId="0"/>
      <p:bldP spid="7" grpId="1"/>
      <p:bldP spid="9" grpId="0" animBg="1"/>
      <p:bldP spid="16" grpId="0" animBg="1"/>
      <p:bldP spid="17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5379916" y="2362473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_1"/>
          <p:cNvSpPr txBox="1"/>
          <p:nvPr>
            <p:custDataLst>
              <p:tags r:id="rId3"/>
            </p:custDataLst>
          </p:nvPr>
        </p:nvSpPr>
        <p:spPr>
          <a:xfrm flipH="1">
            <a:off x="5595556" y="241097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flipH="1">
            <a:off x="3465638" y="3355928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2"/>
          <p:cNvSpPr txBox="1"/>
          <p:nvPr>
            <p:custDataLst>
              <p:tags r:id="rId5"/>
            </p:custDataLst>
          </p:nvPr>
        </p:nvSpPr>
        <p:spPr>
          <a:xfrm flipH="1">
            <a:off x="6441443" y="340385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2" name="MH_SubTitle_1"/>
          <p:cNvSpPr/>
          <p:nvPr>
            <p:custDataLst>
              <p:tags r:id="rId6"/>
            </p:custDataLst>
          </p:nvPr>
        </p:nvSpPr>
        <p:spPr>
          <a:xfrm>
            <a:off x="5379916" y="4290976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1"/>
          <p:cNvSpPr txBox="1"/>
          <p:nvPr>
            <p:custDataLst>
              <p:tags r:id="rId7"/>
            </p:custDataLst>
          </p:nvPr>
        </p:nvSpPr>
        <p:spPr>
          <a:xfrm flipH="1">
            <a:off x="5595556" y="433947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1" name="MH_SubTitle_2"/>
          <p:cNvSpPr/>
          <p:nvPr>
            <p:custDataLst>
              <p:tags r:id="rId8"/>
            </p:custDataLst>
          </p:nvPr>
        </p:nvSpPr>
        <p:spPr>
          <a:xfrm flipH="1">
            <a:off x="3465638" y="5284431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Other_2"/>
          <p:cNvSpPr txBox="1"/>
          <p:nvPr>
            <p:custDataLst>
              <p:tags r:id="rId9"/>
            </p:custDataLst>
          </p:nvPr>
        </p:nvSpPr>
        <p:spPr>
          <a:xfrm flipH="1">
            <a:off x="6441443" y="533235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4269135" y="1060917"/>
            <a:ext cx="1679574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>
            <a:off x="6294152" y="1060918"/>
            <a:ext cx="3170810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52341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19" grpId="0" animBg="1"/>
      <p:bldP spid="38" grpId="0"/>
      <p:bldP spid="12" grpId="0" animBg="1"/>
      <p:bldP spid="20" grpId="0"/>
      <p:bldP spid="21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9509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306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29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1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320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71485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0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62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7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dvAuto="0"/>
      <p:bldP spid="12" grpId="0" advAuto="0"/>
      <p:bldP spid="17" grpId="0" advAuto="0"/>
      <p:bldP spid="22" grpId="0" advAuto="0"/>
      <p:bldP spid="27" grpId="0" advAuto="0"/>
      <p:bldP spid="30" grpId="0" advAuto="0"/>
      <p:bldP spid="33" grpId="0" advAuto="0"/>
      <p:bldP spid="36" grpId="0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2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6132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813314" y="1206966"/>
            <a:ext cx="4815147" cy="1583301"/>
            <a:chOff x="2585937" y="554108"/>
            <a:chExt cx="3423588" cy="1126126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585937" y="892170"/>
              <a:ext cx="3423588" cy="78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2585937" y="554108"/>
              <a:ext cx="131298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4909111" y="3092841"/>
              <a:ext cx="3597678" cy="1276359"/>
              <a:chOff x="4909111" y="3045216"/>
              <a:chExt cx="3597678" cy="1276359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4909111" y="3287389"/>
                <a:ext cx="3597678" cy="103418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4909112" y="3045216"/>
                <a:ext cx="1313307" cy="1751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997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10611" y="2968253"/>
            <a:ext cx="1708318" cy="1708316"/>
            <a:chOff x="1336945" y="2133708"/>
            <a:chExt cx="1619916" cy="1619915"/>
          </a:xfrm>
        </p:grpSpPr>
        <p:grpSp>
          <p:nvGrpSpPr>
            <p:cNvPr id="6" name="Group 5"/>
            <p:cNvGrpSpPr/>
            <p:nvPr/>
          </p:nvGrpSpPr>
          <p:grpSpPr>
            <a:xfrm>
              <a:off x="1336945" y="2133708"/>
              <a:ext cx="1619916" cy="1619915"/>
              <a:chOff x="2488916" y="3076243"/>
              <a:chExt cx="1619916" cy="161991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718094" y="2272332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54%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87015" y="2965780"/>
            <a:ext cx="1708318" cy="1708316"/>
            <a:chOff x="3972681" y="2131362"/>
            <a:chExt cx="1619916" cy="1619915"/>
          </a:xfrm>
        </p:grpSpPr>
        <p:grpSp>
          <p:nvGrpSpPr>
            <p:cNvPr id="12" name="Group 11"/>
            <p:cNvGrpSpPr/>
            <p:nvPr/>
          </p:nvGrpSpPr>
          <p:grpSpPr>
            <a:xfrm>
              <a:off x="3972681" y="2131362"/>
              <a:ext cx="1619916" cy="1619915"/>
              <a:chOff x="2488916" y="3076243"/>
              <a:chExt cx="1619916" cy="16199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353828" y="2269986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953304" y="2974393"/>
            <a:ext cx="1718430" cy="1708316"/>
            <a:chOff x="6594320" y="2139530"/>
            <a:chExt cx="1629505" cy="1619915"/>
          </a:xfrm>
        </p:grpSpPr>
        <p:grpSp>
          <p:nvGrpSpPr>
            <p:cNvPr id="17" name="Group 16"/>
            <p:cNvGrpSpPr/>
            <p:nvPr/>
          </p:nvGrpSpPr>
          <p:grpSpPr>
            <a:xfrm>
              <a:off x="6594320" y="2139530"/>
              <a:ext cx="1629505" cy="1619915"/>
              <a:chOff x="2479326" y="3076243"/>
              <a:chExt cx="1629505" cy="161991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479326" y="3076243"/>
                <a:ext cx="1619915" cy="1619915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985059" y="2278154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72%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39823" y="2965779"/>
            <a:ext cx="1708318" cy="1708316"/>
            <a:chOff x="9235139" y="2131361"/>
            <a:chExt cx="1619916" cy="1619915"/>
          </a:xfrm>
        </p:grpSpPr>
        <p:grpSp>
          <p:nvGrpSpPr>
            <p:cNvPr id="22" name="Group 21"/>
            <p:cNvGrpSpPr/>
            <p:nvPr/>
          </p:nvGrpSpPr>
          <p:grpSpPr>
            <a:xfrm>
              <a:off x="9235139" y="2131361"/>
              <a:ext cx="1619916" cy="1619915"/>
              <a:chOff x="2488916" y="3076243"/>
              <a:chExt cx="1619916" cy="161991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9616288" y="2269985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1321802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4054801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6906656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9671425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1332448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4065448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6917303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9682072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454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317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046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565405" y="1542326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230824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230824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70551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70551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354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797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>
              <p:extLst/>
            </p:nvPr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>
              <p:extLst/>
            </p:nvPr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96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4" y="-8929"/>
            <a:ext cx="12858044" cy="723934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菱形 14"/>
          <p:cNvSpPr/>
          <p:nvPr/>
        </p:nvSpPr>
        <p:spPr>
          <a:xfrm>
            <a:off x="-4242538" y="-2940991"/>
            <a:ext cx="12835136" cy="12835136"/>
          </a:xfrm>
          <a:prstGeom prst="diamond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54593" y="2133873"/>
            <a:ext cx="60098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and the United </a:t>
            </a:r>
            <a:r>
              <a:rPr lang="en-US" altLang="zh-CN" sz="6600" cap="all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States business</a:t>
            </a:r>
            <a:endParaRPr lang="zh-CN" altLang="en-US" sz="7200" cap="all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954593" y="3650229"/>
            <a:ext cx="6838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54593" y="4632351"/>
            <a:ext cx="2232125" cy="2342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35998" tIns="35998" rIns="35998" bIns="35998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汇报</a:t>
            </a:r>
            <a:r>
              <a:rPr lang="en-US" altLang="zh-CN" sz="1050" b="1" dirty="0">
                <a:solidFill>
                  <a:schemeClr val="bg1"/>
                </a:solidFill>
                <a:cs typeface="Arial" panose="020B0604020202020204" pitchFamily="34" charset="0"/>
              </a:rPr>
              <a:t>:</a:t>
            </a:r>
            <a:r>
              <a:rPr lang="zh-CN" alt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壹德设计</a:t>
            </a:r>
          </a:p>
        </p:txBody>
      </p:sp>
      <p:sp>
        <p:nvSpPr>
          <p:cNvPr id="16" name="菱形 15"/>
          <p:cNvSpPr/>
          <p:nvPr/>
        </p:nvSpPr>
        <p:spPr>
          <a:xfrm>
            <a:off x="3028162" y="-8132117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9073019" y="2759076"/>
            <a:ext cx="10377688" cy="10377688"/>
          </a:xfrm>
          <a:prstGeom prst="diamond">
            <a:avLst/>
          </a:prstGeom>
          <a:solidFill>
            <a:schemeClr val="accent3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813907" y="4632351"/>
            <a:ext cx="2232125" cy="2342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35998" tIns="35998" rIns="35998" bIns="35998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050" b="1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050" b="1" dirty="0" err="1">
                <a:solidFill>
                  <a:schemeClr val="bg1"/>
                </a:solidFill>
                <a:cs typeface="Arial" panose="020B0604020202020204" pitchFamily="34" charset="0"/>
              </a:rPr>
              <a:t>Baotuwang</a:t>
            </a:r>
            <a:endParaRPr lang="zh-CN" altLang="en-US" sz="105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9" name="菱形 18"/>
          <p:cNvSpPr/>
          <p:nvPr/>
        </p:nvSpPr>
        <p:spPr>
          <a:xfrm>
            <a:off x="-1785090" y="5298133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259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5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4" grpId="0"/>
      <p:bldP spid="4" grpId="1"/>
      <p:bldP spid="7" grpId="0"/>
      <p:bldP spid="7" grpId="1"/>
      <p:bldP spid="9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5378" y="3107212"/>
            <a:ext cx="629508" cy="69267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169" y="3111016"/>
            <a:ext cx="9871228" cy="6931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833" tIns="0" rIns="189833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3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" y="2301299"/>
            <a:ext cx="9821002" cy="8176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5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1355" y="2297039"/>
            <a:ext cx="900338" cy="821891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3228" y="4135227"/>
            <a:ext cx="7283704" cy="17852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559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39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851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17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30000"/>
      </a:accent1>
      <a:accent2>
        <a:srgbClr val="3A3838"/>
      </a:accent2>
      <a:accent3>
        <a:srgbClr val="B30000"/>
      </a:accent3>
      <a:accent4>
        <a:srgbClr val="3A3838"/>
      </a:accent4>
      <a:accent5>
        <a:srgbClr val="B30000"/>
      </a:accent5>
      <a:accent6>
        <a:srgbClr val="3A3838"/>
      </a:accent6>
      <a:hlink>
        <a:srgbClr val="B30000"/>
      </a:hlink>
      <a:folHlink>
        <a:srgbClr val="3A3838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4160</Words>
  <Application>Microsoft Office PowerPoint</Application>
  <PresentationFormat>自定义</PresentationFormat>
  <Paragraphs>275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Meiryo</vt:lpstr>
      <vt:lpstr>Oxygen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http:/www.ypppt.com</cp:keywords>
  <dc:description>http://www.ypppt.com/</dc:description>
  <cp:lastModifiedBy/>
  <cp:revision>1</cp:revision>
  <dcterms:created xsi:type="dcterms:W3CDTF">2016-12-22T15:35:11Z</dcterms:created>
  <dcterms:modified xsi:type="dcterms:W3CDTF">2017-07-04T01:02:20Z</dcterms:modified>
</cp:coreProperties>
</file>