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6" r:id="rId2"/>
  </p:sldMasterIdLst>
  <p:notesMasterIdLst>
    <p:notesMasterId r:id="rId27"/>
  </p:notesMasterIdLst>
  <p:sldIdLst>
    <p:sldId id="256" r:id="rId3"/>
    <p:sldId id="257" r:id="rId4"/>
    <p:sldId id="258" r:id="rId5"/>
    <p:sldId id="262" r:id="rId6"/>
    <p:sldId id="263" r:id="rId7"/>
    <p:sldId id="264" r:id="rId8"/>
    <p:sldId id="265" r:id="rId9"/>
    <p:sldId id="259" r:id="rId10"/>
    <p:sldId id="266" r:id="rId11"/>
    <p:sldId id="267" r:id="rId12"/>
    <p:sldId id="268" r:id="rId13"/>
    <p:sldId id="269" r:id="rId14"/>
    <p:sldId id="260" r:id="rId15"/>
    <p:sldId id="270" r:id="rId16"/>
    <p:sldId id="271" r:id="rId17"/>
    <p:sldId id="272" r:id="rId18"/>
    <p:sldId id="273" r:id="rId19"/>
    <p:sldId id="261" r:id="rId20"/>
    <p:sldId id="274" r:id="rId21"/>
    <p:sldId id="275" r:id="rId22"/>
    <p:sldId id="276" r:id="rId23"/>
    <p:sldId id="277" r:id="rId24"/>
    <p:sldId id="278" r:id="rId25"/>
    <p:sldId id="279" r:id="rId26"/>
  </p:sldIdLst>
  <p:sldSz cx="12192000" cy="6858000"/>
  <p:notesSz cx="6858000" cy="9144000"/>
  <p:custDataLst>
    <p:tags r:id="rId28"/>
  </p:custDataLst>
  <p:defaultTextStyle>
    <a:defPPr>
      <a:defRPr lang="zh-CN"/>
    </a:defPPr>
    <a:lvl1pPr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1pPr>
    <a:lvl2pPr marL="4572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2pPr>
    <a:lvl3pPr marL="9144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3pPr>
    <a:lvl4pPr marL="13716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4pPr>
    <a:lvl5pPr marL="18288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5pPr>
    <a:lvl6pPr marL="2286000" algn="l" defTabSz="914400" rtl="0" eaLnBrk="1" latinLnBrk="0" hangingPunct="1">
      <a:defRPr kern="1200">
        <a:solidFill>
          <a:schemeClr val="tx1"/>
        </a:solidFill>
        <a:latin typeface="微软雅黑" pitchFamily="34" charset="-122"/>
        <a:ea typeface="微软雅黑" pitchFamily="34" charset="-122"/>
        <a:cs typeface="+mn-cs"/>
      </a:defRPr>
    </a:lvl6pPr>
    <a:lvl7pPr marL="2743200" algn="l" defTabSz="914400" rtl="0" eaLnBrk="1" latinLnBrk="0" hangingPunct="1">
      <a:defRPr kern="1200">
        <a:solidFill>
          <a:schemeClr val="tx1"/>
        </a:solidFill>
        <a:latin typeface="微软雅黑" pitchFamily="34" charset="-122"/>
        <a:ea typeface="微软雅黑" pitchFamily="34" charset="-122"/>
        <a:cs typeface="+mn-cs"/>
      </a:defRPr>
    </a:lvl7pPr>
    <a:lvl8pPr marL="3200400" algn="l" defTabSz="914400" rtl="0" eaLnBrk="1" latinLnBrk="0" hangingPunct="1">
      <a:defRPr kern="1200">
        <a:solidFill>
          <a:schemeClr val="tx1"/>
        </a:solidFill>
        <a:latin typeface="微软雅黑" pitchFamily="34" charset="-122"/>
        <a:ea typeface="微软雅黑" pitchFamily="34" charset="-122"/>
        <a:cs typeface="+mn-cs"/>
      </a:defRPr>
    </a:lvl8pPr>
    <a:lvl9pPr marL="3657600" algn="l" defTabSz="914400" rtl="0" eaLnBrk="1" latinLnBrk="0" hangingPunct="1">
      <a:defRPr kern="1200">
        <a:solidFill>
          <a:schemeClr val="tx1"/>
        </a:solidFill>
        <a:latin typeface="微软雅黑" pitchFamily="34" charset="-122"/>
        <a:ea typeface="微软雅黑"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60" autoAdjust="0"/>
    <p:restoredTop sz="94660"/>
  </p:normalViewPr>
  <p:slideViewPr>
    <p:cSldViewPr snapToGrid="0">
      <p:cViewPr varScale="1">
        <p:scale>
          <a:sx n="110" d="100"/>
          <a:sy n="110" d="100"/>
        </p:scale>
        <p:origin x="534"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BEB1AE57-91D8-4108-8A5C-7B63D632B2B6}" type="datetimeFigureOut">
              <a:rPr lang="zh-CN" altLang="en-US"/>
              <a:pPr>
                <a:defRPr/>
              </a:pPr>
              <a:t>2016/6/7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58E94DB7-6BD0-41E8-B4E6-DA4C8BA169DB}" type="slidenum">
              <a:rPr lang="zh-CN" altLang="en-US"/>
              <a:pPr>
                <a:defRPr/>
              </a:pPr>
              <a:t>‹#›</a:t>
            </a:fld>
            <a:endParaRPr lang="zh-CN" altLang="en-US"/>
          </a:p>
        </p:txBody>
      </p:sp>
    </p:spTree>
    <p:extLst>
      <p:ext uri="{BB962C8B-B14F-4D97-AF65-F5344CB8AC3E}">
        <p14:creationId xmlns:p14="http://schemas.microsoft.com/office/powerpoint/2010/main" val="20669195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86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7B0550E-F892-4E8B-9E0E-B645F761473C}" type="slidenum">
              <a:rPr lang="zh-CN" altLang="en-US"/>
              <a:pPr/>
              <a:t>2</a:t>
            </a:fld>
            <a:endParaRPr lang="zh-CN" altLang="en-US"/>
          </a:p>
        </p:txBody>
      </p:sp>
    </p:spTree>
    <p:extLst>
      <p:ext uri="{BB962C8B-B14F-4D97-AF65-F5344CB8AC3E}">
        <p14:creationId xmlns:p14="http://schemas.microsoft.com/office/powerpoint/2010/main" val="900168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97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BC3D94CA-D132-47A6-9678-D1034ECFFD2C}" type="slidenum">
              <a:rPr lang="zh-CN" altLang="en-US"/>
              <a:pPr/>
              <a:t>3</a:t>
            </a:fld>
            <a:endParaRPr lang="zh-CN" altLang="en-US"/>
          </a:p>
        </p:txBody>
      </p:sp>
    </p:spTree>
    <p:extLst>
      <p:ext uri="{BB962C8B-B14F-4D97-AF65-F5344CB8AC3E}">
        <p14:creationId xmlns:p14="http://schemas.microsoft.com/office/powerpoint/2010/main" val="708618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C934FFF-2116-4850-9AF1-AFEAB3617030}" type="slidenum">
              <a:rPr lang="zh-CN" altLang="en-US"/>
              <a:pPr/>
              <a:t>4</a:t>
            </a:fld>
            <a:endParaRPr lang="zh-CN" altLang="en-US"/>
          </a:p>
        </p:txBody>
      </p:sp>
    </p:spTree>
    <p:extLst>
      <p:ext uri="{BB962C8B-B14F-4D97-AF65-F5344CB8AC3E}">
        <p14:creationId xmlns:p14="http://schemas.microsoft.com/office/powerpoint/2010/main" val="3444509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17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528F421A-25A8-45D8-8E60-A68912ACF238}" type="slidenum">
              <a:rPr lang="zh-CN" altLang="en-US"/>
              <a:pPr/>
              <a:t>5</a:t>
            </a:fld>
            <a:endParaRPr lang="zh-CN" altLang="en-US"/>
          </a:p>
        </p:txBody>
      </p:sp>
    </p:spTree>
    <p:extLst>
      <p:ext uri="{BB962C8B-B14F-4D97-AF65-F5344CB8AC3E}">
        <p14:creationId xmlns:p14="http://schemas.microsoft.com/office/powerpoint/2010/main" val="2316567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2E7177CA-30A5-4479-9967-2B22484A45D3}" type="slidenum">
              <a:rPr lang="zh-CN" altLang="en-US"/>
              <a:pPr/>
              <a:t>6</a:t>
            </a:fld>
            <a:endParaRPr lang="zh-CN" altLang="en-US"/>
          </a:p>
        </p:txBody>
      </p:sp>
    </p:spTree>
    <p:extLst>
      <p:ext uri="{BB962C8B-B14F-4D97-AF65-F5344CB8AC3E}">
        <p14:creationId xmlns:p14="http://schemas.microsoft.com/office/powerpoint/2010/main" val="586536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37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308F055-A891-4E99-8268-75EF6B3E05D1}" type="slidenum">
              <a:rPr lang="zh-CN" altLang="en-US"/>
              <a:pPr/>
              <a:t>7</a:t>
            </a:fld>
            <a:endParaRPr lang="zh-CN" altLang="en-US"/>
          </a:p>
        </p:txBody>
      </p:sp>
    </p:spTree>
    <p:extLst>
      <p:ext uri="{BB962C8B-B14F-4D97-AF65-F5344CB8AC3E}">
        <p14:creationId xmlns:p14="http://schemas.microsoft.com/office/powerpoint/2010/main" val="1205135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DEF2EC21-D38B-43DF-9DCE-2725861D9DA1}" type="slidenum">
              <a:rPr lang="zh-CN" altLang="en-US"/>
              <a:pPr/>
              <a:t>8</a:t>
            </a:fld>
            <a:endParaRPr lang="zh-CN" altLang="en-US"/>
          </a:p>
        </p:txBody>
      </p:sp>
    </p:spTree>
    <p:extLst>
      <p:ext uri="{BB962C8B-B14F-4D97-AF65-F5344CB8AC3E}">
        <p14:creationId xmlns:p14="http://schemas.microsoft.com/office/powerpoint/2010/main" val="1264325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C3A27BE4-E213-4765-8B20-721ABF28A1CA}" type="slidenum">
              <a:rPr lang="zh-CN" altLang="en-US"/>
              <a:pPr/>
              <a:t>9</a:t>
            </a:fld>
            <a:endParaRPr lang="zh-CN" altLang="en-US"/>
          </a:p>
        </p:txBody>
      </p:sp>
    </p:spTree>
    <p:extLst>
      <p:ext uri="{BB962C8B-B14F-4D97-AF65-F5344CB8AC3E}">
        <p14:creationId xmlns:p14="http://schemas.microsoft.com/office/powerpoint/2010/main" val="3410670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68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07891BCF-800F-46FD-8CA5-1598BA866E17}" type="slidenum">
              <a:rPr lang="zh-CN" altLang="en-US"/>
              <a:pPr/>
              <a:t>10</a:t>
            </a:fld>
            <a:endParaRPr lang="zh-CN" altLang="en-US"/>
          </a:p>
        </p:txBody>
      </p:sp>
    </p:spTree>
    <p:extLst>
      <p:ext uri="{BB962C8B-B14F-4D97-AF65-F5344CB8AC3E}">
        <p14:creationId xmlns:p14="http://schemas.microsoft.com/office/powerpoint/2010/main" val="4233379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78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00B9CFF8-1837-4E29-BF6D-3FB64673FBC7}" type="slidenum">
              <a:rPr lang="zh-CN" altLang="en-US"/>
              <a:pPr/>
              <a:t>11</a:t>
            </a:fld>
            <a:endParaRPr lang="zh-CN" altLang="en-US"/>
          </a:p>
        </p:txBody>
      </p:sp>
    </p:spTree>
    <p:extLst>
      <p:ext uri="{BB962C8B-B14F-4D97-AF65-F5344CB8AC3E}">
        <p14:creationId xmlns:p14="http://schemas.microsoft.com/office/powerpoint/2010/main" val="3942787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F543F2CE-7324-4BA6-9ECF-8D76C7CB6D1C}" type="slidenum">
              <a:rPr lang="zh-CN" altLang="en-US"/>
              <a:pPr/>
              <a:t>12</a:t>
            </a:fld>
            <a:endParaRPr lang="zh-CN" altLang="en-US"/>
          </a:p>
        </p:txBody>
      </p:sp>
    </p:spTree>
    <p:extLst>
      <p:ext uri="{BB962C8B-B14F-4D97-AF65-F5344CB8AC3E}">
        <p14:creationId xmlns:p14="http://schemas.microsoft.com/office/powerpoint/2010/main" val="779968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2AFA3293-1059-49DE-A7AA-4CB7C8B05B23}" type="slidenum">
              <a:rPr lang="zh-CN" altLang="en-US"/>
              <a:pPr/>
              <a:t>13</a:t>
            </a:fld>
            <a:endParaRPr lang="zh-CN" altLang="en-US"/>
          </a:p>
        </p:txBody>
      </p:sp>
    </p:spTree>
    <p:extLst>
      <p:ext uri="{BB962C8B-B14F-4D97-AF65-F5344CB8AC3E}">
        <p14:creationId xmlns:p14="http://schemas.microsoft.com/office/powerpoint/2010/main" val="3543973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772FDB60-7BAD-4F38-B9D2-CDF940FD1183}" type="slidenum">
              <a:rPr lang="zh-CN" altLang="en-US"/>
              <a:pPr/>
              <a:t>14</a:t>
            </a:fld>
            <a:endParaRPr lang="zh-CN" altLang="en-US"/>
          </a:p>
        </p:txBody>
      </p:sp>
    </p:spTree>
    <p:extLst>
      <p:ext uri="{BB962C8B-B14F-4D97-AF65-F5344CB8AC3E}">
        <p14:creationId xmlns:p14="http://schemas.microsoft.com/office/powerpoint/2010/main" val="2518534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F611151-45D9-49C2-AB0D-4D62C8677D9D}" type="slidenum">
              <a:rPr lang="zh-CN" altLang="en-US"/>
              <a:pPr/>
              <a:t>15</a:t>
            </a:fld>
            <a:endParaRPr lang="zh-CN" altLang="en-US"/>
          </a:p>
        </p:txBody>
      </p:sp>
    </p:spTree>
    <p:extLst>
      <p:ext uri="{BB962C8B-B14F-4D97-AF65-F5344CB8AC3E}">
        <p14:creationId xmlns:p14="http://schemas.microsoft.com/office/powerpoint/2010/main" val="2161332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FDD95256-B5BC-4A00-9481-F0620CD62567}" type="slidenum">
              <a:rPr lang="zh-CN" altLang="en-US"/>
              <a:pPr/>
              <a:t>16</a:t>
            </a:fld>
            <a:endParaRPr lang="zh-CN" altLang="en-US"/>
          </a:p>
        </p:txBody>
      </p:sp>
    </p:spTree>
    <p:extLst>
      <p:ext uri="{BB962C8B-B14F-4D97-AF65-F5344CB8AC3E}">
        <p14:creationId xmlns:p14="http://schemas.microsoft.com/office/powerpoint/2010/main" val="672516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E53AAB0-509A-4792-ACC4-5409227DB8F4}" type="slidenum">
              <a:rPr lang="zh-CN" altLang="en-US"/>
              <a:pPr/>
              <a:t>17</a:t>
            </a:fld>
            <a:endParaRPr lang="zh-CN" altLang="en-US"/>
          </a:p>
        </p:txBody>
      </p:sp>
    </p:spTree>
    <p:extLst>
      <p:ext uri="{BB962C8B-B14F-4D97-AF65-F5344CB8AC3E}">
        <p14:creationId xmlns:p14="http://schemas.microsoft.com/office/powerpoint/2010/main" val="1684971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99E0E29-E258-479B-AB9E-2383D115EFE2}" type="slidenum">
              <a:rPr lang="zh-CN" altLang="en-US"/>
              <a:pPr/>
              <a:t>18</a:t>
            </a:fld>
            <a:endParaRPr lang="zh-CN" altLang="en-US"/>
          </a:p>
        </p:txBody>
      </p:sp>
    </p:spTree>
    <p:extLst>
      <p:ext uri="{BB962C8B-B14F-4D97-AF65-F5344CB8AC3E}">
        <p14:creationId xmlns:p14="http://schemas.microsoft.com/office/powerpoint/2010/main" val="2259432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A24B91E4-E922-49C2-B4FA-EFB7F70BDE1F}" type="slidenum">
              <a:rPr lang="zh-CN" altLang="en-US"/>
              <a:pPr/>
              <a:t>19</a:t>
            </a:fld>
            <a:endParaRPr lang="zh-CN" altLang="en-US"/>
          </a:p>
        </p:txBody>
      </p:sp>
    </p:spTree>
    <p:extLst>
      <p:ext uri="{BB962C8B-B14F-4D97-AF65-F5344CB8AC3E}">
        <p14:creationId xmlns:p14="http://schemas.microsoft.com/office/powerpoint/2010/main" val="2484723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BFFDFDD6-BCCC-4B34-BBED-066219D2ACDC}" type="slidenum">
              <a:rPr lang="zh-CN" altLang="en-US"/>
              <a:pPr/>
              <a:t>20</a:t>
            </a:fld>
            <a:endParaRPr lang="zh-CN" altLang="en-US"/>
          </a:p>
        </p:txBody>
      </p:sp>
    </p:spTree>
    <p:extLst>
      <p:ext uri="{BB962C8B-B14F-4D97-AF65-F5344CB8AC3E}">
        <p14:creationId xmlns:p14="http://schemas.microsoft.com/office/powerpoint/2010/main" val="1409018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3B5A3A78-B990-4AD9-BBF2-2587F8DFBDA4}" type="slidenum">
              <a:rPr lang="zh-CN" altLang="en-US"/>
              <a:pPr/>
              <a:t>21</a:t>
            </a:fld>
            <a:endParaRPr lang="zh-CN" altLang="en-US"/>
          </a:p>
        </p:txBody>
      </p:sp>
    </p:spTree>
    <p:extLst>
      <p:ext uri="{BB962C8B-B14F-4D97-AF65-F5344CB8AC3E}">
        <p14:creationId xmlns:p14="http://schemas.microsoft.com/office/powerpoint/2010/main" val="3636202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95187B5-2EE0-4E13-89E9-F96328DB193A}" type="slidenum">
              <a:rPr lang="zh-CN" altLang="en-US"/>
              <a:pPr/>
              <a:t>22</a:t>
            </a:fld>
            <a:endParaRPr lang="zh-CN" altLang="en-US"/>
          </a:p>
        </p:txBody>
      </p:sp>
    </p:spTree>
    <p:extLst>
      <p:ext uri="{BB962C8B-B14F-4D97-AF65-F5344CB8AC3E}">
        <p14:creationId xmlns:p14="http://schemas.microsoft.com/office/powerpoint/2010/main" val="17269224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2958314-29F7-45EE-8284-DD0463BD0A3D}" type="slidenum">
              <a:rPr lang="zh-CN" altLang="en-US"/>
              <a:pPr/>
              <a:t>23</a:t>
            </a:fld>
            <a:endParaRPr lang="zh-CN" altLang="en-US"/>
          </a:p>
        </p:txBody>
      </p:sp>
    </p:spTree>
    <p:extLst>
      <p:ext uri="{BB962C8B-B14F-4D97-AF65-F5344CB8AC3E}">
        <p14:creationId xmlns:p14="http://schemas.microsoft.com/office/powerpoint/2010/main" val="42717402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7777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FC3C57FE-0B00-41DD-8BB8-DC9015551E41}" type="datetimeFigureOut">
              <a:rPr lang="zh-CN" altLang="en-US"/>
              <a:pPr>
                <a:defRPr/>
              </a:pPr>
              <a:t>2016/6/7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18B1309-31AA-4F3E-8CCA-6505E1846DA1}" type="slidenum">
              <a:rPr lang="zh-CN" altLang="en-US"/>
              <a:pPr>
                <a:defRPr/>
              </a:pPr>
              <a:t>‹#›</a:t>
            </a:fld>
            <a:endParaRPr lang="zh-CN" altLang="en-US"/>
          </a:p>
        </p:txBody>
      </p:sp>
    </p:spTree>
    <p:extLst>
      <p:ext uri="{BB962C8B-B14F-4D97-AF65-F5344CB8AC3E}">
        <p14:creationId xmlns:p14="http://schemas.microsoft.com/office/powerpoint/2010/main" val="564929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5C6C729-B9E7-4244-BED7-E70D95CBF40D}" type="datetimeFigureOut">
              <a:rPr lang="zh-CN" altLang="en-US"/>
              <a:pPr>
                <a:defRPr/>
              </a:pPr>
              <a:t>2016/6/7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E50EB83-23C4-4622-A2AE-890A415962B4}" type="slidenum">
              <a:rPr lang="zh-CN" altLang="en-US"/>
              <a:pPr>
                <a:defRPr/>
              </a:pPr>
              <a:t>‹#›</a:t>
            </a:fld>
            <a:endParaRPr lang="zh-CN" altLang="en-US"/>
          </a:p>
        </p:txBody>
      </p:sp>
    </p:spTree>
    <p:extLst>
      <p:ext uri="{BB962C8B-B14F-4D97-AF65-F5344CB8AC3E}">
        <p14:creationId xmlns:p14="http://schemas.microsoft.com/office/powerpoint/2010/main" val="4039718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8DC8146-D1DC-4DED-B63D-76542CF30917}" type="datetimeFigureOut">
              <a:rPr lang="zh-CN" altLang="en-US"/>
              <a:pPr>
                <a:defRPr/>
              </a:pPr>
              <a:t>2016/6/7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D2077C0-FC75-4F16-A90B-6E6EDBD1DAF9}" type="slidenum">
              <a:rPr lang="zh-CN" altLang="en-US"/>
              <a:pPr>
                <a:defRPr/>
              </a:pPr>
              <a:t>‹#›</a:t>
            </a:fld>
            <a:endParaRPr lang="zh-CN" altLang="en-US"/>
          </a:p>
        </p:txBody>
      </p:sp>
    </p:spTree>
    <p:extLst>
      <p:ext uri="{BB962C8B-B14F-4D97-AF65-F5344CB8AC3E}">
        <p14:creationId xmlns:p14="http://schemas.microsoft.com/office/powerpoint/2010/main" val="1140568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122D5654-6B37-4F86-B180-159DB4A823A1}" type="datetimeFigureOut">
              <a:rPr lang="zh-CN" altLang="en-US"/>
              <a:pPr>
                <a:defRPr/>
              </a:pPr>
              <a:t>2016/6/7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5E43C71-E027-4627-A592-A03D82803159}" type="slidenum">
              <a:rPr lang="zh-CN" altLang="en-US"/>
              <a:pPr>
                <a:defRPr/>
              </a:pPr>
              <a:t>‹#›</a:t>
            </a:fld>
            <a:endParaRPr lang="zh-CN" altLang="en-US"/>
          </a:p>
        </p:txBody>
      </p:sp>
    </p:spTree>
    <p:extLst>
      <p:ext uri="{BB962C8B-B14F-4D97-AF65-F5344CB8AC3E}">
        <p14:creationId xmlns:p14="http://schemas.microsoft.com/office/powerpoint/2010/main" val="3817685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A8EBCEE4-E541-4944-99C8-0B0691F00BA8}" type="datetimeFigureOut">
              <a:rPr lang="zh-CN" altLang="en-US"/>
              <a:pPr>
                <a:defRPr/>
              </a:pPr>
              <a:t>2016/6/7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0FBC343-4BA7-4B0B-8296-CC2F34592126}" type="slidenum">
              <a:rPr lang="zh-CN" altLang="en-US"/>
              <a:pPr>
                <a:defRPr/>
              </a:pPr>
              <a:t>‹#›</a:t>
            </a:fld>
            <a:endParaRPr lang="zh-CN" altLang="en-US"/>
          </a:p>
        </p:txBody>
      </p:sp>
    </p:spTree>
    <p:extLst>
      <p:ext uri="{BB962C8B-B14F-4D97-AF65-F5344CB8AC3E}">
        <p14:creationId xmlns:p14="http://schemas.microsoft.com/office/powerpoint/2010/main" val="2356662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E3F67B85-C061-4765-BA3F-C1B9199E0B92}" type="datetimeFigureOut">
              <a:rPr lang="zh-CN" altLang="en-US"/>
              <a:pPr>
                <a:defRPr/>
              </a:pPr>
              <a:t>2016/6/7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22539AA7-A25D-4C1B-82D1-99C62E775037}" type="slidenum">
              <a:rPr lang="zh-CN" altLang="en-US"/>
              <a:pPr>
                <a:defRPr/>
              </a:pPr>
              <a:t>‹#›</a:t>
            </a:fld>
            <a:endParaRPr lang="zh-CN" altLang="en-US"/>
          </a:p>
        </p:txBody>
      </p:sp>
    </p:spTree>
    <p:extLst>
      <p:ext uri="{BB962C8B-B14F-4D97-AF65-F5344CB8AC3E}">
        <p14:creationId xmlns:p14="http://schemas.microsoft.com/office/powerpoint/2010/main" val="3201752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日期占位符 1"/>
          <p:cNvSpPr>
            <a:spLocks noGrp="1"/>
          </p:cNvSpPr>
          <p:nvPr>
            <p:ph type="dt" sz="half" idx="10"/>
          </p:nvPr>
        </p:nvSpPr>
        <p:spPr/>
        <p:txBody>
          <a:bodyPr/>
          <a:lstStyle>
            <a:lvl1pPr>
              <a:defRPr/>
            </a:lvl1pPr>
          </a:lstStyle>
          <a:p>
            <a:pPr>
              <a:defRPr/>
            </a:pPr>
            <a:fld id="{D8D291AE-F191-439D-AE01-73CEA9098CFE}" type="datetimeFigureOut">
              <a:rPr lang="zh-CN" altLang="en-US"/>
              <a:pPr>
                <a:defRPr/>
              </a:pPr>
              <a:t>2016/6/7</a:t>
            </a:fld>
            <a:endParaRPr lang="zh-CN" altLang="en-US"/>
          </a:p>
        </p:txBody>
      </p:sp>
      <p:sp>
        <p:nvSpPr>
          <p:cNvPr id="4" name="页脚占位符 2"/>
          <p:cNvSpPr>
            <a:spLocks noGrp="1"/>
          </p:cNvSpPr>
          <p:nvPr>
            <p:ph type="ftr" sz="quarter" idx="11"/>
          </p:nvPr>
        </p:nvSpPr>
        <p:spPr/>
        <p:txBody>
          <a:bodyPr/>
          <a:lstStyle>
            <a:lvl1pPr>
              <a:defRPr/>
            </a:lvl1pPr>
          </a:lstStyle>
          <a:p>
            <a:pPr>
              <a:defRPr/>
            </a:pPr>
            <a:endParaRPr lang="zh-CN" altLang="en-US"/>
          </a:p>
        </p:txBody>
      </p:sp>
      <p:sp>
        <p:nvSpPr>
          <p:cNvPr id="5" name="灯片编号占位符 3"/>
          <p:cNvSpPr>
            <a:spLocks noGrp="1"/>
          </p:cNvSpPr>
          <p:nvPr>
            <p:ph type="sldNum" sz="quarter" idx="12"/>
          </p:nvPr>
        </p:nvSpPr>
        <p:spPr/>
        <p:txBody>
          <a:bodyPr/>
          <a:lstStyle>
            <a:lvl1pPr>
              <a:defRPr/>
            </a:lvl1pPr>
          </a:lstStyle>
          <a:p>
            <a:pPr>
              <a:defRPr/>
            </a:pPr>
            <a:fld id="{8A1D640E-1F7F-4FAA-924A-5E2B1AB2F7D7}" type="slidenum">
              <a:rPr lang="zh-CN" altLang="en-US"/>
              <a:pPr>
                <a:defRPr/>
              </a:pPr>
              <a:t>‹#›</a:t>
            </a:fld>
            <a:endParaRPr lang="zh-CN" altLang="en-US"/>
          </a:p>
        </p:txBody>
      </p:sp>
    </p:spTree>
    <p:extLst>
      <p:ext uri="{BB962C8B-B14F-4D97-AF65-F5344CB8AC3E}">
        <p14:creationId xmlns:p14="http://schemas.microsoft.com/office/powerpoint/2010/main" val="1767991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F5F305D-187E-4B3E-BD86-E5F582DEE9C3}" type="datetimeFigureOut">
              <a:rPr lang="zh-CN" altLang="en-US"/>
              <a:pPr>
                <a:defRPr/>
              </a:pPr>
              <a:t>2016/6/7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AD0CE00-62D0-4288-8EB9-4E8B6D798DFF}" type="slidenum">
              <a:rPr lang="zh-CN" altLang="en-US"/>
              <a:pPr>
                <a:defRPr/>
              </a:pPr>
              <a:t>‹#›</a:t>
            </a:fld>
            <a:endParaRPr lang="zh-CN" altLang="en-US"/>
          </a:p>
        </p:txBody>
      </p:sp>
    </p:spTree>
    <p:extLst>
      <p:ext uri="{BB962C8B-B14F-4D97-AF65-F5344CB8AC3E}">
        <p14:creationId xmlns:p14="http://schemas.microsoft.com/office/powerpoint/2010/main" val="2961213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72690B91-5F45-4156-B2DF-99025C90BA9C}" type="datetimeFigureOut">
              <a:rPr lang="zh-CN" altLang="en-US"/>
              <a:pPr>
                <a:defRPr/>
              </a:pPr>
              <a:t>2016/6/7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EB9F8EE-5028-4CC8-AA92-B3E6F8FFA84C}" type="slidenum">
              <a:rPr lang="zh-CN" altLang="en-US"/>
              <a:pPr>
                <a:defRPr/>
              </a:pPr>
              <a:t>‹#›</a:t>
            </a:fld>
            <a:endParaRPr lang="zh-CN" altLang="en-US"/>
          </a:p>
        </p:txBody>
      </p:sp>
    </p:spTree>
    <p:extLst>
      <p:ext uri="{BB962C8B-B14F-4D97-AF65-F5344CB8AC3E}">
        <p14:creationId xmlns:p14="http://schemas.microsoft.com/office/powerpoint/2010/main" val="440257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773CE71-AEC9-4E28-8BFD-E8186BAE989F}" type="datetimeFigureOut">
              <a:rPr lang="zh-CN" altLang="en-US"/>
              <a:pPr>
                <a:defRPr/>
              </a:pPr>
              <a:t>2016/6/7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DAD665F-CB32-4A95-9AC1-32D6262CBB01}" type="slidenum">
              <a:rPr lang="zh-CN" altLang="en-US"/>
              <a:pPr>
                <a:defRPr/>
              </a:pPr>
              <a:t>‹#›</a:t>
            </a:fld>
            <a:endParaRPr lang="zh-CN" altLang="en-US"/>
          </a:p>
        </p:txBody>
      </p:sp>
    </p:spTree>
    <p:extLst>
      <p:ext uri="{BB962C8B-B14F-4D97-AF65-F5344CB8AC3E}">
        <p14:creationId xmlns:p14="http://schemas.microsoft.com/office/powerpoint/2010/main" val="162265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8509023-F3C5-4A76-8FDB-FE997FBBDE8D}" type="datetimeFigureOut">
              <a:rPr lang="zh-CN" altLang="en-US"/>
              <a:pPr>
                <a:defRPr/>
              </a:pPr>
              <a:t>2016/6/7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77735C4-3E52-486E-95B3-6CDE361A54C7}" type="slidenum">
              <a:rPr lang="zh-CN" altLang="en-US"/>
              <a:pPr>
                <a:defRPr/>
              </a:pPr>
              <a:t>‹#›</a:t>
            </a:fld>
            <a:endParaRPr lang="zh-CN" altLang="en-US"/>
          </a:p>
        </p:txBody>
      </p:sp>
    </p:spTree>
    <p:extLst>
      <p:ext uri="{BB962C8B-B14F-4D97-AF65-F5344CB8AC3E}">
        <p14:creationId xmlns:p14="http://schemas.microsoft.com/office/powerpoint/2010/main" val="3177439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26587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93440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40128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03380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258332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12257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446788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81612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048070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367688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2191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AFF2CE33-D8BF-48AD-8F1E-41CC613CD6C7}" type="datetimeFigureOut">
              <a:rPr lang="zh-CN" altLang="en-US"/>
              <a:pPr>
                <a:defRPr/>
              </a:pPr>
              <a:t>2016/6/7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577A37AB-A622-43A2-A57D-19EBA34EFC1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5" r:id="rId7"/>
    <p:sldLayoutId id="2147483691" r:id="rId8"/>
    <p:sldLayoutId id="2147483692" r:id="rId9"/>
    <p:sldLayoutId id="2147483693" r:id="rId10"/>
    <p:sldLayoutId id="214748369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5pPr>
      <a:lvl6pPr marL="4572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6pPr>
      <a:lvl7pPr marL="9144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7pPr>
      <a:lvl8pPr marL="13716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8pPr>
      <a:lvl9pPr marL="18288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pPr>
              <a:t>2016/6/7</a:t>
            </a:fld>
            <a:endParaRPr lang="zh-CN" altLang="en-US">
              <a:solidFill>
                <a:prstClr val="black">
                  <a:tint val="75000"/>
                </a:prstClr>
              </a:solidFill>
              <a:latin typeface="Calibri" panose="020F0502020204030204"/>
              <a:ea typeface="宋体" panose="02010600030101010101" pitchFamily="2" charset="-122"/>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a typeface="宋体" panose="02010600030101010101" pitchFamily="2" charset="-122"/>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pPr>
              <a:t>‹#›</a:t>
            </a:fld>
            <a:endParaRPr lang="zh-CN" altLang="en-US">
              <a:solidFill>
                <a:prstClr val="black">
                  <a:tint val="75000"/>
                </a:prstClr>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182412590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www.vvvpic.com/"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9"/>
          <p:cNvSpPr/>
          <p:nvPr/>
        </p:nvSpPr>
        <p:spPr>
          <a:xfrm>
            <a:off x="4622800" y="1638300"/>
            <a:ext cx="2381250" cy="2381250"/>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Oval 10"/>
          <p:cNvSpPr/>
          <p:nvPr/>
        </p:nvSpPr>
        <p:spPr>
          <a:xfrm>
            <a:off x="3438525" y="1487488"/>
            <a:ext cx="2381250" cy="2381250"/>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3076" name="组合 79"/>
          <p:cNvGrpSpPr>
            <a:grpSpLocks/>
          </p:cNvGrpSpPr>
          <p:nvPr/>
        </p:nvGrpSpPr>
        <p:grpSpPr bwMode="auto">
          <a:xfrm>
            <a:off x="2459038" y="1192213"/>
            <a:ext cx="2339975" cy="2346325"/>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9" name="椭圆 80"/>
          <p:cNvSpPr/>
          <p:nvPr/>
        </p:nvSpPr>
        <p:spPr bwMode="auto">
          <a:xfrm>
            <a:off x="2801946" y="1523963"/>
            <a:ext cx="1691508" cy="1694936"/>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2</a:t>
            </a:r>
            <a:endParaRPr lang="zh-CN" altLang="en-US" sz="11500" kern="0" dirty="0" smtClean="0">
              <a:solidFill>
                <a:srgbClr val="FFFFFF"/>
              </a:solidFill>
            </a:endParaRPr>
          </a:p>
        </p:txBody>
      </p:sp>
      <p:sp>
        <p:nvSpPr>
          <p:cNvPr id="21" name="任意多边形 82"/>
          <p:cNvSpPr/>
          <p:nvPr/>
        </p:nvSpPr>
        <p:spPr bwMode="auto">
          <a:xfrm rot="3738964">
            <a:off x="4498182" y="985044"/>
            <a:ext cx="2184400" cy="217963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2" name="任意多边形 83"/>
          <p:cNvSpPr/>
          <p:nvPr/>
        </p:nvSpPr>
        <p:spPr bwMode="auto">
          <a:xfrm rot="16377237">
            <a:off x="4523827" y="1000817"/>
            <a:ext cx="2153063" cy="21487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3" name="椭圆 80"/>
          <p:cNvSpPr/>
          <p:nvPr/>
        </p:nvSpPr>
        <p:spPr bwMode="auto">
          <a:xfrm>
            <a:off x="4819742" y="1291464"/>
            <a:ext cx="1575477" cy="1578669"/>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0</a:t>
            </a:r>
            <a:endParaRPr lang="zh-CN" altLang="en-US" sz="11500" kern="0" dirty="0" smtClean="0">
              <a:solidFill>
                <a:srgbClr val="FFFFFF"/>
              </a:solidFill>
            </a:endParaRPr>
          </a:p>
        </p:txBody>
      </p:sp>
      <p:grpSp>
        <p:nvGrpSpPr>
          <p:cNvPr id="3087" name="组合 79"/>
          <p:cNvGrpSpPr>
            <a:grpSpLocks/>
          </p:cNvGrpSpPr>
          <p:nvPr/>
        </p:nvGrpSpPr>
        <p:grpSpPr bwMode="auto">
          <a:xfrm>
            <a:off x="7378700" y="1177925"/>
            <a:ext cx="2354263" cy="2360613"/>
            <a:chOff x="6379729" y="2488774"/>
            <a:chExt cx="2513016" cy="2513016"/>
          </a:xfrm>
        </p:grpSpPr>
        <p:sp>
          <p:nvSpPr>
            <p:cNvPr id="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7" name="椭圆 80"/>
          <p:cNvSpPr/>
          <p:nvPr/>
        </p:nvSpPr>
        <p:spPr bwMode="auto">
          <a:xfrm>
            <a:off x="7723706" y="1511811"/>
            <a:ext cx="1701582" cy="1705030"/>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6</a:t>
            </a:r>
            <a:endParaRPr lang="zh-CN" altLang="en-US" sz="11500" kern="0" dirty="0" smtClean="0">
              <a:solidFill>
                <a:srgbClr val="FFFFFF"/>
              </a:solidFill>
            </a:endParaRPr>
          </a:p>
        </p:txBody>
      </p:sp>
      <p:grpSp>
        <p:nvGrpSpPr>
          <p:cNvPr id="3091" name="组合 79"/>
          <p:cNvGrpSpPr>
            <a:grpSpLocks/>
          </p:cNvGrpSpPr>
          <p:nvPr/>
        </p:nvGrpSpPr>
        <p:grpSpPr bwMode="auto">
          <a:xfrm>
            <a:off x="5889625" y="2327275"/>
            <a:ext cx="1919288" cy="1924050"/>
            <a:chOff x="6379729" y="2488774"/>
            <a:chExt cx="2513016" cy="2513016"/>
          </a:xfrm>
        </p:grpSpPr>
        <p:sp>
          <p:nvSpPr>
            <p:cNvPr id="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1" name="椭圆 80"/>
          <p:cNvSpPr/>
          <p:nvPr/>
        </p:nvSpPr>
        <p:spPr bwMode="auto">
          <a:xfrm>
            <a:off x="6170657" y="2599335"/>
            <a:ext cx="1387840" cy="1390651"/>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1</a:t>
            </a:r>
            <a:endParaRPr lang="zh-CN" altLang="en-US" sz="11500" kern="0" dirty="0" smtClean="0">
              <a:solidFill>
                <a:srgbClr val="FFFFFF"/>
              </a:solidFill>
            </a:endParaRPr>
          </a:p>
        </p:txBody>
      </p:sp>
      <p:sp>
        <p:nvSpPr>
          <p:cNvPr id="32" name="等腰三角形 31"/>
          <p:cNvSpPr/>
          <p:nvPr/>
        </p:nvSpPr>
        <p:spPr>
          <a:xfrm>
            <a:off x="9424988" y="247650"/>
            <a:ext cx="1000125" cy="107156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等腰三角形 31"/>
          <p:cNvSpPr/>
          <p:nvPr/>
        </p:nvSpPr>
        <p:spPr>
          <a:xfrm rot="962341">
            <a:off x="9602788" y="1019175"/>
            <a:ext cx="779462" cy="46196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97" name="文本框 32"/>
          <p:cNvSpPr txBox="1">
            <a:spLocks noChangeArrowheads="1"/>
          </p:cNvSpPr>
          <p:nvPr/>
        </p:nvSpPr>
        <p:spPr bwMode="auto">
          <a:xfrm>
            <a:off x="2019300" y="4710113"/>
            <a:ext cx="8153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zh-CN" altLang="en-US" sz="4800" b="1">
                <a:solidFill>
                  <a:schemeClr val="accent1"/>
                </a:solidFill>
              </a:rPr>
              <a:t>工作总结</a:t>
            </a:r>
            <a:r>
              <a:rPr lang="en-US" altLang="zh-CN" sz="4800" b="1">
                <a:solidFill>
                  <a:schemeClr val="accent1"/>
                </a:solidFill>
              </a:rPr>
              <a:t>/</a:t>
            </a:r>
            <a:r>
              <a:rPr lang="zh-CN" altLang="en-US" sz="4800" b="1">
                <a:solidFill>
                  <a:schemeClr val="accent1"/>
                </a:solidFill>
              </a:rPr>
              <a:t>商务汇报</a:t>
            </a:r>
            <a:r>
              <a:rPr lang="en-US" altLang="zh-CN" sz="4800" b="1">
                <a:solidFill>
                  <a:schemeClr val="accent1"/>
                </a:solidFill>
              </a:rPr>
              <a:t>/</a:t>
            </a:r>
            <a:r>
              <a:rPr lang="zh-CN" altLang="en-US" sz="4800" b="1">
                <a:solidFill>
                  <a:schemeClr val="accent1"/>
                </a:solidFill>
              </a:rPr>
              <a:t>工作计划</a:t>
            </a:r>
          </a:p>
        </p:txBody>
      </p:sp>
      <p:sp>
        <p:nvSpPr>
          <p:cNvPr id="36" name="等腰三角形 31"/>
          <p:cNvSpPr/>
          <p:nvPr/>
        </p:nvSpPr>
        <p:spPr>
          <a:xfrm rot="962341">
            <a:off x="9148763" y="754063"/>
            <a:ext cx="339725" cy="501650"/>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79"/>
          <p:cNvGrpSpPr>
            <a:grpSpLocks/>
          </p:cNvGrpSpPr>
          <p:nvPr/>
        </p:nvGrpSpPr>
        <p:grpSpPr bwMode="auto">
          <a:xfrm>
            <a:off x="4291013" y="1643063"/>
            <a:ext cx="3565525" cy="3571875"/>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5" name="等腰三角形 31"/>
          <p:cNvSpPr/>
          <p:nvPr/>
        </p:nvSpPr>
        <p:spPr>
          <a:xfrm>
            <a:off x="6935788" y="633413"/>
            <a:ext cx="1000125" cy="107156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588" y="1404938"/>
            <a:ext cx="777875" cy="46196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563" y="1139825"/>
            <a:ext cx="339725" cy="501650"/>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4102" name="组合 79"/>
          <p:cNvGrpSpPr>
            <a:grpSpLocks/>
          </p:cNvGrpSpPr>
          <p:nvPr/>
        </p:nvGrpSpPr>
        <p:grpSpPr bwMode="auto">
          <a:xfrm>
            <a:off x="3116263" y="2047875"/>
            <a:ext cx="1163637" cy="1165225"/>
            <a:chOff x="6379729" y="2488774"/>
            <a:chExt cx="2513016" cy="2513016"/>
          </a:xfrm>
        </p:grpSpPr>
        <p:sp>
          <p:nvSpPr>
            <p:cNvPr id="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grpSp>
        <p:nvGrpSpPr>
          <p:cNvPr id="4103" name="组合 79"/>
          <p:cNvGrpSpPr>
            <a:grpSpLocks/>
          </p:cNvGrpSpPr>
          <p:nvPr/>
        </p:nvGrpSpPr>
        <p:grpSpPr bwMode="auto">
          <a:xfrm>
            <a:off x="3116263" y="3967163"/>
            <a:ext cx="1163637" cy="1166812"/>
            <a:chOff x="6379729" y="2488774"/>
            <a:chExt cx="2513016" cy="2513016"/>
          </a:xfrm>
        </p:grpSpPr>
        <p:sp>
          <p:nvSpPr>
            <p:cNvPr id="1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4104" name="组合 79"/>
          <p:cNvGrpSpPr>
            <a:grpSpLocks/>
          </p:cNvGrpSpPr>
          <p:nvPr/>
        </p:nvGrpSpPr>
        <p:grpSpPr bwMode="auto">
          <a:xfrm>
            <a:off x="7912100" y="2047875"/>
            <a:ext cx="1163638" cy="1165225"/>
            <a:chOff x="6379729" y="2488774"/>
            <a:chExt cx="2513016" cy="2513016"/>
          </a:xfrm>
        </p:grpSpPr>
        <p:sp>
          <p:nvSpPr>
            <p:cNvPr id="15"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4105" name="组合 79"/>
          <p:cNvGrpSpPr>
            <a:grpSpLocks/>
          </p:cNvGrpSpPr>
          <p:nvPr/>
        </p:nvGrpSpPr>
        <p:grpSpPr bwMode="auto">
          <a:xfrm>
            <a:off x="7912100" y="3967163"/>
            <a:ext cx="1163638" cy="1166812"/>
            <a:chOff x="6379729" y="2488774"/>
            <a:chExt cx="2513016" cy="2513016"/>
          </a:xfrm>
        </p:grpSpPr>
        <p:sp>
          <p:nvSpPr>
            <p:cNvPr id="1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106" name="文本框 20"/>
          <p:cNvSpPr txBox="1">
            <a:spLocks noChangeArrowheads="1"/>
          </p:cNvSpPr>
          <p:nvPr/>
        </p:nvSpPr>
        <p:spPr bwMode="auto">
          <a:xfrm>
            <a:off x="4605338" y="3117850"/>
            <a:ext cx="2981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CONTENTS</a:t>
            </a:r>
            <a:endParaRPr lang="zh-CN" altLang="en-US" sz="3600" b="1">
              <a:solidFill>
                <a:schemeClr val="accent1"/>
              </a:solidFill>
            </a:endParaRPr>
          </a:p>
        </p:txBody>
      </p:sp>
      <p:sp>
        <p:nvSpPr>
          <p:cNvPr id="4107" name="文本框 21"/>
          <p:cNvSpPr txBox="1">
            <a:spLocks noChangeArrowheads="1"/>
          </p:cNvSpPr>
          <p:nvPr/>
        </p:nvSpPr>
        <p:spPr bwMode="auto">
          <a:xfrm>
            <a:off x="3100388" y="23256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1</a:t>
            </a:r>
            <a:endParaRPr lang="zh-CN" altLang="en-US" sz="3600" b="1">
              <a:solidFill>
                <a:schemeClr val="accent1"/>
              </a:solidFill>
            </a:endParaRPr>
          </a:p>
        </p:txBody>
      </p:sp>
      <p:sp>
        <p:nvSpPr>
          <p:cNvPr id="4108" name="文本框 22"/>
          <p:cNvSpPr txBox="1">
            <a:spLocks noChangeArrowheads="1"/>
          </p:cNvSpPr>
          <p:nvPr/>
        </p:nvSpPr>
        <p:spPr bwMode="auto">
          <a:xfrm>
            <a:off x="3100388" y="4276725"/>
            <a:ext cx="12080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3</a:t>
            </a:r>
            <a:endParaRPr lang="zh-CN" altLang="en-US" sz="3600" b="1">
              <a:solidFill>
                <a:schemeClr val="accent1"/>
              </a:solidFill>
            </a:endParaRPr>
          </a:p>
        </p:txBody>
      </p:sp>
      <p:sp>
        <p:nvSpPr>
          <p:cNvPr id="4109" name="文本框 23"/>
          <p:cNvSpPr txBox="1">
            <a:spLocks noChangeArrowheads="1"/>
          </p:cNvSpPr>
          <p:nvPr/>
        </p:nvSpPr>
        <p:spPr bwMode="auto">
          <a:xfrm>
            <a:off x="7927975" y="2325688"/>
            <a:ext cx="12080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2</a:t>
            </a:r>
            <a:endParaRPr lang="zh-CN" altLang="en-US" sz="3600" b="1">
              <a:solidFill>
                <a:schemeClr val="accent1"/>
              </a:solidFill>
            </a:endParaRPr>
          </a:p>
        </p:txBody>
      </p:sp>
      <p:sp>
        <p:nvSpPr>
          <p:cNvPr id="4110" name="文本框 24"/>
          <p:cNvSpPr txBox="1">
            <a:spLocks noChangeArrowheads="1"/>
          </p:cNvSpPr>
          <p:nvPr/>
        </p:nvSpPr>
        <p:spPr bwMode="auto">
          <a:xfrm>
            <a:off x="7927975" y="4276725"/>
            <a:ext cx="12080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4</a:t>
            </a:r>
            <a:endParaRPr lang="zh-CN" altLang="en-US" sz="3600" b="1">
              <a:solidFill>
                <a:schemeClr val="accent1"/>
              </a:solidFill>
            </a:endParaRPr>
          </a:p>
        </p:txBody>
      </p:sp>
      <p:sp>
        <p:nvSpPr>
          <p:cNvPr id="26" name="TextBox 12"/>
          <p:cNvSpPr txBox="1"/>
          <p:nvPr/>
        </p:nvSpPr>
        <p:spPr>
          <a:xfrm>
            <a:off x="341313" y="3227388"/>
            <a:ext cx="3062287" cy="461962"/>
          </a:xfrm>
          <a:prstGeom prst="rect">
            <a:avLst/>
          </a:prstGeom>
          <a:noFill/>
        </p:spPr>
        <p:txBody>
          <a:bodyPr wrap="none">
            <a:spAutoFit/>
          </a:bodyPr>
          <a:lstStyle/>
          <a:p>
            <a:pPr eaLnBrk="1" fontAlgn="auto" hangingPunct="1">
              <a:spcBef>
                <a:spcPts val="0"/>
              </a:spcBef>
              <a:spcAft>
                <a:spcPts val="0"/>
              </a:spcAft>
              <a:defRPr/>
            </a:pPr>
            <a:r>
              <a:rPr lang="en-US" sz="2400" b="1" dirty="0">
                <a:solidFill>
                  <a:schemeClr val="accent1"/>
                </a:solidFill>
                <a:latin typeface="+mj-lt"/>
                <a:ea typeface="+mn-ea"/>
              </a:rPr>
              <a:t>UES POWERPOINT</a:t>
            </a:r>
          </a:p>
        </p:txBody>
      </p:sp>
      <p:sp>
        <p:nvSpPr>
          <p:cNvPr id="27" name="TextBox 12"/>
          <p:cNvSpPr txBox="1"/>
          <p:nvPr/>
        </p:nvSpPr>
        <p:spPr>
          <a:xfrm>
            <a:off x="341313" y="5168900"/>
            <a:ext cx="3062287" cy="460375"/>
          </a:xfrm>
          <a:prstGeom prst="rect">
            <a:avLst/>
          </a:prstGeom>
          <a:noFill/>
        </p:spPr>
        <p:txBody>
          <a:bodyPr wrap="none">
            <a:spAutoFit/>
          </a:bodyPr>
          <a:lstStyle/>
          <a:p>
            <a:pPr eaLnBrk="1" fontAlgn="auto" hangingPunct="1">
              <a:spcBef>
                <a:spcPts val="0"/>
              </a:spcBef>
              <a:spcAft>
                <a:spcPts val="0"/>
              </a:spcAft>
              <a:defRPr/>
            </a:pPr>
            <a:r>
              <a:rPr lang="en-US" sz="2400" b="1" dirty="0">
                <a:solidFill>
                  <a:schemeClr val="accent1"/>
                </a:solidFill>
                <a:latin typeface="+mj-lt"/>
                <a:ea typeface="+mn-ea"/>
              </a:rPr>
              <a:t>UES POWERPOINT</a:t>
            </a:r>
          </a:p>
        </p:txBody>
      </p:sp>
      <p:sp>
        <p:nvSpPr>
          <p:cNvPr id="28" name="TextBox 12"/>
          <p:cNvSpPr txBox="1"/>
          <p:nvPr/>
        </p:nvSpPr>
        <p:spPr>
          <a:xfrm>
            <a:off x="8875713" y="3227388"/>
            <a:ext cx="3063875" cy="461962"/>
          </a:xfrm>
          <a:prstGeom prst="rect">
            <a:avLst/>
          </a:prstGeom>
          <a:noFill/>
        </p:spPr>
        <p:txBody>
          <a:bodyPr wrap="none">
            <a:spAutoFit/>
          </a:bodyPr>
          <a:lstStyle/>
          <a:p>
            <a:pPr eaLnBrk="1" fontAlgn="auto" hangingPunct="1">
              <a:spcBef>
                <a:spcPts val="0"/>
              </a:spcBef>
              <a:spcAft>
                <a:spcPts val="0"/>
              </a:spcAft>
              <a:defRPr/>
            </a:pPr>
            <a:r>
              <a:rPr lang="en-US" sz="2400" b="1" dirty="0">
                <a:solidFill>
                  <a:schemeClr val="accent1"/>
                </a:solidFill>
                <a:latin typeface="+mj-lt"/>
                <a:ea typeface="+mn-ea"/>
              </a:rPr>
              <a:t>UES POWERPOINT</a:t>
            </a:r>
          </a:p>
        </p:txBody>
      </p:sp>
      <p:sp>
        <p:nvSpPr>
          <p:cNvPr id="29" name="TextBox 12"/>
          <p:cNvSpPr txBox="1"/>
          <p:nvPr/>
        </p:nvSpPr>
        <p:spPr>
          <a:xfrm>
            <a:off x="8875713" y="5168900"/>
            <a:ext cx="3063875" cy="460375"/>
          </a:xfrm>
          <a:prstGeom prst="rect">
            <a:avLst/>
          </a:prstGeom>
          <a:noFill/>
        </p:spPr>
        <p:txBody>
          <a:bodyPr wrap="none">
            <a:spAutoFit/>
          </a:bodyPr>
          <a:lstStyle/>
          <a:p>
            <a:pPr eaLnBrk="1" fontAlgn="auto" hangingPunct="1">
              <a:spcBef>
                <a:spcPts val="0"/>
              </a:spcBef>
              <a:spcAft>
                <a:spcPts val="0"/>
              </a:spcAft>
              <a:defRPr/>
            </a:pPr>
            <a:r>
              <a:rPr lang="en-US" sz="2400" b="1" dirty="0">
                <a:solidFill>
                  <a:schemeClr val="accent1"/>
                </a:solidFill>
                <a:latin typeface="+mj-lt"/>
                <a:ea typeface="+mn-ea"/>
              </a:rPr>
              <a:t>UES POWERPOINT</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组合 79"/>
          <p:cNvGrpSpPr>
            <a:grpSpLocks/>
          </p:cNvGrpSpPr>
          <p:nvPr/>
        </p:nvGrpSpPr>
        <p:grpSpPr bwMode="auto">
          <a:xfrm>
            <a:off x="1158875" y="3948113"/>
            <a:ext cx="9829800" cy="9848850"/>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5123" name="组合 8"/>
          <p:cNvGrpSpPr>
            <a:grpSpLocks/>
          </p:cNvGrpSpPr>
          <p:nvPr/>
        </p:nvGrpSpPr>
        <p:grpSpPr bwMode="auto">
          <a:xfrm>
            <a:off x="8035925" y="1666875"/>
            <a:ext cx="3170238" cy="3065463"/>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124" name="文本框 7"/>
          <p:cNvSpPr txBox="1">
            <a:spLocks noChangeArrowheads="1"/>
          </p:cNvSpPr>
          <p:nvPr/>
        </p:nvSpPr>
        <p:spPr bwMode="auto">
          <a:xfrm>
            <a:off x="4605338" y="4418013"/>
            <a:ext cx="2981325" cy="315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9900" b="1">
                <a:solidFill>
                  <a:schemeClr val="accent1"/>
                </a:solidFill>
              </a:rPr>
              <a:t>1</a:t>
            </a:r>
            <a:endParaRPr lang="zh-CN" altLang="en-US" sz="19900" b="1">
              <a:solidFill>
                <a:schemeClr val="accent1"/>
              </a:solidFill>
            </a:endParaRPr>
          </a:p>
        </p:txBody>
      </p:sp>
      <p:sp>
        <p:nvSpPr>
          <p:cNvPr id="5125" name="文本框 9"/>
          <p:cNvSpPr txBox="1">
            <a:spLocks noChangeArrowheads="1"/>
          </p:cNvSpPr>
          <p:nvPr/>
        </p:nvSpPr>
        <p:spPr bwMode="auto">
          <a:xfrm>
            <a:off x="3033713" y="1622425"/>
            <a:ext cx="61245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4800" b="1">
                <a:solidFill>
                  <a:schemeClr val="accent1"/>
                </a:solidFill>
              </a:rPr>
              <a:t>UES POWERPOINT </a:t>
            </a:r>
          </a:p>
          <a:p>
            <a:pPr algn="ctr" eaLnBrk="1" hangingPunct="1"/>
            <a:r>
              <a:rPr lang="en-US" altLang="zh-CN" sz="4800" b="1">
                <a:solidFill>
                  <a:schemeClr val="accent1"/>
                </a:solidFill>
              </a:rPr>
              <a:t>TEMPLATE</a:t>
            </a:r>
            <a:endParaRPr lang="zh-CN" altLang="en-US" sz="4800" b="1">
              <a:solidFill>
                <a:schemeClr val="accent1"/>
              </a:solidFill>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6147"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1</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9" name="Group 15"/>
          <p:cNvGrpSpPr>
            <a:grpSpLocks/>
          </p:cNvGrpSpPr>
          <p:nvPr/>
        </p:nvGrpSpPr>
        <p:grpSpPr bwMode="auto">
          <a:xfrm>
            <a:off x="885825" y="2306638"/>
            <a:ext cx="1447800" cy="1708150"/>
            <a:chOff x="1120775" y="1730534"/>
            <a:chExt cx="1085850" cy="1280160"/>
          </a:xfrm>
        </p:grpSpPr>
        <p:cxnSp>
          <p:nvCxnSpPr>
            <p:cNvPr id="10" name="Straight Connector 14"/>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86" name="Group 11"/>
            <p:cNvGrpSpPr>
              <a:grpSpLocks/>
            </p:cNvGrpSpPr>
            <p:nvPr/>
          </p:nvGrpSpPr>
          <p:grpSpPr bwMode="auto">
            <a:xfrm>
              <a:off x="1120775" y="1838325"/>
              <a:ext cx="1085850" cy="1077920"/>
              <a:chOff x="3810000" y="1948650"/>
              <a:chExt cx="1085850" cy="1077920"/>
            </a:xfrm>
          </p:grpSpPr>
          <p:sp>
            <p:nvSpPr>
              <p:cNvPr id="12" name="Trapezoid 7"/>
              <p:cNvSpPr/>
              <p:nvPr/>
            </p:nvSpPr>
            <p:spPr>
              <a:xfrm rot="5400000" flipH="1">
                <a:off x="3664481" y="2319673"/>
                <a:ext cx="893495" cy="152400"/>
              </a:xfrm>
              <a:prstGeom prst="trapezoid">
                <a:avLst>
                  <a:gd name="adj" fmla="val 6250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13" name="Parallelogram 9"/>
              <p:cNvSpPr/>
              <p:nvPr/>
            </p:nvSpPr>
            <p:spPr>
              <a:xfrm rot="16200000" flipV="1">
                <a:off x="3508543" y="2344572"/>
                <a:ext cx="983914" cy="381000"/>
              </a:xfrm>
              <a:prstGeom prst="parallelogram">
                <a:avLst>
                  <a:gd name="adj" fmla="val 63243"/>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14" name="Freeform 10"/>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grpSp>
      </p:grpSp>
      <p:grpSp>
        <p:nvGrpSpPr>
          <p:cNvPr id="15" name="Group 16"/>
          <p:cNvGrpSpPr>
            <a:grpSpLocks/>
          </p:cNvGrpSpPr>
          <p:nvPr/>
        </p:nvGrpSpPr>
        <p:grpSpPr bwMode="auto">
          <a:xfrm>
            <a:off x="3133725" y="2306638"/>
            <a:ext cx="1447800" cy="1708150"/>
            <a:chOff x="1120775" y="1730534"/>
            <a:chExt cx="1085850" cy="1280160"/>
          </a:xfrm>
        </p:grpSpPr>
        <p:cxnSp>
          <p:nvCxnSpPr>
            <p:cNvPr id="16" name="Straight Connector 17"/>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81" name="Group 18"/>
            <p:cNvGrpSpPr>
              <a:grpSpLocks/>
            </p:cNvGrpSpPr>
            <p:nvPr/>
          </p:nvGrpSpPr>
          <p:grpSpPr bwMode="auto">
            <a:xfrm>
              <a:off x="1120775" y="1838325"/>
              <a:ext cx="1085850" cy="1077920"/>
              <a:chOff x="3810000" y="1948650"/>
              <a:chExt cx="1085850" cy="1077920"/>
            </a:xfrm>
          </p:grpSpPr>
          <p:sp>
            <p:nvSpPr>
              <p:cNvPr id="18" name="Trapezoid 19"/>
              <p:cNvSpPr/>
              <p:nvPr/>
            </p:nvSpPr>
            <p:spPr>
              <a:xfrm rot="5400000" flipH="1">
                <a:off x="3664481" y="2319673"/>
                <a:ext cx="893495" cy="152400"/>
              </a:xfrm>
              <a:prstGeom prst="trapezoid">
                <a:avLst>
                  <a:gd name="adj" fmla="val 625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19" name="Parallelogram 20"/>
              <p:cNvSpPr/>
              <p:nvPr/>
            </p:nvSpPr>
            <p:spPr>
              <a:xfrm rot="16200000" flipV="1">
                <a:off x="3508543" y="2344572"/>
                <a:ext cx="983914" cy="381000"/>
              </a:xfrm>
              <a:prstGeom prst="parallelogram">
                <a:avLst>
                  <a:gd name="adj" fmla="val 63243"/>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20" name="Freeform 21"/>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grpSp>
      </p:grpSp>
      <p:grpSp>
        <p:nvGrpSpPr>
          <p:cNvPr id="21" name="Group 22"/>
          <p:cNvGrpSpPr>
            <a:grpSpLocks/>
          </p:cNvGrpSpPr>
          <p:nvPr/>
        </p:nvGrpSpPr>
        <p:grpSpPr bwMode="auto">
          <a:xfrm>
            <a:off x="5381625" y="2306638"/>
            <a:ext cx="1447800" cy="1708150"/>
            <a:chOff x="1120775" y="1730534"/>
            <a:chExt cx="1085850" cy="1280160"/>
          </a:xfrm>
        </p:grpSpPr>
        <p:cxnSp>
          <p:nvCxnSpPr>
            <p:cNvPr id="22" name="Straight Connector 23"/>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76" name="Group 24"/>
            <p:cNvGrpSpPr>
              <a:grpSpLocks/>
            </p:cNvGrpSpPr>
            <p:nvPr/>
          </p:nvGrpSpPr>
          <p:grpSpPr bwMode="auto">
            <a:xfrm>
              <a:off x="1120775" y="1838325"/>
              <a:ext cx="1085850" cy="1077920"/>
              <a:chOff x="3810000" y="1948650"/>
              <a:chExt cx="1085850" cy="1077920"/>
            </a:xfrm>
          </p:grpSpPr>
          <p:sp>
            <p:nvSpPr>
              <p:cNvPr id="24" name="Trapezoid 25"/>
              <p:cNvSpPr/>
              <p:nvPr/>
            </p:nvSpPr>
            <p:spPr>
              <a:xfrm rot="5400000" flipH="1">
                <a:off x="3664481" y="2319673"/>
                <a:ext cx="893495" cy="152400"/>
              </a:xfrm>
              <a:prstGeom prst="trapezoid">
                <a:avLst>
                  <a:gd name="adj" fmla="val 6250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25" name="Parallelogram 26"/>
              <p:cNvSpPr/>
              <p:nvPr/>
            </p:nvSpPr>
            <p:spPr>
              <a:xfrm rot="16200000" flipV="1">
                <a:off x="3508543" y="2344572"/>
                <a:ext cx="983914" cy="381000"/>
              </a:xfrm>
              <a:prstGeom prst="parallelogram">
                <a:avLst>
                  <a:gd name="adj" fmla="val 63243"/>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26" name="Freeform 27"/>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grpSp>
      </p:grpSp>
      <p:grpSp>
        <p:nvGrpSpPr>
          <p:cNvPr id="27" name="Group 28"/>
          <p:cNvGrpSpPr>
            <a:grpSpLocks/>
          </p:cNvGrpSpPr>
          <p:nvPr/>
        </p:nvGrpSpPr>
        <p:grpSpPr bwMode="auto">
          <a:xfrm>
            <a:off x="7629525" y="2306638"/>
            <a:ext cx="1447800" cy="1708150"/>
            <a:chOff x="1120775" y="1730534"/>
            <a:chExt cx="1085850" cy="1280160"/>
          </a:xfrm>
        </p:grpSpPr>
        <p:cxnSp>
          <p:nvCxnSpPr>
            <p:cNvPr id="28" name="Straight Connector 29"/>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71" name="Group 30"/>
            <p:cNvGrpSpPr>
              <a:grpSpLocks/>
            </p:cNvGrpSpPr>
            <p:nvPr/>
          </p:nvGrpSpPr>
          <p:grpSpPr bwMode="auto">
            <a:xfrm>
              <a:off x="1120775" y="1838325"/>
              <a:ext cx="1085850" cy="1077920"/>
              <a:chOff x="3810000" y="1948650"/>
              <a:chExt cx="1085850" cy="1077920"/>
            </a:xfrm>
          </p:grpSpPr>
          <p:sp>
            <p:nvSpPr>
              <p:cNvPr id="30" name="Trapezoid 31"/>
              <p:cNvSpPr/>
              <p:nvPr/>
            </p:nvSpPr>
            <p:spPr>
              <a:xfrm rot="5400000" flipH="1">
                <a:off x="3664481" y="2319673"/>
                <a:ext cx="893495" cy="152400"/>
              </a:xfrm>
              <a:prstGeom prst="trapezoid">
                <a:avLst>
                  <a:gd name="adj" fmla="val 6250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31" name="Parallelogram 32"/>
              <p:cNvSpPr/>
              <p:nvPr/>
            </p:nvSpPr>
            <p:spPr>
              <a:xfrm rot="16200000" flipV="1">
                <a:off x="3508543" y="2344572"/>
                <a:ext cx="983914" cy="381000"/>
              </a:xfrm>
              <a:prstGeom prst="parallelogram">
                <a:avLst>
                  <a:gd name="adj" fmla="val 6324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32" name="Freeform 33"/>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grpSp>
      </p:grpSp>
      <p:grpSp>
        <p:nvGrpSpPr>
          <p:cNvPr id="33" name="Group 34"/>
          <p:cNvGrpSpPr>
            <a:grpSpLocks/>
          </p:cNvGrpSpPr>
          <p:nvPr/>
        </p:nvGrpSpPr>
        <p:grpSpPr bwMode="auto">
          <a:xfrm>
            <a:off x="9877425" y="2306638"/>
            <a:ext cx="1447800" cy="1708150"/>
            <a:chOff x="1120775" y="1730534"/>
            <a:chExt cx="1085850" cy="1280160"/>
          </a:xfrm>
        </p:grpSpPr>
        <p:cxnSp>
          <p:nvCxnSpPr>
            <p:cNvPr id="34" name="Straight Connector 35"/>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66" name="Group 36"/>
            <p:cNvGrpSpPr>
              <a:grpSpLocks/>
            </p:cNvGrpSpPr>
            <p:nvPr/>
          </p:nvGrpSpPr>
          <p:grpSpPr bwMode="auto">
            <a:xfrm>
              <a:off x="1120775" y="1838325"/>
              <a:ext cx="1085850" cy="1077920"/>
              <a:chOff x="3810000" y="1948650"/>
              <a:chExt cx="1085850" cy="1077920"/>
            </a:xfrm>
          </p:grpSpPr>
          <p:sp>
            <p:nvSpPr>
              <p:cNvPr id="36" name="Trapezoid 37"/>
              <p:cNvSpPr/>
              <p:nvPr/>
            </p:nvSpPr>
            <p:spPr>
              <a:xfrm rot="5400000" flipH="1">
                <a:off x="3664481" y="2319673"/>
                <a:ext cx="893495" cy="152400"/>
              </a:xfrm>
              <a:prstGeom prst="trapezoid">
                <a:avLst>
                  <a:gd name="adj" fmla="val 6250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37" name="Parallelogram 38"/>
              <p:cNvSpPr/>
              <p:nvPr/>
            </p:nvSpPr>
            <p:spPr>
              <a:xfrm rot="16200000" flipV="1">
                <a:off x="3508543" y="2344572"/>
                <a:ext cx="983914" cy="381000"/>
              </a:xfrm>
              <a:prstGeom prst="parallelogram">
                <a:avLst>
                  <a:gd name="adj" fmla="val 63243"/>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38" name="Freeform 39"/>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grpSp>
      </p:grpSp>
      <p:sp>
        <p:nvSpPr>
          <p:cNvPr id="39" name="Freeform 116"/>
          <p:cNvSpPr>
            <a:spLocks noEditPoints="1"/>
          </p:cNvSpPr>
          <p:nvPr/>
        </p:nvSpPr>
        <p:spPr bwMode="auto">
          <a:xfrm>
            <a:off x="1165225" y="3162300"/>
            <a:ext cx="638175" cy="514350"/>
          </a:xfrm>
          <a:custGeom>
            <a:avLst/>
            <a:gdLst>
              <a:gd name="T0" fmla="*/ 2147483647 w 57"/>
              <a:gd name="T1" fmla="*/ 2147483647 h 46"/>
              <a:gd name="T2" fmla="*/ 2147483647 w 57"/>
              <a:gd name="T3" fmla="*/ 2147483647 h 46"/>
              <a:gd name="T4" fmla="*/ 2147483647 w 57"/>
              <a:gd name="T5" fmla="*/ 2147483647 h 46"/>
              <a:gd name="T6" fmla="*/ 2147483647 w 57"/>
              <a:gd name="T7" fmla="*/ 2147483647 h 46"/>
              <a:gd name="T8" fmla="*/ 2147483647 w 57"/>
              <a:gd name="T9" fmla="*/ 750157112 h 46"/>
              <a:gd name="T10" fmla="*/ 501404021 w 57"/>
              <a:gd name="T11" fmla="*/ 2147483647 h 46"/>
              <a:gd name="T12" fmla="*/ 376053016 w 57"/>
              <a:gd name="T13" fmla="*/ 2147483647 h 46"/>
              <a:gd name="T14" fmla="*/ 250702011 w 57"/>
              <a:gd name="T15" fmla="*/ 2147483647 h 46"/>
              <a:gd name="T16" fmla="*/ 0 w 57"/>
              <a:gd name="T17" fmla="*/ 2147483647 h 46"/>
              <a:gd name="T18" fmla="*/ 0 w 57"/>
              <a:gd name="T19" fmla="*/ 2147483647 h 46"/>
              <a:gd name="T20" fmla="*/ 2147483647 w 57"/>
              <a:gd name="T21" fmla="*/ 125031776 h 46"/>
              <a:gd name="T22" fmla="*/ 2147483647 w 57"/>
              <a:gd name="T23" fmla="*/ 125031776 h 46"/>
              <a:gd name="T24" fmla="*/ 2147483647 w 57"/>
              <a:gd name="T25" fmla="*/ 1000209483 h 46"/>
              <a:gd name="T26" fmla="*/ 2147483647 w 57"/>
              <a:gd name="T27" fmla="*/ 125031776 h 46"/>
              <a:gd name="T28" fmla="*/ 2147483647 w 57"/>
              <a:gd name="T29" fmla="*/ 0 h 46"/>
              <a:gd name="T30" fmla="*/ 2147483647 w 57"/>
              <a:gd name="T31" fmla="*/ 0 h 46"/>
              <a:gd name="T32" fmla="*/ 2147483647 w 57"/>
              <a:gd name="T33" fmla="*/ 125031776 h 46"/>
              <a:gd name="T34" fmla="*/ 2147483647 w 57"/>
              <a:gd name="T35" fmla="*/ 2000418965 h 46"/>
              <a:gd name="T36" fmla="*/ 2147483647 w 57"/>
              <a:gd name="T37" fmla="*/ 2147483647 h 46"/>
              <a:gd name="T38" fmla="*/ 2147483647 w 57"/>
              <a:gd name="T39" fmla="*/ 2147483647 h 46"/>
              <a:gd name="T40" fmla="*/ 2147483647 w 57"/>
              <a:gd name="T41" fmla="*/ 2147483647 h 46"/>
              <a:gd name="T42" fmla="*/ 2147483647 w 57"/>
              <a:gd name="T43" fmla="*/ 2147483647 h 46"/>
              <a:gd name="T44" fmla="*/ 2147483647 w 57"/>
              <a:gd name="T45" fmla="*/ 2147483647 h 46"/>
              <a:gd name="T46" fmla="*/ 2147483647 w 57"/>
              <a:gd name="T47" fmla="*/ 2147483647 h 46"/>
              <a:gd name="T48" fmla="*/ 2147483647 w 57"/>
              <a:gd name="T49" fmla="*/ 2147483647 h 46"/>
              <a:gd name="T50" fmla="*/ 2147483647 w 57"/>
              <a:gd name="T51" fmla="*/ 2147483647 h 46"/>
              <a:gd name="T52" fmla="*/ 2147483647 w 57"/>
              <a:gd name="T53" fmla="*/ 2147483647 h 46"/>
              <a:gd name="T54" fmla="*/ 1253521249 w 57"/>
              <a:gd name="T55" fmla="*/ 2147483647 h 46"/>
              <a:gd name="T56" fmla="*/ 1002808042 w 57"/>
              <a:gd name="T57" fmla="*/ 2147483647 h 46"/>
              <a:gd name="T58" fmla="*/ 1002808042 w 57"/>
              <a:gd name="T59" fmla="*/ 2147483647 h 46"/>
              <a:gd name="T60" fmla="*/ 1002808042 w 57"/>
              <a:gd name="T61" fmla="*/ 2147483647 h 46"/>
              <a:gd name="T62" fmla="*/ 2147483647 w 57"/>
              <a:gd name="T63" fmla="*/ 1125241259 h 46"/>
              <a:gd name="T64" fmla="*/ 2147483647 w 57"/>
              <a:gd name="T65" fmla="*/ 2147483647 h 46"/>
              <a:gd name="T66" fmla="*/ 2147483647 w 57"/>
              <a:gd name="T67" fmla="*/ 2147483647 h 46"/>
              <a:gd name="T68" fmla="*/ 2147483647 w 57"/>
              <a:gd name="T69" fmla="*/ 2147483647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40" name="Freeform 66"/>
          <p:cNvSpPr>
            <a:spLocks noEditPoints="1"/>
          </p:cNvSpPr>
          <p:nvPr/>
        </p:nvSpPr>
        <p:spPr bwMode="auto">
          <a:xfrm>
            <a:off x="3486150" y="3168650"/>
            <a:ext cx="538163" cy="501650"/>
          </a:xfrm>
          <a:custGeom>
            <a:avLst/>
            <a:gdLst>
              <a:gd name="T0" fmla="*/ 706519554 w 73"/>
              <a:gd name="T1" fmla="*/ 2122503282 h 68"/>
              <a:gd name="T2" fmla="*/ 434784099 w 73"/>
              <a:gd name="T3" fmla="*/ 2122503282 h 68"/>
              <a:gd name="T4" fmla="*/ 0 w 73"/>
              <a:gd name="T5" fmla="*/ 1795966018 h 68"/>
              <a:gd name="T6" fmla="*/ 271735455 w 73"/>
              <a:gd name="T7" fmla="*/ 1034040817 h 68"/>
              <a:gd name="T8" fmla="*/ 815213736 w 73"/>
              <a:gd name="T9" fmla="*/ 1197313138 h 68"/>
              <a:gd name="T10" fmla="*/ 1086956562 w 73"/>
              <a:gd name="T11" fmla="*/ 1142884113 h 68"/>
              <a:gd name="T12" fmla="*/ 1086956562 w 73"/>
              <a:gd name="T13" fmla="*/ 1306156433 h 68"/>
              <a:gd name="T14" fmla="*/ 1249997835 w 73"/>
              <a:gd name="T15" fmla="*/ 1850387665 h 68"/>
              <a:gd name="T16" fmla="*/ 706519554 w 73"/>
              <a:gd name="T17" fmla="*/ 2122503282 h 68"/>
              <a:gd name="T18" fmla="*/ 815213736 w 73"/>
              <a:gd name="T19" fmla="*/ 1034040817 h 68"/>
              <a:gd name="T20" fmla="*/ 271735455 w 73"/>
              <a:gd name="T21" fmla="*/ 489809585 h 68"/>
              <a:gd name="T22" fmla="*/ 815213736 w 73"/>
              <a:gd name="T23" fmla="*/ 0 h 68"/>
              <a:gd name="T24" fmla="*/ 1358692017 w 73"/>
              <a:gd name="T25" fmla="*/ 489809585 h 68"/>
              <a:gd name="T26" fmla="*/ 815213736 w 73"/>
              <a:gd name="T27" fmla="*/ 1034040817 h 68"/>
              <a:gd name="T28" fmla="*/ 2147483647 w 73"/>
              <a:gd name="T29" fmla="*/ 2147483647 h 68"/>
              <a:gd name="T30" fmla="*/ 1086956562 w 73"/>
              <a:gd name="T31" fmla="*/ 2147483647 h 68"/>
              <a:gd name="T32" fmla="*/ 543478281 w 73"/>
              <a:gd name="T33" fmla="*/ 2147483647 h 68"/>
              <a:gd name="T34" fmla="*/ 1249997835 w 73"/>
              <a:gd name="T35" fmla="*/ 1959230961 h 68"/>
              <a:gd name="T36" fmla="*/ 2010871852 w 73"/>
              <a:gd name="T37" fmla="*/ 2147483647 h 68"/>
              <a:gd name="T38" fmla="*/ 2147483647 w 73"/>
              <a:gd name="T39" fmla="*/ 1959230961 h 68"/>
              <a:gd name="T40" fmla="*/ 2147483647 w 73"/>
              <a:gd name="T41" fmla="*/ 2147483647 h 68"/>
              <a:gd name="T42" fmla="*/ 2147483647 w 73"/>
              <a:gd name="T43" fmla="*/ 2147483647 h 68"/>
              <a:gd name="T44" fmla="*/ 2010871852 w 73"/>
              <a:gd name="T45" fmla="*/ 2122503282 h 68"/>
              <a:gd name="T46" fmla="*/ 1195650744 w 73"/>
              <a:gd name="T47" fmla="*/ 1306156433 h 68"/>
              <a:gd name="T48" fmla="*/ 2010871852 w 73"/>
              <a:gd name="T49" fmla="*/ 489809585 h 68"/>
              <a:gd name="T50" fmla="*/ 2147483647 w 73"/>
              <a:gd name="T51" fmla="*/ 1306156433 h 68"/>
              <a:gd name="T52" fmla="*/ 2010871852 w 73"/>
              <a:gd name="T53" fmla="*/ 2122503282 h 68"/>
              <a:gd name="T54" fmla="*/ 2147483647 w 73"/>
              <a:gd name="T55" fmla="*/ 1034040817 h 68"/>
              <a:gd name="T56" fmla="*/ 2147483647 w 73"/>
              <a:gd name="T57" fmla="*/ 489809585 h 68"/>
              <a:gd name="T58" fmla="*/ 2147483647 w 73"/>
              <a:gd name="T59" fmla="*/ 0 h 68"/>
              <a:gd name="T60" fmla="*/ 2147483647 w 73"/>
              <a:gd name="T61" fmla="*/ 489809585 h 68"/>
              <a:gd name="T62" fmla="*/ 2147483647 w 73"/>
              <a:gd name="T63" fmla="*/ 1034040817 h 68"/>
              <a:gd name="T64" fmla="*/ 2147483647 w 73"/>
              <a:gd name="T65" fmla="*/ 2122503282 h 68"/>
              <a:gd name="T66" fmla="*/ 2147483647 w 73"/>
              <a:gd name="T67" fmla="*/ 2122503282 h 68"/>
              <a:gd name="T68" fmla="*/ 2147483647 w 73"/>
              <a:gd name="T69" fmla="*/ 1850387665 h 68"/>
              <a:gd name="T70" fmla="*/ 2147483647 w 73"/>
              <a:gd name="T71" fmla="*/ 1306156433 h 68"/>
              <a:gd name="T72" fmla="*/ 2147483647 w 73"/>
              <a:gd name="T73" fmla="*/ 1142884113 h 68"/>
              <a:gd name="T74" fmla="*/ 2147483647 w 73"/>
              <a:gd name="T75" fmla="*/ 1197313138 h 68"/>
              <a:gd name="T76" fmla="*/ 2147483647 w 73"/>
              <a:gd name="T77" fmla="*/ 1034040817 h 68"/>
              <a:gd name="T78" fmla="*/ 2147483647 w 73"/>
              <a:gd name="T79" fmla="*/ 1795966018 h 68"/>
              <a:gd name="T80" fmla="*/ 2147483647 w 73"/>
              <a:gd name="T81" fmla="*/ 2122503282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41" name="Freeform 57"/>
          <p:cNvSpPr>
            <a:spLocks noEditPoints="1"/>
          </p:cNvSpPr>
          <p:nvPr/>
        </p:nvSpPr>
        <p:spPr bwMode="auto">
          <a:xfrm>
            <a:off x="7951788" y="3151188"/>
            <a:ext cx="536575" cy="536575"/>
          </a:xfrm>
          <a:custGeom>
            <a:avLst/>
            <a:gdLst>
              <a:gd name="T0" fmla="*/ 2147483647 w 55"/>
              <a:gd name="T1" fmla="*/ 2147483647 h 55"/>
              <a:gd name="T2" fmla="*/ 2147483647 w 55"/>
              <a:gd name="T3" fmla="*/ 2147483647 h 55"/>
              <a:gd name="T4" fmla="*/ 2147483647 w 55"/>
              <a:gd name="T5" fmla="*/ 2147483647 h 55"/>
              <a:gd name="T6" fmla="*/ 2147483647 w 55"/>
              <a:gd name="T7" fmla="*/ 2147483647 h 55"/>
              <a:gd name="T8" fmla="*/ 2147483647 w 55"/>
              <a:gd name="T9" fmla="*/ 2147483647 h 55"/>
              <a:gd name="T10" fmla="*/ 2147483647 w 55"/>
              <a:gd name="T11" fmla="*/ 2147483647 h 55"/>
              <a:gd name="T12" fmla="*/ 2147483647 w 55"/>
              <a:gd name="T13" fmla="*/ 2147483647 h 55"/>
              <a:gd name="T14" fmla="*/ 2147483647 w 55"/>
              <a:gd name="T15" fmla="*/ 2147483647 h 55"/>
              <a:gd name="T16" fmla="*/ 2147483647 w 55"/>
              <a:gd name="T17" fmla="*/ 2147483647 h 55"/>
              <a:gd name="T18" fmla="*/ 2147483647 w 55"/>
              <a:gd name="T19" fmla="*/ 2147483647 h 55"/>
              <a:gd name="T20" fmla="*/ 2147483647 w 55"/>
              <a:gd name="T21" fmla="*/ 2147483647 h 55"/>
              <a:gd name="T22" fmla="*/ 2147483647 w 55"/>
              <a:gd name="T23" fmla="*/ 2147483647 h 55"/>
              <a:gd name="T24" fmla="*/ 2147483647 w 55"/>
              <a:gd name="T25" fmla="*/ 2147483647 h 55"/>
              <a:gd name="T26" fmla="*/ 2147483647 w 55"/>
              <a:gd name="T27" fmla="*/ 2147483647 h 55"/>
              <a:gd name="T28" fmla="*/ 2093910768 w 55"/>
              <a:gd name="T29" fmla="*/ 2147483647 h 55"/>
              <a:gd name="T30" fmla="*/ 1998732119 w 55"/>
              <a:gd name="T31" fmla="*/ 2147483647 h 55"/>
              <a:gd name="T32" fmla="*/ 1713196172 w 55"/>
              <a:gd name="T33" fmla="*/ 2147483647 h 55"/>
              <a:gd name="T34" fmla="*/ 1237312682 w 55"/>
              <a:gd name="T35" fmla="*/ 2147483647 h 55"/>
              <a:gd name="T36" fmla="*/ 1142134033 w 55"/>
              <a:gd name="T37" fmla="*/ 2147483647 h 55"/>
              <a:gd name="T38" fmla="*/ 1046955384 w 55"/>
              <a:gd name="T39" fmla="*/ 2147483647 h 55"/>
              <a:gd name="T40" fmla="*/ 475893245 w 55"/>
              <a:gd name="T41" fmla="*/ 2147483647 h 55"/>
              <a:gd name="T42" fmla="*/ 475893245 w 55"/>
              <a:gd name="T43" fmla="*/ 2147483647 h 55"/>
              <a:gd name="T44" fmla="*/ 475893245 w 55"/>
              <a:gd name="T45" fmla="*/ 2147483647 h 55"/>
              <a:gd name="T46" fmla="*/ 856598086 w 55"/>
              <a:gd name="T47" fmla="*/ 2147483647 h 55"/>
              <a:gd name="T48" fmla="*/ 666240788 w 55"/>
              <a:gd name="T49" fmla="*/ 2147483647 h 55"/>
              <a:gd name="T50" fmla="*/ 95178649 w 55"/>
              <a:gd name="T51" fmla="*/ 2147483647 h 55"/>
              <a:gd name="T52" fmla="*/ 0 w 55"/>
              <a:gd name="T53" fmla="*/ 2147483647 h 55"/>
              <a:gd name="T54" fmla="*/ 0 w 55"/>
              <a:gd name="T55" fmla="*/ 2147483647 h 55"/>
              <a:gd name="T56" fmla="*/ 95178649 w 55"/>
              <a:gd name="T57" fmla="*/ 2093910768 h 55"/>
              <a:gd name="T58" fmla="*/ 666240788 w 55"/>
              <a:gd name="T59" fmla="*/ 1998732119 h 55"/>
              <a:gd name="T60" fmla="*/ 856598086 w 55"/>
              <a:gd name="T61" fmla="*/ 1713196172 h 55"/>
              <a:gd name="T62" fmla="*/ 475893245 w 55"/>
              <a:gd name="T63" fmla="*/ 1237312682 h 55"/>
              <a:gd name="T64" fmla="*/ 475893245 w 55"/>
              <a:gd name="T65" fmla="*/ 1142134033 h 55"/>
              <a:gd name="T66" fmla="*/ 475893245 w 55"/>
              <a:gd name="T67" fmla="*/ 1046955384 h 55"/>
              <a:gd name="T68" fmla="*/ 1142134033 w 55"/>
              <a:gd name="T69" fmla="*/ 475893245 h 55"/>
              <a:gd name="T70" fmla="*/ 1237312682 w 55"/>
              <a:gd name="T71" fmla="*/ 475893245 h 55"/>
              <a:gd name="T72" fmla="*/ 1713196172 w 55"/>
              <a:gd name="T73" fmla="*/ 856598086 h 55"/>
              <a:gd name="T74" fmla="*/ 1998732119 w 55"/>
              <a:gd name="T75" fmla="*/ 761419437 h 55"/>
              <a:gd name="T76" fmla="*/ 2093910768 w 55"/>
              <a:gd name="T77" fmla="*/ 95178649 h 55"/>
              <a:gd name="T78" fmla="*/ 2147483647 w 55"/>
              <a:gd name="T79" fmla="*/ 0 h 55"/>
              <a:gd name="T80" fmla="*/ 2147483647 w 55"/>
              <a:gd name="T81" fmla="*/ 0 h 55"/>
              <a:gd name="T82" fmla="*/ 2147483647 w 55"/>
              <a:gd name="T83" fmla="*/ 95178649 h 55"/>
              <a:gd name="T84" fmla="*/ 2147483647 w 55"/>
              <a:gd name="T85" fmla="*/ 761419437 h 55"/>
              <a:gd name="T86" fmla="*/ 2147483647 w 55"/>
              <a:gd name="T87" fmla="*/ 856598086 h 55"/>
              <a:gd name="T88" fmla="*/ 2147483647 w 55"/>
              <a:gd name="T89" fmla="*/ 475893245 h 55"/>
              <a:gd name="T90" fmla="*/ 2147483647 w 55"/>
              <a:gd name="T91" fmla="*/ 475893245 h 55"/>
              <a:gd name="T92" fmla="*/ 2147483647 w 55"/>
              <a:gd name="T93" fmla="*/ 475893245 h 55"/>
              <a:gd name="T94" fmla="*/ 2147483647 w 55"/>
              <a:gd name="T95" fmla="*/ 1046955384 h 55"/>
              <a:gd name="T96" fmla="*/ 2147483647 w 55"/>
              <a:gd name="T97" fmla="*/ 1142134033 h 55"/>
              <a:gd name="T98" fmla="*/ 2147483647 w 55"/>
              <a:gd name="T99" fmla="*/ 1237312682 h 55"/>
              <a:gd name="T100" fmla="*/ 2147483647 w 55"/>
              <a:gd name="T101" fmla="*/ 1713196172 h 55"/>
              <a:gd name="T102" fmla="*/ 2147483647 w 55"/>
              <a:gd name="T103" fmla="*/ 1998732119 h 55"/>
              <a:gd name="T104" fmla="*/ 2147483647 w 55"/>
              <a:gd name="T105" fmla="*/ 2093910768 h 55"/>
              <a:gd name="T106" fmla="*/ 2147483647 w 55"/>
              <a:gd name="T107" fmla="*/ 2147483647 h 55"/>
              <a:gd name="T108" fmla="*/ 2147483647 w 55"/>
              <a:gd name="T109" fmla="*/ 2147483647 h 55"/>
              <a:gd name="T110" fmla="*/ 2147483647 w 55"/>
              <a:gd name="T111" fmla="*/ 1713196172 h 55"/>
              <a:gd name="T112" fmla="*/ 1713196172 w 55"/>
              <a:gd name="T113" fmla="*/ 2147483647 h 55"/>
              <a:gd name="T114" fmla="*/ 2147483647 w 55"/>
              <a:gd name="T115" fmla="*/ 2147483647 h 55"/>
              <a:gd name="T116" fmla="*/ 2147483647 w 55"/>
              <a:gd name="T117" fmla="*/ 2147483647 h 55"/>
              <a:gd name="T118" fmla="*/ 2147483647 w 55"/>
              <a:gd name="T119" fmla="*/ 1713196172 h 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42" name="Freeform 152"/>
          <p:cNvSpPr>
            <a:spLocks noEditPoints="1"/>
          </p:cNvSpPr>
          <p:nvPr/>
        </p:nvSpPr>
        <p:spPr bwMode="auto">
          <a:xfrm>
            <a:off x="10207625" y="3155950"/>
            <a:ext cx="571500" cy="527050"/>
          </a:xfrm>
          <a:custGeom>
            <a:avLst/>
            <a:gdLst>
              <a:gd name="T0" fmla="*/ 2147483647 w 67"/>
              <a:gd name="T1" fmla="*/ 1445273110 h 62"/>
              <a:gd name="T2" fmla="*/ 2147483647 w 67"/>
              <a:gd name="T3" fmla="*/ 2147483647 h 62"/>
              <a:gd name="T4" fmla="*/ 2147483647 w 67"/>
              <a:gd name="T5" fmla="*/ 2147483647 h 62"/>
              <a:gd name="T6" fmla="*/ 2147483647 w 67"/>
              <a:gd name="T7" fmla="*/ 2147483647 h 62"/>
              <a:gd name="T8" fmla="*/ 2147483647 w 67"/>
              <a:gd name="T9" fmla="*/ 2147483647 h 62"/>
              <a:gd name="T10" fmla="*/ 2147483647 w 67"/>
              <a:gd name="T11" fmla="*/ 2147483647 h 62"/>
              <a:gd name="T12" fmla="*/ 2147483647 w 67"/>
              <a:gd name="T13" fmla="*/ 2147483647 h 62"/>
              <a:gd name="T14" fmla="*/ 2147483647 w 67"/>
              <a:gd name="T15" fmla="*/ 2147483647 h 62"/>
              <a:gd name="T16" fmla="*/ 1236888067 w 67"/>
              <a:gd name="T17" fmla="*/ 2147483647 h 62"/>
              <a:gd name="T18" fmla="*/ 1164136970 w 67"/>
              <a:gd name="T19" fmla="*/ 2147483647 h 62"/>
              <a:gd name="T20" fmla="*/ 1164136970 w 67"/>
              <a:gd name="T21" fmla="*/ 2147483647 h 62"/>
              <a:gd name="T22" fmla="*/ 1746196925 w 67"/>
              <a:gd name="T23" fmla="*/ 2147483647 h 62"/>
              <a:gd name="T24" fmla="*/ 2109995060 w 67"/>
              <a:gd name="T25" fmla="*/ 2147483647 h 62"/>
              <a:gd name="T26" fmla="*/ 1891716179 w 67"/>
              <a:gd name="T27" fmla="*/ 2147483647 h 62"/>
              <a:gd name="T28" fmla="*/ 1600686201 w 67"/>
              <a:gd name="T29" fmla="*/ 2147483647 h 62"/>
              <a:gd name="T30" fmla="*/ 0 w 67"/>
              <a:gd name="T31" fmla="*/ 1445273110 h 62"/>
              <a:gd name="T32" fmla="*/ 0 w 67"/>
              <a:gd name="T33" fmla="*/ 1083954832 h 62"/>
              <a:gd name="T34" fmla="*/ 291029978 w 67"/>
              <a:gd name="T35" fmla="*/ 794901910 h 62"/>
              <a:gd name="T36" fmla="*/ 1164136970 w 67"/>
              <a:gd name="T37" fmla="*/ 794901910 h 62"/>
              <a:gd name="T38" fmla="*/ 1164136970 w 67"/>
              <a:gd name="T39" fmla="*/ 505848989 h 62"/>
              <a:gd name="T40" fmla="*/ 1600686201 w 67"/>
              <a:gd name="T41" fmla="*/ 0 h 62"/>
              <a:gd name="T42" fmla="*/ 2147483647 w 67"/>
              <a:gd name="T43" fmla="*/ 0 h 62"/>
              <a:gd name="T44" fmla="*/ 2147483647 w 67"/>
              <a:gd name="T45" fmla="*/ 505848989 h 62"/>
              <a:gd name="T46" fmla="*/ 2147483647 w 67"/>
              <a:gd name="T47" fmla="*/ 794901910 h 62"/>
              <a:gd name="T48" fmla="*/ 2147483647 w 67"/>
              <a:gd name="T49" fmla="*/ 794901910 h 62"/>
              <a:gd name="T50" fmla="*/ 2147483647 w 67"/>
              <a:gd name="T51" fmla="*/ 1083954832 h 62"/>
              <a:gd name="T52" fmla="*/ 2147483647 w 67"/>
              <a:gd name="T53" fmla="*/ 1445273110 h 62"/>
              <a:gd name="T54" fmla="*/ 1164136970 w 67"/>
              <a:gd name="T55" fmla="*/ 1156220188 h 62"/>
              <a:gd name="T56" fmla="*/ 436549231 w 67"/>
              <a:gd name="T57" fmla="*/ 1156220188 h 62"/>
              <a:gd name="T58" fmla="*/ 436549231 w 67"/>
              <a:gd name="T59" fmla="*/ 1445273110 h 62"/>
              <a:gd name="T60" fmla="*/ 1382407321 w 67"/>
              <a:gd name="T61" fmla="*/ 2147483647 h 62"/>
              <a:gd name="T62" fmla="*/ 1164136970 w 67"/>
              <a:gd name="T63" fmla="*/ 1156220188 h 62"/>
              <a:gd name="T64" fmla="*/ 2147483647 w 67"/>
              <a:gd name="T65" fmla="*/ 1156220188 h 62"/>
              <a:gd name="T66" fmla="*/ 2147483647 w 67"/>
              <a:gd name="T67" fmla="*/ 1156220188 h 62"/>
              <a:gd name="T68" fmla="*/ 2147483647 w 67"/>
              <a:gd name="T69" fmla="*/ 2147483647 h 62"/>
              <a:gd name="T70" fmla="*/ 2147483647 w 67"/>
              <a:gd name="T71" fmla="*/ 1445273110 h 62"/>
              <a:gd name="T72" fmla="*/ 2147483647 w 67"/>
              <a:gd name="T73" fmla="*/ 1156220188 h 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43" name="Freeform 105"/>
          <p:cNvSpPr>
            <a:spLocks noEditPoints="1"/>
          </p:cNvSpPr>
          <p:nvPr/>
        </p:nvSpPr>
        <p:spPr bwMode="auto">
          <a:xfrm>
            <a:off x="5726113" y="3160713"/>
            <a:ext cx="523875" cy="517525"/>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lIns="121920" tIns="60960" rIns="121920" bIns="60960"/>
          <a:lstStyle/>
          <a:p>
            <a:pPr eaLnBrk="1" fontAlgn="auto" hangingPunct="1">
              <a:spcBef>
                <a:spcPts val="0"/>
              </a:spcBef>
              <a:spcAft>
                <a:spcPts val="0"/>
              </a:spcAft>
              <a:defRPr/>
            </a:pPr>
            <a:endParaRPr lang="en-US" sz="3200" dirty="0">
              <a:solidFill>
                <a:schemeClr val="accent3">
                  <a:lumMod val="50000"/>
                </a:schemeClr>
              </a:solidFill>
              <a:latin typeface="+mn-lt"/>
              <a:ea typeface="+mn-ea"/>
            </a:endParaRPr>
          </a:p>
        </p:txBody>
      </p:sp>
      <p:sp>
        <p:nvSpPr>
          <p:cNvPr id="44" name="TextBox 53"/>
          <p:cNvSpPr txBox="1"/>
          <p:nvPr/>
        </p:nvSpPr>
        <p:spPr>
          <a:xfrm>
            <a:off x="682625" y="4418013"/>
            <a:ext cx="1836738" cy="1724025"/>
          </a:xfrm>
          <a:prstGeom prst="rect">
            <a:avLst/>
          </a:prstGeom>
          <a:noFill/>
        </p:spPr>
        <p:txBody>
          <a:bodyPr lIns="0" tIns="0" rIns="0" bIns="0">
            <a:spAutoFit/>
          </a:bodyPr>
          <a:lstStyle/>
          <a:p>
            <a:pPr algn="ctr" eaLnBrk="1" fontAlgn="auto" hangingPunct="1">
              <a:spcBef>
                <a:spcPct val="20000"/>
              </a:spcBef>
              <a:spcAft>
                <a:spcPts val="0"/>
              </a:spcAft>
              <a:defRPr/>
            </a:pPr>
            <a:r>
              <a:rPr lang="en-US" sz="1600" b="1" dirty="0">
                <a:solidFill>
                  <a:schemeClr val="accent1"/>
                </a:solidFill>
                <a:latin typeface="+mn-lt"/>
                <a:ea typeface="+mn-ea"/>
              </a:rPr>
              <a:t>Title Goes Here </a:t>
            </a:r>
          </a:p>
          <a:p>
            <a:pPr algn="ctr" eaLnBrk="1" fontAlgn="auto" hangingPunct="1">
              <a:spcBef>
                <a:spcPct val="20000"/>
              </a:spcBef>
              <a:spcAft>
                <a:spcPts val="0"/>
              </a:spcAft>
              <a:defRPr/>
            </a:pPr>
            <a:r>
              <a:rPr lang="en-US" sz="1333" dirty="0">
                <a:solidFill>
                  <a:schemeClr val="tx1">
                    <a:lumMod val="50000"/>
                    <a:lumOff val="50000"/>
                  </a:schemeClr>
                </a:solidFill>
                <a:latin typeface="+mn-lt"/>
                <a:ea typeface="+mn-ea"/>
              </a:rPr>
              <a:t>There are many variations</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of passages lorem ipsum available, but the majority suffered alteration</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some form</a:t>
            </a:r>
          </a:p>
        </p:txBody>
      </p:sp>
      <p:sp>
        <p:nvSpPr>
          <p:cNvPr id="45" name="TextBox 54"/>
          <p:cNvSpPr txBox="1"/>
          <p:nvPr/>
        </p:nvSpPr>
        <p:spPr>
          <a:xfrm>
            <a:off x="9671050" y="4418013"/>
            <a:ext cx="1838325" cy="1724025"/>
          </a:xfrm>
          <a:prstGeom prst="rect">
            <a:avLst/>
          </a:prstGeom>
          <a:noFill/>
        </p:spPr>
        <p:txBody>
          <a:bodyPr lIns="0" tIns="0" rIns="0" bIns="0">
            <a:spAutoFit/>
          </a:bodyPr>
          <a:lstStyle/>
          <a:p>
            <a:pPr algn="ctr" eaLnBrk="1" fontAlgn="auto" hangingPunct="1">
              <a:spcBef>
                <a:spcPct val="20000"/>
              </a:spcBef>
              <a:spcAft>
                <a:spcPts val="0"/>
              </a:spcAft>
              <a:defRPr/>
            </a:pPr>
            <a:r>
              <a:rPr lang="en-US" sz="1600" b="1" dirty="0">
                <a:solidFill>
                  <a:schemeClr val="accent5"/>
                </a:solidFill>
                <a:latin typeface="+mn-lt"/>
                <a:ea typeface="+mn-ea"/>
              </a:rPr>
              <a:t>Title Goes Here </a:t>
            </a:r>
          </a:p>
          <a:p>
            <a:pPr algn="ctr" eaLnBrk="1" fontAlgn="auto" hangingPunct="1">
              <a:spcBef>
                <a:spcPct val="20000"/>
              </a:spcBef>
              <a:spcAft>
                <a:spcPts val="0"/>
              </a:spcAft>
              <a:defRPr/>
            </a:pPr>
            <a:r>
              <a:rPr lang="en-US" sz="1333" dirty="0">
                <a:solidFill>
                  <a:schemeClr val="tx1">
                    <a:lumMod val="50000"/>
                    <a:lumOff val="50000"/>
                  </a:schemeClr>
                </a:solidFill>
                <a:latin typeface="+mn-lt"/>
                <a:ea typeface="+mn-ea"/>
              </a:rPr>
              <a:t>There are many variations</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of passages lorem ipsum available, but the majority suffered alteration</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some form</a:t>
            </a:r>
          </a:p>
        </p:txBody>
      </p:sp>
      <p:sp>
        <p:nvSpPr>
          <p:cNvPr id="46" name="TextBox 55"/>
          <p:cNvSpPr txBox="1"/>
          <p:nvPr/>
        </p:nvSpPr>
        <p:spPr>
          <a:xfrm>
            <a:off x="7424738" y="4418013"/>
            <a:ext cx="1836737" cy="1724025"/>
          </a:xfrm>
          <a:prstGeom prst="rect">
            <a:avLst/>
          </a:prstGeom>
          <a:noFill/>
        </p:spPr>
        <p:txBody>
          <a:bodyPr lIns="0" tIns="0" rIns="0" bIns="0">
            <a:spAutoFit/>
          </a:bodyPr>
          <a:lstStyle/>
          <a:p>
            <a:pPr algn="ctr" eaLnBrk="1" fontAlgn="auto" hangingPunct="1">
              <a:spcBef>
                <a:spcPct val="20000"/>
              </a:spcBef>
              <a:spcAft>
                <a:spcPts val="0"/>
              </a:spcAft>
              <a:defRPr/>
            </a:pPr>
            <a:r>
              <a:rPr lang="en-US" sz="1600" b="1" dirty="0">
                <a:solidFill>
                  <a:schemeClr val="accent4"/>
                </a:solidFill>
                <a:latin typeface="+mn-lt"/>
                <a:ea typeface="+mn-ea"/>
              </a:rPr>
              <a:t>Title Goes Here </a:t>
            </a:r>
          </a:p>
          <a:p>
            <a:pPr algn="ctr" eaLnBrk="1" fontAlgn="auto" hangingPunct="1">
              <a:spcBef>
                <a:spcPct val="20000"/>
              </a:spcBef>
              <a:spcAft>
                <a:spcPts val="0"/>
              </a:spcAft>
              <a:defRPr/>
            </a:pPr>
            <a:r>
              <a:rPr lang="en-US" sz="1333" dirty="0">
                <a:solidFill>
                  <a:schemeClr val="tx1">
                    <a:lumMod val="50000"/>
                    <a:lumOff val="50000"/>
                  </a:schemeClr>
                </a:solidFill>
                <a:latin typeface="+mn-lt"/>
                <a:ea typeface="+mn-ea"/>
              </a:rPr>
              <a:t>There are many variations</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of passages lorem ipsum available, but the majority suffered alteration</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some form</a:t>
            </a:r>
          </a:p>
        </p:txBody>
      </p:sp>
      <p:sp>
        <p:nvSpPr>
          <p:cNvPr id="47" name="TextBox 56"/>
          <p:cNvSpPr txBox="1"/>
          <p:nvPr/>
        </p:nvSpPr>
        <p:spPr>
          <a:xfrm>
            <a:off x="5176838" y="4418013"/>
            <a:ext cx="1836737" cy="1724025"/>
          </a:xfrm>
          <a:prstGeom prst="rect">
            <a:avLst/>
          </a:prstGeom>
          <a:noFill/>
        </p:spPr>
        <p:txBody>
          <a:bodyPr lIns="0" tIns="0" rIns="0" bIns="0">
            <a:spAutoFit/>
          </a:bodyPr>
          <a:lstStyle/>
          <a:p>
            <a:pPr algn="ctr" eaLnBrk="1" fontAlgn="auto" hangingPunct="1">
              <a:spcBef>
                <a:spcPct val="20000"/>
              </a:spcBef>
              <a:spcAft>
                <a:spcPts val="0"/>
              </a:spcAft>
              <a:defRPr/>
            </a:pPr>
            <a:r>
              <a:rPr lang="en-US" sz="1600" b="1" dirty="0">
                <a:solidFill>
                  <a:schemeClr val="accent3"/>
                </a:solidFill>
                <a:latin typeface="+mn-lt"/>
                <a:ea typeface="+mn-ea"/>
              </a:rPr>
              <a:t>Title Goes Here </a:t>
            </a:r>
          </a:p>
          <a:p>
            <a:pPr algn="ctr" eaLnBrk="1" fontAlgn="auto" hangingPunct="1">
              <a:spcBef>
                <a:spcPct val="20000"/>
              </a:spcBef>
              <a:spcAft>
                <a:spcPts val="0"/>
              </a:spcAft>
              <a:defRPr/>
            </a:pPr>
            <a:r>
              <a:rPr lang="en-US" sz="1333" dirty="0">
                <a:solidFill>
                  <a:schemeClr val="tx1">
                    <a:lumMod val="50000"/>
                    <a:lumOff val="50000"/>
                  </a:schemeClr>
                </a:solidFill>
                <a:latin typeface="+mn-lt"/>
                <a:ea typeface="+mn-ea"/>
              </a:rPr>
              <a:t>There are many variations</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of passages lorem ipsum available, but the majority suffered alteration</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some form</a:t>
            </a:r>
          </a:p>
        </p:txBody>
      </p:sp>
      <p:sp>
        <p:nvSpPr>
          <p:cNvPr id="48" name="TextBox 57"/>
          <p:cNvSpPr txBox="1"/>
          <p:nvPr/>
        </p:nvSpPr>
        <p:spPr>
          <a:xfrm>
            <a:off x="2928938" y="4418013"/>
            <a:ext cx="1838325" cy="1724025"/>
          </a:xfrm>
          <a:prstGeom prst="rect">
            <a:avLst/>
          </a:prstGeom>
          <a:noFill/>
        </p:spPr>
        <p:txBody>
          <a:bodyPr lIns="0" tIns="0" rIns="0" bIns="0">
            <a:spAutoFit/>
          </a:bodyPr>
          <a:lstStyle/>
          <a:p>
            <a:pPr algn="ctr" eaLnBrk="1" fontAlgn="auto" hangingPunct="1">
              <a:spcBef>
                <a:spcPct val="20000"/>
              </a:spcBef>
              <a:spcAft>
                <a:spcPts val="0"/>
              </a:spcAft>
              <a:defRPr/>
            </a:pPr>
            <a:r>
              <a:rPr lang="en-US" sz="1600" b="1" dirty="0">
                <a:solidFill>
                  <a:schemeClr val="accent2"/>
                </a:solidFill>
                <a:latin typeface="+mn-lt"/>
                <a:ea typeface="+mn-ea"/>
              </a:rPr>
              <a:t>Title Goes Here </a:t>
            </a:r>
          </a:p>
          <a:p>
            <a:pPr algn="ctr" eaLnBrk="1" fontAlgn="auto" hangingPunct="1">
              <a:spcBef>
                <a:spcPct val="20000"/>
              </a:spcBef>
              <a:spcAft>
                <a:spcPts val="0"/>
              </a:spcAft>
              <a:defRPr/>
            </a:pPr>
            <a:r>
              <a:rPr lang="en-US" sz="1333" dirty="0">
                <a:solidFill>
                  <a:schemeClr val="tx1">
                    <a:lumMod val="50000"/>
                    <a:lumOff val="50000"/>
                  </a:schemeClr>
                </a:solidFill>
                <a:latin typeface="+mn-lt"/>
                <a:ea typeface="+mn-ea"/>
              </a:rPr>
              <a:t>There are many variations</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of passages lorem ipsum available, but the majority suffered alteration</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some form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2" presetClass="entr" presetSubtype="4" accel="50000" decel="50000"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ppt_x"/>
                                          </p:val>
                                        </p:tav>
                                        <p:tav tm="100000">
                                          <p:val>
                                            <p:strVal val="#ppt_x"/>
                                          </p:val>
                                        </p:tav>
                                      </p:tavLst>
                                    </p:anim>
                                    <p:anim calcmode="lin" valueType="num">
                                      <p:cBhvr additive="base">
                                        <p:cTn id="17" dur="500" fill="hold"/>
                                        <p:tgtEl>
                                          <p:spTgt spid="44"/>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nodeType="afterGroup">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childTnLst>
                                </p:cTn>
                              </p:par>
                            </p:childTnLst>
                          </p:cTn>
                        </p:par>
                        <p:par>
                          <p:cTn id="27" fill="hold" nodeType="afterGroup">
                            <p:stCondLst>
                              <p:cond delay="2500"/>
                            </p:stCondLst>
                            <p:childTnLst>
                              <p:par>
                                <p:cTn id="28" presetID="2" presetClass="entr" presetSubtype="4" accel="50000" decel="5000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ppt_x"/>
                                          </p:val>
                                        </p:tav>
                                        <p:tav tm="100000">
                                          <p:val>
                                            <p:strVal val="#ppt_x"/>
                                          </p:val>
                                        </p:tav>
                                      </p:tavLst>
                                    </p:anim>
                                    <p:anim calcmode="lin" valueType="num">
                                      <p:cBhvr additive="base">
                                        <p:cTn id="31" dur="500" fill="hold"/>
                                        <p:tgtEl>
                                          <p:spTgt spid="48"/>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3000"/>
                            </p:stCondLst>
                            <p:childTnLst>
                              <p:par>
                                <p:cTn id="33" presetID="22" presetClass="entr" presetSubtype="8"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nodeType="afterGroup">
                            <p:stCondLst>
                              <p:cond delay="3500"/>
                            </p:stCondLst>
                            <p:childTnLst>
                              <p:par>
                                <p:cTn id="37" presetID="23" presetClass="entr" presetSubtype="16"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childTnLst>
                                </p:cTn>
                              </p:par>
                            </p:childTnLst>
                          </p:cTn>
                        </p:par>
                        <p:par>
                          <p:cTn id="41" fill="hold" nodeType="afterGroup">
                            <p:stCondLst>
                              <p:cond delay="4000"/>
                            </p:stCondLst>
                            <p:childTnLst>
                              <p:par>
                                <p:cTn id="42" presetID="2" presetClass="entr" presetSubtype="4" accel="50000" decel="5000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4500"/>
                            </p:stCondLst>
                            <p:childTnLst>
                              <p:par>
                                <p:cTn id="47" presetID="22" presetClass="entr" presetSubtype="8"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childTnLst>
                                </p:cTn>
                              </p:par>
                            </p:childTnLst>
                          </p:cTn>
                        </p:par>
                        <p:par>
                          <p:cTn id="55" fill="hold" nodeType="afterGroup">
                            <p:stCondLst>
                              <p:cond delay="5500"/>
                            </p:stCondLst>
                            <p:childTnLst>
                              <p:par>
                                <p:cTn id="56" presetID="2" presetClass="entr" presetSubtype="4" accel="50000" decel="5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ppt_x"/>
                                          </p:val>
                                        </p:tav>
                                        <p:tav tm="100000">
                                          <p:val>
                                            <p:strVal val="#ppt_x"/>
                                          </p:val>
                                        </p:tav>
                                      </p:tavLst>
                                    </p:anim>
                                    <p:anim calcmode="lin" valueType="num">
                                      <p:cBhvr additive="base">
                                        <p:cTn id="59" dur="500" fill="hold"/>
                                        <p:tgtEl>
                                          <p:spTgt spid="46"/>
                                        </p:tgtEl>
                                        <p:attrNameLst>
                                          <p:attrName>ppt_y</p:attrName>
                                        </p:attrNameLst>
                                      </p:cBhvr>
                                      <p:tavLst>
                                        <p:tav tm="0">
                                          <p:val>
                                            <p:strVal val="1+#ppt_h/2"/>
                                          </p:val>
                                        </p:tav>
                                        <p:tav tm="100000">
                                          <p:val>
                                            <p:strVal val="#ppt_y"/>
                                          </p:val>
                                        </p:tav>
                                      </p:tavLst>
                                    </p:anim>
                                  </p:childTnLst>
                                </p:cTn>
                              </p:par>
                            </p:childTnLst>
                          </p:cTn>
                        </p:par>
                        <p:par>
                          <p:cTn id="60" fill="hold" nodeType="afterGroup">
                            <p:stCondLst>
                              <p:cond delay="6000"/>
                            </p:stCondLst>
                            <p:childTnLst>
                              <p:par>
                                <p:cTn id="61" presetID="22" presetClass="entr" presetSubtype="8"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childTnLst>
                          </p:cTn>
                        </p:par>
                        <p:par>
                          <p:cTn id="64" fill="hold" nodeType="afterGroup">
                            <p:stCondLst>
                              <p:cond delay="6500"/>
                            </p:stCondLst>
                            <p:childTnLst>
                              <p:par>
                                <p:cTn id="65" presetID="23" presetClass="entr" presetSubtype="16"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fltVal val="0"/>
                                          </p:val>
                                        </p:tav>
                                        <p:tav tm="100000">
                                          <p:val>
                                            <p:strVal val="#ppt_h"/>
                                          </p:val>
                                        </p:tav>
                                      </p:tavLst>
                                    </p:anim>
                                  </p:childTnLst>
                                </p:cTn>
                              </p:par>
                            </p:childTnLst>
                          </p:cTn>
                        </p:par>
                        <p:par>
                          <p:cTn id="69" fill="hold" nodeType="afterGroup">
                            <p:stCondLst>
                              <p:cond delay="7000"/>
                            </p:stCondLst>
                            <p:childTnLst>
                              <p:par>
                                <p:cTn id="70" presetID="2" presetClass="entr" presetSubtype="4" accel="50000" decel="50000"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additive="base">
                                        <p:cTn id="72" dur="500" fill="hold"/>
                                        <p:tgtEl>
                                          <p:spTgt spid="45"/>
                                        </p:tgtEl>
                                        <p:attrNameLst>
                                          <p:attrName>ppt_x</p:attrName>
                                        </p:attrNameLst>
                                      </p:cBhvr>
                                      <p:tavLst>
                                        <p:tav tm="0">
                                          <p:val>
                                            <p:strVal val="#ppt_x"/>
                                          </p:val>
                                        </p:tav>
                                        <p:tav tm="100000">
                                          <p:val>
                                            <p:strVal val="#ppt_x"/>
                                          </p:val>
                                        </p:tav>
                                      </p:tavLst>
                                    </p:anim>
                                    <p:anim calcmode="lin" valueType="num">
                                      <p:cBhvr additive="base">
                                        <p:cTn id="7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4" grpId="0"/>
      <p:bldP spid="45" grpId="0"/>
      <p:bldP spid="46"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7171"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2</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cxnSp>
        <p:nvCxnSpPr>
          <p:cNvPr id="9" name="Straight Connector 31"/>
          <p:cNvCxnSpPr/>
          <p:nvPr/>
        </p:nvCxnSpPr>
        <p:spPr>
          <a:xfrm>
            <a:off x="1338263" y="3155950"/>
            <a:ext cx="9515475" cy="0"/>
          </a:xfrm>
          <a:prstGeom prst="line">
            <a:avLst/>
          </a:prstGeom>
          <a:ln>
            <a:solidFill>
              <a:schemeClr val="tx1">
                <a:lumMod val="50000"/>
                <a:lumOff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0" name="Content Placeholder 2"/>
          <p:cNvSpPr txBox="1">
            <a:spLocks/>
          </p:cNvSpPr>
          <p:nvPr/>
        </p:nvSpPr>
        <p:spPr>
          <a:xfrm>
            <a:off x="1714500" y="5121275"/>
            <a:ext cx="2617788" cy="9731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11" name="Title 13"/>
          <p:cNvSpPr txBox="1">
            <a:spLocks/>
          </p:cNvSpPr>
          <p:nvPr/>
        </p:nvSpPr>
        <p:spPr>
          <a:xfrm>
            <a:off x="1627188" y="4527550"/>
            <a:ext cx="2792412" cy="55403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1</a:t>
            </a:r>
          </a:p>
        </p:txBody>
      </p:sp>
      <p:sp>
        <p:nvSpPr>
          <p:cNvPr id="12" name="Content Placeholder 2"/>
          <p:cNvSpPr txBox="1">
            <a:spLocks/>
          </p:cNvSpPr>
          <p:nvPr/>
        </p:nvSpPr>
        <p:spPr>
          <a:xfrm>
            <a:off x="4775200" y="5121275"/>
            <a:ext cx="2617788" cy="97313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200" dirty="0">
                <a:solidFill>
                  <a:schemeClr val="tx1">
                    <a:lumMod val="50000"/>
                    <a:lumOff val="50000"/>
                  </a:schemeClr>
                </a:solidFill>
              </a:rPr>
              <a:t>Lorem ipsum dolor sit amet, </a:t>
            </a:r>
            <a:r>
              <a:rPr lang="en-US" sz="1200" b="1" dirty="0">
                <a:solidFill>
                  <a:schemeClr val="tx1">
                    <a:lumMod val="50000"/>
                    <a:lumOff val="50000"/>
                  </a:schemeClr>
                </a:solidFill>
              </a:rPr>
              <a:t>consectetur adipiscing elit. </a:t>
            </a:r>
            <a:r>
              <a:rPr lang="en-US" sz="1200" dirty="0">
                <a:solidFill>
                  <a:schemeClr val="tx1">
                    <a:lumMod val="50000"/>
                    <a:lumOff val="50000"/>
                  </a:schemeClr>
                </a:solidFill>
              </a:rPr>
              <a:t>Lorem Ipsum has been the industry's standard dummy text ever since the 1500s.</a:t>
            </a:r>
          </a:p>
        </p:txBody>
      </p:sp>
      <p:sp>
        <p:nvSpPr>
          <p:cNvPr id="13" name="Title 13"/>
          <p:cNvSpPr txBox="1">
            <a:spLocks/>
          </p:cNvSpPr>
          <p:nvPr/>
        </p:nvSpPr>
        <p:spPr>
          <a:xfrm>
            <a:off x="4687888" y="4527550"/>
            <a:ext cx="2792412" cy="55403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2</a:t>
            </a:r>
          </a:p>
        </p:txBody>
      </p:sp>
      <p:sp>
        <p:nvSpPr>
          <p:cNvPr id="14" name="Title 13"/>
          <p:cNvSpPr txBox="1">
            <a:spLocks/>
          </p:cNvSpPr>
          <p:nvPr/>
        </p:nvSpPr>
        <p:spPr>
          <a:xfrm>
            <a:off x="7743825" y="4527550"/>
            <a:ext cx="2794000" cy="55403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3</a:t>
            </a:r>
          </a:p>
        </p:txBody>
      </p:sp>
      <p:sp>
        <p:nvSpPr>
          <p:cNvPr id="15" name="Content Placeholder 2"/>
          <p:cNvSpPr txBox="1">
            <a:spLocks/>
          </p:cNvSpPr>
          <p:nvPr/>
        </p:nvSpPr>
        <p:spPr>
          <a:xfrm>
            <a:off x="7918450" y="5070475"/>
            <a:ext cx="2619375" cy="9731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grpSp>
        <p:nvGrpSpPr>
          <p:cNvPr id="16" name="Group 32"/>
          <p:cNvGrpSpPr>
            <a:grpSpLocks/>
          </p:cNvGrpSpPr>
          <p:nvPr/>
        </p:nvGrpSpPr>
        <p:grpSpPr bwMode="auto">
          <a:xfrm>
            <a:off x="2106613" y="2246313"/>
            <a:ext cx="1866900" cy="1870075"/>
            <a:chOff x="2106021" y="2086164"/>
            <a:chExt cx="1867174" cy="1870950"/>
          </a:xfrm>
        </p:grpSpPr>
        <p:grpSp>
          <p:nvGrpSpPr>
            <p:cNvPr id="7206" name="Group 10"/>
            <p:cNvGrpSpPr>
              <a:grpSpLocks/>
            </p:cNvGrpSpPr>
            <p:nvPr/>
          </p:nvGrpSpPr>
          <p:grpSpPr bwMode="auto">
            <a:xfrm>
              <a:off x="2106021" y="2086164"/>
              <a:ext cx="1867174" cy="1870950"/>
              <a:chOff x="3692576" y="1742634"/>
              <a:chExt cx="2790379" cy="2796023"/>
            </a:xfrm>
          </p:grpSpPr>
          <p:grpSp>
            <p:nvGrpSpPr>
              <p:cNvPr id="7209" name="组合 79"/>
              <p:cNvGrpSpPr>
                <a:grpSpLocks/>
              </p:cNvGrpSpPr>
              <p:nvPr/>
            </p:nvGrpSpPr>
            <p:grpSpPr bwMode="auto">
              <a:xfrm>
                <a:off x="3692576" y="1742634"/>
                <a:ext cx="2790379" cy="2796023"/>
                <a:chOff x="6379729" y="2488774"/>
                <a:chExt cx="2513016" cy="2513016"/>
              </a:xfrm>
            </p:grpSpPr>
            <p:sp>
              <p:nvSpPr>
                <p:cNvPr id="22"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207" name="Freeform 11"/>
            <p:cNvSpPr>
              <a:spLocks noEditPoints="1"/>
            </p:cNvSpPr>
            <p:nvPr/>
          </p:nvSpPr>
          <p:spPr bwMode="auto">
            <a:xfrm>
              <a:off x="2825386" y="2568445"/>
              <a:ext cx="428444" cy="427305"/>
            </a:xfrm>
            <a:custGeom>
              <a:avLst/>
              <a:gdLst>
                <a:gd name="T0" fmla="*/ 2147483647 w 319"/>
                <a:gd name="T1" fmla="*/ 2147483647 h 318"/>
                <a:gd name="T2" fmla="*/ 2147483647 w 319"/>
                <a:gd name="T3" fmla="*/ 2147483647 h 318"/>
                <a:gd name="T4" fmla="*/ 2147483647 w 319"/>
                <a:gd name="T5" fmla="*/ 2147483647 h 318"/>
                <a:gd name="T6" fmla="*/ 2147483647 w 319"/>
                <a:gd name="T7" fmla="*/ 2147483647 h 318"/>
                <a:gd name="T8" fmla="*/ 2147483647 w 319"/>
                <a:gd name="T9" fmla="*/ 2147483647 h 318"/>
                <a:gd name="T10" fmla="*/ 2147483647 w 319"/>
                <a:gd name="T11" fmla="*/ 2147483647 h 318"/>
                <a:gd name="T12" fmla="*/ 2147483647 w 319"/>
                <a:gd name="T13" fmla="*/ 0 h 318"/>
                <a:gd name="T14" fmla="*/ 2147483647 w 319"/>
                <a:gd name="T15" fmla="*/ 2147483647 h 318"/>
                <a:gd name="T16" fmla="*/ 2147483647 w 319"/>
                <a:gd name="T17" fmla="*/ 2147483647 h 318"/>
                <a:gd name="T18" fmla="*/ 2147483647 w 319"/>
                <a:gd name="T19" fmla="*/ 2147483647 h 318"/>
                <a:gd name="T20" fmla="*/ 2147483647 w 319"/>
                <a:gd name="T21" fmla="*/ 2147483647 h 318"/>
                <a:gd name="T22" fmla="*/ 2147483647 w 319"/>
                <a:gd name="T23" fmla="*/ 2147483647 h 318"/>
                <a:gd name="T24" fmla="*/ 2147483647 w 319"/>
                <a:gd name="T25" fmla="*/ 2147483647 h 318"/>
                <a:gd name="T26" fmla="*/ 2147483647 w 319"/>
                <a:gd name="T27" fmla="*/ 2147483647 h 318"/>
                <a:gd name="T28" fmla="*/ 2147483647 w 319"/>
                <a:gd name="T29" fmla="*/ 2147483647 h 318"/>
                <a:gd name="T30" fmla="*/ 2147483647 w 319"/>
                <a:gd name="T31" fmla="*/ 2147483647 h 3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208" name="Rectangle 28"/>
            <p:cNvSpPr>
              <a:spLocks noChangeArrowheads="1"/>
            </p:cNvSpPr>
            <p:nvPr/>
          </p:nvSpPr>
          <p:spPr bwMode="auto">
            <a:xfrm>
              <a:off x="2366231" y="3015529"/>
              <a:ext cx="13467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200" b="1">
                  <a:solidFill>
                    <a:schemeClr val="bg1"/>
                  </a:solidFill>
                </a:rPr>
                <a:t>Identify your Trigger</a:t>
              </a:r>
            </a:p>
          </p:txBody>
        </p:sp>
      </p:grpSp>
      <p:grpSp>
        <p:nvGrpSpPr>
          <p:cNvPr id="24" name="Group 34"/>
          <p:cNvGrpSpPr>
            <a:grpSpLocks/>
          </p:cNvGrpSpPr>
          <p:nvPr/>
        </p:nvGrpSpPr>
        <p:grpSpPr bwMode="auto">
          <a:xfrm>
            <a:off x="4854575" y="1885950"/>
            <a:ext cx="2419350" cy="2422525"/>
            <a:chOff x="4854592" y="1725481"/>
            <a:chExt cx="2418708" cy="2423599"/>
          </a:xfrm>
        </p:grpSpPr>
        <p:grpSp>
          <p:nvGrpSpPr>
            <p:cNvPr id="7195" name="Group 15"/>
            <p:cNvGrpSpPr>
              <a:grpSpLocks/>
            </p:cNvGrpSpPr>
            <p:nvPr/>
          </p:nvGrpSpPr>
          <p:grpSpPr bwMode="auto">
            <a:xfrm>
              <a:off x="4854592" y="1725481"/>
              <a:ext cx="2418708" cy="2423599"/>
              <a:chOff x="3692576" y="1742634"/>
              <a:chExt cx="2790379" cy="2796023"/>
            </a:xfrm>
          </p:grpSpPr>
          <p:grpSp>
            <p:nvGrpSpPr>
              <p:cNvPr id="7198" name="组合 79"/>
              <p:cNvGrpSpPr>
                <a:grpSpLocks/>
              </p:cNvGrpSpPr>
              <p:nvPr/>
            </p:nvGrpSpPr>
            <p:grpSpPr bwMode="auto">
              <a:xfrm>
                <a:off x="3692576" y="1742634"/>
                <a:ext cx="2790379" cy="2796023"/>
                <a:chOff x="6379729" y="2488774"/>
                <a:chExt cx="2513016" cy="2513016"/>
              </a:xfrm>
            </p:grpSpPr>
            <p:sp>
              <p:nvSpPr>
                <p:cNvPr id="30"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9"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196" name="Freeform 6"/>
            <p:cNvSpPr>
              <a:spLocks noEditPoints="1"/>
            </p:cNvSpPr>
            <p:nvPr/>
          </p:nvSpPr>
          <p:spPr bwMode="auto">
            <a:xfrm>
              <a:off x="5660043" y="2339751"/>
              <a:ext cx="807805" cy="825861"/>
            </a:xfrm>
            <a:custGeom>
              <a:avLst/>
              <a:gdLst>
                <a:gd name="T0" fmla="*/ 2147483647 w 360"/>
                <a:gd name="T1" fmla="*/ 2147483647 h 368"/>
                <a:gd name="T2" fmla="*/ 2147483647 w 360"/>
                <a:gd name="T3" fmla="*/ 2147483647 h 368"/>
                <a:gd name="T4" fmla="*/ 2147483647 w 360"/>
                <a:gd name="T5" fmla="*/ 2147483647 h 368"/>
                <a:gd name="T6" fmla="*/ 2147483647 w 360"/>
                <a:gd name="T7" fmla="*/ 2147483647 h 368"/>
                <a:gd name="T8" fmla="*/ 2147483647 w 360"/>
                <a:gd name="T9" fmla="*/ 2147483647 h 368"/>
                <a:gd name="T10" fmla="*/ 2147483647 w 360"/>
                <a:gd name="T11" fmla="*/ 0 h 368"/>
                <a:gd name="T12" fmla="*/ 2147483647 w 360"/>
                <a:gd name="T13" fmla="*/ 2147483647 h 368"/>
                <a:gd name="T14" fmla="*/ 2147483647 w 360"/>
                <a:gd name="T15" fmla="*/ 2147483647 h 368"/>
                <a:gd name="T16" fmla="*/ 0 w 360"/>
                <a:gd name="T17" fmla="*/ 2147483647 h 368"/>
                <a:gd name="T18" fmla="*/ 2147483647 w 360"/>
                <a:gd name="T19" fmla="*/ 2147483647 h 368"/>
                <a:gd name="T20" fmla="*/ 2147483647 w 360"/>
                <a:gd name="T21" fmla="*/ 2147483647 h 368"/>
                <a:gd name="T22" fmla="*/ 2147483647 w 360"/>
                <a:gd name="T23" fmla="*/ 2147483647 h 368"/>
                <a:gd name="T24" fmla="*/ 2147483647 w 360"/>
                <a:gd name="T25" fmla="*/ 2147483647 h 368"/>
                <a:gd name="T26" fmla="*/ 2147483647 w 360"/>
                <a:gd name="T27" fmla="*/ 2147483647 h 368"/>
                <a:gd name="T28" fmla="*/ 2147483647 w 360"/>
                <a:gd name="T29" fmla="*/ 2147483647 h 368"/>
                <a:gd name="T30" fmla="*/ 2147483647 w 360"/>
                <a:gd name="T31" fmla="*/ 2147483647 h 368"/>
                <a:gd name="T32" fmla="*/ 2147483647 w 360"/>
                <a:gd name="T33" fmla="*/ 2147483647 h 368"/>
                <a:gd name="T34" fmla="*/ 2147483647 w 360"/>
                <a:gd name="T35" fmla="*/ 2147483647 h 368"/>
                <a:gd name="T36" fmla="*/ 2147483647 w 360"/>
                <a:gd name="T37" fmla="*/ 2147483647 h 368"/>
                <a:gd name="T38" fmla="*/ 2147483647 w 360"/>
                <a:gd name="T39" fmla="*/ 2147483647 h 368"/>
                <a:gd name="T40" fmla="*/ 2147483647 w 360"/>
                <a:gd name="T41" fmla="*/ 2147483647 h 368"/>
                <a:gd name="T42" fmla="*/ 2147483647 w 360"/>
                <a:gd name="T43" fmla="*/ 2147483647 h 368"/>
                <a:gd name="T44" fmla="*/ 2147483647 w 360"/>
                <a:gd name="T45" fmla="*/ 2147483647 h 368"/>
                <a:gd name="T46" fmla="*/ 2147483647 w 360"/>
                <a:gd name="T47" fmla="*/ 2147483647 h 368"/>
                <a:gd name="T48" fmla="*/ 2147483647 w 360"/>
                <a:gd name="T49" fmla="*/ 2147483647 h 368"/>
                <a:gd name="T50" fmla="*/ 2147483647 w 360"/>
                <a:gd name="T51" fmla="*/ 2147483647 h 368"/>
                <a:gd name="T52" fmla="*/ 2147483647 w 360"/>
                <a:gd name="T53" fmla="*/ 2147483647 h 368"/>
                <a:gd name="T54" fmla="*/ 2147483647 w 360"/>
                <a:gd name="T55" fmla="*/ 2147483647 h 368"/>
                <a:gd name="T56" fmla="*/ 2147483647 w 360"/>
                <a:gd name="T57" fmla="*/ 2147483647 h 368"/>
                <a:gd name="T58" fmla="*/ 2147483647 w 360"/>
                <a:gd name="T59" fmla="*/ 2147483647 h 36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197" name="Rectangle 29"/>
            <p:cNvSpPr>
              <a:spLocks noChangeArrowheads="1"/>
            </p:cNvSpPr>
            <p:nvPr/>
          </p:nvSpPr>
          <p:spPr bwMode="auto">
            <a:xfrm>
              <a:off x="5374276" y="3206725"/>
              <a:ext cx="1443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200" b="1">
                  <a:solidFill>
                    <a:schemeClr val="bg1"/>
                  </a:solidFill>
                </a:rPr>
                <a:t>Determine your Real Reward</a:t>
              </a:r>
            </a:p>
          </p:txBody>
        </p:sp>
      </p:grpSp>
      <p:grpSp>
        <p:nvGrpSpPr>
          <p:cNvPr id="32" name="Group 35"/>
          <p:cNvGrpSpPr>
            <a:grpSpLocks/>
          </p:cNvGrpSpPr>
          <p:nvPr/>
        </p:nvGrpSpPr>
        <p:grpSpPr bwMode="auto">
          <a:xfrm>
            <a:off x="8239125" y="2241550"/>
            <a:ext cx="1866900" cy="1870075"/>
            <a:chOff x="8238901" y="2081251"/>
            <a:chExt cx="1867174" cy="1870950"/>
          </a:xfrm>
        </p:grpSpPr>
        <p:grpSp>
          <p:nvGrpSpPr>
            <p:cNvPr id="7184" name="Group 20"/>
            <p:cNvGrpSpPr>
              <a:grpSpLocks/>
            </p:cNvGrpSpPr>
            <p:nvPr/>
          </p:nvGrpSpPr>
          <p:grpSpPr bwMode="auto">
            <a:xfrm>
              <a:off x="8238901" y="2081251"/>
              <a:ext cx="1867174" cy="1870950"/>
              <a:chOff x="3692576" y="1742634"/>
              <a:chExt cx="2790379" cy="2796023"/>
            </a:xfrm>
          </p:grpSpPr>
          <p:grpSp>
            <p:nvGrpSpPr>
              <p:cNvPr id="7187" name="组合 79"/>
              <p:cNvGrpSpPr>
                <a:grpSpLocks/>
              </p:cNvGrpSpPr>
              <p:nvPr/>
            </p:nvGrpSpPr>
            <p:grpSpPr bwMode="auto">
              <a:xfrm>
                <a:off x="3692576" y="1742634"/>
                <a:ext cx="2790379" cy="2796023"/>
                <a:chOff x="6379729" y="2488774"/>
                <a:chExt cx="2513016" cy="2513016"/>
              </a:xfrm>
            </p:grpSpPr>
            <p:sp>
              <p:nvSpPr>
                <p:cNvPr id="38"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185" name="Freeform 16"/>
            <p:cNvSpPr>
              <a:spLocks noEditPoints="1"/>
            </p:cNvSpPr>
            <p:nvPr/>
          </p:nvSpPr>
          <p:spPr bwMode="auto">
            <a:xfrm>
              <a:off x="8973519" y="2574445"/>
              <a:ext cx="415296" cy="415296"/>
            </a:xfrm>
            <a:custGeom>
              <a:avLst/>
              <a:gdLst>
                <a:gd name="T0" fmla="*/ 2147483647 w 360"/>
                <a:gd name="T1" fmla="*/ 2147483647 h 360"/>
                <a:gd name="T2" fmla="*/ 2147483647 w 360"/>
                <a:gd name="T3" fmla="*/ 2147483647 h 360"/>
                <a:gd name="T4" fmla="*/ 2147483647 w 360"/>
                <a:gd name="T5" fmla="*/ 2147483647 h 360"/>
                <a:gd name="T6" fmla="*/ 2147483647 w 360"/>
                <a:gd name="T7" fmla="*/ 2147483647 h 360"/>
                <a:gd name="T8" fmla="*/ 2147483647 w 360"/>
                <a:gd name="T9" fmla="*/ 2147483647 h 360"/>
                <a:gd name="T10" fmla="*/ 2147483647 w 360"/>
                <a:gd name="T11" fmla="*/ 2147483647 h 360"/>
                <a:gd name="T12" fmla="*/ 2147483647 w 360"/>
                <a:gd name="T13" fmla="*/ 2147483647 h 360"/>
                <a:gd name="T14" fmla="*/ 2147483647 w 360"/>
                <a:gd name="T15" fmla="*/ 2147483647 h 360"/>
                <a:gd name="T16" fmla="*/ 2147483647 w 360"/>
                <a:gd name="T17" fmla="*/ 2147483647 h 360"/>
                <a:gd name="T18" fmla="*/ 2147483647 w 360"/>
                <a:gd name="T19" fmla="*/ 2147483647 h 360"/>
                <a:gd name="T20" fmla="*/ 0 w 360"/>
                <a:gd name="T21" fmla="*/ 2147483647 h 360"/>
                <a:gd name="T22" fmla="*/ 0 w 360"/>
                <a:gd name="T23" fmla="*/ 2147483647 h 360"/>
                <a:gd name="T24" fmla="*/ 2147483647 w 360"/>
                <a:gd name="T25" fmla="*/ 2147483647 h 360"/>
                <a:gd name="T26" fmla="*/ 2147483647 w 360"/>
                <a:gd name="T27" fmla="*/ 2147483647 h 360"/>
                <a:gd name="T28" fmla="*/ 2147483647 w 360"/>
                <a:gd name="T29" fmla="*/ 2147483647 h 360"/>
                <a:gd name="T30" fmla="*/ 2147483647 w 360"/>
                <a:gd name="T31" fmla="*/ 2147483647 h 360"/>
                <a:gd name="T32" fmla="*/ 2147483647 w 360"/>
                <a:gd name="T33" fmla="*/ 2147483647 h 360"/>
                <a:gd name="T34" fmla="*/ 2147483647 w 360"/>
                <a:gd name="T35" fmla="*/ 2147483647 h 360"/>
                <a:gd name="T36" fmla="*/ 2147483647 w 360"/>
                <a:gd name="T37" fmla="*/ 2147483647 h 360"/>
                <a:gd name="T38" fmla="*/ 2147483647 w 360"/>
                <a:gd name="T39" fmla="*/ 2147483647 h 360"/>
                <a:gd name="T40" fmla="*/ 2147483647 w 360"/>
                <a:gd name="T41" fmla="*/ 2147483647 h 360"/>
                <a:gd name="T42" fmla="*/ 2147483647 w 360"/>
                <a:gd name="T43" fmla="*/ 2147483647 h 360"/>
                <a:gd name="T44" fmla="*/ 2147483647 w 360"/>
                <a:gd name="T45" fmla="*/ 0 h 360"/>
                <a:gd name="T46" fmla="*/ 2147483647 w 360"/>
                <a:gd name="T47" fmla="*/ 0 h 360"/>
                <a:gd name="T48" fmla="*/ 2147483647 w 360"/>
                <a:gd name="T49" fmla="*/ 2147483647 h 360"/>
                <a:gd name="T50" fmla="*/ 2147483647 w 360"/>
                <a:gd name="T51" fmla="*/ 2147483647 h 360"/>
                <a:gd name="T52" fmla="*/ 2147483647 w 360"/>
                <a:gd name="T53" fmla="*/ 0 h 360"/>
                <a:gd name="T54" fmla="*/ 2147483647 w 360"/>
                <a:gd name="T55" fmla="*/ 0 h 360"/>
                <a:gd name="T56" fmla="*/ 2147483647 w 360"/>
                <a:gd name="T57" fmla="*/ 0 h 360"/>
                <a:gd name="T58" fmla="*/ 2147483647 w 360"/>
                <a:gd name="T59" fmla="*/ 2147483647 h 360"/>
                <a:gd name="T60" fmla="*/ 2147483647 w 360"/>
                <a:gd name="T61" fmla="*/ 2147483647 h 360"/>
                <a:gd name="T62" fmla="*/ 2147483647 w 360"/>
                <a:gd name="T63" fmla="*/ 0 h 3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186" name="Rectangle 30"/>
            <p:cNvSpPr>
              <a:spLocks noChangeArrowheads="1"/>
            </p:cNvSpPr>
            <p:nvPr/>
          </p:nvSpPr>
          <p:spPr bwMode="auto">
            <a:xfrm>
              <a:off x="8630712" y="3009414"/>
              <a:ext cx="1100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200" b="1">
                  <a:solidFill>
                    <a:schemeClr val="bg1"/>
                  </a:solidFill>
                </a:rPr>
                <a:t>Create a New Routine</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nodeType="afterGroup">
                            <p:stCondLst>
                              <p:cond delay="1500"/>
                            </p:stCondLst>
                            <p:childTnLst>
                              <p:par>
                                <p:cTn id="23" presetID="16" presetClass="entr" presetSubtype="37"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outVertical)">
                                      <p:cBhvr>
                                        <p:cTn id="25" dur="1500"/>
                                        <p:tgtEl>
                                          <p:spTgt spid="9"/>
                                        </p:tgtEl>
                                      </p:cBhvr>
                                    </p:animEffect>
                                  </p:childTnLst>
                                </p:cTn>
                              </p:par>
                            </p:childTnLst>
                          </p:cTn>
                        </p:par>
                        <p:par>
                          <p:cTn id="26" fill="hold" nodeType="afterGroup">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nodeType="afterGroup">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animEffect transition="in" filter="fade">
                                      <p:cBhvr>
                                        <p:cTn id="33" dur="500"/>
                                        <p:tgtEl>
                                          <p:spTgt spid="10">
                                            <p:txEl>
                                              <p:pRg st="0" end="0"/>
                                            </p:txEl>
                                          </p:spTgt>
                                        </p:tgtEl>
                                      </p:cBhvr>
                                    </p:animEffect>
                                  </p:childTnLst>
                                </p:cTn>
                              </p:par>
                            </p:childTnLst>
                          </p:cTn>
                        </p:par>
                        <p:par>
                          <p:cTn id="34" fill="hold" nodeType="afterGroup">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nodeType="afterGroup">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nodeType="afterGroup">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nodeType="afterGroup">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15">
                                            <p:txEl>
                                              <p:pRg st="0" end="0"/>
                                            </p:txEl>
                                          </p:spTgt>
                                        </p:tgtEl>
                                        <p:attrNameLst>
                                          <p:attrName>style.visibility</p:attrName>
                                        </p:attrNameLst>
                                      </p:cBhvr>
                                      <p:to>
                                        <p:strVal val="visible"/>
                                      </p:to>
                                    </p:set>
                                    <p:animEffect transition="in" filter="fade">
                                      <p:cBhvr>
                                        <p:cTn id="49"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p:bldP spid="12" grpId="0"/>
      <p:bldP spid="13" grpId="0"/>
      <p:bldP spid="14" grpId="0"/>
      <p:bldP spid="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8195"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3</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8198" name="Group 10"/>
          <p:cNvGrpSpPr>
            <a:grpSpLocks/>
          </p:cNvGrpSpPr>
          <p:nvPr/>
        </p:nvGrpSpPr>
        <p:grpSpPr bwMode="auto">
          <a:xfrm>
            <a:off x="1414463" y="2068513"/>
            <a:ext cx="1787525" cy="1790700"/>
            <a:chOff x="3692576" y="1742634"/>
            <a:chExt cx="2790379" cy="2796023"/>
          </a:xfrm>
        </p:grpSpPr>
        <p:grpSp>
          <p:nvGrpSpPr>
            <p:cNvPr id="8243" name="组合 79"/>
            <p:cNvGrpSpPr>
              <a:grpSpLocks/>
            </p:cNvGrpSpPr>
            <p:nvPr/>
          </p:nvGrpSpPr>
          <p:grpSpPr bwMode="auto">
            <a:xfrm>
              <a:off x="3692576" y="1742634"/>
              <a:ext cx="2790379" cy="2796023"/>
              <a:chOff x="6379729" y="2488774"/>
              <a:chExt cx="2513016" cy="2513016"/>
            </a:xfrm>
          </p:grpSpPr>
          <p:sp>
            <p:nvSpPr>
              <p:cNvPr id="1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4400" kern="0">
                  <a:solidFill>
                    <a:srgbClr val="FFFFFF"/>
                  </a:solidFill>
                  <a:latin typeface="Arial"/>
                  <a:ea typeface="宋体"/>
                </a:endParaRPr>
              </a:p>
            </p:txBody>
          </p:sp>
          <p:sp>
            <p:nvSpPr>
              <p:cNvPr id="1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4400" kern="0" smtClean="0">
                  <a:solidFill>
                    <a:srgbClr val="FFFFFF"/>
                  </a:solidFill>
                </a:endParaRPr>
              </a:p>
            </p:txBody>
          </p:sp>
        </p:grpSp>
        <p:sp>
          <p:nvSpPr>
            <p:cNvPr id="1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4400" kern="0" dirty="0" smtClean="0">
                  <a:solidFill>
                    <a:srgbClr val="FFFFFF"/>
                  </a:solidFill>
                </a:rPr>
                <a:t>1</a:t>
              </a:r>
              <a:endParaRPr lang="zh-CN" altLang="en-US" sz="4400" kern="0" dirty="0" smtClean="0">
                <a:solidFill>
                  <a:srgbClr val="FFFFFF"/>
                </a:solidFill>
              </a:endParaRPr>
            </a:p>
          </p:txBody>
        </p:sp>
      </p:grpSp>
      <p:grpSp>
        <p:nvGrpSpPr>
          <p:cNvPr id="8199" name="Group 10"/>
          <p:cNvGrpSpPr>
            <a:grpSpLocks/>
          </p:cNvGrpSpPr>
          <p:nvPr/>
        </p:nvGrpSpPr>
        <p:grpSpPr bwMode="auto">
          <a:xfrm>
            <a:off x="3940175" y="2068513"/>
            <a:ext cx="1787525" cy="1790700"/>
            <a:chOff x="3692576" y="1742634"/>
            <a:chExt cx="2790379" cy="2796023"/>
          </a:xfrm>
        </p:grpSpPr>
        <p:grpSp>
          <p:nvGrpSpPr>
            <p:cNvPr id="8235" name="组合 79"/>
            <p:cNvGrpSpPr>
              <a:grpSpLocks/>
            </p:cNvGrpSpPr>
            <p:nvPr/>
          </p:nvGrpSpPr>
          <p:grpSpPr bwMode="auto">
            <a:xfrm>
              <a:off x="3692576" y="1742634"/>
              <a:ext cx="2790379" cy="2796023"/>
              <a:chOff x="6379729" y="2488774"/>
              <a:chExt cx="2513016" cy="2513016"/>
            </a:xfrm>
          </p:grpSpPr>
          <p:sp>
            <p:nvSpPr>
              <p:cNvPr id="17"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4400" kern="0">
                  <a:solidFill>
                    <a:srgbClr val="FFFFFF"/>
                  </a:solidFill>
                  <a:latin typeface="Arial"/>
                  <a:ea typeface="宋体"/>
                </a:endParaRPr>
              </a:p>
            </p:txBody>
          </p:sp>
          <p:sp>
            <p:nvSpPr>
              <p:cNvPr id="1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4400" kern="0" smtClean="0">
                  <a:solidFill>
                    <a:srgbClr val="FFFFFF"/>
                  </a:solidFill>
                </a:endParaRPr>
              </a:p>
            </p:txBody>
          </p:sp>
        </p:grpSp>
        <p:sp>
          <p:nvSpPr>
            <p:cNvPr id="1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4400" kern="0" dirty="0" smtClean="0">
                  <a:solidFill>
                    <a:srgbClr val="FFFFFF"/>
                  </a:solidFill>
                </a:rPr>
                <a:t>2</a:t>
              </a:r>
              <a:endParaRPr lang="zh-CN" altLang="en-US" sz="4400" kern="0" dirty="0" smtClean="0">
                <a:solidFill>
                  <a:srgbClr val="FFFFFF"/>
                </a:solidFill>
              </a:endParaRPr>
            </a:p>
          </p:txBody>
        </p:sp>
      </p:grpSp>
      <p:grpSp>
        <p:nvGrpSpPr>
          <p:cNvPr id="8200" name="Group 10"/>
          <p:cNvGrpSpPr>
            <a:grpSpLocks/>
          </p:cNvGrpSpPr>
          <p:nvPr/>
        </p:nvGrpSpPr>
        <p:grpSpPr bwMode="auto">
          <a:xfrm>
            <a:off x="6464300" y="2068513"/>
            <a:ext cx="1787525" cy="1790700"/>
            <a:chOff x="3692576" y="1742634"/>
            <a:chExt cx="2790379" cy="2796023"/>
          </a:xfrm>
        </p:grpSpPr>
        <p:grpSp>
          <p:nvGrpSpPr>
            <p:cNvPr id="8227" name="组合 79"/>
            <p:cNvGrpSpPr>
              <a:grpSpLocks/>
            </p:cNvGrpSpPr>
            <p:nvPr/>
          </p:nvGrpSpPr>
          <p:grpSpPr bwMode="auto">
            <a:xfrm>
              <a:off x="3692576" y="1742634"/>
              <a:ext cx="2790379" cy="2796023"/>
              <a:chOff x="6379729" y="2488774"/>
              <a:chExt cx="2513016" cy="2513016"/>
            </a:xfrm>
          </p:grpSpPr>
          <p:sp>
            <p:nvSpPr>
              <p:cNvPr id="2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4400" kern="0">
                  <a:solidFill>
                    <a:srgbClr val="FFFFFF"/>
                  </a:solidFill>
                  <a:latin typeface="Arial"/>
                  <a:ea typeface="宋体"/>
                </a:endParaRPr>
              </a:p>
            </p:txBody>
          </p:sp>
          <p:sp>
            <p:nvSpPr>
              <p:cNvPr id="2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4400" kern="0" smtClean="0">
                  <a:solidFill>
                    <a:srgbClr val="FFFFFF"/>
                  </a:solidFill>
                </a:endParaRPr>
              </a:p>
            </p:txBody>
          </p:sp>
        </p:grpSp>
        <p:sp>
          <p:nvSpPr>
            <p:cNvPr id="2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4400" kern="0" dirty="0" smtClean="0">
                  <a:solidFill>
                    <a:srgbClr val="FFFFFF"/>
                  </a:solidFill>
                </a:rPr>
                <a:t>3</a:t>
              </a:r>
              <a:endParaRPr lang="zh-CN" altLang="en-US" sz="4400" kern="0" dirty="0" smtClean="0">
                <a:solidFill>
                  <a:srgbClr val="FFFFFF"/>
                </a:solidFill>
              </a:endParaRPr>
            </a:p>
          </p:txBody>
        </p:sp>
      </p:grpSp>
      <p:grpSp>
        <p:nvGrpSpPr>
          <p:cNvPr id="8201" name="Group 10"/>
          <p:cNvGrpSpPr>
            <a:grpSpLocks/>
          </p:cNvGrpSpPr>
          <p:nvPr/>
        </p:nvGrpSpPr>
        <p:grpSpPr bwMode="auto">
          <a:xfrm>
            <a:off x="8990013" y="2068513"/>
            <a:ext cx="1787525" cy="1790700"/>
            <a:chOff x="3692576" y="1742634"/>
            <a:chExt cx="2790379" cy="2796023"/>
          </a:xfrm>
        </p:grpSpPr>
        <p:grpSp>
          <p:nvGrpSpPr>
            <p:cNvPr id="8219" name="组合 79"/>
            <p:cNvGrpSpPr>
              <a:grpSpLocks/>
            </p:cNvGrpSpPr>
            <p:nvPr/>
          </p:nvGrpSpPr>
          <p:grpSpPr bwMode="auto">
            <a:xfrm>
              <a:off x="3692576" y="1742634"/>
              <a:ext cx="2790379" cy="2796023"/>
              <a:chOff x="6379729" y="2488774"/>
              <a:chExt cx="2513016" cy="2513016"/>
            </a:xfrm>
          </p:grpSpPr>
          <p:sp>
            <p:nvSpPr>
              <p:cNvPr id="27"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4400" kern="0">
                  <a:solidFill>
                    <a:srgbClr val="FFFFFF"/>
                  </a:solidFill>
                  <a:latin typeface="Arial"/>
                  <a:ea typeface="宋体"/>
                </a:endParaRPr>
              </a:p>
            </p:txBody>
          </p:sp>
          <p:sp>
            <p:nvSpPr>
              <p:cNvPr id="2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4400" kern="0" smtClean="0">
                  <a:solidFill>
                    <a:srgbClr val="FFFFFF"/>
                  </a:solidFill>
                </a:endParaRPr>
              </a:p>
            </p:txBody>
          </p:sp>
        </p:grpSp>
        <p:sp>
          <p:nvSpPr>
            <p:cNvPr id="2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4400" kern="0" dirty="0" smtClean="0">
                  <a:solidFill>
                    <a:srgbClr val="FFFFFF"/>
                  </a:solidFill>
                </a:rPr>
                <a:t>4</a:t>
              </a:r>
              <a:endParaRPr lang="zh-CN" altLang="en-US" sz="4400" kern="0" dirty="0" smtClean="0">
                <a:solidFill>
                  <a:srgbClr val="FFFFFF"/>
                </a:solidFill>
              </a:endParaRPr>
            </a:p>
          </p:txBody>
        </p:sp>
      </p:grpSp>
      <p:sp>
        <p:nvSpPr>
          <p:cNvPr id="29" name="任意多边形 28"/>
          <p:cNvSpPr/>
          <p:nvPr/>
        </p:nvSpPr>
        <p:spPr>
          <a:xfrm>
            <a:off x="3493797" y="2812172"/>
            <a:ext cx="153434" cy="302824"/>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anchor="ctr"/>
          <a:lstStyle/>
          <a:p>
            <a:pPr algn="ctr" eaLnBrk="1" hangingPunct="1">
              <a:defRPr/>
            </a:pPr>
            <a:endParaRPr lang="zh-CN" altLang="en-US" sz="4400" kern="0">
              <a:solidFill>
                <a:srgbClr val="FFFFFF"/>
              </a:solidFill>
              <a:latin typeface="Arial" panose="020B0604020202020204" pitchFamily="34" charset="0"/>
              <a:ea typeface="宋体" panose="02010600030101010101" pitchFamily="2" charset="-122"/>
            </a:endParaRPr>
          </a:p>
        </p:txBody>
      </p:sp>
      <p:sp>
        <p:nvSpPr>
          <p:cNvPr id="30" name="任意多边形 29"/>
          <p:cNvSpPr/>
          <p:nvPr/>
        </p:nvSpPr>
        <p:spPr>
          <a:xfrm>
            <a:off x="6019283" y="2812172"/>
            <a:ext cx="153434" cy="302824"/>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anchor="ctr"/>
          <a:lstStyle/>
          <a:p>
            <a:pPr algn="ctr" eaLnBrk="1" hangingPunct="1">
              <a:defRPr/>
            </a:pPr>
            <a:endParaRPr lang="zh-CN" altLang="en-US" sz="4400" kern="0">
              <a:solidFill>
                <a:srgbClr val="FFFFFF"/>
              </a:solidFill>
              <a:latin typeface="Arial" panose="020B0604020202020204" pitchFamily="34" charset="0"/>
              <a:ea typeface="宋体" panose="02010600030101010101" pitchFamily="2" charset="-122"/>
            </a:endParaRPr>
          </a:p>
        </p:txBody>
      </p:sp>
      <p:sp>
        <p:nvSpPr>
          <p:cNvPr id="31" name="任意多边形 30"/>
          <p:cNvSpPr/>
          <p:nvPr/>
        </p:nvSpPr>
        <p:spPr>
          <a:xfrm>
            <a:off x="8544769" y="2812172"/>
            <a:ext cx="153434" cy="302824"/>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anchor="ctr"/>
          <a:lstStyle/>
          <a:p>
            <a:pPr algn="ctr" eaLnBrk="1" hangingPunct="1">
              <a:defRPr/>
            </a:pPr>
            <a:endParaRPr lang="zh-CN" altLang="en-US" sz="4400" kern="0">
              <a:solidFill>
                <a:srgbClr val="FFFFFF"/>
              </a:solidFill>
              <a:latin typeface="Arial" panose="020B0604020202020204" pitchFamily="34" charset="0"/>
              <a:ea typeface="宋体" panose="02010600030101010101" pitchFamily="2" charset="-122"/>
            </a:endParaRPr>
          </a:p>
        </p:txBody>
      </p:sp>
      <p:sp>
        <p:nvSpPr>
          <p:cNvPr id="32" name="Content Placeholder 2"/>
          <p:cNvSpPr txBox="1">
            <a:spLocks/>
          </p:cNvSpPr>
          <p:nvPr/>
        </p:nvSpPr>
        <p:spPr>
          <a:xfrm>
            <a:off x="1435100" y="4913313"/>
            <a:ext cx="1806575" cy="9731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33" name="Title 13"/>
          <p:cNvSpPr txBox="1">
            <a:spLocks/>
          </p:cNvSpPr>
          <p:nvPr/>
        </p:nvSpPr>
        <p:spPr>
          <a:xfrm>
            <a:off x="941388" y="4319588"/>
            <a:ext cx="2792412" cy="554037"/>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1</a:t>
            </a:r>
          </a:p>
        </p:txBody>
      </p:sp>
      <p:sp>
        <p:nvSpPr>
          <p:cNvPr id="34" name="Content Placeholder 2"/>
          <p:cNvSpPr txBox="1">
            <a:spLocks/>
          </p:cNvSpPr>
          <p:nvPr/>
        </p:nvSpPr>
        <p:spPr>
          <a:xfrm>
            <a:off x="3937000" y="4913313"/>
            <a:ext cx="1806575" cy="9731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35" name="Title 13"/>
          <p:cNvSpPr txBox="1">
            <a:spLocks/>
          </p:cNvSpPr>
          <p:nvPr/>
        </p:nvSpPr>
        <p:spPr>
          <a:xfrm>
            <a:off x="3443288" y="4319588"/>
            <a:ext cx="2792412" cy="554037"/>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1</a:t>
            </a:r>
          </a:p>
        </p:txBody>
      </p:sp>
      <p:sp>
        <p:nvSpPr>
          <p:cNvPr id="36" name="Content Placeholder 2"/>
          <p:cNvSpPr txBox="1">
            <a:spLocks/>
          </p:cNvSpPr>
          <p:nvPr/>
        </p:nvSpPr>
        <p:spPr>
          <a:xfrm>
            <a:off x="6438900" y="4913313"/>
            <a:ext cx="1806575" cy="9731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37" name="Title 13"/>
          <p:cNvSpPr txBox="1">
            <a:spLocks/>
          </p:cNvSpPr>
          <p:nvPr/>
        </p:nvSpPr>
        <p:spPr>
          <a:xfrm>
            <a:off x="5945188" y="4319588"/>
            <a:ext cx="2792412" cy="554037"/>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1</a:t>
            </a:r>
          </a:p>
        </p:txBody>
      </p:sp>
      <p:sp>
        <p:nvSpPr>
          <p:cNvPr id="38" name="Content Placeholder 2"/>
          <p:cNvSpPr txBox="1">
            <a:spLocks/>
          </p:cNvSpPr>
          <p:nvPr/>
        </p:nvSpPr>
        <p:spPr>
          <a:xfrm>
            <a:off x="8940800" y="4913313"/>
            <a:ext cx="1806575" cy="9731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39" name="Title 13"/>
          <p:cNvSpPr txBox="1">
            <a:spLocks/>
          </p:cNvSpPr>
          <p:nvPr/>
        </p:nvSpPr>
        <p:spPr>
          <a:xfrm>
            <a:off x="8447088" y="4319588"/>
            <a:ext cx="2794000" cy="554037"/>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1</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xEl>
                                              <p:pRg st="0" end="0"/>
                                            </p:txEl>
                                          </p:spTgt>
                                        </p:tgtEl>
                                        <p:attrNameLst>
                                          <p:attrName>style.visibility</p:attrName>
                                        </p:attrNameLst>
                                      </p:cBhvr>
                                      <p:to>
                                        <p:strVal val="visible"/>
                                      </p:to>
                                    </p:set>
                                    <p:animEffect transition="in" filter="fade">
                                      <p:cBhvr>
                                        <p:cTn id="11" dur="500"/>
                                        <p:tgtEl>
                                          <p:spTgt spid="32">
                                            <p:txEl>
                                              <p:pRg st="0" end="0"/>
                                            </p:txEl>
                                          </p:spTgt>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xEl>
                                              <p:pRg st="0" end="0"/>
                                            </p:txEl>
                                          </p:spTgt>
                                        </p:tgtEl>
                                        <p:attrNameLst>
                                          <p:attrName>style.visibility</p:attrName>
                                        </p:attrNameLst>
                                      </p:cBhvr>
                                      <p:to>
                                        <p:strVal val="visible"/>
                                      </p:to>
                                    </p:set>
                                    <p:animEffect transition="in" filter="fade">
                                      <p:cBhvr>
                                        <p:cTn id="19" dur="500"/>
                                        <p:tgtEl>
                                          <p:spTgt spid="34">
                                            <p:txEl>
                                              <p:pRg st="0" end="0"/>
                                            </p:txEl>
                                          </p:spTgt>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6">
                                            <p:txEl>
                                              <p:pRg st="0" end="0"/>
                                            </p:txEl>
                                          </p:spTgt>
                                        </p:tgtEl>
                                        <p:attrNameLst>
                                          <p:attrName>style.visibility</p:attrName>
                                        </p:attrNameLst>
                                      </p:cBhvr>
                                      <p:to>
                                        <p:strVal val="visible"/>
                                      </p:to>
                                    </p:set>
                                    <p:animEffect transition="in" filter="fade">
                                      <p:cBhvr>
                                        <p:cTn id="27" dur="500"/>
                                        <p:tgtEl>
                                          <p:spTgt spid="36">
                                            <p:txEl>
                                              <p:pRg st="0" end="0"/>
                                            </p:txEl>
                                          </p:spTgt>
                                        </p:tgtEl>
                                      </p:cBhvr>
                                    </p:animEffect>
                                  </p:childTnLst>
                                </p:cTn>
                              </p:par>
                            </p:childTnLst>
                          </p:cTn>
                        </p:par>
                        <p:par>
                          <p:cTn id="28" fill="hold" nodeType="after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8">
                                            <p:txEl>
                                              <p:pRg st="0" end="0"/>
                                            </p:txEl>
                                          </p:spTgt>
                                        </p:tgtEl>
                                        <p:attrNameLst>
                                          <p:attrName>style.visibility</p:attrName>
                                        </p:attrNameLst>
                                      </p:cBhvr>
                                      <p:to>
                                        <p:strVal val="visible"/>
                                      </p:to>
                                    </p:set>
                                    <p:animEffect transition="in" filter="fade">
                                      <p:cBhvr>
                                        <p:cTn id="35"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p:bldP spid="34" grpId="0" build="p"/>
      <p:bldP spid="35" grpId="0"/>
      <p:bldP spid="36" grpId="0" build="p"/>
      <p:bldP spid="37" grpId="0"/>
      <p:bldP spid="38" grpId="0" build="p"/>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p:nvPr/>
        </p:nvSpPr>
        <p:spPr>
          <a:xfrm>
            <a:off x="0" y="1341438"/>
            <a:ext cx="12192000" cy="273526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9219"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9220"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4</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10" name="Group 6"/>
          <p:cNvGrpSpPr/>
          <p:nvPr/>
        </p:nvGrpSpPr>
        <p:grpSpPr>
          <a:xfrm>
            <a:off x="0" y="3625336"/>
            <a:ext cx="3979572" cy="555614"/>
            <a:chOff x="0" y="3554568"/>
            <a:chExt cx="3979572" cy="555614"/>
          </a:xfrm>
          <a:solidFill>
            <a:schemeClr val="accent1"/>
          </a:solidFill>
        </p:grpSpPr>
        <p:sp>
          <p:nvSpPr>
            <p:cNvPr id="11" name="Rectangle 7"/>
            <p:cNvSpPr/>
            <p:nvPr/>
          </p:nvSpPr>
          <p:spPr>
            <a:xfrm>
              <a:off x="0" y="4001971"/>
              <a:ext cx="3979572" cy="1082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8"/>
            <p:cNvSpPr/>
            <p:nvPr/>
          </p:nvSpPr>
          <p:spPr>
            <a:xfrm>
              <a:off x="629499" y="3554568"/>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TextBox 9"/>
            <p:cNvSpPr txBox="1"/>
            <p:nvPr/>
          </p:nvSpPr>
          <p:spPr>
            <a:xfrm>
              <a:off x="637162" y="3557267"/>
              <a:ext cx="2568530" cy="461665"/>
            </a:xfrm>
            <a:prstGeom prst="rect">
              <a:avLst/>
            </a:prstGeom>
            <a:grpFill/>
          </p:spPr>
          <p:txBody>
            <a:bodyPr>
              <a:spAutoFit/>
            </a:bodyPr>
            <a:lstStyle/>
            <a:p>
              <a:pPr algn="ctr" eaLnBrk="1" fontAlgn="auto" hangingPunct="1">
                <a:spcBef>
                  <a:spcPts val="0"/>
                </a:spcBef>
                <a:spcAft>
                  <a:spcPts val="0"/>
                </a:spcAft>
                <a:defRPr/>
              </a:pPr>
              <a:r>
                <a:rPr lang="en-US" sz="2400">
                  <a:solidFill>
                    <a:schemeClr val="bg1"/>
                  </a:solidFill>
                  <a:latin typeface="+mj-lt"/>
                  <a:ea typeface="+mn-ea"/>
                </a:rPr>
                <a:t>Our Services</a:t>
              </a:r>
            </a:p>
          </p:txBody>
        </p:sp>
      </p:grpSp>
      <p:sp>
        <p:nvSpPr>
          <p:cNvPr id="14" name="TextBox 20"/>
          <p:cNvSpPr txBox="1"/>
          <p:nvPr/>
        </p:nvSpPr>
        <p:spPr>
          <a:xfrm>
            <a:off x="8924925" y="4702175"/>
            <a:ext cx="2747963" cy="954088"/>
          </a:xfrm>
          <a:prstGeom prst="rect">
            <a:avLst/>
          </a:prstGeom>
          <a:noFill/>
        </p:spPr>
        <p:txBody>
          <a:bodyPr>
            <a:spAutoFit/>
          </a:bodyPr>
          <a:lstStyle/>
          <a:p>
            <a:pPr marL="285750" indent="-285750" eaLnBrk="1" fontAlgn="auto" hangingPunct="1">
              <a:spcBef>
                <a:spcPts val="0"/>
              </a:spcBef>
              <a:spcAft>
                <a:spcPts val="0"/>
              </a:spcAft>
              <a:buClr>
                <a:schemeClr val="accent1"/>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Lorem ipsum dolor sit amet</a:t>
            </a:r>
          </a:p>
          <a:p>
            <a:pPr marL="285750" indent="-285750" eaLnBrk="1" fontAlgn="auto" hangingPunct="1">
              <a:spcBef>
                <a:spcPts val="0"/>
              </a:spcBef>
              <a:spcAft>
                <a:spcPts val="0"/>
              </a:spcAft>
              <a:buClr>
                <a:schemeClr val="accent1"/>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consectetur adipiscing elit.</a:t>
            </a:r>
          </a:p>
          <a:p>
            <a:pPr marL="285750" indent="-285750" eaLnBrk="1" fontAlgn="auto" hangingPunct="1">
              <a:spcBef>
                <a:spcPts val="0"/>
              </a:spcBef>
              <a:spcAft>
                <a:spcPts val="0"/>
              </a:spcAft>
              <a:buClr>
                <a:schemeClr val="accent1"/>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Vestibulum quis nisi eleifend</a:t>
            </a:r>
          </a:p>
          <a:p>
            <a:pPr marL="285750" indent="-285750" eaLnBrk="1" fontAlgn="auto" hangingPunct="1">
              <a:spcBef>
                <a:spcPts val="0"/>
              </a:spcBef>
              <a:spcAft>
                <a:spcPts val="0"/>
              </a:spcAft>
              <a:buClr>
                <a:schemeClr val="accent1"/>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euismod ipsum vitaeiaculis </a:t>
            </a:r>
          </a:p>
        </p:txBody>
      </p:sp>
      <p:sp>
        <p:nvSpPr>
          <p:cNvPr id="15" name="TextBox 24"/>
          <p:cNvSpPr txBox="1"/>
          <p:nvPr/>
        </p:nvSpPr>
        <p:spPr>
          <a:xfrm>
            <a:off x="557213" y="4779963"/>
            <a:ext cx="2747962" cy="954087"/>
          </a:xfrm>
          <a:prstGeom prst="rect">
            <a:avLst/>
          </a:prstGeom>
          <a:noFill/>
        </p:spPr>
        <p:txBody>
          <a:bodyPr>
            <a:spAutoFit/>
          </a:bodyPr>
          <a:lstStyle/>
          <a:p>
            <a:pPr marL="285750" indent="-285750" eaLnBrk="1" fontAlgn="auto" hangingPunct="1">
              <a:spcBef>
                <a:spcPts val="0"/>
              </a:spcBef>
              <a:spcAft>
                <a:spcPts val="0"/>
              </a:spcAft>
              <a:buClr>
                <a:schemeClr val="accent3"/>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Lorem ipsum dolor sit amet</a:t>
            </a:r>
          </a:p>
          <a:p>
            <a:pPr marL="285750" indent="-285750" eaLnBrk="1" fontAlgn="auto" hangingPunct="1">
              <a:spcBef>
                <a:spcPts val="0"/>
              </a:spcBef>
              <a:spcAft>
                <a:spcPts val="0"/>
              </a:spcAft>
              <a:buClr>
                <a:schemeClr val="accent3"/>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consectetur adipiscing elit.</a:t>
            </a:r>
          </a:p>
          <a:p>
            <a:pPr marL="285750" indent="-285750" eaLnBrk="1" fontAlgn="auto" hangingPunct="1">
              <a:spcBef>
                <a:spcPts val="0"/>
              </a:spcBef>
              <a:spcAft>
                <a:spcPts val="0"/>
              </a:spcAft>
              <a:buClr>
                <a:schemeClr val="accent3"/>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Vestibulum quis nisi eleifend</a:t>
            </a:r>
          </a:p>
          <a:p>
            <a:pPr marL="285750" indent="-285750" eaLnBrk="1" fontAlgn="auto" hangingPunct="1">
              <a:spcBef>
                <a:spcPts val="0"/>
              </a:spcBef>
              <a:spcAft>
                <a:spcPts val="0"/>
              </a:spcAft>
              <a:buClr>
                <a:schemeClr val="accent3"/>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euismod ipsum vitaeiaculis </a:t>
            </a:r>
          </a:p>
        </p:txBody>
      </p:sp>
      <p:grpSp>
        <p:nvGrpSpPr>
          <p:cNvPr id="16" name="Group 25"/>
          <p:cNvGrpSpPr>
            <a:grpSpLocks/>
          </p:cNvGrpSpPr>
          <p:nvPr/>
        </p:nvGrpSpPr>
        <p:grpSpPr bwMode="auto">
          <a:xfrm>
            <a:off x="4008438" y="4400550"/>
            <a:ext cx="4522787" cy="1782763"/>
            <a:chOff x="4008914" y="4382142"/>
            <a:chExt cx="4522657" cy="1784023"/>
          </a:xfrm>
        </p:grpSpPr>
        <p:sp>
          <p:nvSpPr>
            <p:cNvPr id="17" name="Oval 26"/>
            <p:cNvSpPr/>
            <p:nvPr/>
          </p:nvSpPr>
          <p:spPr>
            <a:xfrm>
              <a:off x="4826453" y="4382142"/>
              <a:ext cx="914374" cy="915046"/>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27"/>
            <p:cNvSpPr/>
            <p:nvPr/>
          </p:nvSpPr>
          <p:spPr>
            <a:xfrm>
              <a:off x="6690124" y="5251119"/>
              <a:ext cx="914374" cy="915046"/>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TextBox 28"/>
            <p:cNvSpPr txBox="1"/>
            <p:nvPr/>
          </p:nvSpPr>
          <p:spPr>
            <a:xfrm>
              <a:off x="5850361" y="4493346"/>
              <a:ext cx="2681210" cy="646570"/>
            </a:xfrm>
            <a:prstGeom prst="rect">
              <a:avLst/>
            </a:prstGeom>
            <a:noFill/>
          </p:spPr>
          <p:txBody>
            <a:bodyPr>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Lorem ipsum dolor sit amet, consectetur adipiscing elitquis </a:t>
              </a:r>
            </a:p>
            <a:p>
              <a:pPr eaLnBrk="1" fontAlgn="auto" hangingPunct="1">
                <a:spcBef>
                  <a:spcPts val="0"/>
                </a:spcBef>
                <a:spcAft>
                  <a:spcPts val="0"/>
                </a:spcAft>
                <a:defRPr/>
              </a:pPr>
              <a:r>
                <a:rPr lang="en-US" sz="1200">
                  <a:solidFill>
                    <a:schemeClr val="tx1">
                      <a:lumMod val="65000"/>
                      <a:lumOff val="35000"/>
                    </a:schemeClr>
                  </a:solidFill>
                  <a:latin typeface="+mn-lt"/>
                  <a:ea typeface="+mn-ea"/>
                </a:rPr>
                <a:t>nisi eleifend</a:t>
              </a:r>
            </a:p>
          </p:txBody>
        </p:sp>
        <p:sp>
          <p:nvSpPr>
            <p:cNvPr id="20" name="TextBox 29"/>
            <p:cNvSpPr txBox="1"/>
            <p:nvPr/>
          </p:nvSpPr>
          <p:spPr>
            <a:xfrm>
              <a:off x="4008914" y="5440164"/>
              <a:ext cx="2681210" cy="646570"/>
            </a:xfrm>
            <a:prstGeom prst="rect">
              <a:avLst/>
            </a:prstGeom>
            <a:noFill/>
          </p:spPr>
          <p:txBody>
            <a:bodyPr>
              <a:spAutoFit/>
            </a:bodyPr>
            <a:lstStyle/>
            <a:p>
              <a:pPr algn="r" eaLnBrk="1" fontAlgn="auto" hangingPunct="1">
                <a:spcBef>
                  <a:spcPts val="0"/>
                </a:spcBef>
                <a:spcAft>
                  <a:spcPts val="0"/>
                </a:spcAft>
                <a:defRPr/>
              </a:pPr>
              <a:r>
                <a:rPr lang="en-US" sz="1200">
                  <a:solidFill>
                    <a:schemeClr val="tx1">
                      <a:lumMod val="65000"/>
                      <a:lumOff val="35000"/>
                    </a:schemeClr>
                  </a:solidFill>
                  <a:latin typeface="+mn-lt"/>
                  <a:ea typeface="+mn-ea"/>
                </a:rPr>
                <a:t>Lorem ipsum dolor sit amet, consectetur adipiscing elitquis </a:t>
              </a:r>
            </a:p>
            <a:p>
              <a:pPr algn="r" eaLnBrk="1" fontAlgn="auto" hangingPunct="1">
                <a:spcBef>
                  <a:spcPts val="0"/>
                </a:spcBef>
                <a:spcAft>
                  <a:spcPts val="0"/>
                </a:spcAft>
                <a:defRPr/>
              </a:pPr>
              <a:r>
                <a:rPr lang="en-US" sz="1200">
                  <a:solidFill>
                    <a:schemeClr val="tx1">
                      <a:lumMod val="65000"/>
                      <a:lumOff val="35000"/>
                    </a:schemeClr>
                  </a:solidFill>
                  <a:latin typeface="+mn-lt"/>
                  <a:ea typeface="+mn-ea"/>
                </a:rPr>
                <a:t>nisi eleifend</a:t>
              </a:r>
            </a:p>
          </p:txBody>
        </p:sp>
      </p:grpSp>
      <p:grpSp>
        <p:nvGrpSpPr>
          <p:cNvPr id="21" name="Group 30"/>
          <p:cNvGrpSpPr/>
          <p:nvPr/>
        </p:nvGrpSpPr>
        <p:grpSpPr>
          <a:xfrm>
            <a:off x="3979572" y="3625334"/>
            <a:ext cx="4232852" cy="553795"/>
            <a:chOff x="3979572" y="3554566"/>
            <a:chExt cx="4232852" cy="553795"/>
          </a:xfrm>
          <a:solidFill>
            <a:schemeClr val="accent2"/>
          </a:solidFill>
        </p:grpSpPr>
        <p:sp>
          <p:nvSpPr>
            <p:cNvPr id="22" name="Rectangle 31"/>
            <p:cNvSpPr/>
            <p:nvPr/>
          </p:nvSpPr>
          <p:spPr>
            <a:xfrm>
              <a:off x="482664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TextBox 32"/>
            <p:cNvSpPr txBox="1"/>
            <p:nvPr/>
          </p:nvSpPr>
          <p:spPr>
            <a:xfrm>
              <a:off x="4989007" y="3601621"/>
              <a:ext cx="2368147" cy="461665"/>
            </a:xfrm>
            <a:prstGeom prst="rect">
              <a:avLst/>
            </a:prstGeom>
            <a:grpFill/>
          </p:spPr>
          <p:txBody>
            <a:bodyPr>
              <a:spAutoFit/>
            </a:bodyPr>
            <a:lstStyle/>
            <a:p>
              <a:pPr algn="ctr" eaLnBrk="1" fontAlgn="auto" hangingPunct="1">
                <a:spcBef>
                  <a:spcPts val="0"/>
                </a:spcBef>
                <a:spcAft>
                  <a:spcPts val="0"/>
                </a:spcAft>
                <a:defRPr/>
              </a:pPr>
              <a:r>
                <a:rPr lang="en-US" sz="2400">
                  <a:solidFill>
                    <a:schemeClr val="bg1"/>
                  </a:solidFill>
                  <a:latin typeface="+mj-lt"/>
                  <a:ea typeface="+mn-ea"/>
                </a:rPr>
                <a:t>Our Team</a:t>
              </a:r>
            </a:p>
          </p:txBody>
        </p:sp>
        <p:sp>
          <p:nvSpPr>
            <p:cNvPr id="24" name="Rectangle 33"/>
            <p:cNvSpPr/>
            <p:nvPr/>
          </p:nvSpPr>
          <p:spPr>
            <a:xfrm>
              <a:off x="3979572" y="4001973"/>
              <a:ext cx="4232852" cy="106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5" name="Group 34"/>
          <p:cNvGrpSpPr/>
          <p:nvPr/>
        </p:nvGrpSpPr>
        <p:grpSpPr>
          <a:xfrm>
            <a:off x="8212426" y="3625334"/>
            <a:ext cx="3979572" cy="552256"/>
            <a:chOff x="8212426" y="3554566"/>
            <a:chExt cx="3979572" cy="552256"/>
          </a:xfrm>
          <a:solidFill>
            <a:schemeClr val="accent3"/>
          </a:solidFill>
        </p:grpSpPr>
        <p:sp>
          <p:nvSpPr>
            <p:cNvPr id="26" name="Rectangle 35"/>
            <p:cNvSpPr/>
            <p:nvPr/>
          </p:nvSpPr>
          <p:spPr>
            <a:xfrm>
              <a:off x="902437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36"/>
            <p:cNvSpPr txBox="1"/>
            <p:nvPr/>
          </p:nvSpPr>
          <p:spPr>
            <a:xfrm>
              <a:off x="9019882" y="3556724"/>
              <a:ext cx="2585724" cy="461665"/>
            </a:xfrm>
            <a:prstGeom prst="rect">
              <a:avLst/>
            </a:prstGeom>
            <a:grpFill/>
          </p:spPr>
          <p:txBody>
            <a:bodyPr>
              <a:spAutoFit/>
            </a:bodyPr>
            <a:lstStyle/>
            <a:p>
              <a:pPr algn="ctr" eaLnBrk="1" fontAlgn="auto" hangingPunct="1">
                <a:spcBef>
                  <a:spcPts val="0"/>
                </a:spcBef>
                <a:spcAft>
                  <a:spcPts val="0"/>
                </a:spcAft>
                <a:defRPr/>
              </a:pPr>
              <a:r>
                <a:rPr lang="en-US" sz="2400">
                  <a:solidFill>
                    <a:schemeClr val="bg1"/>
                  </a:solidFill>
                  <a:latin typeface="+mj-lt"/>
                  <a:ea typeface="+mn-ea"/>
                </a:rPr>
                <a:t>Our Products</a:t>
              </a:r>
            </a:p>
          </p:txBody>
        </p:sp>
        <p:sp>
          <p:nvSpPr>
            <p:cNvPr id="28" name="Rectangle 37"/>
            <p:cNvSpPr/>
            <p:nvPr/>
          </p:nvSpPr>
          <p:spPr>
            <a:xfrm>
              <a:off x="8212426" y="4001971"/>
              <a:ext cx="3979572" cy="1048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9" name="Group 4"/>
          <p:cNvGrpSpPr>
            <a:grpSpLocks/>
          </p:cNvGrpSpPr>
          <p:nvPr/>
        </p:nvGrpSpPr>
        <p:grpSpPr bwMode="auto">
          <a:xfrm>
            <a:off x="1016000" y="1704975"/>
            <a:ext cx="10237788" cy="1798638"/>
            <a:chOff x="1016708" y="1704362"/>
            <a:chExt cx="10236535" cy="1798760"/>
          </a:xfrm>
        </p:grpSpPr>
        <p:grpSp>
          <p:nvGrpSpPr>
            <p:cNvPr id="9230" name="Group 38"/>
            <p:cNvGrpSpPr>
              <a:grpSpLocks/>
            </p:cNvGrpSpPr>
            <p:nvPr/>
          </p:nvGrpSpPr>
          <p:grpSpPr bwMode="auto">
            <a:xfrm>
              <a:off x="1016708" y="1706851"/>
              <a:ext cx="1764283" cy="1767851"/>
              <a:chOff x="3692576" y="1742634"/>
              <a:chExt cx="2790379" cy="2796023"/>
            </a:xfrm>
          </p:grpSpPr>
          <p:grpSp>
            <p:nvGrpSpPr>
              <p:cNvPr id="9252" name="组合 79"/>
              <p:cNvGrpSpPr>
                <a:grpSpLocks/>
              </p:cNvGrpSpPr>
              <p:nvPr/>
            </p:nvGrpSpPr>
            <p:grpSpPr bwMode="auto">
              <a:xfrm>
                <a:off x="3692576" y="1742634"/>
                <a:ext cx="2790379" cy="2796023"/>
                <a:chOff x="6379729" y="2488774"/>
                <a:chExt cx="2513016" cy="2513016"/>
              </a:xfrm>
            </p:grpSpPr>
            <p:sp>
              <p:nvSpPr>
                <p:cNvPr id="46" name="任意多边形 82"/>
                <p:cNvSpPr/>
                <p:nvPr/>
              </p:nvSpPr>
              <p:spPr>
                <a:xfrm rot="3738964">
                  <a:off x="6379769" y="2489709"/>
                  <a:ext cx="2511818" cy="251189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5"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9231" name="Group 43"/>
            <p:cNvGrpSpPr>
              <a:grpSpLocks/>
            </p:cNvGrpSpPr>
            <p:nvPr/>
          </p:nvGrpSpPr>
          <p:grpSpPr bwMode="auto">
            <a:xfrm>
              <a:off x="5173821" y="1704362"/>
              <a:ext cx="1764283" cy="1767851"/>
              <a:chOff x="3692576" y="1742634"/>
              <a:chExt cx="2790379" cy="2796023"/>
            </a:xfrm>
          </p:grpSpPr>
          <p:grpSp>
            <p:nvGrpSpPr>
              <p:cNvPr id="9244" name="组合 79"/>
              <p:cNvGrpSpPr>
                <a:grpSpLocks/>
              </p:cNvGrpSpPr>
              <p:nvPr/>
            </p:nvGrpSpPr>
            <p:grpSpPr bwMode="auto">
              <a:xfrm>
                <a:off x="3692576" y="1742634"/>
                <a:ext cx="2790379" cy="2796023"/>
                <a:chOff x="6379729" y="2488774"/>
                <a:chExt cx="2513016" cy="2513016"/>
              </a:xfrm>
            </p:grpSpPr>
            <p:sp>
              <p:nvSpPr>
                <p:cNvPr id="42" name="任意多边形 82"/>
                <p:cNvSpPr/>
                <p:nvPr/>
              </p:nvSpPr>
              <p:spPr>
                <a:xfrm rot="3738964">
                  <a:off x="6378697" y="2489864"/>
                  <a:ext cx="2514074" cy="251189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1"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9232" name="Group 48"/>
            <p:cNvGrpSpPr>
              <a:grpSpLocks/>
            </p:cNvGrpSpPr>
            <p:nvPr/>
          </p:nvGrpSpPr>
          <p:grpSpPr bwMode="auto">
            <a:xfrm>
              <a:off x="9488960" y="1735271"/>
              <a:ext cx="1764283" cy="1767851"/>
              <a:chOff x="3692576" y="1742634"/>
              <a:chExt cx="2790379" cy="2796023"/>
            </a:xfrm>
          </p:grpSpPr>
          <p:grpSp>
            <p:nvGrpSpPr>
              <p:cNvPr id="9236" name="组合 79"/>
              <p:cNvGrpSpPr>
                <a:grpSpLocks/>
              </p:cNvGrpSpPr>
              <p:nvPr/>
            </p:nvGrpSpPr>
            <p:grpSpPr bwMode="auto">
              <a:xfrm>
                <a:off x="3692576" y="1742634"/>
                <a:ext cx="2790379" cy="2796023"/>
                <a:chOff x="6379729" y="2488774"/>
                <a:chExt cx="2513016" cy="2513016"/>
              </a:xfrm>
            </p:grpSpPr>
            <p:sp>
              <p:nvSpPr>
                <p:cNvPr id="38" name="任意多边形 82"/>
                <p:cNvSpPr/>
                <p:nvPr/>
              </p:nvSpPr>
              <p:spPr>
                <a:xfrm rot="3738964">
                  <a:off x="6379760" y="2488805"/>
                  <a:ext cx="2514074" cy="251189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9233" name="Picture 5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59496" y="2273255"/>
              <a:ext cx="687054" cy="68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5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90952" y="2157462"/>
              <a:ext cx="810095" cy="81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5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012545" y="2250446"/>
              <a:ext cx="717111" cy="717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nodeType="afterGroup">
                            <p:stCondLst>
                              <p:cond delay="1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42"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anim calcmode="lin" valueType="num">
                                      <p:cBhvr>
                                        <p:cTn id="24" dur="500" fill="hold"/>
                                        <p:tgtEl>
                                          <p:spTgt spid="21"/>
                                        </p:tgtEl>
                                        <p:attrNameLst>
                                          <p:attrName>ppt_x</p:attrName>
                                        </p:attrNameLst>
                                      </p:cBhvr>
                                      <p:tavLst>
                                        <p:tav tm="0">
                                          <p:val>
                                            <p:strVal val="#ppt_x"/>
                                          </p:val>
                                        </p:tav>
                                        <p:tav tm="100000">
                                          <p:val>
                                            <p:strVal val="#ppt_x"/>
                                          </p:val>
                                        </p:tav>
                                      </p:tavLst>
                                    </p:anim>
                                    <p:anim calcmode="lin" valueType="num">
                                      <p:cBhvr>
                                        <p:cTn id="25" dur="500" fill="hold"/>
                                        <p:tgtEl>
                                          <p:spTgt spid="21"/>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000"/>
                            </p:stCondLst>
                            <p:childTnLst>
                              <p:par>
                                <p:cTn id="27" presetID="42"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2500"/>
                            </p:stCondLst>
                            <p:childTnLst>
                              <p:par>
                                <p:cTn id="33" presetID="16" presetClass="entr" presetSubtype="21"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barn(inVertical)">
                                      <p:cBhvr>
                                        <p:cTn id="35" dur="500"/>
                                        <p:tgtEl>
                                          <p:spTgt spid="16"/>
                                        </p:tgtEl>
                                      </p:cBhvr>
                                    </p:animEffect>
                                  </p:childTnLst>
                                </p:cTn>
                              </p:par>
                            </p:childTnLst>
                          </p:cTn>
                        </p:par>
                        <p:par>
                          <p:cTn id="36" fill="hold" nodeType="afterGroup">
                            <p:stCondLst>
                              <p:cond delay="3000"/>
                            </p:stCondLst>
                            <p:childTnLst>
                              <p:par>
                                <p:cTn id="37" presetID="14" presetClass="entr" presetSubtype="1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horizontal)">
                                      <p:cBhvr>
                                        <p:cTn id="39" dur="500"/>
                                        <p:tgtEl>
                                          <p:spTgt spid="15"/>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79"/>
          <p:cNvGrpSpPr>
            <a:grpSpLocks/>
          </p:cNvGrpSpPr>
          <p:nvPr/>
        </p:nvGrpSpPr>
        <p:grpSpPr bwMode="auto">
          <a:xfrm>
            <a:off x="1158875" y="3948113"/>
            <a:ext cx="9829800" cy="9848850"/>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0243" name="组合 8"/>
          <p:cNvGrpSpPr>
            <a:grpSpLocks/>
          </p:cNvGrpSpPr>
          <p:nvPr/>
        </p:nvGrpSpPr>
        <p:grpSpPr bwMode="auto">
          <a:xfrm>
            <a:off x="8035925" y="1666875"/>
            <a:ext cx="3170238" cy="3065463"/>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44" name="文本框 7"/>
          <p:cNvSpPr txBox="1">
            <a:spLocks noChangeArrowheads="1"/>
          </p:cNvSpPr>
          <p:nvPr/>
        </p:nvSpPr>
        <p:spPr bwMode="auto">
          <a:xfrm>
            <a:off x="4605338" y="4418013"/>
            <a:ext cx="2981325" cy="315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9900" b="1">
                <a:solidFill>
                  <a:schemeClr val="accent1"/>
                </a:solidFill>
              </a:rPr>
              <a:t>2</a:t>
            </a:r>
            <a:endParaRPr lang="zh-CN" altLang="en-US" sz="19900" b="1">
              <a:solidFill>
                <a:schemeClr val="accent1"/>
              </a:solidFill>
            </a:endParaRPr>
          </a:p>
        </p:txBody>
      </p:sp>
      <p:sp>
        <p:nvSpPr>
          <p:cNvPr id="10245" name="文本框 9"/>
          <p:cNvSpPr txBox="1">
            <a:spLocks noChangeArrowheads="1"/>
          </p:cNvSpPr>
          <p:nvPr/>
        </p:nvSpPr>
        <p:spPr bwMode="auto">
          <a:xfrm>
            <a:off x="3033713" y="1622425"/>
            <a:ext cx="61245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4800" b="1">
                <a:solidFill>
                  <a:schemeClr val="accent1"/>
                </a:solidFill>
              </a:rPr>
              <a:t>UES POWERPOINT </a:t>
            </a:r>
          </a:p>
          <a:p>
            <a:pPr algn="ctr" eaLnBrk="1" hangingPunct="1"/>
            <a:r>
              <a:rPr lang="en-US" altLang="zh-CN" sz="4800" b="1">
                <a:solidFill>
                  <a:schemeClr val="accent1"/>
                </a:solidFill>
              </a:rPr>
              <a:t>TEMPLATE</a:t>
            </a:r>
            <a:endParaRPr lang="zh-CN" altLang="en-US" sz="4800" b="1">
              <a:solidFill>
                <a:schemeClr val="accent1"/>
              </a:solidFill>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1267"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1</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9" name="Group 6"/>
          <p:cNvGrpSpPr>
            <a:grpSpLocks/>
          </p:cNvGrpSpPr>
          <p:nvPr/>
        </p:nvGrpSpPr>
        <p:grpSpPr bwMode="auto">
          <a:xfrm>
            <a:off x="1490663" y="4203700"/>
            <a:ext cx="646112" cy="647700"/>
            <a:chOff x="2495600" y="3102417"/>
            <a:chExt cx="646764" cy="648072"/>
          </a:xfrm>
        </p:grpSpPr>
        <p:grpSp>
          <p:nvGrpSpPr>
            <p:cNvPr id="11322" name="组合 79"/>
            <p:cNvGrpSpPr>
              <a:grpSpLocks/>
            </p:cNvGrpSpPr>
            <p:nvPr/>
          </p:nvGrpSpPr>
          <p:grpSpPr bwMode="auto">
            <a:xfrm>
              <a:off x="2495600" y="3102417"/>
              <a:ext cx="646764" cy="648072"/>
              <a:chOff x="6379729" y="2488774"/>
              <a:chExt cx="2513016" cy="2513016"/>
            </a:xfrm>
          </p:grpSpPr>
          <p:sp>
            <p:nvSpPr>
              <p:cNvPr id="1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3"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1"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4" name="Group 11"/>
          <p:cNvGrpSpPr>
            <a:grpSpLocks/>
          </p:cNvGrpSpPr>
          <p:nvPr/>
        </p:nvGrpSpPr>
        <p:grpSpPr bwMode="auto">
          <a:xfrm>
            <a:off x="4249738" y="3765550"/>
            <a:ext cx="646112" cy="649288"/>
            <a:chOff x="2495600" y="3102417"/>
            <a:chExt cx="646764" cy="648072"/>
          </a:xfrm>
        </p:grpSpPr>
        <p:grpSp>
          <p:nvGrpSpPr>
            <p:cNvPr id="11314" name="组合 79"/>
            <p:cNvGrpSpPr>
              <a:grpSpLocks/>
            </p:cNvGrpSpPr>
            <p:nvPr/>
          </p:nvGrpSpPr>
          <p:grpSpPr bwMode="auto">
            <a:xfrm>
              <a:off x="2495600" y="3102417"/>
              <a:ext cx="646764" cy="648072"/>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6"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9" name="Group 16"/>
          <p:cNvGrpSpPr>
            <a:grpSpLocks/>
          </p:cNvGrpSpPr>
          <p:nvPr/>
        </p:nvGrpSpPr>
        <p:grpSpPr bwMode="auto">
          <a:xfrm>
            <a:off x="7208838" y="3311525"/>
            <a:ext cx="647700" cy="649288"/>
            <a:chOff x="2495600" y="3102417"/>
            <a:chExt cx="646764" cy="648072"/>
          </a:xfrm>
        </p:grpSpPr>
        <p:grpSp>
          <p:nvGrpSpPr>
            <p:cNvPr id="11306" name="组合 79"/>
            <p:cNvGrpSpPr>
              <a:grpSpLocks/>
            </p:cNvGrpSpPr>
            <p:nvPr/>
          </p:nvGrpSpPr>
          <p:grpSpPr bwMode="auto">
            <a:xfrm>
              <a:off x="2495600" y="3102417"/>
              <a:ext cx="646764" cy="648072"/>
              <a:chOff x="6379729" y="2488774"/>
              <a:chExt cx="2513016" cy="2513016"/>
            </a:xfrm>
          </p:grpSpPr>
          <p:sp>
            <p:nvSpPr>
              <p:cNvPr id="2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3"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1"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4" name="Group 21"/>
          <p:cNvGrpSpPr>
            <a:grpSpLocks/>
          </p:cNvGrpSpPr>
          <p:nvPr/>
        </p:nvGrpSpPr>
        <p:grpSpPr bwMode="auto">
          <a:xfrm>
            <a:off x="10113963" y="2906713"/>
            <a:ext cx="646112" cy="647700"/>
            <a:chOff x="2495600" y="3102417"/>
            <a:chExt cx="646764" cy="648072"/>
          </a:xfrm>
        </p:grpSpPr>
        <p:grpSp>
          <p:nvGrpSpPr>
            <p:cNvPr id="11298" name="组合 79"/>
            <p:cNvGrpSpPr>
              <a:grpSpLocks/>
            </p:cNvGrpSpPr>
            <p:nvPr/>
          </p:nvGrpSpPr>
          <p:grpSpPr bwMode="auto">
            <a:xfrm>
              <a:off x="2495600" y="3102417"/>
              <a:ext cx="646764" cy="648072"/>
              <a:chOff x="6379729" y="2488774"/>
              <a:chExt cx="2513016" cy="2513016"/>
            </a:xfrm>
          </p:grpSpPr>
          <p:sp>
            <p:nvSpPr>
              <p:cNvPr id="2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6"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9" name="Teardrop 26"/>
          <p:cNvSpPr/>
          <p:nvPr/>
        </p:nvSpPr>
        <p:spPr>
          <a:xfrm rot="8228570">
            <a:off x="1244600" y="2724150"/>
            <a:ext cx="1138238" cy="1176338"/>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0" name="Teardrop 27"/>
          <p:cNvSpPr/>
          <p:nvPr/>
        </p:nvSpPr>
        <p:spPr>
          <a:xfrm rot="8228570">
            <a:off x="4011613" y="2317750"/>
            <a:ext cx="1138237" cy="1176338"/>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1" name="Teardrop 28"/>
          <p:cNvSpPr/>
          <p:nvPr/>
        </p:nvSpPr>
        <p:spPr>
          <a:xfrm rot="8228570">
            <a:off x="6962775" y="1887538"/>
            <a:ext cx="1139825" cy="1177925"/>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2" name="Teardrop 29"/>
          <p:cNvSpPr/>
          <p:nvPr/>
        </p:nvSpPr>
        <p:spPr>
          <a:xfrm rot="8228570">
            <a:off x="9877425" y="1468438"/>
            <a:ext cx="1139825" cy="1177925"/>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3" name="TextBox 30"/>
          <p:cNvSpPr txBox="1"/>
          <p:nvPr/>
        </p:nvSpPr>
        <p:spPr>
          <a:xfrm>
            <a:off x="1462088" y="3141663"/>
            <a:ext cx="771525" cy="368300"/>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1</a:t>
            </a:r>
            <a:endParaRPr lang="vi-VN">
              <a:solidFill>
                <a:schemeClr val="tx1">
                  <a:lumMod val="50000"/>
                  <a:lumOff val="50000"/>
                </a:schemeClr>
              </a:solidFill>
              <a:latin typeface="+mn-lt"/>
              <a:ea typeface="+mn-ea"/>
              <a:cs typeface="Arial" panose="020B0604020202020204" pitchFamily="34" charset="0"/>
            </a:endParaRPr>
          </a:p>
        </p:txBody>
      </p:sp>
      <p:sp>
        <p:nvSpPr>
          <p:cNvPr id="34" name="TextBox 31"/>
          <p:cNvSpPr txBox="1"/>
          <p:nvPr/>
        </p:nvSpPr>
        <p:spPr>
          <a:xfrm>
            <a:off x="4186238" y="2725738"/>
            <a:ext cx="773112" cy="369887"/>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2</a:t>
            </a:r>
            <a:endParaRPr lang="vi-VN">
              <a:solidFill>
                <a:schemeClr val="tx1">
                  <a:lumMod val="50000"/>
                  <a:lumOff val="50000"/>
                </a:schemeClr>
              </a:solidFill>
              <a:latin typeface="+mn-lt"/>
              <a:ea typeface="+mn-ea"/>
              <a:cs typeface="Arial" panose="020B0604020202020204" pitchFamily="34" charset="0"/>
            </a:endParaRPr>
          </a:p>
        </p:txBody>
      </p:sp>
      <p:sp>
        <p:nvSpPr>
          <p:cNvPr id="35" name="TextBox 32"/>
          <p:cNvSpPr txBox="1"/>
          <p:nvPr/>
        </p:nvSpPr>
        <p:spPr>
          <a:xfrm>
            <a:off x="7146925" y="2309813"/>
            <a:ext cx="771525" cy="368300"/>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3</a:t>
            </a:r>
            <a:endParaRPr lang="vi-VN">
              <a:solidFill>
                <a:schemeClr val="tx1">
                  <a:lumMod val="50000"/>
                  <a:lumOff val="50000"/>
                </a:schemeClr>
              </a:solidFill>
              <a:latin typeface="+mn-lt"/>
              <a:ea typeface="+mn-ea"/>
              <a:cs typeface="Arial" panose="020B0604020202020204" pitchFamily="34" charset="0"/>
            </a:endParaRPr>
          </a:p>
        </p:txBody>
      </p:sp>
      <p:sp>
        <p:nvSpPr>
          <p:cNvPr id="36" name="TextBox 33"/>
          <p:cNvSpPr txBox="1"/>
          <p:nvPr/>
        </p:nvSpPr>
        <p:spPr>
          <a:xfrm>
            <a:off x="10074275" y="1879600"/>
            <a:ext cx="773113" cy="368300"/>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4</a:t>
            </a:r>
            <a:endParaRPr lang="vi-VN">
              <a:solidFill>
                <a:schemeClr val="tx1">
                  <a:lumMod val="50000"/>
                  <a:lumOff val="50000"/>
                </a:schemeClr>
              </a:solidFill>
              <a:latin typeface="+mn-lt"/>
              <a:ea typeface="+mn-ea"/>
              <a:cs typeface="Arial" panose="020B0604020202020204" pitchFamily="34" charset="0"/>
            </a:endParaRPr>
          </a:p>
        </p:txBody>
      </p:sp>
      <p:sp>
        <p:nvSpPr>
          <p:cNvPr id="37" name="TextBox 34"/>
          <p:cNvSpPr txBox="1"/>
          <p:nvPr/>
        </p:nvSpPr>
        <p:spPr>
          <a:xfrm>
            <a:off x="1104900" y="4922838"/>
            <a:ext cx="1417638"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Photoshop </a:t>
            </a:r>
          </a:p>
        </p:txBody>
      </p:sp>
      <p:sp>
        <p:nvSpPr>
          <p:cNvPr id="38" name="TextBox 35"/>
          <p:cNvSpPr txBox="1"/>
          <p:nvPr/>
        </p:nvSpPr>
        <p:spPr>
          <a:xfrm>
            <a:off x="3849688" y="4354513"/>
            <a:ext cx="1536700"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Adobe muse</a:t>
            </a:r>
          </a:p>
        </p:txBody>
      </p:sp>
      <p:sp>
        <p:nvSpPr>
          <p:cNvPr id="39" name="TextBox 36"/>
          <p:cNvSpPr txBox="1"/>
          <p:nvPr/>
        </p:nvSpPr>
        <p:spPr>
          <a:xfrm>
            <a:off x="6970713" y="3913188"/>
            <a:ext cx="1417637"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Illustrator </a:t>
            </a:r>
          </a:p>
        </p:txBody>
      </p:sp>
      <p:sp>
        <p:nvSpPr>
          <p:cNvPr id="40" name="TextBox 37"/>
          <p:cNvSpPr txBox="1"/>
          <p:nvPr/>
        </p:nvSpPr>
        <p:spPr>
          <a:xfrm>
            <a:off x="9939338" y="3554413"/>
            <a:ext cx="1419225"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Indesign </a:t>
            </a:r>
          </a:p>
        </p:txBody>
      </p:sp>
      <p:sp>
        <p:nvSpPr>
          <p:cNvPr id="41" name="Content Placeholder 2"/>
          <p:cNvSpPr txBox="1">
            <a:spLocks/>
          </p:cNvSpPr>
          <p:nvPr/>
        </p:nvSpPr>
        <p:spPr>
          <a:xfrm>
            <a:off x="407988" y="5337175"/>
            <a:ext cx="2654300"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2" name="Content Placeholder 2"/>
          <p:cNvSpPr txBox="1">
            <a:spLocks/>
          </p:cNvSpPr>
          <p:nvPr/>
        </p:nvSpPr>
        <p:spPr>
          <a:xfrm>
            <a:off x="3287713" y="4762500"/>
            <a:ext cx="2655887" cy="730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3" name="Content Placeholder 2"/>
          <p:cNvSpPr txBox="1">
            <a:spLocks/>
          </p:cNvSpPr>
          <p:nvPr/>
        </p:nvSpPr>
        <p:spPr>
          <a:xfrm>
            <a:off x="6286500" y="4318000"/>
            <a:ext cx="2655888" cy="730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4" name="Content Placeholder 2"/>
          <p:cNvSpPr txBox="1">
            <a:spLocks/>
          </p:cNvSpPr>
          <p:nvPr/>
        </p:nvSpPr>
        <p:spPr>
          <a:xfrm>
            <a:off x="9147175" y="3962400"/>
            <a:ext cx="2655888" cy="730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grpSp>
        <p:nvGrpSpPr>
          <p:cNvPr id="45" name="Group 1"/>
          <p:cNvGrpSpPr>
            <a:grpSpLocks/>
          </p:cNvGrpSpPr>
          <p:nvPr/>
        </p:nvGrpSpPr>
        <p:grpSpPr bwMode="auto">
          <a:xfrm>
            <a:off x="479425" y="4624388"/>
            <a:ext cx="11233150" cy="1455737"/>
            <a:chOff x="479425" y="4624915"/>
            <a:chExt cx="11233150" cy="1455026"/>
          </a:xfrm>
        </p:grpSpPr>
        <p:sp>
          <p:nvSpPr>
            <p:cNvPr id="46" name="Rectangle 48"/>
            <p:cNvSpPr/>
            <p:nvPr/>
          </p:nvSpPr>
          <p:spPr>
            <a:xfrm>
              <a:off x="479425" y="6018059"/>
              <a:ext cx="2582863" cy="6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7" name="Rectangle 49"/>
            <p:cNvSpPr/>
            <p:nvPr/>
          </p:nvSpPr>
          <p:spPr>
            <a:xfrm rot="16200000">
              <a:off x="2785412" y="5763378"/>
              <a:ext cx="587088" cy="46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8" name="Rectangle 50"/>
            <p:cNvSpPr/>
            <p:nvPr/>
          </p:nvSpPr>
          <p:spPr>
            <a:xfrm>
              <a:off x="3101975" y="5492853"/>
              <a:ext cx="2994025" cy="729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9" name="Rectangle 51"/>
            <p:cNvSpPr/>
            <p:nvPr/>
          </p:nvSpPr>
          <p:spPr>
            <a:xfrm rot="16200000">
              <a:off x="5811981" y="5248486"/>
              <a:ext cx="587088" cy="47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0" name="Rectangle 52"/>
            <p:cNvSpPr/>
            <p:nvPr/>
          </p:nvSpPr>
          <p:spPr>
            <a:xfrm>
              <a:off x="6096000" y="4980341"/>
              <a:ext cx="2994025" cy="729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1" name="Rectangle 53"/>
            <p:cNvSpPr/>
            <p:nvPr/>
          </p:nvSpPr>
          <p:spPr>
            <a:xfrm rot="16200000">
              <a:off x="8865495" y="4819277"/>
              <a:ext cx="412548" cy="46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2" name="Rectangle 54"/>
            <p:cNvSpPr/>
            <p:nvPr/>
          </p:nvSpPr>
          <p:spPr>
            <a:xfrm>
              <a:off x="9048750" y="4624915"/>
              <a:ext cx="2663825" cy="587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childTnLst>
                          </p:cTn>
                        </p:par>
                        <p:par>
                          <p:cTn id="8" fill="hold" nodeType="afterGroup">
                            <p:stCondLst>
                              <p:cond delay="1000"/>
                            </p:stCondLst>
                            <p:childTnLst>
                              <p:par>
                                <p:cTn id="9" presetID="47"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nodeType="afterGroup">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500"/>
                                        <p:tgtEl>
                                          <p:spTgt spid="3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randombar(horizontal)">
                                      <p:cBhvr>
                                        <p:cTn id="29" dur="500"/>
                                        <p:tgtEl>
                                          <p:spTgt spid="41"/>
                                        </p:tgtEl>
                                      </p:cBhvr>
                                    </p:animEffect>
                                  </p:childTnLst>
                                </p:cTn>
                              </p:par>
                            </p:childTnLst>
                          </p:cTn>
                        </p:par>
                        <p:par>
                          <p:cTn id="30" fill="hold" nodeType="afterGroup">
                            <p:stCondLst>
                              <p:cond delay="3000"/>
                            </p:stCondLst>
                            <p:childTnLst>
                              <p:par>
                                <p:cTn id="31" presetID="47" presetClass="entr" presetSubtype="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1000"/>
                                        <p:tgtEl>
                                          <p:spTgt spid="34"/>
                                        </p:tgtEl>
                                      </p:cBhvr>
                                    </p:animEffect>
                                    <p:anim calcmode="lin" valueType="num">
                                      <p:cBhvr>
                                        <p:cTn id="39" dur="1000" fill="hold"/>
                                        <p:tgtEl>
                                          <p:spTgt spid="34"/>
                                        </p:tgtEl>
                                        <p:attrNameLst>
                                          <p:attrName>ppt_x</p:attrName>
                                        </p:attrNameLst>
                                      </p:cBhvr>
                                      <p:tavLst>
                                        <p:tav tm="0">
                                          <p:val>
                                            <p:strVal val="#ppt_x"/>
                                          </p:val>
                                        </p:tav>
                                        <p:tav tm="100000">
                                          <p:val>
                                            <p:strVal val="#ppt_x"/>
                                          </p:val>
                                        </p:tav>
                                      </p:tavLst>
                                    </p:anim>
                                    <p:anim calcmode="lin" valueType="num">
                                      <p:cBhvr>
                                        <p:cTn id="40" dur="1000" fill="hold"/>
                                        <p:tgtEl>
                                          <p:spTgt spid="34"/>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4000"/>
                            </p:stCondLst>
                            <p:childTnLst>
                              <p:par>
                                <p:cTn id="42" presetID="10"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nodeType="afterGroup">
                            <p:stCondLst>
                              <p:cond delay="4500"/>
                            </p:stCondLst>
                            <p:childTnLst>
                              <p:par>
                                <p:cTn id="46" presetID="14" presetClass="entr" presetSubtype="10"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randombar(horizontal)">
                                      <p:cBhvr>
                                        <p:cTn id="48" dur="500"/>
                                        <p:tgtEl>
                                          <p:spTgt spid="38"/>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randombar(horizontal)">
                                      <p:cBhvr>
                                        <p:cTn id="51" dur="500"/>
                                        <p:tgtEl>
                                          <p:spTgt spid="42"/>
                                        </p:tgtEl>
                                      </p:cBhvr>
                                    </p:animEffect>
                                  </p:childTnLst>
                                </p:cTn>
                              </p:par>
                            </p:childTnLst>
                          </p:cTn>
                        </p:par>
                        <p:par>
                          <p:cTn id="52" fill="hold" nodeType="afterGroup">
                            <p:stCondLst>
                              <p:cond delay="5000"/>
                            </p:stCondLst>
                            <p:childTnLst>
                              <p:par>
                                <p:cTn id="53" presetID="47" presetClass="entr" presetSubtype="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1000"/>
                                        <p:tgtEl>
                                          <p:spTgt spid="31"/>
                                        </p:tgtEl>
                                      </p:cBhvr>
                                    </p:animEffect>
                                    <p:anim calcmode="lin" valueType="num">
                                      <p:cBhvr>
                                        <p:cTn id="56" dur="1000" fill="hold"/>
                                        <p:tgtEl>
                                          <p:spTgt spid="31"/>
                                        </p:tgtEl>
                                        <p:attrNameLst>
                                          <p:attrName>ppt_x</p:attrName>
                                        </p:attrNameLst>
                                      </p:cBhvr>
                                      <p:tavLst>
                                        <p:tav tm="0">
                                          <p:val>
                                            <p:strVal val="#ppt_x"/>
                                          </p:val>
                                        </p:tav>
                                        <p:tav tm="100000">
                                          <p:val>
                                            <p:strVal val="#ppt_x"/>
                                          </p:val>
                                        </p:tav>
                                      </p:tavLst>
                                    </p:anim>
                                    <p:anim calcmode="lin" valueType="num">
                                      <p:cBhvr>
                                        <p:cTn id="57" dur="1000" fill="hold"/>
                                        <p:tgtEl>
                                          <p:spTgt spid="31"/>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1000"/>
                                        <p:tgtEl>
                                          <p:spTgt spid="35"/>
                                        </p:tgtEl>
                                      </p:cBhvr>
                                    </p:animEffect>
                                    <p:anim calcmode="lin" valueType="num">
                                      <p:cBhvr>
                                        <p:cTn id="61" dur="1000" fill="hold"/>
                                        <p:tgtEl>
                                          <p:spTgt spid="35"/>
                                        </p:tgtEl>
                                        <p:attrNameLst>
                                          <p:attrName>ppt_x</p:attrName>
                                        </p:attrNameLst>
                                      </p:cBhvr>
                                      <p:tavLst>
                                        <p:tav tm="0">
                                          <p:val>
                                            <p:strVal val="#ppt_x"/>
                                          </p:val>
                                        </p:tav>
                                        <p:tav tm="100000">
                                          <p:val>
                                            <p:strVal val="#ppt_x"/>
                                          </p:val>
                                        </p:tav>
                                      </p:tavLst>
                                    </p:anim>
                                    <p:anim calcmode="lin" valueType="num">
                                      <p:cBhvr>
                                        <p:cTn id="62" dur="1000" fill="hold"/>
                                        <p:tgtEl>
                                          <p:spTgt spid="35"/>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6000"/>
                            </p:stCondLst>
                            <p:childTnLst>
                              <p:par>
                                <p:cTn id="64" presetID="10" presetClass="entr" presetSubtype="0"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par>
                          <p:cTn id="67" fill="hold" nodeType="afterGroup">
                            <p:stCondLst>
                              <p:cond delay="6500"/>
                            </p:stCondLst>
                            <p:childTnLst>
                              <p:par>
                                <p:cTn id="68" presetID="14" presetClass="entr" presetSubtype="10"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randombar(horizontal)">
                                      <p:cBhvr>
                                        <p:cTn id="70" dur="500"/>
                                        <p:tgtEl>
                                          <p:spTgt spid="3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randombar(horizontal)">
                                      <p:cBhvr>
                                        <p:cTn id="73" dur="500"/>
                                        <p:tgtEl>
                                          <p:spTgt spid="43"/>
                                        </p:tgtEl>
                                      </p:cBhvr>
                                    </p:animEffect>
                                  </p:childTnLst>
                                </p:cTn>
                              </p:par>
                            </p:childTnLst>
                          </p:cTn>
                        </p:par>
                        <p:par>
                          <p:cTn id="74" fill="hold" nodeType="afterGroup">
                            <p:stCondLst>
                              <p:cond delay="7000"/>
                            </p:stCondLst>
                            <p:childTnLst>
                              <p:par>
                                <p:cTn id="75" presetID="47" presetClass="entr" presetSubtype="0" fill="hold"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anim calcmode="lin" valueType="num">
                                      <p:cBhvr>
                                        <p:cTn id="83" dur="1000" fill="hold"/>
                                        <p:tgtEl>
                                          <p:spTgt spid="36"/>
                                        </p:tgtEl>
                                        <p:attrNameLst>
                                          <p:attrName>ppt_x</p:attrName>
                                        </p:attrNameLst>
                                      </p:cBhvr>
                                      <p:tavLst>
                                        <p:tav tm="0">
                                          <p:val>
                                            <p:strVal val="#ppt_x"/>
                                          </p:val>
                                        </p:tav>
                                        <p:tav tm="100000">
                                          <p:val>
                                            <p:strVal val="#ppt_x"/>
                                          </p:val>
                                        </p:tav>
                                      </p:tavLst>
                                    </p:anim>
                                    <p:anim calcmode="lin" valueType="num">
                                      <p:cBhvr>
                                        <p:cTn id="84" dur="1000" fill="hold"/>
                                        <p:tgtEl>
                                          <p:spTgt spid="36"/>
                                        </p:tgtEl>
                                        <p:attrNameLst>
                                          <p:attrName>ppt_y</p:attrName>
                                        </p:attrNameLst>
                                      </p:cBhvr>
                                      <p:tavLst>
                                        <p:tav tm="0">
                                          <p:val>
                                            <p:strVal val="#ppt_y-.1"/>
                                          </p:val>
                                        </p:tav>
                                        <p:tav tm="100000">
                                          <p:val>
                                            <p:strVal val="#ppt_y"/>
                                          </p:val>
                                        </p:tav>
                                      </p:tavLst>
                                    </p:anim>
                                  </p:childTnLst>
                                </p:cTn>
                              </p:par>
                            </p:childTnLst>
                          </p:cTn>
                        </p:par>
                        <p:par>
                          <p:cTn id="85" fill="hold" nodeType="afterGroup">
                            <p:stCondLst>
                              <p:cond delay="8000"/>
                            </p:stCondLst>
                            <p:childTnLst>
                              <p:par>
                                <p:cTn id="86" presetID="10" presetClass="entr" presetSubtype="0" fill="hold"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500"/>
                                        <p:tgtEl>
                                          <p:spTgt spid="24"/>
                                        </p:tgtEl>
                                      </p:cBhvr>
                                    </p:animEffect>
                                  </p:childTnLst>
                                </p:cTn>
                              </p:par>
                            </p:childTnLst>
                          </p:cTn>
                        </p:par>
                        <p:par>
                          <p:cTn id="89" fill="hold" nodeType="afterGroup">
                            <p:stCondLst>
                              <p:cond delay="8500"/>
                            </p:stCondLst>
                            <p:childTnLst>
                              <p:par>
                                <p:cTn id="90" presetID="14" presetClass="entr" presetSubtype="10"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randombar(horizontal)">
                                      <p:cBhvr>
                                        <p:cTn id="92" dur="500"/>
                                        <p:tgtEl>
                                          <p:spTgt spid="40"/>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randombar(horizontal)">
                                      <p:cBhvr>
                                        <p:cTn id="9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2291"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2</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Rectangle 43"/>
          <p:cNvSpPr/>
          <p:nvPr/>
        </p:nvSpPr>
        <p:spPr>
          <a:xfrm>
            <a:off x="400050" y="3887788"/>
            <a:ext cx="11371263" cy="46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0" name="Group 22"/>
          <p:cNvGrpSpPr>
            <a:grpSpLocks/>
          </p:cNvGrpSpPr>
          <p:nvPr/>
        </p:nvGrpSpPr>
        <p:grpSpPr bwMode="auto">
          <a:xfrm>
            <a:off x="1490663" y="3573463"/>
            <a:ext cx="646112" cy="647700"/>
            <a:chOff x="2495600" y="3102417"/>
            <a:chExt cx="646764" cy="648072"/>
          </a:xfrm>
        </p:grpSpPr>
        <p:grpSp>
          <p:nvGrpSpPr>
            <p:cNvPr id="12339" name="组合 79"/>
            <p:cNvGrpSpPr>
              <a:grpSpLocks/>
            </p:cNvGrpSpPr>
            <p:nvPr/>
          </p:nvGrpSpPr>
          <p:grpSpPr bwMode="auto">
            <a:xfrm>
              <a:off x="2495600" y="3102417"/>
              <a:ext cx="646764" cy="648072"/>
              <a:chOff x="6379729" y="2488774"/>
              <a:chExt cx="2513016" cy="2513016"/>
            </a:xfrm>
          </p:grpSpPr>
          <p:sp>
            <p:nvSpPr>
              <p:cNvPr id="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4"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2"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5" name="Group 23"/>
          <p:cNvGrpSpPr>
            <a:grpSpLocks/>
          </p:cNvGrpSpPr>
          <p:nvPr/>
        </p:nvGrpSpPr>
        <p:grpSpPr bwMode="auto">
          <a:xfrm>
            <a:off x="4230688" y="3573463"/>
            <a:ext cx="646112" cy="647700"/>
            <a:chOff x="2495600" y="3102417"/>
            <a:chExt cx="646764" cy="648072"/>
          </a:xfrm>
        </p:grpSpPr>
        <p:grpSp>
          <p:nvGrpSpPr>
            <p:cNvPr id="12331" name="组合 79"/>
            <p:cNvGrpSpPr>
              <a:grpSpLocks/>
            </p:cNvGrpSpPr>
            <p:nvPr/>
          </p:nvGrpSpPr>
          <p:grpSpPr bwMode="auto">
            <a:xfrm>
              <a:off x="2495600" y="3102417"/>
              <a:ext cx="646764" cy="648072"/>
              <a:chOff x="6379729" y="2488774"/>
              <a:chExt cx="2513016" cy="2513016"/>
            </a:xfrm>
          </p:grpSpPr>
          <p:sp>
            <p:nvSpPr>
              <p:cNvPr id="1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7"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0" name="Group 28"/>
          <p:cNvGrpSpPr>
            <a:grpSpLocks/>
          </p:cNvGrpSpPr>
          <p:nvPr/>
        </p:nvGrpSpPr>
        <p:grpSpPr bwMode="auto">
          <a:xfrm>
            <a:off x="7208838" y="3562350"/>
            <a:ext cx="647700" cy="647700"/>
            <a:chOff x="2495600" y="3102417"/>
            <a:chExt cx="646764" cy="648072"/>
          </a:xfrm>
        </p:grpSpPr>
        <p:grpSp>
          <p:nvGrpSpPr>
            <p:cNvPr id="12323" name="组合 79"/>
            <p:cNvGrpSpPr>
              <a:grpSpLocks/>
            </p:cNvGrpSpPr>
            <p:nvPr/>
          </p:nvGrpSpPr>
          <p:grpSpPr bwMode="auto">
            <a:xfrm>
              <a:off x="2495600" y="3102417"/>
              <a:ext cx="646764" cy="648072"/>
              <a:chOff x="6379729" y="2488774"/>
              <a:chExt cx="2513016" cy="2513016"/>
            </a:xfrm>
          </p:grpSpPr>
          <p:sp>
            <p:nvSpPr>
              <p:cNvPr id="2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4"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2"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5" name="Group 33"/>
          <p:cNvGrpSpPr>
            <a:grpSpLocks/>
          </p:cNvGrpSpPr>
          <p:nvPr/>
        </p:nvGrpSpPr>
        <p:grpSpPr bwMode="auto">
          <a:xfrm>
            <a:off x="10120313" y="3549650"/>
            <a:ext cx="646112" cy="649288"/>
            <a:chOff x="2495600" y="3102417"/>
            <a:chExt cx="646764" cy="648072"/>
          </a:xfrm>
        </p:grpSpPr>
        <p:grpSp>
          <p:nvGrpSpPr>
            <p:cNvPr id="12315" name="组合 79"/>
            <p:cNvGrpSpPr>
              <a:grpSpLocks/>
            </p:cNvGrpSpPr>
            <p:nvPr/>
          </p:nvGrpSpPr>
          <p:grpSpPr bwMode="auto">
            <a:xfrm>
              <a:off x="2495600" y="3102417"/>
              <a:ext cx="646764" cy="648072"/>
              <a:chOff x="6379729" y="2488774"/>
              <a:chExt cx="2513016" cy="2513016"/>
            </a:xfrm>
          </p:grpSpPr>
          <p:sp>
            <p:nvSpPr>
              <p:cNvPr id="2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7"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0" name="Teardrop 44"/>
          <p:cNvSpPr/>
          <p:nvPr/>
        </p:nvSpPr>
        <p:spPr>
          <a:xfrm rot="8228570">
            <a:off x="1244600" y="2093913"/>
            <a:ext cx="1138238" cy="1176337"/>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1" name="Teardrop 45"/>
          <p:cNvSpPr/>
          <p:nvPr/>
        </p:nvSpPr>
        <p:spPr>
          <a:xfrm rot="8228570">
            <a:off x="3984625" y="2093913"/>
            <a:ext cx="1138238" cy="1176337"/>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2" name="Teardrop 46"/>
          <p:cNvSpPr/>
          <p:nvPr/>
        </p:nvSpPr>
        <p:spPr>
          <a:xfrm rot="8228570">
            <a:off x="6962775" y="2092325"/>
            <a:ext cx="1139825" cy="1176338"/>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3" name="Teardrop 47"/>
          <p:cNvSpPr/>
          <p:nvPr/>
        </p:nvSpPr>
        <p:spPr>
          <a:xfrm rot="8228570">
            <a:off x="9874250" y="2093913"/>
            <a:ext cx="1139825" cy="1176337"/>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4" name="TextBox 51"/>
          <p:cNvSpPr txBox="1"/>
          <p:nvPr/>
        </p:nvSpPr>
        <p:spPr>
          <a:xfrm>
            <a:off x="1462088" y="2511425"/>
            <a:ext cx="771525" cy="368300"/>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1</a:t>
            </a:r>
            <a:endParaRPr lang="vi-VN">
              <a:solidFill>
                <a:schemeClr val="tx1">
                  <a:lumMod val="50000"/>
                  <a:lumOff val="50000"/>
                </a:schemeClr>
              </a:solidFill>
              <a:latin typeface="+mn-lt"/>
              <a:ea typeface="+mn-ea"/>
              <a:cs typeface="Arial" panose="020B0604020202020204" pitchFamily="34" charset="0"/>
            </a:endParaRPr>
          </a:p>
        </p:txBody>
      </p:sp>
      <p:sp>
        <p:nvSpPr>
          <p:cNvPr id="35" name="TextBox 52"/>
          <p:cNvSpPr txBox="1"/>
          <p:nvPr/>
        </p:nvSpPr>
        <p:spPr>
          <a:xfrm>
            <a:off x="4159250" y="2501900"/>
            <a:ext cx="773113" cy="369888"/>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2</a:t>
            </a:r>
            <a:endParaRPr lang="vi-VN">
              <a:solidFill>
                <a:schemeClr val="tx1">
                  <a:lumMod val="50000"/>
                  <a:lumOff val="50000"/>
                </a:schemeClr>
              </a:solidFill>
              <a:latin typeface="+mn-lt"/>
              <a:ea typeface="+mn-ea"/>
              <a:cs typeface="Arial" panose="020B0604020202020204" pitchFamily="34" charset="0"/>
            </a:endParaRPr>
          </a:p>
        </p:txBody>
      </p:sp>
      <p:sp>
        <p:nvSpPr>
          <p:cNvPr id="36" name="TextBox 53"/>
          <p:cNvSpPr txBox="1"/>
          <p:nvPr/>
        </p:nvSpPr>
        <p:spPr>
          <a:xfrm>
            <a:off x="7146925" y="2513013"/>
            <a:ext cx="771525" cy="369887"/>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3</a:t>
            </a:r>
            <a:endParaRPr lang="vi-VN">
              <a:solidFill>
                <a:schemeClr val="tx1">
                  <a:lumMod val="50000"/>
                  <a:lumOff val="50000"/>
                </a:schemeClr>
              </a:solidFill>
              <a:latin typeface="+mn-lt"/>
              <a:ea typeface="+mn-ea"/>
              <a:cs typeface="Arial" panose="020B0604020202020204" pitchFamily="34" charset="0"/>
            </a:endParaRPr>
          </a:p>
        </p:txBody>
      </p:sp>
      <p:sp>
        <p:nvSpPr>
          <p:cNvPr id="37" name="TextBox 54"/>
          <p:cNvSpPr txBox="1"/>
          <p:nvPr/>
        </p:nvSpPr>
        <p:spPr>
          <a:xfrm>
            <a:off x="10071100" y="2503488"/>
            <a:ext cx="771525" cy="369887"/>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4</a:t>
            </a:r>
            <a:endParaRPr lang="vi-VN">
              <a:solidFill>
                <a:schemeClr val="tx1">
                  <a:lumMod val="50000"/>
                  <a:lumOff val="50000"/>
                </a:schemeClr>
              </a:solidFill>
              <a:latin typeface="+mn-lt"/>
              <a:ea typeface="+mn-ea"/>
              <a:cs typeface="Arial" panose="020B0604020202020204" pitchFamily="34" charset="0"/>
            </a:endParaRPr>
          </a:p>
        </p:txBody>
      </p:sp>
      <p:sp>
        <p:nvSpPr>
          <p:cNvPr id="38" name="TextBox 55"/>
          <p:cNvSpPr txBox="1"/>
          <p:nvPr/>
        </p:nvSpPr>
        <p:spPr>
          <a:xfrm>
            <a:off x="1104900" y="4348163"/>
            <a:ext cx="1417638"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Photoshop </a:t>
            </a:r>
          </a:p>
        </p:txBody>
      </p:sp>
      <p:sp>
        <p:nvSpPr>
          <p:cNvPr id="39" name="TextBox 56"/>
          <p:cNvSpPr txBox="1"/>
          <p:nvPr/>
        </p:nvSpPr>
        <p:spPr>
          <a:xfrm>
            <a:off x="3776663" y="4348163"/>
            <a:ext cx="1536700"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Adobe muse</a:t>
            </a:r>
          </a:p>
        </p:txBody>
      </p:sp>
      <p:sp>
        <p:nvSpPr>
          <p:cNvPr id="40" name="TextBox 57"/>
          <p:cNvSpPr txBox="1"/>
          <p:nvPr/>
        </p:nvSpPr>
        <p:spPr>
          <a:xfrm>
            <a:off x="6932613" y="4351338"/>
            <a:ext cx="1417637"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Illustrator </a:t>
            </a:r>
          </a:p>
        </p:txBody>
      </p:sp>
      <p:sp>
        <p:nvSpPr>
          <p:cNvPr id="41" name="TextBox 58"/>
          <p:cNvSpPr txBox="1"/>
          <p:nvPr/>
        </p:nvSpPr>
        <p:spPr>
          <a:xfrm>
            <a:off x="9921875" y="4348163"/>
            <a:ext cx="1417638"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Indesign </a:t>
            </a:r>
          </a:p>
        </p:txBody>
      </p:sp>
      <p:sp>
        <p:nvSpPr>
          <p:cNvPr id="42" name="Content Placeholder 2"/>
          <p:cNvSpPr txBox="1">
            <a:spLocks/>
          </p:cNvSpPr>
          <p:nvPr/>
        </p:nvSpPr>
        <p:spPr>
          <a:xfrm>
            <a:off x="407988" y="4760913"/>
            <a:ext cx="2654300" cy="730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3" name="Content Placeholder 2"/>
          <p:cNvSpPr txBox="1">
            <a:spLocks/>
          </p:cNvSpPr>
          <p:nvPr/>
        </p:nvSpPr>
        <p:spPr>
          <a:xfrm>
            <a:off x="3216275" y="4756150"/>
            <a:ext cx="2654300"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4" name="Content Placeholder 2"/>
          <p:cNvSpPr txBox="1">
            <a:spLocks/>
          </p:cNvSpPr>
          <p:nvPr/>
        </p:nvSpPr>
        <p:spPr>
          <a:xfrm>
            <a:off x="6248400" y="4756150"/>
            <a:ext cx="2655888"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5" name="Content Placeholder 2"/>
          <p:cNvSpPr txBox="1">
            <a:spLocks/>
          </p:cNvSpPr>
          <p:nvPr/>
        </p:nvSpPr>
        <p:spPr>
          <a:xfrm>
            <a:off x="9129713" y="4756150"/>
            <a:ext cx="2654300"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nodeType="afterGroup">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nodeType="afterGroup">
                            <p:stCondLst>
                              <p:cond delay="1000"/>
                            </p:stCondLst>
                            <p:childTnLst>
                              <p:par>
                                <p:cTn id="50" presetID="47" presetClass="entr" presetSubtype="0"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1000"/>
                                        <p:tgtEl>
                                          <p:spTgt spid="30"/>
                                        </p:tgtEl>
                                      </p:cBhvr>
                                    </p:animEffect>
                                    <p:anim calcmode="lin" valueType="num">
                                      <p:cBhvr>
                                        <p:cTn id="53" dur="1000" fill="hold"/>
                                        <p:tgtEl>
                                          <p:spTgt spid="30"/>
                                        </p:tgtEl>
                                        <p:attrNameLst>
                                          <p:attrName>ppt_x</p:attrName>
                                        </p:attrNameLst>
                                      </p:cBhvr>
                                      <p:tavLst>
                                        <p:tav tm="0">
                                          <p:val>
                                            <p:strVal val="#ppt_x"/>
                                          </p:val>
                                        </p:tav>
                                        <p:tav tm="100000">
                                          <p:val>
                                            <p:strVal val="#ppt_x"/>
                                          </p:val>
                                        </p:tav>
                                      </p:tavLst>
                                    </p:anim>
                                    <p:anim calcmode="lin" valueType="num">
                                      <p:cBhvr>
                                        <p:cTn id="54" dur="1000" fill="hold"/>
                                        <p:tgtEl>
                                          <p:spTgt spid="30"/>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anim calcmode="lin" valueType="num">
                                      <p:cBhvr>
                                        <p:cTn id="63" dur="1000" fill="hold"/>
                                        <p:tgtEl>
                                          <p:spTgt spid="32"/>
                                        </p:tgtEl>
                                        <p:attrNameLst>
                                          <p:attrName>ppt_x</p:attrName>
                                        </p:attrNameLst>
                                      </p:cBhvr>
                                      <p:tavLst>
                                        <p:tav tm="0">
                                          <p:val>
                                            <p:strVal val="#ppt_x"/>
                                          </p:val>
                                        </p:tav>
                                        <p:tav tm="100000">
                                          <p:val>
                                            <p:strVal val="#ppt_x"/>
                                          </p:val>
                                        </p:tav>
                                      </p:tavLst>
                                    </p:anim>
                                    <p:anim calcmode="lin" valueType="num">
                                      <p:cBhvr>
                                        <p:cTn id="64" dur="1000" fill="hold"/>
                                        <p:tgtEl>
                                          <p:spTgt spid="32"/>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1000"/>
                                        <p:tgtEl>
                                          <p:spTgt spid="33"/>
                                        </p:tgtEl>
                                      </p:cBhvr>
                                    </p:animEffect>
                                    <p:anim calcmode="lin" valueType="num">
                                      <p:cBhvr>
                                        <p:cTn id="68" dur="1000" fill="hold"/>
                                        <p:tgtEl>
                                          <p:spTgt spid="33"/>
                                        </p:tgtEl>
                                        <p:attrNameLst>
                                          <p:attrName>ppt_x</p:attrName>
                                        </p:attrNameLst>
                                      </p:cBhvr>
                                      <p:tavLst>
                                        <p:tav tm="0">
                                          <p:val>
                                            <p:strVal val="#ppt_x"/>
                                          </p:val>
                                        </p:tav>
                                        <p:tav tm="100000">
                                          <p:val>
                                            <p:strVal val="#ppt_x"/>
                                          </p:val>
                                        </p:tav>
                                      </p:tavLst>
                                    </p:anim>
                                    <p:anim calcmode="lin" valueType="num">
                                      <p:cBhvr>
                                        <p:cTn id="69" dur="1000" fill="hold"/>
                                        <p:tgtEl>
                                          <p:spTgt spid="33"/>
                                        </p:tgtEl>
                                        <p:attrNameLst>
                                          <p:attrName>ppt_y</p:attrName>
                                        </p:attrNameLst>
                                      </p:cBhvr>
                                      <p:tavLst>
                                        <p:tav tm="0">
                                          <p:val>
                                            <p:strVal val="#ppt_y-.1"/>
                                          </p:val>
                                        </p:tav>
                                        <p:tav tm="100000">
                                          <p:val>
                                            <p:strVal val="#ppt_y"/>
                                          </p:val>
                                        </p:tav>
                                      </p:tavLst>
                                    </p:anim>
                                  </p:childTnLst>
                                </p:cTn>
                              </p:par>
                            </p:childTnLst>
                          </p:cTn>
                        </p:par>
                        <p:par>
                          <p:cTn id="70" fill="hold" nodeType="afterGroup">
                            <p:stCondLst>
                              <p:cond delay="2000"/>
                            </p:stCondLst>
                            <p:childTnLst>
                              <p:par>
                                <p:cTn id="71" presetID="14" presetClass="entr" presetSubtype="10"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5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5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randombar(horizontal)">
                                      <p:cBhvr>
                                        <p:cTn id="79" dur="500"/>
                                        <p:tgtEl>
                                          <p:spTgt spid="36"/>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randombar(horizontal)">
                                      <p:cBhvr>
                                        <p:cTn id="82" dur="500"/>
                                        <p:tgtEl>
                                          <p:spTgt spid="37"/>
                                        </p:tgtEl>
                                      </p:cBhvr>
                                    </p:animEffect>
                                  </p:childTnLst>
                                </p:cTn>
                              </p:par>
                            </p:childTnLst>
                          </p:cTn>
                        </p:par>
                        <p:par>
                          <p:cTn id="83" fill="hold" nodeType="afterGroup">
                            <p:stCondLst>
                              <p:cond delay="2500"/>
                            </p:stCondLst>
                            <p:childTnLst>
                              <p:par>
                                <p:cTn id="84" presetID="10" presetClass="entr" presetSubtype="0" fill="hold" grpId="0" nodeType="afterEffect">
                                  <p:stCondLst>
                                    <p:cond delay="0"/>
                                  </p:stCondLst>
                                  <p:childTnLst>
                                    <p:set>
                                      <p:cBhvr>
                                        <p:cTn id="85" dur="1" fill="hold">
                                          <p:stCondLst>
                                            <p:cond delay="0"/>
                                          </p:stCondLst>
                                        </p:cTn>
                                        <p:tgtEl>
                                          <p:spTgt spid="42">
                                            <p:txEl>
                                              <p:pRg st="0" end="0"/>
                                            </p:txEl>
                                          </p:spTgt>
                                        </p:tgtEl>
                                        <p:attrNameLst>
                                          <p:attrName>style.visibility</p:attrName>
                                        </p:attrNameLst>
                                      </p:cBhvr>
                                      <p:to>
                                        <p:strVal val="visible"/>
                                      </p:to>
                                    </p:set>
                                    <p:animEffect transition="in" filter="fade">
                                      <p:cBhvr>
                                        <p:cTn id="86" dur="500"/>
                                        <p:tgtEl>
                                          <p:spTgt spid="42">
                                            <p:txEl>
                                              <p:pRg st="0" end="0"/>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3">
                                            <p:txEl>
                                              <p:pRg st="0" end="0"/>
                                            </p:txEl>
                                          </p:spTgt>
                                        </p:tgtEl>
                                        <p:attrNameLst>
                                          <p:attrName>style.visibility</p:attrName>
                                        </p:attrNameLst>
                                      </p:cBhvr>
                                      <p:to>
                                        <p:strVal val="visible"/>
                                      </p:to>
                                    </p:set>
                                    <p:animEffect transition="in" filter="fade">
                                      <p:cBhvr>
                                        <p:cTn id="89" dur="500"/>
                                        <p:tgtEl>
                                          <p:spTgt spid="43">
                                            <p:txEl>
                                              <p:pRg st="0" end="0"/>
                                            </p:txEl>
                                          </p:spTgt>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4">
                                            <p:txEl>
                                              <p:pRg st="0" end="0"/>
                                            </p:txEl>
                                          </p:spTgt>
                                        </p:tgtEl>
                                        <p:attrNameLst>
                                          <p:attrName>style.visibility</p:attrName>
                                        </p:attrNameLst>
                                      </p:cBhvr>
                                      <p:to>
                                        <p:strVal val="visible"/>
                                      </p:to>
                                    </p:set>
                                    <p:animEffect transition="in" filter="fade">
                                      <p:cBhvr>
                                        <p:cTn id="92" dur="500"/>
                                        <p:tgtEl>
                                          <p:spTgt spid="44">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5">
                                            <p:txEl>
                                              <p:pRg st="0" end="0"/>
                                            </p:txEl>
                                          </p:spTgt>
                                        </p:tgtEl>
                                        <p:attrNameLst>
                                          <p:attrName>style.visibility</p:attrName>
                                        </p:attrNameLst>
                                      </p:cBhvr>
                                      <p:to>
                                        <p:strVal val="visible"/>
                                      </p:to>
                                    </p:set>
                                    <p:animEffect transition="in" filter="fade">
                                      <p:cBhvr>
                                        <p:cTn id="95"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4" grpId="0"/>
      <p:bldP spid="35" grpId="0"/>
      <p:bldP spid="36" grpId="0"/>
      <p:bldP spid="37" grpId="0"/>
      <p:bldP spid="38" grpId="0"/>
      <p:bldP spid="39" grpId="0"/>
      <p:bldP spid="40" grpId="0"/>
      <p:bldP spid="41" grpId="0"/>
      <p:bldP spid="42" grpId="0" build="p"/>
      <p:bldP spid="43" grpId="0" build="p"/>
      <p:bldP spid="44" grpId="0" build="p"/>
      <p:bldP spid="4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3315"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3</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Rectangle 50"/>
          <p:cNvSpPr/>
          <p:nvPr/>
        </p:nvSpPr>
        <p:spPr>
          <a:xfrm>
            <a:off x="0" y="5662613"/>
            <a:ext cx="12192000" cy="890587"/>
          </a:xfrm>
          <a:prstGeom prst="rect">
            <a:avLst/>
          </a:prstGeom>
          <a:solidFill>
            <a:schemeClr val="bg1">
              <a:lumMod val="8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0" name="Group 4"/>
          <p:cNvGrpSpPr>
            <a:grpSpLocks/>
          </p:cNvGrpSpPr>
          <p:nvPr/>
        </p:nvGrpSpPr>
        <p:grpSpPr bwMode="auto">
          <a:xfrm>
            <a:off x="736600" y="2908300"/>
            <a:ext cx="10718800" cy="2354263"/>
            <a:chOff x="736989" y="2298598"/>
            <a:chExt cx="10718021" cy="2354538"/>
          </a:xfrm>
        </p:grpSpPr>
        <p:sp>
          <p:nvSpPr>
            <p:cNvPr id="11" name="Block Arc 11"/>
            <p:cNvSpPr/>
            <p:nvPr/>
          </p:nvSpPr>
          <p:spPr>
            <a:xfrm rot="10800000">
              <a:off x="6992872" y="2298598"/>
              <a:ext cx="2376314" cy="2354538"/>
            </a:xfrm>
            <a:prstGeom prst="blockArc">
              <a:avLst>
                <a:gd name="adj1" fmla="val 10800000"/>
                <a:gd name="adj2" fmla="val 21562961"/>
                <a:gd name="adj3" fmla="val 124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2" name="Block Arc 13"/>
            <p:cNvSpPr/>
            <p:nvPr/>
          </p:nvSpPr>
          <p:spPr>
            <a:xfrm>
              <a:off x="9078696" y="2298598"/>
              <a:ext cx="2376314" cy="2354538"/>
            </a:xfrm>
            <a:prstGeom prst="blockArc">
              <a:avLst>
                <a:gd name="adj1" fmla="val 10800000"/>
                <a:gd name="adj2" fmla="val 78694"/>
                <a:gd name="adj3" fmla="val 1242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3" name="Block Arc 20"/>
            <p:cNvSpPr/>
            <p:nvPr/>
          </p:nvSpPr>
          <p:spPr>
            <a:xfrm>
              <a:off x="4908636" y="2298598"/>
              <a:ext cx="2374727" cy="2354538"/>
            </a:xfrm>
            <a:prstGeom prst="blockArc">
              <a:avLst>
                <a:gd name="adj1" fmla="val 10800000"/>
                <a:gd name="adj2" fmla="val 78694"/>
                <a:gd name="adj3" fmla="val 1242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4" name="Block Arc 21"/>
            <p:cNvSpPr/>
            <p:nvPr/>
          </p:nvSpPr>
          <p:spPr>
            <a:xfrm rot="10800000">
              <a:off x="2822812" y="2298598"/>
              <a:ext cx="2376315" cy="2354538"/>
            </a:xfrm>
            <a:prstGeom prst="blockArc">
              <a:avLst>
                <a:gd name="adj1" fmla="val 10800000"/>
                <a:gd name="adj2" fmla="val 21562961"/>
                <a:gd name="adj3" fmla="val 12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5" name="Block Arc 22"/>
            <p:cNvSpPr/>
            <p:nvPr/>
          </p:nvSpPr>
          <p:spPr>
            <a:xfrm>
              <a:off x="736989" y="2298598"/>
              <a:ext cx="2376315" cy="2354538"/>
            </a:xfrm>
            <a:prstGeom prst="blockArc">
              <a:avLst>
                <a:gd name="adj1" fmla="val 10800000"/>
                <a:gd name="adj2" fmla="val 78694"/>
                <a:gd name="adj3" fmla="val 124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grpSp>
      <p:grpSp>
        <p:nvGrpSpPr>
          <p:cNvPr id="16" name="Group 5"/>
          <p:cNvGrpSpPr>
            <a:grpSpLocks/>
          </p:cNvGrpSpPr>
          <p:nvPr/>
        </p:nvGrpSpPr>
        <p:grpSpPr bwMode="auto">
          <a:xfrm>
            <a:off x="1654175" y="3908425"/>
            <a:ext cx="541338" cy="534988"/>
            <a:chOff x="1654212" y="3298341"/>
            <a:chExt cx="541175" cy="534846"/>
          </a:xfrm>
        </p:grpSpPr>
        <p:sp>
          <p:nvSpPr>
            <p:cNvPr id="17" name="Teardrop 38"/>
            <p:cNvSpPr/>
            <p:nvPr/>
          </p:nvSpPr>
          <p:spPr>
            <a:xfrm rot="8228570">
              <a:off x="1654212" y="3298341"/>
              <a:ext cx="534827" cy="534846"/>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8" name="TextBox 39"/>
            <p:cNvSpPr txBox="1"/>
            <p:nvPr/>
          </p:nvSpPr>
          <p:spPr>
            <a:xfrm>
              <a:off x="1654212" y="3396740"/>
              <a:ext cx="541175" cy="33804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86%</a:t>
              </a:r>
              <a:endParaRPr lang="vi-VN" sz="1600">
                <a:solidFill>
                  <a:schemeClr val="tx1">
                    <a:lumMod val="50000"/>
                    <a:lumOff val="50000"/>
                  </a:schemeClr>
                </a:solidFill>
                <a:latin typeface="+mn-lt"/>
                <a:ea typeface="+mn-ea"/>
                <a:cs typeface="Arial" panose="020B0604020202020204" pitchFamily="34" charset="0"/>
              </a:endParaRPr>
            </a:p>
          </p:txBody>
        </p:sp>
      </p:grpSp>
      <p:grpSp>
        <p:nvGrpSpPr>
          <p:cNvPr id="19" name="Group 6"/>
          <p:cNvGrpSpPr>
            <a:grpSpLocks/>
          </p:cNvGrpSpPr>
          <p:nvPr/>
        </p:nvGrpSpPr>
        <p:grpSpPr bwMode="auto">
          <a:xfrm>
            <a:off x="3792538" y="2935288"/>
            <a:ext cx="541337" cy="534987"/>
            <a:chOff x="3792960" y="2326459"/>
            <a:chExt cx="540533" cy="534846"/>
          </a:xfrm>
        </p:grpSpPr>
        <p:sp>
          <p:nvSpPr>
            <p:cNvPr id="20" name="Teardrop 34"/>
            <p:cNvSpPr/>
            <p:nvPr/>
          </p:nvSpPr>
          <p:spPr>
            <a:xfrm rot="8228570">
              <a:off x="3796130" y="2326459"/>
              <a:ext cx="534192" cy="534846"/>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1" name="TextBox 40"/>
            <p:cNvSpPr txBox="1"/>
            <p:nvPr/>
          </p:nvSpPr>
          <p:spPr>
            <a:xfrm>
              <a:off x="3792960" y="2424858"/>
              <a:ext cx="540533" cy="33804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86%</a:t>
              </a:r>
              <a:endParaRPr lang="vi-VN" sz="1600">
                <a:solidFill>
                  <a:schemeClr val="tx1">
                    <a:lumMod val="50000"/>
                    <a:lumOff val="50000"/>
                  </a:schemeClr>
                </a:solidFill>
                <a:latin typeface="+mn-lt"/>
                <a:ea typeface="+mn-ea"/>
                <a:cs typeface="Arial" panose="020B0604020202020204" pitchFamily="34" charset="0"/>
              </a:endParaRPr>
            </a:p>
          </p:txBody>
        </p:sp>
      </p:grpSp>
      <p:grpSp>
        <p:nvGrpSpPr>
          <p:cNvPr id="22" name="Group 7"/>
          <p:cNvGrpSpPr>
            <a:grpSpLocks/>
          </p:cNvGrpSpPr>
          <p:nvPr/>
        </p:nvGrpSpPr>
        <p:grpSpPr bwMode="auto">
          <a:xfrm>
            <a:off x="5826125" y="3908425"/>
            <a:ext cx="539750" cy="534988"/>
            <a:chOff x="5825733" y="3298343"/>
            <a:chExt cx="540533" cy="534846"/>
          </a:xfrm>
        </p:grpSpPr>
        <p:sp>
          <p:nvSpPr>
            <p:cNvPr id="23" name="Teardrop 37"/>
            <p:cNvSpPr/>
            <p:nvPr/>
          </p:nvSpPr>
          <p:spPr>
            <a:xfrm rot="8228570">
              <a:off x="5828913" y="3298343"/>
              <a:ext cx="534174" cy="534846"/>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4" name="TextBox 41"/>
            <p:cNvSpPr txBox="1"/>
            <p:nvPr/>
          </p:nvSpPr>
          <p:spPr>
            <a:xfrm>
              <a:off x="5825733" y="3396742"/>
              <a:ext cx="540533" cy="33804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86%</a:t>
              </a:r>
              <a:endParaRPr lang="vi-VN" sz="1600">
                <a:solidFill>
                  <a:schemeClr val="tx1">
                    <a:lumMod val="50000"/>
                    <a:lumOff val="50000"/>
                  </a:schemeClr>
                </a:solidFill>
                <a:latin typeface="+mn-lt"/>
                <a:ea typeface="+mn-ea"/>
                <a:cs typeface="Arial" panose="020B0604020202020204" pitchFamily="34" charset="0"/>
              </a:endParaRPr>
            </a:p>
          </p:txBody>
        </p:sp>
      </p:grpSp>
      <p:grpSp>
        <p:nvGrpSpPr>
          <p:cNvPr id="25" name="Group 8"/>
          <p:cNvGrpSpPr>
            <a:grpSpLocks/>
          </p:cNvGrpSpPr>
          <p:nvPr/>
        </p:nvGrpSpPr>
        <p:grpSpPr bwMode="auto">
          <a:xfrm>
            <a:off x="7910513" y="2935288"/>
            <a:ext cx="541337" cy="534987"/>
            <a:chOff x="7911172" y="2326458"/>
            <a:chExt cx="541175" cy="534846"/>
          </a:xfrm>
        </p:grpSpPr>
        <p:sp>
          <p:nvSpPr>
            <p:cNvPr id="26" name="Teardrop 35"/>
            <p:cNvSpPr/>
            <p:nvPr/>
          </p:nvSpPr>
          <p:spPr>
            <a:xfrm rot="8228570">
              <a:off x="7917520" y="2326458"/>
              <a:ext cx="534827" cy="534846"/>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7" name="TextBox 42"/>
            <p:cNvSpPr txBox="1"/>
            <p:nvPr/>
          </p:nvSpPr>
          <p:spPr>
            <a:xfrm>
              <a:off x="7911172" y="2424857"/>
              <a:ext cx="541175" cy="33804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86%</a:t>
              </a:r>
              <a:endParaRPr lang="vi-VN" sz="1600">
                <a:solidFill>
                  <a:schemeClr val="tx1">
                    <a:lumMod val="50000"/>
                    <a:lumOff val="50000"/>
                  </a:schemeClr>
                </a:solidFill>
                <a:latin typeface="+mn-lt"/>
                <a:ea typeface="+mn-ea"/>
                <a:cs typeface="Arial" panose="020B0604020202020204" pitchFamily="34" charset="0"/>
              </a:endParaRPr>
            </a:p>
          </p:txBody>
        </p:sp>
      </p:grpSp>
      <p:grpSp>
        <p:nvGrpSpPr>
          <p:cNvPr id="28" name="Group 9"/>
          <p:cNvGrpSpPr>
            <a:grpSpLocks/>
          </p:cNvGrpSpPr>
          <p:nvPr/>
        </p:nvGrpSpPr>
        <p:grpSpPr bwMode="auto">
          <a:xfrm>
            <a:off x="9996488" y="3908425"/>
            <a:ext cx="541337" cy="534988"/>
            <a:chOff x="9996610" y="3298342"/>
            <a:chExt cx="540533" cy="534846"/>
          </a:xfrm>
        </p:grpSpPr>
        <p:sp>
          <p:nvSpPr>
            <p:cNvPr id="29" name="Teardrop 36"/>
            <p:cNvSpPr/>
            <p:nvPr/>
          </p:nvSpPr>
          <p:spPr>
            <a:xfrm rot="8228570">
              <a:off x="9999780" y="3298342"/>
              <a:ext cx="534192" cy="534846"/>
            </a:xfrm>
            <a:prstGeom prst="teardrop">
              <a:avLst/>
            </a:prstGeom>
            <a:solidFill>
              <a:srgbClr val="F2F2F2"/>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0" name="TextBox 43"/>
            <p:cNvSpPr txBox="1"/>
            <p:nvPr/>
          </p:nvSpPr>
          <p:spPr>
            <a:xfrm>
              <a:off x="9996610" y="3391980"/>
              <a:ext cx="540533" cy="339635"/>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86%</a:t>
              </a:r>
              <a:endParaRPr lang="vi-VN" sz="1600">
                <a:solidFill>
                  <a:schemeClr val="tx1">
                    <a:lumMod val="50000"/>
                    <a:lumOff val="50000"/>
                  </a:schemeClr>
                </a:solidFill>
                <a:latin typeface="+mn-lt"/>
                <a:ea typeface="+mn-ea"/>
                <a:cs typeface="Arial" panose="020B0604020202020204" pitchFamily="34" charset="0"/>
              </a:endParaRPr>
            </a:p>
          </p:txBody>
        </p:sp>
      </p:grpSp>
      <p:sp>
        <p:nvSpPr>
          <p:cNvPr id="31" name="TextBox 49"/>
          <p:cNvSpPr txBox="1"/>
          <p:nvPr/>
        </p:nvSpPr>
        <p:spPr>
          <a:xfrm>
            <a:off x="2098675" y="5692775"/>
            <a:ext cx="8435975" cy="830263"/>
          </a:xfrm>
          <a:prstGeom prst="rect">
            <a:avLst/>
          </a:prstGeom>
          <a:noFill/>
        </p:spPr>
        <p:txBody>
          <a:bodyPr>
            <a:spAutoFit/>
          </a:bodyPr>
          <a:lstStyle/>
          <a:p>
            <a:pPr algn="ctr" eaLnBrk="1" fontAlgn="auto" hangingPunct="1">
              <a:spcBef>
                <a:spcPts val="0"/>
              </a:spcBef>
              <a:spcAft>
                <a:spcPts val="0"/>
              </a:spcAft>
              <a:defRPr/>
            </a:pPr>
            <a:r>
              <a:rPr lang="en-US" sz="1600" b="1">
                <a:solidFill>
                  <a:schemeClr val="tx1">
                    <a:lumMod val="50000"/>
                    <a:lumOff val="50000"/>
                  </a:schemeClr>
                </a:solidFill>
                <a:latin typeface="+mn-lt"/>
                <a:ea typeface="+mn-ea"/>
                <a:cs typeface="Arial" panose="020B0604020202020204" pitchFamily="34" charset="0"/>
              </a:rPr>
              <a:t>Lorem ipsum dolor sit amet, consectetur adipiscing elit. Fusce id urna blandit, eleifend nulla ac, fringilla purus Nulla iaculis tempor felis ut cursus. Fusce fringilla risus non odio sollicitudin </a:t>
            </a:r>
            <a:endParaRPr lang="vi-VN" sz="1600" b="1">
              <a:solidFill>
                <a:schemeClr val="tx1">
                  <a:lumMod val="50000"/>
                  <a:lumOff val="50000"/>
                </a:schemeClr>
              </a:solidFill>
              <a:latin typeface="+mn-lt"/>
              <a:ea typeface="+mn-ea"/>
              <a:cs typeface="Arial" panose="020B0604020202020204" pitchFamily="34" charset="0"/>
            </a:endParaRPr>
          </a:p>
          <a:p>
            <a:pPr algn="ctr" eaLnBrk="1" fontAlgn="auto" hangingPunct="1">
              <a:spcBef>
                <a:spcPts val="0"/>
              </a:spcBef>
              <a:spcAft>
                <a:spcPts val="0"/>
              </a:spcAft>
              <a:defRPr/>
            </a:pPr>
            <a:r>
              <a:rPr lang="en-US" sz="1600" b="1">
                <a:solidFill>
                  <a:schemeClr val="tx1">
                    <a:lumMod val="50000"/>
                    <a:lumOff val="50000"/>
                  </a:schemeClr>
                </a:solidFill>
                <a:latin typeface="+mn-lt"/>
                <a:ea typeface="+mn-ea"/>
                <a:cs typeface="Arial" panose="020B0604020202020204" pitchFamily="34" charset="0"/>
              </a:rPr>
              <a:t>at gravida nibh volutpat. Nullam ut venenatis lectus</a:t>
            </a:r>
            <a:endParaRPr lang="en-US" sz="1600" b="1" dirty="0">
              <a:latin typeface="+mn-lt"/>
              <a:ea typeface="+mn-ea"/>
            </a:endParaRPr>
          </a:p>
        </p:txBody>
      </p:sp>
      <p:sp>
        <p:nvSpPr>
          <p:cNvPr id="32" name="TextBox 57"/>
          <p:cNvSpPr txBox="1"/>
          <p:nvPr/>
        </p:nvSpPr>
        <p:spPr>
          <a:xfrm>
            <a:off x="5770563" y="4524375"/>
            <a:ext cx="706437" cy="33813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Step 2</a:t>
            </a:r>
            <a:endParaRPr lang="vi-VN" sz="1600">
              <a:solidFill>
                <a:schemeClr val="tx1">
                  <a:lumMod val="50000"/>
                  <a:lumOff val="50000"/>
                </a:schemeClr>
              </a:solidFill>
              <a:latin typeface="+mn-lt"/>
              <a:ea typeface="+mn-ea"/>
              <a:cs typeface="Arial" panose="020B0604020202020204" pitchFamily="34" charset="0"/>
            </a:endParaRPr>
          </a:p>
        </p:txBody>
      </p:sp>
      <p:sp>
        <p:nvSpPr>
          <p:cNvPr id="33" name="TextBox 61"/>
          <p:cNvSpPr txBox="1"/>
          <p:nvPr/>
        </p:nvSpPr>
        <p:spPr>
          <a:xfrm>
            <a:off x="3713163" y="3581400"/>
            <a:ext cx="706437" cy="33813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Step 1</a:t>
            </a:r>
            <a:endParaRPr lang="vi-VN" sz="1600">
              <a:solidFill>
                <a:schemeClr val="tx1">
                  <a:lumMod val="50000"/>
                  <a:lumOff val="50000"/>
                </a:schemeClr>
              </a:solidFill>
              <a:latin typeface="+mn-lt"/>
              <a:ea typeface="+mn-ea"/>
              <a:cs typeface="Arial" panose="020B0604020202020204" pitchFamily="34" charset="0"/>
            </a:endParaRPr>
          </a:p>
        </p:txBody>
      </p:sp>
      <p:sp>
        <p:nvSpPr>
          <p:cNvPr id="34" name="TextBox 62"/>
          <p:cNvSpPr txBox="1"/>
          <p:nvPr/>
        </p:nvSpPr>
        <p:spPr>
          <a:xfrm>
            <a:off x="7861300" y="3581400"/>
            <a:ext cx="706438" cy="33813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Step 3</a:t>
            </a:r>
            <a:endParaRPr lang="vi-VN" sz="1600">
              <a:solidFill>
                <a:schemeClr val="tx1">
                  <a:lumMod val="50000"/>
                  <a:lumOff val="50000"/>
                </a:schemeClr>
              </a:solidFill>
              <a:latin typeface="+mn-lt"/>
              <a:ea typeface="+mn-ea"/>
              <a:cs typeface="Arial" panose="020B0604020202020204" pitchFamily="34" charset="0"/>
            </a:endParaRPr>
          </a:p>
        </p:txBody>
      </p:sp>
      <p:sp>
        <p:nvSpPr>
          <p:cNvPr id="35" name="Rectangle 63"/>
          <p:cNvSpPr/>
          <p:nvPr/>
        </p:nvSpPr>
        <p:spPr>
          <a:xfrm>
            <a:off x="2006600" y="1679575"/>
            <a:ext cx="8178800" cy="523875"/>
          </a:xfrm>
          <a:prstGeom prst="rect">
            <a:avLst/>
          </a:prstGeom>
        </p:spPr>
        <p:txBody>
          <a:bodyPr>
            <a:spAutoFit/>
          </a:bodyPr>
          <a:lstStyle/>
          <a:p>
            <a:pPr algn="ctr" eaLnBrk="1" fontAlgn="auto" hangingPunct="1">
              <a:spcBef>
                <a:spcPts val="0"/>
              </a:spcBef>
              <a:spcAft>
                <a:spcPts val="0"/>
              </a:spcAft>
              <a:defRPr/>
            </a:pPr>
            <a:r>
              <a:rPr lang="en-US" sz="1400">
                <a:solidFill>
                  <a:schemeClr val="tx1">
                    <a:lumMod val="50000"/>
                    <a:lumOff val="50000"/>
                  </a:schemeClr>
                </a:solidFill>
                <a:latin typeface="+mn-lt"/>
                <a:ea typeface="+mn-ea"/>
              </a:rPr>
              <a:t>Lorem ipsum dolor sit amet, consectetur adipiscing elit. Etiam luctus lectus vel pretium mollis. Donec vulputate at augue eget adipiscing. Sed vel leo bibendum</a:t>
            </a:r>
            <a:endParaRPr lang="en-US" sz="1400">
              <a:latin typeface="+mn-lt"/>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randombar(horizontal)">
                                      <p:cBhvr>
                                        <p:cTn id="7" dur="500"/>
                                        <p:tgtEl>
                                          <p:spTgt spid="35">
                                            <p:txEl>
                                              <p:pRg st="0" end="0"/>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500"/>
                                        <p:tgtEl>
                                          <p:spTgt spid="10"/>
                                        </p:tgtEl>
                                      </p:cBhvr>
                                    </p:animEffect>
                                  </p:childTnLst>
                                </p:cTn>
                              </p:par>
                            </p:childTnLst>
                          </p:cTn>
                        </p:par>
                        <p:par>
                          <p:cTn id="12" fill="hold" nodeType="afterGroup">
                            <p:stCondLst>
                              <p:cond delay="2000"/>
                            </p:stCondLst>
                            <p:childTnLst>
                              <p:par>
                                <p:cTn id="13" presetID="47"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500"/>
                                        <p:tgtEl>
                                          <p:spTgt spid="33"/>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randombar(horizontal)">
                                      <p:cBhvr>
                                        <p:cTn id="44" dur="500"/>
                                        <p:tgtEl>
                                          <p:spTgt spid="32"/>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randombar(horizontal)">
                                      <p:cBhvr>
                                        <p:cTn id="47" dur="500"/>
                                        <p:tgtEl>
                                          <p:spTgt spid="34"/>
                                        </p:tgtEl>
                                      </p:cBhvr>
                                    </p:animEffect>
                                  </p:childTnLst>
                                </p:cTn>
                              </p:par>
                            </p:childTnLst>
                          </p:cTn>
                        </p:par>
                        <p:par>
                          <p:cTn id="48" fill="hold" nodeType="afterGroup">
                            <p:stCondLst>
                              <p:cond delay="3500"/>
                            </p:stCondLst>
                            <p:childTnLst>
                              <p:par>
                                <p:cTn id="49" presetID="14" presetClass="entr" presetSubtype="1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randombar(horizontal)">
                                      <p:cBhvr>
                                        <p:cTn id="51" dur="500"/>
                                        <p:tgtEl>
                                          <p:spTgt spid="31"/>
                                        </p:tgtEl>
                                      </p:cBhvr>
                                    </p:animEffect>
                                  </p:childTnLst>
                                </p:cTn>
                              </p:par>
                            </p:childTnLst>
                          </p:cTn>
                        </p:par>
                        <p:par>
                          <p:cTn id="52" fill="hold" nodeType="afterGroup">
                            <p:stCondLst>
                              <p:cond delay="4000"/>
                            </p:stCondLst>
                            <p:childTnLst>
                              <p:par>
                                <p:cTn id="53" presetID="16" presetClass="entr" presetSubtype="37"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barn(outVertical)">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1" grpId="0"/>
      <p:bldP spid="32" grpId="0"/>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4339"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4</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Rectangle 16"/>
          <p:cNvSpPr/>
          <p:nvPr/>
        </p:nvSpPr>
        <p:spPr>
          <a:xfrm>
            <a:off x="0" y="1971675"/>
            <a:ext cx="12192000" cy="324008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4343" name="Group 4"/>
          <p:cNvGrpSpPr>
            <a:grpSpLocks/>
          </p:cNvGrpSpPr>
          <p:nvPr/>
        </p:nvGrpSpPr>
        <p:grpSpPr bwMode="auto">
          <a:xfrm>
            <a:off x="7062788" y="2470150"/>
            <a:ext cx="5010150" cy="2670175"/>
            <a:chOff x="3937441" y="1178069"/>
            <a:chExt cx="8247063" cy="4394994"/>
          </a:xfrm>
        </p:grpSpPr>
        <p:sp>
          <p:nvSpPr>
            <p:cNvPr id="11" name="AutoShape 2"/>
            <p:cNvSpPr>
              <a:spLocks/>
            </p:cNvSpPr>
            <p:nvPr/>
          </p:nvSpPr>
          <p:spPr bwMode="auto">
            <a:xfrm>
              <a:off x="4852039" y="1178069"/>
              <a:ext cx="6407414" cy="42800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2" name="AutoShape 3"/>
            <p:cNvSpPr>
              <a:spLocks/>
            </p:cNvSpPr>
            <p:nvPr/>
          </p:nvSpPr>
          <p:spPr bwMode="auto">
            <a:xfrm>
              <a:off x="4870330" y="1191135"/>
              <a:ext cx="5093006" cy="42800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3" name="AutoShape 4"/>
            <p:cNvSpPr>
              <a:spLocks/>
            </p:cNvSpPr>
            <p:nvPr/>
          </p:nvSpPr>
          <p:spPr bwMode="auto">
            <a:xfrm>
              <a:off x="8058359" y="1214650"/>
              <a:ext cx="109752" cy="1071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4" name="AutoShape 5"/>
            <p:cNvSpPr>
              <a:spLocks/>
            </p:cNvSpPr>
            <p:nvPr/>
          </p:nvSpPr>
          <p:spPr bwMode="auto">
            <a:xfrm>
              <a:off x="5118579" y="1374042"/>
              <a:ext cx="5897851" cy="37522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DCDEE0"/>
                  </a:outerShdw>
                </a:effectLst>
              </a:endParaRPr>
            </a:p>
          </p:txBody>
        </p:sp>
        <p:sp>
          <p:nvSpPr>
            <p:cNvPr id="15" name="AutoShape 6"/>
            <p:cNvSpPr>
              <a:spLocks/>
            </p:cNvSpPr>
            <p:nvPr/>
          </p:nvSpPr>
          <p:spPr bwMode="auto">
            <a:xfrm>
              <a:off x="3937441" y="5330059"/>
              <a:ext cx="8247063" cy="2430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6" name="AutoShape 7"/>
            <p:cNvSpPr>
              <a:spLocks/>
            </p:cNvSpPr>
            <p:nvPr/>
          </p:nvSpPr>
          <p:spPr bwMode="auto">
            <a:xfrm>
              <a:off x="3937441" y="5330059"/>
              <a:ext cx="8247063" cy="1306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grpSp>
      <p:sp>
        <p:nvSpPr>
          <p:cNvPr id="17" name="Rectangle 13"/>
          <p:cNvSpPr/>
          <p:nvPr/>
        </p:nvSpPr>
        <p:spPr>
          <a:xfrm>
            <a:off x="407988" y="5572125"/>
            <a:ext cx="11376025" cy="738188"/>
          </a:xfrm>
          <a:prstGeom prst="rect">
            <a:avLst/>
          </a:prstGeom>
        </p:spPr>
        <p:txBody>
          <a:bodyPr>
            <a:spAutoFit/>
          </a:bodyPr>
          <a:lstStyle/>
          <a:p>
            <a:pPr algn="ctr" eaLnBrk="1" fontAlgn="auto" hangingPunct="1">
              <a:spcBef>
                <a:spcPts val="0"/>
              </a:spcBef>
              <a:spcAft>
                <a:spcPts val="0"/>
              </a:spcAft>
              <a:defRPr/>
            </a:pPr>
            <a:r>
              <a:rPr lang="en-US" sz="1400">
                <a:solidFill>
                  <a:schemeClr val="tx1">
                    <a:lumMod val="65000"/>
                    <a:lumOff val="35000"/>
                  </a:schemeClr>
                </a:solidFill>
                <a:latin typeface="+mn-lt"/>
                <a:ea typeface="+mn-ea"/>
              </a:rPr>
              <a:t>Dignissim ut, luctus ac urna. Aliquam aliquet non massa quis tincidunt. Mauris ullamcorper justo tristique dui posuere tincidunt. In nec lacus laoreet orci varius imperdiet sit amet  in augue. Dignissim ut, luctus ac urna. Aliquam aliquet non massa quis tincidunt. Mauris ullamcorper justo tristique dui posuere tincidunt. </a:t>
            </a:r>
            <a:endParaRPr lang="en-US" sz="1400" dirty="0">
              <a:solidFill>
                <a:schemeClr val="tx1">
                  <a:lumMod val="65000"/>
                  <a:lumOff val="35000"/>
                </a:schemeClr>
              </a:solidFill>
              <a:latin typeface="+mn-lt"/>
              <a:ea typeface="+mn-ea"/>
            </a:endParaRPr>
          </a:p>
        </p:txBody>
      </p:sp>
      <p:sp>
        <p:nvSpPr>
          <p:cNvPr id="18" name="Rectangle 17"/>
          <p:cNvSpPr/>
          <p:nvPr/>
        </p:nvSpPr>
        <p:spPr>
          <a:xfrm>
            <a:off x="7780338" y="2584450"/>
            <a:ext cx="3582987" cy="228441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组合 79"/>
          <p:cNvGrpSpPr>
            <a:grpSpLocks/>
          </p:cNvGrpSpPr>
          <p:nvPr/>
        </p:nvGrpSpPr>
        <p:grpSpPr bwMode="auto">
          <a:xfrm>
            <a:off x="1158875" y="3948113"/>
            <a:ext cx="9829800" cy="9848850"/>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5363" name="组合 8"/>
          <p:cNvGrpSpPr>
            <a:grpSpLocks/>
          </p:cNvGrpSpPr>
          <p:nvPr/>
        </p:nvGrpSpPr>
        <p:grpSpPr bwMode="auto">
          <a:xfrm>
            <a:off x="8035925" y="1666875"/>
            <a:ext cx="3170238" cy="3065463"/>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5364" name="文本框 7"/>
          <p:cNvSpPr txBox="1">
            <a:spLocks noChangeArrowheads="1"/>
          </p:cNvSpPr>
          <p:nvPr/>
        </p:nvSpPr>
        <p:spPr bwMode="auto">
          <a:xfrm>
            <a:off x="4605338" y="4418013"/>
            <a:ext cx="2981325" cy="315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9900" b="1">
                <a:solidFill>
                  <a:schemeClr val="accent1"/>
                </a:solidFill>
              </a:rPr>
              <a:t>3</a:t>
            </a:r>
            <a:endParaRPr lang="zh-CN" altLang="en-US" sz="19900" b="1">
              <a:solidFill>
                <a:schemeClr val="accent1"/>
              </a:solidFill>
            </a:endParaRPr>
          </a:p>
        </p:txBody>
      </p:sp>
      <p:sp>
        <p:nvSpPr>
          <p:cNvPr id="15365" name="文本框 9"/>
          <p:cNvSpPr txBox="1">
            <a:spLocks noChangeArrowheads="1"/>
          </p:cNvSpPr>
          <p:nvPr/>
        </p:nvSpPr>
        <p:spPr bwMode="auto">
          <a:xfrm>
            <a:off x="3033713" y="1622425"/>
            <a:ext cx="61245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4800" b="1">
                <a:solidFill>
                  <a:schemeClr val="accent1"/>
                </a:solidFill>
              </a:rPr>
              <a:t>UES POWERPOINT </a:t>
            </a:r>
          </a:p>
          <a:p>
            <a:pPr algn="ctr" eaLnBrk="1" hangingPunct="1"/>
            <a:r>
              <a:rPr lang="en-US" altLang="zh-CN" sz="4800" b="1">
                <a:solidFill>
                  <a:schemeClr val="accent1"/>
                </a:solidFill>
              </a:rPr>
              <a:t>TEMPLATE</a:t>
            </a:r>
            <a:endParaRPr lang="zh-CN" altLang="en-US" sz="4800" b="1">
              <a:solidFill>
                <a:schemeClr val="accent1"/>
              </a:solidFill>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6387"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1</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Rectangle 7"/>
          <p:cNvSpPr/>
          <p:nvPr/>
        </p:nvSpPr>
        <p:spPr>
          <a:xfrm>
            <a:off x="6311900" y="2214563"/>
            <a:ext cx="3852863" cy="230663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0" name="Rectangle 4"/>
          <p:cNvSpPr/>
          <p:nvPr/>
        </p:nvSpPr>
        <p:spPr>
          <a:xfrm>
            <a:off x="427038" y="2214563"/>
            <a:ext cx="3910012" cy="230663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1" name="Rectangle 6"/>
          <p:cNvSpPr/>
          <p:nvPr/>
        </p:nvSpPr>
        <p:spPr>
          <a:xfrm>
            <a:off x="4594225" y="2214563"/>
            <a:ext cx="1362075" cy="23066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2" name="Rectangle 11"/>
          <p:cNvSpPr/>
          <p:nvPr/>
        </p:nvSpPr>
        <p:spPr>
          <a:xfrm>
            <a:off x="412750" y="4657725"/>
            <a:ext cx="5543550" cy="52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3" name="Rectangle 13"/>
          <p:cNvSpPr/>
          <p:nvPr/>
        </p:nvSpPr>
        <p:spPr>
          <a:xfrm>
            <a:off x="4619625" y="2352675"/>
            <a:ext cx="1409700" cy="2584450"/>
          </a:xfrm>
          <a:prstGeom prst="rect">
            <a:avLst/>
          </a:prstGeom>
        </p:spPr>
        <p:txBody>
          <a:bodyPr>
            <a:spAutoFit/>
          </a:bodyPr>
          <a:lstStyle/>
          <a:p>
            <a:pPr marL="285750" indent="-285750"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marL="285750" indent="-285750"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a:p>
            <a:pPr marL="285750" indent="-285750"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eaLnBrk="1" fontAlgn="auto" hangingPunct="1">
              <a:spcBef>
                <a:spcPts val="0"/>
              </a:spcBef>
              <a:spcAft>
                <a:spcPts val="0"/>
              </a:spcAft>
              <a:defRPr/>
            </a:pPr>
            <a:endParaRPr lang="vi-VN">
              <a:solidFill>
                <a:schemeClr val="bg1"/>
              </a:solidFill>
              <a:latin typeface="+mn-lt"/>
              <a:ea typeface="+mn-ea"/>
            </a:endParaRPr>
          </a:p>
          <a:p>
            <a:pPr marL="285750" indent="-285750"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p:txBody>
      </p:sp>
      <p:sp>
        <p:nvSpPr>
          <p:cNvPr id="14" name="Rectangle 15"/>
          <p:cNvSpPr/>
          <p:nvPr/>
        </p:nvSpPr>
        <p:spPr>
          <a:xfrm>
            <a:off x="10421938" y="2214563"/>
            <a:ext cx="1362075" cy="23066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5" name="Rectangle 16"/>
          <p:cNvSpPr/>
          <p:nvPr/>
        </p:nvSpPr>
        <p:spPr>
          <a:xfrm>
            <a:off x="10447338" y="2352675"/>
            <a:ext cx="1409700" cy="2584450"/>
          </a:xfrm>
          <a:prstGeom prst="rect">
            <a:avLst/>
          </a:prstGeom>
        </p:spPr>
        <p:txBody>
          <a:bodyPr>
            <a:spAutoFit/>
          </a:bodyPr>
          <a:lstStyle/>
          <a:p>
            <a:pPr marL="285750" indent="-285750"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marL="285750" indent="-285750"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a:p>
            <a:pPr marL="285750" indent="-285750"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eaLnBrk="1" fontAlgn="auto" hangingPunct="1">
              <a:spcBef>
                <a:spcPts val="0"/>
              </a:spcBef>
              <a:spcAft>
                <a:spcPts val="0"/>
              </a:spcAft>
              <a:defRPr/>
            </a:pPr>
            <a:endParaRPr lang="vi-VN">
              <a:solidFill>
                <a:schemeClr val="bg1"/>
              </a:solidFill>
              <a:latin typeface="+mn-lt"/>
              <a:ea typeface="+mn-ea"/>
            </a:endParaRPr>
          </a:p>
          <a:p>
            <a:pPr marL="285750" indent="-285750"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p:txBody>
      </p:sp>
      <p:sp>
        <p:nvSpPr>
          <p:cNvPr id="16" name="Rectangle 17"/>
          <p:cNvSpPr/>
          <p:nvPr/>
        </p:nvSpPr>
        <p:spPr>
          <a:xfrm>
            <a:off x="6311900" y="4657725"/>
            <a:ext cx="5472113" cy="52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7" name="Group 33"/>
          <p:cNvGrpSpPr>
            <a:grpSpLocks/>
          </p:cNvGrpSpPr>
          <p:nvPr/>
        </p:nvGrpSpPr>
        <p:grpSpPr bwMode="auto">
          <a:xfrm>
            <a:off x="1055688" y="5143500"/>
            <a:ext cx="576262" cy="574675"/>
            <a:chOff x="1199456" y="5085184"/>
            <a:chExt cx="576064" cy="576064"/>
          </a:xfrm>
        </p:grpSpPr>
        <p:sp>
          <p:nvSpPr>
            <p:cNvPr id="18" name="Oval 27"/>
            <p:cNvSpPr/>
            <p:nvPr/>
          </p:nvSpPr>
          <p:spPr>
            <a:xfrm>
              <a:off x="1199456" y="5085184"/>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9" name="Picture 2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71464" y="5157192"/>
              <a:ext cx="43204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32"/>
          <p:cNvGrpSpPr>
            <a:grpSpLocks/>
          </p:cNvGrpSpPr>
          <p:nvPr/>
        </p:nvGrpSpPr>
        <p:grpSpPr bwMode="auto">
          <a:xfrm>
            <a:off x="8688388" y="5143500"/>
            <a:ext cx="576262" cy="574675"/>
            <a:chOff x="2855640" y="5085184"/>
            <a:chExt cx="576064" cy="576064"/>
          </a:xfrm>
        </p:grpSpPr>
        <p:sp>
          <p:nvSpPr>
            <p:cNvPr id="21" name="Oval 28"/>
            <p:cNvSpPr/>
            <p:nvPr/>
          </p:nvSpPr>
          <p:spPr>
            <a:xfrm>
              <a:off x="2855640" y="5085184"/>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7" name="Picture 2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27648" y="5157192"/>
              <a:ext cx="43204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31"/>
          <p:cNvGrpSpPr>
            <a:grpSpLocks/>
          </p:cNvGrpSpPr>
          <p:nvPr/>
        </p:nvGrpSpPr>
        <p:grpSpPr bwMode="auto">
          <a:xfrm>
            <a:off x="4727575" y="5143500"/>
            <a:ext cx="576263" cy="574675"/>
            <a:chOff x="4627170" y="5013176"/>
            <a:chExt cx="576064" cy="576064"/>
          </a:xfrm>
        </p:grpSpPr>
        <p:sp>
          <p:nvSpPr>
            <p:cNvPr id="24" name="Oval 30"/>
            <p:cNvSpPr/>
            <p:nvPr/>
          </p:nvSpPr>
          <p:spPr>
            <a:xfrm>
              <a:off x="4627170" y="501317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5" name="Picture 2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711245" y="5097251"/>
              <a:ext cx="407913" cy="4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Rectangle 35"/>
          <p:cNvSpPr/>
          <p:nvPr/>
        </p:nvSpPr>
        <p:spPr>
          <a:xfrm>
            <a:off x="1703388" y="5214938"/>
            <a:ext cx="2663825" cy="522287"/>
          </a:xfrm>
          <a:prstGeom prst="rect">
            <a:avLst/>
          </a:prstGeom>
        </p:spPr>
        <p:txBody>
          <a:bodyPr>
            <a:spAutoFit/>
          </a:bodyPr>
          <a:lstStyle/>
          <a:p>
            <a:pPr eaLnBrk="1" fontAlgn="auto" hangingPunct="1">
              <a:spcBef>
                <a:spcPts val="0"/>
              </a:spcBef>
              <a:spcAft>
                <a:spcPts val="0"/>
              </a:spcAft>
              <a:defRPr/>
            </a:pPr>
            <a:r>
              <a:rPr lang="en-US" sz="1400" dirty="0">
                <a:solidFill>
                  <a:schemeClr val="tx1">
                    <a:lumMod val="50000"/>
                    <a:lumOff val="50000"/>
                  </a:schemeClr>
                </a:solidFill>
                <a:latin typeface="+mn-lt"/>
                <a:ea typeface="+mn-ea"/>
              </a:rPr>
              <a:t>Lorem ipsum dolor sit amet, consectetur adipiscing elit. </a:t>
            </a:r>
            <a:endParaRPr lang="vi-VN" sz="1400">
              <a:latin typeface="+mn-lt"/>
              <a:ea typeface="+mn-ea"/>
            </a:endParaRPr>
          </a:p>
        </p:txBody>
      </p:sp>
      <p:sp>
        <p:nvSpPr>
          <p:cNvPr id="27" name="Rectangle 36"/>
          <p:cNvSpPr/>
          <p:nvPr/>
        </p:nvSpPr>
        <p:spPr>
          <a:xfrm>
            <a:off x="5427663" y="5226050"/>
            <a:ext cx="2665412" cy="523875"/>
          </a:xfrm>
          <a:prstGeom prst="rect">
            <a:avLst/>
          </a:prstGeom>
        </p:spPr>
        <p:txBody>
          <a:bodyPr>
            <a:spAutoFit/>
          </a:bodyPr>
          <a:lstStyle/>
          <a:p>
            <a:pPr eaLnBrk="1" fontAlgn="auto" hangingPunct="1">
              <a:spcBef>
                <a:spcPts val="0"/>
              </a:spcBef>
              <a:spcAft>
                <a:spcPts val="0"/>
              </a:spcAft>
              <a:defRPr/>
            </a:pPr>
            <a:r>
              <a:rPr lang="en-US" sz="1400" dirty="0">
                <a:solidFill>
                  <a:schemeClr val="tx1">
                    <a:lumMod val="50000"/>
                    <a:lumOff val="50000"/>
                  </a:schemeClr>
                </a:solidFill>
                <a:latin typeface="+mn-lt"/>
                <a:ea typeface="+mn-ea"/>
              </a:rPr>
              <a:t>Lorem ipsum dolor sit amet, consectetur adipiscing elit. </a:t>
            </a:r>
            <a:endParaRPr lang="vi-VN" sz="1400">
              <a:latin typeface="+mn-lt"/>
              <a:ea typeface="+mn-ea"/>
            </a:endParaRPr>
          </a:p>
        </p:txBody>
      </p:sp>
      <p:sp>
        <p:nvSpPr>
          <p:cNvPr id="28" name="Rectangle 37"/>
          <p:cNvSpPr/>
          <p:nvPr/>
        </p:nvSpPr>
        <p:spPr>
          <a:xfrm>
            <a:off x="9336088" y="5211763"/>
            <a:ext cx="2663825" cy="522287"/>
          </a:xfrm>
          <a:prstGeom prst="rect">
            <a:avLst/>
          </a:prstGeom>
        </p:spPr>
        <p:txBody>
          <a:bodyPr>
            <a:spAutoFit/>
          </a:bodyPr>
          <a:lstStyle/>
          <a:p>
            <a:pPr eaLnBrk="1" fontAlgn="auto" hangingPunct="1">
              <a:spcBef>
                <a:spcPts val="0"/>
              </a:spcBef>
              <a:spcAft>
                <a:spcPts val="0"/>
              </a:spcAft>
              <a:defRPr/>
            </a:pPr>
            <a:r>
              <a:rPr lang="en-US" sz="1400" dirty="0">
                <a:solidFill>
                  <a:schemeClr val="tx1">
                    <a:lumMod val="50000"/>
                    <a:lumOff val="50000"/>
                  </a:schemeClr>
                </a:solidFill>
                <a:latin typeface="+mn-lt"/>
                <a:ea typeface="+mn-ea"/>
              </a:rPr>
              <a:t>Lorem ipsum dolor sit amet, consectetur adipiscing elit. </a:t>
            </a:r>
            <a:endParaRPr lang="vi-VN" sz="1400">
              <a:latin typeface="+mn-lt"/>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par>
                          <p:cTn id="11" fill="hold" nodeType="afterGroup">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par>
                          <p:cTn id="18" fill="hold" nodeType="afterGroup">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500"/>
                            </p:stCondLst>
                            <p:childTnLst>
                              <p:par>
                                <p:cTn id="28" presetID="23" presetClass="entr" presetSubtype="16"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childTnLst>
                                </p:cTn>
                              </p:par>
                            </p:childTnLst>
                          </p:cTn>
                        </p:par>
                        <p:par>
                          <p:cTn id="40" fill="hold" nodeType="afterGroup">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randombar(horizontal)">
                                      <p:cBhvr>
                                        <p:cTn id="43" dur="500"/>
                                        <p:tgtEl>
                                          <p:spTgt spid="26"/>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animBg="1"/>
      <p:bldP spid="15" grpId="0"/>
      <p:bldP spid="16" grpId="0" animBg="1"/>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7411"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2</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Rectangle 43"/>
          <p:cNvSpPr/>
          <p:nvPr/>
        </p:nvSpPr>
        <p:spPr>
          <a:xfrm>
            <a:off x="1560513" y="4672013"/>
            <a:ext cx="3125787" cy="164782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0" name="Rectangle 11"/>
          <p:cNvSpPr/>
          <p:nvPr/>
        </p:nvSpPr>
        <p:spPr>
          <a:xfrm>
            <a:off x="1560513" y="1997075"/>
            <a:ext cx="3125787" cy="175418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1" name="Group 10"/>
          <p:cNvGrpSpPr>
            <a:grpSpLocks/>
          </p:cNvGrpSpPr>
          <p:nvPr/>
        </p:nvGrpSpPr>
        <p:grpSpPr bwMode="auto">
          <a:xfrm>
            <a:off x="1560513" y="4364038"/>
            <a:ext cx="892175" cy="315912"/>
            <a:chOff x="1572805" y="4085530"/>
            <a:chExt cx="891746" cy="316767"/>
          </a:xfrm>
        </p:grpSpPr>
        <p:sp>
          <p:nvSpPr>
            <p:cNvPr id="12" name="Pentagon 42"/>
            <p:cNvSpPr/>
            <p:nvPr/>
          </p:nvSpPr>
          <p:spPr>
            <a:xfrm>
              <a:off x="1687050" y="4085530"/>
              <a:ext cx="77750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200"/>
            </a:p>
          </p:txBody>
        </p:sp>
        <p:grpSp>
          <p:nvGrpSpPr>
            <p:cNvPr id="17449" name="Group 5"/>
            <p:cNvGrpSpPr>
              <a:grpSpLocks/>
            </p:cNvGrpSpPr>
            <p:nvPr/>
          </p:nvGrpSpPr>
          <p:grpSpPr bwMode="auto">
            <a:xfrm>
              <a:off x="1572805" y="4085530"/>
              <a:ext cx="805687" cy="316766"/>
              <a:chOff x="1624260" y="1478227"/>
              <a:chExt cx="855044" cy="357755"/>
            </a:xfrm>
          </p:grpSpPr>
          <p:sp>
            <p:nvSpPr>
              <p:cNvPr id="14" name="Pentagon 6"/>
              <p:cNvSpPr/>
              <p:nvPr/>
            </p:nvSpPr>
            <p:spPr>
              <a:xfrm>
                <a:off x="1654571" y="1478227"/>
                <a:ext cx="825131" cy="357756"/>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200"/>
              </a:p>
            </p:txBody>
          </p:sp>
          <p:sp>
            <p:nvSpPr>
              <p:cNvPr id="15" name="Subtitle 2"/>
              <p:cNvSpPr txBox="1">
                <a:spLocks/>
              </p:cNvSpPr>
              <p:nvPr/>
            </p:nvSpPr>
            <p:spPr>
              <a:xfrm>
                <a:off x="1624260" y="1478227"/>
                <a:ext cx="754405" cy="357756"/>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defRPr/>
                </a:pPr>
                <a:r>
                  <a:rPr lang="en-US" sz="1600" b="1" spc="-150" dirty="0" smtClean="0">
                    <a:solidFill>
                      <a:schemeClr val="bg1"/>
                    </a:solidFill>
                    <a:ea typeface="Franchise" pitchFamily="49" charset="0"/>
                  </a:rPr>
                  <a:t>Male.</a:t>
                </a:r>
                <a:endParaRPr lang="en-US" sz="1200" b="1" spc="-150" dirty="0" smtClean="0">
                  <a:solidFill>
                    <a:schemeClr val="bg1"/>
                  </a:solidFill>
                  <a:latin typeface="Signika Negative" pitchFamily="2" charset="0"/>
                  <a:ea typeface="Franchise" pitchFamily="49" charset="0"/>
                </a:endParaRPr>
              </a:p>
            </p:txBody>
          </p:sp>
        </p:grpSp>
      </p:grpSp>
      <p:sp>
        <p:nvSpPr>
          <p:cNvPr id="16" name="TextBox 12"/>
          <p:cNvSpPr txBox="1"/>
          <p:nvPr/>
        </p:nvSpPr>
        <p:spPr>
          <a:xfrm>
            <a:off x="5880100" y="2046288"/>
            <a:ext cx="1735138" cy="400050"/>
          </a:xfrm>
          <a:prstGeom prst="rect">
            <a:avLst/>
          </a:prstGeom>
          <a:noFill/>
        </p:spPr>
        <p:txBody>
          <a:bodyPr>
            <a:spAutoFit/>
          </a:bodyPr>
          <a:lstStyle/>
          <a:p>
            <a:pPr eaLnBrk="1" fontAlgn="auto" hangingPunct="1">
              <a:spcBef>
                <a:spcPts val="0"/>
              </a:spcBef>
              <a:spcAft>
                <a:spcPts val="0"/>
              </a:spcAft>
              <a:defRPr/>
            </a:pPr>
            <a:r>
              <a:rPr lang="en-US" sz="2000" i="1">
                <a:solidFill>
                  <a:schemeClr val="tx1">
                    <a:lumMod val="65000"/>
                    <a:lumOff val="35000"/>
                  </a:schemeClr>
                </a:solidFill>
                <a:latin typeface="+mj-lt"/>
                <a:ea typeface="+mn-ea"/>
              </a:rPr>
              <a:t>Skills </a:t>
            </a:r>
          </a:p>
        </p:txBody>
      </p:sp>
      <p:sp>
        <p:nvSpPr>
          <p:cNvPr id="17" name="TextBox 13"/>
          <p:cNvSpPr txBox="1"/>
          <p:nvPr/>
        </p:nvSpPr>
        <p:spPr>
          <a:xfrm>
            <a:off x="5880100" y="2446338"/>
            <a:ext cx="1419225" cy="338137"/>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Photoshop </a:t>
            </a:r>
          </a:p>
        </p:txBody>
      </p:sp>
      <p:sp>
        <p:nvSpPr>
          <p:cNvPr id="18" name="TextBox 14"/>
          <p:cNvSpPr txBox="1"/>
          <p:nvPr/>
        </p:nvSpPr>
        <p:spPr>
          <a:xfrm>
            <a:off x="5880100" y="2784475"/>
            <a:ext cx="1419225" cy="338138"/>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Adobe muse</a:t>
            </a:r>
          </a:p>
        </p:txBody>
      </p:sp>
      <p:sp>
        <p:nvSpPr>
          <p:cNvPr id="19" name="TextBox 15"/>
          <p:cNvSpPr txBox="1"/>
          <p:nvPr/>
        </p:nvSpPr>
        <p:spPr>
          <a:xfrm>
            <a:off x="5880100" y="3122613"/>
            <a:ext cx="1419225" cy="338137"/>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Coding</a:t>
            </a:r>
          </a:p>
        </p:txBody>
      </p:sp>
      <p:sp>
        <p:nvSpPr>
          <p:cNvPr id="20" name="TextBox 16"/>
          <p:cNvSpPr txBox="1"/>
          <p:nvPr/>
        </p:nvSpPr>
        <p:spPr>
          <a:xfrm>
            <a:off x="5880100" y="3460750"/>
            <a:ext cx="1419225" cy="339725"/>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Indesign </a:t>
            </a:r>
          </a:p>
        </p:txBody>
      </p:sp>
      <p:sp>
        <p:nvSpPr>
          <p:cNvPr id="21" name="Rounded Rectangle 17"/>
          <p:cNvSpPr/>
          <p:nvPr/>
        </p:nvSpPr>
        <p:spPr>
          <a:xfrm>
            <a:off x="7237413" y="2530475"/>
            <a:ext cx="3581400" cy="163513"/>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ounded Rectangle 18"/>
          <p:cNvSpPr/>
          <p:nvPr/>
        </p:nvSpPr>
        <p:spPr>
          <a:xfrm>
            <a:off x="7237413" y="2530475"/>
            <a:ext cx="2452687" cy="163513"/>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ounded Rectangle 19"/>
          <p:cNvSpPr/>
          <p:nvPr/>
        </p:nvSpPr>
        <p:spPr>
          <a:xfrm>
            <a:off x="7237413" y="3257550"/>
            <a:ext cx="3581400" cy="163513"/>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ounded Rectangle 20"/>
          <p:cNvSpPr/>
          <p:nvPr/>
        </p:nvSpPr>
        <p:spPr>
          <a:xfrm>
            <a:off x="7237413" y="3257550"/>
            <a:ext cx="1433512" cy="163513"/>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ounded Rectangle 21"/>
          <p:cNvSpPr/>
          <p:nvPr/>
        </p:nvSpPr>
        <p:spPr>
          <a:xfrm>
            <a:off x="7237413" y="3587750"/>
            <a:ext cx="3581400" cy="163513"/>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ounded Rectangle 22"/>
          <p:cNvSpPr/>
          <p:nvPr/>
        </p:nvSpPr>
        <p:spPr>
          <a:xfrm>
            <a:off x="7237413" y="3587750"/>
            <a:ext cx="2970212" cy="163513"/>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ounded Rectangle 23"/>
          <p:cNvSpPr/>
          <p:nvPr/>
        </p:nvSpPr>
        <p:spPr>
          <a:xfrm>
            <a:off x="7237413" y="2909888"/>
            <a:ext cx="3581400" cy="163512"/>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ounded Rectangle 24"/>
          <p:cNvSpPr/>
          <p:nvPr/>
        </p:nvSpPr>
        <p:spPr>
          <a:xfrm>
            <a:off x="7237413" y="2909888"/>
            <a:ext cx="2809875" cy="163512"/>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TextBox 26"/>
          <p:cNvSpPr txBox="1"/>
          <p:nvPr/>
        </p:nvSpPr>
        <p:spPr>
          <a:xfrm>
            <a:off x="5880100" y="4565650"/>
            <a:ext cx="1735138" cy="400050"/>
          </a:xfrm>
          <a:prstGeom prst="rect">
            <a:avLst/>
          </a:prstGeom>
          <a:noFill/>
        </p:spPr>
        <p:txBody>
          <a:bodyPr>
            <a:spAutoFit/>
          </a:bodyPr>
          <a:lstStyle/>
          <a:p>
            <a:pPr eaLnBrk="1" fontAlgn="auto" hangingPunct="1">
              <a:spcBef>
                <a:spcPts val="0"/>
              </a:spcBef>
              <a:spcAft>
                <a:spcPts val="0"/>
              </a:spcAft>
              <a:defRPr/>
            </a:pPr>
            <a:r>
              <a:rPr lang="en-US" sz="2000" i="1">
                <a:solidFill>
                  <a:schemeClr val="tx1">
                    <a:lumMod val="65000"/>
                    <a:lumOff val="35000"/>
                  </a:schemeClr>
                </a:solidFill>
                <a:latin typeface="+mj-lt"/>
                <a:ea typeface="+mn-ea"/>
              </a:rPr>
              <a:t>Skills </a:t>
            </a:r>
          </a:p>
        </p:txBody>
      </p:sp>
      <p:sp>
        <p:nvSpPr>
          <p:cNvPr id="30" name="TextBox 27"/>
          <p:cNvSpPr txBox="1"/>
          <p:nvPr/>
        </p:nvSpPr>
        <p:spPr>
          <a:xfrm>
            <a:off x="5880100" y="4965700"/>
            <a:ext cx="1419225" cy="338138"/>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Photoshop </a:t>
            </a:r>
          </a:p>
        </p:txBody>
      </p:sp>
      <p:sp>
        <p:nvSpPr>
          <p:cNvPr id="31" name="TextBox 28"/>
          <p:cNvSpPr txBox="1"/>
          <p:nvPr/>
        </p:nvSpPr>
        <p:spPr>
          <a:xfrm>
            <a:off x="5880100" y="5303838"/>
            <a:ext cx="1419225" cy="339725"/>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Adobe muse</a:t>
            </a:r>
          </a:p>
        </p:txBody>
      </p:sp>
      <p:sp>
        <p:nvSpPr>
          <p:cNvPr id="32" name="TextBox 29"/>
          <p:cNvSpPr txBox="1"/>
          <p:nvPr/>
        </p:nvSpPr>
        <p:spPr>
          <a:xfrm>
            <a:off x="5880100" y="5643563"/>
            <a:ext cx="1419225" cy="338137"/>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Coding</a:t>
            </a:r>
          </a:p>
        </p:txBody>
      </p:sp>
      <p:sp>
        <p:nvSpPr>
          <p:cNvPr id="33" name="TextBox 30"/>
          <p:cNvSpPr txBox="1"/>
          <p:nvPr/>
        </p:nvSpPr>
        <p:spPr>
          <a:xfrm>
            <a:off x="5880100" y="5981700"/>
            <a:ext cx="1419225" cy="338138"/>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Indesign </a:t>
            </a:r>
          </a:p>
        </p:txBody>
      </p:sp>
      <p:sp>
        <p:nvSpPr>
          <p:cNvPr id="34" name="Rounded Rectangle 31"/>
          <p:cNvSpPr/>
          <p:nvPr/>
        </p:nvSpPr>
        <p:spPr>
          <a:xfrm>
            <a:off x="7237413" y="5049838"/>
            <a:ext cx="3581400" cy="163512"/>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Rounded Rectangle 32"/>
          <p:cNvSpPr/>
          <p:nvPr/>
        </p:nvSpPr>
        <p:spPr>
          <a:xfrm>
            <a:off x="7237413" y="5049838"/>
            <a:ext cx="2452687" cy="163512"/>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 name="Rounded Rectangle 33"/>
          <p:cNvSpPr/>
          <p:nvPr/>
        </p:nvSpPr>
        <p:spPr>
          <a:xfrm>
            <a:off x="7237413" y="5778500"/>
            <a:ext cx="3581400" cy="163513"/>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ounded Rectangle 34"/>
          <p:cNvSpPr/>
          <p:nvPr/>
        </p:nvSpPr>
        <p:spPr>
          <a:xfrm>
            <a:off x="7237413" y="5778500"/>
            <a:ext cx="1433512" cy="163513"/>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ounded Rectangle 35"/>
          <p:cNvSpPr/>
          <p:nvPr/>
        </p:nvSpPr>
        <p:spPr>
          <a:xfrm>
            <a:off x="7237413" y="6108700"/>
            <a:ext cx="3581400" cy="163513"/>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ounded Rectangle 36"/>
          <p:cNvSpPr/>
          <p:nvPr/>
        </p:nvSpPr>
        <p:spPr>
          <a:xfrm>
            <a:off x="7237413" y="6108700"/>
            <a:ext cx="2970212" cy="163513"/>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ounded Rectangle 37"/>
          <p:cNvSpPr/>
          <p:nvPr/>
        </p:nvSpPr>
        <p:spPr>
          <a:xfrm>
            <a:off x="7237413" y="5430838"/>
            <a:ext cx="3581400" cy="163512"/>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ounded Rectangle 38"/>
          <p:cNvSpPr/>
          <p:nvPr/>
        </p:nvSpPr>
        <p:spPr>
          <a:xfrm>
            <a:off x="7237413" y="5430838"/>
            <a:ext cx="2809875" cy="163512"/>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2" name="Group 9"/>
          <p:cNvGrpSpPr>
            <a:grpSpLocks/>
          </p:cNvGrpSpPr>
          <p:nvPr/>
        </p:nvGrpSpPr>
        <p:grpSpPr bwMode="auto">
          <a:xfrm>
            <a:off x="1563688" y="1679575"/>
            <a:ext cx="892175" cy="317500"/>
            <a:chOff x="1564145" y="1409888"/>
            <a:chExt cx="891746" cy="316767"/>
          </a:xfrm>
        </p:grpSpPr>
        <p:sp>
          <p:nvSpPr>
            <p:cNvPr id="43" name="Pentagon 50"/>
            <p:cNvSpPr/>
            <p:nvPr/>
          </p:nvSpPr>
          <p:spPr>
            <a:xfrm>
              <a:off x="1678390" y="1409888"/>
              <a:ext cx="77750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200"/>
            </a:p>
          </p:txBody>
        </p:sp>
        <p:grpSp>
          <p:nvGrpSpPr>
            <p:cNvPr id="17445" name="Group 51"/>
            <p:cNvGrpSpPr>
              <a:grpSpLocks/>
            </p:cNvGrpSpPr>
            <p:nvPr/>
          </p:nvGrpSpPr>
          <p:grpSpPr bwMode="auto">
            <a:xfrm>
              <a:off x="1564145" y="1409888"/>
              <a:ext cx="805687" cy="316766"/>
              <a:chOff x="1624260" y="1478227"/>
              <a:chExt cx="855044" cy="357755"/>
            </a:xfrm>
          </p:grpSpPr>
          <p:sp>
            <p:nvSpPr>
              <p:cNvPr id="45" name="Pentagon 52"/>
              <p:cNvSpPr/>
              <p:nvPr/>
            </p:nvSpPr>
            <p:spPr>
              <a:xfrm>
                <a:off x="1654571" y="1478227"/>
                <a:ext cx="825131" cy="357756"/>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200"/>
              </a:p>
            </p:txBody>
          </p:sp>
          <p:sp>
            <p:nvSpPr>
              <p:cNvPr id="46" name="Subtitle 2"/>
              <p:cNvSpPr txBox="1">
                <a:spLocks/>
              </p:cNvSpPr>
              <p:nvPr/>
            </p:nvSpPr>
            <p:spPr>
              <a:xfrm>
                <a:off x="1624260" y="1478227"/>
                <a:ext cx="762825" cy="357756"/>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defRPr/>
                </a:pPr>
                <a:r>
                  <a:rPr lang="en-US" sz="1600" b="1" spc="-150" smtClean="0">
                    <a:solidFill>
                      <a:schemeClr val="bg1"/>
                    </a:solidFill>
                    <a:ea typeface="Franchise" pitchFamily="49" charset="0"/>
                  </a:rPr>
                  <a:t>Female</a:t>
                </a:r>
                <a:r>
                  <a:rPr lang="en-US" sz="1600" b="1" spc="-150" dirty="0" smtClean="0">
                    <a:solidFill>
                      <a:schemeClr val="bg1"/>
                    </a:solidFill>
                    <a:ea typeface="Franchise" pitchFamily="49" charset="0"/>
                  </a:rPr>
                  <a:t>.</a:t>
                </a:r>
                <a:endParaRPr lang="en-US" sz="1200" b="1" spc="-150" dirty="0" smtClean="0">
                  <a:solidFill>
                    <a:schemeClr val="bg1"/>
                  </a:solidFill>
                  <a:latin typeface="Signika Negative" pitchFamily="2" charset="0"/>
                  <a:ea typeface="Franchise" pitchFamily="49" charset="0"/>
                </a:endParaRP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750"/>
                                        <p:tgtEl>
                                          <p:spTgt spid="22"/>
                                        </p:tgtEl>
                                      </p:cBhvr>
                                    </p:animEffect>
                                  </p:childTnLst>
                                </p:cTn>
                              </p:par>
                            </p:childTnLst>
                          </p:cTn>
                        </p:par>
                        <p:par>
                          <p:cTn id="14" fill="hold" nodeType="afterGroup">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750"/>
                                        <p:tgtEl>
                                          <p:spTgt spid="28"/>
                                        </p:tgtEl>
                                      </p:cBhvr>
                                    </p:animEffect>
                                  </p:childTnLst>
                                </p:cTn>
                              </p:par>
                            </p:childTnLst>
                          </p:cTn>
                        </p:par>
                        <p:par>
                          <p:cTn id="18" fill="hold" nodeType="afterGroup">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750"/>
                                        <p:tgtEl>
                                          <p:spTgt spid="24"/>
                                        </p:tgtEl>
                                      </p:cBhvr>
                                    </p:animEffect>
                                  </p:childTnLst>
                                </p:cTn>
                              </p:par>
                            </p:childTnLst>
                          </p:cTn>
                        </p:par>
                        <p:par>
                          <p:cTn id="22" fill="hold" nodeType="afterGroup">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750"/>
                                        <p:tgtEl>
                                          <p:spTgt spid="26"/>
                                        </p:tgtEl>
                                      </p:cBhvr>
                                    </p:animEffect>
                                  </p:childTnLst>
                                </p:cTn>
                              </p:par>
                            </p:childTnLst>
                          </p:cTn>
                        </p:par>
                        <p:par>
                          <p:cTn id="26" fill="hold" nodeType="afterGroup">
                            <p:stCondLst>
                              <p:cond delay="375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750"/>
                                        <p:tgtEl>
                                          <p:spTgt spid="11"/>
                                        </p:tgtEl>
                                      </p:cBhvr>
                                    </p:animEffect>
                                    <p:anim calcmode="lin" valueType="num">
                                      <p:cBhvr>
                                        <p:cTn id="30" dur="750" fill="hold"/>
                                        <p:tgtEl>
                                          <p:spTgt spid="11"/>
                                        </p:tgtEl>
                                        <p:attrNameLst>
                                          <p:attrName>ppt_x</p:attrName>
                                        </p:attrNameLst>
                                      </p:cBhvr>
                                      <p:tavLst>
                                        <p:tav tm="0">
                                          <p:val>
                                            <p:strVal val="#ppt_x"/>
                                          </p:val>
                                        </p:tav>
                                        <p:tav tm="100000">
                                          <p:val>
                                            <p:strVal val="#ppt_x"/>
                                          </p:val>
                                        </p:tav>
                                      </p:tavLst>
                                    </p:anim>
                                    <p:anim calcmode="lin" valueType="num">
                                      <p:cBhvr>
                                        <p:cTn id="31" dur="750" fill="hold"/>
                                        <p:tgtEl>
                                          <p:spTgt spid="11"/>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750"/>
                                        <p:tgtEl>
                                          <p:spTgt spid="35"/>
                                        </p:tgtEl>
                                      </p:cBhvr>
                                    </p:animEffect>
                                  </p:childTnLst>
                                </p:cTn>
                              </p:par>
                            </p:childTnLst>
                          </p:cTn>
                        </p:par>
                        <p:par>
                          <p:cTn id="36" fill="hold" nodeType="afterGroup">
                            <p:stCondLst>
                              <p:cond delay="5250"/>
                            </p:stCondLst>
                            <p:childTnLst>
                              <p:par>
                                <p:cTn id="37" presetID="22" presetClass="entr" presetSubtype="8"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left)">
                                      <p:cBhvr>
                                        <p:cTn id="39" dur="750"/>
                                        <p:tgtEl>
                                          <p:spTgt spid="41"/>
                                        </p:tgtEl>
                                      </p:cBhvr>
                                    </p:animEffect>
                                  </p:childTnLst>
                                </p:cTn>
                              </p:par>
                            </p:childTnLst>
                          </p:cTn>
                        </p:par>
                        <p:par>
                          <p:cTn id="40" fill="hold" nodeType="afterGroup">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750"/>
                                        <p:tgtEl>
                                          <p:spTgt spid="37"/>
                                        </p:tgtEl>
                                      </p:cBhvr>
                                    </p:animEffect>
                                  </p:childTnLst>
                                </p:cTn>
                              </p:par>
                            </p:childTnLst>
                          </p:cTn>
                        </p:par>
                        <p:par>
                          <p:cTn id="44" fill="hold" nodeType="afterGroup">
                            <p:stCondLst>
                              <p:cond delay="6750"/>
                            </p:stCondLst>
                            <p:childTnLst>
                              <p:par>
                                <p:cTn id="45" presetID="22" presetClass="entr" presetSubtype="8"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28" grpId="0" animBg="1"/>
      <p:bldP spid="35" grpId="0" animBg="1"/>
      <p:bldP spid="37" grpId="0" animBg="1"/>
      <p:bldP spid="39" grpId="0" animBg="1"/>
      <p:bldP spid="4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8435"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3</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Plus 20"/>
          <p:cNvSpPr/>
          <p:nvPr/>
        </p:nvSpPr>
        <p:spPr>
          <a:xfrm>
            <a:off x="2538413" y="2933700"/>
            <a:ext cx="746125" cy="744538"/>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0" name="Group 21"/>
          <p:cNvGrpSpPr>
            <a:grpSpLocks/>
          </p:cNvGrpSpPr>
          <p:nvPr/>
        </p:nvGrpSpPr>
        <p:grpSpPr bwMode="auto">
          <a:xfrm>
            <a:off x="6697663" y="2320925"/>
            <a:ext cx="1795462" cy="1798638"/>
            <a:chOff x="3692576" y="1742634"/>
            <a:chExt cx="2790379" cy="2796023"/>
          </a:xfrm>
        </p:grpSpPr>
        <p:grpSp>
          <p:nvGrpSpPr>
            <p:cNvPr id="18497" name="组合 79"/>
            <p:cNvGrpSpPr>
              <a:grpSpLocks/>
            </p:cNvGrpSpPr>
            <p:nvPr/>
          </p:nvGrpSpPr>
          <p:grpSpPr bwMode="auto">
            <a:xfrm>
              <a:off x="3692576" y="1742634"/>
              <a:ext cx="2790379" cy="2796023"/>
              <a:chOff x="6379729" y="2488774"/>
              <a:chExt cx="2513016" cy="2513016"/>
            </a:xfrm>
          </p:grpSpPr>
          <p:sp>
            <p:nvSpPr>
              <p:cNvPr id="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2" name="椭圆 80"/>
            <p:cNvSpPr/>
            <p:nvPr/>
          </p:nvSpPr>
          <p:spPr bwMode="auto">
            <a:xfrm>
              <a:off x="4079531" y="2130365"/>
              <a:ext cx="2016472" cy="2020557"/>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5" name="Equal 27"/>
          <p:cNvSpPr/>
          <p:nvPr/>
        </p:nvSpPr>
        <p:spPr>
          <a:xfrm>
            <a:off x="8875713" y="2946400"/>
            <a:ext cx="814387" cy="814388"/>
          </a:xfrm>
          <a:prstGeom prst="mathEqual">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grpSp>
        <p:nvGrpSpPr>
          <p:cNvPr id="16" name="Group 28"/>
          <p:cNvGrpSpPr>
            <a:grpSpLocks/>
          </p:cNvGrpSpPr>
          <p:nvPr/>
        </p:nvGrpSpPr>
        <p:grpSpPr bwMode="auto">
          <a:xfrm>
            <a:off x="9917113" y="2276475"/>
            <a:ext cx="1795462" cy="1800225"/>
            <a:chOff x="3692576" y="1742634"/>
            <a:chExt cx="2790379" cy="2796023"/>
          </a:xfrm>
        </p:grpSpPr>
        <p:grpSp>
          <p:nvGrpSpPr>
            <p:cNvPr id="18489" name="组合 79"/>
            <p:cNvGrpSpPr>
              <a:grpSpLocks/>
            </p:cNvGrpSpPr>
            <p:nvPr/>
          </p:nvGrpSpPr>
          <p:grpSpPr bwMode="auto">
            <a:xfrm>
              <a:off x="3692576" y="1742634"/>
              <a:ext cx="2790379" cy="2796023"/>
              <a:chOff x="6379729" y="2488774"/>
              <a:chExt cx="2513016" cy="2513016"/>
            </a:xfrm>
          </p:grpSpPr>
          <p:sp>
            <p:nvSpPr>
              <p:cNvPr id="19"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8" name="椭圆 80"/>
            <p:cNvSpPr/>
            <p:nvPr/>
          </p:nvSpPr>
          <p:spPr bwMode="auto">
            <a:xfrm>
              <a:off x="4079531" y="2130365"/>
              <a:ext cx="2016472" cy="2020557"/>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1" name="Pictur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83850" y="2730500"/>
            <a:ext cx="661988"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62813" y="2789238"/>
            <a:ext cx="6635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14"/>
          <p:cNvGrpSpPr>
            <a:grpSpLocks/>
          </p:cNvGrpSpPr>
          <p:nvPr/>
        </p:nvGrpSpPr>
        <p:grpSpPr bwMode="auto">
          <a:xfrm>
            <a:off x="525463" y="2314575"/>
            <a:ext cx="1795462" cy="1798638"/>
            <a:chOff x="3692576" y="1742634"/>
            <a:chExt cx="2790379" cy="2796023"/>
          </a:xfrm>
        </p:grpSpPr>
        <p:grpSp>
          <p:nvGrpSpPr>
            <p:cNvPr id="18481" name="组合 79"/>
            <p:cNvGrpSpPr>
              <a:grpSpLocks/>
            </p:cNvGrpSpPr>
            <p:nvPr/>
          </p:nvGrpSpPr>
          <p:grpSpPr bwMode="auto">
            <a:xfrm>
              <a:off x="3692576" y="1742634"/>
              <a:ext cx="2790379" cy="2796023"/>
              <a:chOff x="6379729" y="2488774"/>
              <a:chExt cx="2513016" cy="2513016"/>
            </a:xfrm>
          </p:grpSpPr>
          <p:sp>
            <p:nvSpPr>
              <p:cNvPr id="2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5" name="椭圆 80"/>
            <p:cNvSpPr/>
            <p:nvPr/>
          </p:nvSpPr>
          <p:spPr bwMode="auto">
            <a:xfrm>
              <a:off x="4079531" y="2136608"/>
              <a:ext cx="2016472" cy="2020557"/>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8"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200" y="2730500"/>
            <a:ext cx="661988"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3"/>
          <p:cNvSpPr txBox="1">
            <a:spLocks noChangeArrowheads="1"/>
          </p:cNvSpPr>
          <p:nvPr/>
        </p:nvSpPr>
        <p:spPr bwMode="auto">
          <a:xfrm>
            <a:off x="1000125" y="3336925"/>
            <a:ext cx="1187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400">
                <a:solidFill>
                  <a:schemeClr val="bg1"/>
                </a:solidFill>
                <a:cs typeface="Arial" pitchFamily="34" charset="0"/>
              </a:rPr>
              <a:t>Facebook</a:t>
            </a:r>
            <a:endParaRPr lang="vi-VN" altLang="zh-CN" sz="1400">
              <a:solidFill>
                <a:schemeClr val="bg1"/>
              </a:solidFill>
              <a:cs typeface="Arial" pitchFamily="34" charset="0"/>
            </a:endParaRPr>
          </a:p>
        </p:txBody>
      </p:sp>
      <p:grpSp>
        <p:nvGrpSpPr>
          <p:cNvPr id="30" name="Group 4"/>
          <p:cNvGrpSpPr>
            <a:grpSpLocks/>
          </p:cNvGrpSpPr>
          <p:nvPr/>
        </p:nvGrpSpPr>
        <p:grpSpPr bwMode="auto">
          <a:xfrm>
            <a:off x="3582988" y="2300288"/>
            <a:ext cx="1797050" cy="1800225"/>
            <a:chOff x="3692576" y="1742634"/>
            <a:chExt cx="2790379" cy="2796023"/>
          </a:xfrm>
        </p:grpSpPr>
        <p:grpSp>
          <p:nvGrpSpPr>
            <p:cNvPr id="18473" name="组合 79"/>
            <p:cNvGrpSpPr>
              <a:grpSpLocks/>
            </p:cNvGrpSpPr>
            <p:nvPr/>
          </p:nvGrpSpPr>
          <p:grpSpPr bwMode="auto">
            <a:xfrm>
              <a:off x="3692576" y="1742634"/>
              <a:ext cx="2790379" cy="2796023"/>
              <a:chOff x="6379729" y="2488774"/>
              <a:chExt cx="2513016" cy="2513016"/>
            </a:xfrm>
          </p:grpSpPr>
          <p:sp>
            <p:nvSpPr>
              <p:cNvPr id="3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2" name="椭圆 80"/>
            <p:cNvSpPr/>
            <p:nvPr/>
          </p:nvSpPr>
          <p:spPr bwMode="auto">
            <a:xfrm>
              <a:off x="4092501" y="2130365"/>
              <a:ext cx="2016472" cy="2020557"/>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35" name="Picture 1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62425" y="2730500"/>
            <a:ext cx="663575"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3"/>
          <p:cNvSpPr txBox="1">
            <a:spLocks noChangeArrowheads="1"/>
          </p:cNvSpPr>
          <p:nvPr/>
        </p:nvSpPr>
        <p:spPr bwMode="auto">
          <a:xfrm>
            <a:off x="4135438" y="3336925"/>
            <a:ext cx="828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400">
                <a:solidFill>
                  <a:schemeClr val="bg1"/>
                </a:solidFill>
                <a:cs typeface="Arial" pitchFamily="34" charset="0"/>
              </a:rPr>
              <a:t>Skype</a:t>
            </a:r>
            <a:endParaRPr lang="vi-VN" altLang="zh-CN" sz="1400">
              <a:solidFill>
                <a:schemeClr val="bg1"/>
              </a:solidFill>
              <a:cs typeface="Arial" pitchFamily="34" charset="0"/>
            </a:endParaRPr>
          </a:p>
        </p:txBody>
      </p:sp>
      <p:sp>
        <p:nvSpPr>
          <p:cNvPr id="37" name="TextBox 34"/>
          <p:cNvSpPr txBox="1">
            <a:spLocks noChangeArrowheads="1"/>
          </p:cNvSpPr>
          <p:nvPr/>
        </p:nvSpPr>
        <p:spPr bwMode="auto">
          <a:xfrm>
            <a:off x="7178675" y="3336925"/>
            <a:ext cx="1135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400">
                <a:solidFill>
                  <a:schemeClr val="bg1"/>
                </a:solidFill>
                <a:cs typeface="Arial" pitchFamily="34" charset="0"/>
              </a:rPr>
              <a:t>Pinterest</a:t>
            </a:r>
            <a:endParaRPr lang="vi-VN" altLang="zh-CN" sz="1400">
              <a:solidFill>
                <a:schemeClr val="bg1"/>
              </a:solidFill>
              <a:cs typeface="Arial" pitchFamily="34" charset="0"/>
            </a:endParaRPr>
          </a:p>
        </p:txBody>
      </p:sp>
      <p:sp>
        <p:nvSpPr>
          <p:cNvPr id="38" name="TextBox 35"/>
          <p:cNvSpPr txBox="1">
            <a:spLocks noChangeArrowheads="1"/>
          </p:cNvSpPr>
          <p:nvPr/>
        </p:nvSpPr>
        <p:spPr bwMode="auto">
          <a:xfrm>
            <a:off x="10409238" y="3336925"/>
            <a:ext cx="100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400">
                <a:solidFill>
                  <a:schemeClr val="bg1"/>
                </a:solidFill>
                <a:cs typeface="Arial" pitchFamily="34" charset="0"/>
              </a:rPr>
              <a:t>Success</a:t>
            </a:r>
            <a:endParaRPr lang="vi-VN" altLang="zh-CN" sz="1400">
              <a:solidFill>
                <a:schemeClr val="bg1"/>
              </a:solidFill>
              <a:cs typeface="Arial" pitchFamily="34" charset="0"/>
            </a:endParaRPr>
          </a:p>
        </p:txBody>
      </p:sp>
      <p:sp>
        <p:nvSpPr>
          <p:cNvPr id="39" name="Plus 36"/>
          <p:cNvSpPr/>
          <p:nvPr/>
        </p:nvSpPr>
        <p:spPr>
          <a:xfrm>
            <a:off x="5719763" y="2933700"/>
            <a:ext cx="746125" cy="744538"/>
          </a:xfrm>
          <a:prstGeom prst="mathPl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40" name="Group 37"/>
          <p:cNvGrpSpPr>
            <a:grpSpLocks/>
          </p:cNvGrpSpPr>
          <p:nvPr/>
        </p:nvGrpSpPr>
        <p:grpSpPr bwMode="auto">
          <a:xfrm>
            <a:off x="395288" y="4232275"/>
            <a:ext cx="1973262" cy="1406525"/>
            <a:chOff x="715220" y="2812811"/>
            <a:chExt cx="1480516" cy="1055083"/>
          </a:xfrm>
        </p:grpSpPr>
        <p:sp>
          <p:nvSpPr>
            <p:cNvPr id="41" name="Content Placeholder 2"/>
            <p:cNvSpPr txBox="1">
              <a:spLocks/>
            </p:cNvSpPr>
            <p:nvPr/>
          </p:nvSpPr>
          <p:spPr>
            <a:xfrm>
              <a:off x="77001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200" dirty="0">
                  <a:solidFill>
                    <a:schemeClr val="tx1">
                      <a:lumMod val="50000"/>
                      <a:lumOff val="50000"/>
                    </a:schemeClr>
                  </a:solidFill>
                </a:rPr>
                <a:t>Lorem ipsum dolor sit amet, consectetur adipiscing.</a:t>
              </a:r>
            </a:p>
          </p:txBody>
        </p:sp>
        <p:grpSp>
          <p:nvGrpSpPr>
            <p:cNvPr id="18470" name="Group 39"/>
            <p:cNvGrpSpPr>
              <a:grpSpLocks/>
            </p:cNvGrpSpPr>
            <p:nvPr/>
          </p:nvGrpSpPr>
          <p:grpSpPr bwMode="auto">
            <a:xfrm>
              <a:off x="715220" y="2812811"/>
              <a:ext cx="1480516" cy="623035"/>
              <a:chOff x="2343409" y="3651870"/>
              <a:chExt cx="1480516" cy="623035"/>
            </a:xfrm>
          </p:grpSpPr>
          <p:sp>
            <p:nvSpPr>
              <p:cNvPr id="18471" name="Content Placeholder 2"/>
              <p:cNvSpPr txBox="1">
                <a:spLocks/>
              </p:cNvSpPr>
              <p:nvPr/>
            </p:nvSpPr>
            <p:spPr bwMode="auto">
              <a:xfrm>
                <a:off x="2399260" y="3651870"/>
                <a:ext cx="1368815" cy="4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spcBef>
                    <a:spcPct val="20000"/>
                  </a:spcBef>
                  <a:buFont typeface="Arial" pitchFamily="34" charset="0"/>
                  <a:buNone/>
                </a:pPr>
                <a:r>
                  <a:rPr lang="en-US" altLang="zh-CN" sz="2800">
                    <a:solidFill>
                      <a:schemeClr val="accent1"/>
                    </a:solidFill>
                  </a:rPr>
                  <a:t>$86,779</a:t>
                </a:r>
              </a:p>
            </p:txBody>
          </p:sp>
          <p:sp>
            <p:nvSpPr>
              <p:cNvPr id="44"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tx1">
                        <a:lumMod val="50000"/>
                        <a:lumOff val="50000"/>
                      </a:schemeClr>
                    </a:solidFill>
                  </a:rPr>
                  <a:t>Value</a:t>
                </a:r>
              </a:p>
            </p:txBody>
          </p:sp>
        </p:grpSp>
      </p:grpSp>
      <p:grpSp>
        <p:nvGrpSpPr>
          <p:cNvPr id="45" name="Group 42"/>
          <p:cNvGrpSpPr>
            <a:grpSpLocks/>
          </p:cNvGrpSpPr>
          <p:nvPr/>
        </p:nvGrpSpPr>
        <p:grpSpPr bwMode="auto">
          <a:xfrm>
            <a:off x="3505200" y="4232275"/>
            <a:ext cx="1973263" cy="1406525"/>
            <a:chOff x="2781420" y="2812811"/>
            <a:chExt cx="1480516" cy="1055083"/>
          </a:xfrm>
        </p:grpSpPr>
        <p:sp>
          <p:nvSpPr>
            <p:cNvPr id="46" name="Content Placeholder 2"/>
            <p:cNvSpPr txBox="1">
              <a:spLocks/>
            </p:cNvSpPr>
            <p:nvPr/>
          </p:nvSpPr>
          <p:spPr>
            <a:xfrm>
              <a:off x="283621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200" dirty="0">
                  <a:solidFill>
                    <a:schemeClr val="tx1">
                      <a:lumMod val="50000"/>
                      <a:lumOff val="50000"/>
                    </a:schemeClr>
                  </a:solidFill>
                </a:rPr>
                <a:t>Lorem ipsum dolor sit amet, consectetur adipiscing.</a:t>
              </a:r>
            </a:p>
          </p:txBody>
        </p:sp>
        <p:grpSp>
          <p:nvGrpSpPr>
            <p:cNvPr id="18466" name="Group 44"/>
            <p:cNvGrpSpPr>
              <a:grpSpLocks/>
            </p:cNvGrpSpPr>
            <p:nvPr/>
          </p:nvGrpSpPr>
          <p:grpSpPr bwMode="auto">
            <a:xfrm>
              <a:off x="2781420" y="2812811"/>
              <a:ext cx="1480516" cy="623035"/>
              <a:chOff x="2343409" y="3651870"/>
              <a:chExt cx="1480516" cy="623035"/>
            </a:xfrm>
          </p:grpSpPr>
          <p:sp>
            <p:nvSpPr>
              <p:cNvPr id="18467" name="Content Placeholder 2"/>
              <p:cNvSpPr txBox="1">
                <a:spLocks/>
              </p:cNvSpPr>
              <p:nvPr/>
            </p:nvSpPr>
            <p:spPr bwMode="auto">
              <a:xfrm>
                <a:off x="2399260" y="3651870"/>
                <a:ext cx="1368815" cy="4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spcBef>
                    <a:spcPct val="20000"/>
                  </a:spcBef>
                  <a:buFont typeface="Arial" pitchFamily="34" charset="0"/>
                  <a:buNone/>
                </a:pPr>
                <a:r>
                  <a:rPr lang="en-US" altLang="zh-CN" sz="2800">
                    <a:solidFill>
                      <a:schemeClr val="accent2"/>
                    </a:solidFill>
                  </a:rPr>
                  <a:t>$66,666</a:t>
                </a:r>
              </a:p>
            </p:txBody>
          </p:sp>
          <p:sp>
            <p:nvSpPr>
              <p:cNvPr id="49"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tx1">
                        <a:lumMod val="50000"/>
                        <a:lumOff val="50000"/>
                      </a:schemeClr>
                    </a:solidFill>
                  </a:rPr>
                  <a:t>Value</a:t>
                </a:r>
              </a:p>
            </p:txBody>
          </p:sp>
        </p:grpSp>
      </p:grpSp>
      <p:grpSp>
        <p:nvGrpSpPr>
          <p:cNvPr id="50" name="Group 47"/>
          <p:cNvGrpSpPr>
            <a:grpSpLocks/>
          </p:cNvGrpSpPr>
          <p:nvPr/>
        </p:nvGrpSpPr>
        <p:grpSpPr bwMode="auto">
          <a:xfrm>
            <a:off x="6602413" y="4232275"/>
            <a:ext cx="1974850" cy="1406525"/>
            <a:chOff x="4874662" y="2812811"/>
            <a:chExt cx="1480516" cy="1055083"/>
          </a:xfrm>
        </p:grpSpPr>
        <p:sp>
          <p:nvSpPr>
            <p:cNvPr id="51" name="Content Placeholder 2"/>
            <p:cNvSpPr txBox="1">
              <a:spLocks/>
            </p:cNvSpPr>
            <p:nvPr/>
          </p:nvSpPr>
          <p:spPr>
            <a:xfrm>
              <a:off x="4929408" y="3316536"/>
              <a:ext cx="1371024"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200" dirty="0">
                  <a:solidFill>
                    <a:schemeClr val="tx1">
                      <a:lumMod val="50000"/>
                      <a:lumOff val="50000"/>
                    </a:schemeClr>
                  </a:solidFill>
                </a:rPr>
                <a:t>Lorem ipsum dolor sit amet, consectetur adipiscing.</a:t>
              </a:r>
            </a:p>
          </p:txBody>
        </p:sp>
        <p:grpSp>
          <p:nvGrpSpPr>
            <p:cNvPr id="18462" name="Group 49"/>
            <p:cNvGrpSpPr>
              <a:grpSpLocks/>
            </p:cNvGrpSpPr>
            <p:nvPr/>
          </p:nvGrpSpPr>
          <p:grpSpPr bwMode="auto">
            <a:xfrm>
              <a:off x="4874662" y="2812811"/>
              <a:ext cx="1480516" cy="623035"/>
              <a:chOff x="2343409" y="3651870"/>
              <a:chExt cx="1480516" cy="623035"/>
            </a:xfrm>
          </p:grpSpPr>
          <p:sp>
            <p:nvSpPr>
              <p:cNvPr id="53" name="Content Placeholder 2"/>
              <p:cNvSpPr txBox="1">
                <a:spLocks/>
              </p:cNvSpPr>
              <p:nvPr/>
            </p:nvSpPr>
            <p:spPr>
              <a:xfrm>
                <a:off x="2399345" y="3651870"/>
                <a:ext cx="1368644" cy="45847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2800" smtClean="0">
                    <a:solidFill>
                      <a:schemeClr val="accent3"/>
                    </a:solidFill>
                  </a:rPr>
                  <a:t>$79,779</a:t>
                </a:r>
                <a:endParaRPr lang="en-US" sz="2800" dirty="0">
                  <a:solidFill>
                    <a:schemeClr val="accent3"/>
                  </a:solidFill>
                </a:endParaRPr>
              </a:p>
            </p:txBody>
          </p:sp>
          <p:sp>
            <p:nvSpPr>
              <p:cNvPr id="54"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tx1">
                        <a:lumMod val="50000"/>
                        <a:lumOff val="50000"/>
                      </a:schemeClr>
                    </a:solidFill>
                  </a:rPr>
                  <a:t>Value</a:t>
                </a:r>
              </a:p>
            </p:txBody>
          </p:sp>
        </p:grpSp>
      </p:grpSp>
      <p:grpSp>
        <p:nvGrpSpPr>
          <p:cNvPr id="55" name="Group 52"/>
          <p:cNvGrpSpPr>
            <a:grpSpLocks/>
          </p:cNvGrpSpPr>
          <p:nvPr/>
        </p:nvGrpSpPr>
        <p:grpSpPr bwMode="auto">
          <a:xfrm>
            <a:off x="9836150" y="4232275"/>
            <a:ext cx="1973263" cy="1406525"/>
            <a:chOff x="6928550" y="2812811"/>
            <a:chExt cx="1480516" cy="1055083"/>
          </a:xfrm>
        </p:grpSpPr>
        <p:sp>
          <p:nvSpPr>
            <p:cNvPr id="56" name="Content Placeholder 2"/>
            <p:cNvSpPr txBox="1">
              <a:spLocks/>
            </p:cNvSpPr>
            <p:nvPr/>
          </p:nvSpPr>
          <p:spPr>
            <a:xfrm>
              <a:off x="698334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200" dirty="0">
                  <a:solidFill>
                    <a:schemeClr val="tx1">
                      <a:lumMod val="50000"/>
                      <a:lumOff val="50000"/>
                    </a:schemeClr>
                  </a:solidFill>
                </a:rPr>
                <a:t>Lorem ipsum dolor sit amet, consectetur adipiscing.</a:t>
              </a:r>
            </a:p>
          </p:txBody>
        </p:sp>
        <p:grpSp>
          <p:nvGrpSpPr>
            <p:cNvPr id="18458" name="Group 54"/>
            <p:cNvGrpSpPr>
              <a:grpSpLocks/>
            </p:cNvGrpSpPr>
            <p:nvPr/>
          </p:nvGrpSpPr>
          <p:grpSpPr bwMode="auto">
            <a:xfrm>
              <a:off x="6928550" y="2812811"/>
              <a:ext cx="1480516" cy="623035"/>
              <a:chOff x="2343409" y="3651870"/>
              <a:chExt cx="1480516" cy="623035"/>
            </a:xfrm>
          </p:grpSpPr>
          <p:sp>
            <p:nvSpPr>
              <p:cNvPr id="58" name="Content Placeholder 2"/>
              <p:cNvSpPr txBox="1">
                <a:spLocks/>
              </p:cNvSpPr>
              <p:nvPr/>
            </p:nvSpPr>
            <p:spPr>
              <a:xfrm>
                <a:off x="2399390" y="3651870"/>
                <a:ext cx="1368553" cy="45847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2800" dirty="0">
                    <a:solidFill>
                      <a:schemeClr val="accent4"/>
                    </a:solidFill>
                  </a:rPr>
                  <a:t>$100,000</a:t>
                </a:r>
              </a:p>
            </p:txBody>
          </p:sp>
          <p:sp>
            <p:nvSpPr>
              <p:cNvPr id="59"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tx1">
                        <a:lumMod val="50000"/>
                        <a:lumOff val="50000"/>
                      </a:schemeClr>
                    </a:solidFill>
                  </a:rPr>
                  <a:t>Total</a:t>
                </a: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par>
                                <p:cTn id="11" presetID="3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1000" fill="hold"/>
                                        <p:tgtEl>
                                          <p:spTgt spid="28"/>
                                        </p:tgtEl>
                                        <p:attrNameLst>
                                          <p:attrName>ppt_w</p:attrName>
                                        </p:attrNameLst>
                                      </p:cBhvr>
                                      <p:tavLst>
                                        <p:tav tm="0">
                                          <p:val>
                                            <p:fltVal val="0"/>
                                          </p:val>
                                        </p:tav>
                                        <p:tav tm="100000">
                                          <p:val>
                                            <p:strVal val="#ppt_w"/>
                                          </p:val>
                                        </p:tav>
                                      </p:tavLst>
                                    </p:anim>
                                    <p:anim calcmode="lin" valueType="num">
                                      <p:cBhvr>
                                        <p:cTn id="14" dur="1000" fill="hold"/>
                                        <p:tgtEl>
                                          <p:spTgt spid="28"/>
                                        </p:tgtEl>
                                        <p:attrNameLst>
                                          <p:attrName>ppt_h</p:attrName>
                                        </p:attrNameLst>
                                      </p:cBhvr>
                                      <p:tavLst>
                                        <p:tav tm="0">
                                          <p:val>
                                            <p:fltVal val="0"/>
                                          </p:val>
                                        </p:tav>
                                        <p:tav tm="100000">
                                          <p:val>
                                            <p:strVal val="#ppt_h"/>
                                          </p:val>
                                        </p:tav>
                                      </p:tavLst>
                                    </p:anim>
                                    <p:anim calcmode="lin" valueType="num">
                                      <p:cBhvr>
                                        <p:cTn id="15" dur="1000" fill="hold"/>
                                        <p:tgtEl>
                                          <p:spTgt spid="28"/>
                                        </p:tgtEl>
                                        <p:attrNameLst>
                                          <p:attrName>style.rotation</p:attrName>
                                        </p:attrNameLst>
                                      </p:cBhvr>
                                      <p:tavLst>
                                        <p:tav tm="0">
                                          <p:val>
                                            <p:fltVal val="90"/>
                                          </p:val>
                                        </p:tav>
                                        <p:tav tm="100000">
                                          <p:val>
                                            <p:fltVal val="0"/>
                                          </p:val>
                                        </p:tav>
                                      </p:tavLst>
                                    </p:anim>
                                    <p:animEffect transition="in" filter="fade">
                                      <p:cBhvr>
                                        <p:cTn id="16" dur="1000"/>
                                        <p:tgtEl>
                                          <p:spTgt spid="2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1000" fill="hold"/>
                                        <p:tgtEl>
                                          <p:spTgt spid="29"/>
                                        </p:tgtEl>
                                        <p:attrNameLst>
                                          <p:attrName>ppt_w</p:attrName>
                                        </p:attrNameLst>
                                      </p:cBhvr>
                                      <p:tavLst>
                                        <p:tav tm="0">
                                          <p:val>
                                            <p:fltVal val="0"/>
                                          </p:val>
                                        </p:tav>
                                        <p:tav tm="100000">
                                          <p:val>
                                            <p:strVal val="#ppt_w"/>
                                          </p:val>
                                        </p:tav>
                                      </p:tavLst>
                                    </p:anim>
                                    <p:anim calcmode="lin" valueType="num">
                                      <p:cBhvr>
                                        <p:cTn id="20" dur="1000" fill="hold"/>
                                        <p:tgtEl>
                                          <p:spTgt spid="29"/>
                                        </p:tgtEl>
                                        <p:attrNameLst>
                                          <p:attrName>ppt_h</p:attrName>
                                        </p:attrNameLst>
                                      </p:cBhvr>
                                      <p:tavLst>
                                        <p:tav tm="0">
                                          <p:val>
                                            <p:fltVal val="0"/>
                                          </p:val>
                                        </p:tav>
                                        <p:tav tm="100000">
                                          <p:val>
                                            <p:strVal val="#ppt_h"/>
                                          </p:val>
                                        </p:tav>
                                      </p:tavLst>
                                    </p:anim>
                                    <p:anim calcmode="lin" valueType="num">
                                      <p:cBhvr>
                                        <p:cTn id="21" dur="1000" fill="hold"/>
                                        <p:tgtEl>
                                          <p:spTgt spid="29"/>
                                        </p:tgtEl>
                                        <p:attrNameLst>
                                          <p:attrName>style.rotation</p:attrName>
                                        </p:attrNameLst>
                                      </p:cBhvr>
                                      <p:tavLst>
                                        <p:tav tm="0">
                                          <p:val>
                                            <p:fltVal val="90"/>
                                          </p:val>
                                        </p:tav>
                                        <p:tav tm="100000">
                                          <p:val>
                                            <p:fltVal val="0"/>
                                          </p:val>
                                        </p:tav>
                                      </p:tavLst>
                                    </p:anim>
                                    <p:animEffect transition="in" filter="fade">
                                      <p:cBhvr>
                                        <p:cTn id="22" dur="1000"/>
                                        <p:tgtEl>
                                          <p:spTgt spid="29"/>
                                        </p:tgtEl>
                                      </p:cBhvr>
                                    </p:animEffect>
                                  </p:childTnLst>
                                </p:cTn>
                              </p:par>
                            </p:childTnLst>
                          </p:cTn>
                        </p:par>
                        <p:par>
                          <p:cTn id="23" fill="hold" nodeType="afterGroup">
                            <p:stCondLst>
                              <p:cond delay="1000"/>
                            </p:stCondLst>
                            <p:childTnLst>
                              <p:par>
                                <p:cTn id="24" presetID="14" presetClass="entr" presetSubtype="1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randombar(horizontal)">
                                      <p:cBhvr>
                                        <p:cTn id="26" dur="500"/>
                                        <p:tgtEl>
                                          <p:spTgt spid="9"/>
                                        </p:tgtEl>
                                      </p:cBhvr>
                                    </p:animEffect>
                                  </p:childTnLst>
                                </p:cTn>
                              </p:par>
                            </p:childTnLst>
                          </p:cTn>
                        </p:par>
                        <p:par>
                          <p:cTn id="27" fill="hold" nodeType="afterGroup">
                            <p:stCondLst>
                              <p:cond delay="1500"/>
                            </p:stCondLst>
                            <p:childTnLst>
                              <p:par>
                                <p:cTn id="28" presetID="31" presetClass="entr" presetSubtype="0"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p:cTn id="30" dur="1000" fill="hold"/>
                                        <p:tgtEl>
                                          <p:spTgt spid="30"/>
                                        </p:tgtEl>
                                        <p:attrNameLst>
                                          <p:attrName>ppt_w</p:attrName>
                                        </p:attrNameLst>
                                      </p:cBhvr>
                                      <p:tavLst>
                                        <p:tav tm="0">
                                          <p:val>
                                            <p:fltVal val="0"/>
                                          </p:val>
                                        </p:tav>
                                        <p:tav tm="100000">
                                          <p:val>
                                            <p:strVal val="#ppt_w"/>
                                          </p:val>
                                        </p:tav>
                                      </p:tavLst>
                                    </p:anim>
                                    <p:anim calcmode="lin" valueType="num">
                                      <p:cBhvr>
                                        <p:cTn id="31" dur="1000" fill="hold"/>
                                        <p:tgtEl>
                                          <p:spTgt spid="30"/>
                                        </p:tgtEl>
                                        <p:attrNameLst>
                                          <p:attrName>ppt_h</p:attrName>
                                        </p:attrNameLst>
                                      </p:cBhvr>
                                      <p:tavLst>
                                        <p:tav tm="0">
                                          <p:val>
                                            <p:fltVal val="0"/>
                                          </p:val>
                                        </p:tav>
                                        <p:tav tm="100000">
                                          <p:val>
                                            <p:strVal val="#ppt_h"/>
                                          </p:val>
                                        </p:tav>
                                      </p:tavLst>
                                    </p:anim>
                                    <p:anim calcmode="lin" valueType="num">
                                      <p:cBhvr>
                                        <p:cTn id="32" dur="1000" fill="hold"/>
                                        <p:tgtEl>
                                          <p:spTgt spid="30"/>
                                        </p:tgtEl>
                                        <p:attrNameLst>
                                          <p:attrName>style.rotation</p:attrName>
                                        </p:attrNameLst>
                                      </p:cBhvr>
                                      <p:tavLst>
                                        <p:tav tm="0">
                                          <p:val>
                                            <p:fltVal val="90"/>
                                          </p:val>
                                        </p:tav>
                                        <p:tav tm="100000">
                                          <p:val>
                                            <p:fltVal val="0"/>
                                          </p:val>
                                        </p:tav>
                                      </p:tavLst>
                                    </p:anim>
                                    <p:animEffect transition="in" filter="fade">
                                      <p:cBhvr>
                                        <p:cTn id="33" dur="1000"/>
                                        <p:tgtEl>
                                          <p:spTgt spid="30"/>
                                        </p:tgtEl>
                                      </p:cBhvr>
                                    </p:animEffect>
                                  </p:childTnLst>
                                </p:cTn>
                              </p:par>
                              <p:par>
                                <p:cTn id="34" presetID="31" presetClass="entr" presetSubtype="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1000" fill="hold"/>
                                        <p:tgtEl>
                                          <p:spTgt spid="35"/>
                                        </p:tgtEl>
                                        <p:attrNameLst>
                                          <p:attrName>ppt_w</p:attrName>
                                        </p:attrNameLst>
                                      </p:cBhvr>
                                      <p:tavLst>
                                        <p:tav tm="0">
                                          <p:val>
                                            <p:fltVal val="0"/>
                                          </p:val>
                                        </p:tav>
                                        <p:tav tm="100000">
                                          <p:val>
                                            <p:strVal val="#ppt_w"/>
                                          </p:val>
                                        </p:tav>
                                      </p:tavLst>
                                    </p:anim>
                                    <p:anim calcmode="lin" valueType="num">
                                      <p:cBhvr>
                                        <p:cTn id="37" dur="1000" fill="hold"/>
                                        <p:tgtEl>
                                          <p:spTgt spid="35"/>
                                        </p:tgtEl>
                                        <p:attrNameLst>
                                          <p:attrName>ppt_h</p:attrName>
                                        </p:attrNameLst>
                                      </p:cBhvr>
                                      <p:tavLst>
                                        <p:tav tm="0">
                                          <p:val>
                                            <p:fltVal val="0"/>
                                          </p:val>
                                        </p:tav>
                                        <p:tav tm="100000">
                                          <p:val>
                                            <p:strVal val="#ppt_h"/>
                                          </p:val>
                                        </p:tav>
                                      </p:tavLst>
                                    </p:anim>
                                    <p:anim calcmode="lin" valueType="num">
                                      <p:cBhvr>
                                        <p:cTn id="38" dur="1000" fill="hold"/>
                                        <p:tgtEl>
                                          <p:spTgt spid="35"/>
                                        </p:tgtEl>
                                        <p:attrNameLst>
                                          <p:attrName>style.rotation</p:attrName>
                                        </p:attrNameLst>
                                      </p:cBhvr>
                                      <p:tavLst>
                                        <p:tav tm="0">
                                          <p:val>
                                            <p:fltVal val="90"/>
                                          </p:val>
                                        </p:tav>
                                        <p:tav tm="100000">
                                          <p:val>
                                            <p:fltVal val="0"/>
                                          </p:val>
                                        </p:tav>
                                      </p:tavLst>
                                    </p:anim>
                                    <p:animEffect transition="in" filter="fade">
                                      <p:cBhvr>
                                        <p:cTn id="39" dur="1000"/>
                                        <p:tgtEl>
                                          <p:spTgt spid="35"/>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1000" fill="hold"/>
                                        <p:tgtEl>
                                          <p:spTgt spid="36"/>
                                        </p:tgtEl>
                                        <p:attrNameLst>
                                          <p:attrName>ppt_w</p:attrName>
                                        </p:attrNameLst>
                                      </p:cBhvr>
                                      <p:tavLst>
                                        <p:tav tm="0">
                                          <p:val>
                                            <p:fltVal val="0"/>
                                          </p:val>
                                        </p:tav>
                                        <p:tav tm="100000">
                                          <p:val>
                                            <p:strVal val="#ppt_w"/>
                                          </p:val>
                                        </p:tav>
                                      </p:tavLst>
                                    </p:anim>
                                    <p:anim calcmode="lin" valueType="num">
                                      <p:cBhvr>
                                        <p:cTn id="43" dur="1000" fill="hold"/>
                                        <p:tgtEl>
                                          <p:spTgt spid="36"/>
                                        </p:tgtEl>
                                        <p:attrNameLst>
                                          <p:attrName>ppt_h</p:attrName>
                                        </p:attrNameLst>
                                      </p:cBhvr>
                                      <p:tavLst>
                                        <p:tav tm="0">
                                          <p:val>
                                            <p:fltVal val="0"/>
                                          </p:val>
                                        </p:tav>
                                        <p:tav tm="100000">
                                          <p:val>
                                            <p:strVal val="#ppt_h"/>
                                          </p:val>
                                        </p:tav>
                                      </p:tavLst>
                                    </p:anim>
                                    <p:anim calcmode="lin" valueType="num">
                                      <p:cBhvr>
                                        <p:cTn id="44" dur="1000" fill="hold"/>
                                        <p:tgtEl>
                                          <p:spTgt spid="36"/>
                                        </p:tgtEl>
                                        <p:attrNameLst>
                                          <p:attrName>style.rotation</p:attrName>
                                        </p:attrNameLst>
                                      </p:cBhvr>
                                      <p:tavLst>
                                        <p:tav tm="0">
                                          <p:val>
                                            <p:fltVal val="90"/>
                                          </p:val>
                                        </p:tav>
                                        <p:tav tm="100000">
                                          <p:val>
                                            <p:fltVal val="0"/>
                                          </p:val>
                                        </p:tav>
                                      </p:tavLst>
                                    </p:anim>
                                    <p:animEffect transition="in" filter="fade">
                                      <p:cBhvr>
                                        <p:cTn id="45" dur="1000"/>
                                        <p:tgtEl>
                                          <p:spTgt spid="36"/>
                                        </p:tgtEl>
                                      </p:cBhvr>
                                    </p:animEffect>
                                  </p:childTnLst>
                                </p:cTn>
                              </p:par>
                            </p:childTnLst>
                          </p:cTn>
                        </p:par>
                        <p:par>
                          <p:cTn id="46" fill="hold" nodeType="afterGroup">
                            <p:stCondLst>
                              <p:cond delay="2500"/>
                            </p:stCondLst>
                            <p:childTnLst>
                              <p:par>
                                <p:cTn id="47" presetID="14" presetClass="entr" presetSubtype="1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randombar(horizontal)">
                                      <p:cBhvr>
                                        <p:cTn id="49" dur="500"/>
                                        <p:tgtEl>
                                          <p:spTgt spid="39"/>
                                        </p:tgtEl>
                                      </p:cBhvr>
                                    </p:animEffect>
                                  </p:childTnLst>
                                </p:cTn>
                              </p:par>
                            </p:childTnLst>
                          </p:cTn>
                        </p:par>
                        <p:par>
                          <p:cTn id="50" fill="hold" nodeType="afterGroup">
                            <p:stCondLst>
                              <p:cond delay="3000"/>
                            </p:stCondLst>
                            <p:childTnLst>
                              <p:par>
                                <p:cTn id="51" presetID="31" presetClass="entr" presetSubtype="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fltVal val="0"/>
                                          </p:val>
                                        </p:tav>
                                        <p:tav tm="100000">
                                          <p:val>
                                            <p:strVal val="#ppt_w"/>
                                          </p:val>
                                        </p:tav>
                                      </p:tavLst>
                                    </p:anim>
                                    <p:anim calcmode="lin" valueType="num">
                                      <p:cBhvr>
                                        <p:cTn id="54" dur="1000" fill="hold"/>
                                        <p:tgtEl>
                                          <p:spTgt spid="10"/>
                                        </p:tgtEl>
                                        <p:attrNameLst>
                                          <p:attrName>ppt_h</p:attrName>
                                        </p:attrNameLst>
                                      </p:cBhvr>
                                      <p:tavLst>
                                        <p:tav tm="0">
                                          <p:val>
                                            <p:fltVal val="0"/>
                                          </p:val>
                                        </p:tav>
                                        <p:tav tm="100000">
                                          <p:val>
                                            <p:strVal val="#ppt_h"/>
                                          </p:val>
                                        </p:tav>
                                      </p:tavLst>
                                    </p:anim>
                                    <p:anim calcmode="lin" valueType="num">
                                      <p:cBhvr>
                                        <p:cTn id="55" dur="1000" fill="hold"/>
                                        <p:tgtEl>
                                          <p:spTgt spid="10"/>
                                        </p:tgtEl>
                                        <p:attrNameLst>
                                          <p:attrName>style.rotation</p:attrName>
                                        </p:attrNameLst>
                                      </p:cBhvr>
                                      <p:tavLst>
                                        <p:tav tm="0">
                                          <p:val>
                                            <p:fltVal val="90"/>
                                          </p:val>
                                        </p:tav>
                                        <p:tav tm="100000">
                                          <p:val>
                                            <p:fltVal val="0"/>
                                          </p:val>
                                        </p:tav>
                                      </p:tavLst>
                                    </p:anim>
                                    <p:animEffect transition="in" filter="fade">
                                      <p:cBhvr>
                                        <p:cTn id="56" dur="1000"/>
                                        <p:tgtEl>
                                          <p:spTgt spid="10"/>
                                        </p:tgtEl>
                                      </p:cBhvr>
                                    </p:animEffect>
                                  </p:childTnLst>
                                </p:cTn>
                              </p:par>
                              <p:par>
                                <p:cTn id="57" presetID="31"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1000" fill="hold"/>
                                        <p:tgtEl>
                                          <p:spTgt spid="22"/>
                                        </p:tgtEl>
                                        <p:attrNameLst>
                                          <p:attrName>ppt_w</p:attrName>
                                        </p:attrNameLst>
                                      </p:cBhvr>
                                      <p:tavLst>
                                        <p:tav tm="0">
                                          <p:val>
                                            <p:fltVal val="0"/>
                                          </p:val>
                                        </p:tav>
                                        <p:tav tm="100000">
                                          <p:val>
                                            <p:strVal val="#ppt_w"/>
                                          </p:val>
                                        </p:tav>
                                      </p:tavLst>
                                    </p:anim>
                                    <p:anim calcmode="lin" valueType="num">
                                      <p:cBhvr>
                                        <p:cTn id="60" dur="1000" fill="hold"/>
                                        <p:tgtEl>
                                          <p:spTgt spid="22"/>
                                        </p:tgtEl>
                                        <p:attrNameLst>
                                          <p:attrName>ppt_h</p:attrName>
                                        </p:attrNameLst>
                                      </p:cBhvr>
                                      <p:tavLst>
                                        <p:tav tm="0">
                                          <p:val>
                                            <p:fltVal val="0"/>
                                          </p:val>
                                        </p:tav>
                                        <p:tav tm="100000">
                                          <p:val>
                                            <p:strVal val="#ppt_h"/>
                                          </p:val>
                                        </p:tav>
                                      </p:tavLst>
                                    </p:anim>
                                    <p:anim calcmode="lin" valueType="num">
                                      <p:cBhvr>
                                        <p:cTn id="61" dur="1000" fill="hold"/>
                                        <p:tgtEl>
                                          <p:spTgt spid="22"/>
                                        </p:tgtEl>
                                        <p:attrNameLst>
                                          <p:attrName>style.rotation</p:attrName>
                                        </p:attrNameLst>
                                      </p:cBhvr>
                                      <p:tavLst>
                                        <p:tav tm="0">
                                          <p:val>
                                            <p:fltVal val="90"/>
                                          </p:val>
                                        </p:tav>
                                        <p:tav tm="100000">
                                          <p:val>
                                            <p:fltVal val="0"/>
                                          </p:val>
                                        </p:tav>
                                      </p:tavLst>
                                    </p:anim>
                                    <p:animEffect transition="in" filter="fade">
                                      <p:cBhvr>
                                        <p:cTn id="62" dur="1000"/>
                                        <p:tgtEl>
                                          <p:spTgt spid="22"/>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1000" fill="hold"/>
                                        <p:tgtEl>
                                          <p:spTgt spid="37"/>
                                        </p:tgtEl>
                                        <p:attrNameLst>
                                          <p:attrName>ppt_w</p:attrName>
                                        </p:attrNameLst>
                                      </p:cBhvr>
                                      <p:tavLst>
                                        <p:tav tm="0">
                                          <p:val>
                                            <p:fltVal val="0"/>
                                          </p:val>
                                        </p:tav>
                                        <p:tav tm="100000">
                                          <p:val>
                                            <p:strVal val="#ppt_w"/>
                                          </p:val>
                                        </p:tav>
                                      </p:tavLst>
                                    </p:anim>
                                    <p:anim calcmode="lin" valueType="num">
                                      <p:cBhvr>
                                        <p:cTn id="66" dur="1000" fill="hold"/>
                                        <p:tgtEl>
                                          <p:spTgt spid="37"/>
                                        </p:tgtEl>
                                        <p:attrNameLst>
                                          <p:attrName>ppt_h</p:attrName>
                                        </p:attrNameLst>
                                      </p:cBhvr>
                                      <p:tavLst>
                                        <p:tav tm="0">
                                          <p:val>
                                            <p:fltVal val="0"/>
                                          </p:val>
                                        </p:tav>
                                        <p:tav tm="100000">
                                          <p:val>
                                            <p:strVal val="#ppt_h"/>
                                          </p:val>
                                        </p:tav>
                                      </p:tavLst>
                                    </p:anim>
                                    <p:anim calcmode="lin" valueType="num">
                                      <p:cBhvr>
                                        <p:cTn id="67" dur="1000" fill="hold"/>
                                        <p:tgtEl>
                                          <p:spTgt spid="37"/>
                                        </p:tgtEl>
                                        <p:attrNameLst>
                                          <p:attrName>style.rotation</p:attrName>
                                        </p:attrNameLst>
                                      </p:cBhvr>
                                      <p:tavLst>
                                        <p:tav tm="0">
                                          <p:val>
                                            <p:fltVal val="90"/>
                                          </p:val>
                                        </p:tav>
                                        <p:tav tm="100000">
                                          <p:val>
                                            <p:fltVal val="0"/>
                                          </p:val>
                                        </p:tav>
                                      </p:tavLst>
                                    </p:anim>
                                    <p:animEffect transition="in" filter="fade">
                                      <p:cBhvr>
                                        <p:cTn id="68" dur="1000"/>
                                        <p:tgtEl>
                                          <p:spTgt spid="37"/>
                                        </p:tgtEl>
                                      </p:cBhvr>
                                    </p:animEffect>
                                  </p:childTnLst>
                                </p:cTn>
                              </p:par>
                            </p:childTnLst>
                          </p:cTn>
                        </p:par>
                        <p:par>
                          <p:cTn id="69" fill="hold" nodeType="afterGroup">
                            <p:stCondLst>
                              <p:cond delay="4000"/>
                            </p:stCondLst>
                            <p:childTnLst>
                              <p:par>
                                <p:cTn id="70" presetID="14" presetClass="entr" presetSubtype="10"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randombar(horizontal)">
                                      <p:cBhvr>
                                        <p:cTn id="72" dur="500"/>
                                        <p:tgtEl>
                                          <p:spTgt spid="15"/>
                                        </p:tgtEl>
                                      </p:cBhvr>
                                    </p:animEffect>
                                  </p:childTnLst>
                                </p:cTn>
                              </p:par>
                            </p:childTnLst>
                          </p:cTn>
                        </p:par>
                        <p:par>
                          <p:cTn id="73" fill="hold" nodeType="afterGroup">
                            <p:stCondLst>
                              <p:cond delay="4500"/>
                            </p:stCondLst>
                            <p:childTnLst>
                              <p:par>
                                <p:cTn id="74" presetID="31" presetClass="entr" presetSubtype="0"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1000" fill="hold"/>
                                        <p:tgtEl>
                                          <p:spTgt spid="16"/>
                                        </p:tgtEl>
                                        <p:attrNameLst>
                                          <p:attrName>ppt_w</p:attrName>
                                        </p:attrNameLst>
                                      </p:cBhvr>
                                      <p:tavLst>
                                        <p:tav tm="0">
                                          <p:val>
                                            <p:fltVal val="0"/>
                                          </p:val>
                                        </p:tav>
                                        <p:tav tm="100000">
                                          <p:val>
                                            <p:strVal val="#ppt_w"/>
                                          </p:val>
                                        </p:tav>
                                      </p:tavLst>
                                    </p:anim>
                                    <p:anim calcmode="lin" valueType="num">
                                      <p:cBhvr>
                                        <p:cTn id="77" dur="1000" fill="hold"/>
                                        <p:tgtEl>
                                          <p:spTgt spid="16"/>
                                        </p:tgtEl>
                                        <p:attrNameLst>
                                          <p:attrName>ppt_h</p:attrName>
                                        </p:attrNameLst>
                                      </p:cBhvr>
                                      <p:tavLst>
                                        <p:tav tm="0">
                                          <p:val>
                                            <p:fltVal val="0"/>
                                          </p:val>
                                        </p:tav>
                                        <p:tav tm="100000">
                                          <p:val>
                                            <p:strVal val="#ppt_h"/>
                                          </p:val>
                                        </p:tav>
                                      </p:tavLst>
                                    </p:anim>
                                    <p:anim calcmode="lin" valueType="num">
                                      <p:cBhvr>
                                        <p:cTn id="78" dur="1000" fill="hold"/>
                                        <p:tgtEl>
                                          <p:spTgt spid="16"/>
                                        </p:tgtEl>
                                        <p:attrNameLst>
                                          <p:attrName>style.rotation</p:attrName>
                                        </p:attrNameLst>
                                      </p:cBhvr>
                                      <p:tavLst>
                                        <p:tav tm="0">
                                          <p:val>
                                            <p:fltVal val="90"/>
                                          </p:val>
                                        </p:tav>
                                        <p:tav tm="100000">
                                          <p:val>
                                            <p:fltVal val="0"/>
                                          </p:val>
                                        </p:tav>
                                      </p:tavLst>
                                    </p:anim>
                                    <p:animEffect transition="in" filter="fade">
                                      <p:cBhvr>
                                        <p:cTn id="79" dur="1000"/>
                                        <p:tgtEl>
                                          <p:spTgt spid="16"/>
                                        </p:tgtEl>
                                      </p:cBhvr>
                                    </p:animEffect>
                                  </p:childTnLst>
                                </p:cTn>
                              </p:par>
                              <p:par>
                                <p:cTn id="80" presetID="31"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1000" fill="hold"/>
                                        <p:tgtEl>
                                          <p:spTgt spid="21"/>
                                        </p:tgtEl>
                                        <p:attrNameLst>
                                          <p:attrName>ppt_w</p:attrName>
                                        </p:attrNameLst>
                                      </p:cBhvr>
                                      <p:tavLst>
                                        <p:tav tm="0">
                                          <p:val>
                                            <p:fltVal val="0"/>
                                          </p:val>
                                        </p:tav>
                                        <p:tav tm="100000">
                                          <p:val>
                                            <p:strVal val="#ppt_w"/>
                                          </p:val>
                                        </p:tav>
                                      </p:tavLst>
                                    </p:anim>
                                    <p:anim calcmode="lin" valueType="num">
                                      <p:cBhvr>
                                        <p:cTn id="83" dur="1000" fill="hold"/>
                                        <p:tgtEl>
                                          <p:spTgt spid="21"/>
                                        </p:tgtEl>
                                        <p:attrNameLst>
                                          <p:attrName>ppt_h</p:attrName>
                                        </p:attrNameLst>
                                      </p:cBhvr>
                                      <p:tavLst>
                                        <p:tav tm="0">
                                          <p:val>
                                            <p:fltVal val="0"/>
                                          </p:val>
                                        </p:tav>
                                        <p:tav tm="100000">
                                          <p:val>
                                            <p:strVal val="#ppt_h"/>
                                          </p:val>
                                        </p:tav>
                                      </p:tavLst>
                                    </p:anim>
                                    <p:anim calcmode="lin" valueType="num">
                                      <p:cBhvr>
                                        <p:cTn id="84" dur="1000" fill="hold"/>
                                        <p:tgtEl>
                                          <p:spTgt spid="21"/>
                                        </p:tgtEl>
                                        <p:attrNameLst>
                                          <p:attrName>style.rotation</p:attrName>
                                        </p:attrNameLst>
                                      </p:cBhvr>
                                      <p:tavLst>
                                        <p:tav tm="0">
                                          <p:val>
                                            <p:fltVal val="90"/>
                                          </p:val>
                                        </p:tav>
                                        <p:tav tm="100000">
                                          <p:val>
                                            <p:fltVal val="0"/>
                                          </p:val>
                                        </p:tav>
                                      </p:tavLst>
                                    </p:anim>
                                    <p:animEffect transition="in" filter="fade">
                                      <p:cBhvr>
                                        <p:cTn id="85" dur="1000"/>
                                        <p:tgtEl>
                                          <p:spTgt spid="21"/>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p:cTn id="88" dur="1000" fill="hold"/>
                                        <p:tgtEl>
                                          <p:spTgt spid="38"/>
                                        </p:tgtEl>
                                        <p:attrNameLst>
                                          <p:attrName>ppt_w</p:attrName>
                                        </p:attrNameLst>
                                      </p:cBhvr>
                                      <p:tavLst>
                                        <p:tav tm="0">
                                          <p:val>
                                            <p:fltVal val="0"/>
                                          </p:val>
                                        </p:tav>
                                        <p:tav tm="100000">
                                          <p:val>
                                            <p:strVal val="#ppt_w"/>
                                          </p:val>
                                        </p:tav>
                                      </p:tavLst>
                                    </p:anim>
                                    <p:anim calcmode="lin" valueType="num">
                                      <p:cBhvr>
                                        <p:cTn id="89" dur="1000" fill="hold"/>
                                        <p:tgtEl>
                                          <p:spTgt spid="38"/>
                                        </p:tgtEl>
                                        <p:attrNameLst>
                                          <p:attrName>ppt_h</p:attrName>
                                        </p:attrNameLst>
                                      </p:cBhvr>
                                      <p:tavLst>
                                        <p:tav tm="0">
                                          <p:val>
                                            <p:fltVal val="0"/>
                                          </p:val>
                                        </p:tav>
                                        <p:tav tm="100000">
                                          <p:val>
                                            <p:strVal val="#ppt_h"/>
                                          </p:val>
                                        </p:tav>
                                      </p:tavLst>
                                    </p:anim>
                                    <p:anim calcmode="lin" valueType="num">
                                      <p:cBhvr>
                                        <p:cTn id="90" dur="1000" fill="hold"/>
                                        <p:tgtEl>
                                          <p:spTgt spid="38"/>
                                        </p:tgtEl>
                                        <p:attrNameLst>
                                          <p:attrName>style.rotation</p:attrName>
                                        </p:attrNameLst>
                                      </p:cBhvr>
                                      <p:tavLst>
                                        <p:tav tm="0">
                                          <p:val>
                                            <p:fltVal val="90"/>
                                          </p:val>
                                        </p:tav>
                                        <p:tav tm="100000">
                                          <p:val>
                                            <p:fltVal val="0"/>
                                          </p:val>
                                        </p:tav>
                                      </p:tavLst>
                                    </p:anim>
                                    <p:animEffect transition="in" filter="fade">
                                      <p:cBhvr>
                                        <p:cTn id="91" dur="1000"/>
                                        <p:tgtEl>
                                          <p:spTgt spid="38"/>
                                        </p:tgtEl>
                                      </p:cBhvr>
                                    </p:animEffect>
                                  </p:childTnLst>
                                </p:cTn>
                              </p:par>
                            </p:childTnLst>
                          </p:cTn>
                        </p:par>
                        <p:par>
                          <p:cTn id="92" fill="hold" nodeType="afterGroup">
                            <p:stCondLst>
                              <p:cond delay="5500"/>
                            </p:stCondLst>
                            <p:childTnLst>
                              <p:par>
                                <p:cTn id="93" presetID="10" presetClass="entr" presetSubtype="0" fill="hold"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500"/>
                                        <p:tgtEl>
                                          <p:spTgt spid="40"/>
                                        </p:tgtEl>
                                      </p:cBhvr>
                                    </p:animEffect>
                                  </p:childTnLst>
                                </p:cTn>
                              </p:par>
                            </p:childTnLst>
                          </p:cTn>
                        </p:par>
                        <p:par>
                          <p:cTn id="96" fill="hold" nodeType="afterGroup">
                            <p:stCondLst>
                              <p:cond delay="6000"/>
                            </p:stCondLst>
                            <p:childTnLst>
                              <p:par>
                                <p:cTn id="97" presetID="10" presetClass="entr" presetSubtype="0"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500"/>
                                        <p:tgtEl>
                                          <p:spTgt spid="45"/>
                                        </p:tgtEl>
                                      </p:cBhvr>
                                    </p:animEffect>
                                  </p:childTnLst>
                                </p:cTn>
                              </p:par>
                            </p:childTnLst>
                          </p:cTn>
                        </p:par>
                        <p:par>
                          <p:cTn id="100" fill="hold" nodeType="afterGroup">
                            <p:stCondLst>
                              <p:cond delay="6500"/>
                            </p:stCondLst>
                            <p:childTnLst>
                              <p:par>
                                <p:cTn id="101" presetID="10" presetClass="entr" presetSubtype="0" fill="hold" nodeType="after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fade">
                                      <p:cBhvr>
                                        <p:cTn id="103" dur="500"/>
                                        <p:tgtEl>
                                          <p:spTgt spid="50"/>
                                        </p:tgtEl>
                                      </p:cBhvr>
                                    </p:animEffect>
                                  </p:childTnLst>
                                </p:cTn>
                              </p:par>
                            </p:childTnLst>
                          </p:cTn>
                        </p:par>
                        <p:par>
                          <p:cTn id="104" fill="hold" nodeType="afterGroup">
                            <p:stCondLst>
                              <p:cond delay="7000"/>
                            </p:stCondLst>
                            <p:childTnLst>
                              <p:par>
                                <p:cTn id="105" presetID="10" presetClass="entr" presetSubtype="0" fill="hold" nodeType="after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fade">
                                      <p:cBhvr>
                                        <p:cTn id="10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9459"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4</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9" name="Group 4"/>
          <p:cNvGrpSpPr>
            <a:grpSpLocks/>
          </p:cNvGrpSpPr>
          <p:nvPr/>
        </p:nvGrpSpPr>
        <p:grpSpPr bwMode="auto">
          <a:xfrm>
            <a:off x="2135188" y="2524125"/>
            <a:ext cx="1422400" cy="1423988"/>
            <a:chOff x="2187746" y="2123279"/>
            <a:chExt cx="1927113" cy="1931011"/>
          </a:xfrm>
        </p:grpSpPr>
        <p:sp>
          <p:nvSpPr>
            <p:cNvPr id="1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12"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3" name="Group 93"/>
          <p:cNvGrpSpPr>
            <a:grpSpLocks/>
          </p:cNvGrpSpPr>
          <p:nvPr/>
        </p:nvGrpSpPr>
        <p:grpSpPr bwMode="auto">
          <a:xfrm>
            <a:off x="5384800" y="2524125"/>
            <a:ext cx="1422400" cy="1423988"/>
            <a:chOff x="2187746" y="2123279"/>
            <a:chExt cx="1927113" cy="1931011"/>
          </a:xfrm>
        </p:grpSpPr>
        <p:sp>
          <p:nvSpPr>
            <p:cNvPr id="1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16"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7" name="Group 97"/>
          <p:cNvGrpSpPr>
            <a:grpSpLocks/>
          </p:cNvGrpSpPr>
          <p:nvPr/>
        </p:nvGrpSpPr>
        <p:grpSpPr bwMode="auto">
          <a:xfrm>
            <a:off x="8637588" y="2533650"/>
            <a:ext cx="1422400" cy="1425575"/>
            <a:chOff x="2187746" y="2123279"/>
            <a:chExt cx="1927113" cy="1931011"/>
          </a:xfrm>
        </p:grpSpPr>
        <p:sp>
          <p:nvSpPr>
            <p:cNvPr id="18" name="任意多边形 82"/>
            <p:cNvSpPr/>
            <p:nvPr/>
          </p:nvSpPr>
          <p:spPr bwMode="auto">
            <a:xfrm rot="5400000">
              <a:off x="2185796" y="2125229"/>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0"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1" name="Picture 10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8238" y="2846388"/>
            <a:ext cx="8731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0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53500" y="2841625"/>
            <a:ext cx="790575"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0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2841625"/>
            <a:ext cx="788988"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1"/>
          <p:cNvGrpSpPr>
            <a:grpSpLocks/>
          </p:cNvGrpSpPr>
          <p:nvPr/>
        </p:nvGrpSpPr>
        <p:grpSpPr bwMode="auto">
          <a:xfrm>
            <a:off x="407988" y="3155950"/>
            <a:ext cx="11376025" cy="273050"/>
            <a:chOff x="407987" y="3155182"/>
            <a:chExt cx="11376026" cy="273819"/>
          </a:xfrm>
        </p:grpSpPr>
        <p:sp>
          <p:nvSpPr>
            <p:cNvPr id="25" name="Rectangle 101"/>
            <p:cNvSpPr/>
            <p:nvPr/>
          </p:nvSpPr>
          <p:spPr>
            <a:xfrm>
              <a:off x="3546474" y="3155182"/>
              <a:ext cx="1849438" cy="2738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6" name="Rectangle 102"/>
            <p:cNvSpPr/>
            <p:nvPr/>
          </p:nvSpPr>
          <p:spPr>
            <a:xfrm>
              <a:off x="6813550" y="3164734"/>
              <a:ext cx="1838325" cy="2642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7" name="Rectangle 106"/>
            <p:cNvSpPr/>
            <p:nvPr/>
          </p:nvSpPr>
          <p:spPr>
            <a:xfrm>
              <a:off x="407987" y="3155182"/>
              <a:ext cx="1731962" cy="273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8" name="Rectangle 107"/>
            <p:cNvSpPr/>
            <p:nvPr/>
          </p:nvSpPr>
          <p:spPr>
            <a:xfrm>
              <a:off x="10069513" y="3155182"/>
              <a:ext cx="1714500" cy="273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sp>
        <p:nvSpPr>
          <p:cNvPr id="29" name="TextBox 108"/>
          <p:cNvSpPr txBox="1"/>
          <p:nvPr/>
        </p:nvSpPr>
        <p:spPr>
          <a:xfrm>
            <a:off x="2152650" y="4149725"/>
            <a:ext cx="1419225"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Facebook</a:t>
            </a:r>
          </a:p>
        </p:txBody>
      </p:sp>
      <p:sp>
        <p:nvSpPr>
          <p:cNvPr id="30" name="TextBox 109"/>
          <p:cNvSpPr txBox="1"/>
          <p:nvPr/>
        </p:nvSpPr>
        <p:spPr>
          <a:xfrm>
            <a:off x="5715000" y="4151313"/>
            <a:ext cx="1536700"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Skype</a:t>
            </a:r>
          </a:p>
        </p:txBody>
      </p:sp>
      <p:sp>
        <p:nvSpPr>
          <p:cNvPr id="31" name="TextBox 110"/>
          <p:cNvSpPr txBox="1"/>
          <p:nvPr/>
        </p:nvSpPr>
        <p:spPr>
          <a:xfrm>
            <a:off x="8766175" y="4151313"/>
            <a:ext cx="1419225"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Pinterest</a:t>
            </a:r>
          </a:p>
        </p:txBody>
      </p:sp>
      <p:sp>
        <p:nvSpPr>
          <p:cNvPr id="32" name="Content Placeholder 2"/>
          <p:cNvSpPr txBox="1">
            <a:spLocks/>
          </p:cNvSpPr>
          <p:nvPr/>
        </p:nvSpPr>
        <p:spPr>
          <a:xfrm>
            <a:off x="1463675" y="4551363"/>
            <a:ext cx="2655888" cy="7286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33" name="Content Placeholder 2"/>
          <p:cNvSpPr txBox="1">
            <a:spLocks/>
          </p:cNvSpPr>
          <p:nvPr/>
        </p:nvSpPr>
        <p:spPr>
          <a:xfrm>
            <a:off x="4835525" y="4549775"/>
            <a:ext cx="2654300"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34" name="Content Placeholder 2"/>
          <p:cNvSpPr txBox="1">
            <a:spLocks/>
          </p:cNvSpPr>
          <p:nvPr/>
        </p:nvSpPr>
        <p:spPr>
          <a:xfrm>
            <a:off x="8040688" y="4549775"/>
            <a:ext cx="2654300"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nodeType="afterGroup">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nodeType="afterGroup">
                            <p:stCondLst>
                              <p:cond delay="3000"/>
                            </p:stCondLst>
                            <p:childTnLst>
                              <p:par>
                                <p:cTn id="41" presetID="22" presetClass="entr" presetSubtype="8"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1000"/>
                                        <p:tgtEl>
                                          <p:spTgt spid="24"/>
                                        </p:tgtEl>
                                      </p:cBhvr>
                                    </p:animEffect>
                                  </p:childTnLst>
                                </p:cTn>
                              </p:par>
                            </p:childTnLst>
                          </p:cTn>
                        </p:par>
                        <p:par>
                          <p:cTn id="44" fill="hold" nodeType="afterGroup">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randombar(horizontal)">
                                      <p:cBhvr>
                                        <p:cTn id="47" dur="500"/>
                                        <p:tgtEl>
                                          <p:spTgt spid="29"/>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randombar(horizontal)">
                                      <p:cBhvr>
                                        <p:cTn id="50" dur="500"/>
                                        <p:tgtEl>
                                          <p:spTgt spid="3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randombar(horizontal)">
                                      <p:cBhvr>
                                        <p:cTn id="53" dur="500"/>
                                        <p:tgtEl>
                                          <p:spTgt spid="30"/>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randombar(horizontal)">
                                      <p:cBhvr>
                                        <p:cTn id="56" dur="500"/>
                                        <p:tgtEl>
                                          <p:spTgt spid="3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randombar(horizontal)">
                                      <p:cBhvr>
                                        <p:cTn id="59" dur="500"/>
                                        <p:tgtEl>
                                          <p:spTgt spid="31"/>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randombar(horizontal)">
                                      <p:cBhvr>
                                        <p:cTn id="6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79"/>
          <p:cNvGrpSpPr>
            <a:grpSpLocks/>
          </p:cNvGrpSpPr>
          <p:nvPr/>
        </p:nvGrpSpPr>
        <p:grpSpPr bwMode="auto">
          <a:xfrm>
            <a:off x="1158875" y="3948113"/>
            <a:ext cx="9829800" cy="9848850"/>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0483" name="组合 8"/>
          <p:cNvGrpSpPr>
            <a:grpSpLocks/>
          </p:cNvGrpSpPr>
          <p:nvPr/>
        </p:nvGrpSpPr>
        <p:grpSpPr bwMode="auto">
          <a:xfrm>
            <a:off x="8035925" y="1666875"/>
            <a:ext cx="3170238" cy="3065463"/>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0484" name="文本框 7"/>
          <p:cNvSpPr txBox="1">
            <a:spLocks noChangeArrowheads="1"/>
          </p:cNvSpPr>
          <p:nvPr/>
        </p:nvSpPr>
        <p:spPr bwMode="auto">
          <a:xfrm>
            <a:off x="4605338" y="4418013"/>
            <a:ext cx="2981325" cy="315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9900" b="1">
                <a:solidFill>
                  <a:schemeClr val="accent1"/>
                </a:solidFill>
              </a:rPr>
              <a:t>4</a:t>
            </a:r>
            <a:endParaRPr lang="zh-CN" altLang="en-US" sz="19900" b="1">
              <a:solidFill>
                <a:schemeClr val="accent1"/>
              </a:solidFill>
            </a:endParaRPr>
          </a:p>
        </p:txBody>
      </p:sp>
      <p:sp>
        <p:nvSpPr>
          <p:cNvPr id="20485" name="文本框 9"/>
          <p:cNvSpPr txBox="1">
            <a:spLocks noChangeArrowheads="1"/>
          </p:cNvSpPr>
          <p:nvPr/>
        </p:nvSpPr>
        <p:spPr bwMode="auto">
          <a:xfrm>
            <a:off x="3033713" y="1622425"/>
            <a:ext cx="61245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4800" b="1">
                <a:solidFill>
                  <a:schemeClr val="accent1"/>
                </a:solidFill>
              </a:rPr>
              <a:t>UES POWERPOINT </a:t>
            </a:r>
          </a:p>
          <a:p>
            <a:pPr algn="ctr" eaLnBrk="1" hangingPunct="1"/>
            <a:r>
              <a:rPr lang="en-US" altLang="zh-CN" sz="4800" b="1">
                <a:solidFill>
                  <a:schemeClr val="accent1"/>
                </a:solidFill>
              </a:rPr>
              <a:t>TEMPLATE</a:t>
            </a:r>
            <a:endParaRPr lang="zh-CN" altLang="en-US" sz="4800" b="1">
              <a:solidFill>
                <a:schemeClr val="accent1"/>
              </a:solidFill>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1507"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1</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cxnSp>
        <p:nvCxnSpPr>
          <p:cNvPr id="9" name="Straight Connector 4"/>
          <p:cNvCxnSpPr/>
          <p:nvPr/>
        </p:nvCxnSpPr>
        <p:spPr>
          <a:xfrm>
            <a:off x="1628775" y="2214563"/>
            <a:ext cx="0" cy="365283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511" name="Line 18"/>
          <p:cNvSpPr>
            <a:spLocks noChangeShapeType="1"/>
          </p:cNvSpPr>
          <p:nvPr/>
        </p:nvSpPr>
        <p:spPr bwMode="auto">
          <a:xfrm>
            <a:off x="1685925" y="2794000"/>
            <a:ext cx="59436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2" name="Line 19"/>
          <p:cNvSpPr>
            <a:spLocks noChangeShapeType="1"/>
          </p:cNvSpPr>
          <p:nvPr/>
        </p:nvSpPr>
        <p:spPr bwMode="auto">
          <a:xfrm>
            <a:off x="1685925" y="4038600"/>
            <a:ext cx="59436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3" name="Line 20"/>
          <p:cNvSpPr>
            <a:spLocks noChangeShapeType="1"/>
          </p:cNvSpPr>
          <p:nvPr/>
        </p:nvSpPr>
        <p:spPr bwMode="auto">
          <a:xfrm flipV="1">
            <a:off x="1685925" y="5156200"/>
            <a:ext cx="5943600" cy="3175"/>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 name="Rectangle 12"/>
          <p:cNvSpPr/>
          <p:nvPr/>
        </p:nvSpPr>
        <p:spPr>
          <a:xfrm>
            <a:off x="2495550" y="3121025"/>
            <a:ext cx="5133975" cy="739775"/>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Class aptent taciti sociosqu ad litora torquent per</a:t>
            </a:r>
            <a:endParaRPr lang="en-US" sz="1400">
              <a:latin typeface="+mn-lt"/>
              <a:ea typeface="+mn-ea"/>
            </a:endParaRPr>
          </a:p>
        </p:txBody>
      </p:sp>
      <p:sp>
        <p:nvSpPr>
          <p:cNvPr id="14" name="Rectangle 13"/>
          <p:cNvSpPr/>
          <p:nvPr/>
        </p:nvSpPr>
        <p:spPr>
          <a:xfrm>
            <a:off x="2468563" y="1843088"/>
            <a:ext cx="5160962" cy="738187"/>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Class aptent taciti</a:t>
            </a:r>
            <a:endParaRPr lang="en-US" sz="1400">
              <a:latin typeface="+mn-lt"/>
              <a:ea typeface="+mn-ea"/>
            </a:endParaRPr>
          </a:p>
        </p:txBody>
      </p:sp>
      <p:sp>
        <p:nvSpPr>
          <p:cNvPr id="15" name="Rectangle 14"/>
          <p:cNvSpPr/>
          <p:nvPr/>
        </p:nvSpPr>
        <p:spPr>
          <a:xfrm>
            <a:off x="2495550" y="4275138"/>
            <a:ext cx="5133975" cy="522287"/>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a:t>
            </a:r>
            <a:endParaRPr lang="en-US" sz="1400">
              <a:latin typeface="+mn-lt"/>
              <a:ea typeface="+mn-ea"/>
            </a:endParaRPr>
          </a:p>
        </p:txBody>
      </p:sp>
      <p:sp>
        <p:nvSpPr>
          <p:cNvPr id="16" name="TextBox 15"/>
          <p:cNvSpPr txBox="1"/>
          <p:nvPr/>
        </p:nvSpPr>
        <p:spPr>
          <a:xfrm>
            <a:off x="2495550" y="5391150"/>
            <a:ext cx="5133975" cy="738188"/>
          </a:xfrm>
          <a:prstGeom prst="rect">
            <a:avLst/>
          </a:prstGeom>
          <a:noFill/>
        </p:spPr>
        <p:txBody>
          <a:bodyPr>
            <a:spAutoFit/>
          </a:bodyPr>
          <a:lstStyle/>
          <a:p>
            <a:pPr marL="285750" indent="-285750" eaLnBrk="1" fontAlgn="auto" hangingPunct="1">
              <a:spcBef>
                <a:spcPts val="0"/>
              </a:spcBef>
              <a:spcAft>
                <a:spcPts val="0"/>
              </a:spcAft>
              <a:buClr>
                <a:schemeClr val="accent4"/>
              </a:buClr>
              <a:buSzPct val="120000"/>
              <a:buFont typeface="Courier New" panose="02070309020205020404" pitchFamily="49" charset="0"/>
              <a:buChar char="o"/>
              <a:defRPr/>
            </a:pPr>
            <a:r>
              <a:rPr lang="en-US" sz="1400" dirty="0">
                <a:solidFill>
                  <a:schemeClr val="tx1">
                    <a:lumMod val="75000"/>
                    <a:lumOff val="25000"/>
                  </a:schemeClr>
                </a:solidFill>
                <a:latin typeface="+mn-lt"/>
                <a:ea typeface="+mn-ea"/>
              </a:rPr>
              <a:t>Lorem ipsum dolor sit amet, consectetur adipiscing elit. </a:t>
            </a:r>
            <a:r>
              <a:rPr lang="en-US" sz="1400" dirty="0" err="1">
                <a:solidFill>
                  <a:schemeClr val="tx1">
                    <a:lumMod val="75000"/>
                    <a:lumOff val="25000"/>
                  </a:schemeClr>
                </a:solidFill>
                <a:latin typeface="+mn-lt"/>
                <a:ea typeface="+mn-ea"/>
              </a:rPr>
              <a:t>Quisque</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venenatis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Clr>
                <a:schemeClr val="accent4"/>
              </a:buClr>
              <a:buSzPct val="120000"/>
              <a:buFont typeface="Courier New" panose="02070309020205020404" pitchFamily="49" charset="0"/>
              <a:buChar char="o"/>
              <a:defRPr/>
            </a:pPr>
            <a:r>
              <a:rPr lang="en-US" sz="1400" dirty="0" err="1">
                <a:solidFill>
                  <a:schemeClr val="tx1">
                    <a:lumMod val="75000"/>
                    <a:lumOff val="25000"/>
                  </a:schemeClr>
                </a:solidFill>
                <a:latin typeface="+mn-lt"/>
                <a:ea typeface="+mn-ea"/>
              </a:rPr>
              <a:t>Duis</a:t>
            </a:r>
            <a:r>
              <a:rPr lang="en-US" sz="1400" dirty="0">
                <a:solidFill>
                  <a:schemeClr val="tx1">
                    <a:lumMod val="75000"/>
                    <a:lumOff val="25000"/>
                  </a:schemeClr>
                </a:solidFill>
                <a:latin typeface="+mn-lt"/>
                <a:ea typeface="+mn-ea"/>
              </a:rPr>
              <a:t> et </a:t>
            </a:r>
            <a:r>
              <a:rPr lang="en-US" sz="1400" dirty="0" err="1">
                <a:solidFill>
                  <a:schemeClr val="tx1">
                    <a:lumMod val="75000"/>
                    <a:lumOff val="25000"/>
                  </a:schemeClr>
                </a:solidFill>
                <a:latin typeface="+mn-lt"/>
                <a:ea typeface="+mn-ea"/>
              </a:rPr>
              <a:t>lectus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sapien</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Etiam</a:t>
            </a:r>
            <a:r>
              <a:rPr lang="en-US" sz="1400" dirty="0">
                <a:solidFill>
                  <a:schemeClr val="tx1">
                    <a:lumMod val="75000"/>
                    <a:lumOff val="25000"/>
                  </a:schemeClr>
                </a:solidFill>
                <a:latin typeface="+mn-lt"/>
                <a:ea typeface="+mn-ea"/>
              </a:rPr>
              <a:t> tempor </a:t>
            </a:r>
            <a:r>
              <a:rPr lang="en-US" sz="1400" dirty="0" err="1">
                <a:solidFill>
                  <a:schemeClr val="tx1">
                    <a:lumMod val="75000"/>
                    <a:lumOff val="25000"/>
                  </a:schemeClr>
                </a:solidFill>
                <a:latin typeface="+mn-lt"/>
                <a:ea typeface="+mn-ea"/>
              </a:rPr>
              <a:t>sodales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gravida</a:t>
            </a:r>
            <a:r>
              <a:rPr lang="en-US" sz="1400" dirty="0">
                <a:solidFill>
                  <a:schemeClr val="tx1">
                    <a:lumMod val="75000"/>
                    <a:lumOff val="25000"/>
                  </a:schemeClr>
                </a:solidFill>
                <a:latin typeface="+mn-lt"/>
                <a:ea typeface="+mn-ea"/>
              </a:rPr>
              <a:t>. </a:t>
            </a:r>
            <a:endParaRPr lang="vi-VN" sz="1400">
              <a:solidFill>
                <a:schemeClr val="tx1">
                  <a:lumMod val="75000"/>
                  <a:lumOff val="25000"/>
                </a:schemeClr>
              </a:solidFill>
              <a:latin typeface="+mn-lt"/>
              <a:ea typeface="+mn-ea"/>
            </a:endParaRPr>
          </a:p>
        </p:txBody>
      </p:sp>
      <p:sp>
        <p:nvSpPr>
          <p:cNvPr id="17" name="TextBox 16"/>
          <p:cNvSpPr txBox="1"/>
          <p:nvPr/>
        </p:nvSpPr>
        <p:spPr>
          <a:xfrm>
            <a:off x="7378700" y="1854200"/>
            <a:ext cx="1803400" cy="923925"/>
          </a:xfrm>
          <a:prstGeom prst="rect">
            <a:avLst/>
          </a:prstGeom>
          <a:noFill/>
        </p:spPr>
        <p:txBody>
          <a:bodyPr>
            <a:spAutoFit/>
          </a:bodyPr>
          <a:lstStyle/>
          <a:p>
            <a:pPr eaLnBrk="1" fontAlgn="auto" hangingPunct="1">
              <a:spcBef>
                <a:spcPts val="0"/>
              </a:spcBef>
              <a:spcAft>
                <a:spcPts val="0"/>
              </a:spcAft>
              <a:defRPr/>
            </a:pPr>
            <a:r>
              <a:rPr lang="vi-VN" sz="5400" dirty="0">
                <a:solidFill>
                  <a:schemeClr val="accent1"/>
                </a:solidFill>
                <a:latin typeface="+mj-lt"/>
                <a:ea typeface="+mn-ea"/>
              </a:rPr>
              <a:t>86</a:t>
            </a:r>
            <a:r>
              <a:rPr lang="vi-VN" sz="2800" dirty="0">
                <a:solidFill>
                  <a:schemeClr val="accent1"/>
                </a:solidFill>
                <a:latin typeface="+mj-lt"/>
                <a:ea typeface="+mn-ea"/>
              </a:rPr>
              <a:t>%</a:t>
            </a:r>
            <a:endParaRPr lang="en-US" sz="2800">
              <a:solidFill>
                <a:schemeClr val="accent1"/>
              </a:solidFill>
              <a:latin typeface="+mj-lt"/>
              <a:ea typeface="+mn-ea"/>
            </a:endParaRPr>
          </a:p>
        </p:txBody>
      </p:sp>
      <p:sp>
        <p:nvSpPr>
          <p:cNvPr id="18" name="TextBox 17"/>
          <p:cNvSpPr txBox="1"/>
          <p:nvPr/>
        </p:nvSpPr>
        <p:spPr>
          <a:xfrm>
            <a:off x="7405688" y="3216275"/>
            <a:ext cx="1803400" cy="922338"/>
          </a:xfrm>
          <a:prstGeom prst="rect">
            <a:avLst/>
          </a:prstGeom>
          <a:noFill/>
        </p:spPr>
        <p:txBody>
          <a:bodyPr>
            <a:spAutoFit/>
          </a:bodyPr>
          <a:lstStyle/>
          <a:p>
            <a:pPr eaLnBrk="1" fontAlgn="auto" hangingPunct="1">
              <a:spcBef>
                <a:spcPts val="0"/>
              </a:spcBef>
              <a:spcAft>
                <a:spcPts val="0"/>
              </a:spcAft>
              <a:defRPr/>
            </a:pPr>
            <a:r>
              <a:rPr lang="vi-VN" sz="5400" dirty="0">
                <a:solidFill>
                  <a:schemeClr val="accent2"/>
                </a:solidFill>
                <a:latin typeface="+mj-lt"/>
                <a:ea typeface="+mn-ea"/>
              </a:rPr>
              <a:t>86</a:t>
            </a:r>
            <a:r>
              <a:rPr lang="vi-VN" sz="2800" dirty="0">
                <a:solidFill>
                  <a:schemeClr val="accent2"/>
                </a:solidFill>
                <a:latin typeface="+mj-lt"/>
                <a:ea typeface="+mn-ea"/>
              </a:rPr>
              <a:t>%</a:t>
            </a:r>
            <a:endParaRPr lang="en-US" sz="2800">
              <a:solidFill>
                <a:schemeClr val="accent2"/>
              </a:solidFill>
              <a:latin typeface="+mj-lt"/>
              <a:ea typeface="+mn-ea"/>
            </a:endParaRPr>
          </a:p>
        </p:txBody>
      </p:sp>
      <p:sp>
        <p:nvSpPr>
          <p:cNvPr id="19" name="TextBox 18"/>
          <p:cNvSpPr txBox="1"/>
          <p:nvPr/>
        </p:nvSpPr>
        <p:spPr>
          <a:xfrm>
            <a:off x="7405688" y="4286250"/>
            <a:ext cx="1803400" cy="923925"/>
          </a:xfrm>
          <a:prstGeom prst="rect">
            <a:avLst/>
          </a:prstGeom>
          <a:noFill/>
        </p:spPr>
        <p:txBody>
          <a:bodyPr>
            <a:spAutoFit/>
          </a:bodyPr>
          <a:lstStyle/>
          <a:p>
            <a:pPr eaLnBrk="1" fontAlgn="auto" hangingPunct="1">
              <a:spcBef>
                <a:spcPts val="0"/>
              </a:spcBef>
              <a:spcAft>
                <a:spcPts val="0"/>
              </a:spcAft>
              <a:defRPr/>
            </a:pPr>
            <a:r>
              <a:rPr lang="vi-VN" sz="5400" dirty="0">
                <a:solidFill>
                  <a:schemeClr val="accent3"/>
                </a:solidFill>
                <a:latin typeface="+mj-lt"/>
                <a:ea typeface="+mn-ea"/>
              </a:rPr>
              <a:t>86</a:t>
            </a:r>
            <a:r>
              <a:rPr lang="vi-VN" sz="2800" dirty="0">
                <a:solidFill>
                  <a:schemeClr val="accent3"/>
                </a:solidFill>
                <a:latin typeface="+mj-lt"/>
                <a:ea typeface="+mn-ea"/>
              </a:rPr>
              <a:t>%</a:t>
            </a:r>
            <a:endParaRPr lang="en-US" sz="2800">
              <a:solidFill>
                <a:schemeClr val="accent3"/>
              </a:solidFill>
              <a:latin typeface="+mj-lt"/>
              <a:ea typeface="+mn-ea"/>
            </a:endParaRPr>
          </a:p>
        </p:txBody>
      </p:sp>
      <p:sp>
        <p:nvSpPr>
          <p:cNvPr id="20" name="TextBox 19"/>
          <p:cNvSpPr txBox="1"/>
          <p:nvPr/>
        </p:nvSpPr>
        <p:spPr>
          <a:xfrm>
            <a:off x="7405688" y="5399088"/>
            <a:ext cx="1803400" cy="922337"/>
          </a:xfrm>
          <a:prstGeom prst="rect">
            <a:avLst/>
          </a:prstGeom>
          <a:noFill/>
        </p:spPr>
        <p:txBody>
          <a:bodyPr>
            <a:spAutoFit/>
          </a:bodyPr>
          <a:lstStyle/>
          <a:p>
            <a:pPr eaLnBrk="1" fontAlgn="auto" hangingPunct="1">
              <a:spcBef>
                <a:spcPts val="0"/>
              </a:spcBef>
              <a:spcAft>
                <a:spcPts val="0"/>
              </a:spcAft>
              <a:defRPr/>
            </a:pPr>
            <a:r>
              <a:rPr lang="vi-VN" sz="5400" dirty="0">
                <a:solidFill>
                  <a:schemeClr val="accent4"/>
                </a:solidFill>
                <a:latin typeface="+mj-lt"/>
                <a:ea typeface="+mn-ea"/>
              </a:rPr>
              <a:t>86</a:t>
            </a:r>
            <a:r>
              <a:rPr lang="vi-VN" sz="2800" dirty="0">
                <a:solidFill>
                  <a:schemeClr val="accent4"/>
                </a:solidFill>
                <a:latin typeface="+mj-lt"/>
                <a:ea typeface="+mn-ea"/>
              </a:rPr>
              <a:t>%</a:t>
            </a:r>
            <a:endParaRPr lang="en-US" sz="2800">
              <a:solidFill>
                <a:schemeClr val="accent4"/>
              </a:solidFill>
              <a:latin typeface="+mj-lt"/>
              <a:ea typeface="+mn-ea"/>
            </a:endParaRPr>
          </a:p>
        </p:txBody>
      </p:sp>
      <p:sp>
        <p:nvSpPr>
          <p:cNvPr id="21" name="Rectangle 20"/>
          <p:cNvSpPr/>
          <p:nvPr/>
        </p:nvSpPr>
        <p:spPr>
          <a:xfrm>
            <a:off x="8650288" y="1993900"/>
            <a:ext cx="2460625" cy="738188"/>
          </a:xfrm>
          <a:prstGeom prst="rect">
            <a:avLst/>
          </a:prstGeom>
        </p:spPr>
        <p:txBody>
          <a:bodyPr>
            <a:spAutoFit/>
          </a:bodyPr>
          <a:lstStyle/>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Lorem ipsum dolor sit amet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 consectetur adipiscing elit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err="1">
                <a:solidFill>
                  <a:schemeClr val="tx1">
                    <a:lumMod val="75000"/>
                    <a:lumOff val="25000"/>
                  </a:schemeClr>
                </a:solidFill>
                <a:latin typeface="+mn-lt"/>
                <a:ea typeface="+mn-ea"/>
              </a:rPr>
              <a:t>Quisque</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venenatis</a:t>
            </a:r>
            <a:endParaRPr lang="en-US" sz="1400" dirty="0">
              <a:latin typeface="+mn-lt"/>
              <a:ea typeface="+mn-ea"/>
            </a:endParaRPr>
          </a:p>
        </p:txBody>
      </p:sp>
      <p:sp>
        <p:nvSpPr>
          <p:cNvPr id="22" name="Rectangle 21"/>
          <p:cNvSpPr/>
          <p:nvPr/>
        </p:nvSpPr>
        <p:spPr>
          <a:xfrm>
            <a:off x="8650288" y="3300413"/>
            <a:ext cx="2460625" cy="738187"/>
          </a:xfrm>
          <a:prstGeom prst="rect">
            <a:avLst/>
          </a:prstGeom>
        </p:spPr>
        <p:txBody>
          <a:bodyPr>
            <a:spAutoFit/>
          </a:bodyPr>
          <a:lstStyle/>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Lorem ipsum dolor sit amet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 consectetur adipiscing elit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err="1">
                <a:solidFill>
                  <a:schemeClr val="tx1">
                    <a:lumMod val="75000"/>
                    <a:lumOff val="25000"/>
                  </a:schemeClr>
                </a:solidFill>
                <a:latin typeface="+mn-lt"/>
                <a:ea typeface="+mn-ea"/>
              </a:rPr>
              <a:t>Quisque</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venenatis</a:t>
            </a:r>
            <a:endParaRPr lang="en-US" sz="1400" dirty="0">
              <a:latin typeface="+mn-lt"/>
              <a:ea typeface="+mn-ea"/>
            </a:endParaRPr>
          </a:p>
        </p:txBody>
      </p:sp>
      <p:sp>
        <p:nvSpPr>
          <p:cNvPr id="23" name="Rectangle 22"/>
          <p:cNvSpPr/>
          <p:nvPr/>
        </p:nvSpPr>
        <p:spPr>
          <a:xfrm>
            <a:off x="8650288" y="4449763"/>
            <a:ext cx="2460625" cy="738187"/>
          </a:xfrm>
          <a:prstGeom prst="rect">
            <a:avLst/>
          </a:prstGeom>
        </p:spPr>
        <p:txBody>
          <a:bodyPr>
            <a:spAutoFit/>
          </a:bodyPr>
          <a:lstStyle/>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Lorem ipsum dolor sit amet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 consectetur adipiscing elit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err="1">
                <a:solidFill>
                  <a:schemeClr val="tx1">
                    <a:lumMod val="75000"/>
                    <a:lumOff val="25000"/>
                  </a:schemeClr>
                </a:solidFill>
                <a:latin typeface="+mn-lt"/>
                <a:ea typeface="+mn-ea"/>
              </a:rPr>
              <a:t>Quisque</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venenatis</a:t>
            </a:r>
            <a:endParaRPr lang="en-US" sz="1400" dirty="0">
              <a:latin typeface="+mn-lt"/>
              <a:ea typeface="+mn-ea"/>
            </a:endParaRPr>
          </a:p>
        </p:txBody>
      </p:sp>
      <p:sp>
        <p:nvSpPr>
          <p:cNvPr id="24" name="Rectangle 23"/>
          <p:cNvSpPr/>
          <p:nvPr/>
        </p:nvSpPr>
        <p:spPr>
          <a:xfrm>
            <a:off x="8650288" y="5491163"/>
            <a:ext cx="2460625" cy="738187"/>
          </a:xfrm>
          <a:prstGeom prst="rect">
            <a:avLst/>
          </a:prstGeom>
        </p:spPr>
        <p:txBody>
          <a:bodyPr>
            <a:spAutoFit/>
          </a:bodyPr>
          <a:lstStyle/>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Lorem ipsum dolor sit amet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 consectetur adipiscing elit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err="1">
                <a:solidFill>
                  <a:schemeClr val="tx1">
                    <a:lumMod val="75000"/>
                    <a:lumOff val="25000"/>
                  </a:schemeClr>
                </a:solidFill>
                <a:latin typeface="+mn-lt"/>
                <a:ea typeface="+mn-ea"/>
              </a:rPr>
              <a:t>Quisque</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venenatis</a:t>
            </a:r>
            <a:endParaRPr lang="en-US" sz="1400" dirty="0">
              <a:latin typeface="+mn-lt"/>
              <a:ea typeface="+mn-ea"/>
            </a:endParaRPr>
          </a:p>
        </p:txBody>
      </p:sp>
      <p:grpSp>
        <p:nvGrpSpPr>
          <p:cNvPr id="25" name="Group 24"/>
          <p:cNvGrpSpPr>
            <a:grpSpLocks/>
          </p:cNvGrpSpPr>
          <p:nvPr/>
        </p:nvGrpSpPr>
        <p:grpSpPr bwMode="auto">
          <a:xfrm>
            <a:off x="1003300" y="1841500"/>
            <a:ext cx="1366838" cy="655638"/>
            <a:chOff x="2187746" y="2123279"/>
            <a:chExt cx="1927113" cy="1931011"/>
          </a:xfrm>
        </p:grpSpPr>
        <p:sp>
          <p:nvSpPr>
            <p:cNvPr id="2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8"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29" name="Group 28"/>
          <p:cNvGrpSpPr>
            <a:grpSpLocks/>
          </p:cNvGrpSpPr>
          <p:nvPr/>
        </p:nvGrpSpPr>
        <p:grpSpPr bwMode="auto">
          <a:xfrm>
            <a:off x="1003300" y="3222625"/>
            <a:ext cx="1357313" cy="655638"/>
            <a:chOff x="2187746" y="2123279"/>
            <a:chExt cx="1927113" cy="1931011"/>
          </a:xfrm>
        </p:grpSpPr>
        <p:sp>
          <p:nvSpPr>
            <p:cNvPr id="30" name="任意多边形 82"/>
            <p:cNvSpPr/>
            <p:nvPr/>
          </p:nvSpPr>
          <p:spPr bwMode="auto">
            <a:xfrm rot="5400000">
              <a:off x="2185798" y="2125227"/>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2"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2014</a:t>
              </a:r>
              <a:endParaRPr lang="zh-CN" altLang="en-US" kern="0" smtClean="0">
                <a:solidFill>
                  <a:srgbClr val="FFFFFF"/>
                </a:solidFill>
              </a:endParaRPr>
            </a:p>
          </p:txBody>
        </p:sp>
      </p:grpSp>
      <p:grpSp>
        <p:nvGrpSpPr>
          <p:cNvPr id="33" name="Group 32"/>
          <p:cNvGrpSpPr>
            <a:grpSpLocks/>
          </p:cNvGrpSpPr>
          <p:nvPr/>
        </p:nvGrpSpPr>
        <p:grpSpPr bwMode="auto">
          <a:xfrm>
            <a:off x="1003300" y="4198938"/>
            <a:ext cx="1346200" cy="655637"/>
            <a:chOff x="2187746" y="2123279"/>
            <a:chExt cx="1927113" cy="1931011"/>
          </a:xfrm>
        </p:grpSpPr>
        <p:sp>
          <p:nvSpPr>
            <p:cNvPr id="34" name="任意多边形 82"/>
            <p:cNvSpPr/>
            <p:nvPr/>
          </p:nvSpPr>
          <p:spPr bwMode="auto">
            <a:xfrm rot="5400000">
              <a:off x="2185796" y="2125229"/>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6"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2015</a:t>
              </a:r>
              <a:endParaRPr lang="zh-CN" altLang="en-US" kern="0" smtClean="0">
                <a:solidFill>
                  <a:srgbClr val="FFFFFF"/>
                </a:solidFill>
              </a:endParaRPr>
            </a:p>
          </p:txBody>
        </p:sp>
      </p:grpSp>
      <p:grpSp>
        <p:nvGrpSpPr>
          <p:cNvPr id="37" name="Group 36"/>
          <p:cNvGrpSpPr>
            <a:grpSpLocks/>
          </p:cNvGrpSpPr>
          <p:nvPr/>
        </p:nvGrpSpPr>
        <p:grpSpPr bwMode="auto">
          <a:xfrm>
            <a:off x="1003300" y="5403850"/>
            <a:ext cx="1346200" cy="655638"/>
            <a:chOff x="2187746" y="2123279"/>
            <a:chExt cx="1927113" cy="1931011"/>
          </a:xfrm>
        </p:grpSpPr>
        <p:sp>
          <p:nvSpPr>
            <p:cNvPr id="3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0"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2016</a:t>
              </a:r>
              <a:endParaRPr lang="zh-CN" altLang="en-US" kern="0" smtClean="0">
                <a:solidFill>
                  <a:srgbClr val="FFFFFF"/>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nodeType="afterGroup">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anim calcmode="lin" valueType="num">
                                      <p:cBhvr>
                                        <p:cTn id="18" dur="350" fill="hold"/>
                                        <p:tgtEl>
                                          <p:spTgt spid="17"/>
                                        </p:tgtEl>
                                        <p:attrNameLst>
                                          <p:attrName>ppt_x</p:attrName>
                                        </p:attrNameLst>
                                      </p:cBhvr>
                                      <p:tavLst>
                                        <p:tav tm="0">
                                          <p:val>
                                            <p:strVal val="#ppt_x"/>
                                          </p:val>
                                        </p:tav>
                                        <p:tav tm="100000">
                                          <p:val>
                                            <p:strVal val="#ppt_x"/>
                                          </p:val>
                                        </p:tav>
                                      </p:tavLst>
                                    </p:anim>
                                    <p:anim calcmode="lin" valueType="num">
                                      <p:cBhvr>
                                        <p:cTn id="19" dur="350" fill="hold"/>
                                        <p:tgtEl>
                                          <p:spTgt spid="17"/>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350"/>
                            </p:stCondLst>
                            <p:childTnLst>
                              <p:par>
                                <p:cTn id="21" presetID="22" presetClass="entr" presetSubtype="8"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par>
                          <p:cTn id="24" fill="hold" nodeType="afterGroup">
                            <p:stCondLst>
                              <p:cond delay="1850"/>
                            </p:stCondLst>
                            <p:childTnLst>
                              <p:par>
                                <p:cTn id="25" presetID="47"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anim calcmode="lin" valueType="num">
                                      <p:cBhvr>
                                        <p:cTn id="28" dur="500" fill="hold"/>
                                        <p:tgtEl>
                                          <p:spTgt spid="29"/>
                                        </p:tgtEl>
                                        <p:attrNameLst>
                                          <p:attrName>ppt_x</p:attrName>
                                        </p:attrNameLst>
                                      </p:cBhvr>
                                      <p:tavLst>
                                        <p:tav tm="0">
                                          <p:val>
                                            <p:strVal val="#ppt_x"/>
                                          </p:val>
                                        </p:tav>
                                        <p:tav tm="100000">
                                          <p:val>
                                            <p:strVal val="#ppt_x"/>
                                          </p:val>
                                        </p:tav>
                                      </p:tavLst>
                                    </p:anim>
                                    <p:anim calcmode="lin" valueType="num">
                                      <p:cBhvr>
                                        <p:cTn id="29" dur="500" fill="hold"/>
                                        <p:tgtEl>
                                          <p:spTgt spid="29"/>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235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nodeType="afterGroup">
                            <p:stCondLst>
                              <p:cond delay="2850"/>
                            </p:stCondLst>
                            <p:childTnLst>
                              <p:par>
                                <p:cTn id="35" presetID="47"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350"/>
                                        <p:tgtEl>
                                          <p:spTgt spid="18"/>
                                        </p:tgtEl>
                                      </p:cBhvr>
                                    </p:animEffect>
                                    <p:anim calcmode="lin" valueType="num">
                                      <p:cBhvr>
                                        <p:cTn id="38" dur="350" fill="hold"/>
                                        <p:tgtEl>
                                          <p:spTgt spid="18"/>
                                        </p:tgtEl>
                                        <p:attrNameLst>
                                          <p:attrName>ppt_x</p:attrName>
                                        </p:attrNameLst>
                                      </p:cBhvr>
                                      <p:tavLst>
                                        <p:tav tm="0">
                                          <p:val>
                                            <p:strVal val="#ppt_x"/>
                                          </p:val>
                                        </p:tav>
                                        <p:tav tm="100000">
                                          <p:val>
                                            <p:strVal val="#ppt_x"/>
                                          </p:val>
                                        </p:tav>
                                      </p:tavLst>
                                    </p:anim>
                                    <p:anim calcmode="lin" valueType="num">
                                      <p:cBhvr>
                                        <p:cTn id="39" dur="350" fill="hold"/>
                                        <p:tgtEl>
                                          <p:spTgt spid="18"/>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20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nodeType="afterGroup">
                            <p:stCondLst>
                              <p:cond delay="3700"/>
                            </p:stCondLst>
                            <p:childTnLst>
                              <p:par>
                                <p:cTn id="45" presetID="47" presetClass="entr" presetSubtype="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anim calcmode="lin" valueType="num">
                                      <p:cBhvr>
                                        <p:cTn id="48" dur="500" fill="hold"/>
                                        <p:tgtEl>
                                          <p:spTgt spid="33"/>
                                        </p:tgtEl>
                                        <p:attrNameLst>
                                          <p:attrName>ppt_x</p:attrName>
                                        </p:attrNameLst>
                                      </p:cBhvr>
                                      <p:tavLst>
                                        <p:tav tm="0">
                                          <p:val>
                                            <p:strVal val="#ppt_x"/>
                                          </p:val>
                                        </p:tav>
                                        <p:tav tm="100000">
                                          <p:val>
                                            <p:strVal val="#ppt_x"/>
                                          </p:val>
                                        </p:tav>
                                      </p:tavLst>
                                    </p:anim>
                                    <p:anim calcmode="lin" valueType="num">
                                      <p:cBhvr>
                                        <p:cTn id="49" dur="500" fill="hold"/>
                                        <p:tgtEl>
                                          <p:spTgt spid="33"/>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200"/>
                            </p:stCondLst>
                            <p:childTnLst>
                              <p:par>
                                <p:cTn id="51" presetID="47" presetClass="entr" presetSubtype="0"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anim calcmode="lin" valueType="num">
                                      <p:cBhvr>
                                        <p:cTn id="54" dur="500" fill="hold"/>
                                        <p:tgtEl>
                                          <p:spTgt spid="37"/>
                                        </p:tgtEl>
                                        <p:attrNameLst>
                                          <p:attrName>ppt_x</p:attrName>
                                        </p:attrNameLst>
                                      </p:cBhvr>
                                      <p:tavLst>
                                        <p:tav tm="0">
                                          <p:val>
                                            <p:strVal val="#ppt_x"/>
                                          </p:val>
                                        </p:tav>
                                        <p:tav tm="100000">
                                          <p:val>
                                            <p:strVal val="#ppt_x"/>
                                          </p:val>
                                        </p:tav>
                                      </p:tavLst>
                                    </p:anim>
                                    <p:anim calcmode="lin" valueType="num">
                                      <p:cBhvr>
                                        <p:cTn id="55" dur="500" fill="hold"/>
                                        <p:tgtEl>
                                          <p:spTgt spid="37"/>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470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nodeType="afterGroup">
                            <p:stCondLst>
                              <p:cond delay="5200"/>
                            </p:stCondLst>
                            <p:childTnLst>
                              <p:par>
                                <p:cTn id="61" presetID="47"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350"/>
                                        <p:tgtEl>
                                          <p:spTgt spid="19"/>
                                        </p:tgtEl>
                                      </p:cBhvr>
                                    </p:animEffect>
                                    <p:anim calcmode="lin" valueType="num">
                                      <p:cBhvr>
                                        <p:cTn id="64" dur="350" fill="hold"/>
                                        <p:tgtEl>
                                          <p:spTgt spid="19"/>
                                        </p:tgtEl>
                                        <p:attrNameLst>
                                          <p:attrName>ppt_x</p:attrName>
                                        </p:attrNameLst>
                                      </p:cBhvr>
                                      <p:tavLst>
                                        <p:tav tm="0">
                                          <p:val>
                                            <p:strVal val="#ppt_x"/>
                                          </p:val>
                                        </p:tav>
                                        <p:tav tm="100000">
                                          <p:val>
                                            <p:strVal val="#ppt_x"/>
                                          </p:val>
                                        </p:tav>
                                      </p:tavLst>
                                    </p:anim>
                                    <p:anim calcmode="lin" valueType="num">
                                      <p:cBhvr>
                                        <p:cTn id="65" dur="350" fill="hold"/>
                                        <p:tgtEl>
                                          <p:spTgt spid="19"/>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5550"/>
                            </p:stCondLst>
                            <p:childTnLst>
                              <p:par>
                                <p:cTn id="67" presetID="22" presetClass="entr" presetSubtype="8"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wipe(left)">
                                      <p:cBhvr>
                                        <p:cTn id="69" dur="500"/>
                                        <p:tgtEl>
                                          <p:spTgt spid="23"/>
                                        </p:tgtEl>
                                      </p:cBhvr>
                                    </p:animEffect>
                                  </p:childTnLst>
                                </p:cTn>
                              </p:par>
                            </p:childTnLst>
                          </p:cTn>
                        </p:par>
                        <p:par>
                          <p:cTn id="70" fill="hold" nodeType="afterGroup">
                            <p:stCondLst>
                              <p:cond delay="6050"/>
                            </p:stCondLst>
                            <p:childTnLst>
                              <p:par>
                                <p:cTn id="71" presetID="22" presetClass="entr" presetSubtype="8"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left)">
                                      <p:cBhvr>
                                        <p:cTn id="73" dur="500"/>
                                        <p:tgtEl>
                                          <p:spTgt spid="16"/>
                                        </p:tgtEl>
                                      </p:cBhvr>
                                    </p:animEffect>
                                  </p:childTnLst>
                                </p:cTn>
                              </p:par>
                            </p:childTnLst>
                          </p:cTn>
                        </p:par>
                        <p:par>
                          <p:cTn id="74" fill="hold" nodeType="afterGroup">
                            <p:stCondLst>
                              <p:cond delay="6550"/>
                            </p:stCondLst>
                            <p:childTnLst>
                              <p:par>
                                <p:cTn id="75" presetID="47"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350"/>
                                        <p:tgtEl>
                                          <p:spTgt spid="20"/>
                                        </p:tgtEl>
                                      </p:cBhvr>
                                    </p:animEffect>
                                    <p:anim calcmode="lin" valueType="num">
                                      <p:cBhvr>
                                        <p:cTn id="78" dur="350" fill="hold"/>
                                        <p:tgtEl>
                                          <p:spTgt spid="20"/>
                                        </p:tgtEl>
                                        <p:attrNameLst>
                                          <p:attrName>ppt_x</p:attrName>
                                        </p:attrNameLst>
                                      </p:cBhvr>
                                      <p:tavLst>
                                        <p:tav tm="0">
                                          <p:val>
                                            <p:strVal val="#ppt_x"/>
                                          </p:val>
                                        </p:tav>
                                        <p:tav tm="100000">
                                          <p:val>
                                            <p:strVal val="#ppt_x"/>
                                          </p:val>
                                        </p:tav>
                                      </p:tavLst>
                                    </p:anim>
                                    <p:anim calcmode="lin" valueType="num">
                                      <p:cBhvr>
                                        <p:cTn id="79" dur="350" fill="hold"/>
                                        <p:tgtEl>
                                          <p:spTgt spid="20"/>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6900"/>
                            </p:stCondLst>
                            <p:childTnLst>
                              <p:par>
                                <p:cTn id="81" presetID="22" presetClass="entr" presetSubtype="8"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left)">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2531"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2</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9" name="Group 5"/>
          <p:cNvGrpSpPr>
            <a:grpSpLocks/>
          </p:cNvGrpSpPr>
          <p:nvPr/>
        </p:nvGrpSpPr>
        <p:grpSpPr bwMode="auto">
          <a:xfrm>
            <a:off x="5880100" y="1817688"/>
            <a:ext cx="5094288" cy="1085850"/>
            <a:chOff x="5880306" y="1817018"/>
            <a:chExt cx="5093766" cy="1086629"/>
          </a:xfrm>
        </p:grpSpPr>
        <p:sp>
          <p:nvSpPr>
            <p:cNvPr id="10" name="TextBox 6"/>
            <p:cNvSpPr txBox="1"/>
            <p:nvPr/>
          </p:nvSpPr>
          <p:spPr bwMode="auto">
            <a:xfrm>
              <a:off x="5883481" y="1817018"/>
              <a:ext cx="1906393" cy="338380"/>
            </a:xfrm>
            <a:prstGeom prst="rect">
              <a:avLst/>
            </a:prstGeom>
            <a:noFill/>
          </p:spPr>
          <p:txBody>
            <a:bodyPr>
              <a:spAutoFit/>
            </a:bodyPr>
            <a:lstStyle/>
            <a:p>
              <a:pPr eaLnBrk="1" fontAlgn="auto" hangingPunct="1">
                <a:spcBef>
                  <a:spcPts val="0"/>
                </a:spcBef>
                <a:spcAft>
                  <a:spcPts val="0"/>
                </a:spcAft>
                <a:defRPr/>
              </a:pPr>
              <a:r>
                <a:rPr lang="vi-VN" sz="1600" dirty="0">
                  <a:solidFill>
                    <a:schemeClr val="accent2">
                      <a:lumMod val="75000"/>
                    </a:schemeClr>
                  </a:solidFill>
                  <a:latin typeface="+mj-lt"/>
                  <a:ea typeface="+mn-ea"/>
                </a:rPr>
                <a:t>Advanced Tech</a:t>
              </a:r>
              <a:endParaRPr lang="en-US" sz="1600">
                <a:solidFill>
                  <a:schemeClr val="accent2">
                    <a:lumMod val="75000"/>
                  </a:schemeClr>
                </a:solidFill>
                <a:latin typeface="+mj-lt"/>
                <a:ea typeface="+mn-ea"/>
              </a:endParaRPr>
            </a:p>
          </p:txBody>
        </p:sp>
        <p:cxnSp>
          <p:nvCxnSpPr>
            <p:cNvPr id="11" name="Straight Connector 7"/>
            <p:cNvCxnSpPr/>
            <p:nvPr/>
          </p:nvCxnSpPr>
          <p:spPr>
            <a:xfrm>
              <a:off x="5883481" y="2160164"/>
              <a:ext cx="190639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Rectangle 8"/>
            <p:cNvSpPr/>
            <p:nvPr/>
          </p:nvSpPr>
          <p:spPr>
            <a:xfrm>
              <a:off x="5880306" y="2164929"/>
              <a:ext cx="5093766" cy="738718"/>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400">
                <a:latin typeface="+mn-lt"/>
                <a:ea typeface="+mn-ea"/>
              </a:endParaRPr>
            </a:p>
          </p:txBody>
        </p:sp>
      </p:grpSp>
      <p:grpSp>
        <p:nvGrpSpPr>
          <p:cNvPr id="13" name="Group 9"/>
          <p:cNvGrpSpPr>
            <a:grpSpLocks/>
          </p:cNvGrpSpPr>
          <p:nvPr/>
        </p:nvGrpSpPr>
        <p:grpSpPr bwMode="auto">
          <a:xfrm>
            <a:off x="5883275" y="3081338"/>
            <a:ext cx="5094288" cy="1062037"/>
            <a:chOff x="5883829" y="3081995"/>
            <a:chExt cx="5093766" cy="1062170"/>
          </a:xfrm>
        </p:grpSpPr>
        <p:sp>
          <p:nvSpPr>
            <p:cNvPr id="14" name="TextBox 10"/>
            <p:cNvSpPr txBox="1"/>
            <p:nvPr/>
          </p:nvSpPr>
          <p:spPr bwMode="auto">
            <a:xfrm>
              <a:off x="5883829" y="3081995"/>
              <a:ext cx="1911154" cy="338179"/>
            </a:xfrm>
            <a:prstGeom prst="rect">
              <a:avLst/>
            </a:prstGeom>
            <a:noFill/>
          </p:spPr>
          <p:txBody>
            <a:bodyPr>
              <a:spAutoFit/>
            </a:bodyPr>
            <a:lstStyle/>
            <a:p>
              <a:pPr eaLnBrk="1" fontAlgn="auto" hangingPunct="1">
                <a:spcBef>
                  <a:spcPts val="0"/>
                </a:spcBef>
                <a:spcAft>
                  <a:spcPts val="0"/>
                </a:spcAft>
                <a:defRPr/>
              </a:pPr>
              <a:r>
                <a:rPr lang="vi-VN" sz="1600" dirty="0">
                  <a:solidFill>
                    <a:schemeClr val="accent1">
                      <a:lumMod val="75000"/>
                    </a:schemeClr>
                  </a:solidFill>
                  <a:latin typeface="+mj-lt"/>
                  <a:ea typeface="+mn-ea"/>
                </a:rPr>
                <a:t>Our Solutions</a:t>
              </a:r>
              <a:endParaRPr lang="en-US" sz="1600">
                <a:solidFill>
                  <a:schemeClr val="accent1">
                    <a:lumMod val="75000"/>
                  </a:schemeClr>
                </a:solidFill>
                <a:latin typeface="+mj-lt"/>
                <a:ea typeface="+mn-ea"/>
              </a:endParaRPr>
            </a:p>
          </p:txBody>
        </p:sp>
        <p:cxnSp>
          <p:nvCxnSpPr>
            <p:cNvPr id="15" name="Straight Connector 11"/>
            <p:cNvCxnSpPr/>
            <p:nvPr/>
          </p:nvCxnSpPr>
          <p:spPr>
            <a:xfrm>
              <a:off x="5934624" y="3420174"/>
              <a:ext cx="137304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Rectangle 12"/>
            <p:cNvSpPr/>
            <p:nvPr/>
          </p:nvSpPr>
          <p:spPr>
            <a:xfrm>
              <a:off x="5883829" y="3405886"/>
              <a:ext cx="5093766" cy="738279"/>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400">
                <a:latin typeface="+mn-lt"/>
                <a:ea typeface="+mn-ea"/>
              </a:endParaRPr>
            </a:p>
          </p:txBody>
        </p:sp>
      </p:grpSp>
      <p:grpSp>
        <p:nvGrpSpPr>
          <p:cNvPr id="17" name="Group 13"/>
          <p:cNvGrpSpPr>
            <a:grpSpLocks/>
          </p:cNvGrpSpPr>
          <p:nvPr/>
        </p:nvGrpSpPr>
        <p:grpSpPr bwMode="auto">
          <a:xfrm>
            <a:off x="5883275" y="4246563"/>
            <a:ext cx="5094288" cy="869950"/>
            <a:chOff x="5883829" y="4247197"/>
            <a:chExt cx="5093766" cy="869832"/>
          </a:xfrm>
        </p:grpSpPr>
        <p:sp>
          <p:nvSpPr>
            <p:cNvPr id="18" name="TextBox 14"/>
            <p:cNvSpPr txBox="1"/>
            <p:nvPr/>
          </p:nvSpPr>
          <p:spPr bwMode="auto">
            <a:xfrm>
              <a:off x="5883829" y="4247197"/>
              <a:ext cx="2204812" cy="338091"/>
            </a:xfrm>
            <a:prstGeom prst="rect">
              <a:avLst/>
            </a:prstGeom>
            <a:noFill/>
          </p:spPr>
          <p:txBody>
            <a:bodyPr>
              <a:spAutoFit/>
            </a:bodyPr>
            <a:lstStyle/>
            <a:p>
              <a:pPr eaLnBrk="1" fontAlgn="auto" hangingPunct="1">
                <a:spcBef>
                  <a:spcPts val="0"/>
                </a:spcBef>
                <a:spcAft>
                  <a:spcPts val="0"/>
                </a:spcAft>
                <a:defRPr/>
              </a:pPr>
              <a:r>
                <a:rPr lang="vi-VN" sz="1600" dirty="0">
                  <a:solidFill>
                    <a:schemeClr val="accent3">
                      <a:lumMod val="75000"/>
                    </a:schemeClr>
                  </a:solidFill>
                  <a:latin typeface="+mj-lt"/>
                  <a:ea typeface="+mn-ea"/>
                </a:rPr>
                <a:t>24/7 Availabilty</a:t>
              </a:r>
              <a:endParaRPr lang="en-US" sz="1600">
                <a:solidFill>
                  <a:schemeClr val="accent3">
                    <a:lumMod val="75000"/>
                  </a:schemeClr>
                </a:solidFill>
                <a:latin typeface="+mj-lt"/>
                <a:ea typeface="+mn-ea"/>
              </a:endParaRPr>
            </a:p>
          </p:txBody>
        </p:sp>
        <p:cxnSp>
          <p:nvCxnSpPr>
            <p:cNvPr id="19" name="Straight Connector 15"/>
            <p:cNvCxnSpPr/>
            <p:nvPr/>
          </p:nvCxnSpPr>
          <p:spPr>
            <a:xfrm>
              <a:off x="5934624" y="4585288"/>
              <a:ext cx="164289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Rectangle 16"/>
            <p:cNvSpPr/>
            <p:nvPr/>
          </p:nvSpPr>
          <p:spPr>
            <a:xfrm>
              <a:off x="5883829" y="4593225"/>
              <a:ext cx="5093766" cy="523804"/>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a:t>
              </a:r>
              <a:endParaRPr lang="en-US" sz="1400">
                <a:latin typeface="+mn-lt"/>
                <a:ea typeface="+mn-ea"/>
              </a:endParaRPr>
            </a:p>
          </p:txBody>
        </p:sp>
      </p:grpSp>
      <p:grpSp>
        <p:nvGrpSpPr>
          <p:cNvPr id="21" name="Group 17"/>
          <p:cNvGrpSpPr>
            <a:grpSpLocks/>
          </p:cNvGrpSpPr>
          <p:nvPr/>
        </p:nvGrpSpPr>
        <p:grpSpPr bwMode="auto">
          <a:xfrm>
            <a:off x="5880100" y="5145088"/>
            <a:ext cx="5094288" cy="646112"/>
            <a:chOff x="5880306" y="5144914"/>
            <a:chExt cx="5093766" cy="645902"/>
          </a:xfrm>
        </p:grpSpPr>
        <p:sp>
          <p:nvSpPr>
            <p:cNvPr id="22" name="TextBox 18"/>
            <p:cNvSpPr txBox="1"/>
            <p:nvPr/>
          </p:nvSpPr>
          <p:spPr bwMode="auto">
            <a:xfrm>
              <a:off x="5883481" y="5144914"/>
              <a:ext cx="1507970" cy="338027"/>
            </a:xfrm>
            <a:prstGeom prst="rect">
              <a:avLst/>
            </a:prstGeom>
            <a:noFill/>
          </p:spPr>
          <p:txBody>
            <a:bodyPr>
              <a:spAutoFit/>
            </a:bodyPr>
            <a:lstStyle/>
            <a:p>
              <a:pPr eaLnBrk="1" fontAlgn="auto" hangingPunct="1">
                <a:spcBef>
                  <a:spcPts val="0"/>
                </a:spcBef>
                <a:spcAft>
                  <a:spcPts val="0"/>
                </a:spcAft>
                <a:defRPr/>
              </a:pPr>
              <a:r>
                <a:rPr lang="vi-VN" sz="1600" dirty="0">
                  <a:solidFill>
                    <a:schemeClr val="accent4">
                      <a:lumMod val="75000"/>
                    </a:schemeClr>
                  </a:solidFill>
                  <a:latin typeface="+mj-lt"/>
                  <a:ea typeface="+mn-ea"/>
                </a:rPr>
                <a:t>Invest</a:t>
              </a:r>
              <a:endParaRPr lang="en-US" sz="1600">
                <a:solidFill>
                  <a:schemeClr val="accent4">
                    <a:lumMod val="75000"/>
                  </a:schemeClr>
                </a:solidFill>
                <a:latin typeface="+mj-lt"/>
                <a:ea typeface="+mn-ea"/>
              </a:endParaRPr>
            </a:p>
          </p:txBody>
        </p:sp>
        <p:cxnSp>
          <p:nvCxnSpPr>
            <p:cNvPr id="23" name="Straight Connector 19"/>
            <p:cNvCxnSpPr/>
            <p:nvPr/>
          </p:nvCxnSpPr>
          <p:spPr>
            <a:xfrm>
              <a:off x="5932689" y="5446441"/>
              <a:ext cx="81747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Rectangle 20"/>
            <p:cNvSpPr/>
            <p:nvPr/>
          </p:nvSpPr>
          <p:spPr>
            <a:xfrm>
              <a:off x="5880306" y="5482941"/>
              <a:ext cx="5093766" cy="307875"/>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a:t>
              </a:r>
              <a:endParaRPr lang="en-US" sz="1400">
                <a:latin typeface="+mn-lt"/>
                <a:ea typeface="+mn-ea"/>
              </a:endParaRPr>
            </a:p>
          </p:txBody>
        </p:sp>
      </p:grpSp>
      <p:grpSp>
        <p:nvGrpSpPr>
          <p:cNvPr id="25" name="Group 22"/>
          <p:cNvGrpSpPr>
            <a:grpSpLocks/>
          </p:cNvGrpSpPr>
          <p:nvPr/>
        </p:nvGrpSpPr>
        <p:grpSpPr bwMode="auto">
          <a:xfrm rot="-2629268">
            <a:off x="2847975" y="1973263"/>
            <a:ext cx="1422400" cy="1425575"/>
            <a:chOff x="2187746" y="2123279"/>
            <a:chExt cx="1927113" cy="1931011"/>
          </a:xfrm>
        </p:grpSpPr>
        <p:sp>
          <p:nvSpPr>
            <p:cNvPr id="26" name="任意多边形 82"/>
            <p:cNvSpPr/>
            <p:nvPr/>
          </p:nvSpPr>
          <p:spPr bwMode="auto">
            <a:xfrm rot="5400000">
              <a:off x="2185796"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8"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9" name="Group 26"/>
          <p:cNvGrpSpPr>
            <a:grpSpLocks/>
          </p:cNvGrpSpPr>
          <p:nvPr/>
        </p:nvGrpSpPr>
        <p:grpSpPr bwMode="auto">
          <a:xfrm rot="-2629268">
            <a:off x="2830513" y="4375150"/>
            <a:ext cx="1420812" cy="1423988"/>
            <a:chOff x="2187746" y="2123279"/>
            <a:chExt cx="1927113" cy="1931011"/>
          </a:xfrm>
        </p:grpSpPr>
        <p:sp>
          <p:nvSpPr>
            <p:cNvPr id="3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2"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33" name="Group 30"/>
          <p:cNvGrpSpPr>
            <a:grpSpLocks/>
          </p:cNvGrpSpPr>
          <p:nvPr/>
        </p:nvGrpSpPr>
        <p:grpSpPr bwMode="auto">
          <a:xfrm rot="-2629268">
            <a:off x="1652588" y="3190875"/>
            <a:ext cx="1422400" cy="1423988"/>
            <a:chOff x="2187746" y="2123279"/>
            <a:chExt cx="1927113" cy="1931011"/>
          </a:xfrm>
        </p:grpSpPr>
        <p:sp>
          <p:nvSpPr>
            <p:cNvPr id="3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6"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37" name="Group 34"/>
          <p:cNvGrpSpPr>
            <a:grpSpLocks/>
          </p:cNvGrpSpPr>
          <p:nvPr/>
        </p:nvGrpSpPr>
        <p:grpSpPr bwMode="auto">
          <a:xfrm rot="-2629268">
            <a:off x="4043363" y="3159125"/>
            <a:ext cx="1422400" cy="1423988"/>
            <a:chOff x="2187746" y="2123279"/>
            <a:chExt cx="1927113" cy="1931011"/>
          </a:xfrm>
        </p:grpSpPr>
        <p:sp>
          <p:nvSpPr>
            <p:cNvPr id="3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0"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41" name="Picture 3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3413" y="3481388"/>
            <a:ext cx="874712"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3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84675" y="3467100"/>
            <a:ext cx="788988"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95638" y="2309813"/>
            <a:ext cx="788987"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1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54363" y="4752975"/>
            <a:ext cx="6762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par>
                                <p:cTn id="11" presetID="3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1000" fill="hold"/>
                                        <p:tgtEl>
                                          <p:spTgt spid="41"/>
                                        </p:tgtEl>
                                        <p:attrNameLst>
                                          <p:attrName>ppt_w</p:attrName>
                                        </p:attrNameLst>
                                      </p:cBhvr>
                                      <p:tavLst>
                                        <p:tav tm="0">
                                          <p:val>
                                            <p:fltVal val="0"/>
                                          </p:val>
                                        </p:tav>
                                        <p:tav tm="100000">
                                          <p:val>
                                            <p:strVal val="#ppt_w"/>
                                          </p:val>
                                        </p:tav>
                                      </p:tavLst>
                                    </p:anim>
                                    <p:anim calcmode="lin" valueType="num">
                                      <p:cBhvr>
                                        <p:cTn id="20" dur="1000" fill="hold"/>
                                        <p:tgtEl>
                                          <p:spTgt spid="41"/>
                                        </p:tgtEl>
                                        <p:attrNameLst>
                                          <p:attrName>ppt_h</p:attrName>
                                        </p:attrNameLst>
                                      </p:cBhvr>
                                      <p:tavLst>
                                        <p:tav tm="0">
                                          <p:val>
                                            <p:fltVal val="0"/>
                                          </p:val>
                                        </p:tav>
                                        <p:tav tm="100000">
                                          <p:val>
                                            <p:strVal val="#ppt_h"/>
                                          </p:val>
                                        </p:tav>
                                      </p:tavLst>
                                    </p:anim>
                                    <p:anim calcmode="lin" valueType="num">
                                      <p:cBhvr>
                                        <p:cTn id="21" dur="1000" fill="hold"/>
                                        <p:tgtEl>
                                          <p:spTgt spid="41"/>
                                        </p:tgtEl>
                                        <p:attrNameLst>
                                          <p:attrName>style.rotation</p:attrName>
                                        </p:attrNameLst>
                                      </p:cBhvr>
                                      <p:tavLst>
                                        <p:tav tm="0">
                                          <p:val>
                                            <p:fltVal val="90"/>
                                          </p:val>
                                        </p:tav>
                                        <p:tav tm="100000">
                                          <p:val>
                                            <p:fltVal val="0"/>
                                          </p:val>
                                        </p:tav>
                                      </p:tavLst>
                                    </p:anim>
                                    <p:animEffect transition="in" filter="fade">
                                      <p:cBhvr>
                                        <p:cTn id="22" dur="1000"/>
                                        <p:tgtEl>
                                          <p:spTgt spid="41"/>
                                        </p:tgtEl>
                                      </p:cBhvr>
                                    </p:animEffect>
                                  </p:childTnLst>
                                </p:cTn>
                              </p:par>
                              <p:par>
                                <p:cTn id="23" presetID="3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1000" fill="hold"/>
                                        <p:tgtEl>
                                          <p:spTgt spid="33"/>
                                        </p:tgtEl>
                                        <p:attrNameLst>
                                          <p:attrName>ppt_w</p:attrName>
                                        </p:attrNameLst>
                                      </p:cBhvr>
                                      <p:tavLst>
                                        <p:tav tm="0">
                                          <p:val>
                                            <p:fltVal val="0"/>
                                          </p:val>
                                        </p:tav>
                                        <p:tav tm="100000">
                                          <p:val>
                                            <p:strVal val="#ppt_w"/>
                                          </p:val>
                                        </p:tav>
                                      </p:tavLst>
                                    </p:anim>
                                    <p:anim calcmode="lin" valueType="num">
                                      <p:cBhvr>
                                        <p:cTn id="26" dur="1000" fill="hold"/>
                                        <p:tgtEl>
                                          <p:spTgt spid="33"/>
                                        </p:tgtEl>
                                        <p:attrNameLst>
                                          <p:attrName>ppt_h</p:attrName>
                                        </p:attrNameLst>
                                      </p:cBhvr>
                                      <p:tavLst>
                                        <p:tav tm="0">
                                          <p:val>
                                            <p:fltVal val="0"/>
                                          </p:val>
                                        </p:tav>
                                        <p:tav tm="100000">
                                          <p:val>
                                            <p:strVal val="#ppt_h"/>
                                          </p:val>
                                        </p:tav>
                                      </p:tavLst>
                                    </p:anim>
                                    <p:anim calcmode="lin" valueType="num">
                                      <p:cBhvr>
                                        <p:cTn id="27" dur="1000" fill="hold"/>
                                        <p:tgtEl>
                                          <p:spTgt spid="33"/>
                                        </p:tgtEl>
                                        <p:attrNameLst>
                                          <p:attrName>style.rotation</p:attrName>
                                        </p:attrNameLst>
                                      </p:cBhvr>
                                      <p:tavLst>
                                        <p:tav tm="0">
                                          <p:val>
                                            <p:fltVal val="90"/>
                                          </p:val>
                                        </p:tav>
                                        <p:tav tm="100000">
                                          <p:val>
                                            <p:fltVal val="0"/>
                                          </p:val>
                                        </p:tav>
                                      </p:tavLst>
                                    </p:anim>
                                    <p:animEffect transition="in" filter="fade">
                                      <p:cBhvr>
                                        <p:cTn id="28" dur="1000"/>
                                        <p:tgtEl>
                                          <p:spTgt spid="33"/>
                                        </p:tgtEl>
                                      </p:cBhvr>
                                    </p:animEffect>
                                  </p:childTnLst>
                                </p:cTn>
                              </p:par>
                              <p:par>
                                <p:cTn id="29" presetID="3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1000" fill="hold"/>
                                        <p:tgtEl>
                                          <p:spTgt spid="29"/>
                                        </p:tgtEl>
                                        <p:attrNameLst>
                                          <p:attrName>ppt_w</p:attrName>
                                        </p:attrNameLst>
                                      </p:cBhvr>
                                      <p:tavLst>
                                        <p:tav tm="0">
                                          <p:val>
                                            <p:fltVal val="0"/>
                                          </p:val>
                                        </p:tav>
                                        <p:tav tm="100000">
                                          <p:val>
                                            <p:strVal val="#ppt_w"/>
                                          </p:val>
                                        </p:tav>
                                      </p:tavLst>
                                    </p:anim>
                                    <p:anim calcmode="lin" valueType="num">
                                      <p:cBhvr>
                                        <p:cTn id="32" dur="1000" fill="hold"/>
                                        <p:tgtEl>
                                          <p:spTgt spid="29"/>
                                        </p:tgtEl>
                                        <p:attrNameLst>
                                          <p:attrName>ppt_h</p:attrName>
                                        </p:attrNameLst>
                                      </p:cBhvr>
                                      <p:tavLst>
                                        <p:tav tm="0">
                                          <p:val>
                                            <p:fltVal val="0"/>
                                          </p:val>
                                        </p:tav>
                                        <p:tav tm="100000">
                                          <p:val>
                                            <p:strVal val="#ppt_h"/>
                                          </p:val>
                                        </p:tav>
                                      </p:tavLst>
                                    </p:anim>
                                    <p:anim calcmode="lin" valueType="num">
                                      <p:cBhvr>
                                        <p:cTn id="33" dur="1000" fill="hold"/>
                                        <p:tgtEl>
                                          <p:spTgt spid="29"/>
                                        </p:tgtEl>
                                        <p:attrNameLst>
                                          <p:attrName>style.rotation</p:attrName>
                                        </p:attrNameLst>
                                      </p:cBhvr>
                                      <p:tavLst>
                                        <p:tav tm="0">
                                          <p:val>
                                            <p:fltVal val="90"/>
                                          </p:val>
                                        </p:tav>
                                        <p:tav tm="100000">
                                          <p:val>
                                            <p:fltVal val="0"/>
                                          </p:val>
                                        </p:tav>
                                      </p:tavLst>
                                    </p:anim>
                                    <p:animEffect transition="in" filter="fade">
                                      <p:cBhvr>
                                        <p:cTn id="34" dur="1000"/>
                                        <p:tgtEl>
                                          <p:spTgt spid="29"/>
                                        </p:tgtEl>
                                      </p:cBhvr>
                                    </p:animEffect>
                                  </p:childTnLst>
                                </p:cTn>
                              </p:par>
                              <p:par>
                                <p:cTn id="35" presetID="31"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1000" fill="hold"/>
                                        <p:tgtEl>
                                          <p:spTgt spid="44"/>
                                        </p:tgtEl>
                                        <p:attrNameLst>
                                          <p:attrName>ppt_w</p:attrName>
                                        </p:attrNameLst>
                                      </p:cBhvr>
                                      <p:tavLst>
                                        <p:tav tm="0">
                                          <p:val>
                                            <p:fltVal val="0"/>
                                          </p:val>
                                        </p:tav>
                                        <p:tav tm="100000">
                                          <p:val>
                                            <p:strVal val="#ppt_w"/>
                                          </p:val>
                                        </p:tav>
                                      </p:tavLst>
                                    </p:anim>
                                    <p:anim calcmode="lin" valueType="num">
                                      <p:cBhvr>
                                        <p:cTn id="38" dur="1000" fill="hold"/>
                                        <p:tgtEl>
                                          <p:spTgt spid="44"/>
                                        </p:tgtEl>
                                        <p:attrNameLst>
                                          <p:attrName>ppt_h</p:attrName>
                                        </p:attrNameLst>
                                      </p:cBhvr>
                                      <p:tavLst>
                                        <p:tav tm="0">
                                          <p:val>
                                            <p:fltVal val="0"/>
                                          </p:val>
                                        </p:tav>
                                        <p:tav tm="100000">
                                          <p:val>
                                            <p:strVal val="#ppt_h"/>
                                          </p:val>
                                        </p:tav>
                                      </p:tavLst>
                                    </p:anim>
                                    <p:anim calcmode="lin" valueType="num">
                                      <p:cBhvr>
                                        <p:cTn id="39" dur="1000" fill="hold"/>
                                        <p:tgtEl>
                                          <p:spTgt spid="44"/>
                                        </p:tgtEl>
                                        <p:attrNameLst>
                                          <p:attrName>style.rotation</p:attrName>
                                        </p:attrNameLst>
                                      </p:cBhvr>
                                      <p:tavLst>
                                        <p:tav tm="0">
                                          <p:val>
                                            <p:fltVal val="90"/>
                                          </p:val>
                                        </p:tav>
                                        <p:tav tm="100000">
                                          <p:val>
                                            <p:fltVal val="0"/>
                                          </p:val>
                                        </p:tav>
                                      </p:tavLst>
                                    </p:anim>
                                    <p:animEffect transition="in" filter="fade">
                                      <p:cBhvr>
                                        <p:cTn id="40" dur="1000"/>
                                        <p:tgtEl>
                                          <p:spTgt spid="44"/>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par>
                                <p:cTn id="47" presetID="31" presetClass="entr" presetSubtype="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1000" fill="hold"/>
                                        <p:tgtEl>
                                          <p:spTgt spid="42"/>
                                        </p:tgtEl>
                                        <p:attrNameLst>
                                          <p:attrName>ppt_w</p:attrName>
                                        </p:attrNameLst>
                                      </p:cBhvr>
                                      <p:tavLst>
                                        <p:tav tm="0">
                                          <p:val>
                                            <p:fltVal val="0"/>
                                          </p:val>
                                        </p:tav>
                                        <p:tav tm="100000">
                                          <p:val>
                                            <p:strVal val="#ppt_w"/>
                                          </p:val>
                                        </p:tav>
                                      </p:tavLst>
                                    </p:anim>
                                    <p:anim calcmode="lin" valueType="num">
                                      <p:cBhvr>
                                        <p:cTn id="50" dur="1000" fill="hold"/>
                                        <p:tgtEl>
                                          <p:spTgt spid="42"/>
                                        </p:tgtEl>
                                        <p:attrNameLst>
                                          <p:attrName>ppt_h</p:attrName>
                                        </p:attrNameLst>
                                      </p:cBhvr>
                                      <p:tavLst>
                                        <p:tav tm="0">
                                          <p:val>
                                            <p:fltVal val="0"/>
                                          </p:val>
                                        </p:tav>
                                        <p:tav tm="100000">
                                          <p:val>
                                            <p:strVal val="#ppt_h"/>
                                          </p:val>
                                        </p:tav>
                                      </p:tavLst>
                                    </p:anim>
                                    <p:anim calcmode="lin" valueType="num">
                                      <p:cBhvr>
                                        <p:cTn id="51" dur="1000" fill="hold"/>
                                        <p:tgtEl>
                                          <p:spTgt spid="42"/>
                                        </p:tgtEl>
                                        <p:attrNameLst>
                                          <p:attrName>style.rotation</p:attrName>
                                        </p:attrNameLst>
                                      </p:cBhvr>
                                      <p:tavLst>
                                        <p:tav tm="0">
                                          <p:val>
                                            <p:fltVal val="90"/>
                                          </p:val>
                                        </p:tav>
                                        <p:tav tm="100000">
                                          <p:val>
                                            <p:fltVal val="0"/>
                                          </p:val>
                                        </p:tav>
                                      </p:tavLst>
                                    </p:anim>
                                    <p:animEffect transition="in" filter="fade">
                                      <p:cBhvr>
                                        <p:cTn id="52" dur="1000"/>
                                        <p:tgtEl>
                                          <p:spTgt spid="42"/>
                                        </p:tgtEl>
                                      </p:cBhvr>
                                    </p:animEffect>
                                  </p:childTnLst>
                                </p:cTn>
                              </p:par>
                            </p:childTnLst>
                          </p:cTn>
                        </p:par>
                        <p:par>
                          <p:cTn id="53" fill="hold" nodeType="afterGroup">
                            <p:stCondLst>
                              <p:cond delay="1000"/>
                            </p:stCondLst>
                            <p:childTnLst>
                              <p:par>
                                <p:cTn id="54" presetID="22" presetClass="entr" presetSubtype="8"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nodeType="afterGroup">
                            <p:stCondLst>
                              <p:cond delay="1500"/>
                            </p:stCondLst>
                            <p:childTnLst>
                              <p:par>
                                <p:cTn id="58" presetID="22" presetClass="entr" presetSubtype="8"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nodeType="afterGroup">
                            <p:stCondLst>
                              <p:cond delay="2000"/>
                            </p:stCondLst>
                            <p:childTnLst>
                              <p:par>
                                <p:cTn id="62" presetID="22" presetClass="entr" presetSubtype="8"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childTnLst>
                          </p:cTn>
                        </p:par>
                        <p:par>
                          <p:cTn id="65" fill="hold" nodeType="afterGroup">
                            <p:stCondLst>
                              <p:cond delay="2500"/>
                            </p:stCondLst>
                            <p:childTnLst>
                              <p:par>
                                <p:cTn id="66" presetID="22" presetClass="entr" presetSubtype="8" fill="hold"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3555"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3</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9" name="Group 6"/>
          <p:cNvGrpSpPr>
            <a:grpSpLocks/>
          </p:cNvGrpSpPr>
          <p:nvPr/>
        </p:nvGrpSpPr>
        <p:grpSpPr bwMode="auto">
          <a:xfrm>
            <a:off x="1011238" y="1989138"/>
            <a:ext cx="2193925" cy="2879725"/>
            <a:chOff x="888555" y="1518341"/>
            <a:chExt cx="1645276" cy="2159949"/>
          </a:xfrm>
        </p:grpSpPr>
        <p:sp>
          <p:nvSpPr>
            <p:cNvPr id="10" name="Rounded Rectangle 7"/>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1" name="Content Placeholder 2"/>
            <p:cNvSpPr txBox="1">
              <a:spLocks/>
            </p:cNvSpPr>
            <p:nvPr/>
          </p:nvSpPr>
          <p:spPr>
            <a:xfrm>
              <a:off x="973080"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2" name="Title 13"/>
            <p:cNvSpPr txBox="1">
              <a:spLocks/>
            </p:cNvSpPr>
            <p:nvPr/>
          </p:nvSpPr>
          <p:spPr>
            <a:xfrm>
              <a:off x="1000462" y="1615979"/>
              <a:ext cx="1421461" cy="323873"/>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000" dirty="0">
                  <a:solidFill>
                    <a:schemeClr val="tx1">
                      <a:lumMod val="50000"/>
                      <a:lumOff val="50000"/>
                    </a:schemeClr>
                  </a:solidFill>
                  <a:latin typeface="+mn-lt"/>
                </a:rPr>
                <a:t>Starter</a:t>
              </a:r>
            </a:p>
          </p:txBody>
        </p:sp>
        <p:cxnSp>
          <p:nvCxnSpPr>
            <p:cNvPr id="13" name="Straight Connector 11"/>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2"/>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5" name="Group 13"/>
          <p:cNvGrpSpPr>
            <a:grpSpLocks/>
          </p:cNvGrpSpPr>
          <p:nvPr/>
        </p:nvGrpSpPr>
        <p:grpSpPr bwMode="auto">
          <a:xfrm>
            <a:off x="3603625" y="1989138"/>
            <a:ext cx="2193925" cy="2879725"/>
            <a:chOff x="888555" y="1518341"/>
            <a:chExt cx="1645276" cy="2159949"/>
          </a:xfrm>
        </p:grpSpPr>
        <p:sp>
          <p:nvSpPr>
            <p:cNvPr id="16" name="Rounded Rectangle 14"/>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7"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8" name="Title 13"/>
            <p:cNvSpPr txBox="1">
              <a:spLocks/>
            </p:cNvSpPr>
            <p:nvPr/>
          </p:nvSpPr>
          <p:spPr>
            <a:xfrm>
              <a:off x="1000462" y="1615979"/>
              <a:ext cx="1421461" cy="323873"/>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000" dirty="0">
                  <a:solidFill>
                    <a:schemeClr val="tx1">
                      <a:lumMod val="50000"/>
                      <a:lumOff val="50000"/>
                    </a:schemeClr>
                  </a:solidFill>
                  <a:latin typeface="+mn-lt"/>
                </a:rPr>
                <a:t>Professional</a:t>
              </a:r>
            </a:p>
          </p:txBody>
        </p:sp>
        <p:cxnSp>
          <p:nvCxnSpPr>
            <p:cNvPr id="19" name="Straight Connector 18"/>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a:grpSpLocks/>
          </p:cNvGrpSpPr>
          <p:nvPr/>
        </p:nvGrpSpPr>
        <p:grpSpPr bwMode="auto">
          <a:xfrm>
            <a:off x="6196013" y="1989138"/>
            <a:ext cx="2193925" cy="2879725"/>
            <a:chOff x="888555" y="1518341"/>
            <a:chExt cx="1645276" cy="2159949"/>
          </a:xfrm>
        </p:grpSpPr>
        <p:sp>
          <p:nvSpPr>
            <p:cNvPr id="22" name="Rounded Rectangle 21"/>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3" name="Content Placeholder 2"/>
            <p:cNvSpPr txBox="1">
              <a:spLocks/>
            </p:cNvSpPr>
            <p:nvPr/>
          </p:nvSpPr>
          <p:spPr>
            <a:xfrm>
              <a:off x="973080"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24" name="Title 13"/>
            <p:cNvSpPr txBox="1">
              <a:spLocks/>
            </p:cNvSpPr>
            <p:nvPr/>
          </p:nvSpPr>
          <p:spPr>
            <a:xfrm>
              <a:off x="1000462" y="1615979"/>
              <a:ext cx="1421461" cy="323873"/>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000" dirty="0">
                  <a:solidFill>
                    <a:schemeClr val="tx1">
                      <a:lumMod val="50000"/>
                      <a:lumOff val="50000"/>
                    </a:schemeClr>
                  </a:solidFill>
                  <a:latin typeface="+mn-lt"/>
                </a:rPr>
                <a:t>Business</a:t>
              </a:r>
            </a:p>
          </p:txBody>
        </p:sp>
        <p:cxnSp>
          <p:nvCxnSpPr>
            <p:cNvPr id="25" name="Straight Connector 25"/>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6"/>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7"/>
          <p:cNvGrpSpPr>
            <a:grpSpLocks/>
          </p:cNvGrpSpPr>
          <p:nvPr/>
        </p:nvGrpSpPr>
        <p:grpSpPr bwMode="auto">
          <a:xfrm>
            <a:off x="8788400" y="1989138"/>
            <a:ext cx="2193925" cy="2879725"/>
            <a:chOff x="888555" y="1518341"/>
            <a:chExt cx="1645276" cy="2159949"/>
          </a:xfrm>
        </p:grpSpPr>
        <p:sp>
          <p:nvSpPr>
            <p:cNvPr id="28" name="Rounded Rectangle 28"/>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9"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30" name="Title 13"/>
            <p:cNvSpPr txBox="1">
              <a:spLocks/>
            </p:cNvSpPr>
            <p:nvPr/>
          </p:nvSpPr>
          <p:spPr>
            <a:xfrm>
              <a:off x="996891" y="1601691"/>
              <a:ext cx="1421461" cy="322682"/>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000" smtClean="0">
                  <a:solidFill>
                    <a:schemeClr val="tx1">
                      <a:lumMod val="50000"/>
                      <a:lumOff val="50000"/>
                    </a:schemeClr>
                  </a:solidFill>
                  <a:latin typeface="+mn-lt"/>
                </a:rPr>
                <a:t>Success</a:t>
              </a:r>
              <a:endParaRPr lang="en-US" sz="2000" dirty="0">
                <a:solidFill>
                  <a:schemeClr val="tx1">
                    <a:lumMod val="50000"/>
                    <a:lumOff val="50000"/>
                  </a:schemeClr>
                </a:solidFill>
                <a:latin typeface="+mn-lt"/>
              </a:endParaRPr>
            </a:p>
          </p:txBody>
        </p:sp>
        <p:cxnSp>
          <p:nvCxnSpPr>
            <p:cNvPr id="31" name="Straight Connector 32"/>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3"/>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a:spLocks/>
          </p:cNvSpPr>
          <p:nvPr/>
        </p:nvSpPr>
        <p:spPr>
          <a:xfrm>
            <a:off x="727075" y="5084763"/>
            <a:ext cx="10656888" cy="8143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dirty="0">
                <a:solidFill>
                  <a:schemeClr val="tx1">
                    <a:lumMod val="50000"/>
                    <a:lumOff val="50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grpSp>
        <p:nvGrpSpPr>
          <p:cNvPr id="34" name="Group 35"/>
          <p:cNvGrpSpPr>
            <a:grpSpLocks/>
          </p:cNvGrpSpPr>
          <p:nvPr/>
        </p:nvGrpSpPr>
        <p:grpSpPr bwMode="auto">
          <a:xfrm>
            <a:off x="1320800" y="4184650"/>
            <a:ext cx="1577975" cy="468313"/>
            <a:chOff x="2187746" y="2123279"/>
            <a:chExt cx="1927113" cy="1931011"/>
          </a:xfrm>
        </p:grpSpPr>
        <p:sp>
          <p:nvSpPr>
            <p:cNvPr id="3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7" name="椭圆 80"/>
            <p:cNvSpPr/>
            <p:nvPr/>
          </p:nvSpPr>
          <p:spPr bwMode="auto">
            <a:xfrm>
              <a:off x="2325426" y="2391056"/>
              <a:ext cx="1640689" cy="1395452"/>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38" name="Group 39"/>
          <p:cNvGrpSpPr>
            <a:grpSpLocks/>
          </p:cNvGrpSpPr>
          <p:nvPr/>
        </p:nvGrpSpPr>
        <p:grpSpPr bwMode="auto">
          <a:xfrm>
            <a:off x="3911600" y="4184650"/>
            <a:ext cx="1577975" cy="468313"/>
            <a:chOff x="2187746" y="2123279"/>
            <a:chExt cx="1927113" cy="1931011"/>
          </a:xfrm>
        </p:grpSpPr>
        <p:sp>
          <p:nvSpPr>
            <p:cNvPr id="3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1" name="椭圆 80"/>
            <p:cNvSpPr/>
            <p:nvPr/>
          </p:nvSpPr>
          <p:spPr bwMode="auto">
            <a:xfrm>
              <a:off x="2325426" y="2391056"/>
              <a:ext cx="1640689" cy="1395452"/>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42" name="Group 43"/>
          <p:cNvGrpSpPr>
            <a:grpSpLocks/>
          </p:cNvGrpSpPr>
          <p:nvPr/>
        </p:nvGrpSpPr>
        <p:grpSpPr bwMode="auto">
          <a:xfrm>
            <a:off x="6515100" y="4184650"/>
            <a:ext cx="1577975" cy="468313"/>
            <a:chOff x="2187746" y="2123279"/>
            <a:chExt cx="1927113" cy="1931011"/>
          </a:xfrm>
        </p:grpSpPr>
        <p:sp>
          <p:nvSpPr>
            <p:cNvPr id="4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5" name="椭圆 80"/>
            <p:cNvSpPr/>
            <p:nvPr/>
          </p:nvSpPr>
          <p:spPr bwMode="auto">
            <a:xfrm>
              <a:off x="2325426" y="2391056"/>
              <a:ext cx="1640689" cy="1395452"/>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46" name="Group 47"/>
          <p:cNvGrpSpPr>
            <a:grpSpLocks/>
          </p:cNvGrpSpPr>
          <p:nvPr/>
        </p:nvGrpSpPr>
        <p:grpSpPr bwMode="auto">
          <a:xfrm>
            <a:off x="9096375" y="4186238"/>
            <a:ext cx="1577975" cy="468312"/>
            <a:chOff x="2187746" y="2123279"/>
            <a:chExt cx="1927113" cy="1931011"/>
          </a:xfrm>
        </p:grpSpPr>
        <p:sp>
          <p:nvSpPr>
            <p:cNvPr id="47" name="任意多边形 82"/>
            <p:cNvSpPr/>
            <p:nvPr/>
          </p:nvSpPr>
          <p:spPr bwMode="auto">
            <a:xfrm rot="5400000">
              <a:off x="2185798" y="2125226"/>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9" name="椭圆 80"/>
            <p:cNvSpPr/>
            <p:nvPr/>
          </p:nvSpPr>
          <p:spPr bwMode="auto">
            <a:xfrm>
              <a:off x="2325426" y="2391056"/>
              <a:ext cx="1640689" cy="1395452"/>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childTnLst>
                          </p:cTn>
                        </p:par>
                        <p:par>
                          <p:cTn id="17" fill="hold" nodeType="afterGroup">
                            <p:stCondLst>
                              <p:cond delay="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par>
                          <p:cTn id="25" fill="hold" nodeType="afterGroup">
                            <p:stCondLst>
                              <p:cond delay="1500"/>
                            </p:stCondLst>
                            <p:childTnLst>
                              <p:par>
                                <p:cTn id="26" presetID="22" presetClass="entr" presetSubtype="4"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par>
                          <p:cTn id="29" fill="hold" nodeType="afterGroup">
                            <p:stCondLst>
                              <p:cond delay="2000"/>
                            </p:stCondLst>
                            <p:childTnLst>
                              <p:par>
                                <p:cTn id="30" presetID="2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par>
                          <p:cTn id="33" fill="hold" nodeType="afterGroup">
                            <p:stCondLst>
                              <p:cond delay="2500"/>
                            </p:stCondLst>
                            <p:childTnLst>
                              <p:par>
                                <p:cTn id="34" presetID="16" presetClass="entr" presetSubtype="37"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barn(outVertical)">
                                      <p:cBhvr>
                                        <p:cTn id="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4579"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4</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24582" name="Group 5"/>
          <p:cNvGrpSpPr>
            <a:grpSpLocks/>
          </p:cNvGrpSpPr>
          <p:nvPr/>
        </p:nvGrpSpPr>
        <p:grpSpPr bwMode="auto">
          <a:xfrm>
            <a:off x="4783138" y="1900238"/>
            <a:ext cx="7421562" cy="4032250"/>
            <a:chOff x="3937441" y="1178069"/>
            <a:chExt cx="8247063" cy="4394994"/>
          </a:xfrm>
        </p:grpSpPr>
        <p:sp>
          <p:nvSpPr>
            <p:cNvPr id="10" name="AutoShape 2"/>
            <p:cNvSpPr>
              <a:spLocks/>
            </p:cNvSpPr>
            <p:nvPr/>
          </p:nvSpPr>
          <p:spPr bwMode="auto">
            <a:xfrm>
              <a:off x="4851233" y="1178069"/>
              <a:ext cx="6407130" cy="4279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1" name="AutoShape 3"/>
            <p:cNvSpPr>
              <a:spLocks/>
            </p:cNvSpPr>
            <p:nvPr/>
          </p:nvSpPr>
          <p:spPr bwMode="auto">
            <a:xfrm>
              <a:off x="4870638" y="1190181"/>
              <a:ext cx="5092893" cy="42790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2" name="AutoShape 4"/>
            <p:cNvSpPr>
              <a:spLocks/>
            </p:cNvSpPr>
            <p:nvPr/>
          </p:nvSpPr>
          <p:spPr bwMode="auto">
            <a:xfrm>
              <a:off x="8058327" y="1214405"/>
              <a:ext cx="109373" cy="107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3" name="AutoShape 5"/>
            <p:cNvSpPr>
              <a:spLocks/>
            </p:cNvSpPr>
            <p:nvPr/>
          </p:nvSpPr>
          <p:spPr bwMode="auto">
            <a:xfrm>
              <a:off x="5119373" y="1375325"/>
              <a:ext cx="5899076" cy="37495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DCDEE0"/>
                  </a:outerShdw>
                </a:effectLst>
              </a:endParaRPr>
            </a:p>
          </p:txBody>
        </p:sp>
        <p:sp>
          <p:nvSpPr>
            <p:cNvPr id="14" name="AutoShape 6"/>
            <p:cNvSpPr>
              <a:spLocks/>
            </p:cNvSpPr>
            <p:nvPr/>
          </p:nvSpPr>
          <p:spPr bwMode="auto">
            <a:xfrm>
              <a:off x="3937441" y="5330819"/>
              <a:ext cx="8247063" cy="242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5" name="AutoShape 7"/>
            <p:cNvSpPr>
              <a:spLocks/>
            </p:cNvSpPr>
            <p:nvPr/>
          </p:nvSpPr>
          <p:spPr bwMode="auto">
            <a:xfrm>
              <a:off x="3937441" y="5330819"/>
              <a:ext cx="8247063" cy="129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grpSp>
      <p:grpSp>
        <p:nvGrpSpPr>
          <p:cNvPr id="16" name="Group 13"/>
          <p:cNvGrpSpPr>
            <a:grpSpLocks/>
          </p:cNvGrpSpPr>
          <p:nvPr/>
        </p:nvGrpSpPr>
        <p:grpSpPr bwMode="auto">
          <a:xfrm>
            <a:off x="404813" y="2276475"/>
            <a:ext cx="5092700" cy="1087438"/>
            <a:chOff x="5880306" y="1817018"/>
            <a:chExt cx="5093766" cy="1086629"/>
          </a:xfrm>
        </p:grpSpPr>
        <p:sp>
          <p:nvSpPr>
            <p:cNvPr id="17" name="TextBox 14"/>
            <p:cNvSpPr txBox="1"/>
            <p:nvPr/>
          </p:nvSpPr>
          <p:spPr bwMode="auto">
            <a:xfrm>
              <a:off x="5883482" y="1817018"/>
              <a:ext cx="1906986" cy="337886"/>
            </a:xfrm>
            <a:prstGeom prst="rect">
              <a:avLst/>
            </a:prstGeom>
            <a:noFill/>
          </p:spPr>
          <p:txBody>
            <a:bodyPr>
              <a:spAutoFit/>
            </a:bodyPr>
            <a:lstStyle/>
            <a:p>
              <a:pPr eaLnBrk="1" fontAlgn="auto" hangingPunct="1">
                <a:spcBef>
                  <a:spcPts val="0"/>
                </a:spcBef>
                <a:spcAft>
                  <a:spcPts val="0"/>
                </a:spcAft>
                <a:defRPr/>
              </a:pPr>
              <a:r>
                <a:rPr lang="vi-VN" sz="1600" dirty="0">
                  <a:solidFill>
                    <a:schemeClr val="accent2">
                      <a:lumMod val="75000"/>
                    </a:schemeClr>
                  </a:solidFill>
                  <a:latin typeface="+mj-lt"/>
                  <a:ea typeface="+mn-ea"/>
                </a:rPr>
                <a:t>Advanced Tech</a:t>
              </a:r>
              <a:endParaRPr lang="en-US" sz="1600">
                <a:solidFill>
                  <a:schemeClr val="accent2">
                    <a:lumMod val="75000"/>
                  </a:schemeClr>
                </a:solidFill>
                <a:latin typeface="+mj-lt"/>
                <a:ea typeface="+mn-ea"/>
              </a:endParaRPr>
            </a:p>
          </p:txBody>
        </p:sp>
        <p:cxnSp>
          <p:nvCxnSpPr>
            <p:cNvPr id="18" name="Straight Connector 15"/>
            <p:cNvCxnSpPr/>
            <p:nvPr/>
          </p:nvCxnSpPr>
          <p:spPr>
            <a:xfrm>
              <a:off x="5883482" y="2159663"/>
              <a:ext cx="1906986"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Rectangle 16"/>
            <p:cNvSpPr/>
            <p:nvPr/>
          </p:nvSpPr>
          <p:spPr>
            <a:xfrm>
              <a:off x="5880306" y="2164422"/>
              <a:ext cx="5093766" cy="739225"/>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400">
                <a:latin typeface="+mn-lt"/>
                <a:ea typeface="+mn-ea"/>
              </a:endParaRPr>
            </a:p>
          </p:txBody>
        </p:sp>
      </p:grpSp>
      <p:grpSp>
        <p:nvGrpSpPr>
          <p:cNvPr id="20" name="Group 17"/>
          <p:cNvGrpSpPr>
            <a:grpSpLocks/>
          </p:cNvGrpSpPr>
          <p:nvPr/>
        </p:nvGrpSpPr>
        <p:grpSpPr bwMode="auto">
          <a:xfrm>
            <a:off x="407988" y="3541713"/>
            <a:ext cx="5094287" cy="1062037"/>
            <a:chOff x="5883829" y="3081995"/>
            <a:chExt cx="5093766" cy="1062170"/>
          </a:xfrm>
        </p:grpSpPr>
        <p:sp>
          <p:nvSpPr>
            <p:cNvPr id="21" name="TextBox 18"/>
            <p:cNvSpPr txBox="1"/>
            <p:nvPr/>
          </p:nvSpPr>
          <p:spPr bwMode="auto">
            <a:xfrm>
              <a:off x="5883829" y="3081995"/>
              <a:ext cx="1911155" cy="338179"/>
            </a:xfrm>
            <a:prstGeom prst="rect">
              <a:avLst/>
            </a:prstGeom>
            <a:noFill/>
          </p:spPr>
          <p:txBody>
            <a:bodyPr>
              <a:spAutoFit/>
            </a:bodyPr>
            <a:lstStyle/>
            <a:p>
              <a:pPr eaLnBrk="1" fontAlgn="auto" hangingPunct="1">
                <a:spcBef>
                  <a:spcPts val="0"/>
                </a:spcBef>
                <a:spcAft>
                  <a:spcPts val="0"/>
                </a:spcAft>
                <a:defRPr/>
              </a:pPr>
              <a:r>
                <a:rPr lang="vi-VN" sz="1600" dirty="0">
                  <a:solidFill>
                    <a:schemeClr val="accent1">
                      <a:lumMod val="75000"/>
                    </a:schemeClr>
                  </a:solidFill>
                  <a:latin typeface="+mj-lt"/>
                  <a:ea typeface="+mn-ea"/>
                </a:rPr>
                <a:t>Our Solutions</a:t>
              </a:r>
              <a:endParaRPr lang="en-US" sz="1600">
                <a:solidFill>
                  <a:schemeClr val="accent1">
                    <a:lumMod val="75000"/>
                  </a:schemeClr>
                </a:solidFill>
                <a:latin typeface="+mj-lt"/>
                <a:ea typeface="+mn-ea"/>
              </a:endParaRPr>
            </a:p>
          </p:txBody>
        </p:sp>
        <p:cxnSp>
          <p:nvCxnSpPr>
            <p:cNvPr id="22" name="Straight Connector 19"/>
            <p:cNvCxnSpPr/>
            <p:nvPr/>
          </p:nvCxnSpPr>
          <p:spPr>
            <a:xfrm>
              <a:off x="5934624" y="3420174"/>
              <a:ext cx="137304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Rectangle 20"/>
            <p:cNvSpPr/>
            <p:nvPr/>
          </p:nvSpPr>
          <p:spPr>
            <a:xfrm>
              <a:off x="5883829" y="3405886"/>
              <a:ext cx="5093766" cy="738279"/>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400">
                <a:latin typeface="+mn-lt"/>
                <a:ea typeface="+mn-ea"/>
              </a:endParaRPr>
            </a:p>
          </p:txBody>
        </p:sp>
      </p:grpSp>
      <p:grpSp>
        <p:nvGrpSpPr>
          <p:cNvPr id="24" name="Group 21"/>
          <p:cNvGrpSpPr>
            <a:grpSpLocks/>
          </p:cNvGrpSpPr>
          <p:nvPr/>
        </p:nvGrpSpPr>
        <p:grpSpPr bwMode="auto">
          <a:xfrm>
            <a:off x="407988" y="4706938"/>
            <a:ext cx="5094287" cy="869950"/>
            <a:chOff x="5883829" y="4247197"/>
            <a:chExt cx="5093766" cy="869832"/>
          </a:xfrm>
        </p:grpSpPr>
        <p:sp>
          <p:nvSpPr>
            <p:cNvPr id="25" name="TextBox 22"/>
            <p:cNvSpPr txBox="1"/>
            <p:nvPr/>
          </p:nvSpPr>
          <p:spPr bwMode="auto">
            <a:xfrm>
              <a:off x="5883829" y="4247197"/>
              <a:ext cx="2204811" cy="338091"/>
            </a:xfrm>
            <a:prstGeom prst="rect">
              <a:avLst/>
            </a:prstGeom>
            <a:noFill/>
          </p:spPr>
          <p:txBody>
            <a:bodyPr>
              <a:spAutoFit/>
            </a:bodyPr>
            <a:lstStyle/>
            <a:p>
              <a:pPr eaLnBrk="1" fontAlgn="auto" hangingPunct="1">
                <a:spcBef>
                  <a:spcPts val="0"/>
                </a:spcBef>
                <a:spcAft>
                  <a:spcPts val="0"/>
                </a:spcAft>
                <a:defRPr/>
              </a:pPr>
              <a:r>
                <a:rPr lang="vi-VN" sz="1600" dirty="0">
                  <a:solidFill>
                    <a:schemeClr val="accent3">
                      <a:lumMod val="75000"/>
                    </a:schemeClr>
                  </a:solidFill>
                  <a:latin typeface="+mj-lt"/>
                  <a:ea typeface="+mn-ea"/>
                </a:rPr>
                <a:t>24/7 Availabilty</a:t>
              </a:r>
              <a:endParaRPr lang="en-US" sz="1600">
                <a:solidFill>
                  <a:schemeClr val="accent3">
                    <a:lumMod val="75000"/>
                  </a:schemeClr>
                </a:solidFill>
                <a:latin typeface="+mj-lt"/>
                <a:ea typeface="+mn-ea"/>
              </a:endParaRPr>
            </a:p>
          </p:txBody>
        </p:sp>
        <p:cxnSp>
          <p:nvCxnSpPr>
            <p:cNvPr id="26" name="Straight Connector 23"/>
            <p:cNvCxnSpPr/>
            <p:nvPr/>
          </p:nvCxnSpPr>
          <p:spPr>
            <a:xfrm>
              <a:off x="5934624" y="4585288"/>
              <a:ext cx="164289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Rectangle 24"/>
            <p:cNvSpPr/>
            <p:nvPr/>
          </p:nvSpPr>
          <p:spPr>
            <a:xfrm>
              <a:off x="5883829" y="4593225"/>
              <a:ext cx="5093766" cy="523804"/>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a:t>
              </a:r>
              <a:endParaRPr lang="en-US" sz="1400">
                <a:latin typeface="+mn-lt"/>
                <a:ea typeface="+mn-ea"/>
              </a:endParaRPr>
            </a:p>
          </p:txBody>
        </p:sp>
      </p:grpSp>
      <p:sp>
        <p:nvSpPr>
          <p:cNvPr id="28" name="Rectangle 26"/>
          <p:cNvSpPr/>
          <p:nvPr/>
        </p:nvSpPr>
        <p:spPr>
          <a:xfrm>
            <a:off x="5845175" y="2081213"/>
            <a:ext cx="5310188" cy="34417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9"/>
          <p:cNvSpPr/>
          <p:nvPr/>
        </p:nvSpPr>
        <p:spPr>
          <a:xfrm>
            <a:off x="4622800" y="1638300"/>
            <a:ext cx="2381250" cy="2381250"/>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Oval 10"/>
          <p:cNvSpPr/>
          <p:nvPr/>
        </p:nvSpPr>
        <p:spPr>
          <a:xfrm>
            <a:off x="3438525" y="1487488"/>
            <a:ext cx="2381250" cy="2381250"/>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25604" name="组合 79"/>
          <p:cNvGrpSpPr>
            <a:grpSpLocks/>
          </p:cNvGrpSpPr>
          <p:nvPr/>
        </p:nvGrpSpPr>
        <p:grpSpPr bwMode="auto">
          <a:xfrm>
            <a:off x="2459038" y="1192213"/>
            <a:ext cx="2339975" cy="2346325"/>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9" name="椭圆 80"/>
          <p:cNvSpPr/>
          <p:nvPr/>
        </p:nvSpPr>
        <p:spPr bwMode="auto">
          <a:xfrm>
            <a:off x="2801946" y="1523963"/>
            <a:ext cx="1691508" cy="1694936"/>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2</a:t>
            </a:r>
            <a:endParaRPr lang="zh-CN" altLang="en-US" sz="11500" kern="0" dirty="0" smtClean="0">
              <a:solidFill>
                <a:srgbClr val="FFFFFF"/>
              </a:solidFill>
            </a:endParaRPr>
          </a:p>
        </p:txBody>
      </p:sp>
      <p:sp>
        <p:nvSpPr>
          <p:cNvPr id="21" name="任意多边形 82"/>
          <p:cNvSpPr/>
          <p:nvPr/>
        </p:nvSpPr>
        <p:spPr bwMode="auto">
          <a:xfrm rot="3738964">
            <a:off x="4498182" y="985044"/>
            <a:ext cx="2184400" cy="217963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2" name="任意多边形 83"/>
          <p:cNvSpPr/>
          <p:nvPr/>
        </p:nvSpPr>
        <p:spPr bwMode="auto">
          <a:xfrm rot="16377237">
            <a:off x="4523827" y="1000817"/>
            <a:ext cx="2153063" cy="21487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3" name="椭圆 80"/>
          <p:cNvSpPr/>
          <p:nvPr/>
        </p:nvSpPr>
        <p:spPr bwMode="auto">
          <a:xfrm>
            <a:off x="4819742" y="1291464"/>
            <a:ext cx="1575477" cy="1578669"/>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0</a:t>
            </a:r>
            <a:endParaRPr lang="zh-CN" altLang="en-US" sz="11500" kern="0" dirty="0" smtClean="0">
              <a:solidFill>
                <a:srgbClr val="FFFFFF"/>
              </a:solidFill>
            </a:endParaRPr>
          </a:p>
        </p:txBody>
      </p:sp>
      <p:grpSp>
        <p:nvGrpSpPr>
          <p:cNvPr id="25615" name="组合 79"/>
          <p:cNvGrpSpPr>
            <a:grpSpLocks/>
          </p:cNvGrpSpPr>
          <p:nvPr/>
        </p:nvGrpSpPr>
        <p:grpSpPr bwMode="auto">
          <a:xfrm>
            <a:off x="7378700" y="1177925"/>
            <a:ext cx="2354263" cy="2360613"/>
            <a:chOff x="6379729" y="2488774"/>
            <a:chExt cx="2513016" cy="2513016"/>
          </a:xfrm>
        </p:grpSpPr>
        <p:sp>
          <p:nvSpPr>
            <p:cNvPr id="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7" name="椭圆 80"/>
          <p:cNvSpPr/>
          <p:nvPr/>
        </p:nvSpPr>
        <p:spPr bwMode="auto">
          <a:xfrm>
            <a:off x="7723706" y="1511811"/>
            <a:ext cx="1701582" cy="1705030"/>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6</a:t>
            </a:r>
            <a:endParaRPr lang="zh-CN" altLang="en-US" sz="11500" kern="0" dirty="0" smtClean="0">
              <a:solidFill>
                <a:srgbClr val="FFFFFF"/>
              </a:solidFill>
            </a:endParaRPr>
          </a:p>
        </p:txBody>
      </p:sp>
      <p:grpSp>
        <p:nvGrpSpPr>
          <p:cNvPr id="25619" name="组合 79"/>
          <p:cNvGrpSpPr>
            <a:grpSpLocks/>
          </p:cNvGrpSpPr>
          <p:nvPr/>
        </p:nvGrpSpPr>
        <p:grpSpPr bwMode="auto">
          <a:xfrm>
            <a:off x="5889625" y="2327275"/>
            <a:ext cx="1919288" cy="1924050"/>
            <a:chOff x="6379729" y="2488774"/>
            <a:chExt cx="2513016" cy="2513016"/>
          </a:xfrm>
        </p:grpSpPr>
        <p:sp>
          <p:nvSpPr>
            <p:cNvPr id="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1" name="椭圆 80"/>
          <p:cNvSpPr/>
          <p:nvPr/>
        </p:nvSpPr>
        <p:spPr bwMode="auto">
          <a:xfrm>
            <a:off x="6170657" y="2599335"/>
            <a:ext cx="1387840" cy="1390651"/>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1</a:t>
            </a:r>
            <a:endParaRPr lang="zh-CN" altLang="en-US" sz="11500" kern="0" dirty="0" smtClean="0">
              <a:solidFill>
                <a:srgbClr val="FFFFFF"/>
              </a:solidFill>
            </a:endParaRPr>
          </a:p>
        </p:txBody>
      </p:sp>
      <p:sp>
        <p:nvSpPr>
          <p:cNvPr id="32" name="等腰三角形 31"/>
          <p:cNvSpPr/>
          <p:nvPr/>
        </p:nvSpPr>
        <p:spPr>
          <a:xfrm>
            <a:off x="9424988" y="247650"/>
            <a:ext cx="1000125" cy="107156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等腰三角形 31"/>
          <p:cNvSpPr/>
          <p:nvPr/>
        </p:nvSpPr>
        <p:spPr>
          <a:xfrm rot="962341">
            <a:off x="9602788" y="1019175"/>
            <a:ext cx="779462" cy="46196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25" name="文本框 32"/>
          <p:cNvSpPr txBox="1">
            <a:spLocks noChangeArrowheads="1"/>
          </p:cNvSpPr>
          <p:nvPr/>
        </p:nvSpPr>
        <p:spPr bwMode="auto">
          <a:xfrm>
            <a:off x="4079875" y="4710113"/>
            <a:ext cx="40322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4800" b="1">
                <a:solidFill>
                  <a:schemeClr val="accent1"/>
                </a:solidFill>
              </a:rPr>
              <a:t>THANK</a:t>
            </a:r>
            <a:r>
              <a:rPr lang="zh-CN" altLang="en-US" sz="4800" b="1">
                <a:solidFill>
                  <a:schemeClr val="accent1"/>
                </a:solidFill>
              </a:rPr>
              <a:t> </a:t>
            </a:r>
            <a:r>
              <a:rPr lang="en-US" altLang="zh-CN" sz="4800" b="1">
                <a:solidFill>
                  <a:schemeClr val="accent1"/>
                </a:solidFill>
              </a:rPr>
              <a:t>YOU</a:t>
            </a:r>
          </a:p>
        </p:txBody>
      </p:sp>
      <p:sp>
        <p:nvSpPr>
          <p:cNvPr id="36" name="等腰三角形 31"/>
          <p:cNvSpPr/>
          <p:nvPr/>
        </p:nvSpPr>
        <p:spPr>
          <a:xfrm rot="962341">
            <a:off x="9148763" y="754063"/>
            <a:ext cx="339725" cy="501650"/>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25627" name="图片 1">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500" y="0"/>
            <a:ext cx="12382500" cy="69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pPr>
            <a:r>
              <a:rPr lang="en-US" altLang="zh-CN" sz="1200" kern="0" dirty="0">
                <a:solidFill>
                  <a:srgbClr val="EEECE1">
                    <a:lumMod val="25000"/>
                  </a:srgbClr>
                </a:solidFill>
              </a:rPr>
              <a:t>PPT</a:t>
            </a:r>
            <a:r>
              <a:rPr lang="zh-CN" altLang="en-US" sz="1200" kern="0" dirty="0">
                <a:solidFill>
                  <a:srgbClr val="EEECE1">
                    <a:lumMod val="25000"/>
                  </a:srgbClr>
                </a:solidFill>
              </a:rPr>
              <a:t>模板下载：</a:t>
            </a:r>
            <a:r>
              <a:rPr lang="en-US" altLang="zh-CN" sz="1200" kern="0" dirty="0">
                <a:solidFill>
                  <a:srgbClr val="EEECE1">
                    <a:lumMod val="25000"/>
                  </a:srgbClr>
                </a:solidFill>
                <a:hlinkClick r:id="rId3"/>
              </a:rPr>
              <a:t>www.ypppt.com/moban/</a:t>
            </a:r>
            <a:r>
              <a:rPr lang="en-US" altLang="zh-CN" sz="1200" kern="0" dirty="0">
                <a:solidFill>
                  <a:srgbClr val="EEECE1">
                    <a:lumMod val="25000"/>
                  </a:srgbClr>
                </a:solidFill>
              </a:rPr>
              <a:t>        </a:t>
            </a:r>
            <a:r>
              <a:rPr lang="en-US" altLang="zh-CN" sz="1200" kern="0" dirty="0" smtClean="0">
                <a:solidFill>
                  <a:srgbClr val="EEECE1">
                    <a:lumMod val="25000"/>
                  </a:srgbClr>
                </a:solidFill>
              </a:rPr>
              <a:t> </a:t>
            </a:r>
            <a:r>
              <a:rPr lang="zh-CN" altLang="en-US" sz="1200" kern="0" dirty="0" smtClean="0">
                <a:solidFill>
                  <a:srgbClr val="EEECE1">
                    <a:lumMod val="25000"/>
                  </a:srgbClr>
                </a:solidFill>
              </a:rPr>
              <a:t>节</a:t>
            </a:r>
            <a:r>
              <a:rPr lang="zh-CN" altLang="en-US" sz="1200" kern="0" dirty="0">
                <a:solidFill>
                  <a:srgbClr val="EEECE1">
                    <a:lumMod val="25000"/>
                  </a:srgbClr>
                </a:solidFill>
              </a:rPr>
              <a:t>日</a:t>
            </a:r>
            <a:r>
              <a:rPr lang="en-US" altLang="zh-CN" sz="1200" kern="0" dirty="0">
                <a:solidFill>
                  <a:srgbClr val="EEECE1">
                    <a:lumMod val="25000"/>
                  </a:srgbClr>
                </a:solidFill>
              </a:rPr>
              <a:t>PPT</a:t>
            </a:r>
            <a:r>
              <a:rPr lang="zh-CN" altLang="en-US" sz="1200" kern="0" dirty="0">
                <a:solidFill>
                  <a:srgbClr val="EEECE1">
                    <a:lumMod val="25000"/>
                  </a:srgbClr>
                </a:solidFill>
              </a:rPr>
              <a:t>模板：</a:t>
            </a:r>
            <a:r>
              <a:rPr lang="en-US" altLang="zh-CN" sz="1200" kern="0" dirty="0">
                <a:solidFill>
                  <a:srgbClr val="EEECE1">
                    <a:lumMod val="25000"/>
                  </a:srgbClr>
                </a:solidFill>
                <a:hlinkClick r:id="rId4"/>
              </a:rPr>
              <a:t>www.ypppt.com/jieri/</a:t>
            </a:r>
            <a:endParaRPr lang="en-US" altLang="zh-CN" sz="1200" kern="0" dirty="0">
              <a:solidFill>
                <a:srgbClr val="EEECE1">
                  <a:lumMod val="25000"/>
                </a:srgbClr>
              </a:solidFill>
            </a:endParaRPr>
          </a:p>
          <a:p>
            <a:pPr eaLnBrk="1" fontAlgn="auto" hangingPunct="1">
              <a:lnSpc>
                <a:spcPts val="2400"/>
              </a:lnSpc>
              <a:spcBef>
                <a:spcPts val="0"/>
              </a:spcBef>
              <a:spcAft>
                <a:spcPts val="0"/>
              </a:spcAft>
            </a:pPr>
            <a:r>
              <a:rPr lang="en-US" altLang="zh-CN" sz="1200" kern="0" dirty="0">
                <a:solidFill>
                  <a:srgbClr val="EEECE1">
                    <a:lumMod val="25000"/>
                  </a:srgbClr>
                </a:solidFill>
              </a:rPr>
              <a:t>PPT</a:t>
            </a:r>
            <a:r>
              <a:rPr lang="zh-CN" altLang="en-US" sz="1200" kern="0" dirty="0">
                <a:solidFill>
                  <a:srgbClr val="EEECE1">
                    <a:lumMod val="25000"/>
                  </a:srgbClr>
                </a:solidFill>
              </a:rPr>
              <a:t>背景图片：</a:t>
            </a:r>
            <a:r>
              <a:rPr lang="en-US" altLang="zh-CN" sz="1200" kern="0" dirty="0">
                <a:solidFill>
                  <a:srgbClr val="EEECE1">
                    <a:lumMod val="25000"/>
                  </a:srgbClr>
                </a:solidFill>
                <a:hlinkClick r:id="rId5"/>
              </a:rPr>
              <a:t>www.ypppt.com/beijing/</a:t>
            </a:r>
            <a:r>
              <a:rPr lang="en-US" altLang="zh-CN" sz="1200" kern="0" dirty="0">
                <a:solidFill>
                  <a:srgbClr val="EEECE1">
                    <a:lumMod val="25000"/>
                  </a:srgbClr>
                </a:solidFill>
              </a:rPr>
              <a:t>          </a:t>
            </a:r>
            <a:r>
              <a:rPr lang="en-US" altLang="zh-CN" sz="1200" kern="0" dirty="0" smtClean="0">
                <a:solidFill>
                  <a:srgbClr val="EEECE1">
                    <a:lumMod val="25000"/>
                  </a:srgbClr>
                </a:solidFill>
              </a:rPr>
              <a:t>PPT</a:t>
            </a:r>
            <a:r>
              <a:rPr lang="zh-CN" altLang="en-US" sz="1200" kern="0" dirty="0">
                <a:solidFill>
                  <a:srgbClr val="EEECE1">
                    <a:lumMod val="25000"/>
                  </a:srgbClr>
                </a:solidFill>
              </a:rPr>
              <a:t>图表下载：</a:t>
            </a:r>
            <a:r>
              <a:rPr lang="en-US" altLang="zh-CN" sz="1200" kern="0" dirty="0">
                <a:solidFill>
                  <a:srgbClr val="EEECE1">
                    <a:lumMod val="25000"/>
                  </a:srgbClr>
                </a:solidFill>
                <a:hlinkClick r:id="rId6"/>
              </a:rPr>
              <a:t>www.ypppt.com/tubiao/</a:t>
            </a:r>
            <a:endParaRPr lang="en-US" altLang="zh-CN" sz="1200" kern="0" dirty="0">
              <a:solidFill>
                <a:srgbClr val="EEECE1">
                  <a:lumMod val="25000"/>
                </a:srgbClr>
              </a:solidFill>
            </a:endParaRPr>
          </a:p>
          <a:p>
            <a:pPr eaLnBrk="1" fontAlgn="auto" hangingPunct="1">
              <a:lnSpc>
                <a:spcPts val="2400"/>
              </a:lnSpc>
              <a:spcBef>
                <a:spcPts val="0"/>
              </a:spcBef>
              <a:spcAft>
                <a:spcPts val="0"/>
              </a:spcAft>
            </a:pPr>
            <a:r>
              <a:rPr lang="en-US" altLang="zh-CN" sz="1200" kern="0" dirty="0">
                <a:solidFill>
                  <a:srgbClr val="EEECE1">
                    <a:lumMod val="25000"/>
                  </a:srgbClr>
                </a:solidFill>
              </a:rPr>
              <a:t>PPT</a:t>
            </a:r>
            <a:r>
              <a:rPr lang="zh-CN" altLang="en-US" sz="1200" kern="0" dirty="0">
                <a:solidFill>
                  <a:srgbClr val="EEECE1">
                    <a:lumMod val="25000"/>
                  </a:srgbClr>
                </a:solidFill>
              </a:rPr>
              <a:t>素材下载：</a:t>
            </a:r>
            <a:r>
              <a:rPr lang="en-US" altLang="zh-CN" sz="1200" kern="0" dirty="0">
                <a:solidFill>
                  <a:srgbClr val="EEECE1">
                    <a:lumMod val="25000"/>
                  </a:srgbClr>
                </a:solidFill>
              </a:rPr>
              <a:t> </a:t>
            </a:r>
            <a:r>
              <a:rPr lang="en-US" altLang="zh-CN" sz="1200" kern="0" dirty="0">
                <a:solidFill>
                  <a:srgbClr val="EEECE1">
                    <a:lumMod val="25000"/>
                  </a:srgbClr>
                </a:solidFill>
                <a:hlinkClick r:id="rId7"/>
              </a:rPr>
              <a:t>www.ypppt.com/sucai/</a:t>
            </a:r>
            <a:r>
              <a:rPr lang="en-US" altLang="zh-CN" sz="1200" kern="0" dirty="0">
                <a:solidFill>
                  <a:srgbClr val="EEECE1">
                    <a:lumMod val="25000"/>
                  </a:srgbClr>
                </a:solidFill>
              </a:rPr>
              <a:t>            </a:t>
            </a:r>
            <a:r>
              <a:rPr lang="en-US" altLang="zh-CN" sz="1200" kern="0" dirty="0" smtClean="0">
                <a:solidFill>
                  <a:srgbClr val="EEECE1">
                    <a:lumMod val="25000"/>
                  </a:srgbClr>
                </a:solidFill>
              </a:rPr>
              <a:t>PPT</a:t>
            </a:r>
            <a:r>
              <a:rPr lang="zh-CN" altLang="en-US" sz="1200" kern="0" dirty="0">
                <a:solidFill>
                  <a:srgbClr val="EEECE1">
                    <a:lumMod val="25000"/>
                  </a:srgbClr>
                </a:solidFill>
              </a:rPr>
              <a:t>教程下载：</a:t>
            </a:r>
            <a:r>
              <a:rPr lang="en-US" altLang="zh-CN" sz="1200" kern="0" dirty="0">
                <a:solidFill>
                  <a:srgbClr val="EEECE1">
                    <a:lumMod val="25000"/>
                  </a:srgbClr>
                </a:solidFill>
                <a:hlinkClick r:id="rId8"/>
              </a:rPr>
              <a:t>www.ypppt.com/jiaocheng/</a:t>
            </a:r>
            <a:r>
              <a:rPr lang="en-US" altLang="zh-CN" sz="1200" kern="0" dirty="0">
                <a:solidFill>
                  <a:srgbClr val="EEECE1">
                    <a:lumMod val="25000"/>
                  </a:srgbClr>
                </a:solidFill>
              </a:rPr>
              <a:t>      </a:t>
            </a:r>
          </a:p>
        </p:txBody>
      </p:sp>
    </p:spTree>
    <p:extLst>
      <p:ext uri="{BB962C8B-B14F-4D97-AF65-F5344CB8AC3E}">
        <p14:creationId xmlns:p14="http://schemas.microsoft.com/office/powerpoint/2010/main" val="168668396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bfbc1479c6794bc4499398d0a27afc55aeb8ac"/>
  <p:tag name="ISPRING_PRESENTATION_TITLE" val="falsh"/>
</p:tagLst>
</file>

<file path=ppt/theme/theme1.xml><?xml version="1.0" encoding="utf-8"?>
<a:theme xmlns:a="http://schemas.openxmlformats.org/drawingml/2006/main" name="Office 主题">
  <a:themeElements>
    <a:clrScheme name="自定义 37">
      <a:dk1>
        <a:sysClr val="windowText" lastClr="000000"/>
      </a:dk1>
      <a:lt1>
        <a:sysClr val="window" lastClr="FFFFFF"/>
      </a:lt1>
      <a:dk2>
        <a:srgbClr val="000000"/>
      </a:dk2>
      <a:lt2>
        <a:srgbClr val="F8F8F8"/>
      </a:lt2>
      <a:accent1>
        <a:srgbClr val="188186"/>
      </a:accent1>
      <a:accent2>
        <a:srgbClr val="188186"/>
      </a:accent2>
      <a:accent3>
        <a:srgbClr val="188186"/>
      </a:accent3>
      <a:accent4>
        <a:srgbClr val="188186"/>
      </a:accent4>
      <a:accent5>
        <a:srgbClr val="188186"/>
      </a:accent5>
      <a:accent6>
        <a:srgbClr val="188186"/>
      </a:accent6>
      <a:hlink>
        <a:srgbClr val="5F5F5F"/>
      </a:hlink>
      <a:folHlink>
        <a:srgbClr val="919191"/>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1340</Words>
  <Application>Microsoft Office PowerPoint</Application>
  <PresentationFormat>宽屏</PresentationFormat>
  <Paragraphs>270</Paragraphs>
  <Slides>24</Slides>
  <Notes>24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24</vt:i4>
      </vt:variant>
    </vt:vector>
  </HeadingPairs>
  <TitlesOfParts>
    <vt:vector size="37" baseType="lpstr">
      <vt:lpstr>Franchise</vt:lpstr>
      <vt:lpstr>Gill Sans</vt:lpstr>
      <vt:lpstr>Meiryo</vt:lpstr>
      <vt:lpstr>Signika Negative</vt:lpstr>
      <vt:lpstr>宋体</vt:lpstr>
      <vt:lpstr>微软雅黑</vt:lpstr>
      <vt:lpstr>Arial</vt:lpstr>
      <vt:lpstr>Calibri</vt:lpstr>
      <vt:lpstr>Calibri Light</vt:lpstr>
      <vt:lpstr>Courier New</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kan</cp:lastModifiedBy>
  <cp:revision>47</cp:revision>
  <dcterms:created xsi:type="dcterms:W3CDTF">2015-06-07T09:29:04Z</dcterms:created>
  <dcterms:modified xsi:type="dcterms:W3CDTF">2016-06-07T12:28:12Z</dcterms:modified>
</cp:coreProperties>
</file>