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6" r:id="rId3"/>
    <p:sldId id="257" r:id="rId4"/>
    <p:sldId id="271" r:id="rId5"/>
    <p:sldId id="278" r:id="rId6"/>
    <p:sldId id="258" r:id="rId7"/>
    <p:sldId id="259" r:id="rId8"/>
    <p:sldId id="260" r:id="rId9"/>
    <p:sldId id="263" r:id="rId10"/>
    <p:sldId id="261" r:id="rId11"/>
    <p:sldId id="262" r:id="rId12"/>
    <p:sldId id="266" r:id="rId13"/>
    <p:sldId id="267" r:id="rId14"/>
    <p:sldId id="268" r:id="rId15"/>
    <p:sldId id="280" r:id="rId16"/>
    <p:sldId id="265" r:id="rId17"/>
    <p:sldId id="269" r:id="rId18"/>
    <p:sldId id="264" r:id="rId19"/>
    <p:sldId id="272" r:id="rId20"/>
    <p:sldId id="277" r:id="rId21"/>
    <p:sldId id="275" r:id="rId22"/>
    <p:sldId id="282" r:id="rId23"/>
    <p:sldId id="281" r:id="rId24"/>
    <p:sldId id="283" r:id="rId25"/>
    <p:sldId id="284" r:id="rId26"/>
    <p:sldId id="285" r:id="rId27"/>
    <p:sldId id="286" r:id="rId28"/>
  </p:sldIdLst>
  <p:sldSz cx="9144000" cy="5143500" type="screen16x9"/>
  <p:notesSz cx="6858000" cy="9144000"/>
  <p:defaultTextStyle>
    <a:defPPr>
      <a:defRPr lang="tr-T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82A7"/>
    <a:srgbClr val="2681A7"/>
    <a:srgbClr val="2F9CC7"/>
    <a:srgbClr val="38A5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94705" autoAdjust="0"/>
  </p:normalViewPr>
  <p:slideViewPr>
    <p:cSldViewPr>
      <p:cViewPr varScale="1">
        <p:scale>
          <a:sx n="115" d="100"/>
          <a:sy n="115" d="100"/>
        </p:scale>
        <p:origin x="276" y="10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17389C-EE16-4559-9D8D-137F06C11B9B}" type="doc">
      <dgm:prSet loTypeId="urn:microsoft.com/office/officeart/2005/8/layout/chart3" loCatId="cycle" qsTypeId="urn:microsoft.com/office/officeart/2005/8/quickstyle/simple4" qsCatId="simple" csTypeId="urn:microsoft.com/office/officeart/2005/8/colors/accent1_2" csCatId="accent1" phldr="1"/>
      <dgm:spPr/>
    </dgm:pt>
    <dgm:pt modelId="{7875780F-B637-417F-99EE-E7B86C37CE17}">
      <dgm:prSet phldrT="[Text]"/>
      <dgm:spPr>
        <a:solidFill>
          <a:srgbClr val="2782A7"/>
        </a:solidFill>
        <a:ln>
          <a:noFill/>
        </a:ln>
      </dgm:spPr>
      <dgm:t>
        <a:bodyPr/>
        <a:lstStyle/>
        <a:p>
          <a:r>
            <a:rPr lang="tr-TR" dirty="0" smtClean="0">
              <a:latin typeface="Bebas Neue" pitchFamily="34" charset="0"/>
            </a:rPr>
            <a:t>DEVELOPMENT</a:t>
          </a:r>
          <a:endParaRPr lang="tr-TR" dirty="0">
            <a:latin typeface="Bebas Neue" pitchFamily="34" charset="0"/>
          </a:endParaRPr>
        </a:p>
      </dgm:t>
    </dgm:pt>
    <dgm:pt modelId="{B4D3E2B5-FE30-4B3F-BF22-72A1A1DDA518}" type="parTrans" cxnId="{92590450-4862-4D63-8280-A36C48F585EC}">
      <dgm:prSet/>
      <dgm:spPr/>
      <dgm:t>
        <a:bodyPr/>
        <a:lstStyle/>
        <a:p>
          <a:endParaRPr lang="tr-TR"/>
        </a:p>
      </dgm:t>
    </dgm:pt>
    <dgm:pt modelId="{FE13C9D2-35C8-4D51-971F-525254C3756D}" type="sibTrans" cxnId="{92590450-4862-4D63-8280-A36C48F585EC}">
      <dgm:prSet/>
      <dgm:spPr/>
      <dgm:t>
        <a:bodyPr/>
        <a:lstStyle/>
        <a:p>
          <a:endParaRPr lang="tr-TR"/>
        </a:p>
      </dgm:t>
    </dgm:pt>
    <dgm:pt modelId="{4BB7FAE7-B339-429B-A7C1-241B7F615C9E}">
      <dgm:prSet phldrT="[Text]"/>
      <dgm:spPr>
        <a:solidFill>
          <a:srgbClr val="2F9CC7"/>
        </a:solidFill>
        <a:ln>
          <a:noFill/>
        </a:ln>
      </dgm:spPr>
      <dgm:t>
        <a:bodyPr/>
        <a:lstStyle/>
        <a:p>
          <a:r>
            <a:rPr lang="tr-TR" dirty="0" smtClean="0">
              <a:latin typeface="Bebas Neue" pitchFamily="34" charset="0"/>
            </a:rPr>
            <a:t>RESEARCH</a:t>
          </a:r>
          <a:endParaRPr lang="tr-TR" dirty="0">
            <a:latin typeface="Bebas Neue" pitchFamily="34" charset="0"/>
          </a:endParaRPr>
        </a:p>
      </dgm:t>
    </dgm:pt>
    <dgm:pt modelId="{0664B09F-C6A2-45F0-9529-6F850B31B319}" type="parTrans" cxnId="{98F409F2-4138-492A-9188-6B3756A5D098}">
      <dgm:prSet/>
      <dgm:spPr/>
      <dgm:t>
        <a:bodyPr/>
        <a:lstStyle/>
        <a:p>
          <a:endParaRPr lang="tr-TR"/>
        </a:p>
      </dgm:t>
    </dgm:pt>
    <dgm:pt modelId="{D8B1DD3B-8277-4896-842C-057790B992B1}" type="sibTrans" cxnId="{98F409F2-4138-492A-9188-6B3756A5D098}">
      <dgm:prSet/>
      <dgm:spPr/>
      <dgm:t>
        <a:bodyPr/>
        <a:lstStyle/>
        <a:p>
          <a:endParaRPr lang="tr-TR"/>
        </a:p>
      </dgm:t>
    </dgm:pt>
    <dgm:pt modelId="{6DDE4448-5ABB-4C8A-8E41-2A0B04735451}">
      <dgm:prSet phldrT="[Text]"/>
      <dgm:spPr>
        <a:solidFill>
          <a:srgbClr val="38A5D0"/>
        </a:solidFill>
        <a:ln>
          <a:noFill/>
        </a:ln>
        <a:effectLst>
          <a:reflection blurRad="38100" stA="27000" endPos="28000" dir="5400000" sy="-100000" algn="bl" rotWithShape="0"/>
        </a:effectLst>
      </dgm:spPr>
      <dgm:t>
        <a:bodyPr/>
        <a:lstStyle/>
        <a:p>
          <a:r>
            <a:rPr lang="tr-TR" dirty="0" smtClean="0">
              <a:latin typeface="Bebas Neue" pitchFamily="34" charset="0"/>
            </a:rPr>
            <a:t>MARKETING</a:t>
          </a:r>
          <a:endParaRPr lang="tr-TR" dirty="0">
            <a:latin typeface="Bebas Neue" pitchFamily="34" charset="0"/>
          </a:endParaRPr>
        </a:p>
      </dgm:t>
    </dgm:pt>
    <dgm:pt modelId="{83E445C0-F6D6-44B3-A562-CD30CAD50FD2}" type="sibTrans" cxnId="{E262AB1F-BFBE-4773-A7D9-5F62D655B08A}">
      <dgm:prSet/>
      <dgm:spPr/>
      <dgm:t>
        <a:bodyPr/>
        <a:lstStyle/>
        <a:p>
          <a:endParaRPr lang="tr-TR"/>
        </a:p>
      </dgm:t>
    </dgm:pt>
    <dgm:pt modelId="{FBA951F0-606F-420B-BF22-B6831D6104FA}" type="parTrans" cxnId="{E262AB1F-BFBE-4773-A7D9-5F62D655B08A}">
      <dgm:prSet/>
      <dgm:spPr/>
      <dgm:t>
        <a:bodyPr/>
        <a:lstStyle/>
        <a:p>
          <a:endParaRPr lang="tr-TR"/>
        </a:p>
      </dgm:t>
    </dgm:pt>
    <dgm:pt modelId="{642E41A8-DBF8-4439-BD2C-1F78786CAC9B}" type="pres">
      <dgm:prSet presAssocID="{4617389C-EE16-4559-9D8D-137F06C11B9B}" presName="compositeShape" presStyleCnt="0">
        <dgm:presLayoutVars>
          <dgm:chMax val="7"/>
          <dgm:dir/>
          <dgm:resizeHandles val="exact"/>
        </dgm:presLayoutVars>
      </dgm:prSet>
      <dgm:spPr/>
    </dgm:pt>
    <dgm:pt modelId="{964689BD-2B7A-490B-8E63-58DC4C3DB684}" type="pres">
      <dgm:prSet presAssocID="{4617389C-EE16-4559-9D8D-137F06C11B9B}" presName="wedge1" presStyleLbl="node1" presStyleIdx="0" presStyleCnt="3"/>
      <dgm:spPr/>
      <dgm:t>
        <a:bodyPr/>
        <a:lstStyle/>
        <a:p>
          <a:endParaRPr lang="tr-TR"/>
        </a:p>
      </dgm:t>
    </dgm:pt>
    <dgm:pt modelId="{0E2EBDD7-79C4-4BD0-8068-2B7138E9BDB1}" type="pres">
      <dgm:prSet presAssocID="{4617389C-EE16-4559-9D8D-137F06C11B9B}" presName="wedge1Tx" presStyleLbl="node1" presStyleIdx="0" presStyleCnt="3">
        <dgm:presLayoutVars>
          <dgm:chMax val="0"/>
          <dgm:chPref val="0"/>
          <dgm:bulletEnabled val="1"/>
        </dgm:presLayoutVars>
      </dgm:prSet>
      <dgm:spPr/>
      <dgm:t>
        <a:bodyPr/>
        <a:lstStyle/>
        <a:p>
          <a:endParaRPr lang="tr-TR"/>
        </a:p>
      </dgm:t>
    </dgm:pt>
    <dgm:pt modelId="{F26CC665-8C6B-4AC0-AABD-4B6E4F684245}" type="pres">
      <dgm:prSet presAssocID="{4617389C-EE16-4559-9D8D-137F06C11B9B}" presName="wedge2" presStyleLbl="node1" presStyleIdx="1" presStyleCnt="3" custLinFactNeighborX="-108" custLinFactNeighborY="-1136"/>
      <dgm:spPr/>
      <dgm:t>
        <a:bodyPr/>
        <a:lstStyle/>
        <a:p>
          <a:endParaRPr lang="tr-TR"/>
        </a:p>
      </dgm:t>
    </dgm:pt>
    <dgm:pt modelId="{CD534954-BE9E-465D-9D5B-287637B72C1F}" type="pres">
      <dgm:prSet presAssocID="{4617389C-EE16-4559-9D8D-137F06C11B9B}" presName="wedge2Tx" presStyleLbl="node1" presStyleIdx="1" presStyleCnt="3">
        <dgm:presLayoutVars>
          <dgm:chMax val="0"/>
          <dgm:chPref val="0"/>
          <dgm:bulletEnabled val="1"/>
        </dgm:presLayoutVars>
      </dgm:prSet>
      <dgm:spPr/>
      <dgm:t>
        <a:bodyPr/>
        <a:lstStyle/>
        <a:p>
          <a:endParaRPr lang="tr-TR"/>
        </a:p>
      </dgm:t>
    </dgm:pt>
    <dgm:pt modelId="{4CCF251E-AD37-4BB5-AE8A-AEC6499FD8D3}" type="pres">
      <dgm:prSet presAssocID="{4617389C-EE16-4559-9D8D-137F06C11B9B}" presName="wedge3" presStyleLbl="node1" presStyleIdx="2" presStyleCnt="3"/>
      <dgm:spPr/>
      <dgm:t>
        <a:bodyPr/>
        <a:lstStyle/>
        <a:p>
          <a:endParaRPr lang="tr-TR"/>
        </a:p>
      </dgm:t>
    </dgm:pt>
    <dgm:pt modelId="{28EE5FD8-F91A-4F37-85E6-0576FCC3587B}" type="pres">
      <dgm:prSet presAssocID="{4617389C-EE16-4559-9D8D-137F06C11B9B}" presName="wedge3Tx" presStyleLbl="node1" presStyleIdx="2" presStyleCnt="3">
        <dgm:presLayoutVars>
          <dgm:chMax val="0"/>
          <dgm:chPref val="0"/>
          <dgm:bulletEnabled val="1"/>
        </dgm:presLayoutVars>
      </dgm:prSet>
      <dgm:spPr/>
      <dgm:t>
        <a:bodyPr/>
        <a:lstStyle/>
        <a:p>
          <a:endParaRPr lang="tr-TR"/>
        </a:p>
      </dgm:t>
    </dgm:pt>
  </dgm:ptLst>
  <dgm:cxnLst>
    <dgm:cxn modelId="{957EAA84-96F2-428D-A8E0-8A9B65F58C6D}" type="presOf" srcId="{4BB7FAE7-B339-429B-A7C1-241B7F615C9E}" destId="{4CCF251E-AD37-4BB5-AE8A-AEC6499FD8D3}" srcOrd="0" destOrd="0" presId="urn:microsoft.com/office/officeart/2005/8/layout/chart3"/>
    <dgm:cxn modelId="{2E19D943-6A7D-4502-9885-CBC6A488265D}" type="presOf" srcId="{7875780F-B637-417F-99EE-E7B86C37CE17}" destId="{0E2EBDD7-79C4-4BD0-8068-2B7138E9BDB1}" srcOrd="1" destOrd="0" presId="urn:microsoft.com/office/officeart/2005/8/layout/chart3"/>
    <dgm:cxn modelId="{47931680-7A77-4E99-98A6-9126131329C7}" type="presOf" srcId="{6DDE4448-5ABB-4C8A-8E41-2A0B04735451}" destId="{F26CC665-8C6B-4AC0-AABD-4B6E4F684245}" srcOrd="0" destOrd="0" presId="urn:microsoft.com/office/officeart/2005/8/layout/chart3"/>
    <dgm:cxn modelId="{A1F695E9-8AFC-460F-A2E4-3EA21415577B}" type="presOf" srcId="{4617389C-EE16-4559-9D8D-137F06C11B9B}" destId="{642E41A8-DBF8-4439-BD2C-1F78786CAC9B}" srcOrd="0" destOrd="0" presId="urn:microsoft.com/office/officeart/2005/8/layout/chart3"/>
    <dgm:cxn modelId="{D3C58F31-72D1-483B-9614-6F34A2C0B09E}" type="presOf" srcId="{6DDE4448-5ABB-4C8A-8E41-2A0B04735451}" destId="{CD534954-BE9E-465D-9D5B-287637B72C1F}" srcOrd="1" destOrd="0" presId="urn:microsoft.com/office/officeart/2005/8/layout/chart3"/>
    <dgm:cxn modelId="{BD08A620-0E7D-475F-A374-8B5C775CA839}" type="presOf" srcId="{4BB7FAE7-B339-429B-A7C1-241B7F615C9E}" destId="{28EE5FD8-F91A-4F37-85E6-0576FCC3587B}" srcOrd="1" destOrd="0" presId="urn:microsoft.com/office/officeart/2005/8/layout/chart3"/>
    <dgm:cxn modelId="{98F409F2-4138-492A-9188-6B3756A5D098}" srcId="{4617389C-EE16-4559-9D8D-137F06C11B9B}" destId="{4BB7FAE7-B339-429B-A7C1-241B7F615C9E}" srcOrd="2" destOrd="0" parTransId="{0664B09F-C6A2-45F0-9529-6F850B31B319}" sibTransId="{D8B1DD3B-8277-4896-842C-057790B992B1}"/>
    <dgm:cxn modelId="{92590450-4862-4D63-8280-A36C48F585EC}" srcId="{4617389C-EE16-4559-9D8D-137F06C11B9B}" destId="{7875780F-B637-417F-99EE-E7B86C37CE17}" srcOrd="0" destOrd="0" parTransId="{B4D3E2B5-FE30-4B3F-BF22-72A1A1DDA518}" sibTransId="{FE13C9D2-35C8-4D51-971F-525254C3756D}"/>
    <dgm:cxn modelId="{1E7B3640-ADC9-428C-88D9-016AFDEEF74A}" type="presOf" srcId="{7875780F-B637-417F-99EE-E7B86C37CE17}" destId="{964689BD-2B7A-490B-8E63-58DC4C3DB684}" srcOrd="0" destOrd="0" presId="urn:microsoft.com/office/officeart/2005/8/layout/chart3"/>
    <dgm:cxn modelId="{E262AB1F-BFBE-4773-A7D9-5F62D655B08A}" srcId="{4617389C-EE16-4559-9D8D-137F06C11B9B}" destId="{6DDE4448-5ABB-4C8A-8E41-2A0B04735451}" srcOrd="1" destOrd="0" parTransId="{FBA951F0-606F-420B-BF22-B6831D6104FA}" sibTransId="{83E445C0-F6D6-44B3-A562-CD30CAD50FD2}"/>
    <dgm:cxn modelId="{B1B0C1D5-921A-4C29-9FF4-854A4847803D}" type="presParOf" srcId="{642E41A8-DBF8-4439-BD2C-1F78786CAC9B}" destId="{964689BD-2B7A-490B-8E63-58DC4C3DB684}" srcOrd="0" destOrd="0" presId="urn:microsoft.com/office/officeart/2005/8/layout/chart3"/>
    <dgm:cxn modelId="{B144D02D-5BD4-46B6-984E-F6BBAFA2CB1B}" type="presParOf" srcId="{642E41A8-DBF8-4439-BD2C-1F78786CAC9B}" destId="{0E2EBDD7-79C4-4BD0-8068-2B7138E9BDB1}" srcOrd="1" destOrd="0" presId="urn:microsoft.com/office/officeart/2005/8/layout/chart3"/>
    <dgm:cxn modelId="{E976E2E5-4211-4121-9C65-7A350E7B1729}" type="presParOf" srcId="{642E41A8-DBF8-4439-BD2C-1F78786CAC9B}" destId="{F26CC665-8C6B-4AC0-AABD-4B6E4F684245}" srcOrd="2" destOrd="0" presId="urn:microsoft.com/office/officeart/2005/8/layout/chart3"/>
    <dgm:cxn modelId="{2DCAE5DE-725A-45B0-B39B-899F3CAC6421}" type="presParOf" srcId="{642E41A8-DBF8-4439-BD2C-1F78786CAC9B}" destId="{CD534954-BE9E-465D-9D5B-287637B72C1F}" srcOrd="3" destOrd="0" presId="urn:microsoft.com/office/officeart/2005/8/layout/chart3"/>
    <dgm:cxn modelId="{111691A0-6F61-477E-AD6B-27307A6504BF}" type="presParOf" srcId="{642E41A8-DBF8-4439-BD2C-1F78786CAC9B}" destId="{4CCF251E-AD37-4BB5-AE8A-AEC6499FD8D3}" srcOrd="4" destOrd="0" presId="urn:microsoft.com/office/officeart/2005/8/layout/chart3"/>
    <dgm:cxn modelId="{A680F114-2FDF-452F-8C2E-44FA07852411}" type="presParOf" srcId="{642E41A8-DBF8-4439-BD2C-1F78786CAC9B}" destId="{28EE5FD8-F91A-4F37-85E6-0576FCC3587B}"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CF9618-BA38-4F89-991E-58D2F7C6813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3307C71D-1868-4917-AE54-E3090AA811E4}">
      <dgm:prSet phldrT="[Text]" custT="1"/>
      <dgm:spPr>
        <a:solidFill>
          <a:srgbClr val="2681A7"/>
        </a:solidFill>
        <a:ln>
          <a:solidFill>
            <a:schemeClr val="bg1"/>
          </a:solidFill>
        </a:ln>
        <a:effectLst>
          <a:outerShdw blurRad="63500" sx="102000" sy="102000" algn="ctr" rotWithShape="0">
            <a:prstClr val="black">
              <a:alpha val="40000"/>
            </a:prstClr>
          </a:outerShdw>
        </a:effectLst>
      </dgm:spPr>
      <dgm:t>
        <a:bodyPr/>
        <a:lstStyle/>
        <a:p>
          <a:r>
            <a:rPr lang="tr-TR" sz="2200" dirty="0" smtClean="0">
              <a:latin typeface="Bebas Neue" pitchFamily="34" charset="0"/>
            </a:rPr>
            <a:t>AGENCY</a:t>
          </a:r>
          <a:endParaRPr lang="tr-TR" sz="2200" dirty="0">
            <a:latin typeface="Bebas Neue" pitchFamily="34" charset="0"/>
          </a:endParaRPr>
        </a:p>
      </dgm:t>
    </dgm:pt>
    <dgm:pt modelId="{17EECC77-70C6-4378-8586-1295D3330012}" type="parTrans" cxnId="{235F99BB-20BB-4A7B-9775-5527F56488EA}">
      <dgm:prSet/>
      <dgm:spPr/>
      <dgm:t>
        <a:bodyPr/>
        <a:lstStyle/>
        <a:p>
          <a:endParaRPr lang="tr-TR"/>
        </a:p>
      </dgm:t>
    </dgm:pt>
    <dgm:pt modelId="{8D286D00-8815-4CBA-A7D8-4D5FA82364D8}" type="sibTrans" cxnId="{235F99BB-20BB-4A7B-9775-5527F56488EA}">
      <dgm:prSet/>
      <dgm:spPr/>
      <dgm:t>
        <a:bodyPr/>
        <a:lstStyle/>
        <a:p>
          <a:endParaRPr lang="tr-TR"/>
        </a:p>
      </dgm:t>
    </dgm:pt>
    <dgm:pt modelId="{4B7159C4-2A56-4BE8-9FA1-EAFE39CB6ACE}" type="asst">
      <dgm:prSet phldrT="[Text]" custT="1"/>
      <dgm:spPr>
        <a:solidFill>
          <a:srgbClr val="2681A7"/>
        </a:solidFill>
        <a:ln>
          <a:solidFill>
            <a:schemeClr val="bg1"/>
          </a:solidFill>
        </a:ln>
        <a:effectLst>
          <a:outerShdw blurRad="63500" sx="102000" sy="102000" algn="ctr" rotWithShape="0">
            <a:prstClr val="black">
              <a:alpha val="40000"/>
            </a:prstClr>
          </a:outerShdw>
        </a:effectLst>
      </dgm:spPr>
      <dgm:t>
        <a:bodyPr/>
        <a:lstStyle/>
        <a:p>
          <a:r>
            <a:rPr lang="tr-TR" sz="2200" dirty="0" smtClean="0">
              <a:latin typeface="Bebas Neue" pitchFamily="34" charset="0"/>
            </a:rPr>
            <a:t>LIBRARIES</a:t>
          </a:r>
          <a:endParaRPr lang="tr-TR" sz="2200" dirty="0">
            <a:latin typeface="Bebas Neue" pitchFamily="34" charset="0"/>
          </a:endParaRPr>
        </a:p>
      </dgm:t>
    </dgm:pt>
    <dgm:pt modelId="{11EC63F0-C4AC-4C23-84AE-6C02BDA91ACC}" type="parTrans" cxnId="{07687551-BE70-4CD2-9ABE-5F60F04C076F}">
      <dgm:prSet/>
      <dgm:spPr/>
      <dgm:t>
        <a:bodyPr/>
        <a:lstStyle/>
        <a:p>
          <a:endParaRPr lang="tr-TR"/>
        </a:p>
      </dgm:t>
    </dgm:pt>
    <dgm:pt modelId="{C7C8926C-2813-4D7C-98FB-EFC1DF7DD09F}" type="sibTrans" cxnId="{07687551-BE70-4CD2-9ABE-5F60F04C076F}">
      <dgm:prSet/>
      <dgm:spPr/>
      <dgm:t>
        <a:bodyPr/>
        <a:lstStyle/>
        <a:p>
          <a:endParaRPr lang="tr-TR"/>
        </a:p>
      </dgm:t>
    </dgm:pt>
    <dgm:pt modelId="{70C53326-40C8-4006-978D-EEDD4D770F27}">
      <dgm:prSet phldrT="[Text]" custT="1"/>
      <dgm:spPr>
        <a:solidFill>
          <a:srgbClr val="2681A7"/>
        </a:solidFill>
        <a:ln>
          <a:solidFill>
            <a:schemeClr val="bg1"/>
          </a:solidFill>
        </a:ln>
        <a:effectLst>
          <a:outerShdw blurRad="63500" sx="102000" sy="102000" algn="ctr" rotWithShape="0">
            <a:prstClr val="black">
              <a:alpha val="40000"/>
            </a:prstClr>
          </a:outerShdw>
        </a:effectLst>
      </dgm:spPr>
      <dgm:t>
        <a:bodyPr/>
        <a:lstStyle/>
        <a:p>
          <a:r>
            <a:rPr lang="tr-TR" sz="2200" dirty="0" smtClean="0">
              <a:latin typeface="Bebas Neue" pitchFamily="34" charset="0"/>
            </a:rPr>
            <a:t>BROKER</a:t>
          </a:r>
          <a:endParaRPr lang="tr-TR" sz="2200" dirty="0">
            <a:latin typeface="Bebas Neue" pitchFamily="34" charset="0"/>
          </a:endParaRPr>
        </a:p>
      </dgm:t>
    </dgm:pt>
    <dgm:pt modelId="{B198A292-8BF8-4F9B-B3B6-0C13E21A3AFD}" type="parTrans" cxnId="{97547143-9442-4E5A-A60C-407AF437D4BD}">
      <dgm:prSet/>
      <dgm:spPr>
        <a:solidFill>
          <a:srgbClr val="2681A7"/>
        </a:solidFill>
        <a:ln>
          <a:noFill/>
        </a:ln>
      </dgm:spPr>
      <dgm:t>
        <a:bodyPr/>
        <a:lstStyle/>
        <a:p>
          <a:endParaRPr lang="tr-TR"/>
        </a:p>
      </dgm:t>
    </dgm:pt>
    <dgm:pt modelId="{DA4052C8-0C2B-4923-91F5-4025A1E827D4}" type="sibTrans" cxnId="{97547143-9442-4E5A-A60C-407AF437D4BD}">
      <dgm:prSet/>
      <dgm:spPr/>
      <dgm:t>
        <a:bodyPr/>
        <a:lstStyle/>
        <a:p>
          <a:endParaRPr lang="tr-TR"/>
        </a:p>
      </dgm:t>
    </dgm:pt>
    <dgm:pt modelId="{DA8B0233-72F4-4BC6-8614-276DB9C5E5B1}">
      <dgm:prSet phldrT="[Text]" custT="1"/>
      <dgm:spPr>
        <a:solidFill>
          <a:srgbClr val="2681A7"/>
        </a:solidFill>
        <a:ln>
          <a:solidFill>
            <a:schemeClr val="bg1"/>
          </a:solidFill>
        </a:ln>
        <a:effectLst>
          <a:outerShdw blurRad="63500" sx="102000" sy="102000" algn="ctr" rotWithShape="0">
            <a:prstClr val="black">
              <a:alpha val="40000"/>
            </a:prstClr>
          </a:outerShdw>
        </a:effectLst>
      </dgm:spPr>
      <dgm:t>
        <a:bodyPr/>
        <a:lstStyle/>
        <a:p>
          <a:r>
            <a:rPr lang="tr-TR" sz="2200" dirty="0" smtClean="0">
              <a:latin typeface="Bebas Neue" pitchFamily="34" charset="0"/>
            </a:rPr>
            <a:t>PUBLISHER</a:t>
          </a:r>
          <a:endParaRPr lang="tr-TR" sz="2200" dirty="0">
            <a:latin typeface="Bebas Neue" pitchFamily="34" charset="0"/>
          </a:endParaRPr>
        </a:p>
      </dgm:t>
    </dgm:pt>
    <dgm:pt modelId="{7DC3B062-CB2A-4782-B3CB-EC11C5806F71}" type="parTrans" cxnId="{62C31FD7-3009-4FFC-9AA0-833BA2BBA465}">
      <dgm:prSet/>
      <dgm:spPr/>
      <dgm:t>
        <a:bodyPr/>
        <a:lstStyle/>
        <a:p>
          <a:endParaRPr lang="tr-TR"/>
        </a:p>
      </dgm:t>
    </dgm:pt>
    <dgm:pt modelId="{E2670FB7-46B0-496D-A9BA-D2F96AC5399C}" type="sibTrans" cxnId="{62C31FD7-3009-4FFC-9AA0-833BA2BBA465}">
      <dgm:prSet/>
      <dgm:spPr/>
      <dgm:t>
        <a:bodyPr/>
        <a:lstStyle/>
        <a:p>
          <a:endParaRPr lang="tr-TR"/>
        </a:p>
      </dgm:t>
    </dgm:pt>
    <dgm:pt modelId="{9C8F68A8-301D-4F8C-8CE0-742C377AE9B4}">
      <dgm:prSet phldrT="[Text]" custT="1"/>
      <dgm:spPr>
        <a:solidFill>
          <a:srgbClr val="2681A7"/>
        </a:solidFill>
        <a:ln>
          <a:solidFill>
            <a:schemeClr val="bg1"/>
          </a:solidFill>
        </a:ln>
        <a:effectLst>
          <a:outerShdw blurRad="63500" sx="102000" sy="102000" algn="ctr" rotWithShape="0">
            <a:prstClr val="black">
              <a:alpha val="40000"/>
            </a:prstClr>
          </a:outerShdw>
        </a:effectLst>
      </dgm:spPr>
      <dgm:t>
        <a:bodyPr/>
        <a:lstStyle/>
        <a:p>
          <a:r>
            <a:rPr lang="tr-TR" sz="2200" dirty="0" smtClean="0">
              <a:latin typeface="Bebas Neue" pitchFamily="34" charset="0"/>
            </a:rPr>
            <a:t>CONSUMER</a:t>
          </a:r>
          <a:endParaRPr lang="tr-TR" sz="2200" dirty="0">
            <a:latin typeface="Bebas Neue" pitchFamily="34" charset="0"/>
          </a:endParaRPr>
        </a:p>
      </dgm:t>
    </dgm:pt>
    <dgm:pt modelId="{12EEDEF4-C332-4A80-AEC6-C2E8C4949BBD}" type="parTrans" cxnId="{F99E10F0-A7A8-45A6-A47C-12C60C825B91}">
      <dgm:prSet/>
      <dgm:spPr>
        <a:solidFill>
          <a:srgbClr val="2782A7"/>
        </a:solidFill>
      </dgm:spPr>
      <dgm:t>
        <a:bodyPr/>
        <a:lstStyle/>
        <a:p>
          <a:endParaRPr lang="tr-TR"/>
        </a:p>
      </dgm:t>
    </dgm:pt>
    <dgm:pt modelId="{CB882474-8B63-4F39-A5AA-293CA6298A40}" type="sibTrans" cxnId="{F99E10F0-A7A8-45A6-A47C-12C60C825B91}">
      <dgm:prSet/>
      <dgm:spPr/>
      <dgm:t>
        <a:bodyPr/>
        <a:lstStyle/>
        <a:p>
          <a:endParaRPr lang="tr-TR"/>
        </a:p>
      </dgm:t>
    </dgm:pt>
    <dgm:pt modelId="{C65A4AE2-31FA-4BDE-A320-DF7809A953A4}" type="pres">
      <dgm:prSet presAssocID="{B5CF9618-BA38-4F89-991E-58D2F7C6813D}" presName="hierChild1" presStyleCnt="0">
        <dgm:presLayoutVars>
          <dgm:orgChart val="1"/>
          <dgm:chPref val="1"/>
          <dgm:dir/>
          <dgm:animOne val="branch"/>
          <dgm:animLvl val="lvl"/>
          <dgm:resizeHandles/>
        </dgm:presLayoutVars>
      </dgm:prSet>
      <dgm:spPr/>
      <dgm:t>
        <a:bodyPr/>
        <a:lstStyle/>
        <a:p>
          <a:endParaRPr lang="tr-TR"/>
        </a:p>
      </dgm:t>
    </dgm:pt>
    <dgm:pt modelId="{B85D0033-0BF9-4B96-B47D-5A27528DCCC5}" type="pres">
      <dgm:prSet presAssocID="{3307C71D-1868-4917-AE54-E3090AA811E4}" presName="hierRoot1" presStyleCnt="0">
        <dgm:presLayoutVars>
          <dgm:hierBranch val="init"/>
        </dgm:presLayoutVars>
      </dgm:prSet>
      <dgm:spPr/>
    </dgm:pt>
    <dgm:pt modelId="{E7BAE277-D34F-40F0-B856-D57E414B708A}" type="pres">
      <dgm:prSet presAssocID="{3307C71D-1868-4917-AE54-E3090AA811E4}" presName="rootComposite1" presStyleCnt="0"/>
      <dgm:spPr/>
    </dgm:pt>
    <dgm:pt modelId="{7D6EEBAA-AB34-4C0E-B8D0-3042143FCE11}" type="pres">
      <dgm:prSet presAssocID="{3307C71D-1868-4917-AE54-E3090AA811E4}" presName="rootText1" presStyleLbl="node0" presStyleIdx="0" presStyleCnt="1">
        <dgm:presLayoutVars>
          <dgm:chPref val="3"/>
        </dgm:presLayoutVars>
      </dgm:prSet>
      <dgm:spPr/>
      <dgm:t>
        <a:bodyPr/>
        <a:lstStyle/>
        <a:p>
          <a:endParaRPr lang="tr-TR"/>
        </a:p>
      </dgm:t>
    </dgm:pt>
    <dgm:pt modelId="{E1FBE1C0-F977-4FBF-9754-96B13A57901D}" type="pres">
      <dgm:prSet presAssocID="{3307C71D-1868-4917-AE54-E3090AA811E4}" presName="rootConnector1" presStyleLbl="node1" presStyleIdx="0" presStyleCnt="0"/>
      <dgm:spPr/>
      <dgm:t>
        <a:bodyPr/>
        <a:lstStyle/>
        <a:p>
          <a:endParaRPr lang="tr-TR"/>
        </a:p>
      </dgm:t>
    </dgm:pt>
    <dgm:pt modelId="{DEBBFEB6-563D-49E9-857C-15F8DACA8DAE}" type="pres">
      <dgm:prSet presAssocID="{3307C71D-1868-4917-AE54-E3090AA811E4}" presName="hierChild2" presStyleCnt="0"/>
      <dgm:spPr/>
    </dgm:pt>
    <dgm:pt modelId="{3392889F-219D-4504-A86B-488769B4D08A}" type="pres">
      <dgm:prSet presAssocID="{B198A292-8BF8-4F9B-B3B6-0C13E21A3AFD}" presName="Name37" presStyleLbl="parChTrans1D2" presStyleIdx="0" presStyleCnt="4"/>
      <dgm:spPr/>
      <dgm:t>
        <a:bodyPr/>
        <a:lstStyle/>
        <a:p>
          <a:endParaRPr lang="tr-TR"/>
        </a:p>
      </dgm:t>
    </dgm:pt>
    <dgm:pt modelId="{92CDC041-C4CF-4A0D-A7D5-F2AB11ACF63A}" type="pres">
      <dgm:prSet presAssocID="{70C53326-40C8-4006-978D-EEDD4D770F27}" presName="hierRoot2" presStyleCnt="0">
        <dgm:presLayoutVars>
          <dgm:hierBranch val="init"/>
        </dgm:presLayoutVars>
      </dgm:prSet>
      <dgm:spPr/>
    </dgm:pt>
    <dgm:pt modelId="{CADD1789-672D-4F90-88A0-D911CCB00E4D}" type="pres">
      <dgm:prSet presAssocID="{70C53326-40C8-4006-978D-EEDD4D770F27}" presName="rootComposite" presStyleCnt="0"/>
      <dgm:spPr/>
    </dgm:pt>
    <dgm:pt modelId="{BE306BA9-6592-4B43-A5A0-BA390086DB1F}" type="pres">
      <dgm:prSet presAssocID="{70C53326-40C8-4006-978D-EEDD4D770F27}" presName="rootText" presStyleLbl="node2" presStyleIdx="0" presStyleCnt="3" custLinFactNeighborX="2660" custLinFactNeighborY="92">
        <dgm:presLayoutVars>
          <dgm:chPref val="3"/>
        </dgm:presLayoutVars>
      </dgm:prSet>
      <dgm:spPr/>
      <dgm:t>
        <a:bodyPr/>
        <a:lstStyle/>
        <a:p>
          <a:endParaRPr lang="tr-TR"/>
        </a:p>
      </dgm:t>
    </dgm:pt>
    <dgm:pt modelId="{2BF0B66F-7A26-48C6-81DE-89B58E68A3AC}" type="pres">
      <dgm:prSet presAssocID="{70C53326-40C8-4006-978D-EEDD4D770F27}" presName="rootConnector" presStyleLbl="node2" presStyleIdx="0" presStyleCnt="3"/>
      <dgm:spPr/>
      <dgm:t>
        <a:bodyPr/>
        <a:lstStyle/>
        <a:p>
          <a:endParaRPr lang="tr-TR"/>
        </a:p>
      </dgm:t>
    </dgm:pt>
    <dgm:pt modelId="{51BF4B79-B873-437B-8FCF-B68B47A91A63}" type="pres">
      <dgm:prSet presAssocID="{70C53326-40C8-4006-978D-EEDD4D770F27}" presName="hierChild4" presStyleCnt="0"/>
      <dgm:spPr/>
    </dgm:pt>
    <dgm:pt modelId="{C3A73FB0-8C7B-440E-AC79-6B5F200D3F07}" type="pres">
      <dgm:prSet presAssocID="{70C53326-40C8-4006-978D-EEDD4D770F27}" presName="hierChild5" presStyleCnt="0"/>
      <dgm:spPr/>
    </dgm:pt>
    <dgm:pt modelId="{21EB35EE-E984-41E2-BA22-3E25F9EFEE0F}" type="pres">
      <dgm:prSet presAssocID="{7DC3B062-CB2A-4782-B3CB-EC11C5806F71}" presName="Name37" presStyleLbl="parChTrans1D2" presStyleIdx="1" presStyleCnt="4"/>
      <dgm:spPr/>
      <dgm:t>
        <a:bodyPr/>
        <a:lstStyle/>
        <a:p>
          <a:endParaRPr lang="tr-TR"/>
        </a:p>
      </dgm:t>
    </dgm:pt>
    <dgm:pt modelId="{D9C4EC26-E483-46F5-B99C-CD6EB65C6959}" type="pres">
      <dgm:prSet presAssocID="{DA8B0233-72F4-4BC6-8614-276DB9C5E5B1}" presName="hierRoot2" presStyleCnt="0">
        <dgm:presLayoutVars>
          <dgm:hierBranch val="init"/>
        </dgm:presLayoutVars>
      </dgm:prSet>
      <dgm:spPr/>
    </dgm:pt>
    <dgm:pt modelId="{71DC2F2B-2314-4AAF-AB03-85F1A546E5AC}" type="pres">
      <dgm:prSet presAssocID="{DA8B0233-72F4-4BC6-8614-276DB9C5E5B1}" presName="rootComposite" presStyleCnt="0"/>
      <dgm:spPr/>
    </dgm:pt>
    <dgm:pt modelId="{A25FA72E-0173-436A-AF1E-D198B51B2265}" type="pres">
      <dgm:prSet presAssocID="{DA8B0233-72F4-4BC6-8614-276DB9C5E5B1}" presName="rootText" presStyleLbl="node2" presStyleIdx="1" presStyleCnt="3">
        <dgm:presLayoutVars>
          <dgm:chPref val="3"/>
        </dgm:presLayoutVars>
      </dgm:prSet>
      <dgm:spPr/>
      <dgm:t>
        <a:bodyPr/>
        <a:lstStyle/>
        <a:p>
          <a:endParaRPr lang="tr-TR"/>
        </a:p>
      </dgm:t>
    </dgm:pt>
    <dgm:pt modelId="{66B35250-676E-4D8B-9E01-90524BECB365}" type="pres">
      <dgm:prSet presAssocID="{DA8B0233-72F4-4BC6-8614-276DB9C5E5B1}" presName="rootConnector" presStyleLbl="node2" presStyleIdx="1" presStyleCnt="3"/>
      <dgm:spPr/>
      <dgm:t>
        <a:bodyPr/>
        <a:lstStyle/>
        <a:p>
          <a:endParaRPr lang="tr-TR"/>
        </a:p>
      </dgm:t>
    </dgm:pt>
    <dgm:pt modelId="{ED10AE69-952F-4266-BA62-FB6E7F054BAA}" type="pres">
      <dgm:prSet presAssocID="{DA8B0233-72F4-4BC6-8614-276DB9C5E5B1}" presName="hierChild4" presStyleCnt="0"/>
      <dgm:spPr/>
    </dgm:pt>
    <dgm:pt modelId="{4D527A17-ABF2-49B1-A54A-77D8FF88E527}" type="pres">
      <dgm:prSet presAssocID="{DA8B0233-72F4-4BC6-8614-276DB9C5E5B1}" presName="hierChild5" presStyleCnt="0"/>
      <dgm:spPr/>
    </dgm:pt>
    <dgm:pt modelId="{752F74B4-C555-4D48-9705-88685BBC69D8}" type="pres">
      <dgm:prSet presAssocID="{12EEDEF4-C332-4A80-AEC6-C2E8C4949BBD}" presName="Name37" presStyleLbl="parChTrans1D2" presStyleIdx="2" presStyleCnt="4"/>
      <dgm:spPr/>
      <dgm:t>
        <a:bodyPr/>
        <a:lstStyle/>
        <a:p>
          <a:endParaRPr lang="tr-TR"/>
        </a:p>
      </dgm:t>
    </dgm:pt>
    <dgm:pt modelId="{1F4F8008-1BC8-4671-9DED-CE110F1D0A3D}" type="pres">
      <dgm:prSet presAssocID="{9C8F68A8-301D-4F8C-8CE0-742C377AE9B4}" presName="hierRoot2" presStyleCnt="0">
        <dgm:presLayoutVars>
          <dgm:hierBranch val="init"/>
        </dgm:presLayoutVars>
      </dgm:prSet>
      <dgm:spPr/>
    </dgm:pt>
    <dgm:pt modelId="{D51DC254-263F-48B6-B312-678FFD26620C}" type="pres">
      <dgm:prSet presAssocID="{9C8F68A8-301D-4F8C-8CE0-742C377AE9B4}" presName="rootComposite" presStyleCnt="0"/>
      <dgm:spPr/>
    </dgm:pt>
    <dgm:pt modelId="{7C413185-78B7-4FCD-8DBE-06064206C375}" type="pres">
      <dgm:prSet presAssocID="{9C8F68A8-301D-4F8C-8CE0-742C377AE9B4}" presName="rootText" presStyleLbl="node2" presStyleIdx="2" presStyleCnt="3" custLinFactNeighborX="3428" custLinFactNeighborY="-584">
        <dgm:presLayoutVars>
          <dgm:chPref val="3"/>
        </dgm:presLayoutVars>
      </dgm:prSet>
      <dgm:spPr/>
      <dgm:t>
        <a:bodyPr/>
        <a:lstStyle/>
        <a:p>
          <a:endParaRPr lang="tr-TR"/>
        </a:p>
      </dgm:t>
    </dgm:pt>
    <dgm:pt modelId="{74AA2355-DA76-4DDA-8BAC-E774C3452621}" type="pres">
      <dgm:prSet presAssocID="{9C8F68A8-301D-4F8C-8CE0-742C377AE9B4}" presName="rootConnector" presStyleLbl="node2" presStyleIdx="2" presStyleCnt="3"/>
      <dgm:spPr/>
      <dgm:t>
        <a:bodyPr/>
        <a:lstStyle/>
        <a:p>
          <a:endParaRPr lang="tr-TR"/>
        </a:p>
      </dgm:t>
    </dgm:pt>
    <dgm:pt modelId="{374A1D51-C4E9-432A-A8E1-6B7FB41CAA7C}" type="pres">
      <dgm:prSet presAssocID="{9C8F68A8-301D-4F8C-8CE0-742C377AE9B4}" presName="hierChild4" presStyleCnt="0"/>
      <dgm:spPr/>
    </dgm:pt>
    <dgm:pt modelId="{94AD7621-AB14-4029-AAD9-A7589F614A26}" type="pres">
      <dgm:prSet presAssocID="{9C8F68A8-301D-4F8C-8CE0-742C377AE9B4}" presName="hierChild5" presStyleCnt="0"/>
      <dgm:spPr/>
    </dgm:pt>
    <dgm:pt modelId="{EA9FA811-65A5-4A8F-A0A1-79F909BC2581}" type="pres">
      <dgm:prSet presAssocID="{3307C71D-1868-4917-AE54-E3090AA811E4}" presName="hierChild3" presStyleCnt="0"/>
      <dgm:spPr/>
    </dgm:pt>
    <dgm:pt modelId="{D937E0F2-E196-443E-A2A6-941FA566C5B4}" type="pres">
      <dgm:prSet presAssocID="{11EC63F0-C4AC-4C23-84AE-6C02BDA91ACC}" presName="Name111" presStyleLbl="parChTrans1D2" presStyleIdx="3" presStyleCnt="4"/>
      <dgm:spPr/>
      <dgm:t>
        <a:bodyPr/>
        <a:lstStyle/>
        <a:p>
          <a:endParaRPr lang="tr-TR"/>
        </a:p>
      </dgm:t>
    </dgm:pt>
    <dgm:pt modelId="{415BB185-0D7B-414A-BC4D-ADAA87A8D95D}" type="pres">
      <dgm:prSet presAssocID="{4B7159C4-2A56-4BE8-9FA1-EAFE39CB6ACE}" presName="hierRoot3" presStyleCnt="0">
        <dgm:presLayoutVars>
          <dgm:hierBranch val="init"/>
        </dgm:presLayoutVars>
      </dgm:prSet>
      <dgm:spPr/>
    </dgm:pt>
    <dgm:pt modelId="{BDC6B145-F682-4721-9B67-37FABF0AB7F8}" type="pres">
      <dgm:prSet presAssocID="{4B7159C4-2A56-4BE8-9FA1-EAFE39CB6ACE}" presName="rootComposite3" presStyleCnt="0"/>
      <dgm:spPr/>
    </dgm:pt>
    <dgm:pt modelId="{D68755F5-E571-4A5A-A338-E4C393D842D5}" type="pres">
      <dgm:prSet presAssocID="{4B7159C4-2A56-4BE8-9FA1-EAFE39CB6ACE}" presName="rootText3" presStyleLbl="asst1" presStyleIdx="0" presStyleCnt="1" custLinFactNeighborX="-14485" custLinFactNeighborY="-3516">
        <dgm:presLayoutVars>
          <dgm:chPref val="3"/>
        </dgm:presLayoutVars>
      </dgm:prSet>
      <dgm:spPr/>
      <dgm:t>
        <a:bodyPr/>
        <a:lstStyle/>
        <a:p>
          <a:endParaRPr lang="tr-TR"/>
        </a:p>
      </dgm:t>
    </dgm:pt>
    <dgm:pt modelId="{3EF2BF3B-8612-4922-8ECA-BB662E228D0D}" type="pres">
      <dgm:prSet presAssocID="{4B7159C4-2A56-4BE8-9FA1-EAFE39CB6ACE}" presName="rootConnector3" presStyleLbl="asst1" presStyleIdx="0" presStyleCnt="1"/>
      <dgm:spPr/>
      <dgm:t>
        <a:bodyPr/>
        <a:lstStyle/>
        <a:p>
          <a:endParaRPr lang="tr-TR"/>
        </a:p>
      </dgm:t>
    </dgm:pt>
    <dgm:pt modelId="{F7A531F2-6AE8-48C5-8F54-A8DDE6CC6D1B}" type="pres">
      <dgm:prSet presAssocID="{4B7159C4-2A56-4BE8-9FA1-EAFE39CB6ACE}" presName="hierChild6" presStyleCnt="0"/>
      <dgm:spPr/>
    </dgm:pt>
    <dgm:pt modelId="{DAB2ADC7-78B3-4B3D-98C8-A846B2549DBE}" type="pres">
      <dgm:prSet presAssocID="{4B7159C4-2A56-4BE8-9FA1-EAFE39CB6ACE}" presName="hierChild7" presStyleCnt="0"/>
      <dgm:spPr/>
    </dgm:pt>
  </dgm:ptLst>
  <dgm:cxnLst>
    <dgm:cxn modelId="{20753EF1-D5F8-462F-8839-5FCA145C393F}" type="presOf" srcId="{DA8B0233-72F4-4BC6-8614-276DB9C5E5B1}" destId="{66B35250-676E-4D8B-9E01-90524BECB365}" srcOrd="1" destOrd="0" presId="urn:microsoft.com/office/officeart/2005/8/layout/orgChart1"/>
    <dgm:cxn modelId="{62C31FD7-3009-4FFC-9AA0-833BA2BBA465}" srcId="{3307C71D-1868-4917-AE54-E3090AA811E4}" destId="{DA8B0233-72F4-4BC6-8614-276DB9C5E5B1}" srcOrd="2" destOrd="0" parTransId="{7DC3B062-CB2A-4782-B3CB-EC11C5806F71}" sibTransId="{E2670FB7-46B0-496D-A9BA-D2F96AC5399C}"/>
    <dgm:cxn modelId="{07687551-BE70-4CD2-9ABE-5F60F04C076F}" srcId="{3307C71D-1868-4917-AE54-E3090AA811E4}" destId="{4B7159C4-2A56-4BE8-9FA1-EAFE39CB6ACE}" srcOrd="0" destOrd="0" parTransId="{11EC63F0-C4AC-4C23-84AE-6C02BDA91ACC}" sibTransId="{C7C8926C-2813-4D7C-98FB-EFC1DF7DD09F}"/>
    <dgm:cxn modelId="{F99E10F0-A7A8-45A6-A47C-12C60C825B91}" srcId="{3307C71D-1868-4917-AE54-E3090AA811E4}" destId="{9C8F68A8-301D-4F8C-8CE0-742C377AE9B4}" srcOrd="3" destOrd="0" parTransId="{12EEDEF4-C332-4A80-AEC6-C2E8C4949BBD}" sibTransId="{CB882474-8B63-4F39-A5AA-293CA6298A40}"/>
    <dgm:cxn modelId="{9ACBF2EB-9060-48BC-9424-F37A844BB730}" type="presOf" srcId="{7DC3B062-CB2A-4782-B3CB-EC11C5806F71}" destId="{21EB35EE-E984-41E2-BA22-3E25F9EFEE0F}" srcOrd="0" destOrd="0" presId="urn:microsoft.com/office/officeart/2005/8/layout/orgChart1"/>
    <dgm:cxn modelId="{97547143-9442-4E5A-A60C-407AF437D4BD}" srcId="{3307C71D-1868-4917-AE54-E3090AA811E4}" destId="{70C53326-40C8-4006-978D-EEDD4D770F27}" srcOrd="1" destOrd="0" parTransId="{B198A292-8BF8-4F9B-B3B6-0C13E21A3AFD}" sibTransId="{DA4052C8-0C2B-4923-91F5-4025A1E827D4}"/>
    <dgm:cxn modelId="{D6B68208-45F7-4BF4-9FC5-83DB77CA8293}" type="presOf" srcId="{11EC63F0-C4AC-4C23-84AE-6C02BDA91ACC}" destId="{D937E0F2-E196-443E-A2A6-941FA566C5B4}" srcOrd="0" destOrd="0" presId="urn:microsoft.com/office/officeart/2005/8/layout/orgChart1"/>
    <dgm:cxn modelId="{63C605E5-981C-4EC4-A322-215893FE1C77}" type="presOf" srcId="{B198A292-8BF8-4F9B-B3B6-0C13E21A3AFD}" destId="{3392889F-219D-4504-A86B-488769B4D08A}" srcOrd="0" destOrd="0" presId="urn:microsoft.com/office/officeart/2005/8/layout/orgChart1"/>
    <dgm:cxn modelId="{0F60E63F-9273-4240-94C6-5E5E44807806}" type="presOf" srcId="{3307C71D-1868-4917-AE54-E3090AA811E4}" destId="{7D6EEBAA-AB34-4C0E-B8D0-3042143FCE11}" srcOrd="0" destOrd="0" presId="urn:microsoft.com/office/officeart/2005/8/layout/orgChart1"/>
    <dgm:cxn modelId="{0BF4F2C1-1CB8-445A-A52C-F67EC83C88B7}" type="presOf" srcId="{12EEDEF4-C332-4A80-AEC6-C2E8C4949BBD}" destId="{752F74B4-C555-4D48-9705-88685BBC69D8}" srcOrd="0" destOrd="0" presId="urn:microsoft.com/office/officeart/2005/8/layout/orgChart1"/>
    <dgm:cxn modelId="{37B513FA-DA33-4A49-A71E-D30FEE66A467}" type="presOf" srcId="{DA8B0233-72F4-4BC6-8614-276DB9C5E5B1}" destId="{A25FA72E-0173-436A-AF1E-D198B51B2265}" srcOrd="0" destOrd="0" presId="urn:microsoft.com/office/officeart/2005/8/layout/orgChart1"/>
    <dgm:cxn modelId="{DE963A3C-8BEB-4AB6-9480-C85A106CC480}" type="presOf" srcId="{4B7159C4-2A56-4BE8-9FA1-EAFE39CB6ACE}" destId="{3EF2BF3B-8612-4922-8ECA-BB662E228D0D}" srcOrd="1" destOrd="0" presId="urn:microsoft.com/office/officeart/2005/8/layout/orgChart1"/>
    <dgm:cxn modelId="{FE09EE78-F8F9-44CB-AB71-A0EDBBBE5B96}" type="presOf" srcId="{9C8F68A8-301D-4F8C-8CE0-742C377AE9B4}" destId="{74AA2355-DA76-4DDA-8BAC-E774C3452621}" srcOrd="1" destOrd="0" presId="urn:microsoft.com/office/officeart/2005/8/layout/orgChart1"/>
    <dgm:cxn modelId="{2ADA1DBA-4271-46AE-A972-19811969D2E5}" type="presOf" srcId="{70C53326-40C8-4006-978D-EEDD4D770F27}" destId="{BE306BA9-6592-4B43-A5A0-BA390086DB1F}" srcOrd="0" destOrd="0" presId="urn:microsoft.com/office/officeart/2005/8/layout/orgChart1"/>
    <dgm:cxn modelId="{28A3479F-8A1A-4F5C-929C-280F6B264626}" type="presOf" srcId="{9C8F68A8-301D-4F8C-8CE0-742C377AE9B4}" destId="{7C413185-78B7-4FCD-8DBE-06064206C375}" srcOrd="0" destOrd="0" presId="urn:microsoft.com/office/officeart/2005/8/layout/orgChart1"/>
    <dgm:cxn modelId="{2EF2556C-4CB6-4F8A-9393-88037683A399}" type="presOf" srcId="{3307C71D-1868-4917-AE54-E3090AA811E4}" destId="{E1FBE1C0-F977-4FBF-9754-96B13A57901D}" srcOrd="1" destOrd="0" presId="urn:microsoft.com/office/officeart/2005/8/layout/orgChart1"/>
    <dgm:cxn modelId="{31A08379-29F0-4371-A425-73D7AE234A21}" type="presOf" srcId="{4B7159C4-2A56-4BE8-9FA1-EAFE39CB6ACE}" destId="{D68755F5-E571-4A5A-A338-E4C393D842D5}" srcOrd="0" destOrd="0" presId="urn:microsoft.com/office/officeart/2005/8/layout/orgChart1"/>
    <dgm:cxn modelId="{F984683D-B808-4006-AF09-D3984CF556E7}" type="presOf" srcId="{B5CF9618-BA38-4F89-991E-58D2F7C6813D}" destId="{C65A4AE2-31FA-4BDE-A320-DF7809A953A4}" srcOrd="0" destOrd="0" presId="urn:microsoft.com/office/officeart/2005/8/layout/orgChart1"/>
    <dgm:cxn modelId="{235F99BB-20BB-4A7B-9775-5527F56488EA}" srcId="{B5CF9618-BA38-4F89-991E-58D2F7C6813D}" destId="{3307C71D-1868-4917-AE54-E3090AA811E4}" srcOrd="0" destOrd="0" parTransId="{17EECC77-70C6-4378-8586-1295D3330012}" sibTransId="{8D286D00-8815-4CBA-A7D8-4D5FA82364D8}"/>
    <dgm:cxn modelId="{E068410C-21C9-47C7-973A-2737CE94FBF3}" type="presOf" srcId="{70C53326-40C8-4006-978D-EEDD4D770F27}" destId="{2BF0B66F-7A26-48C6-81DE-89B58E68A3AC}" srcOrd="1" destOrd="0" presId="urn:microsoft.com/office/officeart/2005/8/layout/orgChart1"/>
    <dgm:cxn modelId="{52F8D19C-B2B0-47A7-9D6E-67192D6F401D}" type="presParOf" srcId="{C65A4AE2-31FA-4BDE-A320-DF7809A953A4}" destId="{B85D0033-0BF9-4B96-B47D-5A27528DCCC5}" srcOrd="0" destOrd="0" presId="urn:microsoft.com/office/officeart/2005/8/layout/orgChart1"/>
    <dgm:cxn modelId="{116E4969-E323-4462-A1B3-670092997329}" type="presParOf" srcId="{B85D0033-0BF9-4B96-B47D-5A27528DCCC5}" destId="{E7BAE277-D34F-40F0-B856-D57E414B708A}" srcOrd="0" destOrd="0" presId="urn:microsoft.com/office/officeart/2005/8/layout/orgChart1"/>
    <dgm:cxn modelId="{29A63E39-26B3-4D7E-B698-7F9048CD7379}" type="presParOf" srcId="{E7BAE277-D34F-40F0-B856-D57E414B708A}" destId="{7D6EEBAA-AB34-4C0E-B8D0-3042143FCE11}" srcOrd="0" destOrd="0" presId="urn:microsoft.com/office/officeart/2005/8/layout/orgChart1"/>
    <dgm:cxn modelId="{2DA716BD-A157-4CBC-93DB-B6706B4AD60D}" type="presParOf" srcId="{E7BAE277-D34F-40F0-B856-D57E414B708A}" destId="{E1FBE1C0-F977-4FBF-9754-96B13A57901D}" srcOrd="1" destOrd="0" presId="urn:microsoft.com/office/officeart/2005/8/layout/orgChart1"/>
    <dgm:cxn modelId="{609DE147-9447-4F26-B3C3-258B3145C38A}" type="presParOf" srcId="{B85D0033-0BF9-4B96-B47D-5A27528DCCC5}" destId="{DEBBFEB6-563D-49E9-857C-15F8DACA8DAE}" srcOrd="1" destOrd="0" presId="urn:microsoft.com/office/officeart/2005/8/layout/orgChart1"/>
    <dgm:cxn modelId="{99468CFB-234C-485F-AAD5-7E99F1A9FF0B}" type="presParOf" srcId="{DEBBFEB6-563D-49E9-857C-15F8DACA8DAE}" destId="{3392889F-219D-4504-A86B-488769B4D08A}" srcOrd="0" destOrd="0" presId="urn:microsoft.com/office/officeart/2005/8/layout/orgChart1"/>
    <dgm:cxn modelId="{E317C109-1DD9-4605-A042-45BFE7CEDB04}" type="presParOf" srcId="{DEBBFEB6-563D-49E9-857C-15F8DACA8DAE}" destId="{92CDC041-C4CF-4A0D-A7D5-F2AB11ACF63A}" srcOrd="1" destOrd="0" presId="urn:microsoft.com/office/officeart/2005/8/layout/orgChart1"/>
    <dgm:cxn modelId="{2FE9607C-C943-488F-A0CF-150C0348EEBD}" type="presParOf" srcId="{92CDC041-C4CF-4A0D-A7D5-F2AB11ACF63A}" destId="{CADD1789-672D-4F90-88A0-D911CCB00E4D}" srcOrd="0" destOrd="0" presId="urn:microsoft.com/office/officeart/2005/8/layout/orgChart1"/>
    <dgm:cxn modelId="{E093B06E-AA3F-4706-9980-422E159D6784}" type="presParOf" srcId="{CADD1789-672D-4F90-88A0-D911CCB00E4D}" destId="{BE306BA9-6592-4B43-A5A0-BA390086DB1F}" srcOrd="0" destOrd="0" presId="urn:microsoft.com/office/officeart/2005/8/layout/orgChart1"/>
    <dgm:cxn modelId="{C8F46665-96BC-44A2-80E2-F396A257144A}" type="presParOf" srcId="{CADD1789-672D-4F90-88A0-D911CCB00E4D}" destId="{2BF0B66F-7A26-48C6-81DE-89B58E68A3AC}" srcOrd="1" destOrd="0" presId="urn:microsoft.com/office/officeart/2005/8/layout/orgChart1"/>
    <dgm:cxn modelId="{F4BECC98-EFAD-4516-BD84-9892F1175080}" type="presParOf" srcId="{92CDC041-C4CF-4A0D-A7D5-F2AB11ACF63A}" destId="{51BF4B79-B873-437B-8FCF-B68B47A91A63}" srcOrd="1" destOrd="0" presId="urn:microsoft.com/office/officeart/2005/8/layout/orgChart1"/>
    <dgm:cxn modelId="{D014847F-3470-46C4-AA60-0F1BE9CB0869}" type="presParOf" srcId="{92CDC041-C4CF-4A0D-A7D5-F2AB11ACF63A}" destId="{C3A73FB0-8C7B-440E-AC79-6B5F200D3F07}" srcOrd="2" destOrd="0" presId="urn:microsoft.com/office/officeart/2005/8/layout/orgChart1"/>
    <dgm:cxn modelId="{3A37B9E2-737B-43EF-9D03-75E85230C45A}" type="presParOf" srcId="{DEBBFEB6-563D-49E9-857C-15F8DACA8DAE}" destId="{21EB35EE-E984-41E2-BA22-3E25F9EFEE0F}" srcOrd="2" destOrd="0" presId="urn:microsoft.com/office/officeart/2005/8/layout/orgChart1"/>
    <dgm:cxn modelId="{5686398A-688D-49AB-8F7E-B8DC2B296417}" type="presParOf" srcId="{DEBBFEB6-563D-49E9-857C-15F8DACA8DAE}" destId="{D9C4EC26-E483-46F5-B99C-CD6EB65C6959}" srcOrd="3" destOrd="0" presId="urn:microsoft.com/office/officeart/2005/8/layout/orgChart1"/>
    <dgm:cxn modelId="{045C79C2-DEAC-49E2-ABBF-DA42B9163476}" type="presParOf" srcId="{D9C4EC26-E483-46F5-B99C-CD6EB65C6959}" destId="{71DC2F2B-2314-4AAF-AB03-85F1A546E5AC}" srcOrd="0" destOrd="0" presId="urn:microsoft.com/office/officeart/2005/8/layout/orgChart1"/>
    <dgm:cxn modelId="{3C2C8FC1-69E5-4EBA-914B-0FEA731D0642}" type="presParOf" srcId="{71DC2F2B-2314-4AAF-AB03-85F1A546E5AC}" destId="{A25FA72E-0173-436A-AF1E-D198B51B2265}" srcOrd="0" destOrd="0" presId="urn:microsoft.com/office/officeart/2005/8/layout/orgChart1"/>
    <dgm:cxn modelId="{161BA5F5-AB8E-4C02-8CEA-2364F9308DCC}" type="presParOf" srcId="{71DC2F2B-2314-4AAF-AB03-85F1A546E5AC}" destId="{66B35250-676E-4D8B-9E01-90524BECB365}" srcOrd="1" destOrd="0" presId="urn:microsoft.com/office/officeart/2005/8/layout/orgChart1"/>
    <dgm:cxn modelId="{D10E2F4A-6500-4F18-BDA9-117F74E85641}" type="presParOf" srcId="{D9C4EC26-E483-46F5-B99C-CD6EB65C6959}" destId="{ED10AE69-952F-4266-BA62-FB6E7F054BAA}" srcOrd="1" destOrd="0" presId="urn:microsoft.com/office/officeart/2005/8/layout/orgChart1"/>
    <dgm:cxn modelId="{811CF461-C723-4AB3-8342-D458A77A9549}" type="presParOf" srcId="{D9C4EC26-E483-46F5-B99C-CD6EB65C6959}" destId="{4D527A17-ABF2-49B1-A54A-77D8FF88E527}" srcOrd="2" destOrd="0" presId="urn:microsoft.com/office/officeart/2005/8/layout/orgChart1"/>
    <dgm:cxn modelId="{D16AF7AD-292B-430B-8B2E-D025B5FA8753}" type="presParOf" srcId="{DEBBFEB6-563D-49E9-857C-15F8DACA8DAE}" destId="{752F74B4-C555-4D48-9705-88685BBC69D8}" srcOrd="4" destOrd="0" presId="urn:microsoft.com/office/officeart/2005/8/layout/orgChart1"/>
    <dgm:cxn modelId="{096B892E-30B4-477E-B9CD-EDF71ECA190A}" type="presParOf" srcId="{DEBBFEB6-563D-49E9-857C-15F8DACA8DAE}" destId="{1F4F8008-1BC8-4671-9DED-CE110F1D0A3D}" srcOrd="5" destOrd="0" presId="urn:microsoft.com/office/officeart/2005/8/layout/orgChart1"/>
    <dgm:cxn modelId="{1F9EA59C-81A3-4BD2-8263-1390773404E9}" type="presParOf" srcId="{1F4F8008-1BC8-4671-9DED-CE110F1D0A3D}" destId="{D51DC254-263F-48B6-B312-678FFD26620C}" srcOrd="0" destOrd="0" presId="urn:microsoft.com/office/officeart/2005/8/layout/orgChart1"/>
    <dgm:cxn modelId="{C33E9461-DF26-4D06-9C58-EE92BD97C948}" type="presParOf" srcId="{D51DC254-263F-48B6-B312-678FFD26620C}" destId="{7C413185-78B7-4FCD-8DBE-06064206C375}" srcOrd="0" destOrd="0" presId="urn:microsoft.com/office/officeart/2005/8/layout/orgChart1"/>
    <dgm:cxn modelId="{99EA08CD-DDEB-4AA0-834E-5B7C8C78F5FE}" type="presParOf" srcId="{D51DC254-263F-48B6-B312-678FFD26620C}" destId="{74AA2355-DA76-4DDA-8BAC-E774C3452621}" srcOrd="1" destOrd="0" presId="urn:microsoft.com/office/officeart/2005/8/layout/orgChart1"/>
    <dgm:cxn modelId="{A7CAEF1C-4DD3-4C69-B5CF-345536D0A0D9}" type="presParOf" srcId="{1F4F8008-1BC8-4671-9DED-CE110F1D0A3D}" destId="{374A1D51-C4E9-432A-A8E1-6B7FB41CAA7C}" srcOrd="1" destOrd="0" presId="urn:microsoft.com/office/officeart/2005/8/layout/orgChart1"/>
    <dgm:cxn modelId="{DA601C44-AFF6-42DC-B7E6-78C638A1DE63}" type="presParOf" srcId="{1F4F8008-1BC8-4671-9DED-CE110F1D0A3D}" destId="{94AD7621-AB14-4029-AAD9-A7589F614A26}" srcOrd="2" destOrd="0" presId="urn:microsoft.com/office/officeart/2005/8/layout/orgChart1"/>
    <dgm:cxn modelId="{C41ECC2E-5816-430D-A784-CD332CE33CDE}" type="presParOf" srcId="{B85D0033-0BF9-4B96-B47D-5A27528DCCC5}" destId="{EA9FA811-65A5-4A8F-A0A1-79F909BC2581}" srcOrd="2" destOrd="0" presId="urn:microsoft.com/office/officeart/2005/8/layout/orgChart1"/>
    <dgm:cxn modelId="{E21E2891-1813-478E-B54F-66E95192A7FD}" type="presParOf" srcId="{EA9FA811-65A5-4A8F-A0A1-79F909BC2581}" destId="{D937E0F2-E196-443E-A2A6-941FA566C5B4}" srcOrd="0" destOrd="0" presId="urn:microsoft.com/office/officeart/2005/8/layout/orgChart1"/>
    <dgm:cxn modelId="{1764CC20-2283-4C0C-8454-D90C8FB31124}" type="presParOf" srcId="{EA9FA811-65A5-4A8F-A0A1-79F909BC2581}" destId="{415BB185-0D7B-414A-BC4D-ADAA87A8D95D}" srcOrd="1" destOrd="0" presId="urn:microsoft.com/office/officeart/2005/8/layout/orgChart1"/>
    <dgm:cxn modelId="{8536FAB4-7CC2-4CF2-B202-0B208D5DB6C6}" type="presParOf" srcId="{415BB185-0D7B-414A-BC4D-ADAA87A8D95D}" destId="{BDC6B145-F682-4721-9B67-37FABF0AB7F8}" srcOrd="0" destOrd="0" presId="urn:microsoft.com/office/officeart/2005/8/layout/orgChart1"/>
    <dgm:cxn modelId="{D4FD01B6-9225-463C-A225-3954BC891BE3}" type="presParOf" srcId="{BDC6B145-F682-4721-9B67-37FABF0AB7F8}" destId="{D68755F5-E571-4A5A-A338-E4C393D842D5}" srcOrd="0" destOrd="0" presId="urn:microsoft.com/office/officeart/2005/8/layout/orgChart1"/>
    <dgm:cxn modelId="{A4479741-5A8F-47C4-884E-7DB7C068FE3F}" type="presParOf" srcId="{BDC6B145-F682-4721-9B67-37FABF0AB7F8}" destId="{3EF2BF3B-8612-4922-8ECA-BB662E228D0D}" srcOrd="1" destOrd="0" presId="urn:microsoft.com/office/officeart/2005/8/layout/orgChart1"/>
    <dgm:cxn modelId="{DCEE4C95-FED6-4A4D-9A32-381D19A06714}" type="presParOf" srcId="{415BB185-0D7B-414A-BC4D-ADAA87A8D95D}" destId="{F7A531F2-6AE8-48C5-8F54-A8DDE6CC6D1B}" srcOrd="1" destOrd="0" presId="urn:microsoft.com/office/officeart/2005/8/layout/orgChart1"/>
    <dgm:cxn modelId="{A889C721-185E-4D9E-815E-72769E1C4DEB}" type="presParOf" srcId="{415BB185-0D7B-414A-BC4D-ADAA87A8D95D}" destId="{DAB2ADC7-78B3-4B3D-98C8-A846B2549DBE}"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CF9618-BA38-4F89-991E-58D2F7C6813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3307C71D-1868-4917-AE54-E3090AA811E4}">
      <dgm:prSet phldrT="[Text]" custT="1"/>
      <dgm:spPr>
        <a:solidFill>
          <a:srgbClr val="2681A7"/>
        </a:solidFill>
        <a:ln>
          <a:solidFill>
            <a:schemeClr val="bg1"/>
          </a:solidFill>
        </a:ln>
        <a:effectLst>
          <a:outerShdw blurRad="63500" sx="102000" sy="102000" algn="ctr" rotWithShape="0">
            <a:prstClr val="black">
              <a:alpha val="40000"/>
            </a:prstClr>
          </a:outerShdw>
        </a:effectLst>
      </dgm:spPr>
      <dgm:t>
        <a:bodyPr/>
        <a:lstStyle/>
        <a:p>
          <a:r>
            <a:rPr lang="tr-TR" sz="1400" dirty="0" smtClean="0">
              <a:latin typeface="Bebas Neue" pitchFamily="34" charset="0"/>
            </a:rPr>
            <a:t>AGENCY</a:t>
          </a:r>
          <a:endParaRPr lang="tr-TR" sz="1400" dirty="0">
            <a:latin typeface="Bebas Neue" pitchFamily="34" charset="0"/>
          </a:endParaRPr>
        </a:p>
      </dgm:t>
    </dgm:pt>
    <dgm:pt modelId="{17EECC77-70C6-4378-8586-1295D3330012}" type="parTrans" cxnId="{235F99BB-20BB-4A7B-9775-5527F56488EA}">
      <dgm:prSet/>
      <dgm:spPr/>
      <dgm:t>
        <a:bodyPr/>
        <a:lstStyle/>
        <a:p>
          <a:endParaRPr lang="tr-TR"/>
        </a:p>
      </dgm:t>
    </dgm:pt>
    <dgm:pt modelId="{8D286D00-8815-4CBA-A7D8-4D5FA82364D8}" type="sibTrans" cxnId="{235F99BB-20BB-4A7B-9775-5527F56488EA}">
      <dgm:prSet/>
      <dgm:spPr/>
      <dgm:t>
        <a:bodyPr/>
        <a:lstStyle/>
        <a:p>
          <a:endParaRPr lang="tr-TR"/>
        </a:p>
      </dgm:t>
    </dgm:pt>
    <dgm:pt modelId="{DA8B0233-72F4-4BC6-8614-276DB9C5E5B1}">
      <dgm:prSet phldrT="[Text]" custT="1"/>
      <dgm:spPr>
        <a:solidFill>
          <a:srgbClr val="2681A7"/>
        </a:solidFill>
        <a:ln>
          <a:solidFill>
            <a:schemeClr val="bg1"/>
          </a:solidFill>
        </a:ln>
        <a:effectLst>
          <a:outerShdw blurRad="63500" sx="102000" sy="102000" algn="ctr" rotWithShape="0">
            <a:prstClr val="black">
              <a:alpha val="40000"/>
            </a:prstClr>
          </a:outerShdw>
        </a:effectLst>
      </dgm:spPr>
      <dgm:t>
        <a:bodyPr/>
        <a:lstStyle/>
        <a:p>
          <a:r>
            <a:rPr lang="tr-TR" sz="1400" dirty="0" smtClean="0">
              <a:latin typeface="Bebas Neue" pitchFamily="34" charset="0"/>
            </a:rPr>
            <a:t>PUBLISHER</a:t>
          </a:r>
          <a:endParaRPr lang="tr-TR" sz="1400" dirty="0">
            <a:latin typeface="Bebas Neue" pitchFamily="34" charset="0"/>
          </a:endParaRPr>
        </a:p>
      </dgm:t>
    </dgm:pt>
    <dgm:pt modelId="{7DC3B062-CB2A-4782-B3CB-EC11C5806F71}" type="parTrans" cxnId="{62C31FD7-3009-4FFC-9AA0-833BA2BBA465}">
      <dgm:prSet/>
      <dgm:spPr/>
      <dgm:t>
        <a:bodyPr/>
        <a:lstStyle/>
        <a:p>
          <a:endParaRPr lang="tr-TR"/>
        </a:p>
      </dgm:t>
    </dgm:pt>
    <dgm:pt modelId="{E2670FB7-46B0-496D-A9BA-D2F96AC5399C}" type="sibTrans" cxnId="{62C31FD7-3009-4FFC-9AA0-833BA2BBA465}">
      <dgm:prSet/>
      <dgm:spPr/>
      <dgm:t>
        <a:bodyPr/>
        <a:lstStyle/>
        <a:p>
          <a:endParaRPr lang="tr-TR"/>
        </a:p>
      </dgm:t>
    </dgm:pt>
    <dgm:pt modelId="{9C8F68A8-301D-4F8C-8CE0-742C377AE9B4}">
      <dgm:prSet phldrT="[Text]" custT="1"/>
      <dgm:spPr>
        <a:solidFill>
          <a:srgbClr val="2681A7"/>
        </a:solidFill>
        <a:ln>
          <a:solidFill>
            <a:schemeClr val="bg1"/>
          </a:solidFill>
        </a:ln>
        <a:effectLst>
          <a:outerShdw blurRad="63500" sx="102000" sy="102000" algn="ctr" rotWithShape="0">
            <a:prstClr val="black">
              <a:alpha val="40000"/>
            </a:prstClr>
          </a:outerShdw>
        </a:effectLst>
      </dgm:spPr>
      <dgm:t>
        <a:bodyPr/>
        <a:lstStyle/>
        <a:p>
          <a:r>
            <a:rPr lang="tr-TR" sz="1400" dirty="0" smtClean="0">
              <a:latin typeface="Bebas Neue" pitchFamily="34" charset="0"/>
            </a:rPr>
            <a:t>CONSUMER</a:t>
          </a:r>
          <a:endParaRPr lang="tr-TR" sz="1400" dirty="0">
            <a:latin typeface="Bebas Neue" pitchFamily="34" charset="0"/>
          </a:endParaRPr>
        </a:p>
      </dgm:t>
    </dgm:pt>
    <dgm:pt modelId="{12EEDEF4-C332-4A80-AEC6-C2E8C4949BBD}" type="parTrans" cxnId="{F99E10F0-A7A8-45A6-A47C-12C60C825B91}">
      <dgm:prSet/>
      <dgm:spPr>
        <a:solidFill>
          <a:srgbClr val="2782A7"/>
        </a:solidFill>
      </dgm:spPr>
      <dgm:t>
        <a:bodyPr/>
        <a:lstStyle/>
        <a:p>
          <a:endParaRPr lang="tr-TR"/>
        </a:p>
      </dgm:t>
    </dgm:pt>
    <dgm:pt modelId="{CB882474-8B63-4F39-A5AA-293CA6298A40}" type="sibTrans" cxnId="{F99E10F0-A7A8-45A6-A47C-12C60C825B91}">
      <dgm:prSet/>
      <dgm:spPr/>
      <dgm:t>
        <a:bodyPr/>
        <a:lstStyle/>
        <a:p>
          <a:endParaRPr lang="tr-TR"/>
        </a:p>
      </dgm:t>
    </dgm:pt>
    <dgm:pt modelId="{C65A4AE2-31FA-4BDE-A320-DF7809A953A4}" type="pres">
      <dgm:prSet presAssocID="{B5CF9618-BA38-4F89-991E-58D2F7C6813D}" presName="hierChild1" presStyleCnt="0">
        <dgm:presLayoutVars>
          <dgm:orgChart val="1"/>
          <dgm:chPref val="1"/>
          <dgm:dir/>
          <dgm:animOne val="branch"/>
          <dgm:animLvl val="lvl"/>
          <dgm:resizeHandles/>
        </dgm:presLayoutVars>
      </dgm:prSet>
      <dgm:spPr/>
      <dgm:t>
        <a:bodyPr/>
        <a:lstStyle/>
        <a:p>
          <a:endParaRPr lang="tr-TR"/>
        </a:p>
      </dgm:t>
    </dgm:pt>
    <dgm:pt modelId="{B85D0033-0BF9-4B96-B47D-5A27528DCCC5}" type="pres">
      <dgm:prSet presAssocID="{3307C71D-1868-4917-AE54-E3090AA811E4}" presName="hierRoot1" presStyleCnt="0">
        <dgm:presLayoutVars>
          <dgm:hierBranch val="init"/>
        </dgm:presLayoutVars>
      </dgm:prSet>
      <dgm:spPr/>
    </dgm:pt>
    <dgm:pt modelId="{E7BAE277-D34F-40F0-B856-D57E414B708A}" type="pres">
      <dgm:prSet presAssocID="{3307C71D-1868-4917-AE54-E3090AA811E4}" presName="rootComposite1" presStyleCnt="0"/>
      <dgm:spPr/>
    </dgm:pt>
    <dgm:pt modelId="{7D6EEBAA-AB34-4C0E-B8D0-3042143FCE11}" type="pres">
      <dgm:prSet presAssocID="{3307C71D-1868-4917-AE54-E3090AA811E4}" presName="rootText1" presStyleLbl="node0" presStyleIdx="0" presStyleCnt="1">
        <dgm:presLayoutVars>
          <dgm:chPref val="3"/>
        </dgm:presLayoutVars>
      </dgm:prSet>
      <dgm:spPr/>
      <dgm:t>
        <a:bodyPr/>
        <a:lstStyle/>
        <a:p>
          <a:endParaRPr lang="tr-TR"/>
        </a:p>
      </dgm:t>
    </dgm:pt>
    <dgm:pt modelId="{E1FBE1C0-F977-4FBF-9754-96B13A57901D}" type="pres">
      <dgm:prSet presAssocID="{3307C71D-1868-4917-AE54-E3090AA811E4}" presName="rootConnector1" presStyleLbl="node1" presStyleIdx="0" presStyleCnt="0"/>
      <dgm:spPr/>
      <dgm:t>
        <a:bodyPr/>
        <a:lstStyle/>
        <a:p>
          <a:endParaRPr lang="tr-TR"/>
        </a:p>
      </dgm:t>
    </dgm:pt>
    <dgm:pt modelId="{DEBBFEB6-563D-49E9-857C-15F8DACA8DAE}" type="pres">
      <dgm:prSet presAssocID="{3307C71D-1868-4917-AE54-E3090AA811E4}" presName="hierChild2" presStyleCnt="0"/>
      <dgm:spPr/>
    </dgm:pt>
    <dgm:pt modelId="{21EB35EE-E984-41E2-BA22-3E25F9EFEE0F}" type="pres">
      <dgm:prSet presAssocID="{7DC3B062-CB2A-4782-B3CB-EC11C5806F71}" presName="Name37" presStyleLbl="parChTrans1D2" presStyleIdx="0" presStyleCnt="2"/>
      <dgm:spPr/>
      <dgm:t>
        <a:bodyPr/>
        <a:lstStyle/>
        <a:p>
          <a:endParaRPr lang="tr-TR"/>
        </a:p>
      </dgm:t>
    </dgm:pt>
    <dgm:pt modelId="{D9C4EC26-E483-46F5-B99C-CD6EB65C6959}" type="pres">
      <dgm:prSet presAssocID="{DA8B0233-72F4-4BC6-8614-276DB9C5E5B1}" presName="hierRoot2" presStyleCnt="0">
        <dgm:presLayoutVars>
          <dgm:hierBranch val="init"/>
        </dgm:presLayoutVars>
      </dgm:prSet>
      <dgm:spPr/>
    </dgm:pt>
    <dgm:pt modelId="{71DC2F2B-2314-4AAF-AB03-85F1A546E5AC}" type="pres">
      <dgm:prSet presAssocID="{DA8B0233-72F4-4BC6-8614-276DB9C5E5B1}" presName="rootComposite" presStyleCnt="0"/>
      <dgm:spPr/>
    </dgm:pt>
    <dgm:pt modelId="{A25FA72E-0173-436A-AF1E-D198B51B2265}" type="pres">
      <dgm:prSet presAssocID="{DA8B0233-72F4-4BC6-8614-276DB9C5E5B1}" presName="rootText" presStyleLbl="node2" presStyleIdx="0" presStyleCnt="2" custScaleX="137677">
        <dgm:presLayoutVars>
          <dgm:chPref val="3"/>
        </dgm:presLayoutVars>
      </dgm:prSet>
      <dgm:spPr/>
      <dgm:t>
        <a:bodyPr/>
        <a:lstStyle/>
        <a:p>
          <a:endParaRPr lang="tr-TR"/>
        </a:p>
      </dgm:t>
    </dgm:pt>
    <dgm:pt modelId="{66B35250-676E-4D8B-9E01-90524BECB365}" type="pres">
      <dgm:prSet presAssocID="{DA8B0233-72F4-4BC6-8614-276DB9C5E5B1}" presName="rootConnector" presStyleLbl="node2" presStyleIdx="0" presStyleCnt="2"/>
      <dgm:spPr/>
      <dgm:t>
        <a:bodyPr/>
        <a:lstStyle/>
        <a:p>
          <a:endParaRPr lang="tr-TR"/>
        </a:p>
      </dgm:t>
    </dgm:pt>
    <dgm:pt modelId="{ED10AE69-952F-4266-BA62-FB6E7F054BAA}" type="pres">
      <dgm:prSet presAssocID="{DA8B0233-72F4-4BC6-8614-276DB9C5E5B1}" presName="hierChild4" presStyleCnt="0"/>
      <dgm:spPr/>
    </dgm:pt>
    <dgm:pt modelId="{4D527A17-ABF2-49B1-A54A-77D8FF88E527}" type="pres">
      <dgm:prSet presAssocID="{DA8B0233-72F4-4BC6-8614-276DB9C5E5B1}" presName="hierChild5" presStyleCnt="0"/>
      <dgm:spPr/>
    </dgm:pt>
    <dgm:pt modelId="{752F74B4-C555-4D48-9705-88685BBC69D8}" type="pres">
      <dgm:prSet presAssocID="{12EEDEF4-C332-4A80-AEC6-C2E8C4949BBD}" presName="Name37" presStyleLbl="parChTrans1D2" presStyleIdx="1" presStyleCnt="2"/>
      <dgm:spPr/>
      <dgm:t>
        <a:bodyPr/>
        <a:lstStyle/>
        <a:p>
          <a:endParaRPr lang="tr-TR"/>
        </a:p>
      </dgm:t>
    </dgm:pt>
    <dgm:pt modelId="{1F4F8008-1BC8-4671-9DED-CE110F1D0A3D}" type="pres">
      <dgm:prSet presAssocID="{9C8F68A8-301D-4F8C-8CE0-742C377AE9B4}" presName="hierRoot2" presStyleCnt="0">
        <dgm:presLayoutVars>
          <dgm:hierBranch val="init"/>
        </dgm:presLayoutVars>
      </dgm:prSet>
      <dgm:spPr/>
    </dgm:pt>
    <dgm:pt modelId="{D51DC254-263F-48B6-B312-678FFD26620C}" type="pres">
      <dgm:prSet presAssocID="{9C8F68A8-301D-4F8C-8CE0-742C377AE9B4}" presName="rootComposite" presStyleCnt="0"/>
      <dgm:spPr/>
    </dgm:pt>
    <dgm:pt modelId="{7C413185-78B7-4FCD-8DBE-06064206C375}" type="pres">
      <dgm:prSet presAssocID="{9C8F68A8-301D-4F8C-8CE0-742C377AE9B4}" presName="rootText" presStyleLbl="node2" presStyleIdx="1" presStyleCnt="2" custScaleX="152031" custLinFactNeighborY="1630">
        <dgm:presLayoutVars>
          <dgm:chPref val="3"/>
        </dgm:presLayoutVars>
      </dgm:prSet>
      <dgm:spPr/>
      <dgm:t>
        <a:bodyPr/>
        <a:lstStyle/>
        <a:p>
          <a:endParaRPr lang="tr-TR"/>
        </a:p>
      </dgm:t>
    </dgm:pt>
    <dgm:pt modelId="{74AA2355-DA76-4DDA-8BAC-E774C3452621}" type="pres">
      <dgm:prSet presAssocID="{9C8F68A8-301D-4F8C-8CE0-742C377AE9B4}" presName="rootConnector" presStyleLbl="node2" presStyleIdx="1" presStyleCnt="2"/>
      <dgm:spPr/>
      <dgm:t>
        <a:bodyPr/>
        <a:lstStyle/>
        <a:p>
          <a:endParaRPr lang="tr-TR"/>
        </a:p>
      </dgm:t>
    </dgm:pt>
    <dgm:pt modelId="{374A1D51-C4E9-432A-A8E1-6B7FB41CAA7C}" type="pres">
      <dgm:prSet presAssocID="{9C8F68A8-301D-4F8C-8CE0-742C377AE9B4}" presName="hierChild4" presStyleCnt="0"/>
      <dgm:spPr/>
    </dgm:pt>
    <dgm:pt modelId="{94AD7621-AB14-4029-AAD9-A7589F614A26}" type="pres">
      <dgm:prSet presAssocID="{9C8F68A8-301D-4F8C-8CE0-742C377AE9B4}" presName="hierChild5" presStyleCnt="0"/>
      <dgm:spPr/>
    </dgm:pt>
    <dgm:pt modelId="{EA9FA811-65A5-4A8F-A0A1-79F909BC2581}" type="pres">
      <dgm:prSet presAssocID="{3307C71D-1868-4917-AE54-E3090AA811E4}" presName="hierChild3" presStyleCnt="0"/>
      <dgm:spPr/>
    </dgm:pt>
  </dgm:ptLst>
  <dgm:cxnLst>
    <dgm:cxn modelId="{912DDE21-7812-4E56-9758-5D769538A98F}" type="presOf" srcId="{B5CF9618-BA38-4F89-991E-58D2F7C6813D}" destId="{C65A4AE2-31FA-4BDE-A320-DF7809A953A4}" srcOrd="0" destOrd="0" presId="urn:microsoft.com/office/officeart/2005/8/layout/orgChart1"/>
    <dgm:cxn modelId="{235F99BB-20BB-4A7B-9775-5527F56488EA}" srcId="{B5CF9618-BA38-4F89-991E-58D2F7C6813D}" destId="{3307C71D-1868-4917-AE54-E3090AA811E4}" srcOrd="0" destOrd="0" parTransId="{17EECC77-70C6-4378-8586-1295D3330012}" sibTransId="{8D286D00-8815-4CBA-A7D8-4D5FA82364D8}"/>
    <dgm:cxn modelId="{DC5BCEE2-486F-4DA3-979C-DD7F93B9D141}" type="presOf" srcId="{12EEDEF4-C332-4A80-AEC6-C2E8C4949BBD}" destId="{752F74B4-C555-4D48-9705-88685BBC69D8}" srcOrd="0" destOrd="0" presId="urn:microsoft.com/office/officeart/2005/8/layout/orgChart1"/>
    <dgm:cxn modelId="{F99E10F0-A7A8-45A6-A47C-12C60C825B91}" srcId="{3307C71D-1868-4917-AE54-E3090AA811E4}" destId="{9C8F68A8-301D-4F8C-8CE0-742C377AE9B4}" srcOrd="1" destOrd="0" parTransId="{12EEDEF4-C332-4A80-AEC6-C2E8C4949BBD}" sibTransId="{CB882474-8B63-4F39-A5AA-293CA6298A40}"/>
    <dgm:cxn modelId="{6C816175-1141-4054-95CA-EA3944523F75}" type="presOf" srcId="{9C8F68A8-301D-4F8C-8CE0-742C377AE9B4}" destId="{74AA2355-DA76-4DDA-8BAC-E774C3452621}" srcOrd="1" destOrd="0" presId="urn:microsoft.com/office/officeart/2005/8/layout/orgChart1"/>
    <dgm:cxn modelId="{98BDBE20-8D30-4919-8C8D-32617A49F832}" type="presOf" srcId="{DA8B0233-72F4-4BC6-8614-276DB9C5E5B1}" destId="{66B35250-676E-4D8B-9E01-90524BECB365}" srcOrd="1" destOrd="0" presId="urn:microsoft.com/office/officeart/2005/8/layout/orgChart1"/>
    <dgm:cxn modelId="{72645467-77BF-46CC-B2BB-228203ADBD9C}" type="presOf" srcId="{DA8B0233-72F4-4BC6-8614-276DB9C5E5B1}" destId="{A25FA72E-0173-436A-AF1E-D198B51B2265}" srcOrd="0" destOrd="0" presId="urn:microsoft.com/office/officeart/2005/8/layout/orgChart1"/>
    <dgm:cxn modelId="{F1FD535F-1E12-47C6-A3FC-59C8FD34AD2E}" type="presOf" srcId="{7DC3B062-CB2A-4782-B3CB-EC11C5806F71}" destId="{21EB35EE-E984-41E2-BA22-3E25F9EFEE0F}" srcOrd="0" destOrd="0" presId="urn:microsoft.com/office/officeart/2005/8/layout/orgChart1"/>
    <dgm:cxn modelId="{4CB66D0D-3E88-4CAB-94CD-13F92B53286E}" type="presOf" srcId="{3307C71D-1868-4917-AE54-E3090AA811E4}" destId="{7D6EEBAA-AB34-4C0E-B8D0-3042143FCE11}" srcOrd="0" destOrd="0" presId="urn:microsoft.com/office/officeart/2005/8/layout/orgChart1"/>
    <dgm:cxn modelId="{1AB687D8-51D6-4DD7-B149-4DF3E961B8D7}" type="presOf" srcId="{9C8F68A8-301D-4F8C-8CE0-742C377AE9B4}" destId="{7C413185-78B7-4FCD-8DBE-06064206C375}" srcOrd="0" destOrd="0" presId="urn:microsoft.com/office/officeart/2005/8/layout/orgChart1"/>
    <dgm:cxn modelId="{803D5625-2468-4479-A6DF-8B67731C3462}" type="presOf" srcId="{3307C71D-1868-4917-AE54-E3090AA811E4}" destId="{E1FBE1C0-F977-4FBF-9754-96B13A57901D}" srcOrd="1" destOrd="0" presId="urn:microsoft.com/office/officeart/2005/8/layout/orgChart1"/>
    <dgm:cxn modelId="{62C31FD7-3009-4FFC-9AA0-833BA2BBA465}" srcId="{3307C71D-1868-4917-AE54-E3090AA811E4}" destId="{DA8B0233-72F4-4BC6-8614-276DB9C5E5B1}" srcOrd="0" destOrd="0" parTransId="{7DC3B062-CB2A-4782-B3CB-EC11C5806F71}" sibTransId="{E2670FB7-46B0-496D-A9BA-D2F96AC5399C}"/>
    <dgm:cxn modelId="{0418E011-87B2-4D3A-860B-4C5417FCB333}" type="presParOf" srcId="{C65A4AE2-31FA-4BDE-A320-DF7809A953A4}" destId="{B85D0033-0BF9-4B96-B47D-5A27528DCCC5}" srcOrd="0" destOrd="0" presId="urn:microsoft.com/office/officeart/2005/8/layout/orgChart1"/>
    <dgm:cxn modelId="{6F95D600-4C83-4173-B723-4BEE3E208937}" type="presParOf" srcId="{B85D0033-0BF9-4B96-B47D-5A27528DCCC5}" destId="{E7BAE277-D34F-40F0-B856-D57E414B708A}" srcOrd="0" destOrd="0" presId="urn:microsoft.com/office/officeart/2005/8/layout/orgChart1"/>
    <dgm:cxn modelId="{B285F2D5-9CC9-4D3C-800B-D0EA8E21B766}" type="presParOf" srcId="{E7BAE277-D34F-40F0-B856-D57E414B708A}" destId="{7D6EEBAA-AB34-4C0E-B8D0-3042143FCE11}" srcOrd="0" destOrd="0" presId="urn:microsoft.com/office/officeart/2005/8/layout/orgChart1"/>
    <dgm:cxn modelId="{0D694A13-22D4-484E-BF82-B6A90AD0BFD8}" type="presParOf" srcId="{E7BAE277-D34F-40F0-B856-D57E414B708A}" destId="{E1FBE1C0-F977-4FBF-9754-96B13A57901D}" srcOrd="1" destOrd="0" presId="urn:microsoft.com/office/officeart/2005/8/layout/orgChart1"/>
    <dgm:cxn modelId="{91507F63-AC25-4497-99BD-C61421389601}" type="presParOf" srcId="{B85D0033-0BF9-4B96-B47D-5A27528DCCC5}" destId="{DEBBFEB6-563D-49E9-857C-15F8DACA8DAE}" srcOrd="1" destOrd="0" presId="urn:microsoft.com/office/officeart/2005/8/layout/orgChart1"/>
    <dgm:cxn modelId="{0DC81848-19B9-4DEF-A619-99BB3543259B}" type="presParOf" srcId="{DEBBFEB6-563D-49E9-857C-15F8DACA8DAE}" destId="{21EB35EE-E984-41E2-BA22-3E25F9EFEE0F}" srcOrd="0" destOrd="0" presId="urn:microsoft.com/office/officeart/2005/8/layout/orgChart1"/>
    <dgm:cxn modelId="{2AD08A6C-5C97-4C93-ADB6-99D22B3D2E5E}" type="presParOf" srcId="{DEBBFEB6-563D-49E9-857C-15F8DACA8DAE}" destId="{D9C4EC26-E483-46F5-B99C-CD6EB65C6959}" srcOrd="1" destOrd="0" presId="urn:microsoft.com/office/officeart/2005/8/layout/orgChart1"/>
    <dgm:cxn modelId="{0AD29029-67C7-459F-806E-5A05EFA08D02}" type="presParOf" srcId="{D9C4EC26-E483-46F5-B99C-CD6EB65C6959}" destId="{71DC2F2B-2314-4AAF-AB03-85F1A546E5AC}" srcOrd="0" destOrd="0" presId="urn:microsoft.com/office/officeart/2005/8/layout/orgChart1"/>
    <dgm:cxn modelId="{BAAFFD8A-572C-400F-A417-BE05B8970F71}" type="presParOf" srcId="{71DC2F2B-2314-4AAF-AB03-85F1A546E5AC}" destId="{A25FA72E-0173-436A-AF1E-D198B51B2265}" srcOrd="0" destOrd="0" presId="urn:microsoft.com/office/officeart/2005/8/layout/orgChart1"/>
    <dgm:cxn modelId="{FA174456-BCCB-4C6F-8142-DA5F320A30EC}" type="presParOf" srcId="{71DC2F2B-2314-4AAF-AB03-85F1A546E5AC}" destId="{66B35250-676E-4D8B-9E01-90524BECB365}" srcOrd="1" destOrd="0" presId="urn:microsoft.com/office/officeart/2005/8/layout/orgChart1"/>
    <dgm:cxn modelId="{889CCF29-4CCC-4F9D-971C-967A53C92DBD}" type="presParOf" srcId="{D9C4EC26-E483-46F5-B99C-CD6EB65C6959}" destId="{ED10AE69-952F-4266-BA62-FB6E7F054BAA}" srcOrd="1" destOrd="0" presId="urn:microsoft.com/office/officeart/2005/8/layout/orgChart1"/>
    <dgm:cxn modelId="{7B830411-9679-49D4-A4A7-FBA85792771A}" type="presParOf" srcId="{D9C4EC26-E483-46F5-B99C-CD6EB65C6959}" destId="{4D527A17-ABF2-49B1-A54A-77D8FF88E527}" srcOrd="2" destOrd="0" presId="urn:microsoft.com/office/officeart/2005/8/layout/orgChart1"/>
    <dgm:cxn modelId="{B20A4FCB-248E-48F5-A96B-F7404C88864A}" type="presParOf" srcId="{DEBBFEB6-563D-49E9-857C-15F8DACA8DAE}" destId="{752F74B4-C555-4D48-9705-88685BBC69D8}" srcOrd="2" destOrd="0" presId="urn:microsoft.com/office/officeart/2005/8/layout/orgChart1"/>
    <dgm:cxn modelId="{6EE1AD90-0584-4798-AC26-C1D7C4120D68}" type="presParOf" srcId="{DEBBFEB6-563D-49E9-857C-15F8DACA8DAE}" destId="{1F4F8008-1BC8-4671-9DED-CE110F1D0A3D}" srcOrd="3" destOrd="0" presId="urn:microsoft.com/office/officeart/2005/8/layout/orgChart1"/>
    <dgm:cxn modelId="{1189EC03-390C-4DA6-A83B-99164CE7486D}" type="presParOf" srcId="{1F4F8008-1BC8-4671-9DED-CE110F1D0A3D}" destId="{D51DC254-263F-48B6-B312-678FFD26620C}" srcOrd="0" destOrd="0" presId="urn:microsoft.com/office/officeart/2005/8/layout/orgChart1"/>
    <dgm:cxn modelId="{14733935-F36C-4FA7-84CC-F7D99BB254EF}" type="presParOf" srcId="{D51DC254-263F-48B6-B312-678FFD26620C}" destId="{7C413185-78B7-4FCD-8DBE-06064206C375}" srcOrd="0" destOrd="0" presId="urn:microsoft.com/office/officeart/2005/8/layout/orgChart1"/>
    <dgm:cxn modelId="{8104D941-2FD3-4AF5-8B22-97A149C676C7}" type="presParOf" srcId="{D51DC254-263F-48B6-B312-678FFD26620C}" destId="{74AA2355-DA76-4DDA-8BAC-E774C3452621}" srcOrd="1" destOrd="0" presId="urn:microsoft.com/office/officeart/2005/8/layout/orgChart1"/>
    <dgm:cxn modelId="{4B3CA9D9-4DB2-44E1-AA26-0910FD87D7AE}" type="presParOf" srcId="{1F4F8008-1BC8-4671-9DED-CE110F1D0A3D}" destId="{374A1D51-C4E9-432A-A8E1-6B7FB41CAA7C}" srcOrd="1" destOrd="0" presId="urn:microsoft.com/office/officeart/2005/8/layout/orgChart1"/>
    <dgm:cxn modelId="{368667CA-E405-4AB4-A503-C90833083017}" type="presParOf" srcId="{1F4F8008-1BC8-4671-9DED-CE110F1D0A3D}" destId="{94AD7621-AB14-4029-AAD9-A7589F614A26}" srcOrd="2" destOrd="0" presId="urn:microsoft.com/office/officeart/2005/8/layout/orgChart1"/>
    <dgm:cxn modelId="{BEAFECA5-FCFC-4ACE-AB5B-0BF5675690D7}" type="presParOf" srcId="{B85D0033-0BF9-4B96-B47D-5A27528DCCC5}" destId="{EA9FA811-65A5-4A8F-A0A1-79F909BC2581}" srcOrd="2" destOrd="0" presId="urn:microsoft.com/office/officeart/2005/8/layout/orgChar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4689BD-2B7A-490B-8E63-58DC4C3DB684}">
      <dsp:nvSpPr>
        <dsp:cNvPr id="0" name=""/>
        <dsp:cNvSpPr/>
      </dsp:nvSpPr>
      <dsp:spPr>
        <a:xfrm>
          <a:off x="1012864" y="194421"/>
          <a:ext cx="2419468" cy="2419468"/>
        </a:xfrm>
        <a:prstGeom prst="pie">
          <a:avLst>
            <a:gd name="adj1" fmla="val 16200000"/>
            <a:gd name="adj2" fmla="val 1800000"/>
          </a:avLst>
        </a:prstGeom>
        <a:solidFill>
          <a:srgbClr val="2782A7"/>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smtClean="0">
              <a:latin typeface="Bebas Neue" pitchFamily="34" charset="0"/>
            </a:rPr>
            <a:t>DEVELOPMENT</a:t>
          </a:r>
          <a:endParaRPr lang="tr-TR" sz="1400" kern="1200" dirty="0">
            <a:latin typeface="Bebas Neue" pitchFamily="34" charset="0"/>
          </a:endParaRPr>
        </a:p>
      </dsp:txBody>
      <dsp:txXfrm>
        <a:off x="2328306" y="640871"/>
        <a:ext cx="820891" cy="806489"/>
      </dsp:txXfrm>
    </dsp:sp>
    <dsp:sp modelId="{F26CC665-8C6B-4AC0-AABD-4B6E4F684245}">
      <dsp:nvSpPr>
        <dsp:cNvPr id="0" name=""/>
        <dsp:cNvSpPr/>
      </dsp:nvSpPr>
      <dsp:spPr>
        <a:xfrm>
          <a:off x="885533" y="238944"/>
          <a:ext cx="2419468" cy="2419468"/>
        </a:xfrm>
        <a:prstGeom prst="pie">
          <a:avLst>
            <a:gd name="adj1" fmla="val 1800000"/>
            <a:gd name="adj2" fmla="val 9000000"/>
          </a:avLst>
        </a:prstGeom>
        <a:solidFill>
          <a:srgbClr val="38A5D0"/>
        </a:solidFill>
        <a:ln>
          <a:noFill/>
        </a:ln>
        <a:effectLst>
          <a:reflection blurRad="38100" stA="27000" endPos="28000" dir="5400000" sy="-100000" algn="bl"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smtClean="0">
              <a:latin typeface="Bebas Neue" pitchFamily="34" charset="0"/>
            </a:rPr>
            <a:t>MARKETING</a:t>
          </a:r>
          <a:endParaRPr lang="tr-TR" sz="1400" kern="1200" dirty="0">
            <a:latin typeface="Bebas Neue" pitchFamily="34" charset="0"/>
          </a:endParaRPr>
        </a:p>
      </dsp:txBody>
      <dsp:txXfrm>
        <a:off x="1548007" y="1765514"/>
        <a:ext cx="1094521" cy="748883"/>
      </dsp:txXfrm>
    </dsp:sp>
    <dsp:sp modelId="{4CCF251E-AD37-4BB5-AE8A-AEC6499FD8D3}">
      <dsp:nvSpPr>
        <dsp:cNvPr id="0" name=""/>
        <dsp:cNvSpPr/>
      </dsp:nvSpPr>
      <dsp:spPr>
        <a:xfrm>
          <a:off x="888146" y="266429"/>
          <a:ext cx="2419468" cy="2419468"/>
        </a:xfrm>
        <a:prstGeom prst="pie">
          <a:avLst>
            <a:gd name="adj1" fmla="val 9000000"/>
            <a:gd name="adj2" fmla="val 16200000"/>
          </a:avLst>
        </a:prstGeom>
        <a:solidFill>
          <a:srgbClr val="2F9CC7"/>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smtClean="0">
              <a:latin typeface="Bebas Neue" pitchFamily="34" charset="0"/>
            </a:rPr>
            <a:t>RESEARCH</a:t>
          </a:r>
          <a:endParaRPr lang="tr-TR" sz="1400" kern="1200" dirty="0">
            <a:latin typeface="Bebas Neue" pitchFamily="34" charset="0"/>
          </a:endParaRPr>
        </a:p>
      </dsp:txBody>
      <dsp:txXfrm>
        <a:off x="1147375" y="741682"/>
        <a:ext cx="820891" cy="8064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7E0F2-E196-443E-A2A6-941FA566C5B4}">
      <dsp:nvSpPr>
        <dsp:cNvPr id="0" name=""/>
        <dsp:cNvSpPr/>
      </dsp:nvSpPr>
      <dsp:spPr>
        <a:xfrm>
          <a:off x="1808634" y="842348"/>
          <a:ext cx="309431" cy="547923"/>
        </a:xfrm>
        <a:custGeom>
          <a:avLst/>
          <a:gdLst/>
          <a:ahLst/>
          <a:cxnLst/>
          <a:rect l="0" t="0" r="0" b="0"/>
          <a:pathLst>
            <a:path>
              <a:moveTo>
                <a:pt x="309431" y="0"/>
              </a:moveTo>
              <a:lnTo>
                <a:pt x="309431" y="547923"/>
              </a:lnTo>
              <a:lnTo>
                <a:pt x="0" y="5479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2F74B4-C555-4D48-9705-88685BBC69D8}">
      <dsp:nvSpPr>
        <dsp:cNvPr id="0" name=""/>
        <dsp:cNvSpPr/>
      </dsp:nvSpPr>
      <dsp:spPr>
        <a:xfrm>
          <a:off x="2118066" y="842348"/>
          <a:ext cx="1498831" cy="1135774"/>
        </a:xfrm>
        <a:custGeom>
          <a:avLst/>
          <a:gdLst/>
          <a:ahLst/>
          <a:cxnLst/>
          <a:rect l="0" t="0" r="0" b="0"/>
          <a:pathLst>
            <a:path>
              <a:moveTo>
                <a:pt x="0" y="0"/>
              </a:moveTo>
              <a:lnTo>
                <a:pt x="0" y="1005735"/>
              </a:lnTo>
              <a:lnTo>
                <a:pt x="1498831" y="1005735"/>
              </a:lnTo>
              <a:lnTo>
                <a:pt x="1498831" y="11357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EB35EE-E984-41E2-BA22-3E25F9EFEE0F}">
      <dsp:nvSpPr>
        <dsp:cNvPr id="0" name=""/>
        <dsp:cNvSpPr/>
      </dsp:nvSpPr>
      <dsp:spPr>
        <a:xfrm>
          <a:off x="2072346" y="842348"/>
          <a:ext cx="91440" cy="1139391"/>
        </a:xfrm>
        <a:custGeom>
          <a:avLst/>
          <a:gdLst/>
          <a:ahLst/>
          <a:cxnLst/>
          <a:rect l="0" t="0" r="0" b="0"/>
          <a:pathLst>
            <a:path>
              <a:moveTo>
                <a:pt x="45720" y="0"/>
              </a:moveTo>
              <a:lnTo>
                <a:pt x="45720" y="11393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92889F-219D-4504-A86B-488769B4D08A}">
      <dsp:nvSpPr>
        <dsp:cNvPr id="0" name=""/>
        <dsp:cNvSpPr/>
      </dsp:nvSpPr>
      <dsp:spPr>
        <a:xfrm>
          <a:off x="652462" y="842348"/>
          <a:ext cx="1465603" cy="1139960"/>
        </a:xfrm>
        <a:custGeom>
          <a:avLst/>
          <a:gdLst/>
          <a:ahLst/>
          <a:cxnLst/>
          <a:rect l="0" t="0" r="0" b="0"/>
          <a:pathLst>
            <a:path>
              <a:moveTo>
                <a:pt x="1465603" y="0"/>
              </a:moveTo>
              <a:lnTo>
                <a:pt x="1465603" y="1009921"/>
              </a:lnTo>
              <a:lnTo>
                <a:pt x="0" y="1009921"/>
              </a:lnTo>
              <a:lnTo>
                <a:pt x="0" y="1139960"/>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7D6EEBAA-AB34-4C0E-B8D0-3042143FCE11}">
      <dsp:nvSpPr>
        <dsp:cNvPr id="0" name=""/>
        <dsp:cNvSpPr/>
      </dsp:nvSpPr>
      <dsp:spPr>
        <a:xfrm>
          <a:off x="1498831" y="223113"/>
          <a:ext cx="1238468" cy="619234"/>
        </a:xfrm>
        <a:prstGeom prst="rect">
          <a:avLst/>
        </a:prstGeom>
        <a:solidFill>
          <a:srgbClr val="2681A7"/>
        </a:solidFill>
        <a:ln w="25400" cap="flat" cmpd="sng" algn="ctr">
          <a:solidFill>
            <a:schemeClr val="bg1"/>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kern="1200" dirty="0" smtClean="0">
              <a:latin typeface="Bebas Neue" pitchFamily="34" charset="0"/>
            </a:rPr>
            <a:t>AGENCY</a:t>
          </a:r>
          <a:endParaRPr lang="tr-TR" sz="2200" kern="1200" dirty="0">
            <a:latin typeface="Bebas Neue" pitchFamily="34" charset="0"/>
          </a:endParaRPr>
        </a:p>
      </dsp:txBody>
      <dsp:txXfrm>
        <a:off x="1498831" y="223113"/>
        <a:ext cx="1238468" cy="619234"/>
      </dsp:txXfrm>
    </dsp:sp>
    <dsp:sp modelId="{BE306BA9-6592-4B43-A5A0-BA390086DB1F}">
      <dsp:nvSpPr>
        <dsp:cNvPr id="0" name=""/>
        <dsp:cNvSpPr/>
      </dsp:nvSpPr>
      <dsp:spPr>
        <a:xfrm>
          <a:off x="33227" y="1982309"/>
          <a:ext cx="1238468" cy="619234"/>
        </a:xfrm>
        <a:prstGeom prst="rect">
          <a:avLst/>
        </a:prstGeom>
        <a:solidFill>
          <a:srgbClr val="2681A7"/>
        </a:solidFill>
        <a:ln w="25400" cap="flat" cmpd="sng" algn="ctr">
          <a:solidFill>
            <a:schemeClr val="bg1"/>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kern="1200" dirty="0" smtClean="0">
              <a:latin typeface="Bebas Neue" pitchFamily="34" charset="0"/>
            </a:rPr>
            <a:t>BROKER</a:t>
          </a:r>
          <a:endParaRPr lang="tr-TR" sz="2200" kern="1200" dirty="0">
            <a:latin typeface="Bebas Neue" pitchFamily="34" charset="0"/>
          </a:endParaRPr>
        </a:p>
      </dsp:txBody>
      <dsp:txXfrm>
        <a:off x="33227" y="1982309"/>
        <a:ext cx="1238468" cy="619234"/>
      </dsp:txXfrm>
    </dsp:sp>
    <dsp:sp modelId="{A25FA72E-0173-436A-AF1E-D198B51B2265}">
      <dsp:nvSpPr>
        <dsp:cNvPr id="0" name=""/>
        <dsp:cNvSpPr/>
      </dsp:nvSpPr>
      <dsp:spPr>
        <a:xfrm>
          <a:off x="1498831" y="1981739"/>
          <a:ext cx="1238468" cy="619234"/>
        </a:xfrm>
        <a:prstGeom prst="rect">
          <a:avLst/>
        </a:prstGeom>
        <a:solidFill>
          <a:srgbClr val="2681A7"/>
        </a:solidFill>
        <a:ln w="25400" cap="flat" cmpd="sng" algn="ctr">
          <a:solidFill>
            <a:schemeClr val="bg1"/>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kern="1200" dirty="0" smtClean="0">
              <a:latin typeface="Bebas Neue" pitchFamily="34" charset="0"/>
            </a:rPr>
            <a:t>PUBLISHER</a:t>
          </a:r>
          <a:endParaRPr lang="tr-TR" sz="2200" kern="1200" dirty="0">
            <a:latin typeface="Bebas Neue" pitchFamily="34" charset="0"/>
          </a:endParaRPr>
        </a:p>
      </dsp:txBody>
      <dsp:txXfrm>
        <a:off x="1498831" y="1981739"/>
        <a:ext cx="1238468" cy="619234"/>
      </dsp:txXfrm>
    </dsp:sp>
    <dsp:sp modelId="{7C413185-78B7-4FCD-8DBE-06064206C375}">
      <dsp:nvSpPr>
        <dsp:cNvPr id="0" name=""/>
        <dsp:cNvSpPr/>
      </dsp:nvSpPr>
      <dsp:spPr>
        <a:xfrm>
          <a:off x="2997663" y="1978123"/>
          <a:ext cx="1238468" cy="619234"/>
        </a:xfrm>
        <a:prstGeom prst="rect">
          <a:avLst/>
        </a:prstGeom>
        <a:solidFill>
          <a:srgbClr val="2681A7"/>
        </a:solidFill>
        <a:ln w="25400" cap="flat" cmpd="sng" algn="ctr">
          <a:solidFill>
            <a:schemeClr val="bg1"/>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kern="1200" dirty="0" smtClean="0">
              <a:latin typeface="Bebas Neue" pitchFamily="34" charset="0"/>
            </a:rPr>
            <a:t>CONSUMER</a:t>
          </a:r>
          <a:endParaRPr lang="tr-TR" sz="2200" kern="1200" dirty="0">
            <a:latin typeface="Bebas Neue" pitchFamily="34" charset="0"/>
          </a:endParaRPr>
        </a:p>
      </dsp:txBody>
      <dsp:txXfrm>
        <a:off x="2997663" y="1978123"/>
        <a:ext cx="1238468" cy="619234"/>
      </dsp:txXfrm>
    </dsp:sp>
    <dsp:sp modelId="{D68755F5-E571-4A5A-A338-E4C393D842D5}">
      <dsp:nvSpPr>
        <dsp:cNvPr id="0" name=""/>
        <dsp:cNvSpPr/>
      </dsp:nvSpPr>
      <dsp:spPr>
        <a:xfrm>
          <a:off x="570165" y="1080654"/>
          <a:ext cx="1238468" cy="619234"/>
        </a:xfrm>
        <a:prstGeom prst="rect">
          <a:avLst/>
        </a:prstGeom>
        <a:solidFill>
          <a:srgbClr val="2681A7"/>
        </a:solidFill>
        <a:ln w="25400" cap="flat" cmpd="sng" algn="ctr">
          <a:solidFill>
            <a:schemeClr val="bg1"/>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kern="1200" dirty="0" smtClean="0">
              <a:latin typeface="Bebas Neue" pitchFamily="34" charset="0"/>
            </a:rPr>
            <a:t>LIBRARIES</a:t>
          </a:r>
          <a:endParaRPr lang="tr-TR" sz="2200" kern="1200" dirty="0">
            <a:latin typeface="Bebas Neue" pitchFamily="34" charset="0"/>
          </a:endParaRPr>
        </a:p>
      </dsp:txBody>
      <dsp:txXfrm>
        <a:off x="570165" y="1080654"/>
        <a:ext cx="1238468" cy="6192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2F74B4-C555-4D48-9705-88685BBC69D8}">
      <dsp:nvSpPr>
        <dsp:cNvPr id="0" name=""/>
        <dsp:cNvSpPr/>
      </dsp:nvSpPr>
      <dsp:spPr>
        <a:xfrm>
          <a:off x="1347065" y="807052"/>
          <a:ext cx="687532" cy="189044"/>
        </a:xfrm>
        <a:custGeom>
          <a:avLst/>
          <a:gdLst/>
          <a:ahLst/>
          <a:cxnLst/>
          <a:rect l="0" t="0" r="0" b="0"/>
          <a:pathLst>
            <a:path>
              <a:moveTo>
                <a:pt x="0" y="0"/>
              </a:moveTo>
              <a:lnTo>
                <a:pt x="0" y="98053"/>
              </a:lnTo>
              <a:lnTo>
                <a:pt x="687532" y="98053"/>
              </a:lnTo>
              <a:lnTo>
                <a:pt x="687532" y="1890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EB35EE-E984-41E2-BA22-3E25F9EFEE0F}">
      <dsp:nvSpPr>
        <dsp:cNvPr id="0" name=""/>
        <dsp:cNvSpPr/>
      </dsp:nvSpPr>
      <dsp:spPr>
        <a:xfrm>
          <a:off x="597338" y="807052"/>
          <a:ext cx="749726" cy="181982"/>
        </a:xfrm>
        <a:custGeom>
          <a:avLst/>
          <a:gdLst/>
          <a:ahLst/>
          <a:cxnLst/>
          <a:rect l="0" t="0" r="0" b="0"/>
          <a:pathLst>
            <a:path>
              <a:moveTo>
                <a:pt x="749726" y="0"/>
              </a:moveTo>
              <a:lnTo>
                <a:pt x="749726" y="90991"/>
              </a:lnTo>
              <a:lnTo>
                <a:pt x="0" y="90991"/>
              </a:lnTo>
              <a:lnTo>
                <a:pt x="0" y="18198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6EEBAA-AB34-4C0E-B8D0-3042143FCE11}">
      <dsp:nvSpPr>
        <dsp:cNvPr id="0" name=""/>
        <dsp:cNvSpPr/>
      </dsp:nvSpPr>
      <dsp:spPr>
        <a:xfrm>
          <a:off x="913774" y="373761"/>
          <a:ext cx="866581" cy="433290"/>
        </a:xfrm>
        <a:prstGeom prst="rect">
          <a:avLst/>
        </a:prstGeom>
        <a:solidFill>
          <a:srgbClr val="2681A7"/>
        </a:solidFill>
        <a:ln w="25400" cap="flat" cmpd="sng" algn="ctr">
          <a:solidFill>
            <a:schemeClr val="bg1"/>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latin typeface="Bebas Neue" pitchFamily="34" charset="0"/>
            </a:rPr>
            <a:t>AGENCY</a:t>
          </a:r>
          <a:endParaRPr lang="tr-TR" sz="1400" kern="1200" dirty="0">
            <a:latin typeface="Bebas Neue" pitchFamily="34" charset="0"/>
          </a:endParaRPr>
        </a:p>
      </dsp:txBody>
      <dsp:txXfrm>
        <a:off x="913774" y="373761"/>
        <a:ext cx="866581" cy="433290"/>
      </dsp:txXfrm>
    </dsp:sp>
    <dsp:sp modelId="{A25FA72E-0173-436A-AF1E-D198B51B2265}">
      <dsp:nvSpPr>
        <dsp:cNvPr id="0" name=""/>
        <dsp:cNvSpPr/>
      </dsp:nvSpPr>
      <dsp:spPr>
        <a:xfrm>
          <a:off x="796" y="989034"/>
          <a:ext cx="1193082" cy="433290"/>
        </a:xfrm>
        <a:prstGeom prst="rect">
          <a:avLst/>
        </a:prstGeom>
        <a:solidFill>
          <a:srgbClr val="2681A7"/>
        </a:solidFill>
        <a:ln w="25400" cap="flat" cmpd="sng" algn="ctr">
          <a:solidFill>
            <a:schemeClr val="bg1"/>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latin typeface="Bebas Neue" pitchFamily="34" charset="0"/>
            </a:rPr>
            <a:t>PUBLISHER</a:t>
          </a:r>
          <a:endParaRPr lang="tr-TR" sz="1400" kern="1200" dirty="0">
            <a:latin typeface="Bebas Neue" pitchFamily="34" charset="0"/>
          </a:endParaRPr>
        </a:p>
      </dsp:txBody>
      <dsp:txXfrm>
        <a:off x="796" y="989034"/>
        <a:ext cx="1193082" cy="433290"/>
      </dsp:txXfrm>
    </dsp:sp>
    <dsp:sp modelId="{7C413185-78B7-4FCD-8DBE-06064206C375}">
      <dsp:nvSpPr>
        <dsp:cNvPr id="0" name=""/>
        <dsp:cNvSpPr/>
      </dsp:nvSpPr>
      <dsp:spPr>
        <a:xfrm>
          <a:off x="1375861" y="996097"/>
          <a:ext cx="1317471" cy="433290"/>
        </a:xfrm>
        <a:prstGeom prst="rect">
          <a:avLst/>
        </a:prstGeom>
        <a:solidFill>
          <a:srgbClr val="2681A7"/>
        </a:solidFill>
        <a:ln w="25400" cap="flat" cmpd="sng" algn="ctr">
          <a:solidFill>
            <a:schemeClr val="bg1"/>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smtClean="0">
              <a:latin typeface="Bebas Neue" pitchFamily="34" charset="0"/>
            </a:rPr>
            <a:t>CONSUMER</a:t>
          </a:r>
          <a:endParaRPr lang="tr-TR" sz="1400" kern="1200" dirty="0">
            <a:latin typeface="Bebas Neue" pitchFamily="34" charset="0"/>
          </a:endParaRPr>
        </a:p>
      </dsp:txBody>
      <dsp:txXfrm>
        <a:off x="1375861" y="996097"/>
        <a:ext cx="1317471" cy="433290"/>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6046C2-959B-480F-95CE-89A9F2BB5B47}" type="datetimeFigureOut">
              <a:rPr lang="tr-TR" smtClean="0"/>
              <a:t>11.05.2016</a:t>
            </a:fld>
            <a:endParaRPr lang="tr-T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01EFAE-D117-48EA-9562-6C8DD875E287}" type="slidenum">
              <a:rPr lang="tr-TR" smtClean="0"/>
              <a:t>‹#›</a:t>
            </a:fld>
            <a:endParaRPr lang="tr-TR"/>
          </a:p>
        </p:txBody>
      </p:sp>
    </p:spTree>
    <p:extLst>
      <p:ext uri="{BB962C8B-B14F-4D97-AF65-F5344CB8AC3E}">
        <p14:creationId xmlns:p14="http://schemas.microsoft.com/office/powerpoint/2010/main" val="4276667307"/>
      </p:ext>
    </p:extLst>
  </p:cSld>
  <p:clrMap bg1="lt1" tx1="dk1" bg2="lt2" tx2="dk2" accent1="accent1" accent2="accent2" accent3="accent3" accent4="accent4" accent5="accent5" accent6="accent6" hlink="hlink" folHlink="folHlink"/>
  <p:notesStyle>
    <a:lvl1pPr marL="0" algn="l" defTabSz="914378" rtl="0" eaLnBrk="1" latinLnBrk="0" hangingPunct="1">
      <a:defRPr sz="1200" kern="1200">
        <a:solidFill>
          <a:schemeClr val="tx1"/>
        </a:solidFill>
        <a:latin typeface="+mn-lt"/>
        <a:ea typeface="+mn-ea"/>
        <a:cs typeface="+mn-cs"/>
      </a:defRPr>
    </a:lvl1pPr>
    <a:lvl2pPr marL="457189" algn="l" defTabSz="914378" rtl="0" eaLnBrk="1" latinLnBrk="0" hangingPunct="1">
      <a:defRPr sz="1200" kern="1200">
        <a:solidFill>
          <a:schemeClr val="tx1"/>
        </a:solidFill>
        <a:latin typeface="+mn-lt"/>
        <a:ea typeface="+mn-ea"/>
        <a:cs typeface="+mn-cs"/>
      </a:defRPr>
    </a:lvl2pPr>
    <a:lvl3pPr marL="914378" algn="l" defTabSz="914378" rtl="0" eaLnBrk="1" latinLnBrk="0" hangingPunct="1">
      <a:defRPr sz="1200" kern="1200">
        <a:solidFill>
          <a:schemeClr val="tx1"/>
        </a:solidFill>
        <a:latin typeface="+mn-lt"/>
        <a:ea typeface="+mn-ea"/>
        <a:cs typeface="+mn-cs"/>
      </a:defRPr>
    </a:lvl3pPr>
    <a:lvl4pPr marL="1371566" algn="l" defTabSz="914378" rtl="0" eaLnBrk="1" latinLnBrk="0" hangingPunct="1">
      <a:defRPr sz="1200" kern="1200">
        <a:solidFill>
          <a:schemeClr val="tx1"/>
        </a:solidFill>
        <a:latin typeface="+mn-lt"/>
        <a:ea typeface="+mn-ea"/>
        <a:cs typeface="+mn-cs"/>
      </a:defRPr>
    </a:lvl4pPr>
    <a:lvl5pPr marL="1828754" algn="l" defTabSz="914378" rtl="0" eaLnBrk="1" latinLnBrk="0" hangingPunct="1">
      <a:defRPr sz="1200" kern="1200">
        <a:solidFill>
          <a:schemeClr val="tx1"/>
        </a:solidFill>
        <a:latin typeface="+mn-lt"/>
        <a:ea typeface="+mn-ea"/>
        <a:cs typeface="+mn-cs"/>
      </a:defRPr>
    </a:lvl5pPr>
    <a:lvl6pPr marL="2285943" algn="l" defTabSz="914378" rtl="0" eaLnBrk="1" latinLnBrk="0" hangingPunct="1">
      <a:defRPr sz="1200" kern="1200">
        <a:solidFill>
          <a:schemeClr val="tx1"/>
        </a:solidFill>
        <a:latin typeface="+mn-lt"/>
        <a:ea typeface="+mn-ea"/>
        <a:cs typeface="+mn-cs"/>
      </a:defRPr>
    </a:lvl6pPr>
    <a:lvl7pPr marL="2743132" algn="l" defTabSz="914378" rtl="0" eaLnBrk="1" latinLnBrk="0" hangingPunct="1">
      <a:defRPr sz="1200" kern="1200">
        <a:solidFill>
          <a:schemeClr val="tx1"/>
        </a:solidFill>
        <a:latin typeface="+mn-lt"/>
        <a:ea typeface="+mn-ea"/>
        <a:cs typeface="+mn-cs"/>
      </a:defRPr>
    </a:lvl7pPr>
    <a:lvl8pPr marL="3200320" algn="l" defTabSz="914378" rtl="0" eaLnBrk="1" latinLnBrk="0" hangingPunct="1">
      <a:defRPr sz="1200" kern="1200">
        <a:solidFill>
          <a:schemeClr val="tx1"/>
        </a:solidFill>
        <a:latin typeface="+mn-lt"/>
        <a:ea typeface="+mn-ea"/>
        <a:cs typeface="+mn-cs"/>
      </a:defRPr>
    </a:lvl8pPr>
    <a:lvl9pPr marL="3657509" algn="l" defTabSz="9143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2</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3</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4</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5</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6</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7</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8</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9</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10</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11</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12</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13</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14</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15</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16</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17</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18</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19</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20</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21</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22</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23</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24</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25</a:t>
            </a:fld>
            <a:endParaRPr lang="tr-TR"/>
          </a:p>
        </p:txBody>
      </p:sp>
    </p:spTree>
    <p:extLst>
      <p:ext uri="{BB962C8B-B14F-4D97-AF65-F5344CB8AC3E}">
        <p14:creationId xmlns:p14="http://schemas.microsoft.com/office/powerpoint/2010/main" val="35753128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273999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smtClean="0"/>
              <a:t>Click to edit Master title style</a:t>
            </a:r>
            <a:endParaRPr lang="tr-T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546D5100-D169-4D11-A42E-AB29946F005D}" type="datetimeFigureOut">
              <a:rPr lang="tr-TR" smtClean="0"/>
              <a:t>11.05.2016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2935539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46D5100-D169-4D11-A42E-AB29946F005D}" type="datetimeFigureOut">
              <a:rPr lang="tr-TR" smtClean="0"/>
              <a:t>11.05.2016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951241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6D5100-D169-4D11-A42E-AB29946F005D}" type="datetimeFigureOut">
              <a:rPr lang="tr-TR" smtClean="0"/>
              <a:t>11.05.2016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2641343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546D5100-D169-4D11-A42E-AB29946F005D}" type="datetimeFigureOut">
              <a:rPr lang="tr-TR" smtClean="0"/>
              <a:t>11.05.2016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1302065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546D5100-D169-4D11-A42E-AB29946F005D}" type="datetimeFigureOut">
              <a:rPr lang="tr-TR" smtClean="0"/>
              <a:t>11.05.2016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2934303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546D5100-D169-4D11-A42E-AB29946F005D}" type="datetimeFigureOut">
              <a:rPr lang="tr-TR" smtClean="0"/>
              <a:t>11.05.2016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1684390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6D5100-D169-4D11-A42E-AB29946F005D}" type="datetimeFigureOut">
              <a:rPr lang="tr-TR" smtClean="0"/>
              <a:t>11.05.2016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2473960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smtClean="0"/>
              <a:t>Click to edit Master title style</a:t>
            </a:r>
            <a:endParaRPr lang="tr-T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457202" y="1076327"/>
            <a:ext cx="3008313"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6D5100-D169-4D11-A42E-AB29946F005D}" type="datetimeFigureOut">
              <a:rPr lang="tr-TR" smtClean="0"/>
              <a:t>11.05.2016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3117676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tr-T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tr-TR"/>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6D5100-D169-4D11-A42E-AB29946F005D}" type="datetimeFigureOut">
              <a:rPr lang="tr-TR" smtClean="0"/>
              <a:t>11.05.2016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1604276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46D5100-D169-4D11-A42E-AB29946F005D}" type="datetimeFigureOut">
              <a:rPr lang="tr-TR" smtClean="0"/>
              <a:t>11.05.2016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1157731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46D5100-D169-4D11-A42E-AB29946F005D}" type="datetimeFigureOut">
              <a:rPr lang="tr-TR" smtClean="0"/>
              <a:t>11.05.2016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3417520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40921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405716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95553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03985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2016/5/11</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151064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2016/5/11</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06289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2016/5/11</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00025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17912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815197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142330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94138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38" tIns="45719" rIns="91438" bIns="45719"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457200" y="1200151"/>
            <a:ext cx="8229600" cy="3394472"/>
          </a:xfrm>
          <a:prstGeom prst="rect">
            <a:avLst/>
          </a:prstGeom>
        </p:spPr>
        <p:txBody>
          <a:bodyPr vert="horz" lIns="91438" tIns="45719" rIns="91438" bIns="4571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457200" y="4767264"/>
            <a:ext cx="2133600" cy="273844"/>
          </a:xfrm>
          <a:prstGeom prst="rect">
            <a:avLst/>
          </a:prstGeom>
        </p:spPr>
        <p:txBody>
          <a:bodyPr vert="horz" lIns="91438" tIns="45719" rIns="91438" bIns="45719" rtlCol="0" anchor="ctr"/>
          <a:lstStyle>
            <a:lvl1pPr algn="l">
              <a:defRPr sz="1200">
                <a:solidFill>
                  <a:schemeClr val="tx1">
                    <a:tint val="75000"/>
                  </a:schemeClr>
                </a:solidFill>
              </a:defRPr>
            </a:lvl1pPr>
          </a:lstStyle>
          <a:p>
            <a:fld id="{546D5100-D169-4D11-A42E-AB29946F005D}" type="datetimeFigureOut">
              <a:rPr lang="tr-TR" smtClean="0"/>
              <a:t>11.05.2016</a:t>
            </a:fld>
            <a:endParaRPr lang="tr-T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38" tIns="45719" rIns="91438" bIns="45719"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38" tIns="45719" rIns="91438" bIns="45719" rtlCol="0" anchor="ctr"/>
          <a:lstStyle>
            <a:lvl1pPr algn="r">
              <a:defRPr sz="1200">
                <a:solidFill>
                  <a:schemeClr val="tx1">
                    <a:tint val="75000"/>
                  </a:schemeClr>
                </a:solidFill>
              </a:defRPr>
            </a:lvl1pPr>
          </a:lstStyle>
          <a:p>
            <a:fld id="{A2E5724B-CCFC-40FC-A297-AA6389FC8C89}" type="slidenum">
              <a:rPr lang="tr-TR" smtClean="0"/>
              <a:t>‹#›</a:t>
            </a:fld>
            <a:endParaRPr lang="tr-TR"/>
          </a:p>
        </p:txBody>
      </p:sp>
    </p:spTree>
    <p:extLst>
      <p:ext uri="{BB962C8B-B14F-4D97-AF65-F5344CB8AC3E}">
        <p14:creationId xmlns:p14="http://schemas.microsoft.com/office/powerpoint/2010/main" val="2604145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16E5758D-A3C3-4E88-8AC0-22500507BD7E}" type="datetimeFigureOut">
              <a:rPr lang="zh-CN" altLang="en-US" smtClean="0">
                <a:solidFill>
                  <a:prstClr val="black">
                    <a:tint val="75000"/>
                  </a:prstClr>
                </a:solidFill>
              </a:rPr>
              <a:pPr defTabSz="685800"/>
              <a:t>2016/5/11</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AA4E786F-588D-4932-A7B2-AE3451FA4ACA}" type="slidenum">
              <a:rPr lang="zh-CN" altLang="en-US" smtClean="0">
                <a:solidFill>
                  <a:prstClr val="black">
                    <a:tint val="75000"/>
                  </a:prstClr>
                </a:solidFill>
              </a:rPr>
              <a:pPr defTabSz="685800"/>
              <a:t>‹#›</a:t>
            </a:fld>
            <a:endParaRPr lang="zh-CN" altLang="en-US">
              <a:solidFill>
                <a:prstClr val="black">
                  <a:tint val="75000"/>
                </a:prstClr>
              </a:solidFill>
            </a:endParaRPr>
          </a:p>
        </p:txBody>
      </p:sp>
    </p:spTree>
    <p:extLst>
      <p:ext uri="{BB962C8B-B14F-4D97-AF65-F5344CB8AC3E}">
        <p14:creationId xmlns:p14="http://schemas.microsoft.com/office/powerpoint/2010/main" val="19770606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8.png"/><Relationship Id="rId7"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6.jpg"/><Relationship Id="rId4" Type="http://schemas.openxmlformats.org/officeDocument/2006/relationships/image" Target="../media/image2.png"/><Relationship Id="rId9" Type="http://schemas.openxmlformats.org/officeDocument/2006/relationships/image" Target="../media/image15.jpg"/></Relationships>
</file>

<file path=ppt/slides/_rels/slide4.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8.png"/><Relationship Id="rId7"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18.jpg"/><Relationship Id="rId5" Type="http://schemas.openxmlformats.org/officeDocument/2006/relationships/image" Target="../media/image3.png"/><Relationship Id="rId10" Type="http://schemas.openxmlformats.org/officeDocument/2006/relationships/image" Target="../media/image13.jpg"/><Relationship Id="rId4" Type="http://schemas.openxmlformats.org/officeDocument/2006/relationships/image" Target="../media/image2.png"/><Relationship Id="rId9" Type="http://schemas.openxmlformats.org/officeDocument/2006/relationships/image" Target="../media/image14.jp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8.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23.png"/><Relationship Id="rId5" Type="http://schemas.openxmlformats.org/officeDocument/2006/relationships/image" Target="../media/image3.png"/><Relationship Id="rId10" Type="http://schemas.openxmlformats.org/officeDocument/2006/relationships/image" Target="../media/image22.png"/><Relationship Id="rId4" Type="http://schemas.openxmlformats.org/officeDocument/2006/relationships/image" Target="../media/image2.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5.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image" Target="../media/image4.png"/><Relationship Id="rId5" Type="http://schemas.openxmlformats.org/officeDocument/2006/relationships/diagramQuickStyle" Target="../diagrams/quickStyle1.xml"/><Relationship Id="rId10" Type="http://schemas.openxmlformats.org/officeDocument/2006/relationships/image" Target="../media/image3.png"/><Relationship Id="rId4" Type="http://schemas.openxmlformats.org/officeDocument/2006/relationships/diagramLayout" Target="../diagrams/layout1.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8.png"/><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30.png"/><Relationship Id="rId4" Type="http://schemas.openxmlformats.org/officeDocument/2006/relationships/image" Target="../media/image2.png"/><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8.png"/><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34.png"/><Relationship Id="rId4" Type="http://schemas.openxmlformats.org/officeDocument/2006/relationships/image" Target="../media/image2.png"/><Relationship Id="rId9"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8.png"/><Relationship Id="rId7"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8.pn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8.png"/><Relationship Id="rId7" Type="http://schemas.openxmlformats.org/officeDocument/2006/relationships/image" Target="../media/image36.jpeg"/><Relationship Id="rId12"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40.png"/><Relationship Id="rId5" Type="http://schemas.openxmlformats.org/officeDocument/2006/relationships/image" Target="../media/image3.png"/><Relationship Id="rId10" Type="http://schemas.openxmlformats.org/officeDocument/2006/relationships/image" Target="../media/image39.jpg"/><Relationship Id="rId4" Type="http://schemas.openxmlformats.org/officeDocument/2006/relationships/image" Target="../media/image2.png"/><Relationship Id="rId9"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8.png"/><Relationship Id="rId7"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image" Target="../media/image8.png"/><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image" Target="../media/image50.png"/><Relationship Id="rId2" Type="http://schemas.openxmlformats.org/officeDocument/2006/relationships/notesSlide" Target="../notesSlides/notesSlide22.xml"/><Relationship Id="rId16" Type="http://schemas.microsoft.com/office/2007/relationships/diagramDrawing" Target="../diagrams/drawing3.xml"/><Relationship Id="rId1" Type="http://schemas.openxmlformats.org/officeDocument/2006/relationships/slideLayout" Target="../slideLayouts/slideLayout1.xml"/><Relationship Id="rId6" Type="http://schemas.openxmlformats.org/officeDocument/2006/relationships/image" Target="../media/image4.png"/><Relationship Id="rId11" Type="http://schemas.microsoft.com/office/2007/relationships/diagramDrawing" Target="../diagrams/drawing2.xml"/><Relationship Id="rId5" Type="http://schemas.openxmlformats.org/officeDocument/2006/relationships/image" Target="../media/image3.png"/><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image" Target="../media/image2.png"/><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3180066"/>
            <a:ext cx="9144000" cy="1416455"/>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11" name="TextBox 10"/>
          <p:cNvSpPr txBox="1"/>
          <p:nvPr/>
        </p:nvSpPr>
        <p:spPr>
          <a:xfrm>
            <a:off x="1982965" y="3285578"/>
            <a:ext cx="5194474" cy="769441"/>
          </a:xfrm>
          <a:prstGeom prst="rect">
            <a:avLst/>
          </a:prstGeom>
          <a:noFill/>
        </p:spPr>
        <p:txBody>
          <a:bodyPr wrap="square" lIns="91438" tIns="45719" rIns="91438" bIns="45719" rtlCol="0">
            <a:spAutoFit/>
          </a:bodyPr>
          <a:lstStyle/>
          <a:p>
            <a:pPr algn="ctr"/>
            <a:r>
              <a:rPr lang="tr-TR" sz="4400" dirty="0">
                <a:solidFill>
                  <a:schemeClr val="bg1"/>
                </a:solidFill>
                <a:latin typeface="Bebas Neue" pitchFamily="34" charset="0"/>
              </a:rPr>
              <a:t>A PROFESSIONAL BUSINESS</a:t>
            </a:r>
          </a:p>
        </p:txBody>
      </p:sp>
      <p:sp>
        <p:nvSpPr>
          <p:cNvPr id="12" name="TextBox 11"/>
          <p:cNvSpPr txBox="1"/>
          <p:nvPr/>
        </p:nvSpPr>
        <p:spPr>
          <a:xfrm>
            <a:off x="1982965" y="3753012"/>
            <a:ext cx="5194474" cy="769441"/>
          </a:xfrm>
          <a:prstGeom prst="rect">
            <a:avLst/>
          </a:prstGeom>
          <a:noFill/>
        </p:spPr>
        <p:txBody>
          <a:bodyPr wrap="square" lIns="91438" tIns="45719" rIns="91438" bIns="45719" rtlCol="0">
            <a:spAutoFit/>
          </a:bodyPr>
          <a:lstStyle/>
          <a:p>
            <a:pPr algn="ctr"/>
            <a:r>
              <a:rPr lang="tr-TR" sz="4400" dirty="0">
                <a:solidFill>
                  <a:schemeClr val="bg1"/>
                </a:solidFill>
                <a:latin typeface="Bebas Neue" pitchFamily="34" charset="0"/>
              </a:rPr>
              <a:t>PRESENTATION</a:t>
            </a:r>
          </a:p>
        </p:txBody>
      </p:sp>
      <p:sp>
        <p:nvSpPr>
          <p:cNvPr id="13" name="TextBox 12"/>
          <p:cNvSpPr txBox="1"/>
          <p:nvPr/>
        </p:nvSpPr>
        <p:spPr>
          <a:xfrm>
            <a:off x="611561" y="4736419"/>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2483769" y="4741017"/>
            <a:ext cx="4122589"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2-45-6565-776-6</a:t>
            </a:r>
            <a:endParaRPr lang="tr-TR" sz="1300" dirty="0">
              <a:solidFill>
                <a:srgbClr val="2782A7"/>
              </a:solidFill>
              <a:latin typeface="Bebas Neue" pitchFamily="34" charset="0"/>
            </a:endParaRPr>
          </a:p>
        </p:txBody>
      </p:sp>
      <p:sp>
        <p:nvSpPr>
          <p:cNvPr id="19" name="TextBox 18"/>
          <p:cNvSpPr txBox="1"/>
          <p:nvPr/>
        </p:nvSpPr>
        <p:spPr>
          <a:xfrm>
            <a:off x="6228185" y="4736419"/>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9" name="Oval 8"/>
          <p:cNvSpPr/>
          <p:nvPr/>
        </p:nvSpPr>
        <p:spPr>
          <a:xfrm>
            <a:off x="2820105" y="411511"/>
            <a:ext cx="1044116" cy="1044116"/>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4" name="Oval 23"/>
          <p:cNvSpPr/>
          <p:nvPr/>
        </p:nvSpPr>
        <p:spPr>
          <a:xfrm>
            <a:off x="5184069" y="411511"/>
            <a:ext cx="1044116" cy="1044116"/>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5" name="Oval 24"/>
          <p:cNvSpPr/>
          <p:nvPr/>
        </p:nvSpPr>
        <p:spPr>
          <a:xfrm>
            <a:off x="4008238" y="411511"/>
            <a:ext cx="1044116" cy="1044116"/>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14" name="Picture 1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619673" y="4763304"/>
            <a:ext cx="219278" cy="232423"/>
          </a:xfrm>
          <a:prstGeom prst="rect">
            <a:avLst/>
          </a:prstGeom>
        </p:spPr>
      </p:pic>
      <p:pic>
        <p:nvPicPr>
          <p:cNvPr id="15" name="Picture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84169" y="4741785"/>
            <a:ext cx="263318" cy="279104"/>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862498" y="4711442"/>
            <a:ext cx="277455" cy="294088"/>
          </a:xfrm>
          <a:prstGeom prst="rect">
            <a:avLst/>
          </a:prstGeom>
        </p:spPr>
      </p:pic>
      <p:pic>
        <p:nvPicPr>
          <p:cNvPr id="18" name="Picture 1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84605" y="559686"/>
            <a:ext cx="675428" cy="715920"/>
          </a:xfrm>
          <a:prstGeom prst="rect">
            <a:avLst/>
          </a:prstGeom>
        </p:spPr>
      </p:pic>
      <p:pic>
        <p:nvPicPr>
          <p:cNvPr id="20" name="Picture 1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995210" y="540102"/>
            <a:ext cx="693905" cy="735504"/>
          </a:xfrm>
          <a:prstGeom prst="rect">
            <a:avLst/>
          </a:prstGeom>
        </p:spPr>
      </p:pic>
      <p:pic>
        <p:nvPicPr>
          <p:cNvPr id="21" name="Picture 2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36543" y="591531"/>
            <a:ext cx="645385" cy="684076"/>
          </a:xfrm>
          <a:prstGeom prst="rect">
            <a:avLst/>
          </a:prstGeom>
        </p:spPr>
      </p:pic>
      <p:sp>
        <p:nvSpPr>
          <p:cNvPr id="6" name="TextBox 5"/>
          <p:cNvSpPr txBox="1"/>
          <p:nvPr/>
        </p:nvSpPr>
        <p:spPr>
          <a:xfrm>
            <a:off x="2696400" y="1592280"/>
            <a:ext cx="3747808" cy="1446550"/>
          </a:xfrm>
          <a:prstGeom prst="rect">
            <a:avLst/>
          </a:prstGeom>
          <a:noFill/>
          <a:effectLst/>
        </p:spPr>
        <p:txBody>
          <a:bodyPr wrap="square" lIns="91438" tIns="45719" rIns="91438" bIns="45719" rtlCol="0">
            <a:spAutoFit/>
          </a:bodyPr>
          <a:lstStyle/>
          <a:p>
            <a:pPr algn="ctr"/>
            <a:r>
              <a:rPr lang="tr-TR" sz="8800" dirty="0">
                <a:solidFill>
                  <a:srgbClr val="2782A7"/>
                </a:solidFill>
                <a:latin typeface="Bebas Neue" pitchFamily="34" charset="0"/>
              </a:rPr>
              <a:t>KEYNES</a:t>
            </a:r>
          </a:p>
        </p:txBody>
      </p:sp>
    </p:spTree>
    <p:extLst>
      <p:ext uri="{BB962C8B-B14F-4D97-AF65-F5344CB8AC3E}">
        <p14:creationId xmlns:p14="http://schemas.microsoft.com/office/powerpoint/2010/main" val="240600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childTnLst>
                          </p:cTn>
                        </p:par>
                        <p:par>
                          <p:cTn id="18" fill="hold">
                            <p:stCondLst>
                              <p:cond delay="1300"/>
                            </p:stCondLst>
                            <p:childTnLst>
                              <p:par>
                                <p:cTn id="19" presetID="10"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2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3003799"/>
            <a:ext cx="9144000" cy="1754481"/>
          </a:xfrm>
          <a:prstGeom prst="rect">
            <a:avLst/>
          </a:prstGeom>
          <a:solidFill>
            <a:srgbClr val="2681A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7" name="Rectangle 36"/>
          <p:cNvSpPr/>
          <p:nvPr/>
        </p:nvSpPr>
        <p:spPr>
          <a:xfrm>
            <a:off x="0" y="2997922"/>
            <a:ext cx="9144000" cy="509933"/>
          </a:xfrm>
          <a:prstGeom prst="rect">
            <a:avLst/>
          </a:prstGeom>
          <a:solidFill>
            <a:srgbClr val="2681A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7" name="Rectangle 6"/>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696400" y="45543"/>
            <a:ext cx="3747808" cy="769441"/>
          </a:xfrm>
          <a:prstGeom prst="rect">
            <a:avLst/>
          </a:prstGeom>
          <a:noFill/>
        </p:spPr>
        <p:txBody>
          <a:bodyPr wrap="square" lIns="91438" tIns="45719" rIns="91438" bIns="45719" rtlCol="0">
            <a:spAutoFit/>
          </a:bodyPr>
          <a:lstStyle/>
          <a:p>
            <a:pPr algn="ctr"/>
            <a:r>
              <a:rPr lang="en-US" sz="4400" dirty="0">
                <a:solidFill>
                  <a:schemeClr val="bg1"/>
                </a:solidFill>
                <a:latin typeface="Bebas Neue" pitchFamily="34" charset="0"/>
              </a:rPr>
              <a:t>About us</a:t>
            </a:r>
            <a:endParaRPr lang="tr-TR" sz="4400" dirty="0">
              <a:solidFill>
                <a:schemeClr val="bg1"/>
              </a:solidFill>
              <a:latin typeface="Bebas Neue" pitchFamily="34" charset="0"/>
            </a:endParaRPr>
          </a:p>
        </p:txBody>
      </p:sp>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sp>
        <p:nvSpPr>
          <p:cNvPr id="19" name="TextBox 18"/>
          <p:cNvSpPr txBox="1"/>
          <p:nvPr/>
        </p:nvSpPr>
        <p:spPr>
          <a:xfrm>
            <a:off x="758295" y="3075807"/>
            <a:ext cx="1193570"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FULL OF IDEAS</a:t>
            </a:r>
            <a:endParaRPr lang="tr-TR" dirty="0">
              <a:solidFill>
                <a:srgbClr val="2782A7"/>
              </a:solidFill>
              <a:latin typeface="Bebas Neue" pitchFamily="34" charset="0"/>
            </a:endParaRPr>
          </a:p>
        </p:txBody>
      </p:sp>
      <p:sp>
        <p:nvSpPr>
          <p:cNvPr id="9" name="Oval 8"/>
          <p:cNvSpPr/>
          <p:nvPr/>
        </p:nvSpPr>
        <p:spPr>
          <a:xfrm>
            <a:off x="833022" y="1116390"/>
            <a:ext cx="1044116" cy="1044116"/>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4" name="Oval 23"/>
          <p:cNvSpPr/>
          <p:nvPr/>
        </p:nvSpPr>
        <p:spPr>
          <a:xfrm>
            <a:off x="5134714" y="1116391"/>
            <a:ext cx="1044116" cy="1044116"/>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5" name="Oval 24"/>
          <p:cNvSpPr/>
          <p:nvPr/>
        </p:nvSpPr>
        <p:spPr>
          <a:xfrm>
            <a:off x="3023829" y="1096087"/>
            <a:ext cx="1044116" cy="1044116"/>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5" name="Down Arrow 4"/>
          <p:cNvSpPr/>
          <p:nvPr/>
        </p:nvSpPr>
        <p:spPr>
          <a:xfrm>
            <a:off x="1220065" y="2313249"/>
            <a:ext cx="270030" cy="360040"/>
          </a:xfrm>
          <a:prstGeom prst="downArrow">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solidFill>
                <a:srgbClr val="2681A7"/>
              </a:solidFill>
            </a:endParaRPr>
          </a:p>
        </p:txBody>
      </p:sp>
      <p:sp>
        <p:nvSpPr>
          <p:cNvPr id="23" name="Down Arrow 22"/>
          <p:cNvSpPr/>
          <p:nvPr/>
        </p:nvSpPr>
        <p:spPr>
          <a:xfrm>
            <a:off x="3410871" y="2313249"/>
            <a:ext cx="270030" cy="360040"/>
          </a:xfrm>
          <a:prstGeom prst="downArrow">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solidFill>
                <a:srgbClr val="2681A7"/>
              </a:solidFill>
            </a:endParaRPr>
          </a:p>
        </p:txBody>
      </p:sp>
      <p:sp>
        <p:nvSpPr>
          <p:cNvPr id="26" name="Down Arrow 25"/>
          <p:cNvSpPr/>
          <p:nvPr/>
        </p:nvSpPr>
        <p:spPr>
          <a:xfrm>
            <a:off x="5521757" y="2274008"/>
            <a:ext cx="270030" cy="360040"/>
          </a:xfrm>
          <a:prstGeom prst="downArrow">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solidFill>
                <a:srgbClr val="2681A7"/>
              </a:solidFill>
            </a:endParaRPr>
          </a:p>
        </p:txBody>
      </p:sp>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1" name="Oval 30"/>
          <p:cNvSpPr/>
          <p:nvPr/>
        </p:nvSpPr>
        <p:spPr>
          <a:xfrm>
            <a:off x="7200292" y="1116391"/>
            <a:ext cx="1044116" cy="1044116"/>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3" name="Down Arrow 32"/>
          <p:cNvSpPr/>
          <p:nvPr/>
        </p:nvSpPr>
        <p:spPr>
          <a:xfrm>
            <a:off x="7587335" y="2274008"/>
            <a:ext cx="270030" cy="360040"/>
          </a:xfrm>
          <a:prstGeom prst="downArrow">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solidFill>
                <a:srgbClr val="2681A7"/>
              </a:solidFill>
            </a:endParaRPr>
          </a:p>
        </p:txBody>
      </p:sp>
      <p:sp>
        <p:nvSpPr>
          <p:cNvPr id="34" name="TextBox 33"/>
          <p:cNvSpPr txBox="1"/>
          <p:nvPr/>
        </p:nvSpPr>
        <p:spPr>
          <a:xfrm>
            <a:off x="2946382" y="3075807"/>
            <a:ext cx="1193570"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ORGANIZED</a:t>
            </a:r>
            <a:endParaRPr lang="tr-TR" dirty="0">
              <a:solidFill>
                <a:srgbClr val="2782A7"/>
              </a:solidFill>
              <a:latin typeface="Bebas Neue" pitchFamily="34" charset="0"/>
            </a:endParaRPr>
          </a:p>
        </p:txBody>
      </p:sp>
      <p:sp>
        <p:nvSpPr>
          <p:cNvPr id="35" name="TextBox 34"/>
          <p:cNvSpPr txBox="1"/>
          <p:nvPr/>
        </p:nvSpPr>
        <p:spPr>
          <a:xfrm>
            <a:off x="5076057" y="3075807"/>
            <a:ext cx="1193570"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ACCESSIBLE</a:t>
            </a:r>
            <a:endParaRPr lang="tr-TR" dirty="0">
              <a:solidFill>
                <a:srgbClr val="2782A7"/>
              </a:solidFill>
              <a:latin typeface="Bebas Neue" pitchFamily="34" charset="0"/>
            </a:endParaRPr>
          </a:p>
        </p:txBody>
      </p:sp>
      <p:sp>
        <p:nvSpPr>
          <p:cNvPr id="36" name="TextBox 35"/>
          <p:cNvSpPr txBox="1"/>
          <p:nvPr/>
        </p:nvSpPr>
        <p:spPr>
          <a:xfrm>
            <a:off x="7122847" y="3075807"/>
            <a:ext cx="1193570"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ECO FRIENDLY</a:t>
            </a:r>
            <a:endParaRPr lang="tr-TR" dirty="0">
              <a:solidFill>
                <a:srgbClr val="2782A7"/>
              </a:solidFill>
              <a:latin typeface="Bebas Neue" pitchFamily="34" charset="0"/>
            </a:endParaRPr>
          </a:p>
        </p:txBody>
      </p:sp>
      <p:sp>
        <p:nvSpPr>
          <p:cNvPr id="38" name="TextBox 37"/>
          <p:cNvSpPr txBox="1"/>
          <p:nvPr/>
        </p:nvSpPr>
        <p:spPr>
          <a:xfrm>
            <a:off x="395536" y="3623157"/>
            <a:ext cx="2016224" cy="1015663"/>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 quis</a:t>
            </a:r>
            <a:endParaRPr lang="tr-TR" dirty="0"/>
          </a:p>
        </p:txBody>
      </p:sp>
      <p:sp>
        <p:nvSpPr>
          <p:cNvPr id="40" name="TextBox 39"/>
          <p:cNvSpPr txBox="1"/>
          <p:nvPr/>
        </p:nvSpPr>
        <p:spPr>
          <a:xfrm>
            <a:off x="2555776" y="3615026"/>
            <a:ext cx="2016224" cy="1015663"/>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 quis</a:t>
            </a:r>
          </a:p>
        </p:txBody>
      </p:sp>
      <p:sp>
        <p:nvSpPr>
          <p:cNvPr id="41" name="TextBox 40"/>
          <p:cNvSpPr txBox="1"/>
          <p:nvPr/>
        </p:nvSpPr>
        <p:spPr>
          <a:xfrm>
            <a:off x="4644009" y="3615026"/>
            <a:ext cx="2016224" cy="1015663"/>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 quis</a:t>
            </a:r>
          </a:p>
        </p:txBody>
      </p:sp>
      <p:sp>
        <p:nvSpPr>
          <p:cNvPr id="42" name="TextBox 41"/>
          <p:cNvSpPr txBox="1"/>
          <p:nvPr/>
        </p:nvSpPr>
        <p:spPr>
          <a:xfrm>
            <a:off x="6732241" y="3615026"/>
            <a:ext cx="2016224" cy="1015663"/>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 quis</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pic>
        <p:nvPicPr>
          <p:cNvPr id="43" name="Picture 4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162224" y="1339015"/>
            <a:ext cx="380032" cy="584664"/>
          </a:xfrm>
          <a:prstGeom prst="rect">
            <a:avLst/>
          </a:prstGeom>
        </p:spPr>
      </p:pic>
      <p:pic>
        <p:nvPicPr>
          <p:cNvPr id="44" name="Picture 4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328051" y="1285135"/>
            <a:ext cx="443395" cy="579274"/>
          </a:xfrm>
          <a:prstGeom prst="rect">
            <a:avLst/>
          </a:prstGeom>
        </p:spPr>
      </p:pic>
      <p:pic>
        <p:nvPicPr>
          <p:cNvPr id="45" name="Picture 44"/>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485316" y="1362182"/>
            <a:ext cx="357429" cy="531312"/>
          </a:xfrm>
          <a:prstGeom prst="rect">
            <a:avLst/>
          </a:prstGeom>
        </p:spPr>
      </p:pic>
      <p:pic>
        <p:nvPicPr>
          <p:cNvPr id="46" name="Picture 45"/>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7469255" y="1440751"/>
            <a:ext cx="550663" cy="432663"/>
          </a:xfrm>
          <a:prstGeom prst="rect">
            <a:avLst/>
          </a:prstGeom>
        </p:spPr>
      </p:pic>
    </p:spTree>
    <p:extLst>
      <p:ext uri="{BB962C8B-B14F-4D97-AF65-F5344CB8AC3E}">
        <p14:creationId xmlns:p14="http://schemas.microsoft.com/office/powerpoint/2010/main" val="4245402071"/>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par>
                                <p:cTn id="12" presetID="10" presetClass="entr" presetSubtype="0" fill="hold" nodeType="with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500"/>
                                        <p:tgtEl>
                                          <p:spTgt spid="43"/>
                                        </p:tgtEl>
                                      </p:cBhvr>
                                    </p:animEffect>
                                  </p:childTnLst>
                                </p:cTn>
                              </p:par>
                              <p:par>
                                <p:cTn id="15" presetID="10" presetClass="entr" presetSubtype="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par>
                                <p:cTn id="18" presetID="10" presetClass="entr" presetSubtype="0" fill="hold" nodeType="with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500"/>
                                        <p:tgtEl>
                                          <p:spTgt spid="45"/>
                                        </p:tgtEl>
                                      </p:cBhvr>
                                    </p:animEffect>
                                  </p:childTnLst>
                                </p:cTn>
                              </p:par>
                              <p:par>
                                <p:cTn id="21" presetID="10"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800"/>
                            </p:stCondLst>
                            <p:childTnLst>
                              <p:par>
                                <p:cTn id="34" presetID="10"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childTnLst>
                          </p:cTn>
                        </p:par>
                        <p:par>
                          <p:cTn id="46" fill="hold">
                            <p:stCondLst>
                              <p:cond delay="1300"/>
                            </p:stCondLst>
                            <p:childTnLst>
                              <p:par>
                                <p:cTn id="47" presetID="10" presetClass="entr" presetSubtype="0"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par>
                          <p:cTn id="59" fill="hold">
                            <p:stCondLst>
                              <p:cond delay="1800"/>
                            </p:stCondLst>
                            <p:childTnLst>
                              <p:par>
                                <p:cTn id="60" presetID="10" presetClass="entr" presetSubtype="0"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500"/>
                                        <p:tgtEl>
                                          <p:spTgt spid="4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fade">
                                      <p:cBhvr>
                                        <p:cTn id="65" dur="500"/>
                                        <p:tgtEl>
                                          <p:spTgt spid="4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500"/>
                                        <p:tgtEl>
                                          <p:spTgt spid="4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P spid="9" grpId="0" animBg="1"/>
      <p:bldP spid="24" grpId="0" animBg="1"/>
      <p:bldP spid="25" grpId="0" animBg="1"/>
      <p:bldP spid="5" grpId="0" animBg="1"/>
      <p:bldP spid="23" grpId="0" animBg="1"/>
      <p:bldP spid="26" grpId="0" animBg="1"/>
      <p:bldP spid="31" grpId="0" animBg="1"/>
      <p:bldP spid="33" grpId="0" animBg="1"/>
      <p:bldP spid="34" grpId="0"/>
      <p:bldP spid="35" grpId="0"/>
      <p:bldP spid="36" grpId="0"/>
      <p:bldP spid="38" grpId="0"/>
      <p:bldP spid="40" grpId="0"/>
      <p:bldP spid="41" grpId="0"/>
      <p:bldP spid="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1508" y="843557"/>
            <a:ext cx="9144000" cy="3914721"/>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2555776" y="45543"/>
            <a:ext cx="4035840" cy="769441"/>
          </a:xfrm>
          <a:prstGeom prst="rect">
            <a:avLst/>
          </a:prstGeom>
          <a:noFill/>
        </p:spPr>
        <p:txBody>
          <a:bodyPr wrap="square" lIns="91438" tIns="45719" rIns="91438" bIns="45719" rtlCol="0">
            <a:spAutoFit/>
          </a:bodyPr>
          <a:lstStyle/>
          <a:p>
            <a:pPr algn="ctr"/>
            <a:r>
              <a:rPr lang="tr-TR" sz="4400" dirty="0">
                <a:solidFill>
                  <a:srgbClr val="2681A7"/>
                </a:solidFill>
                <a:latin typeface="Bebas Neue" pitchFamily="34" charset="0"/>
              </a:rPr>
              <a:t>MEET THE TEAM</a:t>
            </a:r>
          </a:p>
        </p:txBody>
      </p:sp>
      <p:sp>
        <p:nvSpPr>
          <p:cNvPr id="31" name="Oval 30"/>
          <p:cNvSpPr/>
          <p:nvPr/>
        </p:nvSpPr>
        <p:spPr>
          <a:xfrm>
            <a:off x="854947" y="1320797"/>
            <a:ext cx="1436155" cy="1436155"/>
          </a:xfrm>
          <a:prstGeom prst="ellipse">
            <a:avLst/>
          </a:prstGeom>
          <a:blipFill>
            <a:blip r:embed="rId7"/>
            <a:stretch>
              <a:fillRect/>
            </a:stretch>
          </a:blipFill>
          <a:ln w="76200">
            <a:noFill/>
          </a:ln>
          <a:effectLst>
            <a:outerShdw blurRad="88900" sx="103000" sy="103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2" name="Oval 31"/>
          <p:cNvSpPr/>
          <p:nvPr/>
        </p:nvSpPr>
        <p:spPr>
          <a:xfrm>
            <a:off x="2841657" y="1320797"/>
            <a:ext cx="1436155" cy="1436155"/>
          </a:xfrm>
          <a:prstGeom prst="ellipse">
            <a:avLst/>
          </a:prstGeom>
          <a:blipFill>
            <a:blip r:embed="rId8"/>
            <a:stretch>
              <a:fillRect/>
            </a:stretch>
          </a:blipFill>
          <a:ln w="76200">
            <a:noFill/>
          </a:ln>
          <a:effectLst>
            <a:outerShdw blurRad="88900" sx="103000" sy="103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5" name="Oval 34"/>
          <p:cNvSpPr/>
          <p:nvPr/>
        </p:nvSpPr>
        <p:spPr>
          <a:xfrm>
            <a:off x="4851466" y="1320797"/>
            <a:ext cx="1436155" cy="1436155"/>
          </a:xfrm>
          <a:prstGeom prst="ellipse">
            <a:avLst/>
          </a:prstGeom>
          <a:blipFill>
            <a:blip r:embed="rId9"/>
            <a:stretch>
              <a:fillRect/>
            </a:stretch>
          </a:blipFill>
          <a:ln w="76200">
            <a:noFill/>
          </a:ln>
          <a:effectLst>
            <a:outerShdw blurRad="88900" sx="103000" sy="103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2" name="Oval 41"/>
          <p:cNvSpPr/>
          <p:nvPr/>
        </p:nvSpPr>
        <p:spPr>
          <a:xfrm>
            <a:off x="6804378" y="1320797"/>
            <a:ext cx="1436155" cy="1436155"/>
          </a:xfrm>
          <a:prstGeom prst="ellipse">
            <a:avLst/>
          </a:prstGeom>
          <a:blipFill>
            <a:blip r:embed="rId10"/>
            <a:stretch>
              <a:fillRect/>
            </a:stretch>
          </a:blipFill>
          <a:ln w="76200">
            <a:noFill/>
          </a:ln>
          <a:effectLst>
            <a:outerShdw blurRad="88900" sx="103000" sy="103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 name="Oval 3"/>
          <p:cNvSpPr/>
          <p:nvPr/>
        </p:nvSpPr>
        <p:spPr>
          <a:xfrm>
            <a:off x="833850" y="1320797"/>
            <a:ext cx="1436155" cy="1436155"/>
          </a:xfrm>
          <a:prstGeom prst="ellipse">
            <a:avLst/>
          </a:prstGeom>
          <a:noFill/>
          <a:ln w="76200">
            <a:solidFill>
              <a:schemeClr val="bg1"/>
            </a:solidFill>
          </a:ln>
          <a:effectLst>
            <a:reflection blurRad="6350" stA="10000" endPos="14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4" name="Oval 33"/>
          <p:cNvSpPr/>
          <p:nvPr/>
        </p:nvSpPr>
        <p:spPr>
          <a:xfrm>
            <a:off x="2824565" y="1320797"/>
            <a:ext cx="1436155" cy="1436155"/>
          </a:xfrm>
          <a:prstGeom prst="ellipse">
            <a:avLst/>
          </a:prstGeom>
          <a:noFill/>
          <a:ln w="76200">
            <a:solidFill>
              <a:schemeClr val="bg1"/>
            </a:solidFill>
          </a:ln>
          <a:effectLst>
            <a:reflection blurRad="6350" stA="10000" endPos="14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1" name="Oval 40"/>
          <p:cNvSpPr/>
          <p:nvPr/>
        </p:nvSpPr>
        <p:spPr>
          <a:xfrm>
            <a:off x="4851466" y="1320797"/>
            <a:ext cx="1436155" cy="1436155"/>
          </a:xfrm>
          <a:prstGeom prst="ellipse">
            <a:avLst/>
          </a:prstGeom>
          <a:noFill/>
          <a:ln w="76200">
            <a:solidFill>
              <a:schemeClr val="bg1"/>
            </a:solidFill>
          </a:ln>
          <a:effectLst>
            <a:reflection blurRad="6350" stA="10000" endPos="14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3" name="Oval 42"/>
          <p:cNvSpPr/>
          <p:nvPr/>
        </p:nvSpPr>
        <p:spPr>
          <a:xfrm>
            <a:off x="6804378" y="1320797"/>
            <a:ext cx="1436155" cy="1436155"/>
          </a:xfrm>
          <a:prstGeom prst="ellipse">
            <a:avLst/>
          </a:prstGeom>
          <a:noFill/>
          <a:ln w="76200">
            <a:solidFill>
              <a:schemeClr val="bg1"/>
            </a:solidFill>
          </a:ln>
          <a:effectLst>
            <a:reflection blurRad="6350" stA="10000" endPos="14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4" name="TextBox 43"/>
          <p:cNvSpPr txBox="1"/>
          <p:nvPr/>
        </p:nvSpPr>
        <p:spPr>
          <a:xfrm>
            <a:off x="553004" y="3140845"/>
            <a:ext cx="1931331"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Jane doe</a:t>
            </a:r>
            <a:endParaRPr lang="tr-TR" dirty="0">
              <a:solidFill>
                <a:schemeClr val="bg1"/>
              </a:solidFill>
              <a:latin typeface="Bebas Neue" pitchFamily="34" charset="0"/>
            </a:endParaRPr>
          </a:p>
        </p:txBody>
      </p:sp>
      <p:sp>
        <p:nvSpPr>
          <p:cNvPr id="46" name="TextBox 45"/>
          <p:cNvSpPr txBox="1"/>
          <p:nvPr/>
        </p:nvSpPr>
        <p:spPr>
          <a:xfrm>
            <a:off x="697020" y="3438169"/>
            <a:ext cx="1689914" cy="861772"/>
          </a:xfrm>
          <a:prstGeom prst="rect">
            <a:avLst/>
          </a:prstGeom>
          <a:noFill/>
        </p:spPr>
        <p:txBody>
          <a:bodyPr wrap="square" lIns="91438" tIns="45719" rIns="91438" bIns="45719" rtlCol="0">
            <a:spAutoFit/>
          </a:bodyPr>
          <a:lstStyle/>
          <a:p>
            <a:pPr algn="ctr"/>
            <a:r>
              <a:rPr lang="tr-TR" sz="1000" dirty="0">
                <a:solidFill>
                  <a:schemeClr val="bg1"/>
                </a:solidFill>
                <a:latin typeface="Open Sans" pitchFamily="34" charset="0"/>
                <a:ea typeface="Open Sans" pitchFamily="34" charset="0"/>
                <a:cs typeface="Open Sans" pitchFamily="34" charset="0"/>
              </a:rPr>
              <a:t>Right click the light blue are and select format shape. Fill the shape with a photo of your choice to get the circle portrait</a:t>
            </a:r>
          </a:p>
        </p:txBody>
      </p:sp>
      <p:sp>
        <p:nvSpPr>
          <p:cNvPr id="47" name="TextBox 46"/>
          <p:cNvSpPr txBox="1"/>
          <p:nvPr/>
        </p:nvSpPr>
        <p:spPr>
          <a:xfrm>
            <a:off x="2572301" y="3140845"/>
            <a:ext cx="1931331"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John doe</a:t>
            </a:r>
            <a:endParaRPr lang="tr-TR" dirty="0">
              <a:solidFill>
                <a:schemeClr val="bg1"/>
              </a:solidFill>
              <a:latin typeface="Bebas Neue" pitchFamily="34" charset="0"/>
            </a:endParaRPr>
          </a:p>
        </p:txBody>
      </p:sp>
      <p:sp>
        <p:nvSpPr>
          <p:cNvPr id="48" name="TextBox 47"/>
          <p:cNvSpPr txBox="1"/>
          <p:nvPr/>
        </p:nvSpPr>
        <p:spPr>
          <a:xfrm>
            <a:off x="2716317" y="3438169"/>
            <a:ext cx="1689914" cy="861772"/>
          </a:xfrm>
          <a:prstGeom prst="rect">
            <a:avLst/>
          </a:prstGeom>
          <a:noFill/>
        </p:spPr>
        <p:txBody>
          <a:bodyPr wrap="square" lIns="91438" tIns="45719" rIns="91438" bIns="45719" rtlCol="0">
            <a:spAutoFit/>
          </a:bodyPr>
          <a:lstStyle/>
          <a:p>
            <a:pPr algn="ctr"/>
            <a:r>
              <a:rPr lang="tr-TR" sz="1000" dirty="0">
                <a:solidFill>
                  <a:schemeClr val="bg1"/>
                </a:solidFill>
                <a:latin typeface="Open Sans" pitchFamily="34" charset="0"/>
                <a:ea typeface="Open Sans" pitchFamily="34" charset="0"/>
                <a:cs typeface="Open Sans" pitchFamily="34" charset="0"/>
              </a:rPr>
              <a:t>John is our senior designer, he’s been with us since the start. He’s currently stationed</a:t>
            </a:r>
          </a:p>
          <a:p>
            <a:pPr algn="ctr"/>
            <a:r>
              <a:rPr lang="tr-TR" sz="1000" dirty="0">
                <a:solidFill>
                  <a:schemeClr val="bg1"/>
                </a:solidFill>
                <a:latin typeface="Open Sans" pitchFamily="34" charset="0"/>
                <a:ea typeface="Open Sans" pitchFamily="34" charset="0"/>
                <a:cs typeface="Open Sans" pitchFamily="34" charset="0"/>
              </a:rPr>
              <a:t>İn Lebanon.</a:t>
            </a:r>
          </a:p>
        </p:txBody>
      </p:sp>
      <p:sp>
        <p:nvSpPr>
          <p:cNvPr id="49" name="TextBox 48"/>
          <p:cNvSpPr txBox="1"/>
          <p:nvPr/>
        </p:nvSpPr>
        <p:spPr>
          <a:xfrm>
            <a:off x="4612387" y="3140845"/>
            <a:ext cx="1931331"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Jane doe</a:t>
            </a:r>
            <a:endParaRPr lang="tr-TR" dirty="0">
              <a:solidFill>
                <a:schemeClr val="bg1"/>
              </a:solidFill>
              <a:latin typeface="Bebas Neue" pitchFamily="34" charset="0"/>
            </a:endParaRPr>
          </a:p>
        </p:txBody>
      </p:sp>
      <p:sp>
        <p:nvSpPr>
          <p:cNvPr id="51" name="TextBox 50"/>
          <p:cNvSpPr txBox="1"/>
          <p:nvPr/>
        </p:nvSpPr>
        <p:spPr>
          <a:xfrm>
            <a:off x="6596771" y="3140845"/>
            <a:ext cx="1931331"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John doe</a:t>
            </a:r>
            <a:endParaRPr lang="tr-TR" dirty="0">
              <a:solidFill>
                <a:schemeClr val="bg1"/>
              </a:solidFill>
              <a:latin typeface="Bebas Neue" pitchFamily="34" charset="0"/>
            </a:endParaRPr>
          </a:p>
        </p:txBody>
      </p:sp>
      <p:sp>
        <p:nvSpPr>
          <p:cNvPr id="33" name="TextBox 32"/>
          <p:cNvSpPr txBox="1"/>
          <p:nvPr/>
        </p:nvSpPr>
        <p:spPr>
          <a:xfrm>
            <a:off x="4724586" y="3438169"/>
            <a:ext cx="1689914" cy="861772"/>
          </a:xfrm>
          <a:prstGeom prst="rect">
            <a:avLst/>
          </a:prstGeom>
          <a:noFill/>
        </p:spPr>
        <p:txBody>
          <a:bodyPr wrap="square" lIns="91438" tIns="45719" rIns="91438" bIns="45719" rtlCol="0">
            <a:spAutoFit/>
          </a:bodyPr>
          <a:lstStyle/>
          <a:p>
            <a:pPr algn="ctr"/>
            <a:r>
              <a:rPr lang="tr-TR" sz="1000" dirty="0">
                <a:solidFill>
                  <a:schemeClr val="bg1"/>
                </a:solidFill>
                <a:latin typeface="Open Sans" pitchFamily="34" charset="0"/>
                <a:ea typeface="Open Sans" pitchFamily="34" charset="0"/>
                <a:cs typeface="Open Sans" pitchFamily="34" charset="0"/>
              </a:rPr>
              <a:t>Jane is our junior  designer, she’s been with us since the day one. She’s currently stationed</a:t>
            </a:r>
          </a:p>
          <a:p>
            <a:pPr algn="ctr"/>
            <a:r>
              <a:rPr lang="tr-TR" sz="1000" dirty="0">
                <a:solidFill>
                  <a:schemeClr val="bg1"/>
                </a:solidFill>
                <a:latin typeface="Open Sans" pitchFamily="34" charset="0"/>
                <a:ea typeface="Open Sans" pitchFamily="34" charset="0"/>
                <a:cs typeface="Open Sans" pitchFamily="34" charset="0"/>
              </a:rPr>
              <a:t>İn Morocco.</a:t>
            </a:r>
          </a:p>
        </p:txBody>
      </p:sp>
      <p:sp>
        <p:nvSpPr>
          <p:cNvPr id="36" name="TextBox 35"/>
          <p:cNvSpPr txBox="1"/>
          <p:nvPr/>
        </p:nvSpPr>
        <p:spPr>
          <a:xfrm>
            <a:off x="6743884" y="3438169"/>
            <a:ext cx="1689914" cy="861772"/>
          </a:xfrm>
          <a:prstGeom prst="rect">
            <a:avLst/>
          </a:prstGeom>
          <a:noFill/>
        </p:spPr>
        <p:txBody>
          <a:bodyPr wrap="square" lIns="91438" tIns="45719" rIns="91438" bIns="45719" rtlCol="0">
            <a:spAutoFit/>
          </a:bodyPr>
          <a:lstStyle/>
          <a:p>
            <a:pPr algn="ctr"/>
            <a:r>
              <a:rPr lang="tr-TR" sz="1000" dirty="0">
                <a:solidFill>
                  <a:schemeClr val="bg1"/>
                </a:solidFill>
                <a:latin typeface="Open Sans" pitchFamily="34" charset="0"/>
                <a:ea typeface="Open Sans" pitchFamily="34" charset="0"/>
                <a:cs typeface="Open Sans" pitchFamily="34" charset="0"/>
              </a:rPr>
              <a:t>John is our senior designer, he’s been with us since the start. He’s currently stationed</a:t>
            </a:r>
          </a:p>
          <a:p>
            <a:pPr algn="ctr"/>
            <a:r>
              <a:rPr lang="tr-TR" sz="1000" dirty="0">
                <a:solidFill>
                  <a:schemeClr val="bg1"/>
                </a:solidFill>
                <a:latin typeface="Open Sans" pitchFamily="34" charset="0"/>
                <a:ea typeface="Open Sans" pitchFamily="34" charset="0"/>
                <a:cs typeface="Open Sans" pitchFamily="34" charset="0"/>
              </a:rPr>
              <a:t>İn Lebanon.</a:t>
            </a:r>
          </a:p>
        </p:txBody>
      </p:sp>
    </p:spTree>
    <p:extLst>
      <p:ext uri="{BB962C8B-B14F-4D97-AF65-F5344CB8AC3E}">
        <p14:creationId xmlns:p14="http://schemas.microsoft.com/office/powerpoint/2010/main" val="3005331361"/>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500"/>
                                        <p:tgtEl>
                                          <p:spTgt spid="3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500"/>
                                        <p:tgtEl>
                                          <p:spTgt spid="4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childTnLst>
                          </p:cTn>
                        </p:par>
                        <p:par>
                          <p:cTn id="33" fill="hold">
                            <p:stCondLst>
                              <p:cond delay="800"/>
                            </p:stCondLst>
                            <p:childTnLst>
                              <p:par>
                                <p:cTn id="34" presetID="10" presetClass="entr" presetSubtype="0" fill="hold" grpId="0"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500"/>
                                        <p:tgtEl>
                                          <p:spTgt spid="4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500"/>
                                        <p:tgtEl>
                                          <p:spTgt spid="4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500"/>
                                        <p:tgtEl>
                                          <p:spTgt spid="4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fade">
                                      <p:cBhvr>
                                        <p:cTn id="51" dur="500"/>
                                        <p:tgtEl>
                                          <p:spTgt spid="5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500"/>
                                        <p:tgtEl>
                                          <p:spTgt spid="3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31" grpId="0" animBg="1"/>
      <p:bldP spid="32" grpId="0" animBg="1"/>
      <p:bldP spid="35" grpId="0" animBg="1"/>
      <p:bldP spid="42" grpId="0" animBg="1"/>
      <p:bldP spid="4" grpId="0" animBg="1"/>
      <p:bldP spid="34" grpId="0" animBg="1"/>
      <p:bldP spid="41" grpId="0" animBg="1"/>
      <p:bldP spid="43" grpId="0" animBg="1"/>
      <p:bldP spid="44" grpId="0"/>
      <p:bldP spid="46" grpId="0"/>
      <p:bldP spid="47" grpId="0"/>
      <p:bldP spid="48" grpId="0"/>
      <p:bldP spid="49" grpId="0"/>
      <p:bldP spid="51" grpId="0"/>
      <p:bldP spid="33"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1508" y="843559"/>
            <a:ext cx="9144000" cy="2016224"/>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2555776" y="45543"/>
            <a:ext cx="4035840" cy="769441"/>
          </a:xfrm>
          <a:prstGeom prst="rect">
            <a:avLst/>
          </a:prstGeom>
          <a:noFill/>
        </p:spPr>
        <p:txBody>
          <a:bodyPr wrap="square" lIns="91438" tIns="45719" rIns="91438" bIns="45719" rtlCol="0">
            <a:spAutoFit/>
          </a:bodyPr>
          <a:lstStyle/>
          <a:p>
            <a:pPr algn="ctr"/>
            <a:r>
              <a:rPr lang="tr-TR" sz="4400" dirty="0">
                <a:solidFill>
                  <a:srgbClr val="2681A7"/>
                </a:solidFill>
                <a:latin typeface="Bebas Neue" pitchFamily="34" charset="0"/>
              </a:rPr>
              <a:t>MEET THE TEAM</a:t>
            </a:r>
          </a:p>
        </p:txBody>
      </p:sp>
      <p:sp>
        <p:nvSpPr>
          <p:cNvPr id="34" name="TextBox 33"/>
          <p:cNvSpPr txBox="1"/>
          <p:nvPr/>
        </p:nvSpPr>
        <p:spPr>
          <a:xfrm>
            <a:off x="1019110" y="2313391"/>
            <a:ext cx="1778747"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JOHN DOE</a:t>
            </a:r>
            <a:endParaRPr lang="tr-TR" dirty="0">
              <a:solidFill>
                <a:schemeClr val="bg1"/>
              </a:solidFill>
              <a:latin typeface="Bebas Neue" pitchFamily="34" charset="0"/>
            </a:endParaRPr>
          </a:p>
        </p:txBody>
      </p:sp>
      <p:sp>
        <p:nvSpPr>
          <p:cNvPr id="46" name="TextBox 45"/>
          <p:cNvSpPr txBox="1"/>
          <p:nvPr/>
        </p:nvSpPr>
        <p:spPr>
          <a:xfrm>
            <a:off x="2342531" y="2313391"/>
            <a:ext cx="1778747"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JANE DOE</a:t>
            </a:r>
            <a:endParaRPr lang="tr-TR" dirty="0">
              <a:solidFill>
                <a:schemeClr val="bg1"/>
              </a:solidFill>
              <a:latin typeface="Bebas Neue" pitchFamily="34" charset="0"/>
            </a:endParaRPr>
          </a:p>
        </p:txBody>
      </p:sp>
      <p:sp>
        <p:nvSpPr>
          <p:cNvPr id="47" name="TextBox 46"/>
          <p:cNvSpPr txBox="1"/>
          <p:nvPr/>
        </p:nvSpPr>
        <p:spPr>
          <a:xfrm>
            <a:off x="3693717" y="2313391"/>
            <a:ext cx="1778747"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JOHN DOE</a:t>
            </a:r>
            <a:endParaRPr lang="tr-TR" dirty="0">
              <a:solidFill>
                <a:schemeClr val="bg1"/>
              </a:solidFill>
              <a:latin typeface="Bebas Neue" pitchFamily="34" charset="0"/>
            </a:endParaRPr>
          </a:p>
        </p:txBody>
      </p:sp>
      <p:sp>
        <p:nvSpPr>
          <p:cNvPr id="48" name="TextBox 47"/>
          <p:cNvSpPr txBox="1"/>
          <p:nvPr/>
        </p:nvSpPr>
        <p:spPr>
          <a:xfrm>
            <a:off x="5058052" y="2313391"/>
            <a:ext cx="1778747"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JANE DOE</a:t>
            </a:r>
            <a:endParaRPr lang="tr-TR" dirty="0">
              <a:solidFill>
                <a:schemeClr val="bg1"/>
              </a:solidFill>
              <a:latin typeface="Bebas Neue" pitchFamily="34" charset="0"/>
            </a:endParaRPr>
          </a:p>
        </p:txBody>
      </p:sp>
      <p:sp>
        <p:nvSpPr>
          <p:cNvPr id="49" name="TextBox 48"/>
          <p:cNvSpPr txBox="1"/>
          <p:nvPr/>
        </p:nvSpPr>
        <p:spPr>
          <a:xfrm>
            <a:off x="6393654" y="2313391"/>
            <a:ext cx="1778747"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JOHN DOE</a:t>
            </a:r>
            <a:endParaRPr lang="tr-TR" dirty="0">
              <a:solidFill>
                <a:schemeClr val="bg1"/>
              </a:solidFill>
              <a:latin typeface="Bebas Neue" pitchFamily="34" charset="0"/>
            </a:endParaRPr>
          </a:p>
        </p:txBody>
      </p:sp>
      <p:sp>
        <p:nvSpPr>
          <p:cNvPr id="21" name="Rectangle 20"/>
          <p:cNvSpPr/>
          <p:nvPr/>
        </p:nvSpPr>
        <p:spPr>
          <a:xfrm>
            <a:off x="1383098" y="1176400"/>
            <a:ext cx="1056994" cy="1035311"/>
          </a:xfrm>
          <a:prstGeom prst="rect">
            <a:avLst/>
          </a:prstGeom>
          <a:blipFill>
            <a:blip r:embed="rId7"/>
            <a:stretch>
              <a:fillRect/>
            </a:stretch>
          </a:blipFill>
          <a:ln w="57150">
            <a:solidFill>
              <a:schemeClr val="bg1"/>
            </a:solidFill>
          </a:ln>
          <a:effectLst>
            <a:outerShdw blurRad="63500" sx="102000" sy="102000" algn="ctr" rotWithShape="0">
              <a:prstClr val="black">
                <a:alpha val="37000"/>
              </a:prstClr>
            </a:outerShdw>
            <a:reflection blurRad="6350" stA="7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6" name="Rectangle 35"/>
          <p:cNvSpPr/>
          <p:nvPr/>
        </p:nvSpPr>
        <p:spPr>
          <a:xfrm>
            <a:off x="2703408" y="1176400"/>
            <a:ext cx="1056994" cy="1035311"/>
          </a:xfrm>
          <a:prstGeom prst="rect">
            <a:avLst/>
          </a:prstGeom>
          <a:blipFill>
            <a:blip r:embed="rId8"/>
            <a:stretch>
              <a:fillRect/>
            </a:stretch>
          </a:blipFill>
          <a:ln w="57150">
            <a:solidFill>
              <a:schemeClr val="bg1"/>
            </a:solidFill>
          </a:ln>
          <a:effectLst>
            <a:outerShdw blurRad="63500" sx="102000" sy="102000" algn="ctr" rotWithShape="0">
              <a:prstClr val="black">
                <a:alpha val="37000"/>
              </a:prstClr>
            </a:outerShdw>
            <a:reflection blurRad="6350" stA="7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3" name="Rectangle 42"/>
          <p:cNvSpPr/>
          <p:nvPr/>
        </p:nvSpPr>
        <p:spPr>
          <a:xfrm>
            <a:off x="3998511" y="1176400"/>
            <a:ext cx="1056994" cy="1035311"/>
          </a:xfrm>
          <a:prstGeom prst="rect">
            <a:avLst/>
          </a:prstGeom>
          <a:blipFill>
            <a:blip r:embed="rId9"/>
            <a:stretch>
              <a:fillRect/>
            </a:stretch>
          </a:blipFill>
          <a:ln w="57150">
            <a:solidFill>
              <a:schemeClr val="bg1"/>
            </a:solidFill>
          </a:ln>
          <a:effectLst>
            <a:outerShdw blurRad="63500" sx="102000" sy="102000" algn="ctr" rotWithShape="0">
              <a:prstClr val="black">
                <a:alpha val="37000"/>
              </a:prstClr>
            </a:outerShdw>
            <a:reflection blurRad="6350" stA="7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4" name="Rectangle 43"/>
          <p:cNvSpPr/>
          <p:nvPr/>
        </p:nvSpPr>
        <p:spPr>
          <a:xfrm>
            <a:off x="5418929" y="1176400"/>
            <a:ext cx="1056994" cy="1035311"/>
          </a:xfrm>
          <a:prstGeom prst="rect">
            <a:avLst/>
          </a:prstGeom>
          <a:blipFill>
            <a:blip r:embed="rId10"/>
            <a:stretch>
              <a:fillRect/>
            </a:stretch>
          </a:blipFill>
          <a:ln w="57150">
            <a:solidFill>
              <a:schemeClr val="bg1"/>
            </a:solidFill>
          </a:ln>
          <a:effectLst>
            <a:outerShdw blurRad="63500" sx="102000" sy="102000" algn="ctr" rotWithShape="0">
              <a:prstClr val="black">
                <a:alpha val="37000"/>
              </a:prstClr>
            </a:outerShdw>
            <a:reflection blurRad="6350" stA="7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5" name="Rectangle 44"/>
          <p:cNvSpPr/>
          <p:nvPr/>
        </p:nvSpPr>
        <p:spPr>
          <a:xfrm>
            <a:off x="6754530" y="1176400"/>
            <a:ext cx="1056994" cy="1035311"/>
          </a:xfrm>
          <a:prstGeom prst="rect">
            <a:avLst/>
          </a:prstGeom>
          <a:blipFill>
            <a:blip r:embed="rId11"/>
            <a:stretch>
              <a:fillRect/>
            </a:stretch>
          </a:blipFill>
          <a:ln w="57150">
            <a:solidFill>
              <a:schemeClr val="bg1"/>
            </a:solidFill>
          </a:ln>
          <a:effectLst>
            <a:outerShdw blurRad="63500" sx="102000" sy="102000" algn="ctr" rotWithShape="0">
              <a:prstClr val="black">
                <a:alpha val="37000"/>
              </a:prstClr>
            </a:outerShdw>
            <a:reflection blurRad="6350" stA="7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0" name="TextBox 49"/>
          <p:cNvSpPr txBox="1"/>
          <p:nvPr/>
        </p:nvSpPr>
        <p:spPr>
          <a:xfrm>
            <a:off x="1337277" y="3037262"/>
            <a:ext cx="1167881" cy="1323437"/>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John is our senior designer, he’s been with us since the start. He’s currently stationed</a:t>
            </a:r>
          </a:p>
          <a:p>
            <a:pPr algn="ctr"/>
            <a:r>
              <a:rPr lang="tr-TR" sz="1000" dirty="0">
                <a:solidFill>
                  <a:srgbClr val="2782A7"/>
                </a:solidFill>
                <a:latin typeface="Open Sans" pitchFamily="34" charset="0"/>
                <a:ea typeface="Open Sans" pitchFamily="34" charset="0"/>
                <a:cs typeface="Open Sans" pitchFamily="34" charset="0"/>
              </a:rPr>
              <a:t>İn Lebanon.</a:t>
            </a:r>
          </a:p>
        </p:txBody>
      </p:sp>
      <p:sp>
        <p:nvSpPr>
          <p:cNvPr id="51" name="TextBox 50"/>
          <p:cNvSpPr txBox="1"/>
          <p:nvPr/>
        </p:nvSpPr>
        <p:spPr>
          <a:xfrm>
            <a:off x="2678405" y="3037262"/>
            <a:ext cx="1167881" cy="1323437"/>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Jane is our junior  designer, she’s been with us since the day one. She’s currently stationed</a:t>
            </a:r>
          </a:p>
          <a:p>
            <a:pPr algn="ctr"/>
            <a:r>
              <a:rPr lang="tr-TR" sz="1000" dirty="0">
                <a:solidFill>
                  <a:srgbClr val="2782A7"/>
                </a:solidFill>
                <a:latin typeface="Open Sans" pitchFamily="34" charset="0"/>
                <a:ea typeface="Open Sans" pitchFamily="34" charset="0"/>
                <a:cs typeface="Open Sans" pitchFamily="34" charset="0"/>
              </a:rPr>
              <a:t>İn Morocco.</a:t>
            </a:r>
          </a:p>
        </p:txBody>
      </p:sp>
      <p:sp>
        <p:nvSpPr>
          <p:cNvPr id="52" name="TextBox 51"/>
          <p:cNvSpPr txBox="1"/>
          <p:nvPr/>
        </p:nvSpPr>
        <p:spPr>
          <a:xfrm>
            <a:off x="4017508" y="3037262"/>
            <a:ext cx="1167881" cy="1323437"/>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John is our senior designer, he’s been with us since the start. He’s currently stationed</a:t>
            </a:r>
          </a:p>
          <a:p>
            <a:pPr algn="ctr"/>
            <a:r>
              <a:rPr lang="tr-TR" sz="1000" dirty="0">
                <a:solidFill>
                  <a:srgbClr val="2782A7"/>
                </a:solidFill>
                <a:latin typeface="Open Sans" pitchFamily="34" charset="0"/>
                <a:ea typeface="Open Sans" pitchFamily="34" charset="0"/>
                <a:cs typeface="Open Sans" pitchFamily="34" charset="0"/>
              </a:rPr>
              <a:t>İn Lebanon.</a:t>
            </a:r>
          </a:p>
        </p:txBody>
      </p:sp>
      <p:sp>
        <p:nvSpPr>
          <p:cNvPr id="53" name="TextBox 52"/>
          <p:cNvSpPr txBox="1"/>
          <p:nvPr/>
        </p:nvSpPr>
        <p:spPr>
          <a:xfrm>
            <a:off x="5358636" y="3037262"/>
            <a:ext cx="1167881" cy="1323437"/>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Jane is our junior  designer, she’s been with us since the day one. She’s currently stationed</a:t>
            </a:r>
          </a:p>
          <a:p>
            <a:pPr algn="ctr"/>
            <a:r>
              <a:rPr lang="tr-TR" sz="1000" dirty="0">
                <a:solidFill>
                  <a:srgbClr val="2782A7"/>
                </a:solidFill>
                <a:latin typeface="Open Sans" pitchFamily="34" charset="0"/>
                <a:ea typeface="Open Sans" pitchFamily="34" charset="0"/>
                <a:cs typeface="Open Sans" pitchFamily="34" charset="0"/>
              </a:rPr>
              <a:t>İn Morocco.</a:t>
            </a:r>
          </a:p>
        </p:txBody>
      </p:sp>
      <p:sp>
        <p:nvSpPr>
          <p:cNvPr id="54" name="TextBox 53"/>
          <p:cNvSpPr txBox="1"/>
          <p:nvPr/>
        </p:nvSpPr>
        <p:spPr>
          <a:xfrm>
            <a:off x="6728105" y="3037262"/>
            <a:ext cx="1167881" cy="1323437"/>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John is our senior designer, he’s been with us since the start. He’s currently stationed</a:t>
            </a:r>
          </a:p>
          <a:p>
            <a:pPr algn="ctr"/>
            <a:r>
              <a:rPr lang="tr-TR" sz="1000" dirty="0">
                <a:solidFill>
                  <a:srgbClr val="2782A7"/>
                </a:solidFill>
                <a:latin typeface="Open Sans" pitchFamily="34" charset="0"/>
                <a:ea typeface="Open Sans" pitchFamily="34" charset="0"/>
                <a:cs typeface="Open Sans" pitchFamily="34" charset="0"/>
              </a:rPr>
              <a:t>İn Lebanon.</a:t>
            </a:r>
          </a:p>
        </p:txBody>
      </p:sp>
    </p:spTree>
    <p:extLst>
      <p:ext uri="{BB962C8B-B14F-4D97-AF65-F5344CB8AC3E}">
        <p14:creationId xmlns:p14="http://schemas.microsoft.com/office/powerpoint/2010/main" val="1302229303"/>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500"/>
                                        <p:tgtEl>
                                          <p:spTgt spid="4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fade">
                                      <p:cBhvr>
                                        <p:cTn id="20" dur="500"/>
                                        <p:tgtEl>
                                          <p:spTgt spid="4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childTnLst>
                          </p:cTn>
                        </p:par>
                        <p:par>
                          <p:cTn id="39" fill="hold">
                            <p:stCondLst>
                              <p:cond delay="800"/>
                            </p:stCondLst>
                            <p:childTnLst>
                              <p:par>
                                <p:cTn id="40" presetID="10" presetClass="entr" presetSubtype="0"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500"/>
                                        <p:tgtEl>
                                          <p:spTgt spid="5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fade">
                                      <p:cBhvr>
                                        <p:cTn id="48" dur="500"/>
                                        <p:tgtEl>
                                          <p:spTgt spid="5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500"/>
                                        <p:tgtEl>
                                          <p:spTgt spid="5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fade">
                                      <p:cBhvr>
                                        <p:cTn id="5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34" grpId="0"/>
      <p:bldP spid="46" grpId="0"/>
      <p:bldP spid="47" grpId="0"/>
      <p:bldP spid="48" grpId="0"/>
      <p:bldP spid="49" grpId="0"/>
      <p:bldP spid="21" grpId="0" animBg="1"/>
      <p:bldP spid="36" grpId="0" animBg="1"/>
      <p:bldP spid="43" grpId="0" animBg="1"/>
      <p:bldP spid="44" grpId="0" animBg="1"/>
      <p:bldP spid="45" grpId="0" animBg="1"/>
      <p:bldP spid="50" grpId="0"/>
      <p:bldP spid="51" grpId="0"/>
      <p:bldP spid="52" grpId="0"/>
      <p:bldP spid="53" grpId="0"/>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7" name="Rectangle 6"/>
          <p:cNvSpPr/>
          <p:nvPr/>
        </p:nvSpPr>
        <p:spPr>
          <a:xfrm>
            <a:off x="0" y="2122151"/>
            <a:ext cx="9144000" cy="864096"/>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sp>
        <p:nvSpPr>
          <p:cNvPr id="24" name="Oval 23"/>
          <p:cNvSpPr/>
          <p:nvPr/>
        </p:nvSpPr>
        <p:spPr>
          <a:xfrm>
            <a:off x="3995937" y="1455627"/>
            <a:ext cx="1044116" cy="1044116"/>
          </a:xfrm>
          <a:prstGeom prst="ellipse">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5" name="TextBox 34"/>
          <p:cNvSpPr txBox="1"/>
          <p:nvPr/>
        </p:nvSpPr>
        <p:spPr>
          <a:xfrm>
            <a:off x="3770388" y="3077260"/>
            <a:ext cx="1584176"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Tıme assessment</a:t>
            </a:r>
            <a:endParaRPr lang="tr-TR" dirty="0">
              <a:solidFill>
                <a:srgbClr val="2782A7"/>
              </a:solidFill>
              <a:latin typeface="Bebas Neue" pitchFamily="34" charset="0"/>
            </a:endParaRPr>
          </a:p>
        </p:txBody>
      </p:sp>
      <p:sp>
        <p:nvSpPr>
          <p:cNvPr id="41" name="TextBox 40"/>
          <p:cNvSpPr txBox="1"/>
          <p:nvPr/>
        </p:nvSpPr>
        <p:spPr>
          <a:xfrm>
            <a:off x="3535314" y="3438462"/>
            <a:ext cx="2016224" cy="1015663"/>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 quis</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30" name="Oval 29"/>
          <p:cNvSpPr/>
          <p:nvPr/>
        </p:nvSpPr>
        <p:spPr>
          <a:xfrm>
            <a:off x="2123728" y="2607754"/>
            <a:ext cx="1044116" cy="1044116"/>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7" name="Oval 36"/>
          <p:cNvSpPr/>
          <p:nvPr/>
        </p:nvSpPr>
        <p:spPr>
          <a:xfrm>
            <a:off x="7920373" y="1455627"/>
            <a:ext cx="1044116" cy="1044116"/>
          </a:xfrm>
          <a:prstGeom prst="ellipse">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4" name="Oval 43"/>
          <p:cNvSpPr/>
          <p:nvPr/>
        </p:nvSpPr>
        <p:spPr>
          <a:xfrm>
            <a:off x="215517" y="1455627"/>
            <a:ext cx="1044116" cy="1044116"/>
          </a:xfrm>
          <a:prstGeom prst="ellipse">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6" name="Oval 45"/>
          <p:cNvSpPr/>
          <p:nvPr/>
        </p:nvSpPr>
        <p:spPr>
          <a:xfrm>
            <a:off x="5940153" y="2607754"/>
            <a:ext cx="1044116" cy="1044116"/>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3" name="Picture 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3154" y="2320405"/>
            <a:ext cx="8172400" cy="539378"/>
          </a:xfrm>
          <a:prstGeom prst="rect">
            <a:avLst/>
          </a:prstGeom>
        </p:spPr>
      </p:pic>
      <p:sp>
        <p:nvSpPr>
          <p:cNvPr id="48" name="TextBox 47"/>
          <p:cNvSpPr txBox="1"/>
          <p:nvPr/>
        </p:nvSpPr>
        <p:spPr>
          <a:xfrm>
            <a:off x="7740352" y="3075807"/>
            <a:ext cx="1584176"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shıppıng</a:t>
            </a:r>
            <a:endParaRPr lang="tr-TR" dirty="0">
              <a:solidFill>
                <a:srgbClr val="2782A7"/>
              </a:solidFill>
              <a:latin typeface="Bebas Neue" pitchFamily="34" charset="0"/>
            </a:endParaRPr>
          </a:p>
        </p:txBody>
      </p:sp>
      <p:sp>
        <p:nvSpPr>
          <p:cNvPr id="49" name="TextBox 48"/>
          <p:cNvSpPr txBox="1"/>
          <p:nvPr/>
        </p:nvSpPr>
        <p:spPr>
          <a:xfrm>
            <a:off x="6948265" y="3437008"/>
            <a:ext cx="2016224" cy="1015663"/>
          </a:xfrm>
          <a:prstGeom prst="rect">
            <a:avLst/>
          </a:prstGeom>
          <a:noFill/>
        </p:spPr>
        <p:txBody>
          <a:bodyPr wrap="square" lIns="91438" tIns="45719" rIns="91438" bIns="45719" rtlCol="0">
            <a:spAutoFit/>
          </a:bodyPr>
          <a:lstStyle/>
          <a:p>
            <a:pPr algn="r"/>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 quis</a:t>
            </a:r>
          </a:p>
        </p:txBody>
      </p:sp>
      <p:sp>
        <p:nvSpPr>
          <p:cNvPr id="50" name="TextBox 49"/>
          <p:cNvSpPr txBox="1"/>
          <p:nvPr/>
        </p:nvSpPr>
        <p:spPr>
          <a:xfrm>
            <a:off x="179512" y="3075807"/>
            <a:ext cx="1584176" cy="369332"/>
          </a:xfrm>
          <a:prstGeom prst="rect">
            <a:avLst/>
          </a:prstGeom>
          <a:noFill/>
        </p:spPr>
        <p:txBody>
          <a:bodyPr wrap="square" lIns="91438" tIns="45719" rIns="91438" bIns="45719" rtlCol="0">
            <a:spAutoFit/>
          </a:bodyPr>
          <a:lstStyle/>
          <a:p>
            <a:r>
              <a:rPr lang="tr-TR" dirty="0" smtClean="0">
                <a:solidFill>
                  <a:srgbClr val="2782A7"/>
                </a:solidFill>
                <a:latin typeface="Bebas Neue" pitchFamily="34" charset="0"/>
              </a:rPr>
              <a:t>research</a:t>
            </a:r>
            <a:endParaRPr lang="tr-TR" dirty="0">
              <a:solidFill>
                <a:srgbClr val="2782A7"/>
              </a:solidFill>
              <a:latin typeface="Bebas Neue" pitchFamily="34" charset="0"/>
            </a:endParaRPr>
          </a:p>
        </p:txBody>
      </p:sp>
      <p:sp>
        <p:nvSpPr>
          <p:cNvPr id="51" name="TextBox 50"/>
          <p:cNvSpPr txBox="1"/>
          <p:nvPr/>
        </p:nvSpPr>
        <p:spPr>
          <a:xfrm>
            <a:off x="179512" y="3437008"/>
            <a:ext cx="2016224" cy="1015663"/>
          </a:xfrm>
          <a:prstGeom prst="rect">
            <a:avLst/>
          </a:prstGeom>
          <a:noFill/>
        </p:spPr>
        <p:txBody>
          <a:bodyPr wrap="square" lIns="91438" tIns="45719" rIns="91438" bIns="45719" rtlCol="0">
            <a:spAutoFit/>
          </a:bodyPr>
          <a:lstStyle/>
          <a:p>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 quis</a:t>
            </a:r>
          </a:p>
        </p:txBody>
      </p:sp>
      <p:sp>
        <p:nvSpPr>
          <p:cNvPr id="52" name="TextBox 51"/>
          <p:cNvSpPr txBox="1"/>
          <p:nvPr/>
        </p:nvSpPr>
        <p:spPr>
          <a:xfrm>
            <a:off x="1854746" y="1698363"/>
            <a:ext cx="1584176"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evalutatıon</a:t>
            </a:r>
            <a:endParaRPr lang="tr-TR" dirty="0">
              <a:solidFill>
                <a:srgbClr val="2782A7"/>
              </a:solidFill>
              <a:latin typeface="Bebas Neue" pitchFamily="34" charset="0"/>
            </a:endParaRPr>
          </a:p>
        </p:txBody>
      </p:sp>
      <p:sp>
        <p:nvSpPr>
          <p:cNvPr id="53" name="TextBox 52"/>
          <p:cNvSpPr txBox="1"/>
          <p:nvPr/>
        </p:nvSpPr>
        <p:spPr>
          <a:xfrm>
            <a:off x="1663105" y="987574"/>
            <a:ext cx="2016224" cy="707886"/>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a:t>
            </a:r>
          </a:p>
        </p:txBody>
      </p:sp>
      <p:sp>
        <p:nvSpPr>
          <p:cNvPr id="54" name="TextBox 53"/>
          <p:cNvSpPr txBox="1"/>
          <p:nvPr/>
        </p:nvSpPr>
        <p:spPr>
          <a:xfrm>
            <a:off x="5680696" y="1698363"/>
            <a:ext cx="1584176"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securıty</a:t>
            </a:r>
            <a:endParaRPr lang="tr-TR" dirty="0">
              <a:solidFill>
                <a:srgbClr val="2782A7"/>
              </a:solidFill>
              <a:latin typeface="Bebas Neue" pitchFamily="34" charset="0"/>
            </a:endParaRPr>
          </a:p>
        </p:txBody>
      </p:sp>
      <p:sp>
        <p:nvSpPr>
          <p:cNvPr id="55" name="TextBox 54"/>
          <p:cNvSpPr txBox="1"/>
          <p:nvPr/>
        </p:nvSpPr>
        <p:spPr>
          <a:xfrm>
            <a:off x="5489055" y="987574"/>
            <a:ext cx="2016224" cy="707886"/>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a:t>
            </a:r>
          </a:p>
        </p:txBody>
      </p:sp>
      <p:sp>
        <p:nvSpPr>
          <p:cNvPr id="57" name="TextBox 56"/>
          <p:cNvSpPr txBox="1"/>
          <p:nvPr/>
        </p:nvSpPr>
        <p:spPr>
          <a:xfrm>
            <a:off x="2696400" y="45543"/>
            <a:ext cx="3747808" cy="769441"/>
          </a:xfrm>
          <a:prstGeom prst="rect">
            <a:avLst/>
          </a:prstGeom>
          <a:noFill/>
        </p:spPr>
        <p:txBody>
          <a:bodyPr wrap="square" lIns="91438" tIns="45719" rIns="91438" bIns="45719" rtlCol="0">
            <a:spAutoFit/>
          </a:bodyPr>
          <a:lstStyle/>
          <a:p>
            <a:pPr algn="ctr"/>
            <a:r>
              <a:rPr lang="tr-TR" sz="4400" dirty="0">
                <a:solidFill>
                  <a:schemeClr val="bg1"/>
                </a:solidFill>
                <a:latin typeface="Bebas Neue" pitchFamily="34" charset="0"/>
              </a:rPr>
              <a:t>Our mıssıon</a:t>
            </a:r>
          </a:p>
        </p:txBody>
      </p:sp>
      <p:pic>
        <p:nvPicPr>
          <p:cNvPr id="38" name="Picture 37"/>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208726" y="2851315"/>
            <a:ext cx="543669" cy="572283"/>
          </a:xfrm>
          <a:prstGeom prst="rect">
            <a:avLst/>
          </a:prstGeom>
        </p:spPr>
      </p:pic>
      <p:pic>
        <p:nvPicPr>
          <p:cNvPr id="40" name="Picture 39"/>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301498" y="1647106"/>
            <a:ext cx="448170" cy="529655"/>
          </a:xfrm>
          <a:prstGeom prst="rect">
            <a:avLst/>
          </a:prstGeom>
        </p:spPr>
      </p:pic>
      <p:pic>
        <p:nvPicPr>
          <p:cNvPr id="42" name="Picture 4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70853" y="1659492"/>
            <a:ext cx="476903" cy="476903"/>
          </a:xfrm>
          <a:prstGeom prst="rect">
            <a:avLst/>
          </a:prstGeom>
        </p:spPr>
      </p:pic>
      <p:pic>
        <p:nvPicPr>
          <p:cNvPr id="58" name="Picture 57"/>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8179117" y="1700800"/>
            <a:ext cx="558437" cy="420471"/>
          </a:xfrm>
          <a:prstGeom prst="rect">
            <a:avLst/>
          </a:prstGeom>
        </p:spPr>
      </p:pic>
      <p:pic>
        <p:nvPicPr>
          <p:cNvPr id="60" name="Picture 59"/>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2413503" y="2861810"/>
            <a:ext cx="458974" cy="496187"/>
          </a:xfrm>
          <a:prstGeom prst="rect">
            <a:avLst/>
          </a:prstGeom>
        </p:spPr>
      </p:pic>
    </p:spTree>
    <p:extLst>
      <p:ext uri="{BB962C8B-B14F-4D97-AF65-F5344CB8AC3E}">
        <p14:creationId xmlns:p14="http://schemas.microsoft.com/office/powerpoint/2010/main" val="669923077"/>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childTnLst>
                          </p:cTn>
                        </p:par>
                        <p:par>
                          <p:cTn id="8" fill="hold">
                            <p:stCondLst>
                              <p:cond delay="300"/>
                            </p:stCondLst>
                            <p:childTnLst>
                              <p:par>
                                <p:cTn id="9" presetID="10"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par>
                                <p:cTn id="12" presetID="10" presetClass="entr" presetSubtype="0" fill="hold" nodeType="withEffect">
                                  <p:stCondLst>
                                    <p:cond delay="0"/>
                                  </p:stCondLst>
                                  <p:childTnLst>
                                    <p:set>
                                      <p:cBhvr>
                                        <p:cTn id="13" dur="1" fill="hold">
                                          <p:stCondLst>
                                            <p:cond delay="0"/>
                                          </p:stCondLst>
                                        </p:cTn>
                                        <p:tgtEl>
                                          <p:spTgt spid="60"/>
                                        </p:tgtEl>
                                        <p:attrNameLst>
                                          <p:attrName>style.visibility</p:attrName>
                                        </p:attrNameLst>
                                      </p:cBhvr>
                                      <p:to>
                                        <p:strVal val="visible"/>
                                      </p:to>
                                    </p:set>
                                    <p:animEffect transition="in" filter="fade">
                                      <p:cBhvr>
                                        <p:cTn id="14" dur="500"/>
                                        <p:tgtEl>
                                          <p:spTgt spid="60"/>
                                        </p:tgtEl>
                                      </p:cBhvr>
                                    </p:animEffect>
                                  </p:childTnLst>
                                </p:cTn>
                              </p:par>
                              <p:par>
                                <p:cTn id="15" presetID="10"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par>
                                <p:cTn id="18" presetID="10" presetClass="entr" presetSubtype="0" fill="hold"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childTnLst>
                                </p:cTn>
                              </p:par>
                              <p:par>
                                <p:cTn id="21" presetID="10" presetClass="entr" presetSubtype="0"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childTnLst>
                          </p:cTn>
                        </p:par>
                        <p:par>
                          <p:cTn id="24" fill="hold">
                            <p:stCondLst>
                              <p:cond delay="800"/>
                            </p:stCondLst>
                            <p:childTnLst>
                              <p:par>
                                <p:cTn id="25" presetID="10"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fade">
                                      <p:cBhvr>
                                        <p:cTn id="42" dur="500"/>
                                        <p:tgtEl>
                                          <p:spTgt spid="5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500"/>
                                        <p:tgtEl>
                                          <p:spTgt spid="5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fade">
                                      <p:cBhvr>
                                        <p:cTn id="48" dur="500"/>
                                        <p:tgtEl>
                                          <p:spTgt spid="5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500"/>
                                        <p:tgtEl>
                                          <p:spTgt spid="5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1" grpId="0"/>
      <p:bldP spid="48" grpId="0"/>
      <p:bldP spid="49" grpId="0"/>
      <p:bldP spid="50" grpId="0"/>
      <p:bldP spid="51" grpId="0"/>
      <p:bldP spid="52" grpId="0"/>
      <p:bldP spid="53" grpId="0"/>
      <p:bldP spid="54" grpId="0"/>
      <p:bldP spid="55" grpId="0"/>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0" y="851902"/>
            <a:ext cx="9144000" cy="3906377"/>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31640" y="979654"/>
            <a:ext cx="6480720" cy="3752337"/>
          </a:xfrm>
          <a:prstGeom prst="rect">
            <a:avLst/>
          </a:prstGeom>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2" name="TextBox 51"/>
          <p:cNvSpPr txBox="1"/>
          <p:nvPr/>
        </p:nvSpPr>
        <p:spPr>
          <a:xfrm>
            <a:off x="179513" y="3150717"/>
            <a:ext cx="2304257"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We’re all over the globe</a:t>
            </a:r>
            <a:endParaRPr lang="tr-TR" dirty="0">
              <a:solidFill>
                <a:schemeClr val="bg1"/>
              </a:solidFill>
              <a:latin typeface="Bebas Neue" pitchFamily="34" charset="0"/>
            </a:endParaRPr>
          </a:p>
        </p:txBody>
      </p:sp>
      <p:sp>
        <p:nvSpPr>
          <p:cNvPr id="53" name="TextBox 52"/>
          <p:cNvSpPr txBox="1"/>
          <p:nvPr/>
        </p:nvSpPr>
        <p:spPr>
          <a:xfrm>
            <a:off x="280096" y="3448040"/>
            <a:ext cx="2016224" cy="707886"/>
          </a:xfrm>
          <a:prstGeom prst="rect">
            <a:avLst/>
          </a:prstGeom>
          <a:noFill/>
        </p:spPr>
        <p:txBody>
          <a:bodyPr wrap="square" lIns="91438" tIns="45719" rIns="91438" bIns="45719" rtlCol="0">
            <a:spAutoFit/>
          </a:bodyPr>
          <a:lstStyle/>
          <a:p>
            <a:r>
              <a:rPr lang="tr-TR" sz="1000" dirty="0">
                <a:solidFill>
                  <a:schemeClr val="bg1"/>
                </a:solidFill>
                <a:latin typeface="Open Sans" pitchFamily="34" charset="0"/>
                <a:ea typeface="Open Sans" pitchFamily="34" charset="0"/>
                <a:cs typeface="Open Sans" pitchFamily="34" charset="0"/>
              </a:rPr>
              <a:t>Lorem ipsum dolor sit amet, consectetur adipisicing elit, sed do eiusmod tempor incididunt ut labore et</a:t>
            </a:r>
          </a:p>
        </p:txBody>
      </p:sp>
      <p:sp>
        <p:nvSpPr>
          <p:cNvPr id="57" name="TextBox 56"/>
          <p:cNvSpPr txBox="1"/>
          <p:nvPr/>
        </p:nvSpPr>
        <p:spPr>
          <a:xfrm>
            <a:off x="1331510" y="45543"/>
            <a:ext cx="3747808" cy="769441"/>
          </a:xfrm>
          <a:prstGeom prst="rect">
            <a:avLst/>
          </a:prstGeom>
          <a:noFill/>
        </p:spPr>
        <p:txBody>
          <a:bodyPr wrap="square" lIns="91438" tIns="45719" rIns="91438" bIns="45719" rtlCol="0">
            <a:spAutoFit/>
          </a:bodyPr>
          <a:lstStyle/>
          <a:p>
            <a:pPr algn="ctr"/>
            <a:r>
              <a:rPr lang="tr-TR" sz="4400" dirty="0">
                <a:solidFill>
                  <a:srgbClr val="2681A7"/>
                </a:solidFill>
                <a:latin typeface="Bebas Neue" pitchFamily="34" charset="0"/>
              </a:rPr>
              <a:t>Our locatıons</a:t>
            </a:r>
          </a:p>
        </p:txBody>
      </p:sp>
      <p:pic>
        <p:nvPicPr>
          <p:cNvPr id="6" name="Picture 5"/>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51521" y="2283719"/>
            <a:ext cx="671845" cy="981927"/>
          </a:xfrm>
          <a:prstGeom prst="rect">
            <a:avLst/>
          </a:prstGeom>
        </p:spPr>
      </p:pic>
      <p:sp>
        <p:nvSpPr>
          <p:cNvPr id="10" name="Oval 9"/>
          <p:cNvSpPr/>
          <p:nvPr/>
        </p:nvSpPr>
        <p:spPr>
          <a:xfrm>
            <a:off x="4788025" y="3651871"/>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60" name="Oval 59"/>
          <p:cNvSpPr/>
          <p:nvPr/>
        </p:nvSpPr>
        <p:spPr>
          <a:xfrm>
            <a:off x="4880817" y="3651871"/>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61" name="Oval 60"/>
          <p:cNvSpPr/>
          <p:nvPr/>
        </p:nvSpPr>
        <p:spPr>
          <a:xfrm>
            <a:off x="4788025" y="3737734"/>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62" name="Oval 61"/>
          <p:cNvSpPr/>
          <p:nvPr/>
        </p:nvSpPr>
        <p:spPr>
          <a:xfrm>
            <a:off x="4880817" y="3737734"/>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64" name="Oval 63"/>
          <p:cNvSpPr/>
          <p:nvPr/>
        </p:nvSpPr>
        <p:spPr>
          <a:xfrm>
            <a:off x="4788406" y="3562884"/>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65" name="Oval 64"/>
          <p:cNvSpPr/>
          <p:nvPr/>
        </p:nvSpPr>
        <p:spPr>
          <a:xfrm>
            <a:off x="4881198" y="3562884"/>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66" name="Oval 65"/>
          <p:cNvSpPr/>
          <p:nvPr/>
        </p:nvSpPr>
        <p:spPr>
          <a:xfrm>
            <a:off x="6804249" y="3939903"/>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67" name="Oval 66"/>
          <p:cNvSpPr/>
          <p:nvPr/>
        </p:nvSpPr>
        <p:spPr>
          <a:xfrm>
            <a:off x="6897040" y="3939903"/>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68" name="Oval 67"/>
          <p:cNvSpPr/>
          <p:nvPr/>
        </p:nvSpPr>
        <p:spPr>
          <a:xfrm>
            <a:off x="6804249" y="3848644"/>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69" name="Oval 68"/>
          <p:cNvSpPr/>
          <p:nvPr/>
        </p:nvSpPr>
        <p:spPr>
          <a:xfrm>
            <a:off x="6897040" y="3848644"/>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70" name="Oval 69"/>
          <p:cNvSpPr/>
          <p:nvPr/>
        </p:nvSpPr>
        <p:spPr>
          <a:xfrm>
            <a:off x="6423424" y="1851670"/>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71" name="Oval 70"/>
          <p:cNvSpPr/>
          <p:nvPr/>
        </p:nvSpPr>
        <p:spPr>
          <a:xfrm>
            <a:off x="6516217" y="1851670"/>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72" name="Oval 71"/>
          <p:cNvSpPr/>
          <p:nvPr/>
        </p:nvSpPr>
        <p:spPr>
          <a:xfrm>
            <a:off x="6423424" y="1760413"/>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73" name="Oval 72"/>
          <p:cNvSpPr/>
          <p:nvPr/>
        </p:nvSpPr>
        <p:spPr>
          <a:xfrm>
            <a:off x="6516217" y="1760413"/>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74" name="Oval 73"/>
          <p:cNvSpPr/>
          <p:nvPr/>
        </p:nvSpPr>
        <p:spPr>
          <a:xfrm>
            <a:off x="6234046" y="1847473"/>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75" name="Oval 74"/>
          <p:cNvSpPr/>
          <p:nvPr/>
        </p:nvSpPr>
        <p:spPr>
          <a:xfrm>
            <a:off x="6326839" y="1847473"/>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76" name="Oval 75"/>
          <p:cNvSpPr/>
          <p:nvPr/>
        </p:nvSpPr>
        <p:spPr>
          <a:xfrm>
            <a:off x="6234046" y="1756215"/>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77" name="Oval 76"/>
          <p:cNvSpPr/>
          <p:nvPr/>
        </p:nvSpPr>
        <p:spPr>
          <a:xfrm>
            <a:off x="6326839" y="1756215"/>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78" name="Oval 77"/>
          <p:cNvSpPr/>
          <p:nvPr/>
        </p:nvSpPr>
        <p:spPr>
          <a:xfrm>
            <a:off x="2246961" y="2355727"/>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79" name="Oval 78"/>
          <p:cNvSpPr/>
          <p:nvPr/>
        </p:nvSpPr>
        <p:spPr>
          <a:xfrm>
            <a:off x="2339752" y="2355727"/>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80" name="Oval 79"/>
          <p:cNvSpPr/>
          <p:nvPr/>
        </p:nvSpPr>
        <p:spPr>
          <a:xfrm>
            <a:off x="2246961" y="2264469"/>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81" name="Oval 80"/>
          <p:cNvSpPr/>
          <p:nvPr/>
        </p:nvSpPr>
        <p:spPr>
          <a:xfrm>
            <a:off x="2339752" y="2264469"/>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82" name="Oval 81"/>
          <p:cNvSpPr/>
          <p:nvPr/>
        </p:nvSpPr>
        <p:spPr>
          <a:xfrm>
            <a:off x="2246961" y="2170677"/>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83" name="Oval 82"/>
          <p:cNvSpPr/>
          <p:nvPr/>
        </p:nvSpPr>
        <p:spPr>
          <a:xfrm>
            <a:off x="2339752" y="2170677"/>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84" name="Oval 83"/>
          <p:cNvSpPr/>
          <p:nvPr/>
        </p:nvSpPr>
        <p:spPr>
          <a:xfrm>
            <a:off x="2246961" y="2079418"/>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85" name="Oval 84"/>
          <p:cNvSpPr/>
          <p:nvPr/>
        </p:nvSpPr>
        <p:spPr>
          <a:xfrm>
            <a:off x="2339752" y="2079418"/>
            <a:ext cx="72008" cy="72008"/>
          </a:xfrm>
          <a:prstGeom prst="ellips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4" name="TextBox 43"/>
          <p:cNvSpPr txBox="1"/>
          <p:nvPr/>
        </p:nvSpPr>
        <p:spPr>
          <a:xfrm>
            <a:off x="3707904" y="184041"/>
            <a:ext cx="4752528" cy="492443"/>
          </a:xfrm>
          <a:prstGeom prst="rect">
            <a:avLst/>
          </a:prstGeom>
          <a:noFill/>
        </p:spPr>
        <p:txBody>
          <a:bodyPr wrap="square" lIns="91438" tIns="45719" rIns="91438" bIns="45719" rtlCol="0">
            <a:spAutoFit/>
          </a:bodyPr>
          <a:lstStyle/>
          <a:p>
            <a:pPr algn="ctr"/>
            <a:r>
              <a:rPr lang="tr-TR" sz="2600" dirty="0">
                <a:solidFill>
                  <a:srgbClr val="2681A7"/>
                </a:solidFill>
                <a:latin typeface="Bebas Neue" pitchFamily="34" charset="0"/>
              </a:rPr>
              <a:t>Where we are on the map</a:t>
            </a:r>
          </a:p>
        </p:txBody>
      </p:sp>
    </p:spTree>
    <p:extLst>
      <p:ext uri="{BB962C8B-B14F-4D97-AF65-F5344CB8AC3E}">
        <p14:creationId xmlns:p14="http://schemas.microsoft.com/office/powerpoint/2010/main" val="213768750"/>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300"/>
                                        <p:tgtEl>
                                          <p:spTgt spid="44"/>
                                        </p:tgtEl>
                                      </p:cBhvr>
                                    </p:animEffect>
                                  </p:childTnLst>
                                </p:cTn>
                              </p:par>
                            </p:childTnLst>
                          </p:cTn>
                        </p:par>
                        <p:par>
                          <p:cTn id="11" fill="hold">
                            <p:stCondLst>
                              <p:cond delay="300"/>
                            </p:stCondLst>
                            <p:childTnLst>
                              <p:par>
                                <p:cTn id="12" presetID="10" presetClass="entr" presetSubtype="0"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fade">
                                      <p:cBhvr>
                                        <p:cTn id="14" dur="500"/>
                                        <p:tgtEl>
                                          <p:spTgt spid="5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500"/>
                                        <p:tgtEl>
                                          <p:spTgt spid="53"/>
                                        </p:tgtEl>
                                      </p:cBhvr>
                                    </p:animEffect>
                                  </p:childTnLst>
                                </p:cTn>
                              </p:par>
                            </p:childTnLst>
                          </p:cTn>
                        </p:par>
                        <p:par>
                          <p:cTn id="18" fill="hold">
                            <p:stCondLst>
                              <p:cond delay="8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4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0"/>
                                        </p:tgtEl>
                                        <p:attrNameLst>
                                          <p:attrName>style.visibility</p:attrName>
                                        </p:attrNameLst>
                                      </p:cBhvr>
                                      <p:to>
                                        <p:strVal val="visible"/>
                                      </p:to>
                                    </p:set>
                                    <p:animEffect transition="in" filter="fade">
                                      <p:cBhvr>
                                        <p:cTn id="24" dur="400"/>
                                        <p:tgtEl>
                                          <p:spTgt spid="6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400"/>
                                        <p:tgtEl>
                                          <p:spTgt spid="6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400"/>
                                        <p:tgtEl>
                                          <p:spTgt spid="6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400"/>
                                        <p:tgtEl>
                                          <p:spTgt spid="6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fade">
                                      <p:cBhvr>
                                        <p:cTn id="36" dur="400"/>
                                        <p:tgtEl>
                                          <p:spTgt spid="65"/>
                                        </p:tgtEl>
                                      </p:cBhvr>
                                    </p:animEffect>
                                  </p:childTnLst>
                                </p:cTn>
                              </p:par>
                            </p:childTnLst>
                          </p:cTn>
                        </p:par>
                        <p:par>
                          <p:cTn id="37" fill="hold">
                            <p:stCondLst>
                              <p:cond delay="1200"/>
                            </p:stCondLst>
                            <p:childTnLst>
                              <p:par>
                                <p:cTn id="38" presetID="10" presetClass="entr" presetSubtype="0"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fade">
                                      <p:cBhvr>
                                        <p:cTn id="40" dur="400"/>
                                        <p:tgtEl>
                                          <p:spTgt spid="6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fade">
                                      <p:cBhvr>
                                        <p:cTn id="43" dur="400"/>
                                        <p:tgtEl>
                                          <p:spTgt spid="6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fade">
                                      <p:cBhvr>
                                        <p:cTn id="46" dur="400"/>
                                        <p:tgtEl>
                                          <p:spTgt spid="6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400"/>
                                        <p:tgtEl>
                                          <p:spTgt spid="69"/>
                                        </p:tgtEl>
                                      </p:cBhvr>
                                    </p:animEffect>
                                  </p:childTnLst>
                                </p:cTn>
                              </p:par>
                            </p:childTnLst>
                          </p:cTn>
                        </p:par>
                        <p:par>
                          <p:cTn id="50" fill="hold">
                            <p:stCondLst>
                              <p:cond delay="1600"/>
                            </p:stCondLst>
                            <p:childTnLst>
                              <p:par>
                                <p:cTn id="51" presetID="10" presetClass="entr" presetSubtype="0" fill="hold" grpId="0" nodeType="afterEffect">
                                  <p:stCondLst>
                                    <p:cond delay="0"/>
                                  </p:stCondLst>
                                  <p:childTnLst>
                                    <p:set>
                                      <p:cBhvr>
                                        <p:cTn id="52" dur="1" fill="hold">
                                          <p:stCondLst>
                                            <p:cond delay="0"/>
                                          </p:stCondLst>
                                        </p:cTn>
                                        <p:tgtEl>
                                          <p:spTgt spid="70"/>
                                        </p:tgtEl>
                                        <p:attrNameLst>
                                          <p:attrName>style.visibility</p:attrName>
                                        </p:attrNameLst>
                                      </p:cBhvr>
                                      <p:to>
                                        <p:strVal val="visible"/>
                                      </p:to>
                                    </p:set>
                                    <p:animEffect transition="in" filter="fade">
                                      <p:cBhvr>
                                        <p:cTn id="53" dur="400"/>
                                        <p:tgtEl>
                                          <p:spTgt spid="7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fade">
                                      <p:cBhvr>
                                        <p:cTn id="56" dur="400"/>
                                        <p:tgtEl>
                                          <p:spTgt spid="7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fade">
                                      <p:cBhvr>
                                        <p:cTn id="59" dur="400"/>
                                        <p:tgtEl>
                                          <p:spTgt spid="7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fade">
                                      <p:cBhvr>
                                        <p:cTn id="62" dur="400"/>
                                        <p:tgtEl>
                                          <p:spTgt spid="7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74"/>
                                        </p:tgtEl>
                                        <p:attrNameLst>
                                          <p:attrName>style.visibility</p:attrName>
                                        </p:attrNameLst>
                                      </p:cBhvr>
                                      <p:to>
                                        <p:strVal val="visible"/>
                                      </p:to>
                                    </p:set>
                                    <p:animEffect transition="in" filter="fade">
                                      <p:cBhvr>
                                        <p:cTn id="65" dur="400"/>
                                        <p:tgtEl>
                                          <p:spTgt spid="7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75"/>
                                        </p:tgtEl>
                                        <p:attrNameLst>
                                          <p:attrName>style.visibility</p:attrName>
                                        </p:attrNameLst>
                                      </p:cBhvr>
                                      <p:to>
                                        <p:strVal val="visible"/>
                                      </p:to>
                                    </p:set>
                                    <p:animEffect transition="in" filter="fade">
                                      <p:cBhvr>
                                        <p:cTn id="68" dur="400"/>
                                        <p:tgtEl>
                                          <p:spTgt spid="7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76"/>
                                        </p:tgtEl>
                                        <p:attrNameLst>
                                          <p:attrName>style.visibility</p:attrName>
                                        </p:attrNameLst>
                                      </p:cBhvr>
                                      <p:to>
                                        <p:strVal val="visible"/>
                                      </p:to>
                                    </p:set>
                                    <p:animEffect transition="in" filter="fade">
                                      <p:cBhvr>
                                        <p:cTn id="71" dur="400"/>
                                        <p:tgtEl>
                                          <p:spTgt spid="7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7"/>
                                        </p:tgtEl>
                                        <p:attrNameLst>
                                          <p:attrName>style.visibility</p:attrName>
                                        </p:attrNameLst>
                                      </p:cBhvr>
                                      <p:to>
                                        <p:strVal val="visible"/>
                                      </p:to>
                                    </p:set>
                                    <p:animEffect transition="in" filter="fade">
                                      <p:cBhvr>
                                        <p:cTn id="74" dur="400"/>
                                        <p:tgtEl>
                                          <p:spTgt spid="77"/>
                                        </p:tgtEl>
                                      </p:cBhvr>
                                    </p:animEffect>
                                  </p:childTnLst>
                                </p:cTn>
                              </p:par>
                            </p:childTnLst>
                          </p:cTn>
                        </p:par>
                        <p:par>
                          <p:cTn id="75" fill="hold">
                            <p:stCondLst>
                              <p:cond delay="2000"/>
                            </p:stCondLst>
                            <p:childTnLst>
                              <p:par>
                                <p:cTn id="76" presetID="10" presetClass="entr" presetSubtype="0" fill="hold" grpId="0" nodeType="afterEffect">
                                  <p:stCondLst>
                                    <p:cond delay="0"/>
                                  </p:stCondLst>
                                  <p:childTnLst>
                                    <p:set>
                                      <p:cBhvr>
                                        <p:cTn id="77" dur="1" fill="hold">
                                          <p:stCondLst>
                                            <p:cond delay="0"/>
                                          </p:stCondLst>
                                        </p:cTn>
                                        <p:tgtEl>
                                          <p:spTgt spid="79"/>
                                        </p:tgtEl>
                                        <p:attrNameLst>
                                          <p:attrName>style.visibility</p:attrName>
                                        </p:attrNameLst>
                                      </p:cBhvr>
                                      <p:to>
                                        <p:strVal val="visible"/>
                                      </p:to>
                                    </p:set>
                                    <p:animEffect transition="in" filter="fade">
                                      <p:cBhvr>
                                        <p:cTn id="78" dur="400"/>
                                        <p:tgtEl>
                                          <p:spTgt spid="79"/>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78"/>
                                        </p:tgtEl>
                                        <p:attrNameLst>
                                          <p:attrName>style.visibility</p:attrName>
                                        </p:attrNameLst>
                                      </p:cBhvr>
                                      <p:to>
                                        <p:strVal val="visible"/>
                                      </p:to>
                                    </p:set>
                                    <p:animEffect transition="in" filter="fade">
                                      <p:cBhvr>
                                        <p:cTn id="81" dur="400"/>
                                        <p:tgtEl>
                                          <p:spTgt spid="78"/>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animEffect transition="in" filter="fade">
                                      <p:cBhvr>
                                        <p:cTn id="84" dur="400"/>
                                        <p:tgtEl>
                                          <p:spTgt spid="8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81"/>
                                        </p:tgtEl>
                                        <p:attrNameLst>
                                          <p:attrName>style.visibility</p:attrName>
                                        </p:attrNameLst>
                                      </p:cBhvr>
                                      <p:to>
                                        <p:strVal val="visible"/>
                                      </p:to>
                                    </p:set>
                                    <p:animEffect transition="in" filter="fade">
                                      <p:cBhvr>
                                        <p:cTn id="87" dur="400"/>
                                        <p:tgtEl>
                                          <p:spTgt spid="8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83"/>
                                        </p:tgtEl>
                                        <p:attrNameLst>
                                          <p:attrName>style.visibility</p:attrName>
                                        </p:attrNameLst>
                                      </p:cBhvr>
                                      <p:to>
                                        <p:strVal val="visible"/>
                                      </p:to>
                                    </p:set>
                                    <p:animEffect transition="in" filter="fade">
                                      <p:cBhvr>
                                        <p:cTn id="90" dur="400"/>
                                        <p:tgtEl>
                                          <p:spTgt spid="83"/>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82"/>
                                        </p:tgtEl>
                                        <p:attrNameLst>
                                          <p:attrName>style.visibility</p:attrName>
                                        </p:attrNameLst>
                                      </p:cBhvr>
                                      <p:to>
                                        <p:strVal val="visible"/>
                                      </p:to>
                                    </p:set>
                                    <p:animEffect transition="in" filter="fade">
                                      <p:cBhvr>
                                        <p:cTn id="93" dur="400"/>
                                        <p:tgtEl>
                                          <p:spTgt spid="82"/>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84"/>
                                        </p:tgtEl>
                                        <p:attrNameLst>
                                          <p:attrName>style.visibility</p:attrName>
                                        </p:attrNameLst>
                                      </p:cBhvr>
                                      <p:to>
                                        <p:strVal val="visible"/>
                                      </p:to>
                                    </p:set>
                                    <p:animEffect transition="in" filter="fade">
                                      <p:cBhvr>
                                        <p:cTn id="96" dur="400"/>
                                        <p:tgtEl>
                                          <p:spTgt spid="8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85"/>
                                        </p:tgtEl>
                                        <p:attrNameLst>
                                          <p:attrName>style.visibility</p:attrName>
                                        </p:attrNameLst>
                                      </p:cBhvr>
                                      <p:to>
                                        <p:strVal val="visible"/>
                                      </p:to>
                                    </p:set>
                                    <p:animEffect transition="in" filter="fade">
                                      <p:cBhvr>
                                        <p:cTn id="99" dur="4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7" grpId="0"/>
      <p:bldP spid="10" grpId="0" animBg="1"/>
      <p:bldP spid="60" grpId="0" animBg="1"/>
      <p:bldP spid="61" grpId="0" animBg="1"/>
      <p:bldP spid="62"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0" y="1912338"/>
            <a:ext cx="9144000" cy="1663735"/>
          </a:xfrm>
          <a:prstGeom prst="rect">
            <a:avLst/>
          </a:prstGeom>
          <a:solidFill>
            <a:srgbClr val="2782A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graphicFrame>
        <p:nvGraphicFramePr>
          <p:cNvPr id="4" name="Diagram 3"/>
          <p:cNvGraphicFramePr/>
          <p:nvPr>
            <p:extLst>
              <p:ext uri="{D42A27DB-BD31-4B8C-83A1-F6EECF244321}">
                <p14:modId xmlns:p14="http://schemas.microsoft.com/office/powerpoint/2010/main" val="2019721590"/>
              </p:ext>
            </p:extLst>
          </p:nvPr>
        </p:nvGraphicFramePr>
        <p:xfrm>
          <a:off x="-324544" y="1203598"/>
          <a:ext cx="4320480" cy="2880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6" name="Rectangle 55"/>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1027" name="Picture 3"/>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5" name="TextBox 34"/>
          <p:cNvSpPr txBox="1"/>
          <p:nvPr/>
        </p:nvSpPr>
        <p:spPr>
          <a:xfrm>
            <a:off x="3381772" y="1999585"/>
            <a:ext cx="1584176"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DEVELOPMENT</a:t>
            </a:r>
            <a:endParaRPr lang="tr-TR" dirty="0">
              <a:solidFill>
                <a:srgbClr val="2782A7"/>
              </a:solidFill>
              <a:latin typeface="Bebas Neue" pitchFamily="34" charset="0"/>
            </a:endParaRPr>
          </a:p>
        </p:txBody>
      </p:sp>
      <p:sp>
        <p:nvSpPr>
          <p:cNvPr id="41" name="TextBox 40"/>
          <p:cNvSpPr txBox="1"/>
          <p:nvPr/>
        </p:nvSpPr>
        <p:spPr>
          <a:xfrm>
            <a:off x="3275857" y="2280067"/>
            <a:ext cx="1730333" cy="1169551"/>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2696400" y="45543"/>
            <a:ext cx="3747808" cy="769441"/>
          </a:xfrm>
          <a:prstGeom prst="rect">
            <a:avLst/>
          </a:prstGeom>
          <a:noFill/>
        </p:spPr>
        <p:txBody>
          <a:bodyPr wrap="square" lIns="91438" tIns="45719" rIns="91438" bIns="45719" rtlCol="0">
            <a:spAutoFit/>
          </a:bodyPr>
          <a:lstStyle/>
          <a:p>
            <a:pPr algn="ctr"/>
            <a:r>
              <a:rPr lang="tr-TR" sz="4400" dirty="0">
                <a:solidFill>
                  <a:schemeClr val="bg1"/>
                </a:solidFill>
                <a:latin typeface="Bebas Neue" pitchFamily="34" charset="0"/>
              </a:rPr>
              <a:t>DIVISIONS</a:t>
            </a:r>
          </a:p>
        </p:txBody>
      </p:sp>
      <p:sp>
        <p:nvSpPr>
          <p:cNvPr id="40" name="TextBox 39"/>
          <p:cNvSpPr txBox="1"/>
          <p:nvPr/>
        </p:nvSpPr>
        <p:spPr>
          <a:xfrm>
            <a:off x="5181973" y="2009458"/>
            <a:ext cx="1584176"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RESEARCH</a:t>
            </a:r>
            <a:endParaRPr lang="tr-TR" dirty="0">
              <a:solidFill>
                <a:srgbClr val="2782A7"/>
              </a:solidFill>
              <a:latin typeface="Bebas Neue" pitchFamily="34" charset="0"/>
            </a:endParaRPr>
          </a:p>
        </p:txBody>
      </p:sp>
      <p:sp>
        <p:nvSpPr>
          <p:cNvPr id="42" name="TextBox 41"/>
          <p:cNvSpPr txBox="1"/>
          <p:nvPr/>
        </p:nvSpPr>
        <p:spPr>
          <a:xfrm>
            <a:off x="5076057" y="2289938"/>
            <a:ext cx="1730333" cy="1169551"/>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
        <p:nvSpPr>
          <p:cNvPr id="58" name="TextBox 57"/>
          <p:cNvSpPr txBox="1"/>
          <p:nvPr/>
        </p:nvSpPr>
        <p:spPr>
          <a:xfrm>
            <a:off x="7052040" y="2009458"/>
            <a:ext cx="1584176"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MARKETING</a:t>
            </a:r>
            <a:endParaRPr lang="tr-TR" dirty="0">
              <a:solidFill>
                <a:srgbClr val="2782A7"/>
              </a:solidFill>
              <a:latin typeface="Bebas Neue" pitchFamily="34" charset="0"/>
            </a:endParaRPr>
          </a:p>
        </p:txBody>
      </p:sp>
      <p:sp>
        <p:nvSpPr>
          <p:cNvPr id="59" name="TextBox 58"/>
          <p:cNvSpPr txBox="1"/>
          <p:nvPr/>
        </p:nvSpPr>
        <p:spPr>
          <a:xfrm>
            <a:off x="6946124" y="2289938"/>
            <a:ext cx="1730333" cy="1169551"/>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Tree>
    <p:extLst>
      <p:ext uri="{BB962C8B-B14F-4D97-AF65-F5344CB8AC3E}">
        <p14:creationId xmlns:p14="http://schemas.microsoft.com/office/powerpoint/2010/main" val="1753083290"/>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500"/>
                                        <p:tgtEl>
                                          <p:spTgt spid="4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fade">
                                      <p:cBhvr>
                                        <p:cTn id="26" dur="500"/>
                                        <p:tgtEl>
                                          <p:spTgt spid="5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5" grpId="0"/>
      <p:bldP spid="41" grpId="0"/>
      <p:bldP spid="57" grpId="0"/>
      <p:bldP spid="40" grpId="0"/>
      <p:bldP spid="42" grpId="0"/>
      <p:bldP spid="58" grpId="0"/>
      <p:bldP spid="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1508" y="843559"/>
            <a:ext cx="9144000" cy="2016224"/>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2555776" y="45543"/>
            <a:ext cx="4035840" cy="769441"/>
          </a:xfrm>
          <a:prstGeom prst="rect">
            <a:avLst/>
          </a:prstGeom>
          <a:noFill/>
        </p:spPr>
        <p:txBody>
          <a:bodyPr wrap="square" lIns="91438" tIns="45719" rIns="91438" bIns="45719" rtlCol="0">
            <a:spAutoFit/>
          </a:bodyPr>
          <a:lstStyle/>
          <a:p>
            <a:pPr algn="ctr"/>
            <a:r>
              <a:rPr lang="tr-TR" sz="4400" dirty="0">
                <a:solidFill>
                  <a:srgbClr val="2681A7"/>
                </a:solidFill>
                <a:latin typeface="Bebas Neue" pitchFamily="34" charset="0"/>
              </a:rPr>
              <a:t>percentages</a:t>
            </a:r>
          </a:p>
        </p:txBody>
      </p:sp>
      <p:sp>
        <p:nvSpPr>
          <p:cNvPr id="62" name="TextBox 61"/>
          <p:cNvSpPr txBox="1"/>
          <p:nvPr/>
        </p:nvSpPr>
        <p:spPr>
          <a:xfrm>
            <a:off x="1242380" y="3507855"/>
            <a:ext cx="1379760" cy="461665"/>
          </a:xfrm>
          <a:prstGeom prst="rect">
            <a:avLst/>
          </a:prstGeom>
          <a:noFill/>
        </p:spPr>
        <p:txBody>
          <a:bodyPr wrap="square" lIns="91438" tIns="45719" rIns="91438" bIns="45719" rtlCol="0">
            <a:spAutoFit/>
          </a:bodyPr>
          <a:lstStyle/>
          <a:p>
            <a:pPr algn="ctr"/>
            <a:r>
              <a:rPr lang="tr-TR" sz="2400" dirty="0">
                <a:solidFill>
                  <a:srgbClr val="2681A7"/>
                </a:solidFill>
                <a:latin typeface="Bebas Neue" pitchFamily="34" charset="0"/>
              </a:rPr>
              <a:t>workforce</a:t>
            </a:r>
          </a:p>
        </p:txBody>
      </p:sp>
      <p:sp>
        <p:nvSpPr>
          <p:cNvPr id="63" name="TextBox 62"/>
          <p:cNvSpPr txBox="1"/>
          <p:nvPr/>
        </p:nvSpPr>
        <p:spPr>
          <a:xfrm>
            <a:off x="1242380" y="4043848"/>
            <a:ext cx="6657696" cy="400110"/>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pic>
        <p:nvPicPr>
          <p:cNvPr id="3" name="Picture 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874426" y="1059583"/>
            <a:ext cx="1487038" cy="1578236"/>
          </a:xfrm>
          <a:prstGeom prst="rect">
            <a:avLst/>
          </a:prstGeom>
        </p:spPr>
      </p:pic>
      <p:pic>
        <p:nvPicPr>
          <p:cNvPr id="4" name="Picture 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5616" y="1059583"/>
            <a:ext cx="1487038" cy="1578236"/>
          </a:xfrm>
          <a:prstGeom prst="rect">
            <a:avLst/>
          </a:prstGeom>
        </p:spPr>
      </p:pic>
      <p:pic>
        <p:nvPicPr>
          <p:cNvPr id="5" name="Picture 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669139" y="1059583"/>
            <a:ext cx="1487038" cy="1578236"/>
          </a:xfrm>
          <a:prstGeom prst="rect">
            <a:avLst/>
          </a:prstGeom>
        </p:spPr>
      </p:pic>
      <p:pic>
        <p:nvPicPr>
          <p:cNvPr id="6" name="Picture 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397331" y="1059583"/>
            <a:ext cx="1487038" cy="1578236"/>
          </a:xfrm>
          <a:prstGeom prst="rect">
            <a:avLst/>
          </a:prstGeom>
        </p:spPr>
      </p:pic>
      <p:sp>
        <p:nvSpPr>
          <p:cNvPr id="29" name="Rectangle 28"/>
          <p:cNvSpPr/>
          <p:nvPr/>
        </p:nvSpPr>
        <p:spPr>
          <a:xfrm>
            <a:off x="1696" y="2859783"/>
            <a:ext cx="9142304" cy="576064"/>
          </a:xfrm>
          <a:prstGeom prst="rect">
            <a:avLst/>
          </a:prstGeom>
          <a:solidFill>
            <a:srgbClr val="2782A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dirty="0"/>
          </a:p>
        </p:txBody>
      </p:sp>
      <p:sp>
        <p:nvSpPr>
          <p:cNvPr id="30" name="TextBox 29"/>
          <p:cNvSpPr txBox="1"/>
          <p:nvPr/>
        </p:nvSpPr>
        <p:spPr>
          <a:xfrm>
            <a:off x="1501908" y="2915776"/>
            <a:ext cx="860704" cy="461665"/>
          </a:xfrm>
          <a:prstGeom prst="rect">
            <a:avLst/>
          </a:prstGeom>
          <a:noFill/>
        </p:spPr>
        <p:txBody>
          <a:bodyPr wrap="square" lIns="91438" tIns="45719" rIns="91438" bIns="45719" rtlCol="0">
            <a:spAutoFit/>
          </a:bodyPr>
          <a:lstStyle/>
          <a:p>
            <a:pPr algn="ctr"/>
            <a:r>
              <a:rPr lang="tr-TR" sz="2400" dirty="0">
                <a:solidFill>
                  <a:srgbClr val="2681A7"/>
                </a:solidFill>
                <a:latin typeface="Bebas Neue" pitchFamily="34" charset="0"/>
              </a:rPr>
              <a:t>%50</a:t>
            </a:r>
          </a:p>
        </p:txBody>
      </p:sp>
      <p:sp>
        <p:nvSpPr>
          <p:cNvPr id="31" name="TextBox 30"/>
          <p:cNvSpPr txBox="1"/>
          <p:nvPr/>
        </p:nvSpPr>
        <p:spPr>
          <a:xfrm>
            <a:off x="3275856" y="2916551"/>
            <a:ext cx="860704" cy="461665"/>
          </a:xfrm>
          <a:prstGeom prst="rect">
            <a:avLst/>
          </a:prstGeom>
          <a:noFill/>
        </p:spPr>
        <p:txBody>
          <a:bodyPr wrap="square" lIns="91438" tIns="45719" rIns="91438" bIns="45719" rtlCol="0">
            <a:spAutoFit/>
          </a:bodyPr>
          <a:lstStyle/>
          <a:p>
            <a:pPr algn="ctr"/>
            <a:r>
              <a:rPr lang="tr-TR" sz="2400" dirty="0">
                <a:solidFill>
                  <a:srgbClr val="2681A7"/>
                </a:solidFill>
                <a:latin typeface="Bebas Neue" pitchFamily="34" charset="0"/>
              </a:rPr>
              <a:t>%75</a:t>
            </a:r>
          </a:p>
        </p:txBody>
      </p:sp>
      <p:sp>
        <p:nvSpPr>
          <p:cNvPr id="32" name="TextBox 31"/>
          <p:cNvSpPr txBox="1"/>
          <p:nvPr/>
        </p:nvSpPr>
        <p:spPr>
          <a:xfrm>
            <a:off x="5076057" y="2916982"/>
            <a:ext cx="860704" cy="461665"/>
          </a:xfrm>
          <a:prstGeom prst="rect">
            <a:avLst/>
          </a:prstGeom>
          <a:noFill/>
        </p:spPr>
        <p:txBody>
          <a:bodyPr wrap="square" lIns="91438" tIns="45719" rIns="91438" bIns="45719" rtlCol="0">
            <a:spAutoFit/>
          </a:bodyPr>
          <a:lstStyle/>
          <a:p>
            <a:pPr algn="ctr"/>
            <a:r>
              <a:rPr lang="tr-TR" sz="2400" dirty="0">
                <a:solidFill>
                  <a:srgbClr val="2681A7"/>
                </a:solidFill>
                <a:latin typeface="Bebas Neue" pitchFamily="34" charset="0"/>
              </a:rPr>
              <a:t>%60</a:t>
            </a:r>
          </a:p>
        </p:txBody>
      </p:sp>
      <p:sp>
        <p:nvSpPr>
          <p:cNvPr id="33" name="TextBox 32"/>
          <p:cNvSpPr txBox="1"/>
          <p:nvPr/>
        </p:nvSpPr>
        <p:spPr>
          <a:xfrm>
            <a:off x="6804249" y="2916982"/>
            <a:ext cx="860704" cy="461665"/>
          </a:xfrm>
          <a:prstGeom prst="rect">
            <a:avLst/>
          </a:prstGeom>
          <a:noFill/>
        </p:spPr>
        <p:txBody>
          <a:bodyPr wrap="square" lIns="91438" tIns="45719" rIns="91438" bIns="45719" rtlCol="0">
            <a:spAutoFit/>
          </a:bodyPr>
          <a:lstStyle/>
          <a:p>
            <a:pPr algn="ctr"/>
            <a:r>
              <a:rPr lang="tr-TR" sz="2400" dirty="0">
                <a:solidFill>
                  <a:srgbClr val="2681A7"/>
                </a:solidFill>
                <a:latin typeface="Bebas Neue" pitchFamily="34" charset="0"/>
              </a:rPr>
              <a:t>%25</a:t>
            </a:r>
          </a:p>
        </p:txBody>
      </p:sp>
      <p:sp>
        <p:nvSpPr>
          <p:cNvPr id="34" name="TextBox 33"/>
          <p:cNvSpPr txBox="1"/>
          <p:nvPr/>
        </p:nvSpPr>
        <p:spPr>
          <a:xfrm>
            <a:off x="3016328" y="3507854"/>
            <a:ext cx="1379760" cy="461665"/>
          </a:xfrm>
          <a:prstGeom prst="rect">
            <a:avLst/>
          </a:prstGeom>
          <a:noFill/>
        </p:spPr>
        <p:txBody>
          <a:bodyPr wrap="square" lIns="91438" tIns="45719" rIns="91438" bIns="45719" rtlCol="0">
            <a:spAutoFit/>
          </a:bodyPr>
          <a:lstStyle/>
          <a:p>
            <a:pPr algn="ctr"/>
            <a:r>
              <a:rPr lang="tr-TR" sz="2400" dirty="0">
                <a:solidFill>
                  <a:srgbClr val="2681A7"/>
                </a:solidFill>
                <a:latin typeface="Bebas Neue" pitchFamily="34" charset="0"/>
              </a:rPr>
              <a:t>effıcıency</a:t>
            </a:r>
          </a:p>
        </p:txBody>
      </p:sp>
      <p:sp>
        <p:nvSpPr>
          <p:cNvPr id="35" name="TextBox 34"/>
          <p:cNvSpPr txBox="1"/>
          <p:nvPr/>
        </p:nvSpPr>
        <p:spPr>
          <a:xfrm>
            <a:off x="4848424" y="3507853"/>
            <a:ext cx="1379760" cy="461665"/>
          </a:xfrm>
          <a:prstGeom prst="rect">
            <a:avLst/>
          </a:prstGeom>
          <a:noFill/>
        </p:spPr>
        <p:txBody>
          <a:bodyPr wrap="square" lIns="91438" tIns="45719" rIns="91438" bIns="45719" rtlCol="0">
            <a:spAutoFit/>
          </a:bodyPr>
          <a:lstStyle/>
          <a:p>
            <a:pPr algn="ctr"/>
            <a:r>
              <a:rPr lang="tr-TR" sz="2400" dirty="0">
                <a:solidFill>
                  <a:srgbClr val="2681A7"/>
                </a:solidFill>
                <a:latin typeface="Bebas Neue" pitchFamily="34" charset="0"/>
              </a:rPr>
              <a:t>profıt</a:t>
            </a:r>
          </a:p>
        </p:txBody>
      </p:sp>
      <p:sp>
        <p:nvSpPr>
          <p:cNvPr id="36" name="TextBox 35"/>
          <p:cNvSpPr txBox="1"/>
          <p:nvPr/>
        </p:nvSpPr>
        <p:spPr>
          <a:xfrm>
            <a:off x="6588224" y="3515475"/>
            <a:ext cx="1379760" cy="461665"/>
          </a:xfrm>
          <a:prstGeom prst="rect">
            <a:avLst/>
          </a:prstGeom>
          <a:noFill/>
        </p:spPr>
        <p:txBody>
          <a:bodyPr wrap="square" lIns="91438" tIns="45719" rIns="91438" bIns="45719" rtlCol="0">
            <a:spAutoFit/>
          </a:bodyPr>
          <a:lstStyle/>
          <a:p>
            <a:pPr algn="ctr"/>
            <a:r>
              <a:rPr lang="tr-TR" sz="2400" dirty="0">
                <a:solidFill>
                  <a:srgbClr val="2681A7"/>
                </a:solidFill>
                <a:latin typeface="Bebas Neue" pitchFamily="34" charset="0"/>
              </a:rPr>
              <a:t>loss</a:t>
            </a:r>
          </a:p>
        </p:txBody>
      </p:sp>
    </p:spTree>
    <p:extLst>
      <p:ext uri="{BB962C8B-B14F-4D97-AF65-F5344CB8AC3E}">
        <p14:creationId xmlns:p14="http://schemas.microsoft.com/office/powerpoint/2010/main" val="430742389"/>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childTnLst>
                          </p:cTn>
                        </p:par>
                        <p:par>
                          <p:cTn id="8" fill="hold">
                            <p:stCondLst>
                              <p:cond delay="3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800"/>
                            </p:stCondLst>
                            <p:childTnLst>
                              <p:par>
                                <p:cTn id="22" presetID="10" presetClass="entr" presetSubtype="0"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childTnLst>
                          </p:cTn>
                        </p:par>
                        <p:par>
                          <p:cTn id="34" fill="hold">
                            <p:stCondLst>
                              <p:cond delay="1300"/>
                            </p:stCondLst>
                            <p:childTnLst>
                              <p:par>
                                <p:cTn id="35" presetID="10" presetClass="entr" presetSubtype="0" fill="hold" grpId="0" nodeType="after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fade">
                                      <p:cBhvr>
                                        <p:cTn id="37" dur="500"/>
                                        <p:tgtEl>
                                          <p:spTgt spid="6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fade">
                                      <p:cBhvr>
                                        <p:cTn id="4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2" grpId="0"/>
      <p:bldP spid="63" grpId="0"/>
      <p:bldP spid="30" grpId="0"/>
      <p:bldP spid="31" grpId="0"/>
      <p:bldP spid="32" grpId="0"/>
      <p:bldP spid="33" grpId="0"/>
      <p:bldP spid="34" grpId="0"/>
      <p:bldP spid="35"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60"/>
          <p:cNvSpPr/>
          <p:nvPr/>
        </p:nvSpPr>
        <p:spPr>
          <a:xfrm>
            <a:off x="-6794" y="3530684"/>
            <a:ext cx="9152302" cy="108009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dirty="0"/>
          </a:p>
        </p:txBody>
      </p:sp>
      <p:sp>
        <p:nvSpPr>
          <p:cNvPr id="37" name="Rectangle 36"/>
          <p:cNvSpPr/>
          <p:nvPr/>
        </p:nvSpPr>
        <p:spPr>
          <a:xfrm>
            <a:off x="1508" y="2355726"/>
            <a:ext cx="9144000" cy="108009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dirty="0"/>
          </a:p>
        </p:txBody>
      </p:sp>
      <p:sp>
        <p:nvSpPr>
          <p:cNvPr id="56" name="Rectangle 55"/>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2555776" y="45543"/>
            <a:ext cx="4035840" cy="769441"/>
          </a:xfrm>
          <a:prstGeom prst="rect">
            <a:avLst/>
          </a:prstGeom>
          <a:noFill/>
        </p:spPr>
        <p:txBody>
          <a:bodyPr wrap="square" lIns="91438" tIns="45719" rIns="91438" bIns="45719" rtlCol="0">
            <a:spAutoFit/>
          </a:bodyPr>
          <a:lstStyle/>
          <a:p>
            <a:pPr algn="ctr"/>
            <a:r>
              <a:rPr lang="tr-TR" sz="4400" dirty="0">
                <a:solidFill>
                  <a:schemeClr val="bg1"/>
                </a:solidFill>
                <a:latin typeface="Bebas Neue" pitchFamily="34" charset="0"/>
              </a:rPr>
              <a:t>GENDER DISTRIBUTION</a:t>
            </a:r>
          </a:p>
        </p:txBody>
      </p:sp>
      <p:sp>
        <p:nvSpPr>
          <p:cNvPr id="58" name="TextBox 57"/>
          <p:cNvSpPr txBox="1"/>
          <p:nvPr/>
        </p:nvSpPr>
        <p:spPr>
          <a:xfrm>
            <a:off x="5785441" y="2729305"/>
            <a:ext cx="2963024"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OF THE FEMALE POPULATION LIKEs US</a:t>
            </a:r>
            <a:endParaRPr lang="tr-TR" dirty="0">
              <a:solidFill>
                <a:schemeClr val="bg1"/>
              </a:solidFill>
              <a:latin typeface="Bebas Neue" pitchFamily="34" charset="0"/>
            </a:endParaRPr>
          </a:p>
        </p:txBody>
      </p:sp>
      <p:pic>
        <p:nvPicPr>
          <p:cNvPr id="3" name="Picture 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8714" y="2451334"/>
            <a:ext cx="399927" cy="863297"/>
          </a:xfrm>
          <a:prstGeom prst="rect">
            <a:avLst/>
          </a:prstGeom>
        </p:spPr>
      </p:pic>
      <p:pic>
        <p:nvPicPr>
          <p:cNvPr id="5" name="Picture 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flipH="1">
            <a:off x="539553" y="3581812"/>
            <a:ext cx="399088" cy="936104"/>
          </a:xfrm>
          <a:prstGeom prst="rect">
            <a:avLst/>
          </a:prstGeom>
        </p:spPr>
      </p:pic>
      <p:pic>
        <p:nvPicPr>
          <p:cNvPr id="24" name="Picture 2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flipH="1">
            <a:off x="971601" y="3581812"/>
            <a:ext cx="399088" cy="936104"/>
          </a:xfrm>
          <a:prstGeom prst="rect">
            <a:avLst/>
          </a:prstGeom>
        </p:spPr>
      </p:pic>
      <p:pic>
        <p:nvPicPr>
          <p:cNvPr id="26" name="Picture 25"/>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flipH="1">
            <a:off x="1404798" y="3581812"/>
            <a:ext cx="399088" cy="936104"/>
          </a:xfrm>
          <a:prstGeom prst="rect">
            <a:avLst/>
          </a:prstGeom>
        </p:spPr>
      </p:pic>
      <p:pic>
        <p:nvPicPr>
          <p:cNvPr id="29" name="Picture 28"/>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flipH="1">
            <a:off x="1835696" y="3581812"/>
            <a:ext cx="399088" cy="936104"/>
          </a:xfrm>
          <a:prstGeom prst="rect">
            <a:avLst/>
          </a:prstGeom>
        </p:spPr>
      </p:pic>
      <p:pic>
        <p:nvPicPr>
          <p:cNvPr id="30" name="Picture 29"/>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flipH="1">
            <a:off x="2267745" y="3581812"/>
            <a:ext cx="399088" cy="936104"/>
          </a:xfrm>
          <a:prstGeom prst="rect">
            <a:avLst/>
          </a:prstGeom>
        </p:spPr>
      </p:pic>
      <p:pic>
        <p:nvPicPr>
          <p:cNvPr id="31" name="Picture 30"/>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flipH="1">
            <a:off x="2699793" y="3581812"/>
            <a:ext cx="399088" cy="936104"/>
          </a:xfrm>
          <a:prstGeom prst="rect">
            <a:avLst/>
          </a:prstGeom>
        </p:spPr>
      </p:pic>
      <p:pic>
        <p:nvPicPr>
          <p:cNvPr id="32" name="Picture 31"/>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flipH="1">
            <a:off x="3131841" y="3581812"/>
            <a:ext cx="399088" cy="936104"/>
          </a:xfrm>
          <a:prstGeom prst="rect">
            <a:avLst/>
          </a:prstGeom>
        </p:spPr>
      </p:pic>
      <p:pic>
        <p:nvPicPr>
          <p:cNvPr id="33" name="Picture 32"/>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flipH="1">
            <a:off x="3563889" y="3581812"/>
            <a:ext cx="399088" cy="936104"/>
          </a:xfrm>
          <a:prstGeom prst="rect">
            <a:avLst/>
          </a:prstGeom>
        </p:spPr>
      </p:pic>
      <p:pic>
        <p:nvPicPr>
          <p:cNvPr id="43" name="Picture 4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71600" y="2451334"/>
            <a:ext cx="399927" cy="863297"/>
          </a:xfrm>
          <a:prstGeom prst="rect">
            <a:avLst/>
          </a:prstGeom>
        </p:spPr>
      </p:pic>
      <p:pic>
        <p:nvPicPr>
          <p:cNvPr id="44" name="Picture 4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03648" y="2451334"/>
            <a:ext cx="399927" cy="863297"/>
          </a:xfrm>
          <a:prstGeom prst="rect">
            <a:avLst/>
          </a:prstGeom>
        </p:spPr>
      </p:pic>
      <p:pic>
        <p:nvPicPr>
          <p:cNvPr id="45" name="Picture 4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851739" y="2451334"/>
            <a:ext cx="399927" cy="863297"/>
          </a:xfrm>
          <a:prstGeom prst="rect">
            <a:avLst/>
          </a:prstGeom>
        </p:spPr>
      </p:pic>
      <p:pic>
        <p:nvPicPr>
          <p:cNvPr id="46" name="Picture 4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284625" y="2451334"/>
            <a:ext cx="399927" cy="863297"/>
          </a:xfrm>
          <a:prstGeom prst="rect">
            <a:avLst/>
          </a:prstGeom>
        </p:spPr>
      </p:pic>
      <p:pic>
        <p:nvPicPr>
          <p:cNvPr id="47" name="Picture 4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16673" y="2451334"/>
            <a:ext cx="399927" cy="863297"/>
          </a:xfrm>
          <a:prstGeom prst="rect">
            <a:avLst/>
          </a:prstGeom>
        </p:spPr>
      </p:pic>
      <p:pic>
        <p:nvPicPr>
          <p:cNvPr id="48" name="Picture 4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65749" y="2451334"/>
            <a:ext cx="399927" cy="863297"/>
          </a:xfrm>
          <a:prstGeom prst="rect">
            <a:avLst/>
          </a:prstGeom>
        </p:spPr>
      </p:pic>
      <p:pic>
        <p:nvPicPr>
          <p:cNvPr id="49" name="Picture 4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598636" y="2451334"/>
            <a:ext cx="399927" cy="863297"/>
          </a:xfrm>
          <a:prstGeom prst="rect">
            <a:avLst/>
          </a:prstGeom>
          <a:noFill/>
        </p:spPr>
      </p:pic>
      <p:pic>
        <p:nvPicPr>
          <p:cNvPr id="50" name="Picture 4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30684" y="2451334"/>
            <a:ext cx="399927" cy="863297"/>
          </a:xfrm>
          <a:prstGeom prst="rect">
            <a:avLst/>
          </a:prstGeom>
          <a:noFill/>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460107" y="2451333"/>
            <a:ext cx="399926" cy="863297"/>
          </a:xfrm>
          <a:prstGeom prst="rect">
            <a:avLst/>
          </a:prstGeom>
        </p:spPr>
      </p:pic>
      <p:pic>
        <p:nvPicPr>
          <p:cNvPr id="7" name="Picture 6"/>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417121" y="3581812"/>
            <a:ext cx="405585" cy="951344"/>
          </a:xfrm>
          <a:prstGeom prst="rect">
            <a:avLst/>
          </a:prstGeom>
        </p:spPr>
      </p:pic>
      <p:pic>
        <p:nvPicPr>
          <p:cNvPr id="53" name="Picture 52"/>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988316" y="3591615"/>
            <a:ext cx="405585" cy="951344"/>
          </a:xfrm>
          <a:prstGeom prst="rect">
            <a:avLst/>
          </a:prstGeom>
        </p:spPr>
      </p:pic>
      <p:sp>
        <p:nvSpPr>
          <p:cNvPr id="54" name="TextBox 53"/>
          <p:cNvSpPr txBox="1"/>
          <p:nvPr/>
        </p:nvSpPr>
        <p:spPr>
          <a:xfrm>
            <a:off x="4644009" y="2594580"/>
            <a:ext cx="1584176" cy="661720"/>
          </a:xfrm>
          <a:prstGeom prst="rect">
            <a:avLst/>
          </a:prstGeom>
          <a:noFill/>
        </p:spPr>
        <p:txBody>
          <a:bodyPr wrap="square" lIns="91438" tIns="45719" rIns="91438" bIns="45719" rtlCol="0">
            <a:spAutoFit/>
          </a:bodyPr>
          <a:lstStyle/>
          <a:p>
            <a:pPr algn="ctr"/>
            <a:r>
              <a:rPr lang="tr-TR" sz="3700" dirty="0">
                <a:solidFill>
                  <a:schemeClr val="bg1"/>
                </a:solidFill>
                <a:latin typeface="Bebas Neue" pitchFamily="34" charset="0"/>
              </a:rPr>
              <a:t>90%</a:t>
            </a:r>
          </a:p>
        </p:txBody>
      </p:sp>
      <p:sp>
        <p:nvSpPr>
          <p:cNvPr id="55" name="TextBox 54"/>
          <p:cNvSpPr txBox="1"/>
          <p:nvPr/>
        </p:nvSpPr>
        <p:spPr>
          <a:xfrm>
            <a:off x="4631041" y="3719004"/>
            <a:ext cx="1584176" cy="661720"/>
          </a:xfrm>
          <a:prstGeom prst="rect">
            <a:avLst/>
          </a:prstGeom>
          <a:noFill/>
        </p:spPr>
        <p:txBody>
          <a:bodyPr wrap="square" lIns="91438" tIns="45719" rIns="91438" bIns="45719" rtlCol="0">
            <a:spAutoFit/>
          </a:bodyPr>
          <a:lstStyle/>
          <a:p>
            <a:pPr algn="ctr"/>
            <a:r>
              <a:rPr lang="tr-TR" sz="3700" dirty="0">
                <a:solidFill>
                  <a:schemeClr val="bg1"/>
                </a:solidFill>
                <a:latin typeface="Bebas Neue" pitchFamily="34" charset="0"/>
              </a:rPr>
              <a:t>80%</a:t>
            </a:r>
          </a:p>
        </p:txBody>
      </p:sp>
      <p:sp>
        <p:nvSpPr>
          <p:cNvPr id="60" name="TextBox 59"/>
          <p:cNvSpPr txBox="1"/>
          <p:nvPr/>
        </p:nvSpPr>
        <p:spPr>
          <a:xfrm>
            <a:off x="5708889" y="3870355"/>
            <a:ext cx="2963024"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OF THE MALE POPULATION LIKEs US</a:t>
            </a:r>
            <a:endParaRPr lang="tr-TR" dirty="0">
              <a:solidFill>
                <a:schemeClr val="bg1"/>
              </a:solidFill>
              <a:latin typeface="Bebas Neue" pitchFamily="34" charset="0"/>
            </a:endParaRPr>
          </a:p>
        </p:txBody>
      </p:sp>
      <p:sp>
        <p:nvSpPr>
          <p:cNvPr id="62" name="TextBox 61"/>
          <p:cNvSpPr txBox="1"/>
          <p:nvPr/>
        </p:nvSpPr>
        <p:spPr>
          <a:xfrm>
            <a:off x="1642303" y="1081649"/>
            <a:ext cx="5862787" cy="461665"/>
          </a:xfrm>
          <a:prstGeom prst="rect">
            <a:avLst/>
          </a:prstGeom>
          <a:noFill/>
        </p:spPr>
        <p:txBody>
          <a:bodyPr wrap="square" lIns="91438" tIns="45719" rIns="91438" bIns="45719" rtlCol="0">
            <a:spAutoFit/>
          </a:bodyPr>
          <a:lstStyle/>
          <a:p>
            <a:pPr algn="ctr"/>
            <a:r>
              <a:rPr lang="tr-TR" sz="2400" dirty="0">
                <a:solidFill>
                  <a:srgbClr val="2681A7"/>
                </a:solidFill>
                <a:latin typeface="Bebas Neue" pitchFamily="34" charset="0"/>
              </a:rPr>
              <a:t>OUR PRODUCtS ARE ENYOJED BY BOTH GENDERS</a:t>
            </a:r>
          </a:p>
        </p:txBody>
      </p:sp>
      <p:sp>
        <p:nvSpPr>
          <p:cNvPr id="63" name="TextBox 62"/>
          <p:cNvSpPr txBox="1"/>
          <p:nvPr/>
        </p:nvSpPr>
        <p:spPr>
          <a:xfrm>
            <a:off x="2666833" y="1513696"/>
            <a:ext cx="3770528" cy="553998"/>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Tree>
    <p:extLst>
      <p:ext uri="{BB962C8B-B14F-4D97-AF65-F5344CB8AC3E}">
        <p14:creationId xmlns:p14="http://schemas.microsoft.com/office/powerpoint/2010/main" val="2036182520"/>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fade">
                                      <p:cBhvr>
                                        <p:cTn id="11" dur="500"/>
                                        <p:tgtEl>
                                          <p:spTgt spid="6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fade">
                                      <p:cBhvr>
                                        <p:cTn id="14" dur="500"/>
                                        <p:tgtEl>
                                          <p:spTgt spid="63"/>
                                        </p:tgtEl>
                                      </p:cBhvr>
                                    </p:animEffect>
                                  </p:childTnLst>
                                </p:cTn>
                              </p:par>
                            </p:childTnLst>
                          </p:cTn>
                        </p:par>
                        <p:par>
                          <p:cTn id="15" fill="hold">
                            <p:stCondLst>
                              <p:cond delay="800"/>
                            </p:stCondLst>
                            <p:childTnLst>
                              <p:par>
                                <p:cTn id="16" presetID="10" presetClass="entr" presetSubtype="0" fill="hold" grpId="0" nodeType="after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fade">
                                      <p:cBhvr>
                                        <p:cTn id="18" dur="500"/>
                                        <p:tgtEl>
                                          <p:spTgt spid="5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par>
                                <p:cTn id="22" presetID="10"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10" presetClass="entr" presetSubtype="0" fill="hold"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10" presetClass="entr" presetSubtype="0" fill="hold"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500"/>
                                        <p:tgtEl>
                                          <p:spTgt spid="49"/>
                                        </p:tgtEl>
                                      </p:cBhvr>
                                    </p:animEffect>
                                  </p:childTnLst>
                                </p:cTn>
                              </p:par>
                              <p:par>
                                <p:cTn id="31" presetID="10"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nodeType="with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500"/>
                                        <p:tgtEl>
                                          <p:spTgt spid="47"/>
                                        </p:tgtEl>
                                      </p:cBhvr>
                                    </p:animEffect>
                                  </p:childTnLst>
                                </p:cTn>
                              </p:par>
                              <p:par>
                                <p:cTn id="37" presetID="10" presetClass="entr" presetSubtype="0" fill="hold" nodeType="with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500"/>
                                        <p:tgtEl>
                                          <p:spTgt spid="46"/>
                                        </p:tgtEl>
                                      </p:cBhvr>
                                    </p:animEffect>
                                  </p:childTnLst>
                                </p:cTn>
                              </p:par>
                              <p:par>
                                <p:cTn id="40" presetID="10" presetClass="entr" presetSubtype="0" fill="hold" nodeType="with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500"/>
                                        <p:tgtEl>
                                          <p:spTgt spid="45"/>
                                        </p:tgtEl>
                                      </p:cBhvr>
                                    </p:animEffect>
                                  </p:childTnLst>
                                </p:cTn>
                              </p:par>
                              <p:par>
                                <p:cTn id="43" presetID="10" presetClass="entr" presetSubtype="0" fill="hold" nodeType="with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fade">
                                      <p:cBhvr>
                                        <p:cTn id="45" dur="500"/>
                                        <p:tgtEl>
                                          <p:spTgt spid="44"/>
                                        </p:tgtEl>
                                      </p:cBhvr>
                                    </p:animEffect>
                                  </p:childTnLst>
                                </p:cTn>
                              </p:par>
                              <p:par>
                                <p:cTn id="46" presetID="10" presetClass="entr" presetSubtype="0" fill="hold" nodeType="with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par>
                                <p:cTn id="49" presetID="10" presetClass="entr" presetSubtype="0"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fade">
                                      <p:cBhvr>
                                        <p:cTn id="51" dur="500"/>
                                        <p:tgtEl>
                                          <p:spTgt spid="3"/>
                                        </p:tgtEl>
                                      </p:cBhvr>
                                    </p:animEffect>
                                  </p:childTnLst>
                                </p:cTn>
                              </p:par>
                            </p:childTnLst>
                          </p:cTn>
                        </p:par>
                        <p:par>
                          <p:cTn id="52" fill="hold">
                            <p:stCondLst>
                              <p:cond delay="1300"/>
                            </p:stCondLst>
                            <p:childTnLst>
                              <p:par>
                                <p:cTn id="53" presetID="10" presetClass="entr" presetSubtype="0"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fade">
                                      <p:cBhvr>
                                        <p:cTn id="55" dur="500"/>
                                        <p:tgtEl>
                                          <p:spTgt spid="5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fade">
                                      <p:cBhvr>
                                        <p:cTn id="58" dur="500"/>
                                        <p:tgtEl>
                                          <p:spTgt spid="60"/>
                                        </p:tgtEl>
                                      </p:cBhvr>
                                    </p:animEffect>
                                  </p:childTnLst>
                                </p:cTn>
                              </p:par>
                              <p:par>
                                <p:cTn id="59" presetID="10" presetClass="entr" presetSubtype="0" fill="hold" nodeType="with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500"/>
                                        <p:tgtEl>
                                          <p:spTgt spid="7"/>
                                        </p:tgtEl>
                                      </p:cBhvr>
                                    </p:animEffect>
                                  </p:childTnLst>
                                </p:cTn>
                              </p:par>
                              <p:par>
                                <p:cTn id="62" presetID="10" presetClass="entr" presetSubtype="0" fill="hold" nodeType="with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fade">
                                      <p:cBhvr>
                                        <p:cTn id="64" dur="500"/>
                                        <p:tgtEl>
                                          <p:spTgt spid="53"/>
                                        </p:tgtEl>
                                      </p:cBhvr>
                                    </p:animEffect>
                                  </p:childTnLst>
                                </p:cTn>
                              </p:par>
                              <p:par>
                                <p:cTn id="65" presetID="10" presetClass="entr" presetSubtype="0" fill="hold"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par>
                                <p:cTn id="68" presetID="10" presetClass="entr" presetSubtype="0" fill="hold"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par>
                                <p:cTn id="71" presetID="10" presetClass="entr" presetSubtype="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fade">
                                      <p:cBhvr>
                                        <p:cTn id="73" dur="500"/>
                                        <p:tgtEl>
                                          <p:spTgt spid="31"/>
                                        </p:tgtEl>
                                      </p:cBhvr>
                                    </p:animEffect>
                                  </p:childTnLst>
                                </p:cTn>
                              </p:par>
                              <p:par>
                                <p:cTn id="74" presetID="10" presetClass="entr" presetSubtype="0"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500"/>
                                        <p:tgtEl>
                                          <p:spTgt spid="30"/>
                                        </p:tgtEl>
                                      </p:cBhvr>
                                    </p:animEffect>
                                  </p:childTnLst>
                                </p:cTn>
                              </p:par>
                              <p:par>
                                <p:cTn id="77" presetID="10" presetClass="entr" presetSubtype="0"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500"/>
                                        <p:tgtEl>
                                          <p:spTgt spid="29"/>
                                        </p:tgtEl>
                                      </p:cBhvr>
                                    </p:animEffect>
                                  </p:childTnLst>
                                </p:cTn>
                              </p:par>
                              <p:par>
                                <p:cTn id="80" presetID="10" presetClass="entr" presetSubtype="0" fill="hold" nodeType="with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fade">
                                      <p:cBhvr>
                                        <p:cTn id="82" dur="500"/>
                                        <p:tgtEl>
                                          <p:spTgt spid="26"/>
                                        </p:tgtEl>
                                      </p:cBhvr>
                                    </p:animEffect>
                                  </p:childTnLst>
                                </p:cTn>
                              </p:par>
                              <p:par>
                                <p:cTn id="83" presetID="10" presetClass="entr" presetSubtype="0" fill="hold" nodeType="with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500"/>
                                        <p:tgtEl>
                                          <p:spTgt spid="24"/>
                                        </p:tgtEl>
                                      </p:cBhvr>
                                    </p:animEffect>
                                  </p:childTnLst>
                                </p:cTn>
                              </p:par>
                              <p:par>
                                <p:cTn id="86" presetID="10" presetClass="entr" presetSubtype="0" fill="hold" nodeType="with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fade">
                                      <p:cBhvr>
                                        <p:cTn id="8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4" grpId="0"/>
      <p:bldP spid="55" grpId="0"/>
      <p:bldP spid="60" grpId="0"/>
      <p:bldP spid="62" grpId="0"/>
      <p:bldP spid="6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1508" y="843558"/>
            <a:ext cx="9144000" cy="25922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2555776" y="45543"/>
            <a:ext cx="4035840" cy="769441"/>
          </a:xfrm>
          <a:prstGeom prst="rect">
            <a:avLst/>
          </a:prstGeom>
          <a:noFill/>
        </p:spPr>
        <p:txBody>
          <a:bodyPr wrap="square" lIns="91438" tIns="45719" rIns="91438" bIns="45719" rtlCol="0">
            <a:spAutoFit/>
          </a:bodyPr>
          <a:lstStyle/>
          <a:p>
            <a:pPr algn="ctr"/>
            <a:r>
              <a:rPr lang="tr-TR" sz="4400" dirty="0">
                <a:solidFill>
                  <a:srgbClr val="2681A7"/>
                </a:solidFill>
                <a:latin typeface="Bebas Neue" pitchFamily="34" charset="0"/>
              </a:rPr>
              <a:t>Market shares</a:t>
            </a:r>
          </a:p>
        </p:txBody>
      </p:sp>
      <p:sp>
        <p:nvSpPr>
          <p:cNvPr id="62" name="TextBox 61"/>
          <p:cNvSpPr txBox="1"/>
          <p:nvPr/>
        </p:nvSpPr>
        <p:spPr>
          <a:xfrm>
            <a:off x="1642303" y="3595103"/>
            <a:ext cx="5862787" cy="461665"/>
          </a:xfrm>
          <a:prstGeom prst="rect">
            <a:avLst/>
          </a:prstGeom>
          <a:noFill/>
        </p:spPr>
        <p:txBody>
          <a:bodyPr wrap="square" lIns="91438" tIns="45719" rIns="91438" bIns="45719" rtlCol="0">
            <a:spAutoFit/>
          </a:bodyPr>
          <a:lstStyle/>
          <a:p>
            <a:pPr algn="ctr"/>
            <a:r>
              <a:rPr lang="tr-TR" sz="2400" dirty="0">
                <a:solidFill>
                  <a:srgbClr val="2681A7"/>
                </a:solidFill>
                <a:latin typeface="Bebas Neue" pitchFamily="34" charset="0"/>
              </a:rPr>
              <a:t>We are experts at resource allocatıon</a:t>
            </a:r>
          </a:p>
        </p:txBody>
      </p:sp>
      <p:sp>
        <p:nvSpPr>
          <p:cNvPr id="63" name="TextBox 62"/>
          <p:cNvSpPr txBox="1"/>
          <p:nvPr/>
        </p:nvSpPr>
        <p:spPr>
          <a:xfrm>
            <a:off x="2666833" y="4011910"/>
            <a:ext cx="3770528" cy="553998"/>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pic>
        <p:nvPicPr>
          <p:cNvPr id="2" name="Picture 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11760" y="963346"/>
            <a:ext cx="3816424" cy="2377632"/>
          </a:xfrm>
          <a:prstGeom prst="rect">
            <a:avLst/>
          </a:prstGeom>
        </p:spPr>
      </p:pic>
      <p:sp>
        <p:nvSpPr>
          <p:cNvPr id="42" name="TextBox 41"/>
          <p:cNvSpPr txBox="1"/>
          <p:nvPr/>
        </p:nvSpPr>
        <p:spPr>
          <a:xfrm>
            <a:off x="4594861" y="2367942"/>
            <a:ext cx="707713" cy="461665"/>
          </a:xfrm>
          <a:prstGeom prst="rect">
            <a:avLst/>
          </a:prstGeom>
          <a:noFill/>
        </p:spPr>
        <p:txBody>
          <a:bodyPr wrap="square" lIns="91438" tIns="45719" rIns="91438" bIns="45719" rtlCol="0">
            <a:spAutoFit/>
          </a:bodyPr>
          <a:lstStyle/>
          <a:p>
            <a:pPr algn="ctr"/>
            <a:r>
              <a:rPr lang="tr-TR" sz="2400" dirty="0">
                <a:solidFill>
                  <a:srgbClr val="2681A7"/>
                </a:solidFill>
                <a:latin typeface="Bebas Neue" pitchFamily="34" charset="0"/>
              </a:rPr>
              <a:t>20%</a:t>
            </a:r>
          </a:p>
        </p:txBody>
      </p:sp>
      <p:sp>
        <p:nvSpPr>
          <p:cNvPr id="52" name="TextBox 51"/>
          <p:cNvSpPr txBox="1"/>
          <p:nvPr/>
        </p:nvSpPr>
        <p:spPr>
          <a:xfrm>
            <a:off x="4306828" y="1450505"/>
            <a:ext cx="936104" cy="553998"/>
          </a:xfrm>
          <a:prstGeom prst="rect">
            <a:avLst/>
          </a:prstGeom>
          <a:noFill/>
        </p:spPr>
        <p:txBody>
          <a:bodyPr wrap="square" lIns="91438" tIns="45719" rIns="91438" bIns="45719" rtlCol="0">
            <a:spAutoFit/>
          </a:bodyPr>
          <a:lstStyle/>
          <a:p>
            <a:pPr algn="ctr"/>
            <a:r>
              <a:rPr lang="tr-TR" sz="3000" dirty="0">
                <a:solidFill>
                  <a:srgbClr val="2681A7"/>
                </a:solidFill>
                <a:latin typeface="Bebas Neue" pitchFamily="34" charset="0"/>
              </a:rPr>
              <a:t>30%</a:t>
            </a:r>
          </a:p>
        </p:txBody>
      </p:sp>
      <p:sp>
        <p:nvSpPr>
          <p:cNvPr id="59" name="TextBox 58"/>
          <p:cNvSpPr txBox="1"/>
          <p:nvPr/>
        </p:nvSpPr>
        <p:spPr>
          <a:xfrm>
            <a:off x="3462637" y="2083239"/>
            <a:ext cx="988208" cy="615553"/>
          </a:xfrm>
          <a:prstGeom prst="rect">
            <a:avLst/>
          </a:prstGeom>
          <a:noFill/>
        </p:spPr>
        <p:txBody>
          <a:bodyPr wrap="square" lIns="91438" tIns="45719" rIns="91438" bIns="45719" rtlCol="0">
            <a:spAutoFit/>
          </a:bodyPr>
          <a:lstStyle/>
          <a:p>
            <a:pPr algn="ctr"/>
            <a:r>
              <a:rPr lang="tr-TR" sz="3400" dirty="0">
                <a:solidFill>
                  <a:srgbClr val="2681A7"/>
                </a:solidFill>
                <a:latin typeface="Bebas Neue" pitchFamily="34" charset="0"/>
              </a:rPr>
              <a:t>50%</a:t>
            </a:r>
          </a:p>
        </p:txBody>
      </p:sp>
      <p:sp>
        <p:nvSpPr>
          <p:cNvPr id="64" name="TextBox 63"/>
          <p:cNvSpPr txBox="1"/>
          <p:nvPr/>
        </p:nvSpPr>
        <p:spPr>
          <a:xfrm>
            <a:off x="194752" y="1403014"/>
            <a:ext cx="2931393"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Our top percentage</a:t>
            </a:r>
            <a:endParaRPr lang="tr-TR" dirty="0">
              <a:solidFill>
                <a:schemeClr val="bg1"/>
              </a:solidFill>
              <a:latin typeface="Bebas Neue" pitchFamily="34" charset="0"/>
            </a:endParaRPr>
          </a:p>
        </p:txBody>
      </p:sp>
      <p:sp>
        <p:nvSpPr>
          <p:cNvPr id="65" name="TextBox 64"/>
          <p:cNvSpPr txBox="1"/>
          <p:nvPr/>
        </p:nvSpPr>
        <p:spPr>
          <a:xfrm>
            <a:off x="577652" y="1677478"/>
            <a:ext cx="2153540" cy="784830"/>
          </a:xfrm>
          <a:prstGeom prst="rect">
            <a:avLst/>
          </a:prstGeom>
          <a:noFill/>
        </p:spPr>
        <p:txBody>
          <a:bodyPr wrap="square" lIns="91438" tIns="45719" rIns="91438" bIns="45719" rtlCol="0">
            <a:spAutoFit/>
          </a:bodyPr>
          <a:lstStyle/>
          <a:p>
            <a:pPr algn="ctr"/>
            <a:r>
              <a:rPr lang="tr-TR" sz="900" dirty="0">
                <a:solidFill>
                  <a:schemeClr val="bg1"/>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
        <p:nvSpPr>
          <p:cNvPr id="66" name="TextBox 65"/>
          <p:cNvSpPr txBox="1"/>
          <p:nvPr/>
        </p:nvSpPr>
        <p:spPr>
          <a:xfrm>
            <a:off x="5818997" y="915567"/>
            <a:ext cx="2931393"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Our secondary demographıc</a:t>
            </a:r>
            <a:endParaRPr lang="tr-TR" dirty="0">
              <a:solidFill>
                <a:schemeClr val="bg1"/>
              </a:solidFill>
              <a:latin typeface="Bebas Neue" pitchFamily="34" charset="0"/>
            </a:endParaRPr>
          </a:p>
        </p:txBody>
      </p:sp>
      <p:sp>
        <p:nvSpPr>
          <p:cNvPr id="67" name="TextBox 66"/>
          <p:cNvSpPr txBox="1"/>
          <p:nvPr/>
        </p:nvSpPr>
        <p:spPr>
          <a:xfrm>
            <a:off x="6201897" y="1190030"/>
            <a:ext cx="2153540" cy="784830"/>
          </a:xfrm>
          <a:prstGeom prst="rect">
            <a:avLst/>
          </a:prstGeom>
          <a:noFill/>
        </p:spPr>
        <p:txBody>
          <a:bodyPr wrap="square" lIns="91438" tIns="45719" rIns="91438" bIns="45719" rtlCol="0">
            <a:spAutoFit/>
          </a:bodyPr>
          <a:lstStyle/>
          <a:p>
            <a:pPr algn="ctr"/>
            <a:r>
              <a:rPr lang="tr-TR" sz="900" dirty="0">
                <a:solidFill>
                  <a:schemeClr val="bg1"/>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
        <p:nvSpPr>
          <p:cNvPr id="68" name="TextBox 67"/>
          <p:cNvSpPr txBox="1"/>
          <p:nvPr/>
        </p:nvSpPr>
        <p:spPr>
          <a:xfrm>
            <a:off x="5673056" y="2977510"/>
            <a:ext cx="2931393"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The neglıgıble segment</a:t>
            </a:r>
            <a:endParaRPr lang="tr-TR" dirty="0">
              <a:solidFill>
                <a:schemeClr val="bg1"/>
              </a:solidFill>
              <a:latin typeface="Bebas Neue" pitchFamily="34" charset="0"/>
            </a:endParaRPr>
          </a:p>
        </p:txBody>
      </p:sp>
    </p:spTree>
    <p:extLst>
      <p:ext uri="{BB962C8B-B14F-4D97-AF65-F5344CB8AC3E}">
        <p14:creationId xmlns:p14="http://schemas.microsoft.com/office/powerpoint/2010/main" val="785171787"/>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fade">
                                      <p:cBhvr>
                                        <p:cTn id="11" dur="500"/>
                                        <p:tgtEl>
                                          <p:spTgt spid="6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fade">
                                      <p:cBhvr>
                                        <p:cTn id="14" dur="500"/>
                                        <p:tgtEl>
                                          <p:spTgt spid="63"/>
                                        </p:tgtEl>
                                      </p:cBhvr>
                                    </p:animEffect>
                                  </p:childTnLst>
                                </p:cTn>
                              </p:par>
                            </p:childTnLst>
                          </p:cTn>
                        </p:par>
                        <p:par>
                          <p:cTn id="15" fill="hold">
                            <p:stCondLst>
                              <p:cond delay="800"/>
                            </p:stCondLst>
                            <p:childTnLst>
                              <p:par>
                                <p:cTn id="16" presetID="10"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1300"/>
                            </p:stCondLst>
                            <p:childTnLst>
                              <p:par>
                                <p:cTn id="20" presetID="10" presetClass="entr" presetSubtype="0"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500"/>
                                        <p:tgtEl>
                                          <p:spTgt spid="5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500"/>
                                        <p:tgtEl>
                                          <p:spTgt spid="59"/>
                                        </p:tgtEl>
                                      </p:cBhvr>
                                    </p:animEffect>
                                  </p:childTnLst>
                                </p:cTn>
                              </p:par>
                            </p:childTnLst>
                          </p:cTn>
                        </p:par>
                        <p:par>
                          <p:cTn id="29" fill="hold">
                            <p:stCondLst>
                              <p:cond delay="1800"/>
                            </p:stCondLst>
                            <p:childTnLst>
                              <p:par>
                                <p:cTn id="30" presetID="10" presetClass="entr" presetSubtype="0" fill="hold" grpId="0" nodeType="after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500"/>
                                        <p:tgtEl>
                                          <p:spTgt spid="6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fade">
                                      <p:cBhvr>
                                        <p:cTn id="35" dur="500"/>
                                        <p:tgtEl>
                                          <p:spTgt spid="6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6"/>
                                        </p:tgtEl>
                                        <p:attrNameLst>
                                          <p:attrName>style.visibility</p:attrName>
                                        </p:attrNameLst>
                                      </p:cBhvr>
                                      <p:to>
                                        <p:strVal val="visible"/>
                                      </p:to>
                                    </p:set>
                                    <p:animEffect transition="in" filter="fade">
                                      <p:cBhvr>
                                        <p:cTn id="38" dur="500"/>
                                        <p:tgtEl>
                                          <p:spTgt spid="6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7"/>
                                        </p:tgtEl>
                                        <p:attrNameLst>
                                          <p:attrName>style.visibility</p:attrName>
                                        </p:attrNameLst>
                                      </p:cBhvr>
                                      <p:to>
                                        <p:strVal val="visible"/>
                                      </p:to>
                                    </p:set>
                                    <p:animEffect transition="in" filter="fade">
                                      <p:cBhvr>
                                        <p:cTn id="41" dur="500"/>
                                        <p:tgtEl>
                                          <p:spTgt spid="6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8"/>
                                        </p:tgtEl>
                                        <p:attrNameLst>
                                          <p:attrName>style.visibility</p:attrName>
                                        </p:attrNameLst>
                                      </p:cBhvr>
                                      <p:to>
                                        <p:strVal val="visible"/>
                                      </p:to>
                                    </p:set>
                                    <p:animEffect transition="in" filter="fade">
                                      <p:cBhvr>
                                        <p:cTn id="44"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2" grpId="0"/>
      <p:bldP spid="63" grpId="0"/>
      <p:bldP spid="42" grpId="0"/>
      <p:bldP spid="52" grpId="0"/>
      <p:bldP spid="59" grpId="0"/>
      <p:bldP spid="64" grpId="0"/>
      <p:bldP spid="65" grpId="0"/>
      <p:bldP spid="66" grpId="0"/>
      <p:bldP spid="67" grpId="0"/>
      <p:bldP spid="6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Oval 51"/>
          <p:cNvSpPr/>
          <p:nvPr/>
        </p:nvSpPr>
        <p:spPr>
          <a:xfrm>
            <a:off x="1121555" y="1962985"/>
            <a:ext cx="1959417" cy="1959417"/>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6" name="Rectangle 55"/>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2696400" y="45543"/>
            <a:ext cx="3747808" cy="769441"/>
          </a:xfrm>
          <a:prstGeom prst="rect">
            <a:avLst/>
          </a:prstGeom>
          <a:noFill/>
        </p:spPr>
        <p:txBody>
          <a:bodyPr wrap="square" lIns="91438" tIns="45719" rIns="91438" bIns="45719" rtlCol="0">
            <a:spAutoFit/>
          </a:bodyPr>
          <a:lstStyle/>
          <a:p>
            <a:pPr algn="ctr"/>
            <a:r>
              <a:rPr lang="tr-TR" sz="4400" dirty="0">
                <a:solidFill>
                  <a:schemeClr val="bg1"/>
                </a:solidFill>
                <a:latin typeface="Bebas Neue" pitchFamily="34" charset="0"/>
              </a:rPr>
              <a:t>SOME INFORMATION</a:t>
            </a:r>
          </a:p>
        </p:txBody>
      </p:sp>
      <p:sp>
        <p:nvSpPr>
          <p:cNvPr id="67" name="TextBox 66"/>
          <p:cNvSpPr txBox="1"/>
          <p:nvPr/>
        </p:nvSpPr>
        <p:spPr>
          <a:xfrm>
            <a:off x="1236097" y="2411779"/>
            <a:ext cx="1730333" cy="923327"/>
          </a:xfrm>
          <a:prstGeom prst="rect">
            <a:avLst/>
          </a:prstGeom>
          <a:noFill/>
        </p:spPr>
        <p:txBody>
          <a:bodyPr wrap="square" lIns="91438" tIns="45719" rIns="91438" bIns="45719" rtlCol="0">
            <a:spAutoFit/>
          </a:bodyPr>
          <a:lstStyle/>
          <a:p>
            <a:pPr algn="ctr"/>
            <a:r>
              <a:rPr lang="tr-TR" sz="900" dirty="0">
                <a:solidFill>
                  <a:schemeClr val="bg1"/>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
        <p:nvSpPr>
          <p:cNvPr id="68" name="TextBox 67"/>
          <p:cNvSpPr txBox="1"/>
          <p:nvPr/>
        </p:nvSpPr>
        <p:spPr>
          <a:xfrm>
            <a:off x="213696" y="1491631"/>
            <a:ext cx="3775132" cy="461665"/>
          </a:xfrm>
          <a:prstGeom prst="rect">
            <a:avLst/>
          </a:prstGeom>
          <a:noFill/>
        </p:spPr>
        <p:txBody>
          <a:bodyPr wrap="square" lIns="91438" tIns="45719" rIns="91438" bIns="45719" rtlCol="0">
            <a:spAutoFit/>
          </a:bodyPr>
          <a:lstStyle/>
          <a:p>
            <a:pPr algn="ctr"/>
            <a:r>
              <a:rPr lang="tr-TR" sz="2400" dirty="0">
                <a:solidFill>
                  <a:srgbClr val="2782A7"/>
                </a:solidFill>
                <a:latin typeface="Bebas Neue" pitchFamily="34" charset="0"/>
              </a:rPr>
              <a:t>TEXT BOX</a:t>
            </a:r>
          </a:p>
        </p:txBody>
      </p:sp>
      <p:sp>
        <p:nvSpPr>
          <p:cNvPr id="53" name="Oval 52"/>
          <p:cNvSpPr/>
          <p:nvPr/>
        </p:nvSpPr>
        <p:spPr>
          <a:xfrm>
            <a:off x="3621275" y="1962985"/>
            <a:ext cx="1959417" cy="1959417"/>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62" name="TextBox 61"/>
          <p:cNvSpPr txBox="1"/>
          <p:nvPr/>
        </p:nvSpPr>
        <p:spPr>
          <a:xfrm>
            <a:off x="3735817" y="2411779"/>
            <a:ext cx="1730333" cy="923327"/>
          </a:xfrm>
          <a:prstGeom prst="rect">
            <a:avLst/>
          </a:prstGeom>
          <a:noFill/>
        </p:spPr>
        <p:txBody>
          <a:bodyPr wrap="square" lIns="91438" tIns="45719" rIns="91438" bIns="45719" rtlCol="0">
            <a:spAutoFit/>
          </a:bodyPr>
          <a:lstStyle/>
          <a:p>
            <a:pPr algn="ctr"/>
            <a:r>
              <a:rPr lang="tr-TR" sz="900" dirty="0">
                <a:solidFill>
                  <a:schemeClr val="bg1"/>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
        <p:nvSpPr>
          <p:cNvPr id="69" name="TextBox 68"/>
          <p:cNvSpPr txBox="1"/>
          <p:nvPr/>
        </p:nvSpPr>
        <p:spPr>
          <a:xfrm>
            <a:off x="2713416" y="1491631"/>
            <a:ext cx="3775132" cy="461665"/>
          </a:xfrm>
          <a:prstGeom prst="rect">
            <a:avLst/>
          </a:prstGeom>
          <a:noFill/>
        </p:spPr>
        <p:txBody>
          <a:bodyPr wrap="square" lIns="91438" tIns="45719" rIns="91438" bIns="45719" rtlCol="0">
            <a:spAutoFit/>
          </a:bodyPr>
          <a:lstStyle/>
          <a:p>
            <a:pPr algn="ctr"/>
            <a:r>
              <a:rPr lang="tr-TR" sz="2400" dirty="0">
                <a:solidFill>
                  <a:srgbClr val="2782A7"/>
                </a:solidFill>
                <a:latin typeface="Bebas Neue" pitchFamily="34" charset="0"/>
              </a:rPr>
              <a:t>TEXT BOX</a:t>
            </a:r>
          </a:p>
        </p:txBody>
      </p:sp>
      <p:sp>
        <p:nvSpPr>
          <p:cNvPr id="70" name="Oval 69"/>
          <p:cNvSpPr/>
          <p:nvPr/>
        </p:nvSpPr>
        <p:spPr>
          <a:xfrm>
            <a:off x="6079993" y="1962985"/>
            <a:ext cx="1959417" cy="1959417"/>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71" name="TextBox 70"/>
          <p:cNvSpPr txBox="1"/>
          <p:nvPr/>
        </p:nvSpPr>
        <p:spPr>
          <a:xfrm>
            <a:off x="6194535" y="2411779"/>
            <a:ext cx="1730333" cy="923327"/>
          </a:xfrm>
          <a:prstGeom prst="rect">
            <a:avLst/>
          </a:prstGeom>
          <a:noFill/>
        </p:spPr>
        <p:txBody>
          <a:bodyPr wrap="square" lIns="91438" tIns="45719" rIns="91438" bIns="45719" rtlCol="0">
            <a:spAutoFit/>
          </a:bodyPr>
          <a:lstStyle/>
          <a:p>
            <a:pPr algn="ctr"/>
            <a:r>
              <a:rPr lang="tr-TR" sz="900" dirty="0">
                <a:solidFill>
                  <a:schemeClr val="bg1"/>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
        <p:nvSpPr>
          <p:cNvPr id="72" name="TextBox 71"/>
          <p:cNvSpPr txBox="1"/>
          <p:nvPr/>
        </p:nvSpPr>
        <p:spPr>
          <a:xfrm>
            <a:off x="5172135" y="1491631"/>
            <a:ext cx="3775132" cy="461665"/>
          </a:xfrm>
          <a:prstGeom prst="rect">
            <a:avLst/>
          </a:prstGeom>
          <a:noFill/>
        </p:spPr>
        <p:txBody>
          <a:bodyPr wrap="square" lIns="91438" tIns="45719" rIns="91438" bIns="45719" rtlCol="0">
            <a:spAutoFit/>
          </a:bodyPr>
          <a:lstStyle/>
          <a:p>
            <a:pPr algn="ctr"/>
            <a:r>
              <a:rPr lang="tr-TR" sz="2400" dirty="0">
                <a:solidFill>
                  <a:srgbClr val="2782A7"/>
                </a:solidFill>
                <a:latin typeface="Bebas Neue" pitchFamily="34" charset="0"/>
              </a:rPr>
              <a:t>TEXT BOX</a:t>
            </a:r>
          </a:p>
        </p:txBody>
      </p:sp>
    </p:spTree>
    <p:extLst>
      <p:ext uri="{BB962C8B-B14F-4D97-AF65-F5344CB8AC3E}">
        <p14:creationId xmlns:p14="http://schemas.microsoft.com/office/powerpoint/2010/main" val="1382693381"/>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Effect transition="in" filter="fade">
                                      <p:cBhvr>
                                        <p:cTn id="11" dur="500"/>
                                        <p:tgtEl>
                                          <p:spTgt spid="7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500"/>
                                        <p:tgtEl>
                                          <p:spTgt spid="5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fade">
                                      <p:cBhvr>
                                        <p:cTn id="23" dur="500"/>
                                        <p:tgtEl>
                                          <p:spTgt spid="7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fade">
                                      <p:cBhvr>
                                        <p:cTn id="26" dur="500"/>
                                        <p:tgtEl>
                                          <p:spTgt spid="69"/>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500"/>
                                        <p:tgtEl>
                                          <p:spTgt spid="7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fade">
                                      <p:cBhvr>
                                        <p:cTn id="33" dur="500"/>
                                        <p:tgtEl>
                                          <p:spTgt spid="6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fade">
                                      <p:cBhvr>
                                        <p:cTn id="36"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7" grpId="0"/>
      <p:bldP spid="67" grpId="0"/>
      <p:bldP spid="68" grpId="0"/>
      <p:bldP spid="53" grpId="0" animBg="1"/>
      <p:bldP spid="62" grpId="0"/>
      <p:bldP spid="69" grpId="0"/>
      <p:bldP spid="70" grpId="0" animBg="1"/>
      <p:bldP spid="71" grpId="0"/>
      <p:bldP spid="7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1508" y="843559"/>
            <a:ext cx="9144000" cy="2016224"/>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2555776" y="45543"/>
            <a:ext cx="4035840" cy="769441"/>
          </a:xfrm>
          <a:prstGeom prst="rect">
            <a:avLst/>
          </a:prstGeom>
          <a:noFill/>
        </p:spPr>
        <p:txBody>
          <a:bodyPr wrap="square" lIns="91438" tIns="45719" rIns="91438" bIns="45719" rtlCol="0">
            <a:spAutoFit/>
          </a:bodyPr>
          <a:lstStyle/>
          <a:p>
            <a:pPr algn="ctr"/>
            <a:r>
              <a:rPr lang="tr-TR" sz="4400" dirty="0">
                <a:solidFill>
                  <a:srgbClr val="2681A7"/>
                </a:solidFill>
                <a:latin typeface="Bebas Neue" pitchFamily="34" charset="0"/>
              </a:rPr>
              <a:t>OUR LATEST WORK</a:t>
            </a:r>
          </a:p>
        </p:txBody>
      </p:sp>
      <p:pic>
        <p:nvPicPr>
          <p:cNvPr id="5" name="Picture 4"/>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682266" y="1203600"/>
            <a:ext cx="1800200" cy="1242346"/>
          </a:xfrm>
          <a:prstGeom prst="rect">
            <a:avLst/>
          </a:prstGeom>
        </p:spPr>
      </p:pic>
      <p:pic>
        <p:nvPicPr>
          <p:cNvPr id="6" name="Picture 5"/>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450019" y="1203599"/>
            <a:ext cx="1822535" cy="1224136"/>
          </a:xfrm>
          <a:prstGeom prst="rect">
            <a:avLst/>
          </a:prstGeom>
        </p:spPr>
      </p:pic>
      <p:sp>
        <p:nvSpPr>
          <p:cNvPr id="21" name="Rectangle 20"/>
          <p:cNvSpPr/>
          <p:nvPr/>
        </p:nvSpPr>
        <p:spPr>
          <a:xfrm>
            <a:off x="5914515" y="1203599"/>
            <a:ext cx="1800200" cy="1224136"/>
          </a:xfrm>
          <a:prstGeom prst="rect">
            <a:avLst/>
          </a:prstGeom>
          <a:noFill/>
          <a:ln w="57150">
            <a:solidFill>
              <a:schemeClr val="bg1"/>
            </a:solidFill>
          </a:ln>
          <a:effectLst>
            <a:outerShdw blurRad="63500" sx="102000" sy="102000" algn="ctr" rotWithShape="0">
              <a:prstClr val="black">
                <a:alpha val="37000"/>
              </a:prstClr>
            </a:outerShdw>
            <a:reflection blurRad="6350" stA="7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8" name="Picture 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914515" y="1230730"/>
            <a:ext cx="1800200" cy="1209134"/>
          </a:xfrm>
          <a:prstGeom prst="rect">
            <a:avLst/>
          </a:prstGeom>
        </p:spPr>
      </p:pic>
      <p:sp>
        <p:nvSpPr>
          <p:cNvPr id="30" name="TextBox 29"/>
          <p:cNvSpPr txBox="1"/>
          <p:nvPr/>
        </p:nvSpPr>
        <p:spPr>
          <a:xfrm>
            <a:off x="827585" y="3089374"/>
            <a:ext cx="2931393"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REPLACING THUMBNAILS</a:t>
            </a:r>
            <a:endParaRPr lang="tr-TR" dirty="0">
              <a:solidFill>
                <a:srgbClr val="2782A7"/>
              </a:solidFill>
              <a:latin typeface="Bebas Neue" pitchFamily="34" charset="0"/>
            </a:endParaRPr>
          </a:p>
        </p:txBody>
      </p:sp>
      <p:sp>
        <p:nvSpPr>
          <p:cNvPr id="31" name="TextBox 30"/>
          <p:cNvSpPr txBox="1"/>
          <p:nvPr/>
        </p:nvSpPr>
        <p:spPr>
          <a:xfrm>
            <a:off x="1216510" y="3430986"/>
            <a:ext cx="2153540" cy="784830"/>
          </a:xfrm>
          <a:prstGeom prst="rect">
            <a:avLst/>
          </a:prstGeom>
          <a:noFill/>
        </p:spPr>
        <p:txBody>
          <a:bodyPr wrap="square" lIns="91438" tIns="45719" rIns="91438" bIns="45719" rtlCol="0">
            <a:spAutoFit/>
          </a:bodyPr>
          <a:lstStyle/>
          <a:p>
            <a:pPr algn="ctr"/>
            <a:r>
              <a:rPr lang="tr-TR" sz="900" dirty="0">
                <a:solidFill>
                  <a:srgbClr val="2782A7"/>
                </a:solidFill>
                <a:latin typeface="Open Sans" pitchFamily="34" charset="0"/>
                <a:ea typeface="Open Sans" pitchFamily="34" charset="0"/>
                <a:cs typeface="Open Sans" pitchFamily="34" charset="0"/>
              </a:rPr>
              <a:t>Just insert your own pictures and delete the current ones. To make sure the white frame is on top of your pics, right click the frame and click «Bring to Front». </a:t>
            </a:r>
          </a:p>
        </p:txBody>
      </p:sp>
      <p:sp>
        <p:nvSpPr>
          <p:cNvPr id="34" name="TextBox 33"/>
          <p:cNvSpPr txBox="1"/>
          <p:nvPr/>
        </p:nvSpPr>
        <p:spPr>
          <a:xfrm>
            <a:off x="3140386" y="3089374"/>
            <a:ext cx="2931393"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Changıng sıze</a:t>
            </a:r>
            <a:endParaRPr lang="tr-TR" dirty="0">
              <a:solidFill>
                <a:srgbClr val="2782A7"/>
              </a:solidFill>
              <a:latin typeface="Bebas Neue" pitchFamily="34" charset="0"/>
            </a:endParaRPr>
          </a:p>
        </p:txBody>
      </p:sp>
      <p:sp>
        <p:nvSpPr>
          <p:cNvPr id="35" name="TextBox 34"/>
          <p:cNvSpPr txBox="1"/>
          <p:nvPr/>
        </p:nvSpPr>
        <p:spPr>
          <a:xfrm>
            <a:off x="3529312" y="3430987"/>
            <a:ext cx="2153540" cy="923327"/>
          </a:xfrm>
          <a:prstGeom prst="rect">
            <a:avLst/>
          </a:prstGeom>
          <a:noFill/>
        </p:spPr>
        <p:txBody>
          <a:bodyPr wrap="square" lIns="91438" tIns="45719" rIns="91438" bIns="45719" rtlCol="0">
            <a:spAutoFit/>
          </a:bodyPr>
          <a:lstStyle/>
          <a:p>
            <a:pPr algn="ctr"/>
            <a:r>
              <a:rPr lang="tr-TR" sz="900" dirty="0">
                <a:solidFill>
                  <a:srgbClr val="2782A7"/>
                </a:solidFill>
                <a:latin typeface="Open Sans" pitchFamily="34" charset="0"/>
                <a:ea typeface="Open Sans" pitchFamily="34" charset="0"/>
                <a:cs typeface="Open Sans" pitchFamily="34" charset="0"/>
              </a:rPr>
              <a:t>Grab/enlarge the borders</a:t>
            </a:r>
          </a:p>
          <a:p>
            <a:pPr algn="ctr"/>
            <a:r>
              <a:rPr lang="tr-TR" sz="900" dirty="0">
                <a:solidFill>
                  <a:srgbClr val="2782A7"/>
                </a:solidFill>
                <a:latin typeface="Open Sans" pitchFamily="34" charset="0"/>
                <a:ea typeface="Open Sans" pitchFamily="34" charset="0"/>
                <a:cs typeface="Open Sans" pitchFamily="34" charset="0"/>
              </a:rPr>
              <a:t>as much as you want to fit the </a:t>
            </a:r>
          </a:p>
          <a:p>
            <a:pPr algn="ctr"/>
            <a:r>
              <a:rPr lang="tr-TR" sz="900" dirty="0">
                <a:solidFill>
                  <a:srgbClr val="2782A7"/>
                </a:solidFill>
                <a:latin typeface="Open Sans" pitchFamily="34" charset="0"/>
                <a:ea typeface="Open Sans" pitchFamily="34" charset="0"/>
                <a:cs typeface="Open Sans" pitchFamily="34" charset="0"/>
              </a:rPr>
              <a:t>picture of your choice. It doesn’t necessarily have to be a rectangle. Careful not to delete the borders when deleting the current pictures!</a:t>
            </a:r>
          </a:p>
        </p:txBody>
      </p:sp>
      <p:sp>
        <p:nvSpPr>
          <p:cNvPr id="38" name="Rectangle 37"/>
          <p:cNvSpPr/>
          <p:nvPr/>
        </p:nvSpPr>
        <p:spPr>
          <a:xfrm>
            <a:off x="3663475" y="1203599"/>
            <a:ext cx="1800200" cy="1224136"/>
          </a:xfrm>
          <a:prstGeom prst="rect">
            <a:avLst/>
          </a:prstGeom>
          <a:noFill/>
          <a:ln w="57150">
            <a:solidFill>
              <a:schemeClr val="bg1"/>
            </a:solidFill>
          </a:ln>
          <a:effectLst>
            <a:outerShdw blurRad="63500" sx="102000" sy="102000" algn="ctr" rotWithShape="0">
              <a:prstClr val="black">
                <a:alpha val="37000"/>
              </a:prstClr>
            </a:outerShdw>
            <a:reflection blurRad="6350" stA="7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0" name="Rectangle 39"/>
          <p:cNvSpPr/>
          <p:nvPr/>
        </p:nvSpPr>
        <p:spPr>
          <a:xfrm>
            <a:off x="1450018" y="1203599"/>
            <a:ext cx="1800200" cy="1224136"/>
          </a:xfrm>
          <a:prstGeom prst="rect">
            <a:avLst/>
          </a:prstGeom>
          <a:noFill/>
          <a:ln w="57150">
            <a:solidFill>
              <a:schemeClr val="bg1"/>
            </a:solidFill>
          </a:ln>
          <a:effectLst>
            <a:outerShdw blurRad="63500" sx="102000" sy="102000" algn="ctr" rotWithShape="0">
              <a:prstClr val="black">
                <a:alpha val="37000"/>
              </a:prstClr>
            </a:outerShdw>
            <a:reflection blurRad="6350" stA="7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1" name="TextBox 40"/>
          <p:cNvSpPr txBox="1"/>
          <p:nvPr/>
        </p:nvSpPr>
        <p:spPr>
          <a:xfrm>
            <a:off x="5411576" y="3089374"/>
            <a:ext cx="2931393"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Need More Slots?</a:t>
            </a:r>
            <a:endParaRPr lang="tr-TR" dirty="0">
              <a:solidFill>
                <a:srgbClr val="2782A7"/>
              </a:solidFill>
              <a:latin typeface="Bebas Neue" pitchFamily="34" charset="0"/>
            </a:endParaRPr>
          </a:p>
        </p:txBody>
      </p:sp>
      <p:sp>
        <p:nvSpPr>
          <p:cNvPr id="42" name="TextBox 41"/>
          <p:cNvSpPr txBox="1"/>
          <p:nvPr/>
        </p:nvSpPr>
        <p:spPr>
          <a:xfrm>
            <a:off x="5800501" y="3430986"/>
            <a:ext cx="2153540" cy="646329"/>
          </a:xfrm>
          <a:prstGeom prst="rect">
            <a:avLst/>
          </a:prstGeom>
          <a:noFill/>
        </p:spPr>
        <p:txBody>
          <a:bodyPr wrap="square" lIns="91438" tIns="45719" rIns="91438" bIns="45719" rtlCol="0">
            <a:spAutoFit/>
          </a:bodyPr>
          <a:lstStyle/>
          <a:p>
            <a:pPr algn="ctr"/>
            <a:r>
              <a:rPr lang="tr-TR" sz="900" dirty="0">
                <a:solidFill>
                  <a:srgbClr val="2782A7"/>
                </a:solidFill>
                <a:latin typeface="Open Sans" pitchFamily="34" charset="0"/>
                <a:ea typeface="Open Sans" pitchFamily="34" charset="0"/>
                <a:cs typeface="Open Sans" pitchFamily="34" charset="0"/>
              </a:rPr>
              <a:t>Just duplicate this slide for 3 more slots or use the slide next to this one. If you run into any trouble, feel free to contact me through GraphicRiver.</a:t>
            </a:r>
          </a:p>
        </p:txBody>
      </p:sp>
    </p:spTree>
    <p:extLst>
      <p:ext uri="{BB962C8B-B14F-4D97-AF65-F5344CB8AC3E}">
        <p14:creationId xmlns:p14="http://schemas.microsoft.com/office/powerpoint/2010/main" val="2433535867"/>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30" grpId="0"/>
      <p:bldP spid="31" grpId="0"/>
      <p:bldP spid="34" grpId="0"/>
      <p:bldP spid="35" grpId="0"/>
      <p:bldP spid="41"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1508" y="843557"/>
            <a:ext cx="9144000" cy="3914721"/>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2555776" y="45543"/>
            <a:ext cx="4035840" cy="769441"/>
          </a:xfrm>
          <a:prstGeom prst="rect">
            <a:avLst/>
          </a:prstGeom>
          <a:noFill/>
        </p:spPr>
        <p:txBody>
          <a:bodyPr wrap="square" lIns="91438" tIns="45719" rIns="91438" bIns="45719" rtlCol="0">
            <a:spAutoFit/>
          </a:bodyPr>
          <a:lstStyle/>
          <a:p>
            <a:pPr algn="ctr"/>
            <a:r>
              <a:rPr lang="tr-TR" sz="4400" dirty="0">
                <a:solidFill>
                  <a:srgbClr val="2681A7"/>
                </a:solidFill>
                <a:latin typeface="Bebas Neue" pitchFamily="34" charset="0"/>
              </a:rPr>
              <a:t>More of our WORK</a:t>
            </a:r>
          </a:p>
        </p:txBody>
      </p:sp>
      <p:pic>
        <p:nvPicPr>
          <p:cNvPr id="5" name="Picture 4"/>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682266" y="1364763"/>
            <a:ext cx="1800200" cy="1242346"/>
          </a:xfrm>
          <a:prstGeom prst="rect">
            <a:avLst/>
          </a:prstGeom>
        </p:spPr>
      </p:pic>
      <p:pic>
        <p:nvPicPr>
          <p:cNvPr id="6" name="Picture 5"/>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450019" y="1364763"/>
            <a:ext cx="1822535" cy="1224136"/>
          </a:xfrm>
          <a:prstGeom prst="rect">
            <a:avLst/>
          </a:prstGeom>
        </p:spPr>
      </p:pic>
      <p:sp>
        <p:nvSpPr>
          <p:cNvPr id="21" name="Rectangle 20"/>
          <p:cNvSpPr/>
          <p:nvPr/>
        </p:nvSpPr>
        <p:spPr>
          <a:xfrm>
            <a:off x="5914515" y="1364763"/>
            <a:ext cx="1800200" cy="1224136"/>
          </a:xfrm>
          <a:prstGeom prst="rect">
            <a:avLst/>
          </a:prstGeom>
          <a:noFill/>
          <a:ln w="57150">
            <a:solidFill>
              <a:schemeClr val="bg1"/>
            </a:solidFill>
          </a:ln>
          <a:effectLst>
            <a:outerShdw blurRad="63500" sx="102000" sy="102000" algn="ctr" rotWithShape="0">
              <a:prstClr val="black">
                <a:alpha val="37000"/>
              </a:prstClr>
            </a:outerShdw>
            <a:reflection blurRad="6350" stA="7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8" name="Picture 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914515" y="1391895"/>
            <a:ext cx="1800200" cy="1209134"/>
          </a:xfrm>
          <a:prstGeom prst="rect">
            <a:avLst/>
          </a:prstGeom>
        </p:spPr>
      </p:pic>
      <p:sp>
        <p:nvSpPr>
          <p:cNvPr id="38" name="Rectangle 37"/>
          <p:cNvSpPr/>
          <p:nvPr/>
        </p:nvSpPr>
        <p:spPr>
          <a:xfrm>
            <a:off x="3663475" y="1364763"/>
            <a:ext cx="1800200" cy="1224136"/>
          </a:xfrm>
          <a:prstGeom prst="rect">
            <a:avLst/>
          </a:prstGeom>
          <a:noFill/>
          <a:ln w="57150">
            <a:solidFill>
              <a:schemeClr val="bg1"/>
            </a:solidFill>
          </a:ln>
          <a:effectLst>
            <a:outerShdw blurRad="63500" sx="102000" sy="102000" algn="ctr" rotWithShape="0">
              <a:prstClr val="black">
                <a:alpha val="37000"/>
              </a:prstClr>
            </a:outerShdw>
            <a:reflection blurRad="6350" stA="7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0" name="Rectangle 39"/>
          <p:cNvSpPr/>
          <p:nvPr/>
        </p:nvSpPr>
        <p:spPr>
          <a:xfrm>
            <a:off x="1450018" y="1364763"/>
            <a:ext cx="1800200" cy="1224136"/>
          </a:xfrm>
          <a:prstGeom prst="rect">
            <a:avLst/>
          </a:prstGeom>
          <a:noFill/>
          <a:ln w="57150">
            <a:solidFill>
              <a:schemeClr val="bg1"/>
            </a:solidFill>
          </a:ln>
          <a:effectLst>
            <a:outerShdw blurRad="63500" sx="102000" sy="102000" algn="ctr" rotWithShape="0">
              <a:prstClr val="black">
                <a:alpha val="37000"/>
              </a:prstClr>
            </a:outerShdw>
            <a:reflection blurRad="6350" stA="7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6" name="Rectangle 35"/>
          <p:cNvSpPr/>
          <p:nvPr/>
        </p:nvSpPr>
        <p:spPr>
          <a:xfrm>
            <a:off x="1450018" y="3020946"/>
            <a:ext cx="1800200" cy="1224136"/>
          </a:xfrm>
          <a:prstGeom prst="rect">
            <a:avLst/>
          </a:prstGeom>
          <a:blipFill>
            <a:blip r:embed="rId10"/>
            <a:stretch>
              <a:fillRect/>
            </a:stretch>
          </a:blipFill>
          <a:ln w="57150">
            <a:solidFill>
              <a:schemeClr val="bg1"/>
            </a:solidFill>
          </a:ln>
          <a:effectLst>
            <a:outerShdw blurRad="63500" sx="102000" sy="102000" algn="ctr" rotWithShape="0">
              <a:prstClr val="black">
                <a:alpha val="37000"/>
              </a:prstClr>
            </a:outerShdw>
            <a:reflection blurRad="6350" stA="7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2" name="Picture 1"/>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663475" y="3048079"/>
            <a:ext cx="1800200" cy="1209134"/>
          </a:xfrm>
          <a:prstGeom prst="rect">
            <a:avLst/>
          </a:prstGeom>
        </p:spPr>
      </p:pic>
      <p:sp>
        <p:nvSpPr>
          <p:cNvPr id="33" name="Rectangle 32"/>
          <p:cNvSpPr/>
          <p:nvPr/>
        </p:nvSpPr>
        <p:spPr>
          <a:xfrm>
            <a:off x="3663475" y="3020946"/>
            <a:ext cx="1800200" cy="1224136"/>
          </a:xfrm>
          <a:prstGeom prst="rect">
            <a:avLst/>
          </a:prstGeom>
          <a:noFill/>
          <a:ln w="57150">
            <a:solidFill>
              <a:schemeClr val="bg1"/>
            </a:solidFill>
          </a:ln>
          <a:effectLst>
            <a:outerShdw blurRad="63500" sx="102000" sy="102000" algn="ctr" rotWithShape="0">
              <a:prstClr val="black">
                <a:alpha val="37000"/>
              </a:prstClr>
            </a:outerShdw>
            <a:reflection blurRad="6350" stA="7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3" name="Picture 2"/>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902329" y="3029483"/>
            <a:ext cx="1809824" cy="1215599"/>
          </a:xfrm>
          <a:prstGeom prst="rect">
            <a:avLst/>
          </a:prstGeom>
        </p:spPr>
      </p:pic>
      <p:sp>
        <p:nvSpPr>
          <p:cNvPr id="29" name="Rectangle 28"/>
          <p:cNvSpPr/>
          <p:nvPr/>
        </p:nvSpPr>
        <p:spPr>
          <a:xfrm>
            <a:off x="5914515" y="3020946"/>
            <a:ext cx="1800200" cy="1224136"/>
          </a:xfrm>
          <a:prstGeom prst="rect">
            <a:avLst/>
          </a:prstGeom>
          <a:noFill/>
          <a:ln w="57150">
            <a:solidFill>
              <a:schemeClr val="bg1"/>
            </a:solidFill>
          </a:ln>
          <a:effectLst>
            <a:outerShdw blurRad="63500" sx="102000" sy="102000" algn="ctr" rotWithShape="0">
              <a:prstClr val="black">
                <a:alpha val="37000"/>
              </a:prstClr>
            </a:outerShdw>
            <a:reflection blurRad="6350" stA="7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Tree>
    <p:extLst>
      <p:ext uri="{BB962C8B-B14F-4D97-AF65-F5344CB8AC3E}">
        <p14:creationId xmlns:p14="http://schemas.microsoft.com/office/powerpoint/2010/main" val="3985044807"/>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1508" y="1"/>
            <a:ext cx="9144000" cy="475827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509879" y="2444579"/>
            <a:ext cx="8136904" cy="769441"/>
          </a:xfrm>
          <a:prstGeom prst="rect">
            <a:avLst/>
          </a:prstGeom>
          <a:noFill/>
        </p:spPr>
        <p:txBody>
          <a:bodyPr wrap="square" lIns="91438" tIns="45719" rIns="91438" bIns="45719" rtlCol="0">
            <a:spAutoFit/>
          </a:bodyPr>
          <a:lstStyle/>
          <a:p>
            <a:pPr algn="ctr"/>
            <a:r>
              <a:rPr lang="tr-TR" sz="4400" dirty="0">
                <a:solidFill>
                  <a:schemeClr val="bg1"/>
                </a:solidFill>
                <a:latin typeface="Bebas Neue" pitchFamily="34" charset="0"/>
              </a:rPr>
              <a:t>INTERMISSION</a:t>
            </a:r>
          </a:p>
        </p:txBody>
      </p:sp>
      <p:pic>
        <p:nvPicPr>
          <p:cNvPr id="3" name="Picture 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730592" y="1104350"/>
            <a:ext cx="1686753" cy="1340230"/>
          </a:xfrm>
          <a:prstGeom prst="rect">
            <a:avLst/>
          </a:prstGeom>
        </p:spPr>
      </p:pic>
      <p:sp>
        <p:nvSpPr>
          <p:cNvPr id="62" name="TextBox 61"/>
          <p:cNvSpPr txBox="1"/>
          <p:nvPr/>
        </p:nvSpPr>
        <p:spPr>
          <a:xfrm>
            <a:off x="509879" y="2938468"/>
            <a:ext cx="8136904" cy="569387"/>
          </a:xfrm>
          <a:prstGeom prst="rect">
            <a:avLst/>
          </a:prstGeom>
          <a:noFill/>
        </p:spPr>
        <p:txBody>
          <a:bodyPr wrap="square" lIns="91438" tIns="45719" rIns="91438" bIns="45719" rtlCol="0">
            <a:spAutoFit/>
          </a:bodyPr>
          <a:lstStyle/>
          <a:p>
            <a:pPr algn="ctr"/>
            <a:r>
              <a:rPr lang="tr-TR" sz="3000" dirty="0">
                <a:solidFill>
                  <a:schemeClr val="bg1"/>
                </a:solidFill>
                <a:latin typeface="Bebas Neue" pitchFamily="34" charset="0"/>
              </a:rPr>
              <a:t>SEE YOU BACK IN 15!</a:t>
            </a:r>
          </a:p>
        </p:txBody>
      </p:sp>
    </p:spTree>
    <p:extLst>
      <p:ext uri="{BB962C8B-B14F-4D97-AF65-F5344CB8AC3E}">
        <p14:creationId xmlns:p14="http://schemas.microsoft.com/office/powerpoint/2010/main" val="866091544"/>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fade">
                                      <p:cBhvr>
                                        <p:cTn id="11" dur="300"/>
                                        <p:tgtEl>
                                          <p:spTgt spid="62"/>
                                        </p:tgtEl>
                                      </p:cBhvr>
                                    </p:animEffect>
                                  </p:childTnLst>
                                </p:cTn>
                              </p:par>
                            </p:childTnLst>
                          </p:cTn>
                        </p:par>
                        <p:par>
                          <p:cTn id="12" fill="hold">
                            <p:stCondLst>
                              <p:cond delay="600"/>
                            </p:stCondLst>
                            <p:childTnLst>
                              <p:par>
                                <p:cTn id="13" presetID="32" presetClass="emph" presetSubtype="0" repeatCount="indefinite" fill="hold" nodeType="afterEffect">
                                  <p:stCondLst>
                                    <p:cond delay="500"/>
                                  </p:stCondLst>
                                  <p:endCondLst>
                                    <p:cond evt="onNext" delay="0">
                                      <p:tgtEl>
                                        <p:sldTgt/>
                                      </p:tgtEl>
                                    </p:cond>
                                  </p:endCondLst>
                                  <p:childTnLst>
                                    <p:animRot by="120000">
                                      <p:cBhvr>
                                        <p:cTn id="14" dur="200" fill="hold">
                                          <p:stCondLst>
                                            <p:cond delay="0"/>
                                          </p:stCondLst>
                                        </p:cTn>
                                        <p:tgtEl>
                                          <p:spTgt spid="3"/>
                                        </p:tgtEl>
                                        <p:attrNameLst>
                                          <p:attrName>r</p:attrName>
                                        </p:attrNameLst>
                                      </p:cBhvr>
                                    </p:animRot>
                                    <p:animRot by="-240000">
                                      <p:cBhvr>
                                        <p:cTn id="15" dur="400" fill="hold">
                                          <p:stCondLst>
                                            <p:cond delay="400"/>
                                          </p:stCondLst>
                                        </p:cTn>
                                        <p:tgtEl>
                                          <p:spTgt spid="3"/>
                                        </p:tgtEl>
                                        <p:attrNameLst>
                                          <p:attrName>r</p:attrName>
                                        </p:attrNameLst>
                                      </p:cBhvr>
                                    </p:animRot>
                                    <p:animRot by="240000">
                                      <p:cBhvr>
                                        <p:cTn id="16" dur="400" fill="hold">
                                          <p:stCondLst>
                                            <p:cond delay="800"/>
                                          </p:stCondLst>
                                        </p:cTn>
                                        <p:tgtEl>
                                          <p:spTgt spid="3"/>
                                        </p:tgtEl>
                                        <p:attrNameLst>
                                          <p:attrName>r</p:attrName>
                                        </p:attrNameLst>
                                      </p:cBhvr>
                                    </p:animRot>
                                    <p:animRot by="-240000">
                                      <p:cBhvr>
                                        <p:cTn id="17" dur="400" fill="hold">
                                          <p:stCondLst>
                                            <p:cond delay="1200"/>
                                          </p:stCondLst>
                                        </p:cTn>
                                        <p:tgtEl>
                                          <p:spTgt spid="3"/>
                                        </p:tgtEl>
                                        <p:attrNameLst>
                                          <p:attrName>r</p:attrName>
                                        </p:attrNameLst>
                                      </p:cBhvr>
                                    </p:animRot>
                                    <p:animRot by="120000">
                                      <p:cBhvr>
                                        <p:cTn id="18" dur="400" fill="hold">
                                          <p:stCondLst>
                                            <p:cond delay="16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p:cNvSpPr/>
          <p:nvPr/>
        </p:nvSpPr>
        <p:spPr>
          <a:xfrm>
            <a:off x="0" y="2067132"/>
            <a:ext cx="6948264" cy="1663735"/>
          </a:xfrm>
          <a:prstGeom prst="rect">
            <a:avLst/>
          </a:prstGeom>
          <a:solidFill>
            <a:srgbClr val="2782A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 name="Rectangle 1"/>
          <p:cNvSpPr/>
          <p:nvPr/>
        </p:nvSpPr>
        <p:spPr>
          <a:xfrm>
            <a:off x="596957" y="1491631"/>
            <a:ext cx="360040" cy="2232248"/>
          </a:xfrm>
          <a:prstGeom prst="rect">
            <a:avLst/>
          </a:prstGeom>
          <a:solidFill>
            <a:srgbClr val="2782A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4" name="Rectangle 23"/>
          <p:cNvSpPr/>
          <p:nvPr/>
        </p:nvSpPr>
        <p:spPr>
          <a:xfrm>
            <a:off x="596957" y="2499743"/>
            <a:ext cx="360040" cy="1224136"/>
          </a:xfrm>
          <a:prstGeom prst="rect">
            <a:avLst/>
          </a:prstGeom>
          <a:solidFill>
            <a:srgbClr val="2782A7"/>
          </a:solidFill>
          <a:ln>
            <a:noFill/>
          </a:ln>
          <a:effectLst>
            <a:reflection blurRad="38100" stA="15000" endPos="23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5" name="Rectangle 24"/>
          <p:cNvSpPr/>
          <p:nvPr/>
        </p:nvSpPr>
        <p:spPr>
          <a:xfrm>
            <a:off x="1180854" y="1491631"/>
            <a:ext cx="360040" cy="2232248"/>
          </a:xfrm>
          <a:prstGeom prst="rect">
            <a:avLst/>
          </a:prstGeom>
          <a:solidFill>
            <a:srgbClr val="2782A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6" name="Rectangle 25"/>
          <p:cNvSpPr/>
          <p:nvPr/>
        </p:nvSpPr>
        <p:spPr>
          <a:xfrm>
            <a:off x="1180854" y="2162765"/>
            <a:ext cx="360040" cy="1561113"/>
          </a:xfrm>
          <a:prstGeom prst="rect">
            <a:avLst/>
          </a:prstGeom>
          <a:solidFill>
            <a:srgbClr val="2782A7"/>
          </a:solidFill>
          <a:ln>
            <a:noFill/>
          </a:ln>
          <a:effectLst>
            <a:reflection blurRad="38100" stA="15000" endPos="23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9" name="Rectangle 28"/>
          <p:cNvSpPr/>
          <p:nvPr/>
        </p:nvSpPr>
        <p:spPr>
          <a:xfrm>
            <a:off x="1766702" y="1491631"/>
            <a:ext cx="360040" cy="2232248"/>
          </a:xfrm>
          <a:prstGeom prst="rect">
            <a:avLst/>
          </a:prstGeom>
          <a:solidFill>
            <a:srgbClr val="2782A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0" name="Rectangle 29"/>
          <p:cNvSpPr/>
          <p:nvPr/>
        </p:nvSpPr>
        <p:spPr>
          <a:xfrm>
            <a:off x="1766702" y="3111811"/>
            <a:ext cx="360040" cy="612068"/>
          </a:xfrm>
          <a:prstGeom prst="rect">
            <a:avLst/>
          </a:prstGeom>
          <a:solidFill>
            <a:srgbClr val="2782A7"/>
          </a:solidFill>
          <a:ln>
            <a:noFill/>
          </a:ln>
          <a:effectLst>
            <a:reflection blurRad="38100" stA="15000" endPos="23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1" name="Rectangle 30"/>
          <p:cNvSpPr/>
          <p:nvPr/>
        </p:nvSpPr>
        <p:spPr>
          <a:xfrm>
            <a:off x="2358344" y="1491631"/>
            <a:ext cx="360040" cy="2232248"/>
          </a:xfrm>
          <a:prstGeom prst="rect">
            <a:avLst/>
          </a:prstGeom>
          <a:solidFill>
            <a:srgbClr val="2782A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2" name="Rectangle 31"/>
          <p:cNvSpPr/>
          <p:nvPr/>
        </p:nvSpPr>
        <p:spPr>
          <a:xfrm>
            <a:off x="2358344" y="1978100"/>
            <a:ext cx="360040" cy="1745779"/>
          </a:xfrm>
          <a:prstGeom prst="rect">
            <a:avLst/>
          </a:prstGeom>
          <a:solidFill>
            <a:srgbClr val="2782A7"/>
          </a:solidFill>
          <a:ln>
            <a:noFill/>
          </a:ln>
          <a:effectLst>
            <a:reflection blurRad="38100" stA="15000" endPos="23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3" name="Rectangle 32"/>
          <p:cNvSpPr/>
          <p:nvPr/>
        </p:nvSpPr>
        <p:spPr>
          <a:xfrm>
            <a:off x="2949680" y="1491631"/>
            <a:ext cx="360040" cy="2232248"/>
          </a:xfrm>
          <a:prstGeom prst="rect">
            <a:avLst/>
          </a:prstGeom>
          <a:solidFill>
            <a:srgbClr val="2782A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4" name="Rectangle 33"/>
          <p:cNvSpPr/>
          <p:nvPr/>
        </p:nvSpPr>
        <p:spPr>
          <a:xfrm>
            <a:off x="2949680" y="2162765"/>
            <a:ext cx="360040" cy="1561113"/>
          </a:xfrm>
          <a:prstGeom prst="rect">
            <a:avLst/>
          </a:prstGeom>
          <a:solidFill>
            <a:srgbClr val="2782A7"/>
          </a:solidFill>
          <a:ln>
            <a:noFill/>
          </a:ln>
          <a:effectLst>
            <a:reflection blurRad="38100" stA="15000" endPos="23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6" name="Rectangle 35"/>
          <p:cNvSpPr/>
          <p:nvPr/>
        </p:nvSpPr>
        <p:spPr>
          <a:xfrm>
            <a:off x="3532058" y="1491631"/>
            <a:ext cx="360040" cy="2232248"/>
          </a:xfrm>
          <a:prstGeom prst="rect">
            <a:avLst/>
          </a:prstGeom>
          <a:solidFill>
            <a:srgbClr val="2782A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7" name="Rectangle 36"/>
          <p:cNvSpPr/>
          <p:nvPr/>
        </p:nvSpPr>
        <p:spPr>
          <a:xfrm>
            <a:off x="3532058" y="2499743"/>
            <a:ext cx="360040" cy="1224136"/>
          </a:xfrm>
          <a:prstGeom prst="rect">
            <a:avLst/>
          </a:prstGeom>
          <a:solidFill>
            <a:srgbClr val="2782A7"/>
          </a:solidFill>
          <a:ln>
            <a:noFill/>
          </a:ln>
          <a:effectLst>
            <a:reflection blurRad="38100" stA="15000" endPos="23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3" name="Rectangle 42"/>
          <p:cNvSpPr/>
          <p:nvPr/>
        </p:nvSpPr>
        <p:spPr>
          <a:xfrm>
            <a:off x="4137812" y="1491631"/>
            <a:ext cx="360040" cy="2232248"/>
          </a:xfrm>
          <a:prstGeom prst="rect">
            <a:avLst/>
          </a:prstGeom>
          <a:solidFill>
            <a:srgbClr val="2782A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4" name="Rectangle 43"/>
          <p:cNvSpPr/>
          <p:nvPr/>
        </p:nvSpPr>
        <p:spPr>
          <a:xfrm>
            <a:off x="4137812" y="1793433"/>
            <a:ext cx="360040" cy="1930445"/>
          </a:xfrm>
          <a:prstGeom prst="rect">
            <a:avLst/>
          </a:prstGeom>
          <a:solidFill>
            <a:srgbClr val="2782A7"/>
          </a:solidFill>
          <a:ln>
            <a:noFill/>
          </a:ln>
          <a:effectLst>
            <a:reflection blurRad="38100" stA="15000" endPos="23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6" name="Rectangle 55"/>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2696400" y="45543"/>
            <a:ext cx="3747808" cy="769441"/>
          </a:xfrm>
          <a:prstGeom prst="rect">
            <a:avLst/>
          </a:prstGeom>
          <a:noFill/>
        </p:spPr>
        <p:txBody>
          <a:bodyPr wrap="square" lIns="91438" tIns="45719" rIns="91438" bIns="45719" rtlCol="0">
            <a:spAutoFit/>
          </a:bodyPr>
          <a:lstStyle/>
          <a:p>
            <a:pPr algn="ctr"/>
            <a:r>
              <a:rPr lang="tr-TR" sz="4400" dirty="0">
                <a:solidFill>
                  <a:schemeClr val="bg1"/>
                </a:solidFill>
                <a:latin typeface="Bebas Neue" pitchFamily="34" charset="0"/>
              </a:rPr>
              <a:t>Yearly stats</a:t>
            </a:r>
          </a:p>
        </p:txBody>
      </p:sp>
      <p:sp>
        <p:nvSpPr>
          <p:cNvPr id="58" name="TextBox 57"/>
          <p:cNvSpPr txBox="1"/>
          <p:nvPr/>
        </p:nvSpPr>
        <p:spPr>
          <a:xfrm>
            <a:off x="380933" y="3795886"/>
            <a:ext cx="792088"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2006</a:t>
            </a:r>
            <a:endParaRPr lang="tr-TR" dirty="0">
              <a:solidFill>
                <a:srgbClr val="2782A7"/>
              </a:solidFill>
              <a:latin typeface="Bebas Neue" pitchFamily="34" charset="0"/>
            </a:endParaRPr>
          </a:p>
        </p:txBody>
      </p:sp>
      <p:sp>
        <p:nvSpPr>
          <p:cNvPr id="59" name="TextBox 58"/>
          <p:cNvSpPr txBox="1"/>
          <p:nvPr/>
        </p:nvSpPr>
        <p:spPr>
          <a:xfrm>
            <a:off x="4813663" y="2237349"/>
            <a:ext cx="1730333" cy="1323439"/>
          </a:xfrm>
          <a:prstGeom prst="rect">
            <a:avLst/>
          </a:prstGeom>
          <a:noFill/>
        </p:spPr>
        <p:txBody>
          <a:bodyPr wrap="square" lIns="91438" tIns="45719" rIns="91438" bIns="45719" rtlCol="0">
            <a:spAutoFit/>
          </a:bodyPr>
          <a:lstStyle/>
          <a:p>
            <a:pPr algn="ctr"/>
            <a:r>
              <a:rPr lang="tr-TR" sz="1000" dirty="0">
                <a:solidFill>
                  <a:srgbClr val="2782A7"/>
                </a:solidFill>
                <a:latin typeface="Open Sans" pitchFamily="34" charset="0"/>
                <a:ea typeface="Open Sans" pitchFamily="34" charset="0"/>
                <a:cs typeface="Open Sans" pitchFamily="34" charset="0"/>
              </a:rPr>
              <a:t>Drag the colums up and</a:t>
            </a:r>
          </a:p>
          <a:p>
            <a:pPr algn="ctr"/>
            <a:r>
              <a:rPr lang="tr-TR" sz="1000" dirty="0">
                <a:solidFill>
                  <a:srgbClr val="2782A7"/>
                </a:solidFill>
                <a:latin typeface="Open Sans" pitchFamily="34" charset="0"/>
                <a:ea typeface="Open Sans" pitchFamily="34" charset="0"/>
                <a:cs typeface="Open Sans" pitchFamily="34" charset="0"/>
              </a:rPr>
              <a:t>down to adjust their</a:t>
            </a:r>
          </a:p>
          <a:p>
            <a:pPr algn="ctr"/>
            <a:r>
              <a:rPr lang="tr-TR" sz="1000" dirty="0">
                <a:solidFill>
                  <a:srgbClr val="2782A7"/>
                </a:solidFill>
                <a:latin typeface="Open Sans" pitchFamily="34" charset="0"/>
                <a:ea typeface="Open Sans" pitchFamily="34" charset="0"/>
                <a:cs typeface="Open Sans" pitchFamily="34" charset="0"/>
              </a:rPr>
              <a:t>height. You will also have to drag the text as</a:t>
            </a:r>
          </a:p>
          <a:p>
            <a:pPr algn="ctr"/>
            <a:r>
              <a:rPr lang="tr-TR" sz="1000" dirty="0">
                <a:solidFill>
                  <a:srgbClr val="2782A7"/>
                </a:solidFill>
                <a:latin typeface="Open Sans" pitchFamily="34" charset="0"/>
                <a:ea typeface="Open Sans" pitchFamily="34" charset="0"/>
                <a:cs typeface="Open Sans" pitchFamily="34" charset="0"/>
              </a:rPr>
              <a:t>well to retain the current look.  There’s no</a:t>
            </a:r>
          </a:p>
          <a:p>
            <a:pPr algn="ctr"/>
            <a:r>
              <a:rPr lang="tr-TR" sz="1000" dirty="0">
                <a:solidFill>
                  <a:srgbClr val="2782A7"/>
                </a:solidFill>
                <a:latin typeface="Open Sans" pitchFamily="34" charset="0"/>
                <a:ea typeface="Open Sans" pitchFamily="34" charset="0"/>
                <a:cs typeface="Open Sans" pitchFamily="34" charset="0"/>
              </a:rPr>
              <a:t>Excel or Photoshop involved.</a:t>
            </a:r>
          </a:p>
        </p:txBody>
      </p:sp>
      <p:sp>
        <p:nvSpPr>
          <p:cNvPr id="45" name="TextBox 44"/>
          <p:cNvSpPr txBox="1"/>
          <p:nvPr/>
        </p:nvSpPr>
        <p:spPr>
          <a:xfrm>
            <a:off x="956997" y="3795886"/>
            <a:ext cx="792088"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2007</a:t>
            </a:r>
            <a:endParaRPr lang="tr-TR" dirty="0">
              <a:solidFill>
                <a:srgbClr val="2782A7"/>
              </a:solidFill>
              <a:latin typeface="Bebas Neue" pitchFamily="34" charset="0"/>
            </a:endParaRPr>
          </a:p>
        </p:txBody>
      </p:sp>
      <p:sp>
        <p:nvSpPr>
          <p:cNvPr id="46" name="TextBox 45"/>
          <p:cNvSpPr txBox="1"/>
          <p:nvPr/>
        </p:nvSpPr>
        <p:spPr>
          <a:xfrm>
            <a:off x="1554069" y="3795886"/>
            <a:ext cx="792088"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2008</a:t>
            </a:r>
            <a:endParaRPr lang="tr-TR" dirty="0">
              <a:solidFill>
                <a:srgbClr val="2782A7"/>
              </a:solidFill>
              <a:latin typeface="Bebas Neue" pitchFamily="34" charset="0"/>
            </a:endParaRPr>
          </a:p>
        </p:txBody>
      </p:sp>
      <p:sp>
        <p:nvSpPr>
          <p:cNvPr id="47" name="TextBox 46"/>
          <p:cNvSpPr txBox="1"/>
          <p:nvPr/>
        </p:nvSpPr>
        <p:spPr>
          <a:xfrm>
            <a:off x="2130133" y="3795886"/>
            <a:ext cx="792088"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2009</a:t>
            </a:r>
            <a:endParaRPr lang="tr-TR" dirty="0">
              <a:solidFill>
                <a:srgbClr val="2782A7"/>
              </a:solidFill>
              <a:latin typeface="Bebas Neue" pitchFamily="34" charset="0"/>
            </a:endParaRPr>
          </a:p>
        </p:txBody>
      </p:sp>
      <p:sp>
        <p:nvSpPr>
          <p:cNvPr id="48" name="TextBox 47"/>
          <p:cNvSpPr txBox="1"/>
          <p:nvPr/>
        </p:nvSpPr>
        <p:spPr>
          <a:xfrm>
            <a:off x="2731560" y="3795886"/>
            <a:ext cx="792088"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2010</a:t>
            </a:r>
            <a:endParaRPr lang="tr-TR" dirty="0">
              <a:solidFill>
                <a:srgbClr val="2782A7"/>
              </a:solidFill>
              <a:latin typeface="Bebas Neue" pitchFamily="34" charset="0"/>
            </a:endParaRPr>
          </a:p>
        </p:txBody>
      </p:sp>
      <p:sp>
        <p:nvSpPr>
          <p:cNvPr id="49" name="TextBox 48"/>
          <p:cNvSpPr txBox="1"/>
          <p:nvPr/>
        </p:nvSpPr>
        <p:spPr>
          <a:xfrm>
            <a:off x="3311540" y="3795886"/>
            <a:ext cx="792088"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2011</a:t>
            </a:r>
            <a:endParaRPr lang="tr-TR" dirty="0">
              <a:solidFill>
                <a:srgbClr val="2782A7"/>
              </a:solidFill>
              <a:latin typeface="Bebas Neue" pitchFamily="34" charset="0"/>
            </a:endParaRPr>
          </a:p>
        </p:txBody>
      </p:sp>
      <p:sp>
        <p:nvSpPr>
          <p:cNvPr id="50" name="TextBox 49"/>
          <p:cNvSpPr txBox="1"/>
          <p:nvPr/>
        </p:nvSpPr>
        <p:spPr>
          <a:xfrm>
            <a:off x="3921788" y="3795886"/>
            <a:ext cx="792088"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2012</a:t>
            </a:r>
            <a:endParaRPr lang="tr-TR" dirty="0">
              <a:solidFill>
                <a:srgbClr val="2782A7"/>
              </a:solidFill>
              <a:latin typeface="Bebas Neue" pitchFamily="34" charset="0"/>
            </a:endParaRPr>
          </a:p>
        </p:txBody>
      </p:sp>
      <p:sp>
        <p:nvSpPr>
          <p:cNvPr id="51" name="TextBox 50"/>
          <p:cNvSpPr txBox="1"/>
          <p:nvPr/>
        </p:nvSpPr>
        <p:spPr>
          <a:xfrm>
            <a:off x="380220" y="2464812"/>
            <a:ext cx="792088" cy="338554"/>
          </a:xfrm>
          <a:prstGeom prst="rect">
            <a:avLst/>
          </a:prstGeom>
          <a:noFill/>
        </p:spPr>
        <p:txBody>
          <a:bodyPr wrap="square" lIns="91438" tIns="45719" rIns="91438" bIns="45719" rtlCol="0">
            <a:spAutoFit/>
          </a:bodyPr>
          <a:lstStyle/>
          <a:p>
            <a:pPr algn="ctr"/>
            <a:r>
              <a:rPr lang="tr-TR" sz="1600" dirty="0">
                <a:solidFill>
                  <a:schemeClr val="bg1"/>
                </a:solidFill>
                <a:latin typeface="Bebas Neue" pitchFamily="34" charset="0"/>
              </a:rPr>
              <a:t>2k</a:t>
            </a:r>
          </a:p>
        </p:txBody>
      </p:sp>
      <p:sp>
        <p:nvSpPr>
          <p:cNvPr id="54" name="TextBox 53"/>
          <p:cNvSpPr txBox="1"/>
          <p:nvPr/>
        </p:nvSpPr>
        <p:spPr>
          <a:xfrm>
            <a:off x="965543" y="2127005"/>
            <a:ext cx="792088" cy="338554"/>
          </a:xfrm>
          <a:prstGeom prst="rect">
            <a:avLst/>
          </a:prstGeom>
          <a:noFill/>
        </p:spPr>
        <p:txBody>
          <a:bodyPr wrap="square" lIns="91438" tIns="45719" rIns="91438" bIns="45719" rtlCol="0">
            <a:spAutoFit/>
          </a:bodyPr>
          <a:lstStyle/>
          <a:p>
            <a:pPr algn="ctr"/>
            <a:r>
              <a:rPr lang="tr-TR" sz="1600" dirty="0">
                <a:solidFill>
                  <a:schemeClr val="bg1"/>
                </a:solidFill>
                <a:latin typeface="Bebas Neue" pitchFamily="34" charset="0"/>
              </a:rPr>
              <a:t>2.5k</a:t>
            </a:r>
          </a:p>
        </p:txBody>
      </p:sp>
      <p:sp>
        <p:nvSpPr>
          <p:cNvPr id="55" name="TextBox 54"/>
          <p:cNvSpPr txBox="1"/>
          <p:nvPr/>
        </p:nvSpPr>
        <p:spPr>
          <a:xfrm>
            <a:off x="1550678" y="3079290"/>
            <a:ext cx="792088" cy="338554"/>
          </a:xfrm>
          <a:prstGeom prst="rect">
            <a:avLst/>
          </a:prstGeom>
          <a:noFill/>
        </p:spPr>
        <p:txBody>
          <a:bodyPr wrap="square" lIns="91438" tIns="45719" rIns="91438" bIns="45719" rtlCol="0">
            <a:spAutoFit/>
          </a:bodyPr>
          <a:lstStyle/>
          <a:p>
            <a:pPr algn="ctr"/>
            <a:r>
              <a:rPr lang="tr-TR" sz="1600" dirty="0">
                <a:solidFill>
                  <a:schemeClr val="bg1"/>
                </a:solidFill>
                <a:latin typeface="Bebas Neue" pitchFamily="34" charset="0"/>
              </a:rPr>
              <a:t>1k</a:t>
            </a:r>
          </a:p>
        </p:txBody>
      </p:sp>
      <p:sp>
        <p:nvSpPr>
          <p:cNvPr id="60" name="TextBox 59"/>
          <p:cNvSpPr txBox="1"/>
          <p:nvPr/>
        </p:nvSpPr>
        <p:spPr>
          <a:xfrm>
            <a:off x="2135288" y="1934895"/>
            <a:ext cx="792088" cy="338554"/>
          </a:xfrm>
          <a:prstGeom prst="rect">
            <a:avLst/>
          </a:prstGeom>
          <a:noFill/>
        </p:spPr>
        <p:txBody>
          <a:bodyPr wrap="square" lIns="91438" tIns="45719" rIns="91438" bIns="45719" rtlCol="0">
            <a:spAutoFit/>
          </a:bodyPr>
          <a:lstStyle/>
          <a:p>
            <a:pPr algn="ctr"/>
            <a:r>
              <a:rPr lang="tr-TR" sz="1600" dirty="0">
                <a:solidFill>
                  <a:schemeClr val="bg1"/>
                </a:solidFill>
                <a:latin typeface="Bebas Neue" pitchFamily="34" charset="0"/>
              </a:rPr>
              <a:t>3k</a:t>
            </a:r>
          </a:p>
        </p:txBody>
      </p:sp>
      <p:sp>
        <p:nvSpPr>
          <p:cNvPr id="61" name="TextBox 60"/>
          <p:cNvSpPr txBox="1"/>
          <p:nvPr/>
        </p:nvSpPr>
        <p:spPr>
          <a:xfrm>
            <a:off x="2728485" y="2127273"/>
            <a:ext cx="792088" cy="338554"/>
          </a:xfrm>
          <a:prstGeom prst="rect">
            <a:avLst/>
          </a:prstGeom>
          <a:noFill/>
        </p:spPr>
        <p:txBody>
          <a:bodyPr wrap="square" lIns="91438" tIns="45719" rIns="91438" bIns="45719" rtlCol="0">
            <a:spAutoFit/>
          </a:bodyPr>
          <a:lstStyle/>
          <a:p>
            <a:pPr algn="ctr"/>
            <a:r>
              <a:rPr lang="tr-TR" sz="1600" dirty="0">
                <a:solidFill>
                  <a:schemeClr val="bg1"/>
                </a:solidFill>
                <a:latin typeface="Bebas Neue" pitchFamily="34" charset="0"/>
              </a:rPr>
              <a:t>2.7k</a:t>
            </a:r>
          </a:p>
        </p:txBody>
      </p:sp>
      <p:sp>
        <p:nvSpPr>
          <p:cNvPr id="63" name="TextBox 62"/>
          <p:cNvSpPr txBox="1"/>
          <p:nvPr/>
        </p:nvSpPr>
        <p:spPr>
          <a:xfrm>
            <a:off x="3303834" y="2464812"/>
            <a:ext cx="792088" cy="338554"/>
          </a:xfrm>
          <a:prstGeom prst="rect">
            <a:avLst/>
          </a:prstGeom>
          <a:noFill/>
        </p:spPr>
        <p:txBody>
          <a:bodyPr wrap="square" lIns="91438" tIns="45719" rIns="91438" bIns="45719" rtlCol="0">
            <a:spAutoFit/>
          </a:bodyPr>
          <a:lstStyle/>
          <a:p>
            <a:pPr algn="ctr"/>
            <a:r>
              <a:rPr lang="tr-TR" sz="1600" dirty="0">
                <a:solidFill>
                  <a:schemeClr val="bg1"/>
                </a:solidFill>
                <a:latin typeface="Bebas Neue" pitchFamily="34" charset="0"/>
              </a:rPr>
              <a:t>2k</a:t>
            </a:r>
          </a:p>
        </p:txBody>
      </p:sp>
      <p:sp>
        <p:nvSpPr>
          <p:cNvPr id="64" name="TextBox 63"/>
          <p:cNvSpPr txBox="1"/>
          <p:nvPr/>
        </p:nvSpPr>
        <p:spPr>
          <a:xfrm>
            <a:off x="3921788" y="1748526"/>
            <a:ext cx="792088" cy="338554"/>
          </a:xfrm>
          <a:prstGeom prst="rect">
            <a:avLst/>
          </a:prstGeom>
          <a:noFill/>
        </p:spPr>
        <p:txBody>
          <a:bodyPr wrap="square" lIns="91438" tIns="45719" rIns="91438" bIns="45719" rtlCol="0">
            <a:spAutoFit/>
          </a:bodyPr>
          <a:lstStyle/>
          <a:p>
            <a:pPr algn="ctr"/>
            <a:r>
              <a:rPr lang="tr-TR" sz="1600" dirty="0">
                <a:solidFill>
                  <a:schemeClr val="bg1"/>
                </a:solidFill>
                <a:latin typeface="Bebas Neue" pitchFamily="34" charset="0"/>
              </a:rPr>
              <a:t>3.5k</a:t>
            </a:r>
          </a:p>
        </p:txBody>
      </p:sp>
      <p:sp>
        <p:nvSpPr>
          <p:cNvPr id="66" name="Rectangle 65"/>
          <p:cNvSpPr/>
          <p:nvPr/>
        </p:nvSpPr>
        <p:spPr>
          <a:xfrm>
            <a:off x="6948265" y="2067132"/>
            <a:ext cx="2232668" cy="1663735"/>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67" name="TextBox 66"/>
          <p:cNvSpPr txBox="1"/>
          <p:nvPr/>
        </p:nvSpPr>
        <p:spPr>
          <a:xfrm>
            <a:off x="7199432" y="2289938"/>
            <a:ext cx="1730333" cy="1169551"/>
          </a:xfrm>
          <a:prstGeom prst="rect">
            <a:avLst/>
          </a:prstGeom>
          <a:noFill/>
        </p:spPr>
        <p:txBody>
          <a:bodyPr wrap="square" lIns="91438" tIns="45719" rIns="91438" bIns="45719" rtlCol="0">
            <a:spAutoFit/>
          </a:bodyPr>
          <a:lstStyle/>
          <a:p>
            <a:pPr algn="ctr"/>
            <a:r>
              <a:rPr lang="tr-TR" sz="1000" dirty="0">
                <a:solidFill>
                  <a:schemeClr val="bg1"/>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
        <p:nvSpPr>
          <p:cNvPr id="68" name="TextBox 67"/>
          <p:cNvSpPr txBox="1"/>
          <p:nvPr/>
        </p:nvSpPr>
        <p:spPr>
          <a:xfrm>
            <a:off x="4952601" y="1699108"/>
            <a:ext cx="3775132"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OUR ANNUAL REPORTS ARE NOTHING SHORT OF WOW</a:t>
            </a:r>
            <a:endParaRPr lang="tr-TR" dirty="0">
              <a:solidFill>
                <a:srgbClr val="2782A7"/>
              </a:solidFill>
              <a:latin typeface="Bebas Neue" pitchFamily="34" charset="0"/>
            </a:endParaRPr>
          </a:p>
        </p:txBody>
      </p:sp>
    </p:spTree>
    <p:extLst>
      <p:ext uri="{BB962C8B-B14F-4D97-AF65-F5344CB8AC3E}">
        <p14:creationId xmlns:p14="http://schemas.microsoft.com/office/powerpoint/2010/main" val="3199223729"/>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500"/>
                                        <p:tgtEl>
                                          <p:spTgt spid="6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500"/>
                                        <p:tgtEl>
                                          <p:spTgt spid="6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300"/>
                                        <p:tgtEl>
                                          <p:spTgt spid="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300"/>
                                        <p:tgtEl>
                                          <p:spTgt spid="2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fade">
                                      <p:cBhvr>
                                        <p:cTn id="25" dur="300"/>
                                        <p:tgtEl>
                                          <p:spTgt spid="5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300"/>
                                        <p:tgtEl>
                                          <p:spTgt spid="51"/>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300"/>
                                        <p:tgtEl>
                                          <p:spTgt spid="4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300"/>
                                        <p:tgtEl>
                                          <p:spTgt spid="2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300"/>
                                        <p:tgtEl>
                                          <p:spTgt spid="5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300"/>
                                        <p:tgtEl>
                                          <p:spTgt spid="25"/>
                                        </p:tgtEl>
                                      </p:cBhvr>
                                    </p:animEffect>
                                  </p:childTnLst>
                                </p:cTn>
                              </p:par>
                            </p:childTnLst>
                          </p:cTn>
                        </p:par>
                        <p:par>
                          <p:cTn id="42" fill="hold">
                            <p:stCondLst>
                              <p:cond delay="800"/>
                            </p:stCondLst>
                            <p:childTnLst>
                              <p:par>
                                <p:cTn id="43" presetID="10" presetClass="entr" presetSubtype="0"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300"/>
                                        <p:tgtEl>
                                          <p:spTgt spid="4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300"/>
                                        <p:tgtEl>
                                          <p:spTgt spid="3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fade">
                                      <p:cBhvr>
                                        <p:cTn id="51" dur="300"/>
                                        <p:tgtEl>
                                          <p:spTgt spid="5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300"/>
                                        <p:tgtEl>
                                          <p:spTgt spid="29"/>
                                        </p:tgtEl>
                                      </p:cBhvr>
                                    </p:animEffect>
                                  </p:childTnLst>
                                </p:cTn>
                              </p:par>
                            </p:childTnLst>
                          </p:cTn>
                        </p:par>
                        <p:par>
                          <p:cTn id="55" fill="hold">
                            <p:stCondLst>
                              <p:cond delay="1100"/>
                            </p:stCondLst>
                            <p:childTnLst>
                              <p:par>
                                <p:cTn id="56" presetID="10" presetClass="entr" presetSubtype="0" fill="hold" grpId="0" nodeType="after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fade">
                                      <p:cBhvr>
                                        <p:cTn id="58" dur="300"/>
                                        <p:tgtEl>
                                          <p:spTgt spid="4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300"/>
                                        <p:tgtEl>
                                          <p:spTgt spid="3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0"/>
                                        </p:tgtEl>
                                        <p:attrNameLst>
                                          <p:attrName>style.visibility</p:attrName>
                                        </p:attrNameLst>
                                      </p:cBhvr>
                                      <p:to>
                                        <p:strVal val="visible"/>
                                      </p:to>
                                    </p:set>
                                    <p:animEffect transition="in" filter="fade">
                                      <p:cBhvr>
                                        <p:cTn id="64" dur="300"/>
                                        <p:tgtEl>
                                          <p:spTgt spid="6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300"/>
                                        <p:tgtEl>
                                          <p:spTgt spid="31"/>
                                        </p:tgtEl>
                                      </p:cBhvr>
                                    </p:animEffect>
                                  </p:childTnLst>
                                </p:cTn>
                              </p:par>
                            </p:childTnLst>
                          </p:cTn>
                        </p:par>
                        <p:par>
                          <p:cTn id="68" fill="hold">
                            <p:stCondLst>
                              <p:cond delay="1400"/>
                            </p:stCondLst>
                            <p:childTnLst>
                              <p:par>
                                <p:cTn id="69" presetID="10" presetClass="entr" presetSubtype="0"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300"/>
                                        <p:tgtEl>
                                          <p:spTgt spid="6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fade">
                                      <p:cBhvr>
                                        <p:cTn id="74" dur="300"/>
                                        <p:tgtEl>
                                          <p:spTgt spid="3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fade">
                                      <p:cBhvr>
                                        <p:cTn id="77" dur="300"/>
                                        <p:tgtEl>
                                          <p:spTgt spid="4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fade">
                                      <p:cBhvr>
                                        <p:cTn id="80" dur="300"/>
                                        <p:tgtEl>
                                          <p:spTgt spid="33"/>
                                        </p:tgtEl>
                                      </p:cBhvr>
                                    </p:animEffect>
                                  </p:childTnLst>
                                </p:cTn>
                              </p:par>
                            </p:childTnLst>
                          </p:cTn>
                        </p:par>
                        <p:par>
                          <p:cTn id="81" fill="hold">
                            <p:stCondLst>
                              <p:cond delay="1700"/>
                            </p:stCondLst>
                            <p:childTnLst>
                              <p:par>
                                <p:cTn id="82" presetID="10" presetClass="entr" presetSubtype="0" fill="hold" grpId="0"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fade">
                                      <p:cBhvr>
                                        <p:cTn id="84" dur="300"/>
                                        <p:tgtEl>
                                          <p:spTgt spid="4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fade">
                                      <p:cBhvr>
                                        <p:cTn id="87" dur="300"/>
                                        <p:tgtEl>
                                          <p:spTgt spid="37"/>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63"/>
                                        </p:tgtEl>
                                        <p:attrNameLst>
                                          <p:attrName>style.visibility</p:attrName>
                                        </p:attrNameLst>
                                      </p:cBhvr>
                                      <p:to>
                                        <p:strVal val="visible"/>
                                      </p:to>
                                    </p:set>
                                    <p:animEffect transition="in" filter="fade">
                                      <p:cBhvr>
                                        <p:cTn id="90" dur="300"/>
                                        <p:tgtEl>
                                          <p:spTgt spid="63"/>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fade">
                                      <p:cBhvr>
                                        <p:cTn id="93" dur="300"/>
                                        <p:tgtEl>
                                          <p:spTgt spid="36"/>
                                        </p:tgtEl>
                                      </p:cBhvr>
                                    </p:animEffect>
                                  </p:childTnLst>
                                </p:cTn>
                              </p:par>
                            </p:childTnLst>
                          </p:cTn>
                        </p:par>
                        <p:par>
                          <p:cTn id="94" fill="hold">
                            <p:stCondLst>
                              <p:cond delay="2000"/>
                            </p:stCondLst>
                            <p:childTnLst>
                              <p:par>
                                <p:cTn id="95" presetID="10" presetClass="entr" presetSubtype="0" fill="hold" grpId="0" nodeType="afterEffect">
                                  <p:stCondLst>
                                    <p:cond delay="0"/>
                                  </p:stCondLst>
                                  <p:childTnLst>
                                    <p:set>
                                      <p:cBhvr>
                                        <p:cTn id="96" dur="1" fill="hold">
                                          <p:stCondLst>
                                            <p:cond delay="0"/>
                                          </p:stCondLst>
                                        </p:cTn>
                                        <p:tgtEl>
                                          <p:spTgt spid="50"/>
                                        </p:tgtEl>
                                        <p:attrNameLst>
                                          <p:attrName>style.visibility</p:attrName>
                                        </p:attrNameLst>
                                      </p:cBhvr>
                                      <p:to>
                                        <p:strVal val="visible"/>
                                      </p:to>
                                    </p:set>
                                    <p:animEffect transition="in" filter="fade">
                                      <p:cBhvr>
                                        <p:cTn id="97" dur="300"/>
                                        <p:tgtEl>
                                          <p:spTgt spid="50"/>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fade">
                                      <p:cBhvr>
                                        <p:cTn id="100" dur="300"/>
                                        <p:tgtEl>
                                          <p:spTgt spid="44"/>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64"/>
                                        </p:tgtEl>
                                        <p:attrNameLst>
                                          <p:attrName>style.visibility</p:attrName>
                                        </p:attrNameLst>
                                      </p:cBhvr>
                                      <p:to>
                                        <p:strVal val="visible"/>
                                      </p:to>
                                    </p:set>
                                    <p:animEffect transition="in" filter="fade">
                                      <p:cBhvr>
                                        <p:cTn id="103" dur="300"/>
                                        <p:tgtEl>
                                          <p:spTgt spid="64"/>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3"/>
                                        </p:tgtEl>
                                        <p:attrNameLst>
                                          <p:attrName>style.visibility</p:attrName>
                                        </p:attrNameLst>
                                      </p:cBhvr>
                                      <p:to>
                                        <p:strVal val="visible"/>
                                      </p:to>
                                    </p:set>
                                    <p:animEffect transition="in" filter="fade">
                                      <p:cBhvr>
                                        <p:cTn id="106" dur="3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P spid="26" grpId="0" animBg="1"/>
      <p:bldP spid="29" grpId="0" animBg="1"/>
      <p:bldP spid="30" grpId="0" animBg="1"/>
      <p:bldP spid="31" grpId="0" animBg="1"/>
      <p:bldP spid="32" grpId="0" animBg="1"/>
      <p:bldP spid="33" grpId="0" animBg="1"/>
      <p:bldP spid="34" grpId="0" animBg="1"/>
      <p:bldP spid="36" grpId="0" animBg="1"/>
      <p:bldP spid="37" grpId="0" animBg="1"/>
      <p:bldP spid="43" grpId="0" animBg="1"/>
      <p:bldP spid="44" grpId="0" animBg="1"/>
      <p:bldP spid="57" grpId="0"/>
      <p:bldP spid="58" grpId="0"/>
      <p:bldP spid="59" grpId="0"/>
      <p:bldP spid="45" grpId="0"/>
      <p:bldP spid="46" grpId="0"/>
      <p:bldP spid="47" grpId="0"/>
      <p:bldP spid="48" grpId="0"/>
      <p:bldP spid="49" grpId="0"/>
      <p:bldP spid="50" grpId="0"/>
      <p:bldP spid="51" grpId="0"/>
      <p:bldP spid="54" grpId="0"/>
      <p:bldP spid="55" grpId="0"/>
      <p:bldP spid="60" grpId="0"/>
      <p:bldP spid="61" grpId="0"/>
      <p:bldP spid="63" grpId="0"/>
      <p:bldP spid="64" grpId="0"/>
      <p:bldP spid="67" grpId="0"/>
      <p:bldP spid="6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p:cNvSpPr/>
          <p:nvPr/>
        </p:nvSpPr>
        <p:spPr>
          <a:xfrm>
            <a:off x="2883366" y="3804432"/>
            <a:ext cx="6260634" cy="423502"/>
          </a:xfrm>
          <a:prstGeom prst="rect">
            <a:avLst/>
          </a:prstGeom>
          <a:solidFill>
            <a:srgbClr val="2782A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6" name="Rectangle 55"/>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2696400" y="45543"/>
            <a:ext cx="3747808" cy="769441"/>
          </a:xfrm>
          <a:prstGeom prst="rect">
            <a:avLst/>
          </a:prstGeom>
          <a:noFill/>
        </p:spPr>
        <p:txBody>
          <a:bodyPr wrap="square" lIns="91438" tIns="45719" rIns="91438" bIns="45719" rtlCol="0">
            <a:spAutoFit/>
          </a:bodyPr>
          <a:lstStyle/>
          <a:p>
            <a:pPr algn="ctr"/>
            <a:r>
              <a:rPr lang="tr-TR" sz="4400" dirty="0">
                <a:solidFill>
                  <a:schemeClr val="bg1"/>
                </a:solidFill>
                <a:latin typeface="Bebas Neue" pitchFamily="34" charset="0"/>
              </a:rPr>
              <a:t>STEPS</a:t>
            </a:r>
          </a:p>
        </p:txBody>
      </p:sp>
      <p:sp>
        <p:nvSpPr>
          <p:cNvPr id="68" name="TextBox 67"/>
          <p:cNvSpPr txBox="1"/>
          <p:nvPr/>
        </p:nvSpPr>
        <p:spPr>
          <a:xfrm>
            <a:off x="1372933" y="1919923"/>
            <a:ext cx="1758908"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 YOUR FIRST HEADER</a:t>
            </a:r>
            <a:endParaRPr lang="tr-TR" dirty="0">
              <a:solidFill>
                <a:srgbClr val="2782A7"/>
              </a:solidFill>
              <a:latin typeface="Bebas Neue" pitchFamily="34" charset="0"/>
            </a:endParaRPr>
          </a:p>
        </p:txBody>
      </p:sp>
      <p:sp>
        <p:nvSpPr>
          <p:cNvPr id="3" name="Pentagon 2"/>
          <p:cNvSpPr/>
          <p:nvPr/>
        </p:nvSpPr>
        <p:spPr>
          <a:xfrm>
            <a:off x="-14414" y="1885854"/>
            <a:ext cx="1490070" cy="423502"/>
          </a:xfrm>
          <a:prstGeom prst="homePlat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2" name="Pentagon 51"/>
          <p:cNvSpPr/>
          <p:nvPr/>
        </p:nvSpPr>
        <p:spPr>
          <a:xfrm>
            <a:off x="0" y="2528595"/>
            <a:ext cx="2051720" cy="423502"/>
          </a:xfrm>
          <a:prstGeom prst="homePlat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3" name="Pentagon 52"/>
          <p:cNvSpPr/>
          <p:nvPr/>
        </p:nvSpPr>
        <p:spPr>
          <a:xfrm>
            <a:off x="-14414" y="3162323"/>
            <a:ext cx="2642198" cy="423502"/>
          </a:xfrm>
          <a:prstGeom prst="homePlat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62" name="Pentagon 61"/>
          <p:cNvSpPr/>
          <p:nvPr/>
        </p:nvSpPr>
        <p:spPr>
          <a:xfrm>
            <a:off x="-14414" y="3804432"/>
            <a:ext cx="3218262" cy="423502"/>
          </a:xfrm>
          <a:prstGeom prst="homePlate">
            <a:avLst/>
          </a:prstGeom>
          <a:solidFill>
            <a:srgbClr val="2681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69" name="TextBox 68"/>
          <p:cNvSpPr txBox="1"/>
          <p:nvPr/>
        </p:nvSpPr>
        <p:spPr>
          <a:xfrm>
            <a:off x="107505" y="1929973"/>
            <a:ext cx="1127173"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STEP 1</a:t>
            </a:r>
            <a:endParaRPr lang="tr-TR" dirty="0">
              <a:solidFill>
                <a:schemeClr val="bg1"/>
              </a:solidFill>
              <a:latin typeface="Bebas Neue" pitchFamily="34" charset="0"/>
            </a:endParaRPr>
          </a:p>
        </p:txBody>
      </p:sp>
      <p:sp>
        <p:nvSpPr>
          <p:cNvPr id="70" name="TextBox 69"/>
          <p:cNvSpPr txBox="1"/>
          <p:nvPr/>
        </p:nvSpPr>
        <p:spPr>
          <a:xfrm>
            <a:off x="348484" y="2555680"/>
            <a:ext cx="1127173"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STEP 2</a:t>
            </a:r>
            <a:endParaRPr lang="tr-TR" dirty="0">
              <a:solidFill>
                <a:schemeClr val="bg1"/>
              </a:solidFill>
              <a:latin typeface="Bebas Neue" pitchFamily="34" charset="0"/>
            </a:endParaRPr>
          </a:p>
        </p:txBody>
      </p:sp>
      <p:sp>
        <p:nvSpPr>
          <p:cNvPr id="71" name="TextBox 70"/>
          <p:cNvSpPr txBox="1"/>
          <p:nvPr/>
        </p:nvSpPr>
        <p:spPr>
          <a:xfrm>
            <a:off x="565785" y="3189408"/>
            <a:ext cx="1127173"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STEP 3</a:t>
            </a:r>
            <a:endParaRPr lang="tr-TR" dirty="0">
              <a:solidFill>
                <a:schemeClr val="bg1"/>
              </a:solidFill>
              <a:latin typeface="Bebas Neue" pitchFamily="34" charset="0"/>
            </a:endParaRPr>
          </a:p>
        </p:txBody>
      </p:sp>
      <p:sp>
        <p:nvSpPr>
          <p:cNvPr id="72" name="TextBox 71"/>
          <p:cNvSpPr txBox="1"/>
          <p:nvPr/>
        </p:nvSpPr>
        <p:spPr>
          <a:xfrm>
            <a:off x="894157" y="3838617"/>
            <a:ext cx="1127173"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STEP 4</a:t>
            </a:r>
            <a:endParaRPr lang="tr-TR" dirty="0">
              <a:solidFill>
                <a:schemeClr val="bg1"/>
              </a:solidFill>
              <a:latin typeface="Bebas Neue" pitchFamily="34" charset="0"/>
            </a:endParaRPr>
          </a:p>
        </p:txBody>
      </p:sp>
      <p:sp>
        <p:nvSpPr>
          <p:cNvPr id="73" name="TextBox 72"/>
          <p:cNvSpPr txBox="1"/>
          <p:nvPr/>
        </p:nvSpPr>
        <p:spPr>
          <a:xfrm>
            <a:off x="2003913" y="2554659"/>
            <a:ext cx="1758908"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 YOUR SECOND HEADER</a:t>
            </a:r>
            <a:endParaRPr lang="tr-TR" dirty="0">
              <a:solidFill>
                <a:srgbClr val="2782A7"/>
              </a:solidFill>
              <a:latin typeface="Bebas Neue" pitchFamily="34" charset="0"/>
            </a:endParaRPr>
          </a:p>
        </p:txBody>
      </p:sp>
      <p:sp>
        <p:nvSpPr>
          <p:cNvPr id="74" name="TextBox 73"/>
          <p:cNvSpPr txBox="1"/>
          <p:nvPr/>
        </p:nvSpPr>
        <p:spPr>
          <a:xfrm>
            <a:off x="2542324" y="3188172"/>
            <a:ext cx="1758908"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 YOUR THIRD HEADER</a:t>
            </a:r>
            <a:endParaRPr lang="tr-TR" dirty="0">
              <a:solidFill>
                <a:srgbClr val="2782A7"/>
              </a:solidFill>
              <a:latin typeface="Bebas Neue" pitchFamily="34" charset="0"/>
            </a:endParaRPr>
          </a:p>
        </p:txBody>
      </p:sp>
      <p:sp>
        <p:nvSpPr>
          <p:cNvPr id="75" name="TextBox 74"/>
          <p:cNvSpPr txBox="1"/>
          <p:nvPr/>
        </p:nvSpPr>
        <p:spPr>
          <a:xfrm>
            <a:off x="3192637" y="3836622"/>
            <a:ext cx="1758908"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 YOUR FOURTH HEADER</a:t>
            </a:r>
            <a:endParaRPr lang="tr-TR" dirty="0">
              <a:solidFill>
                <a:srgbClr val="2782A7"/>
              </a:solidFill>
              <a:latin typeface="Bebas Neue" pitchFamily="34" charset="0"/>
            </a:endParaRPr>
          </a:p>
        </p:txBody>
      </p:sp>
      <p:sp>
        <p:nvSpPr>
          <p:cNvPr id="76" name="Rectangle 75"/>
          <p:cNvSpPr/>
          <p:nvPr/>
        </p:nvSpPr>
        <p:spPr>
          <a:xfrm>
            <a:off x="2003912" y="3162323"/>
            <a:ext cx="7140088" cy="423502"/>
          </a:xfrm>
          <a:prstGeom prst="rect">
            <a:avLst/>
          </a:prstGeom>
          <a:solidFill>
            <a:srgbClr val="2782A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77" name="Rectangle 76"/>
          <p:cNvSpPr/>
          <p:nvPr/>
        </p:nvSpPr>
        <p:spPr>
          <a:xfrm>
            <a:off x="1240667" y="2529363"/>
            <a:ext cx="7903333" cy="423502"/>
          </a:xfrm>
          <a:prstGeom prst="rect">
            <a:avLst/>
          </a:prstGeom>
          <a:solidFill>
            <a:srgbClr val="2782A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78" name="Rectangle 77"/>
          <p:cNvSpPr/>
          <p:nvPr/>
        </p:nvSpPr>
        <p:spPr>
          <a:xfrm>
            <a:off x="773123" y="1885854"/>
            <a:ext cx="8370877" cy="423502"/>
          </a:xfrm>
          <a:prstGeom prst="rect">
            <a:avLst/>
          </a:prstGeom>
          <a:solidFill>
            <a:srgbClr val="2782A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67" name="TextBox 66"/>
          <p:cNvSpPr txBox="1"/>
          <p:nvPr/>
        </p:nvSpPr>
        <p:spPr>
          <a:xfrm>
            <a:off x="3135480" y="1883608"/>
            <a:ext cx="5832648" cy="400110"/>
          </a:xfrm>
          <a:prstGeom prst="rect">
            <a:avLst/>
          </a:prstGeom>
          <a:noFill/>
        </p:spPr>
        <p:txBody>
          <a:bodyPr wrap="square" lIns="91438" tIns="45719" rIns="91438" bIns="45719" rtlCol="0">
            <a:spAutoFit/>
          </a:bodyPr>
          <a:lstStyle/>
          <a:p>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
        <p:nvSpPr>
          <p:cNvPr id="79" name="TextBox 78"/>
          <p:cNvSpPr txBox="1"/>
          <p:nvPr/>
        </p:nvSpPr>
        <p:spPr>
          <a:xfrm>
            <a:off x="3763207" y="2523880"/>
            <a:ext cx="5832648" cy="400110"/>
          </a:xfrm>
          <a:prstGeom prst="rect">
            <a:avLst/>
          </a:prstGeom>
          <a:noFill/>
        </p:spPr>
        <p:txBody>
          <a:bodyPr wrap="square" lIns="91438" tIns="45719" rIns="91438" bIns="45719" rtlCol="0">
            <a:spAutoFit/>
          </a:bodyPr>
          <a:lstStyle/>
          <a:p>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
        <p:nvSpPr>
          <p:cNvPr id="80" name="TextBox 79"/>
          <p:cNvSpPr txBox="1"/>
          <p:nvPr/>
        </p:nvSpPr>
        <p:spPr>
          <a:xfrm>
            <a:off x="4323019" y="3169165"/>
            <a:ext cx="5832648" cy="400110"/>
          </a:xfrm>
          <a:prstGeom prst="rect">
            <a:avLst/>
          </a:prstGeom>
          <a:noFill/>
        </p:spPr>
        <p:txBody>
          <a:bodyPr wrap="square" lIns="91438" tIns="45719" rIns="91438" bIns="45719" rtlCol="0">
            <a:spAutoFit/>
          </a:bodyPr>
          <a:lstStyle/>
          <a:p>
            <a:r>
              <a:rPr lang="tr-TR" sz="1000" dirty="0">
                <a:solidFill>
                  <a:srgbClr val="2782A7"/>
                </a:solidFill>
                <a:latin typeface="Open Sans" pitchFamily="34" charset="0"/>
                <a:ea typeface="Open Sans" pitchFamily="34" charset="0"/>
                <a:cs typeface="Open Sans" pitchFamily="34" charset="0"/>
              </a:rPr>
              <a:t>Lorem ipsum dolor sit amet, consectetur adipisicing elit, sed do eiusmod </a:t>
            </a:r>
          </a:p>
          <a:p>
            <a:r>
              <a:rPr lang="tr-TR" sz="1000" dirty="0">
                <a:solidFill>
                  <a:srgbClr val="2782A7"/>
                </a:solidFill>
                <a:latin typeface="Open Sans" pitchFamily="34" charset="0"/>
                <a:ea typeface="Open Sans" pitchFamily="34" charset="0"/>
                <a:cs typeface="Open Sans" pitchFamily="34" charset="0"/>
              </a:rPr>
              <a:t>tempor incididunt ut labore et dolore magna aliqua. </a:t>
            </a:r>
          </a:p>
        </p:txBody>
      </p:sp>
      <p:sp>
        <p:nvSpPr>
          <p:cNvPr id="81" name="TextBox 80"/>
          <p:cNvSpPr txBox="1"/>
          <p:nvPr/>
        </p:nvSpPr>
        <p:spPr>
          <a:xfrm>
            <a:off x="4954592" y="3814681"/>
            <a:ext cx="5832648" cy="400110"/>
          </a:xfrm>
          <a:prstGeom prst="rect">
            <a:avLst/>
          </a:prstGeom>
          <a:noFill/>
        </p:spPr>
        <p:txBody>
          <a:bodyPr wrap="square" lIns="91438" tIns="45719" rIns="91438" bIns="45719" rtlCol="0">
            <a:spAutoFit/>
          </a:bodyPr>
          <a:lstStyle/>
          <a:p>
            <a:r>
              <a:rPr lang="tr-TR" sz="1000" dirty="0">
                <a:solidFill>
                  <a:srgbClr val="2782A7"/>
                </a:solidFill>
                <a:latin typeface="Open Sans" pitchFamily="34" charset="0"/>
                <a:ea typeface="Open Sans" pitchFamily="34" charset="0"/>
                <a:cs typeface="Open Sans" pitchFamily="34" charset="0"/>
              </a:rPr>
              <a:t>Lorem ipsum dolor sit amet, consectetur adipisicing elit</a:t>
            </a:r>
          </a:p>
          <a:p>
            <a:r>
              <a:rPr lang="tr-TR" sz="1000" dirty="0">
                <a:solidFill>
                  <a:srgbClr val="2782A7"/>
                </a:solidFill>
                <a:latin typeface="Open Sans" pitchFamily="34" charset="0"/>
                <a:ea typeface="Open Sans" pitchFamily="34" charset="0"/>
                <a:cs typeface="Open Sans" pitchFamily="34" charset="0"/>
              </a:rPr>
              <a:t>tempor incididunt ut labore et dolore magna aliqua. </a:t>
            </a:r>
          </a:p>
        </p:txBody>
      </p:sp>
      <p:sp>
        <p:nvSpPr>
          <p:cNvPr id="82" name="TextBox 81"/>
          <p:cNvSpPr txBox="1"/>
          <p:nvPr/>
        </p:nvSpPr>
        <p:spPr>
          <a:xfrm>
            <a:off x="2229244" y="1081648"/>
            <a:ext cx="4659198" cy="553998"/>
          </a:xfrm>
          <a:prstGeom prst="rect">
            <a:avLst/>
          </a:prstGeom>
          <a:noFill/>
        </p:spPr>
        <p:txBody>
          <a:bodyPr wrap="square" lIns="91438" tIns="45719" rIns="91438" bIns="45719" rtlCol="0">
            <a:spAutoFit/>
          </a:bodyPr>
          <a:lstStyle/>
          <a:p>
            <a:pPr algn="ctr"/>
            <a:r>
              <a:rPr lang="tr-TR" sz="3000" dirty="0">
                <a:solidFill>
                  <a:srgbClr val="2782A7"/>
                </a:solidFill>
                <a:latin typeface="Bebas Neue" pitchFamily="34" charset="0"/>
              </a:rPr>
              <a:t>THE STEPS BELOW WILL BE USEFUL</a:t>
            </a:r>
          </a:p>
        </p:txBody>
      </p:sp>
    </p:spTree>
    <p:extLst>
      <p:ext uri="{BB962C8B-B14F-4D97-AF65-F5344CB8AC3E}">
        <p14:creationId xmlns:p14="http://schemas.microsoft.com/office/powerpoint/2010/main" val="2866855001"/>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2"/>
                                        </p:tgtEl>
                                        <p:attrNameLst>
                                          <p:attrName>style.visibility</p:attrName>
                                        </p:attrNameLst>
                                      </p:cBhvr>
                                      <p:to>
                                        <p:strVal val="visible"/>
                                      </p:to>
                                    </p:set>
                                    <p:animEffect transition="in" filter="fade">
                                      <p:cBhvr>
                                        <p:cTn id="10" dur="300"/>
                                        <p:tgtEl>
                                          <p:spTgt spid="82"/>
                                        </p:tgtEl>
                                      </p:cBhvr>
                                    </p:animEffect>
                                  </p:childTnLst>
                                </p:cTn>
                              </p:par>
                            </p:childTnLst>
                          </p:cTn>
                        </p:par>
                        <p:par>
                          <p:cTn id="11" fill="hold">
                            <p:stCondLst>
                              <p:cond delay="300"/>
                            </p:stCondLst>
                            <p:childTnLst>
                              <p:par>
                                <p:cTn id="12" presetID="10" presetClass="entr" presetSubtype="0" fill="hold" grpId="0" nodeType="after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fade">
                                      <p:cBhvr>
                                        <p:cTn id="14" dur="500"/>
                                        <p:tgtEl>
                                          <p:spTgt spid="6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fade">
                                      <p:cBhvr>
                                        <p:cTn id="20" dur="500"/>
                                        <p:tgtEl>
                                          <p:spTgt spid="69"/>
                                        </p:tgtEl>
                                      </p:cBhvr>
                                    </p:animEffect>
                                  </p:childTnLst>
                                </p:cTn>
                              </p:par>
                            </p:childTnLst>
                          </p:cTn>
                        </p:par>
                        <p:par>
                          <p:cTn id="21" fill="hold">
                            <p:stCondLst>
                              <p:cond delay="800"/>
                            </p:stCondLst>
                            <p:childTnLst>
                              <p:par>
                                <p:cTn id="22" presetID="10" presetClass="entr" presetSubtype="0" fill="hold" grpId="0" nodeType="after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fade">
                                      <p:cBhvr>
                                        <p:cTn id="24" dur="500"/>
                                        <p:tgtEl>
                                          <p:spTgt spid="7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fade">
                                      <p:cBhvr>
                                        <p:cTn id="30" dur="500"/>
                                        <p:tgtEl>
                                          <p:spTgt spid="73"/>
                                        </p:tgtEl>
                                      </p:cBhvr>
                                    </p:animEffect>
                                  </p:childTnLst>
                                </p:cTn>
                              </p:par>
                            </p:childTnLst>
                          </p:cTn>
                        </p:par>
                        <p:par>
                          <p:cTn id="31" fill="hold">
                            <p:stCondLst>
                              <p:cond delay="1300"/>
                            </p:stCondLst>
                            <p:childTnLst>
                              <p:par>
                                <p:cTn id="32" presetID="10" presetClass="entr" presetSubtype="0"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500"/>
                                        <p:tgtEl>
                                          <p:spTgt spid="7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fade">
                                      <p:cBhvr>
                                        <p:cTn id="37" dur="500"/>
                                        <p:tgtEl>
                                          <p:spTgt spid="8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fade">
                                      <p:cBhvr>
                                        <p:cTn id="40" dur="500"/>
                                        <p:tgtEl>
                                          <p:spTgt spid="74"/>
                                        </p:tgtEl>
                                      </p:cBhvr>
                                    </p:animEffect>
                                  </p:childTnLst>
                                </p:cTn>
                              </p:par>
                            </p:childTnLst>
                          </p:cTn>
                        </p:par>
                        <p:par>
                          <p:cTn id="41" fill="hold">
                            <p:stCondLst>
                              <p:cond delay="1800"/>
                            </p:stCondLst>
                            <p:childTnLst>
                              <p:par>
                                <p:cTn id="42" presetID="10" presetClass="entr" presetSubtype="0"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fade">
                                      <p:cBhvr>
                                        <p:cTn id="44" dur="500"/>
                                        <p:tgtEl>
                                          <p:spTgt spid="7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500"/>
                                        <p:tgtEl>
                                          <p:spTgt spid="7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1"/>
                                        </p:tgtEl>
                                        <p:attrNameLst>
                                          <p:attrName>style.visibility</p:attrName>
                                        </p:attrNameLst>
                                      </p:cBhvr>
                                      <p:to>
                                        <p:strVal val="visible"/>
                                      </p:to>
                                    </p:set>
                                    <p:animEffect transition="in" filter="fade">
                                      <p:cBhvr>
                                        <p:cTn id="50"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8" grpId="0"/>
      <p:bldP spid="69" grpId="0"/>
      <p:bldP spid="70" grpId="0"/>
      <p:bldP spid="71" grpId="0"/>
      <p:bldP spid="72" grpId="0"/>
      <p:bldP spid="73" grpId="0"/>
      <p:bldP spid="74" grpId="0"/>
      <p:bldP spid="75" grpId="0"/>
      <p:bldP spid="67" grpId="0"/>
      <p:bldP spid="79" grpId="0"/>
      <p:bldP spid="80" grpId="0"/>
      <p:bldP spid="81" grpId="0"/>
      <p:bldP spid="8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1508" y="843558"/>
            <a:ext cx="9144000" cy="393758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dirty="0"/>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02037" y="1588844"/>
            <a:ext cx="3568964" cy="2207042"/>
          </a:xfrm>
          <a:prstGeom prst="rect">
            <a:avLst/>
          </a:prstGeom>
          <a:effectLst>
            <a:reflection blurRad="6350" stA="9000" endPos="20000" dir="5400000" sy="-100000" algn="bl" rotWithShape="0"/>
          </a:effec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2555776" y="45543"/>
            <a:ext cx="4035840" cy="769441"/>
          </a:xfrm>
          <a:prstGeom prst="rect">
            <a:avLst/>
          </a:prstGeom>
          <a:noFill/>
        </p:spPr>
        <p:txBody>
          <a:bodyPr wrap="square" lIns="91438" tIns="45719" rIns="91438" bIns="45719" rtlCol="0">
            <a:spAutoFit/>
          </a:bodyPr>
          <a:lstStyle/>
          <a:p>
            <a:pPr algn="ctr"/>
            <a:r>
              <a:rPr lang="tr-TR" sz="4400" dirty="0">
                <a:solidFill>
                  <a:srgbClr val="2681A7"/>
                </a:solidFill>
                <a:latin typeface="Bebas Neue" pitchFamily="34" charset="0"/>
              </a:rPr>
              <a:t>QUALITIES</a:t>
            </a:r>
          </a:p>
        </p:txBody>
      </p:sp>
      <p:sp>
        <p:nvSpPr>
          <p:cNvPr id="66" name="TextBox 65"/>
          <p:cNvSpPr txBox="1"/>
          <p:nvPr/>
        </p:nvSpPr>
        <p:spPr>
          <a:xfrm>
            <a:off x="1712615" y="2067695"/>
            <a:ext cx="2931393" cy="415498"/>
          </a:xfrm>
          <a:prstGeom prst="rect">
            <a:avLst/>
          </a:prstGeom>
          <a:noFill/>
        </p:spPr>
        <p:txBody>
          <a:bodyPr wrap="square" lIns="91438" tIns="45719" rIns="91438" bIns="45719" rtlCol="0">
            <a:spAutoFit/>
          </a:bodyPr>
          <a:lstStyle/>
          <a:p>
            <a:pPr algn="ctr"/>
            <a:r>
              <a:rPr lang="tr-TR" sz="2100" dirty="0">
                <a:solidFill>
                  <a:schemeClr val="bg1"/>
                </a:solidFill>
                <a:latin typeface="Bebas Neue" pitchFamily="34" charset="0"/>
              </a:rPr>
              <a:t>We promıse you THIS</a:t>
            </a:r>
          </a:p>
        </p:txBody>
      </p:sp>
      <p:sp>
        <p:nvSpPr>
          <p:cNvPr id="67" name="TextBox 66"/>
          <p:cNvSpPr txBox="1"/>
          <p:nvPr/>
        </p:nvSpPr>
        <p:spPr>
          <a:xfrm>
            <a:off x="1943880" y="2393003"/>
            <a:ext cx="2449253" cy="600161"/>
          </a:xfrm>
          <a:prstGeom prst="rect">
            <a:avLst/>
          </a:prstGeom>
          <a:noFill/>
        </p:spPr>
        <p:txBody>
          <a:bodyPr wrap="square" lIns="91438" tIns="45719" rIns="91438" bIns="45719" rtlCol="0">
            <a:spAutoFit/>
          </a:bodyPr>
          <a:lstStyle/>
          <a:p>
            <a:pPr algn="ctr"/>
            <a:r>
              <a:rPr lang="tr-TR" sz="800" dirty="0">
                <a:solidFill>
                  <a:schemeClr val="bg1"/>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
        <p:nvSpPr>
          <p:cNvPr id="25" name="TextBox 24"/>
          <p:cNvSpPr txBox="1"/>
          <p:nvPr/>
        </p:nvSpPr>
        <p:spPr>
          <a:xfrm>
            <a:off x="5168999" y="1825536"/>
            <a:ext cx="2931393" cy="2862322"/>
          </a:xfrm>
          <a:prstGeom prst="rect">
            <a:avLst/>
          </a:prstGeom>
          <a:noFill/>
        </p:spPr>
        <p:txBody>
          <a:bodyPr wrap="square" lIns="91438" tIns="45719" rIns="91438" bIns="45719" rtlCol="0">
            <a:spAutoFit/>
          </a:bodyPr>
          <a:lstStyle/>
          <a:p>
            <a:pPr marL="285743" indent="-285743">
              <a:buFont typeface="Arial" pitchFamily="34" charset="0"/>
              <a:buChar char="•"/>
            </a:pPr>
            <a:r>
              <a:rPr lang="tr-TR" dirty="0" smtClean="0">
                <a:solidFill>
                  <a:schemeClr val="bg1"/>
                </a:solidFill>
                <a:latin typeface="方正黑体简体" pitchFamily="2" charset="-122"/>
                <a:ea typeface="方正黑体简体" pitchFamily="2" charset="-122"/>
              </a:rPr>
              <a:t>CUSTOMER FOCUSED SERVICE</a:t>
            </a:r>
          </a:p>
          <a:p>
            <a:pPr marL="285743" indent="-285743">
              <a:buFont typeface="Arial" pitchFamily="34" charset="0"/>
              <a:buChar char="•"/>
            </a:pPr>
            <a:r>
              <a:rPr lang="tr-TR" dirty="0" smtClean="0">
                <a:solidFill>
                  <a:schemeClr val="bg1"/>
                </a:solidFill>
                <a:latin typeface="方正黑体简体" pitchFamily="2" charset="-122"/>
                <a:ea typeface="方正黑体简体" pitchFamily="2" charset="-122"/>
              </a:rPr>
              <a:t>COMPLETE CONTROL OVER PROJECT</a:t>
            </a:r>
          </a:p>
          <a:p>
            <a:pPr marL="285743" indent="-285743">
              <a:buFont typeface="Arial" pitchFamily="34" charset="0"/>
              <a:buChar char="•"/>
            </a:pPr>
            <a:r>
              <a:rPr lang="tr-TR" dirty="0" smtClean="0">
                <a:solidFill>
                  <a:schemeClr val="bg1"/>
                </a:solidFill>
                <a:latin typeface="方正黑体简体" pitchFamily="2" charset="-122"/>
                <a:ea typeface="方正黑体简体" pitchFamily="2" charset="-122"/>
              </a:rPr>
              <a:t>USER FRIENDLY INTERFACE</a:t>
            </a:r>
          </a:p>
          <a:p>
            <a:pPr marL="285743" indent="-285743">
              <a:buFont typeface="Arial" pitchFamily="34" charset="0"/>
              <a:buChar char="•"/>
            </a:pPr>
            <a:r>
              <a:rPr lang="tr-TR" dirty="0" smtClean="0">
                <a:solidFill>
                  <a:schemeClr val="bg1"/>
                </a:solidFill>
                <a:latin typeface="方正黑体简体" pitchFamily="2" charset="-122"/>
                <a:ea typeface="方正黑体简体" pitchFamily="2" charset="-122"/>
              </a:rPr>
              <a:t>APOCALYPSE PROOF</a:t>
            </a:r>
          </a:p>
          <a:p>
            <a:pPr marL="285743" indent="-285743">
              <a:buFont typeface="Arial" pitchFamily="34" charset="0"/>
              <a:buChar char="•"/>
            </a:pPr>
            <a:r>
              <a:rPr lang="tr-TR" dirty="0" smtClean="0">
                <a:solidFill>
                  <a:schemeClr val="bg1"/>
                </a:solidFill>
                <a:latin typeface="方正黑体简体" pitchFamily="2" charset="-122"/>
                <a:ea typeface="方正黑体简体" pitchFamily="2" charset="-122"/>
              </a:rPr>
              <a:t>VERSATILE COMPONENTS</a:t>
            </a:r>
          </a:p>
          <a:p>
            <a:pPr marL="285743" indent="-285743">
              <a:buFont typeface="Arial" pitchFamily="34" charset="0"/>
              <a:buChar char="•"/>
            </a:pPr>
            <a:endParaRPr lang="tr-TR" dirty="0" smtClean="0">
              <a:solidFill>
                <a:schemeClr val="bg1"/>
              </a:solidFill>
              <a:latin typeface="Bebas Neue" pitchFamily="34" charset="0"/>
            </a:endParaRPr>
          </a:p>
        </p:txBody>
      </p:sp>
    </p:spTree>
    <p:extLst>
      <p:ext uri="{BB962C8B-B14F-4D97-AF65-F5344CB8AC3E}">
        <p14:creationId xmlns:p14="http://schemas.microsoft.com/office/powerpoint/2010/main" val="2460029377"/>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childTnLst>
                          </p:cTn>
                        </p:par>
                        <p:par>
                          <p:cTn id="8" fill="hold">
                            <p:stCondLst>
                              <p:cond delay="3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800"/>
                            </p:stCondLst>
                            <p:childTnLst>
                              <p:par>
                                <p:cTn id="13" presetID="10" presetClass="entr" presetSubtype="0"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fade">
                                      <p:cBhvr>
                                        <p:cTn id="15" dur="500"/>
                                        <p:tgtEl>
                                          <p:spTgt spid="6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500"/>
                                        <p:tgtEl>
                                          <p:spTgt spid="67"/>
                                        </p:tgtEl>
                                      </p:cBhvr>
                                    </p:animEffect>
                                  </p:childTnLst>
                                </p:cTn>
                              </p:par>
                            </p:childTnLst>
                          </p:cTn>
                        </p:par>
                        <p:par>
                          <p:cTn id="19" fill="hold">
                            <p:stCondLst>
                              <p:cond delay="1300"/>
                            </p:stCondLst>
                            <p:childTnLst>
                              <p:par>
                                <p:cTn id="20" presetID="10" presetClass="entr" presetSubtype="0"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6" grpId="0"/>
      <p:bldP spid="67"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4414" y="293704"/>
            <a:ext cx="9158414" cy="4487434"/>
          </a:xfrm>
          <a:prstGeom prst="rect">
            <a:avLst/>
          </a:prstGeom>
          <a:noFill/>
          <a:ln>
            <a:noFill/>
          </a:ln>
          <a:effectLst/>
        </p:spPr>
      </p:pic>
      <p:sp>
        <p:nvSpPr>
          <p:cNvPr id="56" name="Rectangle 55"/>
          <p:cNvSpPr/>
          <p:nvPr/>
        </p:nvSpPr>
        <p:spPr>
          <a:xfrm>
            <a:off x="-14414" y="0"/>
            <a:ext cx="9158414" cy="843558"/>
          </a:xfrm>
          <a:prstGeom prst="rect">
            <a:avLst/>
          </a:prstGeom>
          <a:solidFill>
            <a:srgbClr val="2782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2696400" y="45543"/>
            <a:ext cx="3747808" cy="769441"/>
          </a:xfrm>
          <a:prstGeom prst="rect">
            <a:avLst/>
          </a:prstGeom>
          <a:noFill/>
        </p:spPr>
        <p:txBody>
          <a:bodyPr wrap="square" lIns="91438" tIns="45719" rIns="91438" bIns="45719" rtlCol="0">
            <a:spAutoFit/>
          </a:bodyPr>
          <a:lstStyle/>
          <a:p>
            <a:pPr algn="ctr"/>
            <a:r>
              <a:rPr lang="tr-TR" sz="4400" dirty="0">
                <a:solidFill>
                  <a:schemeClr val="bg1"/>
                </a:solidFill>
                <a:latin typeface="Bebas Neue" pitchFamily="34" charset="0"/>
              </a:rPr>
              <a:t>FULL WIDTH PHOTO</a:t>
            </a:r>
          </a:p>
        </p:txBody>
      </p:sp>
      <p:sp>
        <p:nvSpPr>
          <p:cNvPr id="36" name="Rectangle 35"/>
          <p:cNvSpPr/>
          <p:nvPr/>
        </p:nvSpPr>
        <p:spPr>
          <a:xfrm>
            <a:off x="-14414" y="1912338"/>
            <a:ext cx="9158414" cy="1663735"/>
          </a:xfrm>
          <a:prstGeom prst="rect">
            <a:avLst/>
          </a:prstGeom>
          <a:solidFill>
            <a:srgbClr val="2782A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7" name="TextBox 36"/>
          <p:cNvSpPr txBox="1"/>
          <p:nvPr/>
        </p:nvSpPr>
        <p:spPr>
          <a:xfrm>
            <a:off x="558603" y="2078743"/>
            <a:ext cx="1584176" cy="369332"/>
          </a:xfrm>
          <a:prstGeom prst="rect">
            <a:avLst/>
          </a:prstGeom>
          <a:noFill/>
        </p:spPr>
        <p:txBody>
          <a:bodyPr wrap="square" lIns="91438" tIns="45719" rIns="91438" bIns="45719" rtlCol="0">
            <a:spAutoFit/>
          </a:bodyPr>
          <a:lstStyle/>
          <a:p>
            <a:pPr algn="ctr"/>
            <a:r>
              <a:rPr lang="tr-TR" dirty="0" smtClean="0">
                <a:solidFill>
                  <a:schemeClr val="bg1"/>
                </a:solidFill>
                <a:latin typeface="Bebas Neue" pitchFamily="34" charset="0"/>
              </a:rPr>
              <a:t>Photo slıde</a:t>
            </a:r>
            <a:endParaRPr lang="tr-TR" dirty="0">
              <a:solidFill>
                <a:schemeClr val="bg1"/>
              </a:solidFill>
              <a:latin typeface="Bebas Neue" pitchFamily="34" charset="0"/>
            </a:endParaRPr>
          </a:p>
        </p:txBody>
      </p:sp>
      <p:sp>
        <p:nvSpPr>
          <p:cNvPr id="38" name="TextBox 37"/>
          <p:cNvSpPr txBox="1"/>
          <p:nvPr/>
        </p:nvSpPr>
        <p:spPr>
          <a:xfrm>
            <a:off x="289620" y="2359224"/>
            <a:ext cx="2122140" cy="1015663"/>
          </a:xfrm>
          <a:prstGeom prst="rect">
            <a:avLst/>
          </a:prstGeom>
          <a:noFill/>
        </p:spPr>
        <p:txBody>
          <a:bodyPr wrap="square" lIns="91438" tIns="45719" rIns="91438" bIns="45719" rtlCol="0">
            <a:spAutoFit/>
          </a:bodyPr>
          <a:lstStyle/>
          <a:p>
            <a:pPr algn="ctr"/>
            <a:r>
              <a:rPr lang="tr-TR" sz="1000" dirty="0">
                <a:solidFill>
                  <a:schemeClr val="bg1"/>
                </a:solidFill>
                <a:latin typeface="Open Sans" pitchFamily="34" charset="0"/>
                <a:ea typeface="Open Sans" pitchFamily="34" charset="0"/>
                <a:cs typeface="Open Sans" pitchFamily="34" charset="0"/>
              </a:rPr>
              <a:t>Insert your own photo, right click it and select Send to Back. eemember to delete the</a:t>
            </a:r>
          </a:p>
          <a:p>
            <a:pPr algn="ctr"/>
            <a:r>
              <a:rPr lang="tr-TR" sz="1000" dirty="0">
                <a:solidFill>
                  <a:schemeClr val="bg1"/>
                </a:solidFill>
                <a:latin typeface="Open Sans" pitchFamily="34" charset="0"/>
                <a:ea typeface="Open Sans" pitchFamily="34" charset="0"/>
                <a:cs typeface="Open Sans" pitchFamily="34" charset="0"/>
              </a:rPr>
              <a:t>existing photo! You can also drag and expand the blue line for versatile text area</a:t>
            </a:r>
          </a:p>
        </p:txBody>
      </p:sp>
    </p:spTree>
    <p:extLst>
      <p:ext uri="{BB962C8B-B14F-4D97-AF65-F5344CB8AC3E}">
        <p14:creationId xmlns:p14="http://schemas.microsoft.com/office/powerpoint/2010/main" val="1539858261"/>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500"/>
                                        <p:tgtEl>
                                          <p:spTgt spid="38"/>
                                        </p:tgtEl>
                                      </p:cBhvr>
                                    </p:animEffect>
                                  </p:childTnLst>
                                </p:cTn>
                              </p:par>
                              <p:par>
                                <p:cTn id="15" presetID="25" presetClass="emph" presetSubtype="0" fill="hold" grpId="0" nodeType="withEffect">
                                  <p:stCondLst>
                                    <p:cond delay="0"/>
                                  </p:stCondLst>
                                  <p:childTnLst>
                                    <p:animClr clrSpc="hsl" dir="cw">
                                      <p:cBhvr override="childStyle">
                                        <p:cTn id="16" dur="3000" fill="hold"/>
                                        <p:tgtEl>
                                          <p:spTgt spid="36"/>
                                        </p:tgtEl>
                                        <p:attrNameLst>
                                          <p:attrName>style.color</p:attrName>
                                        </p:attrNameLst>
                                      </p:cBhvr>
                                      <p:by>
                                        <p:hsl h="0" s="-70588" l="0"/>
                                      </p:by>
                                    </p:animClr>
                                    <p:animClr clrSpc="hsl" dir="cw">
                                      <p:cBhvr>
                                        <p:cTn id="17" dur="3000" fill="hold"/>
                                        <p:tgtEl>
                                          <p:spTgt spid="36"/>
                                        </p:tgtEl>
                                        <p:attrNameLst>
                                          <p:attrName>fillcolor</p:attrName>
                                        </p:attrNameLst>
                                      </p:cBhvr>
                                      <p:by>
                                        <p:hsl h="0" s="-70588" l="0"/>
                                      </p:by>
                                    </p:animClr>
                                    <p:animClr clrSpc="hsl" dir="cw">
                                      <p:cBhvr>
                                        <p:cTn id="18" dur="3000" fill="hold"/>
                                        <p:tgtEl>
                                          <p:spTgt spid="36"/>
                                        </p:tgtEl>
                                        <p:attrNameLst>
                                          <p:attrName>stroke.color</p:attrName>
                                        </p:attrNameLst>
                                      </p:cBhvr>
                                      <p:by>
                                        <p:hsl h="0" s="-70588" l="0"/>
                                      </p:by>
                                    </p:animClr>
                                    <p:set>
                                      <p:cBhvr>
                                        <p:cTn id="19" dur="3000" fill="hold"/>
                                        <p:tgtEl>
                                          <p:spTgt spid="3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36" grpId="0" animBg="1"/>
      <p:bldP spid="37" grpId="0"/>
      <p:bldP spid="3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0" y="3288208"/>
            <a:ext cx="9144000" cy="601863"/>
          </a:xfrm>
          <a:prstGeom prst="rect">
            <a:avLst/>
          </a:prstGeom>
          <a:solidFill>
            <a:srgbClr val="2782A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2" name="Rectangle 31"/>
          <p:cNvSpPr/>
          <p:nvPr/>
        </p:nvSpPr>
        <p:spPr>
          <a:xfrm>
            <a:off x="0" y="2386373"/>
            <a:ext cx="9144000" cy="601863"/>
          </a:xfrm>
          <a:prstGeom prst="rect">
            <a:avLst/>
          </a:prstGeom>
          <a:solidFill>
            <a:srgbClr val="2782A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3" name="Rectangle 32"/>
          <p:cNvSpPr/>
          <p:nvPr/>
        </p:nvSpPr>
        <p:spPr>
          <a:xfrm>
            <a:off x="0" y="1572022"/>
            <a:ext cx="9144000" cy="601863"/>
          </a:xfrm>
          <a:prstGeom prst="rect">
            <a:avLst/>
          </a:prstGeom>
          <a:solidFill>
            <a:srgbClr val="2782A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2" name="Oval 51"/>
          <p:cNvSpPr/>
          <p:nvPr/>
        </p:nvSpPr>
        <p:spPr>
          <a:xfrm>
            <a:off x="1188098" y="1333700"/>
            <a:ext cx="1106040" cy="1106040"/>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6" name="Rectangle 55"/>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2696400" y="45543"/>
            <a:ext cx="3747808" cy="769441"/>
          </a:xfrm>
          <a:prstGeom prst="rect">
            <a:avLst/>
          </a:prstGeom>
          <a:noFill/>
        </p:spPr>
        <p:txBody>
          <a:bodyPr wrap="square" lIns="91438" tIns="45719" rIns="91438" bIns="45719" rtlCol="0">
            <a:spAutoFit/>
          </a:bodyPr>
          <a:lstStyle/>
          <a:p>
            <a:pPr algn="ctr"/>
            <a:r>
              <a:rPr lang="tr-TR" sz="4400" dirty="0">
                <a:solidFill>
                  <a:schemeClr val="bg1"/>
                </a:solidFill>
                <a:latin typeface="Bebas Neue" pitchFamily="34" charset="0"/>
              </a:rPr>
              <a:t>features</a:t>
            </a:r>
          </a:p>
        </p:txBody>
      </p:sp>
      <p:sp>
        <p:nvSpPr>
          <p:cNvPr id="72" name="TextBox 71"/>
          <p:cNvSpPr txBox="1"/>
          <p:nvPr/>
        </p:nvSpPr>
        <p:spPr>
          <a:xfrm>
            <a:off x="2339752" y="1563555"/>
            <a:ext cx="3696732" cy="646331"/>
          </a:xfrm>
          <a:prstGeom prst="rect">
            <a:avLst/>
          </a:prstGeom>
          <a:noFill/>
        </p:spPr>
        <p:txBody>
          <a:bodyPr wrap="square" lIns="91438" tIns="45719" rIns="91438" bIns="45719" rtlCol="0">
            <a:spAutoFit/>
          </a:bodyPr>
          <a:lstStyle/>
          <a:p>
            <a:r>
              <a:rPr lang="tr-TR" dirty="0" smtClean="0">
                <a:solidFill>
                  <a:srgbClr val="2782A7"/>
                </a:solidFill>
                <a:latin typeface="Bebas Neue" pitchFamily="34" charset="0"/>
              </a:rPr>
              <a:t>Some of our features are lorem ıpsum dynamıc content management</a:t>
            </a:r>
            <a:endParaRPr lang="tr-TR" dirty="0">
              <a:solidFill>
                <a:srgbClr val="2782A7"/>
              </a:solidFill>
              <a:latin typeface="Bebas Neue" pitchFamily="34" charset="0"/>
            </a:endParaRPr>
          </a:p>
        </p:txBody>
      </p:sp>
      <p:pic>
        <p:nvPicPr>
          <p:cNvPr id="22" name="Picture 21"/>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547397" y="1638499"/>
            <a:ext cx="351442" cy="474756"/>
          </a:xfrm>
          <a:prstGeom prst="rect">
            <a:avLst/>
          </a:prstGeom>
        </p:spPr>
      </p:pic>
      <p:sp>
        <p:nvSpPr>
          <p:cNvPr id="23" name="Oval 22"/>
          <p:cNvSpPr/>
          <p:nvPr/>
        </p:nvSpPr>
        <p:spPr>
          <a:xfrm>
            <a:off x="7066360" y="2102342"/>
            <a:ext cx="1106040" cy="1106040"/>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4" name="TextBox 23"/>
          <p:cNvSpPr txBox="1"/>
          <p:nvPr/>
        </p:nvSpPr>
        <p:spPr>
          <a:xfrm>
            <a:off x="3323540" y="2378155"/>
            <a:ext cx="3696732" cy="646331"/>
          </a:xfrm>
          <a:prstGeom prst="rect">
            <a:avLst/>
          </a:prstGeom>
          <a:noFill/>
        </p:spPr>
        <p:txBody>
          <a:bodyPr wrap="square" lIns="91438" tIns="45719" rIns="91438" bIns="45719" rtlCol="0">
            <a:spAutoFit/>
          </a:bodyPr>
          <a:lstStyle/>
          <a:p>
            <a:pPr algn="r"/>
            <a:r>
              <a:rPr lang="tr-TR" dirty="0" smtClean="0">
                <a:solidFill>
                  <a:srgbClr val="2782A7"/>
                </a:solidFill>
                <a:latin typeface="Bebas Neue" pitchFamily="34" charset="0"/>
              </a:rPr>
              <a:t>We are organızed and dılıgent.</a:t>
            </a:r>
          </a:p>
          <a:p>
            <a:pPr algn="r"/>
            <a:r>
              <a:rPr lang="tr-TR" dirty="0" smtClean="0">
                <a:solidFill>
                  <a:srgbClr val="2782A7"/>
                </a:solidFill>
                <a:latin typeface="Bebas Neue" pitchFamily="34" charset="0"/>
              </a:rPr>
              <a:t>Customer deadlınes are always met</a:t>
            </a:r>
            <a:endParaRPr lang="tr-TR" dirty="0">
              <a:solidFill>
                <a:srgbClr val="2782A7"/>
              </a:solidFill>
              <a:latin typeface="Bebas Neue" pitchFamily="34" charset="0"/>
            </a:endParaRPr>
          </a:p>
        </p:txBody>
      </p:sp>
      <p:pic>
        <p:nvPicPr>
          <p:cNvPr id="25" name="Picture 24"/>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7371845" y="2382999"/>
            <a:ext cx="505023" cy="532570"/>
          </a:xfrm>
          <a:prstGeom prst="rect">
            <a:avLst/>
          </a:prstGeom>
        </p:spPr>
      </p:pic>
      <p:sp>
        <p:nvSpPr>
          <p:cNvPr id="26" name="Oval 25"/>
          <p:cNvSpPr/>
          <p:nvPr/>
        </p:nvSpPr>
        <p:spPr>
          <a:xfrm>
            <a:off x="1188098" y="3041419"/>
            <a:ext cx="1106040" cy="1106040"/>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9" name="TextBox 28"/>
          <p:cNvSpPr txBox="1"/>
          <p:nvPr/>
        </p:nvSpPr>
        <p:spPr>
          <a:xfrm>
            <a:off x="2339752" y="3271274"/>
            <a:ext cx="3696732" cy="646331"/>
          </a:xfrm>
          <a:prstGeom prst="rect">
            <a:avLst/>
          </a:prstGeom>
          <a:noFill/>
        </p:spPr>
        <p:txBody>
          <a:bodyPr wrap="square" lIns="91438" tIns="45719" rIns="91438" bIns="45719" rtlCol="0">
            <a:spAutoFit/>
          </a:bodyPr>
          <a:lstStyle/>
          <a:p>
            <a:r>
              <a:rPr lang="tr-TR" dirty="0" smtClean="0">
                <a:solidFill>
                  <a:srgbClr val="2782A7"/>
                </a:solidFill>
                <a:latin typeface="Bebas Neue" pitchFamily="34" charset="0"/>
              </a:rPr>
              <a:t>We store everythıng on cloud. Your data ıs safe wıth us.</a:t>
            </a:r>
            <a:endParaRPr lang="tr-TR" dirty="0">
              <a:solidFill>
                <a:srgbClr val="2782A7"/>
              </a:solidFill>
              <a:latin typeface="Bebas Neue" pitchFamily="34" charset="0"/>
            </a:endParaRPr>
          </a:p>
        </p:txBody>
      </p:sp>
      <p:pic>
        <p:nvPicPr>
          <p:cNvPr id="30" name="Picture 29"/>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390910" y="3352396"/>
            <a:ext cx="692137" cy="457514"/>
          </a:xfrm>
          <a:prstGeom prst="rect">
            <a:avLst/>
          </a:prstGeom>
        </p:spPr>
      </p:pic>
    </p:spTree>
    <p:extLst>
      <p:ext uri="{BB962C8B-B14F-4D97-AF65-F5344CB8AC3E}">
        <p14:creationId xmlns:p14="http://schemas.microsoft.com/office/powerpoint/2010/main" val="254874257"/>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fade">
                                      <p:cBhvr>
                                        <p:cTn id="13" dur="500"/>
                                        <p:tgtEl>
                                          <p:spTgt spid="7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7" grpId="0"/>
      <p:bldP spid="72" grpId="0"/>
      <p:bldP spid="23" grpId="0" animBg="1"/>
      <p:bldP spid="24" grpId="0"/>
      <p:bldP spid="26" grpId="0" animBg="1"/>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1508" y="843558"/>
            <a:ext cx="9144000" cy="393758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dirty="0"/>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23928" y="1420995"/>
            <a:ext cx="4589454" cy="2528789"/>
          </a:xfrm>
          <a:prstGeom prst="rect">
            <a:avLst/>
          </a:prstGeom>
        </p:spPr>
      </p:pic>
      <p:sp>
        <p:nvSpPr>
          <p:cNvPr id="34" name="Rectangle 33"/>
          <p:cNvSpPr/>
          <p:nvPr/>
        </p:nvSpPr>
        <p:spPr>
          <a:xfrm>
            <a:off x="5479423" y="1491631"/>
            <a:ext cx="741852" cy="237626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5" name="Rectangle 34"/>
          <p:cNvSpPr/>
          <p:nvPr/>
        </p:nvSpPr>
        <p:spPr>
          <a:xfrm>
            <a:off x="6968778" y="1491631"/>
            <a:ext cx="741852" cy="237626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3" name="Rectangle 32"/>
          <p:cNvSpPr/>
          <p:nvPr/>
        </p:nvSpPr>
        <p:spPr>
          <a:xfrm>
            <a:off x="3995936" y="1491631"/>
            <a:ext cx="741852" cy="237626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509879" y="45543"/>
            <a:ext cx="8136904" cy="769441"/>
          </a:xfrm>
          <a:prstGeom prst="rect">
            <a:avLst/>
          </a:prstGeom>
          <a:noFill/>
        </p:spPr>
        <p:txBody>
          <a:bodyPr wrap="square" lIns="91438" tIns="45719" rIns="91438" bIns="45719" rtlCol="0">
            <a:spAutoFit/>
          </a:bodyPr>
          <a:lstStyle/>
          <a:p>
            <a:pPr algn="ctr"/>
            <a:r>
              <a:rPr lang="en-US" sz="4400" dirty="0">
                <a:solidFill>
                  <a:srgbClr val="2681A7"/>
                </a:solidFill>
                <a:latin typeface="Bebas Neue" pitchFamily="34" charset="0"/>
              </a:rPr>
              <a:t>Price discrepancy between oil and gas</a:t>
            </a:r>
            <a:endParaRPr lang="tr-TR" sz="4400" dirty="0">
              <a:solidFill>
                <a:srgbClr val="2681A7"/>
              </a:solidFill>
              <a:latin typeface="Bebas Neue" pitchFamily="34" charset="0"/>
            </a:endParaRPr>
          </a:p>
        </p:txBody>
      </p:sp>
      <p:sp>
        <p:nvSpPr>
          <p:cNvPr id="66" name="TextBox 65"/>
          <p:cNvSpPr txBox="1"/>
          <p:nvPr/>
        </p:nvSpPr>
        <p:spPr>
          <a:xfrm>
            <a:off x="4042758" y="3937053"/>
            <a:ext cx="648209" cy="338554"/>
          </a:xfrm>
          <a:prstGeom prst="rect">
            <a:avLst/>
          </a:prstGeom>
          <a:noFill/>
        </p:spPr>
        <p:txBody>
          <a:bodyPr wrap="square" lIns="91438" tIns="45719" rIns="91438" bIns="45719" rtlCol="0">
            <a:spAutoFit/>
          </a:bodyPr>
          <a:lstStyle/>
          <a:p>
            <a:pPr algn="ctr"/>
            <a:r>
              <a:rPr lang="tr-TR" sz="1600" dirty="0">
                <a:solidFill>
                  <a:schemeClr val="bg1"/>
                </a:solidFill>
                <a:latin typeface="Bebas Neue" pitchFamily="34" charset="0"/>
              </a:rPr>
              <a:t>1996</a:t>
            </a:r>
          </a:p>
        </p:txBody>
      </p:sp>
      <p:sp>
        <p:nvSpPr>
          <p:cNvPr id="4" name="Rectangle 3"/>
          <p:cNvSpPr/>
          <p:nvPr/>
        </p:nvSpPr>
        <p:spPr>
          <a:xfrm>
            <a:off x="4108336" y="2275444"/>
            <a:ext cx="216024" cy="1592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19" name="Rectangle 18"/>
          <p:cNvSpPr/>
          <p:nvPr/>
        </p:nvSpPr>
        <p:spPr>
          <a:xfrm>
            <a:off x="4394076" y="2812348"/>
            <a:ext cx="216024" cy="105554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solidFill>
                <a:schemeClr val="bg1">
                  <a:lumMod val="95000"/>
                </a:schemeClr>
              </a:solidFill>
            </a:endParaRPr>
          </a:p>
        </p:txBody>
      </p:sp>
      <p:sp>
        <p:nvSpPr>
          <p:cNvPr id="20" name="Rectangle 19"/>
          <p:cNvSpPr/>
          <p:nvPr/>
        </p:nvSpPr>
        <p:spPr>
          <a:xfrm>
            <a:off x="4863585" y="2685388"/>
            <a:ext cx="216024" cy="11825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1" name="Rectangle 20"/>
          <p:cNvSpPr/>
          <p:nvPr/>
        </p:nvSpPr>
        <p:spPr>
          <a:xfrm>
            <a:off x="5149325" y="1779663"/>
            <a:ext cx="216024" cy="208823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solidFill>
                <a:schemeClr val="bg1">
                  <a:lumMod val="95000"/>
                </a:schemeClr>
              </a:solidFill>
            </a:endParaRPr>
          </a:p>
        </p:txBody>
      </p:sp>
      <p:sp>
        <p:nvSpPr>
          <p:cNvPr id="22" name="Rectangle 21"/>
          <p:cNvSpPr/>
          <p:nvPr/>
        </p:nvSpPr>
        <p:spPr>
          <a:xfrm>
            <a:off x="5607110" y="2483193"/>
            <a:ext cx="216024" cy="1384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3" name="Rectangle 22"/>
          <p:cNvSpPr/>
          <p:nvPr/>
        </p:nvSpPr>
        <p:spPr>
          <a:xfrm>
            <a:off x="5892850" y="3175543"/>
            <a:ext cx="216024" cy="69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solidFill>
                <a:schemeClr val="bg1">
                  <a:lumMod val="95000"/>
                </a:schemeClr>
              </a:solidFill>
            </a:endParaRPr>
          </a:p>
        </p:txBody>
      </p:sp>
      <p:sp>
        <p:nvSpPr>
          <p:cNvPr id="24" name="Rectangle 23"/>
          <p:cNvSpPr/>
          <p:nvPr/>
        </p:nvSpPr>
        <p:spPr>
          <a:xfrm>
            <a:off x="6345112" y="2275444"/>
            <a:ext cx="216024" cy="1592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6" name="Rectangle 25"/>
          <p:cNvSpPr/>
          <p:nvPr/>
        </p:nvSpPr>
        <p:spPr>
          <a:xfrm>
            <a:off x="6630852" y="3651871"/>
            <a:ext cx="216024" cy="21602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solidFill>
                <a:schemeClr val="bg1">
                  <a:lumMod val="95000"/>
                </a:schemeClr>
              </a:solidFill>
            </a:endParaRPr>
          </a:p>
        </p:txBody>
      </p:sp>
      <p:sp>
        <p:nvSpPr>
          <p:cNvPr id="29" name="Rectangle 28"/>
          <p:cNvSpPr/>
          <p:nvPr/>
        </p:nvSpPr>
        <p:spPr>
          <a:xfrm>
            <a:off x="7091022" y="2393002"/>
            <a:ext cx="216024" cy="1474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0" name="Rectangle 29"/>
          <p:cNvSpPr/>
          <p:nvPr/>
        </p:nvSpPr>
        <p:spPr>
          <a:xfrm>
            <a:off x="7376762" y="2483193"/>
            <a:ext cx="216024" cy="13847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solidFill>
                <a:schemeClr val="bg1">
                  <a:lumMod val="95000"/>
                </a:schemeClr>
              </a:solidFill>
            </a:endParaRPr>
          </a:p>
        </p:txBody>
      </p:sp>
      <p:sp>
        <p:nvSpPr>
          <p:cNvPr id="31" name="Rectangle 30"/>
          <p:cNvSpPr/>
          <p:nvPr/>
        </p:nvSpPr>
        <p:spPr>
          <a:xfrm>
            <a:off x="7843436" y="1779663"/>
            <a:ext cx="216024" cy="2088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2" name="Rectangle 31"/>
          <p:cNvSpPr/>
          <p:nvPr/>
        </p:nvSpPr>
        <p:spPr>
          <a:xfrm>
            <a:off x="8129176" y="2823778"/>
            <a:ext cx="216024" cy="104411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solidFill>
                <a:schemeClr val="bg1">
                  <a:lumMod val="95000"/>
                </a:schemeClr>
              </a:solidFill>
            </a:endParaRPr>
          </a:p>
        </p:txBody>
      </p:sp>
      <p:sp>
        <p:nvSpPr>
          <p:cNvPr id="36" name="TextBox 35"/>
          <p:cNvSpPr txBox="1"/>
          <p:nvPr/>
        </p:nvSpPr>
        <p:spPr>
          <a:xfrm>
            <a:off x="4787888" y="3937053"/>
            <a:ext cx="648209" cy="338554"/>
          </a:xfrm>
          <a:prstGeom prst="rect">
            <a:avLst/>
          </a:prstGeom>
          <a:noFill/>
        </p:spPr>
        <p:txBody>
          <a:bodyPr wrap="square" lIns="91438" tIns="45719" rIns="91438" bIns="45719" rtlCol="0">
            <a:spAutoFit/>
          </a:bodyPr>
          <a:lstStyle/>
          <a:p>
            <a:pPr algn="ctr"/>
            <a:r>
              <a:rPr lang="tr-TR" sz="1600" dirty="0">
                <a:solidFill>
                  <a:schemeClr val="bg1"/>
                </a:solidFill>
                <a:latin typeface="Bebas Neue" pitchFamily="34" charset="0"/>
              </a:rPr>
              <a:t>1997</a:t>
            </a:r>
          </a:p>
        </p:txBody>
      </p:sp>
      <p:sp>
        <p:nvSpPr>
          <p:cNvPr id="38" name="TextBox 37"/>
          <p:cNvSpPr txBox="1"/>
          <p:nvPr/>
        </p:nvSpPr>
        <p:spPr>
          <a:xfrm>
            <a:off x="5526245" y="3937053"/>
            <a:ext cx="648209" cy="338554"/>
          </a:xfrm>
          <a:prstGeom prst="rect">
            <a:avLst/>
          </a:prstGeom>
          <a:noFill/>
        </p:spPr>
        <p:txBody>
          <a:bodyPr wrap="square" lIns="91438" tIns="45719" rIns="91438" bIns="45719" rtlCol="0">
            <a:spAutoFit/>
          </a:bodyPr>
          <a:lstStyle/>
          <a:p>
            <a:pPr algn="ctr"/>
            <a:r>
              <a:rPr lang="tr-TR" sz="1600" dirty="0">
                <a:solidFill>
                  <a:schemeClr val="bg1"/>
                </a:solidFill>
                <a:latin typeface="Bebas Neue" pitchFamily="34" charset="0"/>
              </a:rPr>
              <a:t>1998</a:t>
            </a:r>
          </a:p>
        </p:txBody>
      </p:sp>
      <p:sp>
        <p:nvSpPr>
          <p:cNvPr id="40" name="TextBox 39"/>
          <p:cNvSpPr txBox="1"/>
          <p:nvPr/>
        </p:nvSpPr>
        <p:spPr>
          <a:xfrm>
            <a:off x="6308444" y="3937053"/>
            <a:ext cx="648209" cy="338554"/>
          </a:xfrm>
          <a:prstGeom prst="rect">
            <a:avLst/>
          </a:prstGeom>
          <a:noFill/>
        </p:spPr>
        <p:txBody>
          <a:bodyPr wrap="square" lIns="91438" tIns="45719" rIns="91438" bIns="45719" rtlCol="0">
            <a:spAutoFit/>
          </a:bodyPr>
          <a:lstStyle/>
          <a:p>
            <a:pPr algn="ctr"/>
            <a:r>
              <a:rPr lang="tr-TR" sz="1600" dirty="0">
                <a:solidFill>
                  <a:schemeClr val="bg1"/>
                </a:solidFill>
                <a:latin typeface="Bebas Neue" pitchFamily="34" charset="0"/>
              </a:rPr>
              <a:t>1999</a:t>
            </a:r>
          </a:p>
        </p:txBody>
      </p:sp>
      <p:sp>
        <p:nvSpPr>
          <p:cNvPr id="41" name="TextBox 40"/>
          <p:cNvSpPr txBox="1"/>
          <p:nvPr/>
        </p:nvSpPr>
        <p:spPr>
          <a:xfrm>
            <a:off x="7031494" y="3937053"/>
            <a:ext cx="648209" cy="338554"/>
          </a:xfrm>
          <a:prstGeom prst="rect">
            <a:avLst/>
          </a:prstGeom>
          <a:noFill/>
        </p:spPr>
        <p:txBody>
          <a:bodyPr wrap="square" lIns="91438" tIns="45719" rIns="91438" bIns="45719" rtlCol="0">
            <a:spAutoFit/>
          </a:bodyPr>
          <a:lstStyle/>
          <a:p>
            <a:pPr algn="ctr"/>
            <a:r>
              <a:rPr lang="tr-TR" sz="1600" dirty="0">
                <a:solidFill>
                  <a:schemeClr val="bg1"/>
                </a:solidFill>
                <a:latin typeface="Bebas Neue" pitchFamily="34" charset="0"/>
              </a:rPr>
              <a:t>2000</a:t>
            </a:r>
          </a:p>
        </p:txBody>
      </p:sp>
      <p:sp>
        <p:nvSpPr>
          <p:cNvPr id="42" name="TextBox 41"/>
          <p:cNvSpPr txBox="1"/>
          <p:nvPr/>
        </p:nvSpPr>
        <p:spPr>
          <a:xfrm>
            <a:off x="7789834" y="3937053"/>
            <a:ext cx="648209" cy="338554"/>
          </a:xfrm>
          <a:prstGeom prst="rect">
            <a:avLst/>
          </a:prstGeom>
          <a:noFill/>
        </p:spPr>
        <p:txBody>
          <a:bodyPr wrap="square" lIns="91438" tIns="45719" rIns="91438" bIns="45719" rtlCol="0">
            <a:spAutoFit/>
          </a:bodyPr>
          <a:lstStyle/>
          <a:p>
            <a:pPr algn="ctr"/>
            <a:r>
              <a:rPr lang="tr-TR" sz="1600" dirty="0">
                <a:solidFill>
                  <a:schemeClr val="bg1"/>
                </a:solidFill>
                <a:latin typeface="Bebas Neue" pitchFamily="34" charset="0"/>
              </a:rPr>
              <a:t>2010</a:t>
            </a:r>
          </a:p>
        </p:txBody>
      </p:sp>
      <p:sp>
        <p:nvSpPr>
          <p:cNvPr id="43" name="TextBox 42"/>
          <p:cNvSpPr txBox="1"/>
          <p:nvPr/>
        </p:nvSpPr>
        <p:spPr>
          <a:xfrm>
            <a:off x="3368374" y="3304791"/>
            <a:ext cx="648209" cy="338554"/>
          </a:xfrm>
          <a:prstGeom prst="rect">
            <a:avLst/>
          </a:prstGeom>
          <a:noFill/>
        </p:spPr>
        <p:txBody>
          <a:bodyPr wrap="square" lIns="91438" tIns="45719" rIns="91438" bIns="45719" rtlCol="0">
            <a:spAutoFit/>
          </a:bodyPr>
          <a:lstStyle/>
          <a:p>
            <a:pPr algn="ctr"/>
            <a:r>
              <a:rPr lang="tr-TR" sz="1600" dirty="0">
                <a:solidFill>
                  <a:schemeClr val="bg1"/>
                </a:solidFill>
                <a:latin typeface="Bebas Neue" pitchFamily="34" charset="0"/>
              </a:rPr>
              <a:t>100</a:t>
            </a:r>
            <a:r>
              <a:rPr lang="en-US" sz="1600" dirty="0">
                <a:solidFill>
                  <a:schemeClr val="bg1"/>
                </a:solidFill>
                <a:latin typeface="Bebas Neue" pitchFamily="34" charset="0"/>
              </a:rPr>
              <a:t>$</a:t>
            </a:r>
            <a:endParaRPr lang="tr-TR" sz="1600" dirty="0">
              <a:solidFill>
                <a:schemeClr val="bg1"/>
              </a:solidFill>
              <a:latin typeface="Bebas Neue" pitchFamily="34" charset="0"/>
            </a:endParaRPr>
          </a:p>
        </p:txBody>
      </p:sp>
      <p:sp>
        <p:nvSpPr>
          <p:cNvPr id="44" name="TextBox 43"/>
          <p:cNvSpPr txBox="1"/>
          <p:nvPr/>
        </p:nvSpPr>
        <p:spPr>
          <a:xfrm>
            <a:off x="3368374" y="2902392"/>
            <a:ext cx="648209" cy="338554"/>
          </a:xfrm>
          <a:prstGeom prst="rect">
            <a:avLst/>
          </a:prstGeom>
          <a:noFill/>
        </p:spPr>
        <p:txBody>
          <a:bodyPr wrap="square" lIns="91438" tIns="45719" rIns="91438" bIns="45719" rtlCol="0">
            <a:spAutoFit/>
          </a:bodyPr>
          <a:lstStyle/>
          <a:p>
            <a:pPr algn="ctr"/>
            <a:r>
              <a:rPr lang="en-US" sz="1600" dirty="0">
                <a:solidFill>
                  <a:schemeClr val="bg1"/>
                </a:solidFill>
                <a:latin typeface="Bebas Neue" pitchFamily="34" charset="0"/>
              </a:rPr>
              <a:t>2</a:t>
            </a:r>
            <a:r>
              <a:rPr lang="tr-TR" sz="1600" dirty="0">
                <a:solidFill>
                  <a:schemeClr val="bg1"/>
                </a:solidFill>
                <a:latin typeface="Bebas Neue" pitchFamily="34" charset="0"/>
              </a:rPr>
              <a:t>00</a:t>
            </a:r>
            <a:r>
              <a:rPr lang="en-US" sz="1600" dirty="0">
                <a:solidFill>
                  <a:schemeClr val="bg1"/>
                </a:solidFill>
                <a:latin typeface="Bebas Neue" pitchFamily="34" charset="0"/>
              </a:rPr>
              <a:t>$</a:t>
            </a:r>
            <a:endParaRPr lang="tr-TR" sz="1600" dirty="0">
              <a:solidFill>
                <a:schemeClr val="bg1"/>
              </a:solidFill>
              <a:latin typeface="Bebas Neue" pitchFamily="34" charset="0"/>
            </a:endParaRPr>
          </a:p>
        </p:txBody>
      </p:sp>
      <p:sp>
        <p:nvSpPr>
          <p:cNvPr id="45" name="TextBox 44"/>
          <p:cNvSpPr txBox="1"/>
          <p:nvPr/>
        </p:nvSpPr>
        <p:spPr>
          <a:xfrm>
            <a:off x="3368374" y="2516112"/>
            <a:ext cx="648209" cy="338554"/>
          </a:xfrm>
          <a:prstGeom prst="rect">
            <a:avLst/>
          </a:prstGeom>
          <a:noFill/>
        </p:spPr>
        <p:txBody>
          <a:bodyPr wrap="square" lIns="91438" tIns="45719" rIns="91438" bIns="45719" rtlCol="0">
            <a:spAutoFit/>
          </a:bodyPr>
          <a:lstStyle/>
          <a:p>
            <a:pPr algn="ctr"/>
            <a:r>
              <a:rPr lang="en-US" sz="1600" dirty="0">
                <a:solidFill>
                  <a:schemeClr val="bg1"/>
                </a:solidFill>
                <a:latin typeface="Bebas Neue" pitchFamily="34" charset="0"/>
              </a:rPr>
              <a:t>3</a:t>
            </a:r>
            <a:r>
              <a:rPr lang="tr-TR" sz="1600" dirty="0">
                <a:solidFill>
                  <a:schemeClr val="bg1"/>
                </a:solidFill>
                <a:latin typeface="Bebas Neue" pitchFamily="34" charset="0"/>
              </a:rPr>
              <a:t>00</a:t>
            </a:r>
            <a:r>
              <a:rPr lang="en-US" sz="1600" dirty="0">
                <a:solidFill>
                  <a:schemeClr val="bg1"/>
                </a:solidFill>
                <a:latin typeface="Bebas Neue" pitchFamily="34" charset="0"/>
              </a:rPr>
              <a:t>$</a:t>
            </a:r>
            <a:endParaRPr lang="tr-TR" sz="1600" dirty="0">
              <a:solidFill>
                <a:schemeClr val="bg1"/>
              </a:solidFill>
              <a:latin typeface="Bebas Neue" pitchFamily="34" charset="0"/>
            </a:endParaRPr>
          </a:p>
        </p:txBody>
      </p:sp>
      <p:sp>
        <p:nvSpPr>
          <p:cNvPr id="46" name="TextBox 45"/>
          <p:cNvSpPr txBox="1"/>
          <p:nvPr/>
        </p:nvSpPr>
        <p:spPr>
          <a:xfrm>
            <a:off x="3368374" y="2106167"/>
            <a:ext cx="648209" cy="338554"/>
          </a:xfrm>
          <a:prstGeom prst="rect">
            <a:avLst/>
          </a:prstGeom>
          <a:noFill/>
        </p:spPr>
        <p:txBody>
          <a:bodyPr wrap="square" lIns="91438" tIns="45719" rIns="91438" bIns="45719" rtlCol="0">
            <a:spAutoFit/>
          </a:bodyPr>
          <a:lstStyle/>
          <a:p>
            <a:pPr algn="ctr"/>
            <a:r>
              <a:rPr lang="en-US" sz="1600" dirty="0">
                <a:solidFill>
                  <a:schemeClr val="bg1"/>
                </a:solidFill>
                <a:latin typeface="Bebas Neue" pitchFamily="34" charset="0"/>
              </a:rPr>
              <a:t>4</a:t>
            </a:r>
            <a:r>
              <a:rPr lang="tr-TR" sz="1600" dirty="0">
                <a:solidFill>
                  <a:schemeClr val="bg1"/>
                </a:solidFill>
                <a:latin typeface="Bebas Neue" pitchFamily="34" charset="0"/>
              </a:rPr>
              <a:t>00</a:t>
            </a:r>
            <a:r>
              <a:rPr lang="en-US" sz="1600" dirty="0">
                <a:solidFill>
                  <a:schemeClr val="bg1"/>
                </a:solidFill>
                <a:latin typeface="Bebas Neue" pitchFamily="34" charset="0"/>
              </a:rPr>
              <a:t>$</a:t>
            </a:r>
            <a:endParaRPr lang="tr-TR" sz="1600" dirty="0">
              <a:solidFill>
                <a:schemeClr val="bg1"/>
              </a:solidFill>
              <a:latin typeface="Bebas Neue" pitchFamily="34" charset="0"/>
            </a:endParaRPr>
          </a:p>
        </p:txBody>
      </p:sp>
      <p:sp>
        <p:nvSpPr>
          <p:cNvPr id="47" name="TextBox 46"/>
          <p:cNvSpPr txBox="1"/>
          <p:nvPr/>
        </p:nvSpPr>
        <p:spPr>
          <a:xfrm>
            <a:off x="3368374" y="1733745"/>
            <a:ext cx="648209" cy="338554"/>
          </a:xfrm>
          <a:prstGeom prst="rect">
            <a:avLst/>
          </a:prstGeom>
          <a:noFill/>
        </p:spPr>
        <p:txBody>
          <a:bodyPr wrap="square" lIns="91438" tIns="45719" rIns="91438" bIns="45719" rtlCol="0">
            <a:spAutoFit/>
          </a:bodyPr>
          <a:lstStyle/>
          <a:p>
            <a:pPr algn="ctr"/>
            <a:r>
              <a:rPr lang="en-US" sz="1600" dirty="0">
                <a:solidFill>
                  <a:schemeClr val="bg1"/>
                </a:solidFill>
                <a:latin typeface="Bebas Neue" pitchFamily="34" charset="0"/>
              </a:rPr>
              <a:t>5</a:t>
            </a:r>
            <a:r>
              <a:rPr lang="tr-TR" sz="1600" dirty="0">
                <a:solidFill>
                  <a:schemeClr val="bg1"/>
                </a:solidFill>
                <a:latin typeface="Bebas Neue" pitchFamily="34" charset="0"/>
              </a:rPr>
              <a:t>00</a:t>
            </a:r>
            <a:r>
              <a:rPr lang="en-US" sz="1600" dirty="0">
                <a:solidFill>
                  <a:schemeClr val="bg1"/>
                </a:solidFill>
                <a:latin typeface="Bebas Neue" pitchFamily="34" charset="0"/>
              </a:rPr>
              <a:t>$</a:t>
            </a:r>
            <a:endParaRPr lang="tr-TR" sz="1600" dirty="0">
              <a:solidFill>
                <a:schemeClr val="bg1"/>
              </a:solidFill>
              <a:latin typeface="Bebas Neue" pitchFamily="34" charset="0"/>
            </a:endParaRPr>
          </a:p>
        </p:txBody>
      </p:sp>
      <p:sp>
        <p:nvSpPr>
          <p:cNvPr id="48" name="TextBox 47"/>
          <p:cNvSpPr txBox="1"/>
          <p:nvPr/>
        </p:nvSpPr>
        <p:spPr>
          <a:xfrm>
            <a:off x="488479" y="1783349"/>
            <a:ext cx="2931393" cy="415498"/>
          </a:xfrm>
          <a:prstGeom prst="rect">
            <a:avLst/>
          </a:prstGeom>
          <a:noFill/>
        </p:spPr>
        <p:txBody>
          <a:bodyPr wrap="square" lIns="91438" tIns="45719" rIns="91438" bIns="45719" rtlCol="0">
            <a:spAutoFit/>
          </a:bodyPr>
          <a:lstStyle/>
          <a:p>
            <a:r>
              <a:rPr lang="en-US" sz="2100" dirty="0">
                <a:solidFill>
                  <a:schemeClr val="bg1"/>
                </a:solidFill>
                <a:latin typeface="Bebas Neue" pitchFamily="34" charset="0"/>
              </a:rPr>
              <a:t>THIS IS A UNIQUE GRAPH</a:t>
            </a:r>
            <a:endParaRPr lang="tr-TR" sz="2100" dirty="0">
              <a:solidFill>
                <a:schemeClr val="bg1"/>
              </a:solidFill>
              <a:latin typeface="Bebas Neue" pitchFamily="34" charset="0"/>
            </a:endParaRPr>
          </a:p>
        </p:txBody>
      </p:sp>
      <p:sp>
        <p:nvSpPr>
          <p:cNvPr id="49" name="TextBox 48"/>
          <p:cNvSpPr txBox="1"/>
          <p:nvPr/>
        </p:nvSpPr>
        <p:spPr>
          <a:xfrm>
            <a:off x="499320" y="2130991"/>
            <a:ext cx="2293416" cy="1107992"/>
          </a:xfrm>
          <a:prstGeom prst="rect">
            <a:avLst/>
          </a:prstGeom>
          <a:noFill/>
        </p:spPr>
        <p:txBody>
          <a:bodyPr wrap="square" lIns="91438" tIns="45719" rIns="91438" bIns="45719" rtlCol="0">
            <a:spAutoFit/>
          </a:bodyPr>
          <a:lstStyle/>
          <a:p>
            <a:r>
              <a:rPr lang="en-US" sz="800" dirty="0">
                <a:solidFill>
                  <a:schemeClr val="bg1"/>
                </a:solidFill>
                <a:latin typeface="Open Sans" pitchFamily="34" charset="0"/>
                <a:ea typeface="Open Sans" pitchFamily="34" charset="0"/>
                <a:cs typeface="Open Sans" pitchFamily="34" charset="0"/>
              </a:rPr>
              <a:t>It’s not made </a:t>
            </a:r>
            <a:r>
              <a:rPr lang="tr-TR" sz="800" dirty="0">
                <a:solidFill>
                  <a:schemeClr val="bg1"/>
                </a:solidFill>
                <a:latin typeface="Open Sans" pitchFamily="34" charset="0"/>
                <a:ea typeface="Open Sans" pitchFamily="34" charset="0"/>
                <a:cs typeface="Open Sans" pitchFamily="34" charset="0"/>
              </a:rPr>
              <a:t>in excel. You don’t need to</a:t>
            </a:r>
          </a:p>
          <a:p>
            <a:r>
              <a:rPr lang="tr-TR" sz="800" dirty="0">
                <a:solidFill>
                  <a:schemeClr val="bg1"/>
                </a:solidFill>
                <a:latin typeface="Open Sans" pitchFamily="34" charset="0"/>
                <a:ea typeface="Open Sans" pitchFamily="34" charset="0"/>
                <a:cs typeface="Open Sans" pitchFamily="34" charset="0"/>
              </a:rPr>
              <a:t>input numbers on an Excel sheet to edit</a:t>
            </a:r>
          </a:p>
          <a:p>
            <a:r>
              <a:rPr lang="tr-TR" sz="800" dirty="0">
                <a:solidFill>
                  <a:schemeClr val="bg1"/>
                </a:solidFill>
                <a:latin typeface="Open Sans" pitchFamily="34" charset="0"/>
                <a:ea typeface="Open Sans" pitchFamily="34" charset="0"/>
                <a:cs typeface="Open Sans" pitchFamily="34" charset="0"/>
              </a:rPr>
              <a:t>it. Just drag the bars as you like and change the  numbers.</a:t>
            </a:r>
          </a:p>
          <a:p>
            <a:endParaRPr lang="tr-TR" sz="800" dirty="0">
              <a:solidFill>
                <a:schemeClr val="bg1"/>
              </a:solidFill>
              <a:latin typeface="Open Sans" pitchFamily="34" charset="0"/>
              <a:ea typeface="Open Sans" pitchFamily="34" charset="0"/>
              <a:cs typeface="Open Sans" pitchFamily="34" charset="0"/>
            </a:endParaRPr>
          </a:p>
          <a:p>
            <a:r>
              <a:rPr lang="tr-TR" sz="800" dirty="0">
                <a:solidFill>
                  <a:schemeClr val="bg1"/>
                </a:solidFill>
                <a:latin typeface="Open Sans" pitchFamily="34" charset="0"/>
                <a:ea typeface="Open Sans" pitchFamily="34" charset="0"/>
                <a:cs typeface="Open Sans" pitchFamily="34" charset="0"/>
              </a:rPr>
              <a:t>This enables a wider range of animations</a:t>
            </a:r>
          </a:p>
          <a:p>
            <a:r>
              <a:rPr lang="tr-TR" sz="800" dirty="0">
                <a:solidFill>
                  <a:schemeClr val="bg1"/>
                </a:solidFill>
                <a:latin typeface="Open Sans" pitchFamily="34" charset="0"/>
                <a:ea typeface="Open Sans" pitchFamily="34" charset="0"/>
                <a:cs typeface="Open Sans" pitchFamily="34" charset="0"/>
              </a:rPr>
              <a:t>that compliment the flow of the graph and allows for easier editing.  </a:t>
            </a:r>
          </a:p>
        </p:txBody>
      </p:sp>
    </p:spTree>
    <p:extLst>
      <p:ext uri="{BB962C8B-B14F-4D97-AF65-F5344CB8AC3E}">
        <p14:creationId xmlns:p14="http://schemas.microsoft.com/office/powerpoint/2010/main" val="3490774843"/>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500"/>
                                        <p:tgtEl>
                                          <p:spTgt spid="4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500"/>
                                        <p:tgtEl>
                                          <p:spTgt spid="4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500"/>
                                        <p:tgtEl>
                                          <p:spTgt spid="47"/>
                                        </p:tgtEl>
                                      </p:cBhvr>
                                    </p:animEffect>
                                  </p:childTnLst>
                                </p:cTn>
                              </p:par>
                            </p:childTnLst>
                          </p:cTn>
                        </p:par>
                        <p:par>
                          <p:cTn id="30" fill="hold">
                            <p:stCondLst>
                              <p:cond delay="800"/>
                            </p:stCondLst>
                            <p:childTnLst>
                              <p:par>
                                <p:cTn id="31" presetID="10" presetClass="entr" presetSubtype="0"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childTnLst>
                          </p:cTn>
                        </p:par>
                        <p:par>
                          <p:cTn id="40" fill="hold">
                            <p:stCondLst>
                              <p:cond delay="13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par>
                          <p:cTn id="50" fill="hold">
                            <p:stCondLst>
                              <p:cond delay="1800"/>
                            </p:stCondLst>
                            <p:childTnLst>
                              <p:par>
                                <p:cTn id="51" presetID="10" presetClass="entr" presetSubtype="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500"/>
                                        <p:tgtEl>
                                          <p:spTgt spid="3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2300"/>
                            </p:stCondLst>
                            <p:childTnLst>
                              <p:par>
                                <p:cTn id="61" presetID="10" presetClass="entr" presetSubtype="0"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500"/>
                                        <p:tgtEl>
                                          <p:spTgt spid="4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childTnLst>
                                </p:cTn>
                              </p:par>
                            </p:childTnLst>
                          </p:cTn>
                        </p:par>
                        <p:par>
                          <p:cTn id="70" fill="hold">
                            <p:stCondLst>
                              <p:cond delay="2800"/>
                            </p:stCondLst>
                            <p:childTnLst>
                              <p:par>
                                <p:cTn id="71" presetID="10" presetClass="entr" presetSubtype="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500"/>
                                        <p:tgtEl>
                                          <p:spTgt spid="2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1"/>
                                        </p:tgtEl>
                                        <p:attrNameLst>
                                          <p:attrName>style.visibility</p:attrName>
                                        </p:attrNameLst>
                                      </p:cBhvr>
                                      <p:to>
                                        <p:strVal val="visible"/>
                                      </p:to>
                                    </p:set>
                                    <p:animEffect transition="in" filter="fade">
                                      <p:cBhvr>
                                        <p:cTn id="76" dur="500"/>
                                        <p:tgtEl>
                                          <p:spTgt spid="4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500"/>
                                        <p:tgtEl>
                                          <p:spTgt spid="30"/>
                                        </p:tgtEl>
                                      </p:cBhvr>
                                    </p:animEffect>
                                  </p:childTnLst>
                                </p:cTn>
                              </p:par>
                            </p:childTnLst>
                          </p:cTn>
                        </p:par>
                        <p:par>
                          <p:cTn id="80" fill="hold">
                            <p:stCondLst>
                              <p:cond delay="3300"/>
                            </p:stCondLst>
                            <p:childTnLst>
                              <p:par>
                                <p:cTn id="81" presetID="10" presetClass="entr" presetSubtype="0"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500"/>
                                        <p:tgtEl>
                                          <p:spTgt spid="31"/>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2"/>
                                        </p:tgtEl>
                                        <p:attrNameLst>
                                          <p:attrName>style.visibility</p:attrName>
                                        </p:attrNameLst>
                                      </p:cBhvr>
                                      <p:to>
                                        <p:strVal val="visible"/>
                                      </p:to>
                                    </p:set>
                                    <p:animEffect transition="in" filter="fade">
                                      <p:cBhvr>
                                        <p:cTn id="86" dur="500"/>
                                        <p:tgtEl>
                                          <p:spTgt spid="4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fade">
                                      <p:cBhvr>
                                        <p:cTn id="8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6" grpId="0"/>
      <p:bldP spid="4" grpId="0" animBg="1"/>
      <p:bldP spid="19" grpId="0" animBg="1"/>
      <p:bldP spid="20" grpId="0" animBg="1"/>
      <p:bldP spid="21" grpId="0" animBg="1"/>
      <p:bldP spid="22" grpId="0" animBg="1"/>
      <p:bldP spid="23" grpId="0" animBg="1"/>
      <p:bldP spid="24" grpId="0" animBg="1"/>
      <p:bldP spid="26" grpId="0" animBg="1"/>
      <p:bldP spid="29" grpId="0" animBg="1"/>
      <p:bldP spid="30" grpId="0" animBg="1"/>
      <p:bldP spid="31" grpId="0" animBg="1"/>
      <p:bldP spid="32" grpId="0" animBg="1"/>
      <p:bldP spid="36" grpId="0"/>
      <p:bldP spid="38" grpId="0"/>
      <p:bldP spid="40" grpId="0"/>
      <p:bldP spid="41" grpId="0"/>
      <p:bldP spid="42" grpId="0"/>
      <p:bldP spid="43" grpId="0"/>
      <p:bldP spid="44" grpId="0"/>
      <p:bldP spid="45" grpId="0"/>
      <p:bldP spid="46" grpId="0"/>
      <p:bldP spid="47" grpId="0"/>
      <p:bldP spid="48"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Oval 51"/>
          <p:cNvSpPr/>
          <p:nvPr/>
        </p:nvSpPr>
        <p:spPr>
          <a:xfrm>
            <a:off x="4032499" y="1995914"/>
            <a:ext cx="1106040" cy="1106040"/>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6" name="Rectangle 55"/>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2696400" y="45543"/>
            <a:ext cx="3747808" cy="769441"/>
          </a:xfrm>
          <a:prstGeom prst="rect">
            <a:avLst/>
          </a:prstGeom>
          <a:noFill/>
        </p:spPr>
        <p:txBody>
          <a:bodyPr wrap="square" lIns="91438" tIns="45719" rIns="91438" bIns="45719" rtlCol="0">
            <a:spAutoFit/>
          </a:bodyPr>
          <a:lstStyle/>
          <a:p>
            <a:pPr algn="ctr"/>
            <a:r>
              <a:rPr lang="tr-TR" sz="4400" dirty="0">
                <a:solidFill>
                  <a:schemeClr val="bg1"/>
                </a:solidFill>
                <a:latin typeface="Bebas Neue" pitchFamily="34" charset="0"/>
              </a:rPr>
              <a:t>ınformatıon</a:t>
            </a:r>
          </a:p>
        </p:txBody>
      </p:sp>
      <p:sp>
        <p:nvSpPr>
          <p:cNvPr id="24" name="TextBox 23"/>
          <p:cNvSpPr txBox="1"/>
          <p:nvPr/>
        </p:nvSpPr>
        <p:spPr>
          <a:xfrm>
            <a:off x="6156177" y="1545105"/>
            <a:ext cx="1440160"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Custom header</a:t>
            </a:r>
            <a:endParaRPr lang="tr-TR" dirty="0">
              <a:solidFill>
                <a:srgbClr val="2782A7"/>
              </a:solidFill>
              <a:latin typeface="Bebas Neue" pitchFamily="34" charset="0"/>
            </a:endParaRPr>
          </a:p>
        </p:txBody>
      </p:sp>
      <p:pic>
        <p:nvPicPr>
          <p:cNvPr id="34" name="Picture 33"/>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363596" y="2147475"/>
            <a:ext cx="356916" cy="764819"/>
          </a:xfrm>
          <a:prstGeom prst="rect">
            <a:avLst/>
          </a:prstGeom>
        </p:spPr>
      </p:pic>
      <p:cxnSp>
        <p:nvCxnSpPr>
          <p:cNvPr id="3" name="Straight Connector 2"/>
          <p:cNvCxnSpPr/>
          <p:nvPr/>
        </p:nvCxnSpPr>
        <p:spPr>
          <a:xfrm flipV="1">
            <a:off x="5004049" y="1729770"/>
            <a:ext cx="1152128" cy="576064"/>
          </a:xfrm>
          <a:prstGeom prst="line">
            <a:avLst/>
          </a:prstGeom>
          <a:ln w="38100">
            <a:solidFill>
              <a:srgbClr val="2681A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912424" y="1657763"/>
            <a:ext cx="1224274" cy="668263"/>
          </a:xfrm>
          <a:prstGeom prst="line">
            <a:avLst/>
          </a:prstGeom>
          <a:ln w="38100">
            <a:solidFill>
              <a:srgbClr val="2681A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2275114" y="2756638"/>
            <a:ext cx="1877955" cy="320120"/>
          </a:xfrm>
          <a:prstGeom prst="line">
            <a:avLst/>
          </a:prstGeom>
          <a:ln w="38100">
            <a:solidFill>
              <a:srgbClr val="2681A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endCxn id="38" idx="1"/>
          </p:cNvCxnSpPr>
          <p:nvPr/>
        </p:nvCxnSpPr>
        <p:spPr>
          <a:xfrm>
            <a:off x="5029944" y="2733063"/>
            <a:ext cx="1098070" cy="528360"/>
          </a:xfrm>
          <a:prstGeom prst="line">
            <a:avLst/>
          </a:prstGeom>
          <a:ln w="38100">
            <a:solidFill>
              <a:srgbClr val="2681A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128015" y="3076758"/>
            <a:ext cx="1440160"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Custom header</a:t>
            </a:r>
            <a:endParaRPr lang="tr-TR" dirty="0">
              <a:solidFill>
                <a:srgbClr val="2782A7"/>
              </a:solidFill>
              <a:latin typeface="Bebas Neue" pitchFamily="34" charset="0"/>
            </a:endParaRPr>
          </a:p>
        </p:txBody>
      </p:sp>
      <p:sp>
        <p:nvSpPr>
          <p:cNvPr id="40" name="TextBox 39"/>
          <p:cNvSpPr txBox="1"/>
          <p:nvPr/>
        </p:nvSpPr>
        <p:spPr>
          <a:xfrm>
            <a:off x="1496994" y="1466356"/>
            <a:ext cx="1440160"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Custom header</a:t>
            </a:r>
            <a:endParaRPr lang="tr-TR" dirty="0">
              <a:solidFill>
                <a:srgbClr val="2782A7"/>
              </a:solidFill>
              <a:latin typeface="Bebas Neue" pitchFamily="34" charset="0"/>
            </a:endParaRPr>
          </a:p>
        </p:txBody>
      </p:sp>
      <p:sp>
        <p:nvSpPr>
          <p:cNvPr id="41" name="TextBox 40"/>
          <p:cNvSpPr txBox="1"/>
          <p:nvPr/>
        </p:nvSpPr>
        <p:spPr>
          <a:xfrm>
            <a:off x="840710" y="2892091"/>
            <a:ext cx="1440160"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Custom header</a:t>
            </a:r>
            <a:endParaRPr lang="tr-TR" dirty="0">
              <a:solidFill>
                <a:srgbClr val="2782A7"/>
              </a:solidFill>
              <a:latin typeface="Bebas Neue" pitchFamily="34" charset="0"/>
            </a:endParaRPr>
          </a:p>
        </p:txBody>
      </p:sp>
      <p:sp>
        <p:nvSpPr>
          <p:cNvPr id="42" name="TextBox 41"/>
          <p:cNvSpPr txBox="1"/>
          <p:nvPr/>
        </p:nvSpPr>
        <p:spPr>
          <a:xfrm>
            <a:off x="407936" y="3213798"/>
            <a:ext cx="2288465" cy="784830"/>
          </a:xfrm>
          <a:prstGeom prst="rect">
            <a:avLst/>
          </a:prstGeom>
          <a:noFill/>
        </p:spPr>
        <p:txBody>
          <a:bodyPr wrap="square" lIns="91438" tIns="45719" rIns="91438" bIns="45719" rtlCol="0">
            <a:spAutoFit/>
          </a:bodyPr>
          <a:lstStyle/>
          <a:p>
            <a:pPr algn="ctr"/>
            <a:r>
              <a:rPr lang="tr-TR" sz="9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
        <p:nvSpPr>
          <p:cNvPr id="43" name="TextBox 42"/>
          <p:cNvSpPr txBox="1"/>
          <p:nvPr/>
        </p:nvSpPr>
        <p:spPr>
          <a:xfrm>
            <a:off x="492127" y="1807712"/>
            <a:ext cx="2656400" cy="646331"/>
          </a:xfrm>
          <a:prstGeom prst="rect">
            <a:avLst/>
          </a:prstGeom>
          <a:noFill/>
        </p:spPr>
        <p:txBody>
          <a:bodyPr wrap="square" lIns="91438" tIns="45719" rIns="91438" bIns="45719" rtlCol="0">
            <a:spAutoFit/>
          </a:bodyPr>
          <a:lstStyle/>
          <a:p>
            <a:pPr algn="r"/>
            <a:r>
              <a:rPr lang="tr-TR" sz="9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
        <p:nvSpPr>
          <p:cNvPr id="44" name="TextBox 43"/>
          <p:cNvSpPr txBox="1"/>
          <p:nvPr/>
        </p:nvSpPr>
        <p:spPr>
          <a:xfrm>
            <a:off x="5652121" y="3371096"/>
            <a:ext cx="2288465" cy="784830"/>
          </a:xfrm>
          <a:prstGeom prst="rect">
            <a:avLst/>
          </a:prstGeom>
          <a:noFill/>
        </p:spPr>
        <p:txBody>
          <a:bodyPr wrap="square" lIns="91438" tIns="45719" rIns="91438" bIns="45719" rtlCol="0">
            <a:spAutoFit/>
          </a:bodyPr>
          <a:lstStyle/>
          <a:p>
            <a:pPr algn="ctr"/>
            <a:r>
              <a:rPr lang="tr-TR" sz="9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
        <p:nvSpPr>
          <p:cNvPr id="45" name="TextBox 44"/>
          <p:cNvSpPr txBox="1"/>
          <p:nvPr/>
        </p:nvSpPr>
        <p:spPr>
          <a:xfrm>
            <a:off x="6079707" y="1917303"/>
            <a:ext cx="2288465" cy="784830"/>
          </a:xfrm>
          <a:prstGeom prst="rect">
            <a:avLst/>
          </a:prstGeom>
          <a:noFill/>
        </p:spPr>
        <p:txBody>
          <a:bodyPr wrap="square" lIns="91438" tIns="45719" rIns="91438" bIns="45719" rtlCol="0">
            <a:spAutoFit/>
          </a:bodyPr>
          <a:lstStyle/>
          <a:p>
            <a:r>
              <a:rPr lang="tr-TR" sz="9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Tree>
    <p:extLst>
      <p:ext uri="{BB962C8B-B14F-4D97-AF65-F5344CB8AC3E}">
        <p14:creationId xmlns:p14="http://schemas.microsoft.com/office/powerpoint/2010/main" val="2763726221"/>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fade">
                                      <p:cBhvr>
                                        <p:cTn id="11" dur="500"/>
                                        <p:tgtEl>
                                          <p:spTgt spid="52"/>
                                        </p:tgtEl>
                                      </p:cBhvr>
                                    </p:animEffect>
                                  </p:childTnLst>
                                </p:cTn>
                              </p:par>
                              <p:par>
                                <p:cTn id="12" presetID="10" presetClass="entr" presetSubtype="0" fill="hold"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fade">
                                      <p:cBhvr>
                                        <p:cTn id="14" dur="500"/>
                                        <p:tgtEl>
                                          <p:spTgt spid="34"/>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500"/>
                                        <p:tgtEl>
                                          <p:spTgt spid="36"/>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par>
                                <p:cTn id="22" presetID="10"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0" presetClass="entr" presetSubtype="0"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500"/>
                                        <p:tgtEl>
                                          <p:spTgt spid="4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7" grpId="0"/>
      <p:bldP spid="24" grpId="0"/>
      <p:bldP spid="38" grpId="0"/>
      <p:bldP spid="40" grpId="0"/>
      <p:bldP spid="41" grpId="0"/>
      <p:bldP spid="42" grpId="0"/>
      <p:bldP spid="43" grpId="0"/>
      <p:bldP spid="44"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1508" y="843558"/>
            <a:ext cx="9144000" cy="252028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509879" y="45543"/>
            <a:ext cx="8136904" cy="769441"/>
          </a:xfrm>
          <a:prstGeom prst="rect">
            <a:avLst/>
          </a:prstGeom>
          <a:noFill/>
        </p:spPr>
        <p:txBody>
          <a:bodyPr wrap="square" lIns="91438" tIns="45719" rIns="91438" bIns="45719" rtlCol="0">
            <a:spAutoFit/>
          </a:bodyPr>
          <a:lstStyle/>
          <a:p>
            <a:pPr algn="ctr"/>
            <a:r>
              <a:rPr lang="tr-TR" sz="4400" dirty="0">
                <a:solidFill>
                  <a:srgbClr val="2681A7"/>
                </a:solidFill>
                <a:latin typeface="Bebas Neue" pitchFamily="34" charset="0"/>
              </a:rPr>
              <a:t>Some more graphs</a:t>
            </a:r>
          </a:p>
        </p:txBody>
      </p:sp>
      <p:pic>
        <p:nvPicPr>
          <p:cNvPr id="2" name="Picture 1"/>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480785" y="1384214"/>
            <a:ext cx="2825383" cy="1323081"/>
          </a:xfrm>
          <a:prstGeom prst="rect">
            <a:avLst/>
          </a:prstGeom>
        </p:spPr>
      </p:pic>
      <p:sp>
        <p:nvSpPr>
          <p:cNvPr id="66" name="TextBox 65"/>
          <p:cNvSpPr txBox="1"/>
          <p:nvPr/>
        </p:nvSpPr>
        <p:spPr>
          <a:xfrm>
            <a:off x="5553938" y="2700634"/>
            <a:ext cx="399054" cy="230832"/>
          </a:xfrm>
          <a:prstGeom prst="rect">
            <a:avLst/>
          </a:prstGeom>
          <a:noFill/>
        </p:spPr>
        <p:txBody>
          <a:bodyPr wrap="square" lIns="91438" tIns="45719" rIns="91438" bIns="45719" rtlCol="0">
            <a:spAutoFit/>
          </a:bodyPr>
          <a:lstStyle/>
          <a:p>
            <a:pPr algn="ctr"/>
            <a:r>
              <a:rPr lang="tr-TR" sz="900" dirty="0">
                <a:solidFill>
                  <a:schemeClr val="bg1"/>
                </a:solidFill>
                <a:latin typeface="Bebas Neue" pitchFamily="34" charset="0"/>
              </a:rPr>
              <a:t>1996</a:t>
            </a:r>
          </a:p>
        </p:txBody>
      </p:sp>
      <p:sp>
        <p:nvSpPr>
          <p:cNvPr id="19" name="Rectangle 18"/>
          <p:cNvSpPr/>
          <p:nvPr/>
        </p:nvSpPr>
        <p:spPr>
          <a:xfrm>
            <a:off x="5603349" y="1636414"/>
            <a:ext cx="290479" cy="102803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6" name="TextBox 35"/>
          <p:cNvSpPr txBox="1"/>
          <p:nvPr/>
        </p:nvSpPr>
        <p:spPr>
          <a:xfrm>
            <a:off x="6012659" y="2700634"/>
            <a:ext cx="399054" cy="230832"/>
          </a:xfrm>
          <a:prstGeom prst="rect">
            <a:avLst/>
          </a:prstGeom>
          <a:noFill/>
        </p:spPr>
        <p:txBody>
          <a:bodyPr wrap="square" lIns="91438" tIns="45719" rIns="91438" bIns="45719" rtlCol="0">
            <a:spAutoFit/>
          </a:bodyPr>
          <a:lstStyle/>
          <a:p>
            <a:pPr algn="ctr"/>
            <a:r>
              <a:rPr lang="tr-TR" sz="900" dirty="0">
                <a:solidFill>
                  <a:schemeClr val="bg1"/>
                </a:solidFill>
                <a:latin typeface="Bebas Neue" pitchFamily="34" charset="0"/>
              </a:rPr>
              <a:t>1997</a:t>
            </a:r>
          </a:p>
        </p:txBody>
      </p:sp>
      <p:sp>
        <p:nvSpPr>
          <p:cNvPr id="38" name="TextBox 37"/>
          <p:cNvSpPr txBox="1"/>
          <p:nvPr/>
        </p:nvSpPr>
        <p:spPr>
          <a:xfrm>
            <a:off x="6467210" y="2700634"/>
            <a:ext cx="399054" cy="230832"/>
          </a:xfrm>
          <a:prstGeom prst="rect">
            <a:avLst/>
          </a:prstGeom>
          <a:noFill/>
        </p:spPr>
        <p:txBody>
          <a:bodyPr wrap="square" lIns="91438" tIns="45719" rIns="91438" bIns="45719" rtlCol="0">
            <a:spAutoFit/>
          </a:bodyPr>
          <a:lstStyle/>
          <a:p>
            <a:pPr algn="ctr"/>
            <a:r>
              <a:rPr lang="tr-TR" sz="900" dirty="0">
                <a:solidFill>
                  <a:schemeClr val="bg1"/>
                </a:solidFill>
                <a:latin typeface="Bebas Neue" pitchFamily="34" charset="0"/>
              </a:rPr>
              <a:t>1998</a:t>
            </a:r>
          </a:p>
        </p:txBody>
      </p:sp>
      <p:sp>
        <p:nvSpPr>
          <p:cNvPr id="40" name="TextBox 39"/>
          <p:cNvSpPr txBox="1"/>
          <p:nvPr/>
        </p:nvSpPr>
        <p:spPr>
          <a:xfrm>
            <a:off x="6948751" y="2700634"/>
            <a:ext cx="399054" cy="230832"/>
          </a:xfrm>
          <a:prstGeom prst="rect">
            <a:avLst/>
          </a:prstGeom>
          <a:noFill/>
        </p:spPr>
        <p:txBody>
          <a:bodyPr wrap="square" lIns="91438" tIns="45719" rIns="91438" bIns="45719" rtlCol="0">
            <a:spAutoFit/>
          </a:bodyPr>
          <a:lstStyle/>
          <a:p>
            <a:pPr algn="ctr"/>
            <a:r>
              <a:rPr lang="tr-TR" sz="900" dirty="0">
                <a:solidFill>
                  <a:schemeClr val="bg1"/>
                </a:solidFill>
                <a:latin typeface="Bebas Neue" pitchFamily="34" charset="0"/>
              </a:rPr>
              <a:t>1999</a:t>
            </a:r>
          </a:p>
        </p:txBody>
      </p:sp>
      <p:sp>
        <p:nvSpPr>
          <p:cNvPr id="41" name="TextBox 40"/>
          <p:cNvSpPr txBox="1"/>
          <p:nvPr/>
        </p:nvSpPr>
        <p:spPr>
          <a:xfrm>
            <a:off x="7393879" y="2700634"/>
            <a:ext cx="399054" cy="230832"/>
          </a:xfrm>
          <a:prstGeom prst="rect">
            <a:avLst/>
          </a:prstGeom>
          <a:noFill/>
        </p:spPr>
        <p:txBody>
          <a:bodyPr wrap="square" lIns="91438" tIns="45719" rIns="91438" bIns="45719" rtlCol="0">
            <a:spAutoFit/>
          </a:bodyPr>
          <a:lstStyle/>
          <a:p>
            <a:pPr algn="ctr"/>
            <a:r>
              <a:rPr lang="tr-TR" sz="900" dirty="0">
                <a:solidFill>
                  <a:schemeClr val="bg1"/>
                </a:solidFill>
                <a:latin typeface="Bebas Neue" pitchFamily="34" charset="0"/>
              </a:rPr>
              <a:t>2000</a:t>
            </a:r>
          </a:p>
        </p:txBody>
      </p:sp>
      <p:sp>
        <p:nvSpPr>
          <p:cNvPr id="42" name="TextBox 41"/>
          <p:cNvSpPr txBox="1"/>
          <p:nvPr/>
        </p:nvSpPr>
        <p:spPr>
          <a:xfrm>
            <a:off x="7860732" y="2700634"/>
            <a:ext cx="399054" cy="230832"/>
          </a:xfrm>
          <a:prstGeom prst="rect">
            <a:avLst/>
          </a:prstGeom>
          <a:noFill/>
        </p:spPr>
        <p:txBody>
          <a:bodyPr wrap="square" lIns="91438" tIns="45719" rIns="91438" bIns="45719" rtlCol="0">
            <a:spAutoFit/>
          </a:bodyPr>
          <a:lstStyle/>
          <a:p>
            <a:pPr algn="ctr"/>
            <a:r>
              <a:rPr lang="tr-TR" sz="900" dirty="0">
                <a:solidFill>
                  <a:schemeClr val="bg1"/>
                </a:solidFill>
                <a:latin typeface="Bebas Neue" pitchFamily="34" charset="0"/>
              </a:rPr>
              <a:t>2010</a:t>
            </a:r>
          </a:p>
        </p:txBody>
      </p:sp>
      <p:sp>
        <p:nvSpPr>
          <p:cNvPr id="43" name="TextBox 42"/>
          <p:cNvSpPr txBox="1"/>
          <p:nvPr/>
        </p:nvSpPr>
        <p:spPr>
          <a:xfrm>
            <a:off x="4953170" y="2309869"/>
            <a:ext cx="706949"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100</a:t>
            </a:r>
            <a:r>
              <a:rPr lang="en-US" sz="1300" dirty="0">
                <a:solidFill>
                  <a:schemeClr val="bg1"/>
                </a:solidFill>
                <a:latin typeface="Bebas Neue" pitchFamily="34" charset="0"/>
              </a:rPr>
              <a:t>$</a:t>
            </a:r>
            <a:endParaRPr lang="tr-TR" sz="1300" dirty="0">
              <a:solidFill>
                <a:schemeClr val="bg1"/>
              </a:solidFill>
              <a:latin typeface="Bebas Neue" pitchFamily="34" charset="0"/>
            </a:endParaRPr>
          </a:p>
        </p:txBody>
      </p:sp>
      <p:sp>
        <p:nvSpPr>
          <p:cNvPr id="44" name="TextBox 43"/>
          <p:cNvSpPr txBox="1"/>
          <p:nvPr/>
        </p:nvSpPr>
        <p:spPr>
          <a:xfrm>
            <a:off x="4953170" y="2099332"/>
            <a:ext cx="706949" cy="292388"/>
          </a:xfrm>
          <a:prstGeom prst="rect">
            <a:avLst/>
          </a:prstGeom>
          <a:noFill/>
        </p:spPr>
        <p:txBody>
          <a:bodyPr wrap="square" lIns="91438" tIns="45719" rIns="91438" bIns="45719" rtlCol="0">
            <a:spAutoFit/>
          </a:bodyPr>
          <a:lstStyle/>
          <a:p>
            <a:pPr algn="ctr"/>
            <a:r>
              <a:rPr lang="en-US" sz="1300" dirty="0">
                <a:solidFill>
                  <a:schemeClr val="bg1"/>
                </a:solidFill>
                <a:latin typeface="Bebas Neue" pitchFamily="34" charset="0"/>
              </a:rPr>
              <a:t>2</a:t>
            </a:r>
            <a:r>
              <a:rPr lang="tr-TR" sz="1300" dirty="0">
                <a:solidFill>
                  <a:schemeClr val="bg1"/>
                </a:solidFill>
                <a:latin typeface="Bebas Neue" pitchFamily="34" charset="0"/>
              </a:rPr>
              <a:t>00</a:t>
            </a:r>
            <a:r>
              <a:rPr lang="en-US" sz="1300" dirty="0">
                <a:solidFill>
                  <a:schemeClr val="bg1"/>
                </a:solidFill>
                <a:latin typeface="Bebas Neue" pitchFamily="34" charset="0"/>
              </a:rPr>
              <a:t>$</a:t>
            </a:r>
            <a:endParaRPr lang="tr-TR" sz="1300" dirty="0">
              <a:solidFill>
                <a:schemeClr val="bg1"/>
              </a:solidFill>
              <a:latin typeface="Bebas Neue" pitchFamily="34" charset="0"/>
            </a:endParaRPr>
          </a:p>
        </p:txBody>
      </p:sp>
      <p:sp>
        <p:nvSpPr>
          <p:cNvPr id="45" name="TextBox 44"/>
          <p:cNvSpPr txBox="1"/>
          <p:nvPr/>
        </p:nvSpPr>
        <p:spPr>
          <a:xfrm>
            <a:off x="4953170" y="1897227"/>
            <a:ext cx="706949" cy="292388"/>
          </a:xfrm>
          <a:prstGeom prst="rect">
            <a:avLst/>
          </a:prstGeom>
          <a:noFill/>
        </p:spPr>
        <p:txBody>
          <a:bodyPr wrap="square" lIns="91438" tIns="45719" rIns="91438" bIns="45719" rtlCol="0">
            <a:spAutoFit/>
          </a:bodyPr>
          <a:lstStyle/>
          <a:p>
            <a:pPr algn="ctr"/>
            <a:r>
              <a:rPr lang="en-US" sz="1300" dirty="0">
                <a:solidFill>
                  <a:schemeClr val="bg1"/>
                </a:solidFill>
                <a:latin typeface="Bebas Neue" pitchFamily="34" charset="0"/>
              </a:rPr>
              <a:t>3</a:t>
            </a:r>
            <a:r>
              <a:rPr lang="tr-TR" sz="1300" dirty="0">
                <a:solidFill>
                  <a:schemeClr val="bg1"/>
                </a:solidFill>
                <a:latin typeface="Bebas Neue" pitchFamily="34" charset="0"/>
              </a:rPr>
              <a:t>00</a:t>
            </a:r>
            <a:r>
              <a:rPr lang="en-US" sz="1300" dirty="0">
                <a:solidFill>
                  <a:schemeClr val="bg1"/>
                </a:solidFill>
                <a:latin typeface="Bebas Neue" pitchFamily="34" charset="0"/>
              </a:rPr>
              <a:t>$</a:t>
            </a:r>
            <a:endParaRPr lang="tr-TR" sz="1300" dirty="0">
              <a:solidFill>
                <a:schemeClr val="bg1"/>
              </a:solidFill>
              <a:latin typeface="Bebas Neue" pitchFamily="34" charset="0"/>
            </a:endParaRPr>
          </a:p>
        </p:txBody>
      </p:sp>
      <p:sp>
        <p:nvSpPr>
          <p:cNvPr id="46" name="TextBox 45"/>
          <p:cNvSpPr txBox="1"/>
          <p:nvPr/>
        </p:nvSpPr>
        <p:spPr>
          <a:xfrm>
            <a:off x="4953170" y="1682740"/>
            <a:ext cx="706949" cy="292388"/>
          </a:xfrm>
          <a:prstGeom prst="rect">
            <a:avLst/>
          </a:prstGeom>
          <a:noFill/>
        </p:spPr>
        <p:txBody>
          <a:bodyPr wrap="square" lIns="91438" tIns="45719" rIns="91438" bIns="45719" rtlCol="0">
            <a:spAutoFit/>
          </a:bodyPr>
          <a:lstStyle/>
          <a:p>
            <a:pPr algn="ctr"/>
            <a:r>
              <a:rPr lang="en-US" sz="1300" dirty="0">
                <a:solidFill>
                  <a:schemeClr val="bg1"/>
                </a:solidFill>
                <a:latin typeface="Bebas Neue" pitchFamily="34" charset="0"/>
              </a:rPr>
              <a:t>4</a:t>
            </a:r>
            <a:r>
              <a:rPr lang="tr-TR" sz="1300" dirty="0">
                <a:solidFill>
                  <a:schemeClr val="bg1"/>
                </a:solidFill>
                <a:latin typeface="Bebas Neue" pitchFamily="34" charset="0"/>
              </a:rPr>
              <a:t>00</a:t>
            </a:r>
            <a:r>
              <a:rPr lang="en-US" sz="1300" dirty="0">
                <a:solidFill>
                  <a:schemeClr val="bg1"/>
                </a:solidFill>
                <a:latin typeface="Bebas Neue" pitchFamily="34" charset="0"/>
              </a:rPr>
              <a:t>$</a:t>
            </a:r>
            <a:endParaRPr lang="tr-TR" sz="1300" dirty="0">
              <a:solidFill>
                <a:schemeClr val="bg1"/>
              </a:solidFill>
              <a:latin typeface="Bebas Neue" pitchFamily="34" charset="0"/>
            </a:endParaRPr>
          </a:p>
        </p:txBody>
      </p:sp>
      <p:sp>
        <p:nvSpPr>
          <p:cNvPr id="47" name="TextBox 46"/>
          <p:cNvSpPr txBox="1"/>
          <p:nvPr/>
        </p:nvSpPr>
        <p:spPr>
          <a:xfrm>
            <a:off x="4953170" y="1487887"/>
            <a:ext cx="706949" cy="292388"/>
          </a:xfrm>
          <a:prstGeom prst="rect">
            <a:avLst/>
          </a:prstGeom>
          <a:noFill/>
        </p:spPr>
        <p:txBody>
          <a:bodyPr wrap="square" lIns="91438" tIns="45719" rIns="91438" bIns="45719" rtlCol="0">
            <a:spAutoFit/>
          </a:bodyPr>
          <a:lstStyle/>
          <a:p>
            <a:pPr algn="ctr"/>
            <a:r>
              <a:rPr lang="en-US" sz="1300" dirty="0">
                <a:solidFill>
                  <a:schemeClr val="bg1"/>
                </a:solidFill>
                <a:latin typeface="Bebas Neue" pitchFamily="34" charset="0"/>
              </a:rPr>
              <a:t>5</a:t>
            </a:r>
            <a:r>
              <a:rPr lang="tr-TR" sz="1300" dirty="0">
                <a:solidFill>
                  <a:schemeClr val="bg1"/>
                </a:solidFill>
                <a:latin typeface="Bebas Neue" pitchFamily="34" charset="0"/>
              </a:rPr>
              <a:t>00</a:t>
            </a:r>
            <a:r>
              <a:rPr lang="en-US" sz="1300" dirty="0">
                <a:solidFill>
                  <a:schemeClr val="bg1"/>
                </a:solidFill>
                <a:latin typeface="Bebas Neue" pitchFamily="34" charset="0"/>
              </a:rPr>
              <a:t>$</a:t>
            </a:r>
            <a:endParaRPr lang="tr-TR" sz="1300" dirty="0">
              <a:solidFill>
                <a:schemeClr val="bg1"/>
              </a:solidFill>
              <a:latin typeface="Bebas Neue" pitchFamily="34" charset="0"/>
            </a:endParaRPr>
          </a:p>
        </p:txBody>
      </p:sp>
      <p:sp>
        <p:nvSpPr>
          <p:cNvPr id="50" name="Rectangle 49"/>
          <p:cNvSpPr/>
          <p:nvPr/>
        </p:nvSpPr>
        <p:spPr>
          <a:xfrm>
            <a:off x="5603349" y="1939965"/>
            <a:ext cx="290479" cy="724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1" name="Rectangle 50"/>
          <p:cNvSpPr/>
          <p:nvPr/>
        </p:nvSpPr>
        <p:spPr>
          <a:xfrm>
            <a:off x="6061734" y="1636414"/>
            <a:ext cx="290479" cy="102803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2" name="Rectangle 51"/>
          <p:cNvSpPr/>
          <p:nvPr/>
        </p:nvSpPr>
        <p:spPr>
          <a:xfrm>
            <a:off x="6061734" y="2302207"/>
            <a:ext cx="290479" cy="3622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3" name="Rectangle 52"/>
          <p:cNvSpPr/>
          <p:nvPr/>
        </p:nvSpPr>
        <p:spPr>
          <a:xfrm>
            <a:off x="6518592" y="1636414"/>
            <a:ext cx="290479" cy="102803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4" name="Rectangle 53"/>
          <p:cNvSpPr/>
          <p:nvPr/>
        </p:nvSpPr>
        <p:spPr>
          <a:xfrm>
            <a:off x="6518592" y="1724980"/>
            <a:ext cx="290479" cy="939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5" name="Rectangle 54"/>
          <p:cNvSpPr/>
          <p:nvPr/>
        </p:nvSpPr>
        <p:spPr>
          <a:xfrm>
            <a:off x="6976977" y="1636414"/>
            <a:ext cx="290479" cy="102803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6" name="Rectangle 55"/>
          <p:cNvSpPr/>
          <p:nvPr/>
        </p:nvSpPr>
        <p:spPr>
          <a:xfrm>
            <a:off x="6976977" y="2369830"/>
            <a:ext cx="290479" cy="2946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8" name="Rectangle 57"/>
          <p:cNvSpPr/>
          <p:nvPr/>
        </p:nvSpPr>
        <p:spPr>
          <a:xfrm>
            <a:off x="7446210" y="1636414"/>
            <a:ext cx="290479" cy="102803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9" name="Rectangle 58"/>
          <p:cNvSpPr/>
          <p:nvPr/>
        </p:nvSpPr>
        <p:spPr>
          <a:xfrm>
            <a:off x="7446210" y="2045754"/>
            <a:ext cx="290479" cy="618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60" name="Rectangle 59"/>
          <p:cNvSpPr/>
          <p:nvPr/>
        </p:nvSpPr>
        <p:spPr>
          <a:xfrm>
            <a:off x="7904595" y="1636414"/>
            <a:ext cx="290479" cy="102803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61" name="Rectangle 60"/>
          <p:cNvSpPr/>
          <p:nvPr/>
        </p:nvSpPr>
        <p:spPr>
          <a:xfrm>
            <a:off x="7904595" y="1939965"/>
            <a:ext cx="290479" cy="724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88" name="Picture 87"/>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445962" y="1384214"/>
            <a:ext cx="2825383" cy="1323081"/>
          </a:xfrm>
          <a:prstGeom prst="rect">
            <a:avLst/>
          </a:prstGeom>
        </p:spPr>
      </p:pic>
      <p:sp>
        <p:nvSpPr>
          <p:cNvPr id="96" name="TextBox 95"/>
          <p:cNvSpPr txBox="1"/>
          <p:nvPr/>
        </p:nvSpPr>
        <p:spPr>
          <a:xfrm>
            <a:off x="755577" y="2321593"/>
            <a:ext cx="706949" cy="292388"/>
          </a:xfrm>
          <a:prstGeom prst="rect">
            <a:avLst/>
          </a:prstGeom>
          <a:noFill/>
        </p:spPr>
        <p:txBody>
          <a:bodyPr wrap="square" lIns="91438" tIns="45719" rIns="91438" bIns="45719" rtlCol="0">
            <a:spAutoFit/>
          </a:bodyPr>
          <a:lstStyle/>
          <a:p>
            <a:pPr algn="r"/>
            <a:r>
              <a:rPr lang="tr-TR" sz="1300" dirty="0">
                <a:solidFill>
                  <a:schemeClr val="bg1"/>
                </a:solidFill>
                <a:latin typeface="Bebas Neue" pitchFamily="34" charset="0"/>
              </a:rPr>
              <a:t>oxygen</a:t>
            </a:r>
          </a:p>
        </p:txBody>
      </p:sp>
      <p:sp>
        <p:nvSpPr>
          <p:cNvPr id="97" name="TextBox 96"/>
          <p:cNvSpPr txBox="1"/>
          <p:nvPr/>
        </p:nvSpPr>
        <p:spPr>
          <a:xfrm>
            <a:off x="779025" y="2111056"/>
            <a:ext cx="706949" cy="292388"/>
          </a:xfrm>
          <a:prstGeom prst="rect">
            <a:avLst/>
          </a:prstGeom>
          <a:noFill/>
        </p:spPr>
        <p:txBody>
          <a:bodyPr wrap="square" lIns="91438" tIns="45719" rIns="91438" bIns="45719" rtlCol="0">
            <a:spAutoFit/>
          </a:bodyPr>
          <a:lstStyle/>
          <a:p>
            <a:pPr algn="r"/>
            <a:r>
              <a:rPr lang="tr-TR" sz="1300" dirty="0">
                <a:solidFill>
                  <a:schemeClr val="bg1"/>
                </a:solidFill>
                <a:latin typeface="Bebas Neue" pitchFamily="34" charset="0"/>
              </a:rPr>
              <a:t>gasolıne</a:t>
            </a:r>
          </a:p>
        </p:txBody>
      </p:sp>
      <p:sp>
        <p:nvSpPr>
          <p:cNvPr id="98" name="TextBox 97"/>
          <p:cNvSpPr txBox="1"/>
          <p:nvPr/>
        </p:nvSpPr>
        <p:spPr>
          <a:xfrm>
            <a:off x="755577" y="1908951"/>
            <a:ext cx="706949" cy="292388"/>
          </a:xfrm>
          <a:prstGeom prst="rect">
            <a:avLst/>
          </a:prstGeom>
          <a:noFill/>
        </p:spPr>
        <p:txBody>
          <a:bodyPr wrap="square" lIns="91438" tIns="45719" rIns="91438" bIns="45719" rtlCol="0">
            <a:spAutoFit/>
          </a:bodyPr>
          <a:lstStyle/>
          <a:p>
            <a:pPr algn="r"/>
            <a:r>
              <a:rPr lang="tr-TR" sz="1300" dirty="0">
                <a:solidFill>
                  <a:schemeClr val="bg1"/>
                </a:solidFill>
                <a:latin typeface="Bebas Neue" pitchFamily="34" charset="0"/>
              </a:rPr>
              <a:t>water</a:t>
            </a:r>
          </a:p>
        </p:txBody>
      </p:sp>
      <p:sp>
        <p:nvSpPr>
          <p:cNvPr id="99" name="TextBox 98"/>
          <p:cNvSpPr txBox="1"/>
          <p:nvPr/>
        </p:nvSpPr>
        <p:spPr>
          <a:xfrm>
            <a:off x="755577" y="1694464"/>
            <a:ext cx="706949" cy="292388"/>
          </a:xfrm>
          <a:prstGeom prst="rect">
            <a:avLst/>
          </a:prstGeom>
          <a:noFill/>
        </p:spPr>
        <p:txBody>
          <a:bodyPr wrap="square" lIns="91438" tIns="45719" rIns="91438" bIns="45719" rtlCol="0">
            <a:spAutoFit/>
          </a:bodyPr>
          <a:lstStyle/>
          <a:p>
            <a:pPr algn="r"/>
            <a:r>
              <a:rPr lang="tr-TR" sz="1300" dirty="0">
                <a:solidFill>
                  <a:schemeClr val="bg1"/>
                </a:solidFill>
                <a:latin typeface="Bebas Neue" pitchFamily="34" charset="0"/>
              </a:rPr>
              <a:t>plastıc</a:t>
            </a:r>
          </a:p>
        </p:txBody>
      </p:sp>
      <p:sp>
        <p:nvSpPr>
          <p:cNvPr id="100" name="TextBox 99"/>
          <p:cNvSpPr txBox="1"/>
          <p:nvPr/>
        </p:nvSpPr>
        <p:spPr>
          <a:xfrm>
            <a:off x="755577" y="1499611"/>
            <a:ext cx="706949" cy="292388"/>
          </a:xfrm>
          <a:prstGeom prst="rect">
            <a:avLst/>
          </a:prstGeom>
          <a:noFill/>
        </p:spPr>
        <p:txBody>
          <a:bodyPr wrap="square" lIns="91438" tIns="45719" rIns="91438" bIns="45719" rtlCol="0">
            <a:spAutoFit/>
          </a:bodyPr>
          <a:lstStyle/>
          <a:p>
            <a:pPr algn="r"/>
            <a:r>
              <a:rPr lang="tr-TR" sz="1300" dirty="0">
                <a:solidFill>
                  <a:schemeClr val="bg1"/>
                </a:solidFill>
                <a:latin typeface="Bebas Neue" pitchFamily="34" charset="0"/>
              </a:rPr>
              <a:t>oıl</a:t>
            </a:r>
          </a:p>
        </p:txBody>
      </p:sp>
      <p:sp>
        <p:nvSpPr>
          <p:cNvPr id="112" name="Rectangle 111"/>
          <p:cNvSpPr/>
          <p:nvPr/>
        </p:nvSpPr>
        <p:spPr>
          <a:xfrm rot="5400000">
            <a:off x="2797888" y="1086964"/>
            <a:ext cx="145238" cy="2732977"/>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113" name="Rectangle 112"/>
          <p:cNvSpPr/>
          <p:nvPr/>
        </p:nvSpPr>
        <p:spPr>
          <a:xfrm rot="5400000">
            <a:off x="2089093" y="1783724"/>
            <a:ext cx="145239" cy="1339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114" name="Rectangle 113"/>
          <p:cNvSpPr/>
          <p:nvPr/>
        </p:nvSpPr>
        <p:spPr>
          <a:xfrm rot="5400000">
            <a:off x="2797888" y="882352"/>
            <a:ext cx="145238" cy="2732977"/>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115" name="Rectangle 114"/>
          <p:cNvSpPr/>
          <p:nvPr/>
        </p:nvSpPr>
        <p:spPr>
          <a:xfrm rot="5400000">
            <a:off x="2491321" y="1176884"/>
            <a:ext cx="145239" cy="21439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116" name="Rectangle 115"/>
          <p:cNvSpPr/>
          <p:nvPr/>
        </p:nvSpPr>
        <p:spPr>
          <a:xfrm rot="5400000">
            <a:off x="2797888" y="676933"/>
            <a:ext cx="145238" cy="2732977"/>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117" name="Rectangle 116"/>
          <p:cNvSpPr/>
          <p:nvPr/>
        </p:nvSpPr>
        <p:spPr>
          <a:xfrm rot="5400000">
            <a:off x="2239223" y="1223562"/>
            <a:ext cx="145239" cy="1639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118" name="Rectangle 117"/>
          <p:cNvSpPr/>
          <p:nvPr/>
        </p:nvSpPr>
        <p:spPr>
          <a:xfrm rot="5400000">
            <a:off x="2797888" y="467950"/>
            <a:ext cx="145238" cy="2732977"/>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119" name="Rectangle 118"/>
          <p:cNvSpPr/>
          <p:nvPr/>
        </p:nvSpPr>
        <p:spPr>
          <a:xfrm rot="5400000">
            <a:off x="2635337" y="618465"/>
            <a:ext cx="145239" cy="24319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120" name="Rectangle 119"/>
          <p:cNvSpPr/>
          <p:nvPr/>
        </p:nvSpPr>
        <p:spPr>
          <a:xfrm rot="5400000">
            <a:off x="2797888" y="260400"/>
            <a:ext cx="145238" cy="2732977"/>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121" name="Rectangle 120"/>
          <p:cNvSpPr/>
          <p:nvPr/>
        </p:nvSpPr>
        <p:spPr>
          <a:xfrm rot="5400000">
            <a:off x="1781609" y="1264644"/>
            <a:ext cx="145239" cy="724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122" name="TextBox 121"/>
          <p:cNvSpPr txBox="1"/>
          <p:nvPr/>
        </p:nvSpPr>
        <p:spPr>
          <a:xfrm rot="20224090">
            <a:off x="3402287" y="2669857"/>
            <a:ext cx="706949"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600</a:t>
            </a:r>
            <a:r>
              <a:rPr lang="en-US" sz="1300" dirty="0">
                <a:solidFill>
                  <a:schemeClr val="bg1"/>
                </a:solidFill>
                <a:latin typeface="Bebas Neue" pitchFamily="34" charset="0"/>
              </a:rPr>
              <a:t>$</a:t>
            </a:r>
            <a:endParaRPr lang="tr-TR" sz="1300" dirty="0">
              <a:solidFill>
                <a:schemeClr val="bg1"/>
              </a:solidFill>
              <a:latin typeface="Bebas Neue" pitchFamily="34" charset="0"/>
            </a:endParaRPr>
          </a:p>
        </p:txBody>
      </p:sp>
      <p:sp>
        <p:nvSpPr>
          <p:cNvPr id="123" name="TextBox 122"/>
          <p:cNvSpPr txBox="1"/>
          <p:nvPr/>
        </p:nvSpPr>
        <p:spPr>
          <a:xfrm rot="20224090">
            <a:off x="2992042" y="2669857"/>
            <a:ext cx="706949"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400</a:t>
            </a:r>
            <a:r>
              <a:rPr lang="en-US" sz="1300" dirty="0">
                <a:solidFill>
                  <a:schemeClr val="bg1"/>
                </a:solidFill>
                <a:latin typeface="Bebas Neue" pitchFamily="34" charset="0"/>
              </a:rPr>
              <a:t>$</a:t>
            </a:r>
            <a:endParaRPr lang="tr-TR" sz="1300" dirty="0">
              <a:solidFill>
                <a:schemeClr val="bg1"/>
              </a:solidFill>
              <a:latin typeface="Bebas Neue" pitchFamily="34" charset="0"/>
            </a:endParaRPr>
          </a:p>
        </p:txBody>
      </p:sp>
      <p:sp>
        <p:nvSpPr>
          <p:cNvPr id="124" name="TextBox 123"/>
          <p:cNvSpPr txBox="1"/>
          <p:nvPr/>
        </p:nvSpPr>
        <p:spPr>
          <a:xfrm rot="20224090">
            <a:off x="2493585" y="2669856"/>
            <a:ext cx="706949"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300</a:t>
            </a:r>
            <a:r>
              <a:rPr lang="en-US" sz="1300" dirty="0">
                <a:solidFill>
                  <a:schemeClr val="bg1"/>
                </a:solidFill>
                <a:latin typeface="Bebas Neue" pitchFamily="34" charset="0"/>
              </a:rPr>
              <a:t>$</a:t>
            </a:r>
            <a:endParaRPr lang="tr-TR" sz="1300" dirty="0">
              <a:solidFill>
                <a:schemeClr val="bg1"/>
              </a:solidFill>
              <a:latin typeface="Bebas Neue" pitchFamily="34" charset="0"/>
            </a:endParaRPr>
          </a:p>
        </p:txBody>
      </p:sp>
      <p:sp>
        <p:nvSpPr>
          <p:cNvPr id="125" name="TextBox 124"/>
          <p:cNvSpPr txBox="1"/>
          <p:nvPr/>
        </p:nvSpPr>
        <p:spPr>
          <a:xfrm rot="20224090">
            <a:off x="2051942" y="2669856"/>
            <a:ext cx="706949"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200</a:t>
            </a:r>
            <a:r>
              <a:rPr lang="en-US" sz="1300" dirty="0">
                <a:solidFill>
                  <a:schemeClr val="bg1"/>
                </a:solidFill>
                <a:latin typeface="Bebas Neue" pitchFamily="34" charset="0"/>
              </a:rPr>
              <a:t>$</a:t>
            </a:r>
            <a:endParaRPr lang="tr-TR" sz="1300" dirty="0">
              <a:solidFill>
                <a:schemeClr val="bg1"/>
              </a:solidFill>
              <a:latin typeface="Bebas Neue" pitchFamily="34" charset="0"/>
            </a:endParaRPr>
          </a:p>
        </p:txBody>
      </p:sp>
      <p:sp>
        <p:nvSpPr>
          <p:cNvPr id="128" name="TextBox 127"/>
          <p:cNvSpPr txBox="1"/>
          <p:nvPr/>
        </p:nvSpPr>
        <p:spPr>
          <a:xfrm rot="20224090">
            <a:off x="1565435" y="2669854"/>
            <a:ext cx="706949"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100</a:t>
            </a:r>
            <a:r>
              <a:rPr lang="en-US" sz="1300" dirty="0">
                <a:solidFill>
                  <a:schemeClr val="bg1"/>
                </a:solidFill>
                <a:latin typeface="Bebas Neue" pitchFamily="34" charset="0"/>
              </a:rPr>
              <a:t>$</a:t>
            </a:r>
            <a:endParaRPr lang="tr-TR" sz="1300" dirty="0">
              <a:solidFill>
                <a:schemeClr val="bg1"/>
              </a:solidFill>
              <a:latin typeface="Bebas Neue" pitchFamily="34" charset="0"/>
            </a:endParaRPr>
          </a:p>
        </p:txBody>
      </p:sp>
      <p:sp>
        <p:nvSpPr>
          <p:cNvPr id="129" name="TextBox 128"/>
          <p:cNvSpPr txBox="1"/>
          <p:nvPr/>
        </p:nvSpPr>
        <p:spPr>
          <a:xfrm>
            <a:off x="3107815" y="3623295"/>
            <a:ext cx="2931393" cy="415498"/>
          </a:xfrm>
          <a:prstGeom prst="rect">
            <a:avLst/>
          </a:prstGeom>
          <a:noFill/>
        </p:spPr>
        <p:txBody>
          <a:bodyPr wrap="square" lIns="91438" tIns="45719" rIns="91438" bIns="45719" rtlCol="0">
            <a:spAutoFit/>
          </a:bodyPr>
          <a:lstStyle/>
          <a:p>
            <a:pPr algn="ctr"/>
            <a:r>
              <a:rPr lang="en-US" sz="2100" dirty="0">
                <a:solidFill>
                  <a:srgbClr val="2782A7"/>
                </a:solidFill>
                <a:latin typeface="Bebas Neue" pitchFamily="34" charset="0"/>
              </a:rPr>
              <a:t>TH</a:t>
            </a:r>
            <a:r>
              <a:rPr lang="tr-TR" sz="2100" dirty="0">
                <a:solidFill>
                  <a:srgbClr val="2782A7"/>
                </a:solidFill>
                <a:latin typeface="Bebas Neue" pitchFamily="34" charset="0"/>
              </a:rPr>
              <a:t>ese</a:t>
            </a:r>
            <a:r>
              <a:rPr lang="en-US" sz="2100" dirty="0">
                <a:solidFill>
                  <a:srgbClr val="2782A7"/>
                </a:solidFill>
                <a:latin typeface="Bebas Neue" pitchFamily="34" charset="0"/>
              </a:rPr>
              <a:t> A</a:t>
            </a:r>
            <a:r>
              <a:rPr lang="tr-TR" sz="2100" dirty="0">
                <a:solidFill>
                  <a:srgbClr val="2782A7"/>
                </a:solidFill>
                <a:latin typeface="Bebas Neue" pitchFamily="34" charset="0"/>
              </a:rPr>
              <a:t>re</a:t>
            </a:r>
            <a:r>
              <a:rPr lang="en-US" sz="2100" dirty="0">
                <a:solidFill>
                  <a:srgbClr val="2782A7"/>
                </a:solidFill>
                <a:latin typeface="Bebas Neue" pitchFamily="34" charset="0"/>
              </a:rPr>
              <a:t> UNIQUE GRAPH</a:t>
            </a:r>
            <a:r>
              <a:rPr lang="tr-TR" sz="2100" dirty="0">
                <a:solidFill>
                  <a:srgbClr val="2782A7"/>
                </a:solidFill>
                <a:latin typeface="Bebas Neue" pitchFamily="34" charset="0"/>
              </a:rPr>
              <a:t>s</a:t>
            </a:r>
          </a:p>
        </p:txBody>
      </p:sp>
      <p:sp>
        <p:nvSpPr>
          <p:cNvPr id="130" name="TextBox 129"/>
          <p:cNvSpPr txBox="1"/>
          <p:nvPr/>
        </p:nvSpPr>
        <p:spPr>
          <a:xfrm>
            <a:off x="1817900" y="3953719"/>
            <a:ext cx="5562413" cy="473204"/>
          </a:xfrm>
          <a:prstGeom prst="rect">
            <a:avLst/>
          </a:prstGeom>
          <a:noFill/>
        </p:spPr>
        <p:txBody>
          <a:bodyPr wrap="square" lIns="91438" tIns="45719" rIns="91438" bIns="45719" rtlCol="0">
            <a:spAutoFit/>
          </a:bodyPr>
          <a:lstStyle/>
          <a:p>
            <a:pPr algn="ctr"/>
            <a:r>
              <a:rPr lang="tr-TR" sz="800" dirty="0">
                <a:solidFill>
                  <a:srgbClr val="2782A7"/>
                </a:solidFill>
                <a:latin typeface="Open Sans" pitchFamily="34" charset="0"/>
                <a:ea typeface="Open Sans" pitchFamily="34" charset="0"/>
                <a:cs typeface="Open Sans" pitchFamily="34" charset="0"/>
              </a:rPr>
              <a:t>They’re</a:t>
            </a:r>
            <a:r>
              <a:rPr lang="en-US" sz="800" dirty="0">
                <a:solidFill>
                  <a:srgbClr val="2782A7"/>
                </a:solidFill>
                <a:latin typeface="Open Sans" pitchFamily="34" charset="0"/>
                <a:ea typeface="Open Sans" pitchFamily="34" charset="0"/>
                <a:cs typeface="Open Sans" pitchFamily="34" charset="0"/>
              </a:rPr>
              <a:t> not made </a:t>
            </a:r>
            <a:r>
              <a:rPr lang="tr-TR" sz="800" dirty="0">
                <a:solidFill>
                  <a:srgbClr val="2782A7"/>
                </a:solidFill>
                <a:latin typeface="Open Sans" pitchFamily="34" charset="0"/>
                <a:ea typeface="Open Sans" pitchFamily="34" charset="0"/>
                <a:cs typeface="Open Sans" pitchFamily="34" charset="0"/>
              </a:rPr>
              <a:t>in excel. You don’t need to</a:t>
            </a:r>
          </a:p>
          <a:p>
            <a:pPr algn="ctr"/>
            <a:r>
              <a:rPr lang="tr-TR" sz="800" dirty="0">
                <a:solidFill>
                  <a:srgbClr val="2782A7"/>
                </a:solidFill>
                <a:latin typeface="Open Sans" pitchFamily="34" charset="0"/>
                <a:ea typeface="Open Sans" pitchFamily="34" charset="0"/>
                <a:cs typeface="Open Sans" pitchFamily="34" charset="0"/>
              </a:rPr>
              <a:t>input numbers on an Excel sheet to edit</a:t>
            </a:r>
          </a:p>
          <a:p>
            <a:pPr algn="ctr"/>
            <a:r>
              <a:rPr lang="tr-TR" sz="800" dirty="0">
                <a:solidFill>
                  <a:srgbClr val="2782A7"/>
                </a:solidFill>
                <a:latin typeface="Open Sans" pitchFamily="34" charset="0"/>
                <a:ea typeface="Open Sans" pitchFamily="34" charset="0"/>
                <a:cs typeface="Open Sans" pitchFamily="34" charset="0"/>
              </a:rPr>
              <a:t>them. Just drag the bars as you like and change the  numbers.</a:t>
            </a:r>
          </a:p>
        </p:txBody>
      </p:sp>
    </p:spTree>
    <p:extLst>
      <p:ext uri="{BB962C8B-B14F-4D97-AF65-F5344CB8AC3E}">
        <p14:creationId xmlns:p14="http://schemas.microsoft.com/office/powerpoint/2010/main" val="1309606912"/>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300"/>
                                        <p:tgtEl>
                                          <p:spTgt spid="57"/>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fade">
                                      <p:cBhvr>
                                        <p:cTn id="11" dur="500"/>
                                        <p:tgtEl>
                                          <p:spTgt spid="12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0"/>
                                        </p:tgtEl>
                                        <p:attrNameLst>
                                          <p:attrName>style.visibility</p:attrName>
                                        </p:attrNameLst>
                                      </p:cBhvr>
                                      <p:to>
                                        <p:strVal val="visible"/>
                                      </p:to>
                                    </p:set>
                                    <p:animEffect transition="in" filter="fade">
                                      <p:cBhvr>
                                        <p:cTn id="14" dur="500"/>
                                        <p:tgtEl>
                                          <p:spTgt spid="13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2"/>
                                        </p:tgtEl>
                                        <p:attrNameLst>
                                          <p:attrName>style.visibility</p:attrName>
                                        </p:attrNameLst>
                                      </p:cBhvr>
                                      <p:to>
                                        <p:strVal val="visible"/>
                                      </p:to>
                                    </p:set>
                                    <p:animEffect transition="in" filter="fade">
                                      <p:cBhvr>
                                        <p:cTn id="17" dur="500"/>
                                        <p:tgtEl>
                                          <p:spTgt spid="12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3"/>
                                        </p:tgtEl>
                                        <p:attrNameLst>
                                          <p:attrName>style.visibility</p:attrName>
                                        </p:attrNameLst>
                                      </p:cBhvr>
                                      <p:to>
                                        <p:strVal val="visible"/>
                                      </p:to>
                                    </p:set>
                                    <p:animEffect transition="in" filter="fade">
                                      <p:cBhvr>
                                        <p:cTn id="20" dur="500"/>
                                        <p:tgtEl>
                                          <p:spTgt spid="1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4"/>
                                        </p:tgtEl>
                                        <p:attrNameLst>
                                          <p:attrName>style.visibility</p:attrName>
                                        </p:attrNameLst>
                                      </p:cBhvr>
                                      <p:to>
                                        <p:strVal val="visible"/>
                                      </p:to>
                                    </p:set>
                                    <p:animEffect transition="in" filter="fade">
                                      <p:cBhvr>
                                        <p:cTn id="23" dur="500"/>
                                        <p:tgtEl>
                                          <p:spTgt spid="1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5"/>
                                        </p:tgtEl>
                                        <p:attrNameLst>
                                          <p:attrName>style.visibility</p:attrName>
                                        </p:attrNameLst>
                                      </p:cBhvr>
                                      <p:to>
                                        <p:strVal val="visible"/>
                                      </p:to>
                                    </p:set>
                                    <p:animEffect transition="in" filter="fade">
                                      <p:cBhvr>
                                        <p:cTn id="26" dur="500"/>
                                        <p:tgtEl>
                                          <p:spTgt spid="12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8"/>
                                        </p:tgtEl>
                                        <p:attrNameLst>
                                          <p:attrName>style.visibility</p:attrName>
                                        </p:attrNameLst>
                                      </p:cBhvr>
                                      <p:to>
                                        <p:strVal val="visible"/>
                                      </p:to>
                                    </p:set>
                                    <p:animEffect transition="in" filter="fade">
                                      <p:cBhvr>
                                        <p:cTn id="29" dur="500"/>
                                        <p:tgtEl>
                                          <p:spTgt spid="12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fade">
                                      <p:cBhvr>
                                        <p:cTn id="32" dur="500"/>
                                        <p:tgtEl>
                                          <p:spTgt spid="9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6"/>
                                        </p:tgtEl>
                                        <p:attrNameLst>
                                          <p:attrName>style.visibility</p:attrName>
                                        </p:attrNameLst>
                                      </p:cBhvr>
                                      <p:to>
                                        <p:strVal val="visible"/>
                                      </p:to>
                                    </p:set>
                                    <p:animEffect transition="in" filter="fade">
                                      <p:cBhvr>
                                        <p:cTn id="35" dur="500"/>
                                        <p:tgtEl>
                                          <p:spTgt spid="9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fade">
                                      <p:cBhvr>
                                        <p:cTn id="38" dur="500"/>
                                        <p:tgtEl>
                                          <p:spTgt spid="9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99"/>
                                        </p:tgtEl>
                                        <p:attrNameLst>
                                          <p:attrName>style.visibility</p:attrName>
                                        </p:attrNameLst>
                                      </p:cBhvr>
                                      <p:to>
                                        <p:strVal val="visible"/>
                                      </p:to>
                                    </p:set>
                                    <p:animEffect transition="in" filter="fade">
                                      <p:cBhvr>
                                        <p:cTn id="41" dur="500"/>
                                        <p:tgtEl>
                                          <p:spTgt spid="9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0"/>
                                        </p:tgtEl>
                                        <p:attrNameLst>
                                          <p:attrName>style.visibility</p:attrName>
                                        </p:attrNameLst>
                                      </p:cBhvr>
                                      <p:to>
                                        <p:strVal val="visible"/>
                                      </p:to>
                                    </p:set>
                                    <p:animEffect transition="in" filter="fade">
                                      <p:cBhvr>
                                        <p:cTn id="44" dur="500"/>
                                        <p:tgtEl>
                                          <p:spTgt spid="100"/>
                                        </p:tgtEl>
                                      </p:cBhvr>
                                    </p:animEffect>
                                  </p:childTnLst>
                                </p:cTn>
                              </p:par>
                            </p:childTnLst>
                          </p:cTn>
                        </p:par>
                        <p:par>
                          <p:cTn id="45" fill="hold">
                            <p:stCondLst>
                              <p:cond delay="800"/>
                            </p:stCondLst>
                            <p:childTnLst>
                              <p:par>
                                <p:cTn id="46" presetID="10" presetClass="entr" presetSubtype="0"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fade">
                                      <p:cBhvr>
                                        <p:cTn id="54" dur="500"/>
                                        <p:tgtEl>
                                          <p:spTgt spid="4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fade">
                                      <p:cBhvr>
                                        <p:cTn id="60" dur="500"/>
                                        <p:tgtEl>
                                          <p:spTgt spid="4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500"/>
                                        <p:tgtEl>
                                          <p:spTgt spid="6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500"/>
                                        <p:tgtEl>
                                          <p:spTgt spid="3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500"/>
                                        <p:tgtEl>
                                          <p:spTgt spid="4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fade">
                                      <p:cBhvr>
                                        <p:cTn id="78" dur="500"/>
                                        <p:tgtEl>
                                          <p:spTgt spid="42"/>
                                        </p:tgtEl>
                                      </p:cBhvr>
                                    </p:animEffect>
                                  </p:childTnLst>
                                </p:cTn>
                              </p:par>
                            </p:childTnLst>
                          </p:cTn>
                        </p:par>
                        <p:par>
                          <p:cTn id="79" fill="hold">
                            <p:stCondLst>
                              <p:cond delay="1300"/>
                            </p:stCondLst>
                            <p:childTnLst>
                              <p:par>
                                <p:cTn id="80" presetID="10" presetClass="entr" presetSubtype="0" fill="hold" grpId="0" nodeType="afterEffect">
                                  <p:stCondLst>
                                    <p:cond delay="0"/>
                                  </p:stCondLst>
                                  <p:childTnLst>
                                    <p:set>
                                      <p:cBhvr>
                                        <p:cTn id="81" dur="1" fill="hold">
                                          <p:stCondLst>
                                            <p:cond delay="0"/>
                                          </p:stCondLst>
                                        </p:cTn>
                                        <p:tgtEl>
                                          <p:spTgt spid="121"/>
                                        </p:tgtEl>
                                        <p:attrNameLst>
                                          <p:attrName>style.visibility</p:attrName>
                                        </p:attrNameLst>
                                      </p:cBhvr>
                                      <p:to>
                                        <p:strVal val="visible"/>
                                      </p:to>
                                    </p:set>
                                    <p:animEffect transition="in" filter="fade">
                                      <p:cBhvr>
                                        <p:cTn id="82" dur="300"/>
                                        <p:tgtEl>
                                          <p:spTgt spid="121"/>
                                        </p:tgtEl>
                                      </p:cBhvr>
                                    </p:animEffect>
                                  </p:childTnLst>
                                </p:cTn>
                              </p:par>
                            </p:childTnLst>
                          </p:cTn>
                        </p:par>
                        <p:par>
                          <p:cTn id="83" fill="hold">
                            <p:stCondLst>
                              <p:cond delay="1600"/>
                            </p:stCondLst>
                            <p:childTnLst>
                              <p:par>
                                <p:cTn id="84" presetID="10" presetClass="entr" presetSubtype="0" fill="hold" grpId="0" nodeType="afterEffect">
                                  <p:stCondLst>
                                    <p:cond delay="0"/>
                                  </p:stCondLst>
                                  <p:childTnLst>
                                    <p:set>
                                      <p:cBhvr>
                                        <p:cTn id="85" dur="1" fill="hold">
                                          <p:stCondLst>
                                            <p:cond delay="0"/>
                                          </p:stCondLst>
                                        </p:cTn>
                                        <p:tgtEl>
                                          <p:spTgt spid="119"/>
                                        </p:tgtEl>
                                        <p:attrNameLst>
                                          <p:attrName>style.visibility</p:attrName>
                                        </p:attrNameLst>
                                      </p:cBhvr>
                                      <p:to>
                                        <p:strVal val="visible"/>
                                      </p:to>
                                    </p:set>
                                    <p:animEffect transition="in" filter="fade">
                                      <p:cBhvr>
                                        <p:cTn id="86" dur="300"/>
                                        <p:tgtEl>
                                          <p:spTgt spid="119"/>
                                        </p:tgtEl>
                                      </p:cBhvr>
                                    </p:animEffect>
                                  </p:childTnLst>
                                </p:cTn>
                              </p:par>
                            </p:childTnLst>
                          </p:cTn>
                        </p:par>
                        <p:par>
                          <p:cTn id="87" fill="hold">
                            <p:stCondLst>
                              <p:cond delay="1900"/>
                            </p:stCondLst>
                            <p:childTnLst>
                              <p:par>
                                <p:cTn id="88" presetID="10" presetClass="entr" presetSubtype="0" fill="hold" grpId="0" nodeType="afterEffect">
                                  <p:stCondLst>
                                    <p:cond delay="0"/>
                                  </p:stCondLst>
                                  <p:childTnLst>
                                    <p:set>
                                      <p:cBhvr>
                                        <p:cTn id="89" dur="1" fill="hold">
                                          <p:stCondLst>
                                            <p:cond delay="0"/>
                                          </p:stCondLst>
                                        </p:cTn>
                                        <p:tgtEl>
                                          <p:spTgt spid="117"/>
                                        </p:tgtEl>
                                        <p:attrNameLst>
                                          <p:attrName>style.visibility</p:attrName>
                                        </p:attrNameLst>
                                      </p:cBhvr>
                                      <p:to>
                                        <p:strVal val="visible"/>
                                      </p:to>
                                    </p:set>
                                    <p:animEffect transition="in" filter="fade">
                                      <p:cBhvr>
                                        <p:cTn id="90" dur="300"/>
                                        <p:tgtEl>
                                          <p:spTgt spid="117"/>
                                        </p:tgtEl>
                                      </p:cBhvr>
                                    </p:animEffect>
                                  </p:childTnLst>
                                </p:cTn>
                              </p:par>
                            </p:childTnLst>
                          </p:cTn>
                        </p:par>
                        <p:par>
                          <p:cTn id="91" fill="hold">
                            <p:stCondLst>
                              <p:cond delay="2200"/>
                            </p:stCondLst>
                            <p:childTnLst>
                              <p:par>
                                <p:cTn id="92" presetID="10" presetClass="entr" presetSubtype="0" fill="hold" grpId="0" nodeType="afterEffect">
                                  <p:stCondLst>
                                    <p:cond delay="0"/>
                                  </p:stCondLst>
                                  <p:childTnLst>
                                    <p:set>
                                      <p:cBhvr>
                                        <p:cTn id="93" dur="1" fill="hold">
                                          <p:stCondLst>
                                            <p:cond delay="0"/>
                                          </p:stCondLst>
                                        </p:cTn>
                                        <p:tgtEl>
                                          <p:spTgt spid="115"/>
                                        </p:tgtEl>
                                        <p:attrNameLst>
                                          <p:attrName>style.visibility</p:attrName>
                                        </p:attrNameLst>
                                      </p:cBhvr>
                                      <p:to>
                                        <p:strVal val="visible"/>
                                      </p:to>
                                    </p:set>
                                    <p:animEffect transition="in" filter="fade">
                                      <p:cBhvr>
                                        <p:cTn id="94" dur="300"/>
                                        <p:tgtEl>
                                          <p:spTgt spid="115"/>
                                        </p:tgtEl>
                                      </p:cBhvr>
                                    </p:animEffect>
                                  </p:childTnLst>
                                </p:cTn>
                              </p:par>
                            </p:childTnLst>
                          </p:cTn>
                        </p:par>
                        <p:par>
                          <p:cTn id="95" fill="hold">
                            <p:stCondLst>
                              <p:cond delay="2500"/>
                            </p:stCondLst>
                            <p:childTnLst>
                              <p:par>
                                <p:cTn id="96" presetID="10" presetClass="entr" presetSubtype="0" fill="hold" grpId="0" nodeType="afterEffect">
                                  <p:stCondLst>
                                    <p:cond delay="0"/>
                                  </p:stCondLst>
                                  <p:childTnLst>
                                    <p:set>
                                      <p:cBhvr>
                                        <p:cTn id="97" dur="1" fill="hold">
                                          <p:stCondLst>
                                            <p:cond delay="0"/>
                                          </p:stCondLst>
                                        </p:cTn>
                                        <p:tgtEl>
                                          <p:spTgt spid="113"/>
                                        </p:tgtEl>
                                        <p:attrNameLst>
                                          <p:attrName>style.visibility</p:attrName>
                                        </p:attrNameLst>
                                      </p:cBhvr>
                                      <p:to>
                                        <p:strVal val="visible"/>
                                      </p:to>
                                    </p:set>
                                    <p:animEffect transition="in" filter="fade">
                                      <p:cBhvr>
                                        <p:cTn id="98" dur="300"/>
                                        <p:tgtEl>
                                          <p:spTgt spid="113"/>
                                        </p:tgtEl>
                                      </p:cBhvr>
                                    </p:animEffect>
                                  </p:childTnLst>
                                </p:cTn>
                              </p:par>
                            </p:childTnLst>
                          </p:cTn>
                        </p:par>
                        <p:par>
                          <p:cTn id="99" fill="hold">
                            <p:stCondLst>
                              <p:cond delay="2800"/>
                            </p:stCondLst>
                            <p:childTnLst>
                              <p:par>
                                <p:cTn id="100" presetID="10" presetClass="entr" presetSubtype="0" fill="hold" grpId="0" nodeType="afterEffect">
                                  <p:stCondLst>
                                    <p:cond delay="0"/>
                                  </p:stCondLst>
                                  <p:childTnLst>
                                    <p:set>
                                      <p:cBhvr>
                                        <p:cTn id="101" dur="1" fill="hold">
                                          <p:stCondLst>
                                            <p:cond delay="0"/>
                                          </p:stCondLst>
                                        </p:cTn>
                                        <p:tgtEl>
                                          <p:spTgt spid="19"/>
                                        </p:tgtEl>
                                        <p:attrNameLst>
                                          <p:attrName>style.visibility</p:attrName>
                                        </p:attrNameLst>
                                      </p:cBhvr>
                                      <p:to>
                                        <p:strVal val="visible"/>
                                      </p:to>
                                    </p:set>
                                    <p:animEffect transition="in" filter="fade">
                                      <p:cBhvr>
                                        <p:cTn id="102" dur="300"/>
                                        <p:tgtEl>
                                          <p:spTgt spid="19"/>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50"/>
                                        </p:tgtEl>
                                        <p:attrNameLst>
                                          <p:attrName>style.visibility</p:attrName>
                                        </p:attrNameLst>
                                      </p:cBhvr>
                                      <p:to>
                                        <p:strVal val="visible"/>
                                      </p:to>
                                    </p:set>
                                    <p:animEffect transition="in" filter="fade">
                                      <p:cBhvr>
                                        <p:cTn id="105" dur="300"/>
                                        <p:tgtEl>
                                          <p:spTgt spid="50"/>
                                        </p:tgtEl>
                                      </p:cBhvr>
                                    </p:animEffect>
                                  </p:childTnLst>
                                </p:cTn>
                              </p:par>
                            </p:childTnLst>
                          </p:cTn>
                        </p:par>
                        <p:par>
                          <p:cTn id="106" fill="hold">
                            <p:stCondLst>
                              <p:cond delay="3100"/>
                            </p:stCondLst>
                            <p:childTnLst>
                              <p:par>
                                <p:cTn id="107" presetID="10" presetClass="entr" presetSubtype="0" fill="hold" grpId="0" nodeType="afterEffect">
                                  <p:stCondLst>
                                    <p:cond delay="0"/>
                                  </p:stCondLst>
                                  <p:childTnLst>
                                    <p:set>
                                      <p:cBhvr>
                                        <p:cTn id="108" dur="1" fill="hold">
                                          <p:stCondLst>
                                            <p:cond delay="0"/>
                                          </p:stCondLst>
                                        </p:cTn>
                                        <p:tgtEl>
                                          <p:spTgt spid="51"/>
                                        </p:tgtEl>
                                        <p:attrNameLst>
                                          <p:attrName>style.visibility</p:attrName>
                                        </p:attrNameLst>
                                      </p:cBhvr>
                                      <p:to>
                                        <p:strVal val="visible"/>
                                      </p:to>
                                    </p:set>
                                    <p:animEffect transition="in" filter="fade">
                                      <p:cBhvr>
                                        <p:cTn id="109" dur="300"/>
                                        <p:tgtEl>
                                          <p:spTgt spid="5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52"/>
                                        </p:tgtEl>
                                        <p:attrNameLst>
                                          <p:attrName>style.visibility</p:attrName>
                                        </p:attrNameLst>
                                      </p:cBhvr>
                                      <p:to>
                                        <p:strVal val="visible"/>
                                      </p:to>
                                    </p:set>
                                    <p:animEffect transition="in" filter="fade">
                                      <p:cBhvr>
                                        <p:cTn id="112" dur="300"/>
                                        <p:tgtEl>
                                          <p:spTgt spid="52"/>
                                        </p:tgtEl>
                                      </p:cBhvr>
                                    </p:animEffect>
                                  </p:childTnLst>
                                </p:cTn>
                              </p:par>
                            </p:childTnLst>
                          </p:cTn>
                        </p:par>
                        <p:par>
                          <p:cTn id="113" fill="hold">
                            <p:stCondLst>
                              <p:cond delay="3400"/>
                            </p:stCondLst>
                            <p:childTnLst>
                              <p:par>
                                <p:cTn id="114" presetID="10" presetClass="entr" presetSubtype="0" fill="hold" grpId="0" nodeType="afterEffect">
                                  <p:stCondLst>
                                    <p:cond delay="0"/>
                                  </p:stCondLst>
                                  <p:childTnLst>
                                    <p:set>
                                      <p:cBhvr>
                                        <p:cTn id="115" dur="1" fill="hold">
                                          <p:stCondLst>
                                            <p:cond delay="0"/>
                                          </p:stCondLst>
                                        </p:cTn>
                                        <p:tgtEl>
                                          <p:spTgt spid="53"/>
                                        </p:tgtEl>
                                        <p:attrNameLst>
                                          <p:attrName>style.visibility</p:attrName>
                                        </p:attrNameLst>
                                      </p:cBhvr>
                                      <p:to>
                                        <p:strVal val="visible"/>
                                      </p:to>
                                    </p:set>
                                    <p:animEffect transition="in" filter="fade">
                                      <p:cBhvr>
                                        <p:cTn id="116" dur="300"/>
                                        <p:tgtEl>
                                          <p:spTgt spid="53"/>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54"/>
                                        </p:tgtEl>
                                        <p:attrNameLst>
                                          <p:attrName>style.visibility</p:attrName>
                                        </p:attrNameLst>
                                      </p:cBhvr>
                                      <p:to>
                                        <p:strVal val="visible"/>
                                      </p:to>
                                    </p:set>
                                    <p:animEffect transition="in" filter="fade">
                                      <p:cBhvr>
                                        <p:cTn id="119" dur="300"/>
                                        <p:tgtEl>
                                          <p:spTgt spid="54"/>
                                        </p:tgtEl>
                                      </p:cBhvr>
                                    </p:animEffect>
                                  </p:childTnLst>
                                </p:cTn>
                              </p:par>
                            </p:childTnLst>
                          </p:cTn>
                        </p:par>
                        <p:par>
                          <p:cTn id="120" fill="hold">
                            <p:stCondLst>
                              <p:cond delay="3700"/>
                            </p:stCondLst>
                            <p:childTnLst>
                              <p:par>
                                <p:cTn id="121" presetID="10" presetClass="entr" presetSubtype="0" fill="hold" grpId="0" nodeType="afterEffect">
                                  <p:stCondLst>
                                    <p:cond delay="0"/>
                                  </p:stCondLst>
                                  <p:childTnLst>
                                    <p:set>
                                      <p:cBhvr>
                                        <p:cTn id="122" dur="1" fill="hold">
                                          <p:stCondLst>
                                            <p:cond delay="0"/>
                                          </p:stCondLst>
                                        </p:cTn>
                                        <p:tgtEl>
                                          <p:spTgt spid="55"/>
                                        </p:tgtEl>
                                        <p:attrNameLst>
                                          <p:attrName>style.visibility</p:attrName>
                                        </p:attrNameLst>
                                      </p:cBhvr>
                                      <p:to>
                                        <p:strVal val="visible"/>
                                      </p:to>
                                    </p:set>
                                    <p:animEffect transition="in" filter="fade">
                                      <p:cBhvr>
                                        <p:cTn id="123" dur="300"/>
                                        <p:tgtEl>
                                          <p:spTgt spid="55"/>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56"/>
                                        </p:tgtEl>
                                        <p:attrNameLst>
                                          <p:attrName>style.visibility</p:attrName>
                                        </p:attrNameLst>
                                      </p:cBhvr>
                                      <p:to>
                                        <p:strVal val="visible"/>
                                      </p:to>
                                    </p:set>
                                    <p:animEffect transition="in" filter="fade">
                                      <p:cBhvr>
                                        <p:cTn id="126" dur="300"/>
                                        <p:tgtEl>
                                          <p:spTgt spid="56"/>
                                        </p:tgtEl>
                                      </p:cBhvr>
                                    </p:animEffect>
                                  </p:childTnLst>
                                </p:cTn>
                              </p:par>
                            </p:childTnLst>
                          </p:cTn>
                        </p:par>
                        <p:par>
                          <p:cTn id="127" fill="hold">
                            <p:stCondLst>
                              <p:cond delay="4000"/>
                            </p:stCondLst>
                            <p:childTnLst>
                              <p:par>
                                <p:cTn id="128" presetID="10" presetClass="entr" presetSubtype="0" fill="hold" grpId="0" nodeType="afterEffect">
                                  <p:stCondLst>
                                    <p:cond delay="0"/>
                                  </p:stCondLst>
                                  <p:childTnLst>
                                    <p:set>
                                      <p:cBhvr>
                                        <p:cTn id="129" dur="1" fill="hold">
                                          <p:stCondLst>
                                            <p:cond delay="0"/>
                                          </p:stCondLst>
                                        </p:cTn>
                                        <p:tgtEl>
                                          <p:spTgt spid="58"/>
                                        </p:tgtEl>
                                        <p:attrNameLst>
                                          <p:attrName>style.visibility</p:attrName>
                                        </p:attrNameLst>
                                      </p:cBhvr>
                                      <p:to>
                                        <p:strVal val="visible"/>
                                      </p:to>
                                    </p:set>
                                    <p:animEffect transition="in" filter="fade">
                                      <p:cBhvr>
                                        <p:cTn id="130" dur="300"/>
                                        <p:tgtEl>
                                          <p:spTgt spid="58"/>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59"/>
                                        </p:tgtEl>
                                        <p:attrNameLst>
                                          <p:attrName>style.visibility</p:attrName>
                                        </p:attrNameLst>
                                      </p:cBhvr>
                                      <p:to>
                                        <p:strVal val="visible"/>
                                      </p:to>
                                    </p:set>
                                    <p:animEffect transition="in" filter="fade">
                                      <p:cBhvr>
                                        <p:cTn id="133" dur="300"/>
                                        <p:tgtEl>
                                          <p:spTgt spid="59"/>
                                        </p:tgtEl>
                                      </p:cBhvr>
                                    </p:animEffect>
                                  </p:childTnLst>
                                </p:cTn>
                              </p:par>
                            </p:childTnLst>
                          </p:cTn>
                        </p:par>
                        <p:par>
                          <p:cTn id="134" fill="hold">
                            <p:stCondLst>
                              <p:cond delay="4300"/>
                            </p:stCondLst>
                            <p:childTnLst>
                              <p:par>
                                <p:cTn id="135" presetID="10" presetClass="entr" presetSubtype="0" fill="hold" grpId="0" nodeType="afterEffect">
                                  <p:stCondLst>
                                    <p:cond delay="0"/>
                                  </p:stCondLst>
                                  <p:childTnLst>
                                    <p:set>
                                      <p:cBhvr>
                                        <p:cTn id="136" dur="1" fill="hold">
                                          <p:stCondLst>
                                            <p:cond delay="0"/>
                                          </p:stCondLst>
                                        </p:cTn>
                                        <p:tgtEl>
                                          <p:spTgt spid="60"/>
                                        </p:tgtEl>
                                        <p:attrNameLst>
                                          <p:attrName>style.visibility</p:attrName>
                                        </p:attrNameLst>
                                      </p:cBhvr>
                                      <p:to>
                                        <p:strVal val="visible"/>
                                      </p:to>
                                    </p:set>
                                    <p:animEffect transition="in" filter="fade">
                                      <p:cBhvr>
                                        <p:cTn id="137" dur="300"/>
                                        <p:tgtEl>
                                          <p:spTgt spid="60"/>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61"/>
                                        </p:tgtEl>
                                        <p:attrNameLst>
                                          <p:attrName>style.visibility</p:attrName>
                                        </p:attrNameLst>
                                      </p:cBhvr>
                                      <p:to>
                                        <p:strVal val="visible"/>
                                      </p:to>
                                    </p:set>
                                    <p:animEffect transition="in" filter="fade">
                                      <p:cBhvr>
                                        <p:cTn id="140" dur="3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6" grpId="0"/>
      <p:bldP spid="19" grpId="0" animBg="1"/>
      <p:bldP spid="36" grpId="0"/>
      <p:bldP spid="38" grpId="0"/>
      <p:bldP spid="40" grpId="0"/>
      <p:bldP spid="41" grpId="0"/>
      <p:bldP spid="42" grpId="0"/>
      <p:bldP spid="43" grpId="0"/>
      <p:bldP spid="44" grpId="0"/>
      <p:bldP spid="45" grpId="0"/>
      <p:bldP spid="46" grpId="0"/>
      <p:bldP spid="47" grpId="0"/>
      <p:bldP spid="50" grpId="0" animBg="1"/>
      <p:bldP spid="51" grpId="0" animBg="1"/>
      <p:bldP spid="52" grpId="0" animBg="1"/>
      <p:bldP spid="53" grpId="0" animBg="1"/>
      <p:bldP spid="54" grpId="0" animBg="1"/>
      <p:bldP spid="55" grpId="0" animBg="1"/>
      <p:bldP spid="56" grpId="0" animBg="1"/>
      <p:bldP spid="58" grpId="0" animBg="1"/>
      <p:bldP spid="59" grpId="0" animBg="1"/>
      <p:bldP spid="60" grpId="0" animBg="1"/>
      <p:bldP spid="61" grpId="0" animBg="1"/>
      <p:bldP spid="96" grpId="0"/>
      <p:bldP spid="97" grpId="0"/>
      <p:bldP spid="98" grpId="0"/>
      <p:bldP spid="99" grpId="0"/>
      <p:bldP spid="100" grpId="0"/>
      <p:bldP spid="113" grpId="0" animBg="1"/>
      <p:bldP spid="115" grpId="0" animBg="1"/>
      <p:bldP spid="117" grpId="0" animBg="1"/>
      <p:bldP spid="119" grpId="0" animBg="1"/>
      <p:bldP spid="121" grpId="0" animBg="1"/>
      <p:bldP spid="122" grpId="0"/>
      <p:bldP spid="123" grpId="0"/>
      <p:bldP spid="124" grpId="0"/>
      <p:bldP spid="125" grpId="0"/>
      <p:bldP spid="128" grpId="0"/>
      <p:bldP spid="129" grpId="0"/>
      <p:bldP spid="1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31"/>
          <p:cNvSpPr/>
          <p:nvPr/>
        </p:nvSpPr>
        <p:spPr>
          <a:xfrm>
            <a:off x="6732240" y="1347614"/>
            <a:ext cx="1106040" cy="1106040"/>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6" name="Rectangle 55"/>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17" name="TextBox 16"/>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27" name="Rectangle 26"/>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28" name="TextBox 27"/>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39" name="TextBox 3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
        <p:nvSpPr>
          <p:cNvPr id="57" name="TextBox 56"/>
          <p:cNvSpPr txBox="1"/>
          <p:nvPr/>
        </p:nvSpPr>
        <p:spPr>
          <a:xfrm>
            <a:off x="2696400" y="45543"/>
            <a:ext cx="3747808" cy="769441"/>
          </a:xfrm>
          <a:prstGeom prst="rect">
            <a:avLst/>
          </a:prstGeom>
          <a:noFill/>
        </p:spPr>
        <p:txBody>
          <a:bodyPr wrap="square" lIns="91438" tIns="45719" rIns="91438" bIns="45719" rtlCol="0">
            <a:spAutoFit/>
          </a:bodyPr>
          <a:lstStyle/>
          <a:p>
            <a:pPr algn="ctr"/>
            <a:r>
              <a:rPr lang="tr-TR" sz="4400" dirty="0">
                <a:solidFill>
                  <a:schemeClr val="bg1"/>
                </a:solidFill>
                <a:latin typeface="Bebas Neue" pitchFamily="34" charset="0"/>
              </a:rPr>
              <a:t>MARKETING TREES</a:t>
            </a:r>
          </a:p>
        </p:txBody>
      </p:sp>
      <p:graphicFrame>
        <p:nvGraphicFramePr>
          <p:cNvPr id="2" name="Diagram 1"/>
          <p:cNvGraphicFramePr/>
          <p:nvPr>
            <p:extLst>
              <p:ext uri="{D42A27DB-BD31-4B8C-83A1-F6EECF244321}">
                <p14:modId xmlns:p14="http://schemas.microsoft.com/office/powerpoint/2010/main" val="125643531"/>
              </p:ext>
            </p:extLst>
          </p:nvPr>
        </p:nvGraphicFramePr>
        <p:xfrm>
          <a:off x="581726" y="1313706"/>
          <a:ext cx="4236132" cy="28240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9" name="Diagram 28"/>
          <p:cNvGraphicFramePr/>
          <p:nvPr>
            <p:extLst>
              <p:ext uri="{D42A27DB-BD31-4B8C-83A1-F6EECF244321}">
                <p14:modId xmlns:p14="http://schemas.microsoft.com/office/powerpoint/2010/main" val="793578305"/>
              </p:ext>
            </p:extLst>
          </p:nvPr>
        </p:nvGraphicFramePr>
        <p:xfrm>
          <a:off x="3102006" y="1461836"/>
          <a:ext cx="2694130" cy="179608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31" name="Picture 30"/>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6993824" y="1598320"/>
            <a:ext cx="595107" cy="595107"/>
          </a:xfrm>
          <a:prstGeom prst="rect">
            <a:avLst/>
          </a:prstGeom>
        </p:spPr>
      </p:pic>
      <p:sp>
        <p:nvSpPr>
          <p:cNvPr id="33" name="TextBox 32"/>
          <p:cNvSpPr txBox="1"/>
          <p:nvPr/>
        </p:nvSpPr>
        <p:spPr>
          <a:xfrm>
            <a:off x="6573801" y="2571751"/>
            <a:ext cx="1440160" cy="369332"/>
          </a:xfrm>
          <a:prstGeom prst="rect">
            <a:avLst/>
          </a:prstGeom>
          <a:noFill/>
        </p:spPr>
        <p:txBody>
          <a:bodyPr wrap="square" lIns="91438" tIns="45719" rIns="91438" bIns="45719" rtlCol="0">
            <a:spAutoFit/>
          </a:bodyPr>
          <a:lstStyle/>
          <a:p>
            <a:pPr algn="ctr"/>
            <a:r>
              <a:rPr lang="tr-TR" dirty="0" smtClean="0">
                <a:solidFill>
                  <a:srgbClr val="2782A7"/>
                </a:solidFill>
                <a:latin typeface="Bebas Neue" pitchFamily="34" charset="0"/>
              </a:rPr>
              <a:t>Custom header</a:t>
            </a:r>
            <a:endParaRPr lang="tr-TR" dirty="0">
              <a:solidFill>
                <a:srgbClr val="2782A7"/>
              </a:solidFill>
              <a:latin typeface="Bebas Neue" pitchFamily="34" charset="0"/>
            </a:endParaRPr>
          </a:p>
        </p:txBody>
      </p:sp>
      <p:sp>
        <p:nvSpPr>
          <p:cNvPr id="46" name="TextBox 45"/>
          <p:cNvSpPr txBox="1"/>
          <p:nvPr/>
        </p:nvSpPr>
        <p:spPr>
          <a:xfrm>
            <a:off x="6285044" y="2893457"/>
            <a:ext cx="2031373" cy="1107994"/>
          </a:xfrm>
          <a:prstGeom prst="rect">
            <a:avLst/>
          </a:prstGeom>
          <a:noFill/>
        </p:spPr>
        <p:txBody>
          <a:bodyPr wrap="square" lIns="91438" tIns="45719" rIns="91438" bIns="45719" rtlCol="0">
            <a:spAutoFit/>
          </a:bodyPr>
          <a:lstStyle/>
          <a:p>
            <a:pPr algn="ctr"/>
            <a:r>
              <a:rPr lang="tr-TR" sz="1100" dirty="0">
                <a:solidFill>
                  <a:srgbClr val="2782A7"/>
                </a:solidFill>
                <a:latin typeface="Open Sans" pitchFamily="34" charset="0"/>
                <a:ea typeface="Open Sans" pitchFamily="34" charset="0"/>
                <a:cs typeface="Open Sans" pitchFamily="34" charset="0"/>
              </a:rPr>
              <a:t>Lorem ipsum dolor sit amet, consectetur adipisicing elit, sed do eiusmod tempor incididunt ut labore et dolore magna aliqua. Ut enim ad minim veniam</a:t>
            </a:r>
          </a:p>
        </p:txBody>
      </p:sp>
    </p:spTree>
    <p:extLst>
      <p:ext uri="{BB962C8B-B14F-4D97-AF65-F5344CB8AC3E}">
        <p14:creationId xmlns:p14="http://schemas.microsoft.com/office/powerpoint/2010/main" val="2902491968"/>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par>
                                <p:cTn id="12" presetID="10" presetClass="entr" presetSubtype="0" fill="hold"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57" grpId="0"/>
      <p:bldGraphic spid="2" grpId="0">
        <p:bldAsOne/>
      </p:bldGraphic>
      <p:bldGraphic spid="29" grpId="0">
        <p:bldAsOne/>
      </p:bldGraphic>
      <p:bldP spid="33" grpId="0"/>
      <p:bldP spid="4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val 29"/>
          <p:cNvSpPr/>
          <p:nvPr/>
        </p:nvSpPr>
        <p:spPr>
          <a:xfrm>
            <a:off x="2051720" y="2240346"/>
            <a:ext cx="553020" cy="553020"/>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2" name="Oval 51"/>
          <p:cNvSpPr/>
          <p:nvPr/>
        </p:nvSpPr>
        <p:spPr>
          <a:xfrm>
            <a:off x="5211749" y="2240346"/>
            <a:ext cx="553020" cy="553020"/>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4" name="Oval 43"/>
          <p:cNvSpPr/>
          <p:nvPr/>
        </p:nvSpPr>
        <p:spPr>
          <a:xfrm>
            <a:off x="5211749" y="3602906"/>
            <a:ext cx="553020" cy="553020"/>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5" name="Oval 44"/>
          <p:cNvSpPr/>
          <p:nvPr/>
        </p:nvSpPr>
        <p:spPr>
          <a:xfrm>
            <a:off x="5211749" y="2913306"/>
            <a:ext cx="553020" cy="553020"/>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7" name="Oval 46"/>
          <p:cNvSpPr/>
          <p:nvPr/>
        </p:nvSpPr>
        <p:spPr>
          <a:xfrm>
            <a:off x="5211749" y="1563638"/>
            <a:ext cx="553020" cy="553020"/>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8" name="TextBox 47"/>
          <p:cNvSpPr txBox="1"/>
          <p:nvPr/>
        </p:nvSpPr>
        <p:spPr>
          <a:xfrm>
            <a:off x="5796137" y="1660263"/>
            <a:ext cx="1440160" cy="369332"/>
          </a:xfrm>
          <a:prstGeom prst="rect">
            <a:avLst/>
          </a:prstGeom>
          <a:noFill/>
        </p:spPr>
        <p:txBody>
          <a:bodyPr wrap="square" lIns="91438" tIns="45719" rIns="91438" bIns="45719" rtlCol="0">
            <a:spAutoFit/>
          </a:bodyPr>
          <a:lstStyle/>
          <a:p>
            <a:r>
              <a:rPr lang="tr-TR" dirty="0" smtClean="0">
                <a:solidFill>
                  <a:srgbClr val="2782A7"/>
                </a:solidFill>
                <a:latin typeface="Bebas Neue" pitchFamily="34" charset="0"/>
              </a:rPr>
              <a:t>Twıtter/adress</a:t>
            </a:r>
            <a:endParaRPr lang="tr-TR" dirty="0">
              <a:solidFill>
                <a:srgbClr val="2782A7"/>
              </a:solidFill>
              <a:latin typeface="Bebas Neue" pitchFamily="34" charset="0"/>
            </a:endParaRPr>
          </a:p>
        </p:txBody>
      </p:sp>
      <p:sp>
        <p:nvSpPr>
          <p:cNvPr id="53" name="TextBox 52"/>
          <p:cNvSpPr txBox="1"/>
          <p:nvPr/>
        </p:nvSpPr>
        <p:spPr>
          <a:xfrm>
            <a:off x="5796137" y="2352027"/>
            <a:ext cx="1440160" cy="369332"/>
          </a:xfrm>
          <a:prstGeom prst="rect">
            <a:avLst/>
          </a:prstGeom>
          <a:noFill/>
        </p:spPr>
        <p:txBody>
          <a:bodyPr wrap="square" lIns="91438" tIns="45719" rIns="91438" bIns="45719" rtlCol="0">
            <a:spAutoFit/>
          </a:bodyPr>
          <a:lstStyle/>
          <a:p>
            <a:r>
              <a:rPr lang="tr-TR" dirty="0" smtClean="0">
                <a:solidFill>
                  <a:srgbClr val="2782A7"/>
                </a:solidFill>
                <a:latin typeface="Bebas Neue" pitchFamily="34" charset="0"/>
              </a:rPr>
              <a:t>Websıte.com</a:t>
            </a:r>
            <a:endParaRPr lang="tr-TR" dirty="0">
              <a:solidFill>
                <a:srgbClr val="2782A7"/>
              </a:solidFill>
              <a:latin typeface="Bebas Neue" pitchFamily="34" charset="0"/>
            </a:endParaRPr>
          </a:p>
        </p:txBody>
      </p:sp>
      <p:sp>
        <p:nvSpPr>
          <p:cNvPr id="55" name="TextBox 54"/>
          <p:cNvSpPr txBox="1"/>
          <p:nvPr/>
        </p:nvSpPr>
        <p:spPr>
          <a:xfrm>
            <a:off x="5796137" y="3024987"/>
            <a:ext cx="1440160" cy="369332"/>
          </a:xfrm>
          <a:prstGeom prst="rect">
            <a:avLst/>
          </a:prstGeom>
          <a:noFill/>
        </p:spPr>
        <p:txBody>
          <a:bodyPr wrap="square" lIns="91438" tIns="45719" rIns="91438" bIns="45719" rtlCol="0">
            <a:spAutoFit/>
          </a:bodyPr>
          <a:lstStyle/>
          <a:p>
            <a:r>
              <a:rPr lang="tr-TR" dirty="0" smtClean="0">
                <a:solidFill>
                  <a:srgbClr val="2782A7"/>
                </a:solidFill>
                <a:latin typeface="Bebas Neue" pitchFamily="34" charset="0"/>
              </a:rPr>
              <a:t>212-345-235-65</a:t>
            </a:r>
            <a:endParaRPr lang="tr-TR" dirty="0">
              <a:solidFill>
                <a:srgbClr val="2782A7"/>
              </a:solidFill>
              <a:latin typeface="Bebas Neue" pitchFamily="34" charset="0"/>
            </a:endParaRPr>
          </a:p>
        </p:txBody>
      </p:sp>
      <p:sp>
        <p:nvSpPr>
          <p:cNvPr id="58" name="TextBox 57"/>
          <p:cNvSpPr txBox="1"/>
          <p:nvPr/>
        </p:nvSpPr>
        <p:spPr>
          <a:xfrm>
            <a:off x="5796137" y="3714586"/>
            <a:ext cx="1440160" cy="369332"/>
          </a:xfrm>
          <a:prstGeom prst="rect">
            <a:avLst/>
          </a:prstGeom>
          <a:noFill/>
        </p:spPr>
        <p:txBody>
          <a:bodyPr wrap="square" lIns="91438" tIns="45719" rIns="91438" bIns="45719" rtlCol="0">
            <a:spAutoFit/>
          </a:bodyPr>
          <a:lstStyle/>
          <a:p>
            <a:r>
              <a:rPr lang="tr-TR" dirty="0" smtClean="0">
                <a:solidFill>
                  <a:srgbClr val="2782A7"/>
                </a:solidFill>
                <a:latin typeface="Bebas Neue" pitchFamily="34" charset="0"/>
              </a:rPr>
              <a:t>Our adress</a:t>
            </a:r>
            <a:endParaRPr lang="tr-TR" dirty="0">
              <a:solidFill>
                <a:srgbClr val="2782A7"/>
              </a:solidFill>
              <a:latin typeface="Bebas Neue" pitchFamily="34" charset="0"/>
            </a:endParaRPr>
          </a:p>
        </p:txBody>
      </p:sp>
      <p:sp>
        <p:nvSpPr>
          <p:cNvPr id="40" name="Oval 39"/>
          <p:cNvSpPr/>
          <p:nvPr/>
        </p:nvSpPr>
        <p:spPr>
          <a:xfrm>
            <a:off x="2051720" y="3602906"/>
            <a:ext cx="553020" cy="553020"/>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6" name="Oval 35"/>
          <p:cNvSpPr/>
          <p:nvPr/>
        </p:nvSpPr>
        <p:spPr>
          <a:xfrm>
            <a:off x="2051720" y="2913306"/>
            <a:ext cx="553020" cy="553020"/>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32" name="Oval 31"/>
          <p:cNvSpPr/>
          <p:nvPr/>
        </p:nvSpPr>
        <p:spPr>
          <a:xfrm>
            <a:off x="2051720" y="1563638"/>
            <a:ext cx="553020" cy="553020"/>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6" name="Rectangle 55"/>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7" name="TextBox 56"/>
          <p:cNvSpPr txBox="1"/>
          <p:nvPr/>
        </p:nvSpPr>
        <p:spPr>
          <a:xfrm>
            <a:off x="2696400" y="45543"/>
            <a:ext cx="3747808" cy="769441"/>
          </a:xfrm>
          <a:prstGeom prst="rect">
            <a:avLst/>
          </a:prstGeom>
          <a:noFill/>
        </p:spPr>
        <p:txBody>
          <a:bodyPr wrap="square" lIns="91438" tIns="45719" rIns="91438" bIns="45719" rtlCol="0">
            <a:spAutoFit/>
          </a:bodyPr>
          <a:lstStyle/>
          <a:p>
            <a:pPr algn="ctr"/>
            <a:r>
              <a:rPr lang="tr-TR" sz="4400" dirty="0">
                <a:solidFill>
                  <a:schemeClr val="bg1"/>
                </a:solidFill>
                <a:latin typeface="Bebas Neue" pitchFamily="34" charset="0"/>
              </a:rPr>
              <a:t>Our ınformatıon</a:t>
            </a:r>
          </a:p>
        </p:txBody>
      </p:sp>
      <p:sp>
        <p:nvSpPr>
          <p:cNvPr id="33" name="TextBox 32"/>
          <p:cNvSpPr txBox="1"/>
          <p:nvPr/>
        </p:nvSpPr>
        <p:spPr>
          <a:xfrm>
            <a:off x="2636107" y="1660263"/>
            <a:ext cx="1647861" cy="369332"/>
          </a:xfrm>
          <a:prstGeom prst="rect">
            <a:avLst/>
          </a:prstGeom>
          <a:noFill/>
        </p:spPr>
        <p:txBody>
          <a:bodyPr wrap="square" lIns="91438" tIns="45719" rIns="91438" bIns="45719" rtlCol="0">
            <a:spAutoFit/>
          </a:bodyPr>
          <a:lstStyle/>
          <a:p>
            <a:r>
              <a:rPr lang="tr-TR" dirty="0" smtClean="0">
                <a:solidFill>
                  <a:srgbClr val="2782A7"/>
                </a:solidFill>
                <a:latin typeface="Bebas Neue" pitchFamily="34" charset="0"/>
              </a:rPr>
              <a:t>facebook/adress</a:t>
            </a:r>
            <a:endParaRPr lang="tr-TR" dirty="0">
              <a:solidFill>
                <a:srgbClr val="2782A7"/>
              </a:solidFill>
              <a:latin typeface="Bebas Neue"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67041" y="1698363"/>
            <a:ext cx="124472" cy="263416"/>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93353" y="3026073"/>
            <a:ext cx="201204" cy="32467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78626" y="2369930"/>
            <a:ext cx="235784" cy="266208"/>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376229" y="3715692"/>
            <a:ext cx="215756" cy="329980"/>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393353" y="1698486"/>
            <a:ext cx="196746" cy="263292"/>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207783" y="3024986"/>
            <a:ext cx="250263" cy="296364"/>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183142" y="3725032"/>
            <a:ext cx="293528" cy="293528"/>
          </a:xfrm>
          <a:prstGeom prst="rect">
            <a:avLst/>
          </a:prstGeom>
        </p:spPr>
      </p:pic>
      <p:sp>
        <p:nvSpPr>
          <p:cNvPr id="34" name="TextBox 33"/>
          <p:cNvSpPr txBox="1"/>
          <p:nvPr/>
        </p:nvSpPr>
        <p:spPr>
          <a:xfrm>
            <a:off x="2636108" y="2352027"/>
            <a:ext cx="1440160" cy="369332"/>
          </a:xfrm>
          <a:prstGeom prst="rect">
            <a:avLst/>
          </a:prstGeom>
          <a:noFill/>
        </p:spPr>
        <p:txBody>
          <a:bodyPr wrap="square" lIns="91438" tIns="45719" rIns="91438" bIns="45719" rtlCol="0">
            <a:spAutoFit/>
          </a:bodyPr>
          <a:lstStyle/>
          <a:p>
            <a:r>
              <a:rPr lang="tr-TR" dirty="0" smtClean="0">
                <a:solidFill>
                  <a:srgbClr val="2782A7"/>
                </a:solidFill>
                <a:latin typeface="Bebas Neue" pitchFamily="34" charset="0"/>
              </a:rPr>
              <a:t>maıl@maıl.com</a:t>
            </a:r>
            <a:endParaRPr lang="tr-TR" dirty="0">
              <a:solidFill>
                <a:srgbClr val="2782A7"/>
              </a:solidFill>
              <a:latin typeface="Bebas Neue" pitchFamily="34" charset="0"/>
            </a:endParaRPr>
          </a:p>
        </p:txBody>
      </p:sp>
      <p:pic>
        <p:nvPicPr>
          <p:cNvPr id="9" name="Picture 8"/>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202093" y="2439987"/>
            <a:ext cx="254368" cy="153739"/>
          </a:xfrm>
          <a:prstGeom prst="rect">
            <a:avLst/>
          </a:prstGeom>
        </p:spPr>
      </p:pic>
      <p:sp>
        <p:nvSpPr>
          <p:cNvPr id="37" name="TextBox 36"/>
          <p:cNvSpPr txBox="1"/>
          <p:nvPr/>
        </p:nvSpPr>
        <p:spPr>
          <a:xfrm>
            <a:off x="2636107" y="3024987"/>
            <a:ext cx="1719869" cy="369332"/>
          </a:xfrm>
          <a:prstGeom prst="rect">
            <a:avLst/>
          </a:prstGeom>
          <a:noFill/>
        </p:spPr>
        <p:txBody>
          <a:bodyPr wrap="square" lIns="91438" tIns="45719" rIns="91438" bIns="45719" rtlCol="0">
            <a:spAutoFit/>
          </a:bodyPr>
          <a:lstStyle/>
          <a:p>
            <a:r>
              <a:rPr lang="tr-TR" dirty="0" smtClean="0">
                <a:solidFill>
                  <a:srgbClr val="2782A7"/>
                </a:solidFill>
                <a:latin typeface="Bebas Neue" pitchFamily="34" charset="0"/>
              </a:rPr>
              <a:t>youtube/adress</a:t>
            </a:r>
            <a:endParaRPr lang="tr-TR" dirty="0">
              <a:solidFill>
                <a:srgbClr val="2782A7"/>
              </a:solidFill>
              <a:latin typeface="Bebas Neue" pitchFamily="34" charset="0"/>
            </a:endParaRPr>
          </a:p>
        </p:txBody>
      </p:sp>
      <p:sp>
        <p:nvSpPr>
          <p:cNvPr id="43" name="TextBox 42"/>
          <p:cNvSpPr txBox="1"/>
          <p:nvPr/>
        </p:nvSpPr>
        <p:spPr>
          <a:xfrm>
            <a:off x="2636108" y="3714586"/>
            <a:ext cx="1440160" cy="369332"/>
          </a:xfrm>
          <a:prstGeom prst="rect">
            <a:avLst/>
          </a:prstGeom>
          <a:noFill/>
        </p:spPr>
        <p:txBody>
          <a:bodyPr wrap="square" lIns="91438" tIns="45719" rIns="91438" bIns="45719" rtlCol="0">
            <a:spAutoFit/>
          </a:bodyPr>
          <a:lstStyle/>
          <a:p>
            <a:r>
              <a:rPr lang="tr-TR" dirty="0" smtClean="0">
                <a:solidFill>
                  <a:srgbClr val="2782A7"/>
                </a:solidFill>
                <a:latin typeface="Bebas Neue" pitchFamily="34" charset="0"/>
              </a:rPr>
              <a:t>Skype ıd</a:t>
            </a:r>
            <a:endParaRPr lang="tr-TR" dirty="0">
              <a:solidFill>
                <a:srgbClr val="2782A7"/>
              </a:solidFill>
              <a:latin typeface="Bebas Neue" pitchFamily="34" charset="0"/>
            </a:endParaRPr>
          </a:p>
        </p:txBody>
      </p:sp>
    </p:spTree>
    <p:extLst>
      <p:ext uri="{BB962C8B-B14F-4D97-AF65-F5344CB8AC3E}">
        <p14:creationId xmlns:p14="http://schemas.microsoft.com/office/powerpoint/2010/main" val="1840468401"/>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500"/>
                                        <p:tgtEl>
                                          <p:spTgt spid="3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fade">
                                      <p:cBhvr>
                                        <p:cTn id="41" dur="500"/>
                                        <p:tgtEl>
                                          <p:spTgt spid="5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500"/>
                                        <p:tgtEl>
                                          <p:spTgt spid="5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fade">
                                      <p:cBhvr>
                                        <p:cTn id="50" dur="500"/>
                                        <p:tgtEl>
                                          <p:spTgt spid="5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500"/>
                                        <p:tgtEl>
                                          <p:spTgt spid="4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fade">
                                      <p:cBhvr>
                                        <p:cTn id="56" dur="500"/>
                                        <p:tgtEl>
                                          <p:spTgt spid="58"/>
                                        </p:tgtEl>
                                      </p:cBhvr>
                                    </p:animEffect>
                                  </p:childTnLst>
                                </p:cTn>
                              </p:par>
                            </p:childTnLst>
                          </p:cTn>
                        </p:par>
                        <p:par>
                          <p:cTn id="57" fill="hold">
                            <p:stCondLst>
                              <p:cond delay="1000"/>
                            </p:stCondLst>
                            <p:childTnLst>
                              <p:par>
                                <p:cTn id="58" presetID="10" presetClass="entr" presetSubtype="0" fill="hold"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500"/>
                                        <p:tgtEl>
                                          <p:spTgt spid="7"/>
                                        </p:tgtEl>
                                      </p:cBhvr>
                                    </p:animEffect>
                                  </p:childTnLst>
                                </p:cTn>
                              </p:par>
                              <p:par>
                                <p:cTn id="61" presetID="10" presetClass="entr" presetSubtype="0" fill="hold"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fade">
                                      <p:cBhvr>
                                        <p:cTn id="63" dur="500"/>
                                        <p:tgtEl>
                                          <p:spTgt spid="5"/>
                                        </p:tgtEl>
                                      </p:cBhvr>
                                    </p:animEffect>
                                  </p:childTnLst>
                                </p:cTn>
                              </p:par>
                              <p:par>
                                <p:cTn id="64" presetID="10" presetClass="entr" presetSubtype="0" fill="hold" nodeType="with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fade">
                                      <p:cBhvr>
                                        <p:cTn id="66" dur="500"/>
                                        <p:tgtEl>
                                          <p:spTgt spid="4"/>
                                        </p:tgtEl>
                                      </p:cBhvr>
                                    </p:animEffect>
                                  </p:childTnLst>
                                </p:cTn>
                              </p:par>
                              <p:par>
                                <p:cTn id="67" presetID="10" presetClass="entr" presetSubtype="0" fill="hold"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fade">
                                      <p:cBhvr>
                                        <p:cTn id="69" dur="500"/>
                                        <p:tgtEl>
                                          <p:spTgt spid="6"/>
                                        </p:tgtEl>
                                      </p:cBhvr>
                                    </p:animEffect>
                                  </p:childTnLst>
                                </p:cTn>
                              </p:par>
                              <p:par>
                                <p:cTn id="70" presetID="10" presetClass="entr" presetSubtype="0" fill="hold" nodeType="with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500"/>
                                        <p:tgtEl>
                                          <p:spTgt spid="11"/>
                                        </p:tgtEl>
                                      </p:cBhvr>
                                    </p:animEffect>
                                  </p:childTnLst>
                                </p:cTn>
                              </p:par>
                              <p:par>
                                <p:cTn id="73" presetID="10" presetClass="entr" presetSubtype="0" fill="hold" nodeType="with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fade">
                                      <p:cBhvr>
                                        <p:cTn id="75" dur="500"/>
                                        <p:tgtEl>
                                          <p:spTgt spid="8"/>
                                        </p:tgtEl>
                                      </p:cBhvr>
                                    </p:animEffect>
                                  </p:childTnLst>
                                </p:cTn>
                              </p:par>
                              <p:par>
                                <p:cTn id="76" presetID="10" presetClass="entr" presetSubtype="0" fill="hold"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fade">
                                      <p:cBhvr>
                                        <p:cTn id="78" dur="500"/>
                                        <p:tgtEl>
                                          <p:spTgt spid="9"/>
                                        </p:tgtEl>
                                      </p:cBhvr>
                                    </p:animEffect>
                                  </p:childTnLst>
                                </p:cTn>
                              </p:par>
                              <p:par>
                                <p:cTn id="79" presetID="10" presetClass="entr" presetSubtype="0" fill="hold" nodeType="with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fade">
                                      <p:cBhvr>
                                        <p:cTn id="8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2" grpId="0" animBg="1"/>
      <p:bldP spid="44" grpId="0" animBg="1"/>
      <p:bldP spid="45" grpId="0" animBg="1"/>
      <p:bldP spid="47" grpId="0" animBg="1"/>
      <p:bldP spid="48" grpId="0"/>
      <p:bldP spid="53" grpId="0"/>
      <p:bldP spid="55" grpId="0"/>
      <p:bldP spid="58" grpId="0"/>
      <p:bldP spid="40" grpId="0" animBg="1"/>
      <p:bldP spid="36" grpId="0" animBg="1"/>
      <p:bldP spid="32" grpId="0" animBg="1"/>
      <p:bldP spid="57" grpId="0"/>
      <p:bldP spid="33" grpId="0"/>
      <p:bldP spid="34" grpId="0"/>
      <p:bldP spid="37" grpId="0"/>
      <p:bldP spid="4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57" name="TextBox 56"/>
          <p:cNvSpPr txBox="1"/>
          <p:nvPr/>
        </p:nvSpPr>
        <p:spPr>
          <a:xfrm>
            <a:off x="2696400" y="45543"/>
            <a:ext cx="3747808" cy="769441"/>
          </a:xfrm>
          <a:prstGeom prst="rect">
            <a:avLst/>
          </a:prstGeom>
          <a:noFill/>
        </p:spPr>
        <p:txBody>
          <a:bodyPr wrap="square" lIns="91438" tIns="45719" rIns="91438" bIns="45719" rtlCol="0">
            <a:spAutoFit/>
          </a:bodyPr>
          <a:lstStyle/>
          <a:p>
            <a:pPr algn="ctr"/>
            <a:r>
              <a:rPr lang="tr-TR" sz="4400" dirty="0">
                <a:solidFill>
                  <a:schemeClr val="bg1"/>
                </a:solidFill>
                <a:latin typeface="Bebas Neue" pitchFamily="34" charset="0"/>
              </a:rPr>
              <a:t>Thank you</a:t>
            </a:r>
          </a:p>
        </p:txBody>
      </p:sp>
      <p:sp>
        <p:nvSpPr>
          <p:cNvPr id="33" name="TextBox 32"/>
          <p:cNvSpPr txBox="1"/>
          <p:nvPr/>
        </p:nvSpPr>
        <p:spPr>
          <a:xfrm>
            <a:off x="3073828" y="2817790"/>
            <a:ext cx="2984820" cy="369332"/>
          </a:xfrm>
          <a:prstGeom prst="rect">
            <a:avLst/>
          </a:prstGeom>
          <a:noFill/>
        </p:spPr>
        <p:txBody>
          <a:bodyPr wrap="square" lIns="91438" tIns="45719" rIns="91438" bIns="45719" rtlCol="0">
            <a:spAutoFit/>
          </a:bodyPr>
          <a:lstStyle/>
          <a:p>
            <a:r>
              <a:rPr lang="tr-TR" dirty="0" smtClean="0">
                <a:solidFill>
                  <a:srgbClr val="2782A7"/>
                </a:solidFill>
                <a:latin typeface="Bebas Neue" pitchFamily="34" charset="0"/>
              </a:rPr>
              <a:t>We wıll now be answerıng questıons</a:t>
            </a:r>
            <a:endParaRPr lang="tr-TR" dirty="0">
              <a:solidFill>
                <a:srgbClr val="2782A7"/>
              </a:solidFill>
              <a:latin typeface="Bebas Neue" pitchFamily="34" charset="0"/>
            </a:endParaRPr>
          </a:p>
        </p:txBody>
      </p:sp>
      <p:grpSp>
        <p:nvGrpSpPr>
          <p:cNvPr id="2" name="Group 1"/>
          <p:cNvGrpSpPr/>
          <p:nvPr/>
        </p:nvGrpSpPr>
        <p:grpSpPr>
          <a:xfrm>
            <a:off x="4293794" y="2169718"/>
            <a:ext cx="553020" cy="553020"/>
            <a:chOff x="4293794" y="2169718"/>
            <a:chExt cx="553020" cy="553020"/>
          </a:xfrm>
        </p:grpSpPr>
        <p:sp>
          <p:nvSpPr>
            <p:cNvPr id="32" name="Oval 31"/>
            <p:cNvSpPr/>
            <p:nvPr/>
          </p:nvSpPr>
          <p:spPr>
            <a:xfrm>
              <a:off x="4293794" y="2169718"/>
              <a:ext cx="553020" cy="553020"/>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8" name="TextBox 27"/>
            <p:cNvSpPr txBox="1"/>
            <p:nvPr/>
          </p:nvSpPr>
          <p:spPr>
            <a:xfrm>
              <a:off x="4393600" y="2208430"/>
              <a:ext cx="314796" cy="492443"/>
            </a:xfrm>
            <a:prstGeom prst="rect">
              <a:avLst/>
            </a:prstGeom>
            <a:noFill/>
          </p:spPr>
          <p:txBody>
            <a:bodyPr wrap="square" rtlCol="0">
              <a:spAutoFit/>
            </a:bodyPr>
            <a:lstStyle/>
            <a:p>
              <a:r>
                <a:rPr lang="tr-TR" sz="2600" dirty="0">
                  <a:solidFill>
                    <a:schemeClr val="bg1"/>
                  </a:solidFill>
                  <a:latin typeface="Open Sans" pitchFamily="34" charset="0"/>
                  <a:ea typeface="Open Sans" pitchFamily="34" charset="0"/>
                  <a:cs typeface="Open Sans" pitchFamily="34" charset="0"/>
                </a:rPr>
                <a:t>?</a:t>
              </a:r>
            </a:p>
          </p:txBody>
        </p:sp>
      </p:grpSp>
      <p:pic>
        <p:nvPicPr>
          <p:cNvPr id="29"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758280"/>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Box 30"/>
          <p:cNvSpPr txBox="1"/>
          <p:nvPr/>
        </p:nvSpPr>
        <p:spPr>
          <a:xfrm>
            <a:off x="1904313" y="4828977"/>
            <a:ext cx="3747808"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WWW.YOURWEBSITE.COM</a:t>
            </a:r>
            <a:endParaRPr lang="tr-TR" sz="1300" dirty="0">
              <a:solidFill>
                <a:srgbClr val="2782A7"/>
              </a:solidFill>
              <a:latin typeface="Bebas Neue" pitchFamily="34" charset="0"/>
            </a:endParaRPr>
          </a:p>
        </p:txBody>
      </p:sp>
      <p:sp>
        <p:nvSpPr>
          <p:cNvPr id="35" name="TextBox 34"/>
          <p:cNvSpPr txBox="1"/>
          <p:nvPr/>
        </p:nvSpPr>
        <p:spPr>
          <a:xfrm>
            <a:off x="3779912" y="4833574"/>
            <a:ext cx="4122589" cy="276999"/>
          </a:xfrm>
          <a:prstGeom prst="rect">
            <a:avLst/>
          </a:prstGeom>
          <a:noFill/>
        </p:spPr>
        <p:txBody>
          <a:bodyPr wrap="square" lIns="91438" tIns="45719" rIns="91438" bIns="45719" rtlCol="0">
            <a:spAutoFit/>
          </a:bodyPr>
          <a:lstStyle/>
          <a:p>
            <a:pPr algn="ctr"/>
            <a:r>
              <a:rPr lang="en-US" sz="1200" dirty="0">
                <a:solidFill>
                  <a:srgbClr val="2782A7"/>
                </a:solidFill>
                <a:latin typeface="Bebas Neue" pitchFamily="34" charset="0"/>
              </a:rPr>
              <a:t>2-45-6565-776-6</a:t>
            </a:r>
            <a:endParaRPr lang="tr-TR" sz="1200" dirty="0">
              <a:solidFill>
                <a:srgbClr val="2782A7"/>
              </a:solidFill>
              <a:latin typeface="Bebas Neue" pitchFamily="34" charset="0"/>
            </a:endParaRPr>
          </a:p>
        </p:txBody>
      </p:sp>
      <p:pic>
        <p:nvPicPr>
          <p:cNvPr id="38" name="Picture 3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12425" y="4855861"/>
            <a:ext cx="219278" cy="232423"/>
          </a:xfrm>
          <a:prstGeom prst="rect">
            <a:avLst/>
          </a:prstGeom>
        </p:spPr>
      </p:pic>
      <p:pic>
        <p:nvPicPr>
          <p:cNvPr id="39" name="Picture 3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2280" y="4834342"/>
            <a:ext cx="263318" cy="279104"/>
          </a:xfrm>
          <a:prstGeom prst="rect">
            <a:avLst/>
          </a:prstGeom>
        </p:spPr>
      </p:pic>
      <p:pic>
        <p:nvPicPr>
          <p:cNvPr id="41" name="Picture 4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58642" y="4803999"/>
            <a:ext cx="277455" cy="294088"/>
          </a:xfrm>
          <a:prstGeom prst="rect">
            <a:avLst/>
          </a:prstGeom>
        </p:spPr>
      </p:pic>
      <p:sp>
        <p:nvSpPr>
          <p:cNvPr id="42" name="Rectangle 41"/>
          <p:cNvSpPr/>
          <p:nvPr/>
        </p:nvSpPr>
        <p:spPr>
          <a:xfrm>
            <a:off x="1" y="4781139"/>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tr-TR"/>
          </a:p>
        </p:txBody>
      </p:sp>
      <p:sp>
        <p:nvSpPr>
          <p:cNvPr id="46" name="TextBox 45"/>
          <p:cNvSpPr txBox="1"/>
          <p:nvPr/>
        </p:nvSpPr>
        <p:spPr>
          <a:xfrm>
            <a:off x="-14414" y="4808446"/>
            <a:ext cx="2210150" cy="292388"/>
          </a:xfrm>
          <a:prstGeom prst="rect">
            <a:avLst/>
          </a:prstGeom>
          <a:noFill/>
        </p:spPr>
        <p:txBody>
          <a:bodyPr wrap="square" lIns="91438" tIns="45719" rIns="91438" bIns="45719" rtlCol="0">
            <a:spAutoFit/>
          </a:bodyPr>
          <a:lstStyle/>
          <a:p>
            <a:pPr algn="ctr"/>
            <a:r>
              <a:rPr lang="tr-TR" sz="1300" dirty="0">
                <a:solidFill>
                  <a:schemeClr val="bg1"/>
                </a:solidFill>
                <a:latin typeface="Bebas Neue" pitchFamily="34" charset="0"/>
              </a:rPr>
              <a:t>Company name/logo</a:t>
            </a:r>
          </a:p>
        </p:txBody>
      </p:sp>
      <p:sp>
        <p:nvSpPr>
          <p:cNvPr id="49" name="TextBox 48"/>
          <p:cNvSpPr txBox="1"/>
          <p:nvPr/>
        </p:nvSpPr>
        <p:spPr>
          <a:xfrm>
            <a:off x="7236297" y="4833550"/>
            <a:ext cx="1440160" cy="292388"/>
          </a:xfrm>
          <a:prstGeom prst="rect">
            <a:avLst/>
          </a:prstGeom>
          <a:noFill/>
        </p:spPr>
        <p:txBody>
          <a:bodyPr wrap="square" lIns="91438" tIns="45719" rIns="91438" bIns="45719" rtlCol="0">
            <a:spAutoFit/>
          </a:bodyPr>
          <a:lstStyle/>
          <a:p>
            <a:pPr algn="ctr"/>
            <a:r>
              <a:rPr lang="en-US" sz="1300" dirty="0">
                <a:solidFill>
                  <a:srgbClr val="2782A7"/>
                </a:solidFill>
                <a:latin typeface="Bebas Neue" pitchFamily="34" charset="0"/>
              </a:rPr>
              <a:t>mail@yourmail.com</a:t>
            </a:r>
            <a:endParaRPr lang="tr-TR" sz="1300" dirty="0">
              <a:solidFill>
                <a:srgbClr val="2782A7"/>
              </a:solidFill>
              <a:latin typeface="Bebas Neue" pitchFamily="34" charset="0"/>
            </a:endParaRPr>
          </a:p>
        </p:txBody>
      </p:sp>
    </p:spTree>
    <p:extLst>
      <p:ext uri="{BB962C8B-B14F-4D97-AF65-F5344CB8AC3E}">
        <p14:creationId xmlns:p14="http://schemas.microsoft.com/office/powerpoint/2010/main" val="1658032895"/>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par>
                          <p:cTn id="12" fill="hold">
                            <p:stCondLst>
                              <p:cond delay="1000"/>
                            </p:stCondLst>
                            <p:childTnLst>
                              <p:par>
                                <p:cTn id="13" presetID="32" presetClass="emph" presetSubtype="0" repeatCount="indefinite" fill="hold" nodeType="afterEffect">
                                  <p:stCondLst>
                                    <p:cond delay="0"/>
                                  </p:stCondLst>
                                  <p:endCondLst>
                                    <p:cond evt="onNext" delay="0">
                                      <p:tgtEl>
                                        <p:sldTgt/>
                                      </p:tgtEl>
                                    </p:cond>
                                  </p:end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3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defTabSz="685800">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800">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defTabSz="68580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80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80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60128358"/>
      </p:ext>
    </p:extLst>
  </p:cSld>
  <p:clrMapOvr>
    <a:masterClrMapping/>
  </p:clrMapOvr>
  <p:timing>
    <p:tnLst>
      <p:par>
        <p:cTn id="1" dur="indefinite" restart="never" nodeType="tmRoot"/>
      </p:par>
    </p:tnLst>
  </p:timing>
</p:sld>
</file>

<file path=ppt/theme/theme1.xml><?xml version="1.0" encoding="utf-8"?>
<a:theme xmlns:a="http://schemas.openxmlformats.org/drawingml/2006/main" name="PPT分享网整理发布www.pptfx.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1502</TotalTime>
  <Words>1885</Words>
  <Application>Microsoft Office PowerPoint</Application>
  <PresentationFormat>全屏显示(16:9)</PresentationFormat>
  <Paragraphs>370</Paragraphs>
  <Slides>26</Slides>
  <Notes>25</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26</vt:i4>
      </vt:variant>
    </vt:vector>
  </HeadingPairs>
  <TitlesOfParts>
    <vt:vector size="37" baseType="lpstr">
      <vt:lpstr>Meiryo</vt:lpstr>
      <vt:lpstr>Open Sans</vt:lpstr>
      <vt:lpstr>方正黑体简体</vt:lpstr>
      <vt:lpstr>宋体</vt:lpstr>
      <vt:lpstr>微软雅黑</vt:lpstr>
      <vt:lpstr>Arial</vt:lpstr>
      <vt:lpstr>Bebas Neue</vt:lpstr>
      <vt:lpstr>Calibri</vt:lpstr>
      <vt:lpstr>Calibri Light</vt:lpstr>
      <vt:lpstr>PPT分享网整理发布www.pptfx.com</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125</cp:revision>
  <dcterms:created xsi:type="dcterms:W3CDTF">2013-09-19T08:29:56Z</dcterms:created>
  <dcterms:modified xsi:type="dcterms:W3CDTF">2016-05-11T02:08:16Z</dcterms:modified>
</cp:coreProperties>
</file>