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56" r:id="rId3"/>
    <p:sldId id="258" r:id="rId4"/>
    <p:sldId id="287" r:id="rId5"/>
    <p:sldId id="262" r:id="rId6"/>
    <p:sldId id="263" r:id="rId7"/>
    <p:sldId id="265" r:id="rId8"/>
    <p:sldId id="266" r:id="rId9"/>
    <p:sldId id="267" r:id="rId10"/>
    <p:sldId id="260" r:id="rId11"/>
    <p:sldId id="264" r:id="rId12"/>
    <p:sldId id="268" r:id="rId13"/>
    <p:sldId id="269" r:id="rId14"/>
    <p:sldId id="270" r:id="rId15"/>
    <p:sldId id="271" r:id="rId16"/>
    <p:sldId id="272" r:id="rId17"/>
    <p:sldId id="277" r:id="rId18"/>
    <p:sldId id="274" r:id="rId19"/>
    <p:sldId id="275" r:id="rId20"/>
    <p:sldId id="276" r:id="rId21"/>
    <p:sldId id="278" r:id="rId22"/>
    <p:sldId id="279" r:id="rId23"/>
    <p:sldId id="273" r:id="rId24"/>
    <p:sldId id="280" r:id="rId25"/>
    <p:sldId id="281" r:id="rId26"/>
    <p:sldId id="283" r:id="rId27"/>
    <p:sldId id="284" r:id="rId28"/>
    <p:sldId id="285" r:id="rId29"/>
    <p:sldId id="288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2D2C"/>
    <a:srgbClr val="E0B07E"/>
    <a:srgbClr val="090D0E"/>
    <a:srgbClr val="111516"/>
    <a:srgbClr val="232524"/>
    <a:srgbClr val="212226"/>
    <a:srgbClr val="2A2A2A"/>
    <a:srgbClr val="2C2C2C"/>
    <a:srgbClr val="282828"/>
    <a:srgbClr val="2B2B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50" autoAdjust="0"/>
  </p:normalViewPr>
  <p:slideViewPr>
    <p:cSldViewPr snapToGrid="0">
      <p:cViewPr varScale="1">
        <p:scale>
          <a:sx n="79" d="100"/>
          <a:sy n="79" d="100"/>
        </p:scale>
        <p:origin x="58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8A081-C101-4C04-8A93-B45037D41F20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5A4311-4766-49D6-999F-2921BF181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959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212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1098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29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229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041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072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594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871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032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83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618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001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174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541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571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392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10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855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766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9339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3637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9841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0053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011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55ADC-9086-44BD-AF55-998EF314F627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2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68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image" Target="../media/image25.jp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/>
          <p:cNvCxnSpPr>
            <a:cxnSpLocks/>
          </p:cNvCxnSpPr>
          <p:nvPr/>
        </p:nvCxnSpPr>
        <p:spPr>
          <a:xfrm>
            <a:off x="9357360" y="5695158"/>
            <a:ext cx="24460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cxnSpLocks/>
          </p:cNvCxnSpPr>
          <p:nvPr/>
        </p:nvCxnSpPr>
        <p:spPr>
          <a:xfrm>
            <a:off x="6316499" y="5385507"/>
            <a:ext cx="581405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023352" y="1227369"/>
            <a:ext cx="27315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gradFill flip="none" rotWithShape="1">
                  <a:gsLst>
                    <a:gs pos="73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5">
                        <a:lumMod val="0"/>
                        <a:lumOff val="100000"/>
                      </a:schemeClr>
                    </a:gs>
                    <a:gs pos="35000">
                      <a:schemeClr val="accent5">
                        <a:lumMod val="0"/>
                        <a:lumOff val="100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2017</a:t>
            </a:r>
            <a:endParaRPr lang="zh-CN" altLang="en-US" sz="8800" dirty="0">
              <a:gradFill flip="none" rotWithShape="1">
                <a:gsLst>
                  <a:gs pos="73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5">
                      <a:lumMod val="0"/>
                      <a:lumOff val="100000"/>
                    </a:schemeClr>
                  </a:gs>
                  <a:gs pos="35000">
                    <a:schemeClr val="accent5">
                      <a:lumMod val="0"/>
                      <a:lumOff val="100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23352" y="2623230"/>
            <a:ext cx="57328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Business</a:t>
            </a:r>
            <a:r>
              <a:rPr lang="en-US" altLang="zh-CN" sz="5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54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Template</a:t>
            </a:r>
            <a:endParaRPr lang="zh-CN" altLang="en-US" sz="5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10900" y="3736010"/>
            <a:ext cx="7830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98452" y="4552546"/>
            <a:ext cx="1721796" cy="369650"/>
            <a:chOff x="2198452" y="4552546"/>
            <a:chExt cx="1721796" cy="369650"/>
          </a:xfrm>
        </p:grpSpPr>
        <p:sp>
          <p:nvSpPr>
            <p:cNvPr id="7" name="矩形 6"/>
            <p:cNvSpPr/>
            <p:nvPr/>
          </p:nvSpPr>
          <p:spPr>
            <a:xfrm>
              <a:off x="2198452" y="4552546"/>
              <a:ext cx="1721796" cy="36965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333029" y="4562274"/>
              <a:ext cx="14526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85000"/>
                    </a:schemeClr>
                  </a:solidFill>
                </a:rPr>
                <a:t>Morning for PPT</a:t>
              </a:r>
              <a:endParaRPr lang="zh-CN" altLang="en-US" sz="14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cxnSp>
        <p:nvCxnSpPr>
          <p:cNvPr id="23" name="直接连接符 22"/>
          <p:cNvCxnSpPr>
            <a:cxnSpLocks/>
          </p:cNvCxnSpPr>
          <p:nvPr/>
        </p:nvCxnSpPr>
        <p:spPr>
          <a:xfrm>
            <a:off x="1673157" y="1227369"/>
            <a:ext cx="0" cy="401584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平行四边形 9"/>
          <p:cNvSpPr/>
          <p:nvPr/>
        </p:nvSpPr>
        <p:spPr>
          <a:xfrm>
            <a:off x="7756203" y="5264686"/>
            <a:ext cx="729206" cy="241642"/>
          </a:xfrm>
          <a:prstGeom prst="parallelogram">
            <a:avLst>
              <a:gd name="adj" fmla="val 69728"/>
            </a:avLst>
          </a:prstGeom>
          <a:solidFill>
            <a:srgbClr val="E0B07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10796644" y="5628247"/>
            <a:ext cx="403840" cy="133823"/>
          </a:xfrm>
          <a:prstGeom prst="parallelogram">
            <a:avLst>
              <a:gd name="adj" fmla="val 69728"/>
            </a:avLst>
          </a:prstGeom>
          <a:solidFill>
            <a:schemeClr val="bg1">
              <a:lumMod val="50000"/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9638103" y="4999585"/>
            <a:ext cx="593917" cy="196810"/>
          </a:xfrm>
          <a:prstGeom prst="parallelogram">
            <a:avLst>
              <a:gd name="adj" fmla="val 69728"/>
            </a:avLst>
          </a:prstGeom>
          <a:solidFill>
            <a:schemeClr val="bg1">
              <a:lumMod val="65000"/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平行四边形 27"/>
          <p:cNvSpPr/>
          <p:nvPr/>
        </p:nvSpPr>
        <p:spPr>
          <a:xfrm>
            <a:off x="11468046" y="4888464"/>
            <a:ext cx="335332" cy="111121"/>
          </a:xfrm>
          <a:prstGeom prst="parallelogram">
            <a:avLst>
              <a:gd name="adj" fmla="val 69728"/>
            </a:avLst>
          </a:prstGeom>
          <a:solidFill>
            <a:srgbClr val="E0B07E">
              <a:alpha val="43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861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2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4.375E-6 4.81481E-6 L 0.05651 4.81481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4.375E-6 4.81481E-6 L 0.05651 4.81481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4.375E-6 4.81481E-6 L 0.05651 4.81481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4.375E-6 4.81481E-6 L 0.05651 4.81481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8" grpId="0" animBg="1"/>
      <p:bldP spid="2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998584" y="184815"/>
            <a:ext cx="21948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E0B07E"/>
                </a:solidFill>
              </a:rPr>
              <a:t>CONTENTS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9811" y="2178995"/>
            <a:ext cx="642025" cy="642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7072003" y="2178995"/>
            <a:ext cx="642025" cy="642025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149811" y="4319080"/>
            <a:ext cx="642025" cy="642025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7072003" y="4319080"/>
            <a:ext cx="642025" cy="642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939450" y="2578866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939450" y="2135622"/>
            <a:ext cx="1055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939450" y="4762150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939450" y="4318906"/>
            <a:ext cx="1055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E0B07E"/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rgbClr val="E0B07E"/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82971" y="4762150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782971" y="4318906"/>
            <a:ext cx="105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82971" y="2578866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782971" y="2135622"/>
            <a:ext cx="105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E0B07E"/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rgbClr val="E0B07E"/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21" name="直接连接符 20"/>
          <p:cNvCxnSpPr>
            <a:cxnSpLocks/>
          </p:cNvCxnSpPr>
          <p:nvPr/>
        </p:nvCxnSpPr>
        <p:spPr>
          <a:xfrm>
            <a:off x="3994718" y="824314"/>
            <a:ext cx="420256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032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 invX="1"/>
      </p:transition>
    </mc:Choice>
    <mc:Fallback xmlns="">
      <p:transition spd="slow" advClick="0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>
            <a:cxnSpLocks/>
          </p:cNvCxnSpPr>
          <p:nvPr/>
        </p:nvCxnSpPr>
        <p:spPr>
          <a:xfrm>
            <a:off x="5206774" y="432040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601881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cxnSpLocks/>
          </p:cNvCxnSpPr>
          <p:nvPr/>
        </p:nvCxnSpPr>
        <p:spPr>
          <a:xfrm>
            <a:off x="605945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cxnSpLocks/>
          </p:cNvCxnSpPr>
          <p:nvPr/>
        </p:nvCxnSpPr>
        <p:spPr>
          <a:xfrm>
            <a:off x="608993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/>
        </p:nvCxnSpPr>
        <p:spPr>
          <a:xfrm>
            <a:off x="612041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618137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cxnSpLocks/>
          </p:cNvCxnSpPr>
          <p:nvPr/>
        </p:nvCxnSpPr>
        <p:spPr>
          <a:xfrm>
            <a:off x="622201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>
            <a:off x="626265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>
            <a:off x="615089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cxnSpLocks/>
          </p:cNvCxnSpPr>
          <p:nvPr/>
        </p:nvCxnSpPr>
        <p:spPr>
          <a:xfrm>
            <a:off x="629313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cxnSpLocks/>
          </p:cNvCxnSpPr>
          <p:nvPr/>
        </p:nvCxnSpPr>
        <p:spPr>
          <a:xfrm flipV="1">
            <a:off x="5193724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cxnSpLocks/>
          </p:cNvCxnSpPr>
          <p:nvPr/>
        </p:nvCxnSpPr>
        <p:spPr>
          <a:xfrm flipV="1">
            <a:off x="5257363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cxnSpLocks/>
          </p:cNvCxnSpPr>
          <p:nvPr/>
        </p:nvCxnSpPr>
        <p:spPr>
          <a:xfrm flipV="1">
            <a:off x="5321002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cxnSpLocks/>
          </p:cNvCxnSpPr>
          <p:nvPr/>
        </p:nvCxnSpPr>
        <p:spPr>
          <a:xfrm flipV="1">
            <a:off x="5384641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cxnSpLocks/>
          </p:cNvCxnSpPr>
          <p:nvPr/>
        </p:nvCxnSpPr>
        <p:spPr>
          <a:xfrm flipV="1">
            <a:off x="5448280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cxnSpLocks/>
          </p:cNvCxnSpPr>
          <p:nvPr/>
        </p:nvCxnSpPr>
        <p:spPr>
          <a:xfrm>
            <a:off x="5176294" y="433564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cxnSpLocks/>
          </p:cNvCxnSpPr>
          <p:nvPr/>
        </p:nvCxnSpPr>
        <p:spPr>
          <a:xfrm>
            <a:off x="5145814" y="435088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cxnSpLocks/>
          </p:cNvCxnSpPr>
          <p:nvPr/>
        </p:nvCxnSpPr>
        <p:spPr>
          <a:xfrm>
            <a:off x="5115334" y="436612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cxnSpLocks/>
          </p:cNvCxnSpPr>
          <p:nvPr/>
        </p:nvCxnSpPr>
        <p:spPr>
          <a:xfrm>
            <a:off x="5084854" y="438136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cxnSpLocks/>
          </p:cNvCxnSpPr>
          <p:nvPr/>
        </p:nvCxnSpPr>
        <p:spPr>
          <a:xfrm>
            <a:off x="5054374" y="439660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cxnSpLocks/>
          </p:cNvCxnSpPr>
          <p:nvPr/>
        </p:nvCxnSpPr>
        <p:spPr>
          <a:xfrm>
            <a:off x="5023894" y="441184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cxnSpLocks/>
          </p:cNvCxnSpPr>
          <p:nvPr/>
        </p:nvCxnSpPr>
        <p:spPr>
          <a:xfrm>
            <a:off x="4993414" y="442708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cxnSpLocks/>
          </p:cNvCxnSpPr>
          <p:nvPr/>
        </p:nvCxnSpPr>
        <p:spPr>
          <a:xfrm>
            <a:off x="4962934" y="444232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>
            <a:cxnSpLocks/>
          </p:cNvCxnSpPr>
          <p:nvPr/>
        </p:nvCxnSpPr>
        <p:spPr>
          <a:xfrm>
            <a:off x="4932454" y="445756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>
            <a:cxnSpLocks/>
          </p:cNvCxnSpPr>
          <p:nvPr/>
        </p:nvCxnSpPr>
        <p:spPr>
          <a:xfrm>
            <a:off x="4901974" y="447280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cxnSpLocks/>
          </p:cNvCxnSpPr>
          <p:nvPr/>
        </p:nvCxnSpPr>
        <p:spPr>
          <a:xfrm>
            <a:off x="4871494" y="448804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5245409" y="4990582"/>
            <a:ext cx="1701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ONE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>
            <a:cxnSpLocks/>
          </p:cNvCxnSpPr>
          <p:nvPr/>
        </p:nvCxnSpPr>
        <p:spPr>
          <a:xfrm>
            <a:off x="50858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089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Single"/>
      </p:transition>
    </mc:Choice>
    <mc:Fallback xmlns="">
      <p:transition spd="slow" advClick="0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 20"/>
          <p:cNvCxnSpPr>
            <a:cxnSpLocks/>
          </p:cNvCxnSpPr>
          <p:nvPr/>
        </p:nvCxnSpPr>
        <p:spPr>
          <a:xfrm>
            <a:off x="0" y="3886112"/>
            <a:ext cx="581405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058" y="2003213"/>
            <a:ext cx="5575302" cy="3716868"/>
          </a:xfrm>
          <a:prstGeom prst="rect">
            <a:avLst/>
          </a:prstGeom>
          <a:effectLst>
            <a:outerShdw blurRad="139700" dist="190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矩形 16"/>
          <p:cNvSpPr/>
          <p:nvPr/>
        </p:nvSpPr>
        <p:spPr>
          <a:xfrm>
            <a:off x="579120" y="2763015"/>
            <a:ext cx="50728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I decided to make a list of some of my favorite sites for free stock photos.  If you haven’t found the public domain images you were looking for at Public Domain Archive</a:t>
            </a:r>
          </a:p>
        </p:txBody>
      </p:sp>
      <p:sp>
        <p:nvSpPr>
          <p:cNvPr id="18" name="矩形 17"/>
          <p:cNvSpPr/>
          <p:nvPr/>
        </p:nvSpPr>
        <p:spPr>
          <a:xfrm>
            <a:off x="3202277" y="2003213"/>
            <a:ext cx="24497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32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79120" y="4892061"/>
            <a:ext cx="50728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I decided to make a list of some of my favorite sites for free stock photos.  If you haven’t found the public domain images you were looking for at Public Domain Archive</a:t>
            </a:r>
          </a:p>
        </p:txBody>
      </p:sp>
      <p:sp>
        <p:nvSpPr>
          <p:cNvPr id="20" name="矩形 19"/>
          <p:cNvSpPr/>
          <p:nvPr/>
        </p:nvSpPr>
        <p:spPr>
          <a:xfrm>
            <a:off x="3202277" y="4132259"/>
            <a:ext cx="24497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32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cxnSp>
        <p:nvCxnSpPr>
          <p:cNvPr id="37" name="直接连接符 36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719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169360" y="2092960"/>
            <a:ext cx="1841600" cy="108267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69360" y="3361124"/>
            <a:ext cx="1841600" cy="10826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181040" y="2092960"/>
            <a:ext cx="1841600" cy="10826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181040" y="3361124"/>
            <a:ext cx="1841600" cy="108267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192720" y="181252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92720" y="2193141"/>
            <a:ext cx="3793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192720" y="413614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92720" y="4516752"/>
            <a:ext cx="4032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11134" y="413614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84528" y="4516752"/>
            <a:ext cx="3514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21" name="矩形 20"/>
          <p:cNvSpPr/>
          <p:nvPr/>
        </p:nvSpPr>
        <p:spPr>
          <a:xfrm>
            <a:off x="2729381" y="181252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0896" y="2193141"/>
            <a:ext cx="313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390" y="2364443"/>
            <a:ext cx="492432" cy="492432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189" y="3666960"/>
            <a:ext cx="453302" cy="44733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210" y="3598233"/>
            <a:ext cx="584792" cy="5847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189" y="2384008"/>
            <a:ext cx="453302" cy="45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24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cxnSpLocks/>
          </p:cNvCxnSpPr>
          <p:nvPr/>
        </p:nvCxnSpPr>
        <p:spPr>
          <a:xfrm>
            <a:off x="101600" y="3719914"/>
            <a:ext cx="1194816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cxnSpLocks/>
          </p:cNvCxnSpPr>
          <p:nvPr/>
        </p:nvCxnSpPr>
        <p:spPr>
          <a:xfrm flipV="1">
            <a:off x="1563838" y="2320529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 flipV="1">
            <a:off x="6135838" y="2320529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3961598" y="3719914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>
            <a:off x="8482798" y="3719914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50606" y="219166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50606" y="2572274"/>
            <a:ext cx="2608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60844" y="219166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60844" y="2572274"/>
            <a:ext cx="27510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00078" y="4221311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00078" y="4601923"/>
            <a:ext cx="3276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20476" y="4221311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620476" y="4601923"/>
            <a:ext cx="31651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32318" y="3616960"/>
            <a:ext cx="1063040" cy="26768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2014</a:t>
            </a:r>
            <a:endParaRPr lang="zh-CN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3430078" y="3616960"/>
            <a:ext cx="1063040" cy="26768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2015</a:t>
            </a:r>
            <a:endParaRPr lang="zh-CN" altLang="en-US" sz="1400" dirty="0"/>
          </a:p>
        </p:txBody>
      </p:sp>
      <p:sp>
        <p:nvSpPr>
          <p:cNvPr id="26" name="矩形 25"/>
          <p:cNvSpPr/>
          <p:nvPr/>
        </p:nvSpPr>
        <p:spPr>
          <a:xfrm>
            <a:off x="5599756" y="3616960"/>
            <a:ext cx="1063040" cy="26768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2016</a:t>
            </a:r>
            <a:endParaRPr lang="zh-CN" altLang="en-US" sz="1400" dirty="0"/>
          </a:p>
        </p:txBody>
      </p:sp>
      <p:sp>
        <p:nvSpPr>
          <p:cNvPr id="27" name="矩形 26"/>
          <p:cNvSpPr/>
          <p:nvPr/>
        </p:nvSpPr>
        <p:spPr>
          <a:xfrm>
            <a:off x="7963031" y="3616960"/>
            <a:ext cx="1063040" cy="26768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2017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73943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直接连接符 40"/>
          <p:cNvCxnSpPr>
            <a:cxnSpLocks/>
            <a:stCxn id="9" idx="1"/>
          </p:cNvCxnSpPr>
          <p:nvPr/>
        </p:nvCxnSpPr>
        <p:spPr>
          <a:xfrm flipH="1">
            <a:off x="4830585" y="3190240"/>
            <a:ext cx="1383000" cy="172075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cxnSpLocks/>
            <a:stCxn id="8" idx="1"/>
          </p:cNvCxnSpPr>
          <p:nvPr/>
        </p:nvCxnSpPr>
        <p:spPr>
          <a:xfrm flipH="1" flipV="1">
            <a:off x="4768213" y="1576952"/>
            <a:ext cx="1445373" cy="1504068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  <a:stCxn id="7" idx="1"/>
          </p:cNvCxnSpPr>
          <p:nvPr/>
        </p:nvCxnSpPr>
        <p:spPr>
          <a:xfrm>
            <a:off x="6348177" y="3207335"/>
            <a:ext cx="1310781" cy="1630384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  <a:stCxn id="6" idx="1"/>
          </p:cNvCxnSpPr>
          <p:nvPr/>
        </p:nvCxnSpPr>
        <p:spPr>
          <a:xfrm flipV="1">
            <a:off x="6329680" y="1503680"/>
            <a:ext cx="944880" cy="157734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弧形 5"/>
          <p:cNvSpPr/>
          <p:nvPr/>
        </p:nvSpPr>
        <p:spPr>
          <a:xfrm>
            <a:off x="5384800" y="2146300"/>
            <a:ext cx="1889760" cy="1869440"/>
          </a:xfrm>
          <a:prstGeom prst="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弧形 6"/>
          <p:cNvSpPr/>
          <p:nvPr/>
        </p:nvSpPr>
        <p:spPr>
          <a:xfrm flipV="1">
            <a:off x="4804354" y="1680112"/>
            <a:ext cx="3087646" cy="3054447"/>
          </a:xfrm>
          <a:prstGeom prst="arc">
            <a:avLst/>
          </a:prstGeom>
          <a:solidFill>
            <a:srgbClr val="E0B07E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弧形 7"/>
          <p:cNvSpPr/>
          <p:nvPr/>
        </p:nvSpPr>
        <p:spPr>
          <a:xfrm flipH="1">
            <a:off x="5101812" y="1981200"/>
            <a:ext cx="2223548" cy="2199640"/>
          </a:xfrm>
          <a:prstGeom prst="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弧形 8"/>
          <p:cNvSpPr/>
          <p:nvPr/>
        </p:nvSpPr>
        <p:spPr>
          <a:xfrm flipH="1" flipV="1">
            <a:off x="4991404" y="1981200"/>
            <a:ext cx="2444363" cy="2418080"/>
          </a:xfrm>
          <a:prstGeom prst="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7274560" y="1503680"/>
            <a:ext cx="1310640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7892000" y="166233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92000" y="2042944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201287" y="1430406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511927" y="1430406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>
            <a:cxnSpLocks/>
          </p:cNvCxnSpPr>
          <p:nvPr/>
        </p:nvCxnSpPr>
        <p:spPr>
          <a:xfrm>
            <a:off x="7658958" y="4837719"/>
            <a:ext cx="926242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7585685" y="4764444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515325" y="4764444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7892000" y="502955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892000" y="5410171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3457573" y="1576952"/>
            <a:ext cx="1310640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3519945" y="4910990"/>
            <a:ext cx="1310640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>
          <a:xfrm>
            <a:off x="4684039" y="1506219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4748814" y="4837717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3466110" y="4837717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3363043" y="1506219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734614" y="1805306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66129" y="2185918"/>
            <a:ext cx="313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51" name="矩形 50"/>
          <p:cNvSpPr/>
          <p:nvPr/>
        </p:nvSpPr>
        <p:spPr>
          <a:xfrm>
            <a:off x="2734614" y="381891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66129" y="4199531"/>
            <a:ext cx="313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5384800" y="2362982"/>
            <a:ext cx="742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25%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343051" y="3371309"/>
            <a:ext cx="822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31%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413273" y="2424659"/>
            <a:ext cx="822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13%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496573" y="3482544"/>
            <a:ext cx="934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41%</a:t>
            </a:r>
            <a:endParaRPr lang="zh-CN" alt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944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608624" y="3205926"/>
            <a:ext cx="1030404" cy="10304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43480" y="3090180"/>
            <a:ext cx="1146150" cy="11461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585744" y="2963116"/>
            <a:ext cx="1273214" cy="127321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062731" y="2870261"/>
            <a:ext cx="1366069" cy="1366069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KSO_Shape"/>
          <p:cNvSpPr>
            <a:spLocks/>
          </p:cNvSpPr>
          <p:nvPr/>
        </p:nvSpPr>
        <p:spPr bwMode="auto">
          <a:xfrm>
            <a:off x="9472311" y="3255148"/>
            <a:ext cx="546908" cy="546908"/>
          </a:xfrm>
          <a:custGeom>
            <a:avLst/>
            <a:gdLst>
              <a:gd name="T0" fmla="*/ 1767542 w 3927"/>
              <a:gd name="T1" fmla="*/ 308011 h 3928"/>
              <a:gd name="T2" fmla="*/ 1684137 w 3927"/>
              <a:gd name="T3" fmla="*/ 390514 h 3928"/>
              <a:gd name="T4" fmla="*/ 1406885 w 3927"/>
              <a:gd name="T5" fmla="*/ 115046 h 3928"/>
              <a:gd name="T6" fmla="*/ 1490290 w 3927"/>
              <a:gd name="T7" fmla="*/ 32084 h 3928"/>
              <a:gd name="T8" fmla="*/ 1597525 w 3927"/>
              <a:gd name="T9" fmla="*/ 28876 h 3928"/>
              <a:gd name="T10" fmla="*/ 1770750 w 3927"/>
              <a:gd name="T11" fmla="*/ 200757 h 3928"/>
              <a:gd name="T12" fmla="*/ 1767542 w 3927"/>
              <a:gd name="T13" fmla="*/ 308011 h 3928"/>
              <a:gd name="T14" fmla="*/ 1032021 w 3927"/>
              <a:gd name="T15" fmla="*/ 1039078 h 3928"/>
              <a:gd name="T16" fmla="*/ 754768 w 3927"/>
              <a:gd name="T17" fmla="*/ 763152 h 3928"/>
              <a:gd name="T18" fmla="*/ 1364724 w 3927"/>
              <a:gd name="T19" fmla="*/ 156756 h 3928"/>
              <a:gd name="T20" fmla="*/ 1641977 w 3927"/>
              <a:gd name="T21" fmla="*/ 432682 h 3928"/>
              <a:gd name="T22" fmla="*/ 1032021 w 3927"/>
              <a:gd name="T23" fmla="*/ 1039078 h 3928"/>
              <a:gd name="T24" fmla="*/ 993526 w 3927"/>
              <a:gd name="T25" fmla="*/ 1077121 h 3928"/>
              <a:gd name="T26" fmla="*/ 605373 w 3927"/>
              <a:gd name="T27" fmla="*/ 1187584 h 3928"/>
              <a:gd name="T28" fmla="*/ 716274 w 3927"/>
              <a:gd name="T29" fmla="*/ 801653 h 3928"/>
              <a:gd name="T30" fmla="*/ 993526 w 3927"/>
              <a:gd name="T31" fmla="*/ 1077121 h 3928"/>
              <a:gd name="T32" fmla="*/ 352867 w 3927"/>
              <a:gd name="T33" fmla="*/ 226883 h 3928"/>
              <a:gd name="T34" fmla="*/ 179641 w 3927"/>
              <a:gd name="T35" fmla="*/ 400597 h 3928"/>
              <a:gd name="T36" fmla="*/ 179641 w 3927"/>
              <a:gd name="T37" fmla="*/ 1447468 h 3928"/>
              <a:gd name="T38" fmla="*/ 352867 w 3927"/>
              <a:gd name="T39" fmla="*/ 1620724 h 3928"/>
              <a:gd name="T40" fmla="*/ 1400011 w 3927"/>
              <a:gd name="T41" fmla="*/ 1620724 h 3928"/>
              <a:gd name="T42" fmla="*/ 1573236 w 3927"/>
              <a:gd name="T43" fmla="*/ 1447468 h 3928"/>
              <a:gd name="T44" fmla="*/ 1573236 w 3927"/>
              <a:gd name="T45" fmla="*/ 759485 h 3928"/>
              <a:gd name="T46" fmla="*/ 1752419 w 3927"/>
              <a:gd name="T47" fmla="*/ 585771 h 3928"/>
              <a:gd name="T48" fmla="*/ 1752419 w 3927"/>
              <a:gd name="T49" fmla="*/ 1511178 h 3928"/>
              <a:gd name="T50" fmla="*/ 1457753 w 3927"/>
              <a:gd name="T51" fmla="*/ 1800397 h 3928"/>
              <a:gd name="T52" fmla="*/ 289168 w 3927"/>
              <a:gd name="T53" fmla="*/ 1800397 h 3928"/>
              <a:gd name="T54" fmla="*/ 0 w 3927"/>
              <a:gd name="T55" fmla="*/ 1511178 h 3928"/>
              <a:gd name="T56" fmla="*/ 0 w 3927"/>
              <a:gd name="T57" fmla="*/ 354304 h 3928"/>
              <a:gd name="T58" fmla="*/ 289168 w 3927"/>
              <a:gd name="T59" fmla="*/ 47210 h 3928"/>
              <a:gd name="T60" fmla="*/ 1214412 w 3927"/>
              <a:gd name="T61" fmla="*/ 47210 h 3928"/>
              <a:gd name="T62" fmla="*/ 1040728 w 3927"/>
              <a:gd name="T63" fmla="*/ 226883 h 3928"/>
              <a:gd name="T64" fmla="*/ 352867 w 3927"/>
              <a:gd name="T65" fmla="*/ 226883 h 39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927" h="3928">
                <a:moveTo>
                  <a:pt x="3857" y="672"/>
                </a:moveTo>
                <a:cubicBezTo>
                  <a:pt x="3675" y="852"/>
                  <a:pt x="3675" y="852"/>
                  <a:pt x="3675" y="852"/>
                </a:cubicBezTo>
                <a:cubicBezTo>
                  <a:pt x="3070" y="251"/>
                  <a:pt x="3070" y="251"/>
                  <a:pt x="3070" y="251"/>
                </a:cubicBezTo>
                <a:cubicBezTo>
                  <a:pt x="3252" y="70"/>
                  <a:pt x="3252" y="70"/>
                  <a:pt x="3252" y="70"/>
                </a:cubicBezTo>
                <a:cubicBezTo>
                  <a:pt x="3319" y="4"/>
                  <a:pt x="3424" y="0"/>
                  <a:pt x="3486" y="63"/>
                </a:cubicBezTo>
                <a:cubicBezTo>
                  <a:pt x="3864" y="438"/>
                  <a:pt x="3864" y="438"/>
                  <a:pt x="3864" y="438"/>
                </a:cubicBezTo>
                <a:cubicBezTo>
                  <a:pt x="3927" y="501"/>
                  <a:pt x="3924" y="605"/>
                  <a:pt x="3857" y="672"/>
                </a:cubicBezTo>
                <a:close/>
                <a:moveTo>
                  <a:pt x="2252" y="2267"/>
                </a:moveTo>
                <a:cubicBezTo>
                  <a:pt x="1647" y="1665"/>
                  <a:pt x="1647" y="1665"/>
                  <a:pt x="1647" y="1665"/>
                </a:cubicBezTo>
                <a:cubicBezTo>
                  <a:pt x="2978" y="342"/>
                  <a:pt x="2978" y="342"/>
                  <a:pt x="2978" y="342"/>
                </a:cubicBezTo>
                <a:cubicBezTo>
                  <a:pt x="3583" y="944"/>
                  <a:pt x="3583" y="944"/>
                  <a:pt x="3583" y="944"/>
                </a:cubicBezTo>
                <a:lnTo>
                  <a:pt x="2252" y="2267"/>
                </a:lnTo>
                <a:close/>
                <a:moveTo>
                  <a:pt x="2168" y="2350"/>
                </a:moveTo>
                <a:cubicBezTo>
                  <a:pt x="1321" y="2591"/>
                  <a:pt x="1321" y="2591"/>
                  <a:pt x="1321" y="2591"/>
                </a:cubicBezTo>
                <a:cubicBezTo>
                  <a:pt x="1563" y="1749"/>
                  <a:pt x="1563" y="1749"/>
                  <a:pt x="1563" y="1749"/>
                </a:cubicBezTo>
                <a:lnTo>
                  <a:pt x="2168" y="2350"/>
                </a:lnTo>
                <a:close/>
                <a:moveTo>
                  <a:pt x="770" y="495"/>
                </a:moveTo>
                <a:cubicBezTo>
                  <a:pt x="561" y="495"/>
                  <a:pt x="392" y="665"/>
                  <a:pt x="392" y="874"/>
                </a:cubicBezTo>
                <a:cubicBezTo>
                  <a:pt x="392" y="3158"/>
                  <a:pt x="392" y="3158"/>
                  <a:pt x="392" y="3158"/>
                </a:cubicBezTo>
                <a:cubicBezTo>
                  <a:pt x="392" y="3367"/>
                  <a:pt x="561" y="3536"/>
                  <a:pt x="770" y="3536"/>
                </a:cubicBezTo>
                <a:cubicBezTo>
                  <a:pt x="3055" y="3536"/>
                  <a:pt x="3055" y="3536"/>
                  <a:pt x="3055" y="3536"/>
                </a:cubicBezTo>
                <a:cubicBezTo>
                  <a:pt x="3264" y="3536"/>
                  <a:pt x="3433" y="3367"/>
                  <a:pt x="3433" y="3158"/>
                </a:cubicBezTo>
                <a:cubicBezTo>
                  <a:pt x="3433" y="1657"/>
                  <a:pt x="3433" y="1657"/>
                  <a:pt x="3433" y="1657"/>
                </a:cubicBezTo>
                <a:cubicBezTo>
                  <a:pt x="3824" y="1278"/>
                  <a:pt x="3824" y="1278"/>
                  <a:pt x="3824" y="1278"/>
                </a:cubicBezTo>
                <a:cubicBezTo>
                  <a:pt x="3824" y="3297"/>
                  <a:pt x="3824" y="3297"/>
                  <a:pt x="3824" y="3297"/>
                </a:cubicBezTo>
                <a:cubicBezTo>
                  <a:pt x="3824" y="3645"/>
                  <a:pt x="3529" y="3928"/>
                  <a:pt x="3181" y="3928"/>
                </a:cubicBezTo>
                <a:cubicBezTo>
                  <a:pt x="631" y="3928"/>
                  <a:pt x="631" y="3928"/>
                  <a:pt x="631" y="3928"/>
                </a:cubicBezTo>
                <a:cubicBezTo>
                  <a:pt x="283" y="3928"/>
                  <a:pt x="0" y="3645"/>
                  <a:pt x="0" y="3297"/>
                </a:cubicBezTo>
                <a:cubicBezTo>
                  <a:pt x="0" y="773"/>
                  <a:pt x="0" y="773"/>
                  <a:pt x="0" y="773"/>
                </a:cubicBezTo>
                <a:cubicBezTo>
                  <a:pt x="0" y="425"/>
                  <a:pt x="283" y="103"/>
                  <a:pt x="631" y="103"/>
                </a:cubicBezTo>
                <a:cubicBezTo>
                  <a:pt x="2650" y="103"/>
                  <a:pt x="2650" y="103"/>
                  <a:pt x="2650" y="103"/>
                </a:cubicBezTo>
                <a:cubicBezTo>
                  <a:pt x="2271" y="495"/>
                  <a:pt x="2271" y="495"/>
                  <a:pt x="2271" y="495"/>
                </a:cubicBezTo>
                <a:lnTo>
                  <a:pt x="770" y="495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6954148" y="3371303"/>
            <a:ext cx="536406" cy="456839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  <a:extLst/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1869882" y="3528602"/>
            <a:ext cx="507889" cy="380917"/>
          </a:xfrm>
          <a:custGeom>
            <a:avLst/>
            <a:gdLst/>
            <a:ahLst/>
            <a:cxnLst/>
            <a:rect l="0" t="0" r="r" b="b"/>
            <a:pathLst>
              <a:path w="1166813" h="874713">
                <a:moveTo>
                  <a:pt x="631825" y="339725"/>
                </a:moveTo>
                <a:lnTo>
                  <a:pt x="639247" y="339990"/>
                </a:lnTo>
                <a:lnTo>
                  <a:pt x="646669" y="340520"/>
                </a:lnTo>
                <a:lnTo>
                  <a:pt x="654090" y="341314"/>
                </a:lnTo>
                <a:lnTo>
                  <a:pt x="661247" y="342638"/>
                </a:lnTo>
                <a:lnTo>
                  <a:pt x="668404" y="344227"/>
                </a:lnTo>
                <a:lnTo>
                  <a:pt x="675296" y="346081"/>
                </a:lnTo>
                <a:lnTo>
                  <a:pt x="681922" y="348729"/>
                </a:lnTo>
                <a:lnTo>
                  <a:pt x="688814" y="351377"/>
                </a:lnTo>
                <a:lnTo>
                  <a:pt x="695175" y="354026"/>
                </a:lnTo>
                <a:lnTo>
                  <a:pt x="701537" y="357204"/>
                </a:lnTo>
                <a:lnTo>
                  <a:pt x="707633" y="360646"/>
                </a:lnTo>
                <a:lnTo>
                  <a:pt x="713465" y="364619"/>
                </a:lnTo>
                <a:lnTo>
                  <a:pt x="719296" y="368856"/>
                </a:lnTo>
                <a:lnTo>
                  <a:pt x="724862" y="373093"/>
                </a:lnTo>
                <a:lnTo>
                  <a:pt x="730164" y="377595"/>
                </a:lnTo>
                <a:lnTo>
                  <a:pt x="735200" y="382362"/>
                </a:lnTo>
                <a:lnTo>
                  <a:pt x="739971" y="387658"/>
                </a:lnTo>
                <a:lnTo>
                  <a:pt x="744742" y="392955"/>
                </a:lnTo>
                <a:lnTo>
                  <a:pt x="748983" y="398251"/>
                </a:lnTo>
                <a:lnTo>
                  <a:pt x="752959" y="404077"/>
                </a:lnTo>
                <a:lnTo>
                  <a:pt x="756670" y="409903"/>
                </a:lnTo>
                <a:lnTo>
                  <a:pt x="760116" y="415994"/>
                </a:lnTo>
                <a:lnTo>
                  <a:pt x="763562" y="422615"/>
                </a:lnTo>
                <a:lnTo>
                  <a:pt x="766477" y="428971"/>
                </a:lnTo>
                <a:lnTo>
                  <a:pt x="769128" y="435326"/>
                </a:lnTo>
                <a:lnTo>
                  <a:pt x="771514" y="442477"/>
                </a:lnTo>
                <a:lnTo>
                  <a:pt x="773369" y="449097"/>
                </a:lnTo>
                <a:lnTo>
                  <a:pt x="774959" y="456247"/>
                </a:lnTo>
                <a:lnTo>
                  <a:pt x="776285" y="463663"/>
                </a:lnTo>
                <a:lnTo>
                  <a:pt x="777080" y="470813"/>
                </a:lnTo>
                <a:lnTo>
                  <a:pt x="777610" y="478228"/>
                </a:lnTo>
                <a:lnTo>
                  <a:pt x="777875" y="485643"/>
                </a:lnTo>
                <a:lnTo>
                  <a:pt x="777610" y="493058"/>
                </a:lnTo>
                <a:lnTo>
                  <a:pt x="777080" y="500738"/>
                </a:lnTo>
                <a:lnTo>
                  <a:pt x="776285" y="507888"/>
                </a:lnTo>
                <a:lnTo>
                  <a:pt x="774959" y="515303"/>
                </a:lnTo>
                <a:lnTo>
                  <a:pt x="773369" y="522188"/>
                </a:lnTo>
                <a:lnTo>
                  <a:pt x="771514" y="529074"/>
                </a:lnTo>
                <a:lnTo>
                  <a:pt x="769128" y="535959"/>
                </a:lnTo>
                <a:lnTo>
                  <a:pt x="766477" y="542580"/>
                </a:lnTo>
                <a:lnTo>
                  <a:pt x="763562" y="548936"/>
                </a:lnTo>
                <a:lnTo>
                  <a:pt x="760116" y="555291"/>
                </a:lnTo>
                <a:lnTo>
                  <a:pt x="756670" y="561382"/>
                </a:lnTo>
                <a:lnTo>
                  <a:pt x="752959" y="567208"/>
                </a:lnTo>
                <a:lnTo>
                  <a:pt x="748983" y="573034"/>
                </a:lnTo>
                <a:lnTo>
                  <a:pt x="744742" y="578596"/>
                </a:lnTo>
                <a:lnTo>
                  <a:pt x="739971" y="583892"/>
                </a:lnTo>
                <a:lnTo>
                  <a:pt x="735200" y="588659"/>
                </a:lnTo>
                <a:lnTo>
                  <a:pt x="730164" y="593691"/>
                </a:lnTo>
                <a:lnTo>
                  <a:pt x="724862" y="598458"/>
                </a:lnTo>
                <a:lnTo>
                  <a:pt x="719296" y="602695"/>
                </a:lnTo>
                <a:lnTo>
                  <a:pt x="713465" y="606667"/>
                </a:lnTo>
                <a:lnTo>
                  <a:pt x="707633" y="610639"/>
                </a:lnTo>
                <a:lnTo>
                  <a:pt x="701537" y="614082"/>
                </a:lnTo>
                <a:lnTo>
                  <a:pt x="695175" y="617260"/>
                </a:lnTo>
                <a:lnTo>
                  <a:pt x="688814" y="620173"/>
                </a:lnTo>
                <a:lnTo>
                  <a:pt x="681922" y="622821"/>
                </a:lnTo>
                <a:lnTo>
                  <a:pt x="675296" y="624940"/>
                </a:lnTo>
                <a:lnTo>
                  <a:pt x="668404" y="626794"/>
                </a:lnTo>
                <a:lnTo>
                  <a:pt x="661247" y="628912"/>
                </a:lnTo>
                <a:lnTo>
                  <a:pt x="654090" y="629971"/>
                </a:lnTo>
                <a:lnTo>
                  <a:pt x="646669" y="631031"/>
                </a:lnTo>
                <a:lnTo>
                  <a:pt x="639247" y="631560"/>
                </a:lnTo>
                <a:lnTo>
                  <a:pt x="631825" y="631825"/>
                </a:lnTo>
                <a:lnTo>
                  <a:pt x="624403" y="631560"/>
                </a:lnTo>
                <a:lnTo>
                  <a:pt x="616982" y="631031"/>
                </a:lnTo>
                <a:lnTo>
                  <a:pt x="609560" y="629971"/>
                </a:lnTo>
                <a:lnTo>
                  <a:pt x="602403" y="628912"/>
                </a:lnTo>
                <a:lnTo>
                  <a:pt x="595511" y="626794"/>
                </a:lnTo>
                <a:lnTo>
                  <a:pt x="588355" y="624940"/>
                </a:lnTo>
                <a:lnTo>
                  <a:pt x="581728" y="622821"/>
                </a:lnTo>
                <a:lnTo>
                  <a:pt x="575102" y="620173"/>
                </a:lnTo>
                <a:lnTo>
                  <a:pt x="568475" y="617260"/>
                </a:lnTo>
                <a:lnTo>
                  <a:pt x="562378" y="614082"/>
                </a:lnTo>
                <a:lnTo>
                  <a:pt x="556282" y="610639"/>
                </a:lnTo>
                <a:lnTo>
                  <a:pt x="550186" y="606667"/>
                </a:lnTo>
                <a:lnTo>
                  <a:pt x="544619" y="602695"/>
                </a:lnTo>
                <a:lnTo>
                  <a:pt x="539053" y="598458"/>
                </a:lnTo>
                <a:lnTo>
                  <a:pt x="533487" y="593691"/>
                </a:lnTo>
                <a:lnTo>
                  <a:pt x="528450" y="588659"/>
                </a:lnTo>
                <a:lnTo>
                  <a:pt x="523679" y="583892"/>
                </a:lnTo>
                <a:lnTo>
                  <a:pt x="519173" y="578596"/>
                </a:lnTo>
                <a:lnTo>
                  <a:pt x="514667" y="573034"/>
                </a:lnTo>
                <a:lnTo>
                  <a:pt x="510691" y="567208"/>
                </a:lnTo>
                <a:lnTo>
                  <a:pt x="506980" y="561382"/>
                </a:lnTo>
                <a:lnTo>
                  <a:pt x="503534" y="555291"/>
                </a:lnTo>
                <a:lnTo>
                  <a:pt x="500354" y="548936"/>
                </a:lnTo>
                <a:lnTo>
                  <a:pt x="497438" y="542580"/>
                </a:lnTo>
                <a:lnTo>
                  <a:pt x="494522" y="535959"/>
                </a:lnTo>
                <a:lnTo>
                  <a:pt x="492402" y="529074"/>
                </a:lnTo>
                <a:lnTo>
                  <a:pt x="490281" y="522188"/>
                </a:lnTo>
                <a:lnTo>
                  <a:pt x="488691" y="515303"/>
                </a:lnTo>
                <a:lnTo>
                  <a:pt x="487366" y="507888"/>
                </a:lnTo>
                <a:lnTo>
                  <a:pt x="486570" y="500738"/>
                </a:lnTo>
                <a:lnTo>
                  <a:pt x="486040" y="493058"/>
                </a:lnTo>
                <a:lnTo>
                  <a:pt x="485775" y="485643"/>
                </a:lnTo>
                <a:lnTo>
                  <a:pt x="486040" y="478228"/>
                </a:lnTo>
                <a:lnTo>
                  <a:pt x="486570" y="470813"/>
                </a:lnTo>
                <a:lnTo>
                  <a:pt x="487366" y="463663"/>
                </a:lnTo>
                <a:lnTo>
                  <a:pt x="488691" y="456247"/>
                </a:lnTo>
                <a:lnTo>
                  <a:pt x="490281" y="449097"/>
                </a:lnTo>
                <a:lnTo>
                  <a:pt x="492402" y="442477"/>
                </a:lnTo>
                <a:lnTo>
                  <a:pt x="494522" y="435326"/>
                </a:lnTo>
                <a:lnTo>
                  <a:pt x="497438" y="428971"/>
                </a:lnTo>
                <a:lnTo>
                  <a:pt x="500354" y="422615"/>
                </a:lnTo>
                <a:lnTo>
                  <a:pt x="503534" y="415994"/>
                </a:lnTo>
                <a:lnTo>
                  <a:pt x="506980" y="409903"/>
                </a:lnTo>
                <a:lnTo>
                  <a:pt x="510691" y="404077"/>
                </a:lnTo>
                <a:lnTo>
                  <a:pt x="514667" y="398251"/>
                </a:lnTo>
                <a:lnTo>
                  <a:pt x="519173" y="392955"/>
                </a:lnTo>
                <a:lnTo>
                  <a:pt x="523679" y="387658"/>
                </a:lnTo>
                <a:lnTo>
                  <a:pt x="528450" y="382362"/>
                </a:lnTo>
                <a:lnTo>
                  <a:pt x="533487" y="377595"/>
                </a:lnTo>
                <a:lnTo>
                  <a:pt x="539053" y="373093"/>
                </a:lnTo>
                <a:lnTo>
                  <a:pt x="544619" y="368856"/>
                </a:lnTo>
                <a:lnTo>
                  <a:pt x="550186" y="364619"/>
                </a:lnTo>
                <a:lnTo>
                  <a:pt x="556282" y="360646"/>
                </a:lnTo>
                <a:lnTo>
                  <a:pt x="562378" y="357204"/>
                </a:lnTo>
                <a:lnTo>
                  <a:pt x="568475" y="354026"/>
                </a:lnTo>
                <a:lnTo>
                  <a:pt x="575102" y="351377"/>
                </a:lnTo>
                <a:lnTo>
                  <a:pt x="581728" y="348729"/>
                </a:lnTo>
                <a:lnTo>
                  <a:pt x="588355" y="346081"/>
                </a:lnTo>
                <a:lnTo>
                  <a:pt x="595511" y="344227"/>
                </a:lnTo>
                <a:lnTo>
                  <a:pt x="602403" y="342638"/>
                </a:lnTo>
                <a:lnTo>
                  <a:pt x="609560" y="341314"/>
                </a:lnTo>
                <a:lnTo>
                  <a:pt x="616982" y="340520"/>
                </a:lnTo>
                <a:lnTo>
                  <a:pt x="624403" y="339990"/>
                </a:lnTo>
                <a:lnTo>
                  <a:pt x="631825" y="339725"/>
                </a:lnTo>
                <a:close/>
                <a:moveTo>
                  <a:pt x="992942" y="242814"/>
                </a:moveTo>
                <a:lnTo>
                  <a:pt x="989237" y="243079"/>
                </a:lnTo>
                <a:lnTo>
                  <a:pt x="985797" y="243608"/>
                </a:lnTo>
                <a:lnTo>
                  <a:pt x="981827" y="244137"/>
                </a:lnTo>
                <a:lnTo>
                  <a:pt x="978387" y="244930"/>
                </a:lnTo>
                <a:lnTo>
                  <a:pt x="974947" y="245988"/>
                </a:lnTo>
                <a:lnTo>
                  <a:pt x="971506" y="247046"/>
                </a:lnTo>
                <a:lnTo>
                  <a:pt x="968331" y="248369"/>
                </a:lnTo>
                <a:lnTo>
                  <a:pt x="964890" y="249956"/>
                </a:lnTo>
                <a:lnTo>
                  <a:pt x="961714" y="251543"/>
                </a:lnTo>
                <a:lnTo>
                  <a:pt x="958803" y="253395"/>
                </a:lnTo>
                <a:lnTo>
                  <a:pt x="955892" y="255246"/>
                </a:lnTo>
                <a:lnTo>
                  <a:pt x="952981" y="257362"/>
                </a:lnTo>
                <a:lnTo>
                  <a:pt x="950335" y="259478"/>
                </a:lnTo>
                <a:lnTo>
                  <a:pt x="947424" y="261594"/>
                </a:lnTo>
                <a:lnTo>
                  <a:pt x="945042" y="264239"/>
                </a:lnTo>
                <a:lnTo>
                  <a:pt x="942660" y="266620"/>
                </a:lnTo>
                <a:lnTo>
                  <a:pt x="940278" y="269265"/>
                </a:lnTo>
                <a:lnTo>
                  <a:pt x="938161" y="272174"/>
                </a:lnTo>
                <a:lnTo>
                  <a:pt x="936044" y="275084"/>
                </a:lnTo>
                <a:lnTo>
                  <a:pt x="934192" y="277993"/>
                </a:lnTo>
                <a:lnTo>
                  <a:pt x="932604" y="280903"/>
                </a:lnTo>
                <a:lnTo>
                  <a:pt x="931016" y="284077"/>
                </a:lnTo>
                <a:lnTo>
                  <a:pt x="929428" y="287251"/>
                </a:lnTo>
                <a:lnTo>
                  <a:pt x="927840" y="290425"/>
                </a:lnTo>
                <a:lnTo>
                  <a:pt x="926782" y="294128"/>
                </a:lnTo>
                <a:lnTo>
                  <a:pt x="925723" y="297567"/>
                </a:lnTo>
                <a:lnTo>
                  <a:pt x="924929" y="301005"/>
                </a:lnTo>
                <a:lnTo>
                  <a:pt x="924400" y="304444"/>
                </a:lnTo>
                <a:lnTo>
                  <a:pt x="923870" y="308147"/>
                </a:lnTo>
                <a:lnTo>
                  <a:pt x="923606" y="312114"/>
                </a:lnTo>
                <a:lnTo>
                  <a:pt x="923606" y="315817"/>
                </a:lnTo>
                <a:lnTo>
                  <a:pt x="923606" y="319520"/>
                </a:lnTo>
                <a:lnTo>
                  <a:pt x="923870" y="323223"/>
                </a:lnTo>
                <a:lnTo>
                  <a:pt x="924400" y="326662"/>
                </a:lnTo>
                <a:lnTo>
                  <a:pt x="924929" y="330630"/>
                </a:lnTo>
                <a:lnTo>
                  <a:pt x="925723" y="334068"/>
                </a:lnTo>
                <a:lnTo>
                  <a:pt x="926782" y="337242"/>
                </a:lnTo>
                <a:lnTo>
                  <a:pt x="927840" y="340681"/>
                </a:lnTo>
                <a:lnTo>
                  <a:pt x="929428" y="343855"/>
                </a:lnTo>
                <a:lnTo>
                  <a:pt x="931016" y="347293"/>
                </a:lnTo>
                <a:lnTo>
                  <a:pt x="932604" y="350467"/>
                </a:lnTo>
                <a:lnTo>
                  <a:pt x="934192" y="353377"/>
                </a:lnTo>
                <a:lnTo>
                  <a:pt x="936044" y="356286"/>
                </a:lnTo>
                <a:lnTo>
                  <a:pt x="938161" y="359196"/>
                </a:lnTo>
                <a:lnTo>
                  <a:pt x="940278" y="361841"/>
                </a:lnTo>
                <a:lnTo>
                  <a:pt x="942660" y="364486"/>
                </a:lnTo>
                <a:lnTo>
                  <a:pt x="945042" y="367131"/>
                </a:lnTo>
                <a:lnTo>
                  <a:pt x="947424" y="369512"/>
                </a:lnTo>
                <a:lnTo>
                  <a:pt x="950335" y="371892"/>
                </a:lnTo>
                <a:lnTo>
                  <a:pt x="952981" y="374008"/>
                </a:lnTo>
                <a:lnTo>
                  <a:pt x="955892" y="375860"/>
                </a:lnTo>
                <a:lnTo>
                  <a:pt x="958803" y="377711"/>
                </a:lnTo>
                <a:lnTo>
                  <a:pt x="961714" y="379563"/>
                </a:lnTo>
                <a:lnTo>
                  <a:pt x="964890" y="381150"/>
                </a:lnTo>
                <a:lnTo>
                  <a:pt x="968331" y="382472"/>
                </a:lnTo>
                <a:lnTo>
                  <a:pt x="971506" y="383795"/>
                </a:lnTo>
                <a:lnTo>
                  <a:pt x="974947" y="385117"/>
                </a:lnTo>
                <a:lnTo>
                  <a:pt x="978387" y="386175"/>
                </a:lnTo>
                <a:lnTo>
                  <a:pt x="981827" y="386969"/>
                </a:lnTo>
                <a:lnTo>
                  <a:pt x="985797" y="387498"/>
                </a:lnTo>
                <a:lnTo>
                  <a:pt x="989237" y="388027"/>
                </a:lnTo>
                <a:lnTo>
                  <a:pt x="992942" y="388291"/>
                </a:lnTo>
                <a:lnTo>
                  <a:pt x="996647" y="388291"/>
                </a:lnTo>
                <a:lnTo>
                  <a:pt x="1000352" y="388291"/>
                </a:lnTo>
                <a:lnTo>
                  <a:pt x="1004057" y="388027"/>
                </a:lnTo>
                <a:lnTo>
                  <a:pt x="1007762" y="387498"/>
                </a:lnTo>
                <a:lnTo>
                  <a:pt x="1011467" y="386969"/>
                </a:lnTo>
                <a:lnTo>
                  <a:pt x="1014908" y="386175"/>
                </a:lnTo>
                <a:lnTo>
                  <a:pt x="1018348" y="385117"/>
                </a:lnTo>
                <a:lnTo>
                  <a:pt x="1021524" y="383795"/>
                </a:lnTo>
                <a:lnTo>
                  <a:pt x="1025229" y="382472"/>
                </a:lnTo>
                <a:lnTo>
                  <a:pt x="1028405" y="381150"/>
                </a:lnTo>
                <a:lnTo>
                  <a:pt x="1031580" y="379563"/>
                </a:lnTo>
                <a:lnTo>
                  <a:pt x="1034491" y="377711"/>
                </a:lnTo>
                <a:lnTo>
                  <a:pt x="1037403" y="375860"/>
                </a:lnTo>
                <a:lnTo>
                  <a:pt x="1040314" y="374008"/>
                </a:lnTo>
                <a:lnTo>
                  <a:pt x="1043225" y="371892"/>
                </a:lnTo>
                <a:lnTo>
                  <a:pt x="1045871" y="369512"/>
                </a:lnTo>
                <a:lnTo>
                  <a:pt x="1048253" y="367131"/>
                </a:lnTo>
                <a:lnTo>
                  <a:pt x="1050635" y="364486"/>
                </a:lnTo>
                <a:lnTo>
                  <a:pt x="1053017" y="361841"/>
                </a:lnTo>
                <a:lnTo>
                  <a:pt x="1055134" y="359196"/>
                </a:lnTo>
                <a:lnTo>
                  <a:pt x="1057251" y="356286"/>
                </a:lnTo>
                <a:lnTo>
                  <a:pt x="1059103" y="353377"/>
                </a:lnTo>
                <a:lnTo>
                  <a:pt x="1060956" y="350467"/>
                </a:lnTo>
                <a:lnTo>
                  <a:pt x="1062544" y="347293"/>
                </a:lnTo>
                <a:lnTo>
                  <a:pt x="1064132" y="343855"/>
                </a:lnTo>
                <a:lnTo>
                  <a:pt x="1065455" y="340681"/>
                </a:lnTo>
                <a:lnTo>
                  <a:pt x="1066513" y="337242"/>
                </a:lnTo>
                <a:lnTo>
                  <a:pt x="1067572" y="334068"/>
                </a:lnTo>
                <a:lnTo>
                  <a:pt x="1068366" y="330630"/>
                </a:lnTo>
                <a:lnTo>
                  <a:pt x="1068895" y="326662"/>
                </a:lnTo>
                <a:lnTo>
                  <a:pt x="1069424" y="323223"/>
                </a:lnTo>
                <a:lnTo>
                  <a:pt x="1069689" y="319520"/>
                </a:lnTo>
                <a:lnTo>
                  <a:pt x="1069689" y="315817"/>
                </a:lnTo>
                <a:lnTo>
                  <a:pt x="1069689" y="312114"/>
                </a:lnTo>
                <a:lnTo>
                  <a:pt x="1069424" y="308147"/>
                </a:lnTo>
                <a:lnTo>
                  <a:pt x="1068895" y="304444"/>
                </a:lnTo>
                <a:lnTo>
                  <a:pt x="1068366" y="301005"/>
                </a:lnTo>
                <a:lnTo>
                  <a:pt x="1067572" y="297567"/>
                </a:lnTo>
                <a:lnTo>
                  <a:pt x="1066513" y="294128"/>
                </a:lnTo>
                <a:lnTo>
                  <a:pt x="1065455" y="290425"/>
                </a:lnTo>
                <a:lnTo>
                  <a:pt x="1064132" y="287251"/>
                </a:lnTo>
                <a:lnTo>
                  <a:pt x="1062544" y="284077"/>
                </a:lnTo>
                <a:lnTo>
                  <a:pt x="1060956" y="280903"/>
                </a:lnTo>
                <a:lnTo>
                  <a:pt x="1059103" y="277993"/>
                </a:lnTo>
                <a:lnTo>
                  <a:pt x="1057251" y="275084"/>
                </a:lnTo>
                <a:lnTo>
                  <a:pt x="1055134" y="272174"/>
                </a:lnTo>
                <a:lnTo>
                  <a:pt x="1053017" y="269265"/>
                </a:lnTo>
                <a:lnTo>
                  <a:pt x="1050635" y="266620"/>
                </a:lnTo>
                <a:lnTo>
                  <a:pt x="1048253" y="264239"/>
                </a:lnTo>
                <a:lnTo>
                  <a:pt x="1045871" y="261594"/>
                </a:lnTo>
                <a:lnTo>
                  <a:pt x="1043225" y="259478"/>
                </a:lnTo>
                <a:lnTo>
                  <a:pt x="1040314" y="257362"/>
                </a:lnTo>
                <a:lnTo>
                  <a:pt x="1037403" y="255246"/>
                </a:lnTo>
                <a:lnTo>
                  <a:pt x="1034491" y="253395"/>
                </a:lnTo>
                <a:lnTo>
                  <a:pt x="1031580" y="251543"/>
                </a:lnTo>
                <a:lnTo>
                  <a:pt x="1028405" y="249956"/>
                </a:lnTo>
                <a:lnTo>
                  <a:pt x="1025229" y="248369"/>
                </a:lnTo>
                <a:lnTo>
                  <a:pt x="1021524" y="247046"/>
                </a:lnTo>
                <a:lnTo>
                  <a:pt x="1018348" y="245988"/>
                </a:lnTo>
                <a:lnTo>
                  <a:pt x="1014908" y="244930"/>
                </a:lnTo>
                <a:lnTo>
                  <a:pt x="1011467" y="244137"/>
                </a:lnTo>
                <a:lnTo>
                  <a:pt x="1007762" y="243608"/>
                </a:lnTo>
                <a:lnTo>
                  <a:pt x="1004057" y="243079"/>
                </a:lnTo>
                <a:lnTo>
                  <a:pt x="1000352" y="242814"/>
                </a:lnTo>
                <a:lnTo>
                  <a:pt x="996647" y="242814"/>
                </a:lnTo>
                <a:lnTo>
                  <a:pt x="992942" y="242814"/>
                </a:lnTo>
                <a:close/>
                <a:moveTo>
                  <a:pt x="632233" y="242814"/>
                </a:moveTo>
                <a:lnTo>
                  <a:pt x="619795" y="243079"/>
                </a:lnTo>
                <a:lnTo>
                  <a:pt x="607357" y="243872"/>
                </a:lnTo>
                <a:lnTo>
                  <a:pt x="595183" y="245459"/>
                </a:lnTo>
                <a:lnTo>
                  <a:pt x="583274" y="247575"/>
                </a:lnTo>
                <a:lnTo>
                  <a:pt x="571365" y="250221"/>
                </a:lnTo>
                <a:lnTo>
                  <a:pt x="559986" y="253659"/>
                </a:lnTo>
                <a:lnTo>
                  <a:pt x="548606" y="257627"/>
                </a:lnTo>
                <a:lnTo>
                  <a:pt x="537756" y="261859"/>
                </a:lnTo>
                <a:lnTo>
                  <a:pt x="526905" y="266620"/>
                </a:lnTo>
                <a:lnTo>
                  <a:pt x="516055" y="272174"/>
                </a:lnTo>
                <a:lnTo>
                  <a:pt x="505998" y="277993"/>
                </a:lnTo>
                <a:lnTo>
                  <a:pt x="496207" y="284077"/>
                </a:lnTo>
                <a:lnTo>
                  <a:pt x="486679" y="291219"/>
                </a:lnTo>
                <a:lnTo>
                  <a:pt x="477417" y="298360"/>
                </a:lnTo>
                <a:lnTo>
                  <a:pt x="468684" y="305766"/>
                </a:lnTo>
                <a:lnTo>
                  <a:pt x="460480" y="313966"/>
                </a:lnTo>
                <a:lnTo>
                  <a:pt x="452276" y="322165"/>
                </a:lnTo>
                <a:lnTo>
                  <a:pt x="444601" y="331159"/>
                </a:lnTo>
                <a:lnTo>
                  <a:pt x="437191" y="340152"/>
                </a:lnTo>
                <a:lnTo>
                  <a:pt x="430575" y="349938"/>
                </a:lnTo>
                <a:lnTo>
                  <a:pt x="424224" y="359725"/>
                </a:lnTo>
                <a:lnTo>
                  <a:pt x="418401" y="369776"/>
                </a:lnTo>
                <a:lnTo>
                  <a:pt x="413109" y="380092"/>
                </a:lnTo>
                <a:lnTo>
                  <a:pt x="408080" y="390936"/>
                </a:lnTo>
                <a:lnTo>
                  <a:pt x="403846" y="402046"/>
                </a:lnTo>
                <a:lnTo>
                  <a:pt x="399876" y="413419"/>
                </a:lnTo>
                <a:lnTo>
                  <a:pt x="396701" y="424793"/>
                </a:lnTo>
                <a:lnTo>
                  <a:pt x="394054" y="436431"/>
                </a:lnTo>
                <a:lnTo>
                  <a:pt x="391937" y="448598"/>
                </a:lnTo>
                <a:lnTo>
                  <a:pt x="390349" y="460765"/>
                </a:lnTo>
                <a:lnTo>
                  <a:pt x="389291" y="472932"/>
                </a:lnTo>
                <a:lnTo>
                  <a:pt x="389026" y="485364"/>
                </a:lnTo>
                <a:lnTo>
                  <a:pt x="389291" y="498060"/>
                </a:lnTo>
                <a:lnTo>
                  <a:pt x="390349" y="510227"/>
                </a:lnTo>
                <a:lnTo>
                  <a:pt x="391937" y="522395"/>
                </a:lnTo>
                <a:lnTo>
                  <a:pt x="394054" y="534562"/>
                </a:lnTo>
                <a:lnTo>
                  <a:pt x="396701" y="546200"/>
                </a:lnTo>
                <a:lnTo>
                  <a:pt x="399876" y="557838"/>
                </a:lnTo>
                <a:lnTo>
                  <a:pt x="403846" y="568947"/>
                </a:lnTo>
                <a:lnTo>
                  <a:pt x="408080" y="580056"/>
                </a:lnTo>
                <a:lnTo>
                  <a:pt x="413109" y="590901"/>
                </a:lnTo>
                <a:lnTo>
                  <a:pt x="418401" y="601217"/>
                </a:lnTo>
                <a:lnTo>
                  <a:pt x="424224" y="611532"/>
                </a:lnTo>
                <a:lnTo>
                  <a:pt x="430575" y="621319"/>
                </a:lnTo>
                <a:lnTo>
                  <a:pt x="437191" y="630841"/>
                </a:lnTo>
                <a:lnTo>
                  <a:pt x="444601" y="640099"/>
                </a:lnTo>
                <a:lnTo>
                  <a:pt x="452276" y="648827"/>
                </a:lnTo>
                <a:lnTo>
                  <a:pt x="460480" y="657291"/>
                </a:lnTo>
                <a:lnTo>
                  <a:pt x="468684" y="665491"/>
                </a:lnTo>
                <a:lnTo>
                  <a:pt x="477417" y="672897"/>
                </a:lnTo>
                <a:lnTo>
                  <a:pt x="486679" y="680039"/>
                </a:lnTo>
                <a:lnTo>
                  <a:pt x="496207" y="687180"/>
                </a:lnTo>
                <a:lnTo>
                  <a:pt x="505998" y="693264"/>
                </a:lnTo>
                <a:lnTo>
                  <a:pt x="516055" y="699083"/>
                </a:lnTo>
                <a:lnTo>
                  <a:pt x="526905" y="704637"/>
                </a:lnTo>
                <a:lnTo>
                  <a:pt x="537756" y="709399"/>
                </a:lnTo>
                <a:lnTo>
                  <a:pt x="548606" y="713631"/>
                </a:lnTo>
                <a:lnTo>
                  <a:pt x="559986" y="717598"/>
                </a:lnTo>
                <a:lnTo>
                  <a:pt x="571365" y="721037"/>
                </a:lnTo>
                <a:lnTo>
                  <a:pt x="583274" y="723682"/>
                </a:lnTo>
                <a:lnTo>
                  <a:pt x="595183" y="725798"/>
                </a:lnTo>
                <a:lnTo>
                  <a:pt x="607357" y="727385"/>
                </a:lnTo>
                <a:lnTo>
                  <a:pt x="619795" y="728178"/>
                </a:lnTo>
                <a:lnTo>
                  <a:pt x="632233" y="728443"/>
                </a:lnTo>
                <a:lnTo>
                  <a:pt x="644672" y="728178"/>
                </a:lnTo>
                <a:lnTo>
                  <a:pt x="657110" y="727385"/>
                </a:lnTo>
                <a:lnTo>
                  <a:pt x="669283" y="725798"/>
                </a:lnTo>
                <a:lnTo>
                  <a:pt x="681192" y="723682"/>
                </a:lnTo>
                <a:lnTo>
                  <a:pt x="693101" y="721037"/>
                </a:lnTo>
                <a:lnTo>
                  <a:pt x="704746" y="717598"/>
                </a:lnTo>
                <a:lnTo>
                  <a:pt x="715861" y="713631"/>
                </a:lnTo>
                <a:lnTo>
                  <a:pt x="726976" y="709399"/>
                </a:lnTo>
                <a:lnTo>
                  <a:pt x="737561" y="704637"/>
                </a:lnTo>
                <a:lnTo>
                  <a:pt x="748147" y="699083"/>
                </a:lnTo>
                <a:lnTo>
                  <a:pt x="758204" y="693264"/>
                </a:lnTo>
                <a:lnTo>
                  <a:pt x="767995" y="687180"/>
                </a:lnTo>
                <a:lnTo>
                  <a:pt x="777523" y="680039"/>
                </a:lnTo>
                <a:lnTo>
                  <a:pt x="786785" y="672897"/>
                </a:lnTo>
                <a:lnTo>
                  <a:pt x="795518" y="665491"/>
                </a:lnTo>
                <a:lnTo>
                  <a:pt x="803987" y="657291"/>
                </a:lnTo>
                <a:lnTo>
                  <a:pt x="811926" y="648827"/>
                </a:lnTo>
                <a:lnTo>
                  <a:pt x="819866" y="640099"/>
                </a:lnTo>
                <a:lnTo>
                  <a:pt x="826746" y="630841"/>
                </a:lnTo>
                <a:lnTo>
                  <a:pt x="833627" y="621319"/>
                </a:lnTo>
                <a:lnTo>
                  <a:pt x="839978" y="611532"/>
                </a:lnTo>
                <a:lnTo>
                  <a:pt x="845801" y="601217"/>
                </a:lnTo>
                <a:lnTo>
                  <a:pt x="851094" y="590901"/>
                </a:lnTo>
                <a:lnTo>
                  <a:pt x="856122" y="580056"/>
                </a:lnTo>
                <a:lnTo>
                  <a:pt x="860356" y="568947"/>
                </a:lnTo>
                <a:lnTo>
                  <a:pt x="864061" y="557838"/>
                </a:lnTo>
                <a:lnTo>
                  <a:pt x="867501" y="546200"/>
                </a:lnTo>
                <a:lnTo>
                  <a:pt x="870148" y="534562"/>
                </a:lnTo>
                <a:lnTo>
                  <a:pt x="872265" y="522395"/>
                </a:lnTo>
                <a:lnTo>
                  <a:pt x="873853" y="510227"/>
                </a:lnTo>
                <a:lnTo>
                  <a:pt x="874911" y="498060"/>
                </a:lnTo>
                <a:lnTo>
                  <a:pt x="875176" y="485364"/>
                </a:lnTo>
                <a:lnTo>
                  <a:pt x="874911" y="472932"/>
                </a:lnTo>
                <a:lnTo>
                  <a:pt x="873853" y="460765"/>
                </a:lnTo>
                <a:lnTo>
                  <a:pt x="872265" y="448598"/>
                </a:lnTo>
                <a:lnTo>
                  <a:pt x="870148" y="436431"/>
                </a:lnTo>
                <a:lnTo>
                  <a:pt x="867501" y="424793"/>
                </a:lnTo>
                <a:lnTo>
                  <a:pt x="864061" y="413419"/>
                </a:lnTo>
                <a:lnTo>
                  <a:pt x="860356" y="402046"/>
                </a:lnTo>
                <a:lnTo>
                  <a:pt x="856122" y="390936"/>
                </a:lnTo>
                <a:lnTo>
                  <a:pt x="851094" y="380092"/>
                </a:lnTo>
                <a:lnTo>
                  <a:pt x="845801" y="369776"/>
                </a:lnTo>
                <a:lnTo>
                  <a:pt x="839978" y="359725"/>
                </a:lnTo>
                <a:lnTo>
                  <a:pt x="833627" y="349938"/>
                </a:lnTo>
                <a:lnTo>
                  <a:pt x="826746" y="340152"/>
                </a:lnTo>
                <a:lnTo>
                  <a:pt x="819866" y="331159"/>
                </a:lnTo>
                <a:lnTo>
                  <a:pt x="811926" y="322165"/>
                </a:lnTo>
                <a:lnTo>
                  <a:pt x="803987" y="313966"/>
                </a:lnTo>
                <a:lnTo>
                  <a:pt x="795518" y="305766"/>
                </a:lnTo>
                <a:lnTo>
                  <a:pt x="786785" y="298360"/>
                </a:lnTo>
                <a:lnTo>
                  <a:pt x="777523" y="291219"/>
                </a:lnTo>
                <a:lnTo>
                  <a:pt x="767995" y="284077"/>
                </a:lnTo>
                <a:lnTo>
                  <a:pt x="758204" y="277993"/>
                </a:lnTo>
                <a:lnTo>
                  <a:pt x="748147" y="272174"/>
                </a:lnTo>
                <a:lnTo>
                  <a:pt x="737561" y="266620"/>
                </a:lnTo>
                <a:lnTo>
                  <a:pt x="726976" y="261859"/>
                </a:lnTo>
                <a:lnTo>
                  <a:pt x="715861" y="257627"/>
                </a:lnTo>
                <a:lnTo>
                  <a:pt x="704746" y="253659"/>
                </a:lnTo>
                <a:lnTo>
                  <a:pt x="693101" y="250221"/>
                </a:lnTo>
                <a:lnTo>
                  <a:pt x="681192" y="247575"/>
                </a:lnTo>
                <a:lnTo>
                  <a:pt x="669283" y="245459"/>
                </a:lnTo>
                <a:lnTo>
                  <a:pt x="657110" y="243872"/>
                </a:lnTo>
                <a:lnTo>
                  <a:pt x="644672" y="243079"/>
                </a:lnTo>
                <a:lnTo>
                  <a:pt x="632233" y="242814"/>
                </a:lnTo>
                <a:close/>
                <a:moveTo>
                  <a:pt x="291902" y="0"/>
                </a:moveTo>
                <a:lnTo>
                  <a:pt x="389026" y="0"/>
                </a:lnTo>
                <a:lnTo>
                  <a:pt x="394054" y="265"/>
                </a:lnTo>
                <a:lnTo>
                  <a:pt x="398818" y="529"/>
                </a:lnTo>
                <a:lnTo>
                  <a:pt x="403846" y="1058"/>
                </a:lnTo>
                <a:lnTo>
                  <a:pt x="408610" y="1852"/>
                </a:lnTo>
                <a:lnTo>
                  <a:pt x="413373" y="2910"/>
                </a:lnTo>
                <a:lnTo>
                  <a:pt x="417872" y="4232"/>
                </a:lnTo>
                <a:lnTo>
                  <a:pt x="422636" y="5819"/>
                </a:lnTo>
                <a:lnTo>
                  <a:pt x="426870" y="7406"/>
                </a:lnTo>
                <a:lnTo>
                  <a:pt x="431104" y="9522"/>
                </a:lnTo>
                <a:lnTo>
                  <a:pt x="435339" y="11903"/>
                </a:lnTo>
                <a:lnTo>
                  <a:pt x="439308" y="14019"/>
                </a:lnTo>
                <a:lnTo>
                  <a:pt x="443543" y="16664"/>
                </a:lnTo>
                <a:lnTo>
                  <a:pt x="447248" y="19309"/>
                </a:lnTo>
                <a:lnTo>
                  <a:pt x="450953" y="21954"/>
                </a:lnTo>
                <a:lnTo>
                  <a:pt x="454393" y="25128"/>
                </a:lnTo>
                <a:lnTo>
                  <a:pt x="457569" y="28302"/>
                </a:lnTo>
                <a:lnTo>
                  <a:pt x="461009" y="31741"/>
                </a:lnTo>
                <a:lnTo>
                  <a:pt x="464185" y="35179"/>
                </a:lnTo>
                <a:lnTo>
                  <a:pt x="466831" y="38882"/>
                </a:lnTo>
                <a:lnTo>
                  <a:pt x="469478" y="42585"/>
                </a:lnTo>
                <a:lnTo>
                  <a:pt x="472124" y="46553"/>
                </a:lnTo>
                <a:lnTo>
                  <a:pt x="474241" y="50785"/>
                </a:lnTo>
                <a:lnTo>
                  <a:pt x="476358" y="55017"/>
                </a:lnTo>
                <a:lnTo>
                  <a:pt x="478476" y="59249"/>
                </a:lnTo>
                <a:lnTo>
                  <a:pt x="480328" y="63481"/>
                </a:lnTo>
                <a:lnTo>
                  <a:pt x="481916" y="68242"/>
                </a:lnTo>
                <a:lnTo>
                  <a:pt x="483239" y="72739"/>
                </a:lnTo>
                <a:lnTo>
                  <a:pt x="484298" y="77500"/>
                </a:lnTo>
                <a:lnTo>
                  <a:pt x="485092" y="82261"/>
                </a:lnTo>
                <a:lnTo>
                  <a:pt x="485621" y="87286"/>
                </a:lnTo>
                <a:lnTo>
                  <a:pt x="486150" y="92047"/>
                </a:lnTo>
                <a:lnTo>
                  <a:pt x="486150" y="97073"/>
                </a:lnTo>
                <a:lnTo>
                  <a:pt x="1069689" y="97073"/>
                </a:lnTo>
                <a:lnTo>
                  <a:pt x="1074717" y="97073"/>
                </a:lnTo>
                <a:lnTo>
                  <a:pt x="1079745" y="97602"/>
                </a:lnTo>
                <a:lnTo>
                  <a:pt x="1084509" y="98131"/>
                </a:lnTo>
                <a:lnTo>
                  <a:pt x="1089273" y="98925"/>
                </a:lnTo>
                <a:lnTo>
                  <a:pt x="1093772" y="99983"/>
                </a:lnTo>
                <a:lnTo>
                  <a:pt x="1098535" y="101305"/>
                </a:lnTo>
                <a:lnTo>
                  <a:pt x="1103034" y="102892"/>
                </a:lnTo>
                <a:lnTo>
                  <a:pt x="1107533" y="104744"/>
                </a:lnTo>
                <a:lnTo>
                  <a:pt x="1111767" y="106595"/>
                </a:lnTo>
                <a:lnTo>
                  <a:pt x="1115737" y="108711"/>
                </a:lnTo>
                <a:lnTo>
                  <a:pt x="1119971" y="111092"/>
                </a:lnTo>
                <a:lnTo>
                  <a:pt x="1123941" y="113737"/>
                </a:lnTo>
                <a:lnTo>
                  <a:pt x="1127646" y="116382"/>
                </a:lnTo>
                <a:lnTo>
                  <a:pt x="1131351" y="119027"/>
                </a:lnTo>
                <a:lnTo>
                  <a:pt x="1134791" y="122201"/>
                </a:lnTo>
                <a:lnTo>
                  <a:pt x="1138496" y="125639"/>
                </a:lnTo>
                <a:lnTo>
                  <a:pt x="1141672" y="128813"/>
                </a:lnTo>
                <a:lnTo>
                  <a:pt x="1144583" y="132252"/>
                </a:lnTo>
                <a:lnTo>
                  <a:pt x="1147494" y="135955"/>
                </a:lnTo>
                <a:lnTo>
                  <a:pt x="1150141" y="139658"/>
                </a:lnTo>
                <a:lnTo>
                  <a:pt x="1152522" y="143890"/>
                </a:lnTo>
                <a:lnTo>
                  <a:pt x="1155169" y="147858"/>
                </a:lnTo>
                <a:lnTo>
                  <a:pt x="1157286" y="152090"/>
                </a:lnTo>
                <a:lnTo>
                  <a:pt x="1159139" y="156322"/>
                </a:lnTo>
                <a:lnTo>
                  <a:pt x="1160991" y="160818"/>
                </a:lnTo>
                <a:lnTo>
                  <a:pt x="1162579" y="165315"/>
                </a:lnTo>
                <a:lnTo>
                  <a:pt x="1163902" y="169811"/>
                </a:lnTo>
                <a:lnTo>
                  <a:pt x="1164961" y="174573"/>
                </a:lnTo>
                <a:lnTo>
                  <a:pt x="1165755" y="179334"/>
                </a:lnTo>
                <a:lnTo>
                  <a:pt x="1166284" y="184359"/>
                </a:lnTo>
                <a:lnTo>
                  <a:pt x="1166813" y="189120"/>
                </a:lnTo>
                <a:lnTo>
                  <a:pt x="1166813" y="194146"/>
                </a:lnTo>
                <a:lnTo>
                  <a:pt x="1166813" y="777111"/>
                </a:lnTo>
                <a:lnTo>
                  <a:pt x="1166813" y="782137"/>
                </a:lnTo>
                <a:lnTo>
                  <a:pt x="1166284" y="786898"/>
                </a:lnTo>
                <a:lnTo>
                  <a:pt x="1165755" y="791924"/>
                </a:lnTo>
                <a:lnTo>
                  <a:pt x="1164961" y="796949"/>
                </a:lnTo>
                <a:lnTo>
                  <a:pt x="1163902" y="801446"/>
                </a:lnTo>
                <a:lnTo>
                  <a:pt x="1162579" y="805942"/>
                </a:lnTo>
                <a:lnTo>
                  <a:pt x="1160991" y="810439"/>
                </a:lnTo>
                <a:lnTo>
                  <a:pt x="1159139" y="815200"/>
                </a:lnTo>
                <a:lnTo>
                  <a:pt x="1157286" y="819432"/>
                </a:lnTo>
                <a:lnTo>
                  <a:pt x="1155169" y="823400"/>
                </a:lnTo>
                <a:lnTo>
                  <a:pt x="1152522" y="827632"/>
                </a:lnTo>
                <a:lnTo>
                  <a:pt x="1150141" y="831335"/>
                </a:lnTo>
                <a:lnTo>
                  <a:pt x="1147494" y="835567"/>
                </a:lnTo>
                <a:lnTo>
                  <a:pt x="1144583" y="839005"/>
                </a:lnTo>
                <a:lnTo>
                  <a:pt x="1141672" y="842708"/>
                </a:lnTo>
                <a:lnTo>
                  <a:pt x="1138496" y="845882"/>
                </a:lnTo>
                <a:lnTo>
                  <a:pt x="1134791" y="849056"/>
                </a:lnTo>
                <a:lnTo>
                  <a:pt x="1131351" y="852495"/>
                </a:lnTo>
                <a:lnTo>
                  <a:pt x="1127646" y="855140"/>
                </a:lnTo>
                <a:lnTo>
                  <a:pt x="1123941" y="858049"/>
                </a:lnTo>
                <a:lnTo>
                  <a:pt x="1119971" y="860430"/>
                </a:lnTo>
                <a:lnTo>
                  <a:pt x="1115737" y="862811"/>
                </a:lnTo>
                <a:lnTo>
                  <a:pt x="1111767" y="864927"/>
                </a:lnTo>
                <a:lnTo>
                  <a:pt x="1107533" y="866778"/>
                </a:lnTo>
                <a:lnTo>
                  <a:pt x="1103034" y="868630"/>
                </a:lnTo>
                <a:lnTo>
                  <a:pt x="1098535" y="870217"/>
                </a:lnTo>
                <a:lnTo>
                  <a:pt x="1093772" y="871539"/>
                </a:lnTo>
                <a:lnTo>
                  <a:pt x="1089273" y="872597"/>
                </a:lnTo>
                <a:lnTo>
                  <a:pt x="1084509" y="873655"/>
                </a:lnTo>
                <a:lnTo>
                  <a:pt x="1079745" y="874184"/>
                </a:lnTo>
                <a:lnTo>
                  <a:pt x="1074717" y="874449"/>
                </a:lnTo>
                <a:lnTo>
                  <a:pt x="1069689" y="874713"/>
                </a:lnTo>
                <a:lnTo>
                  <a:pt x="97124" y="874713"/>
                </a:lnTo>
                <a:lnTo>
                  <a:pt x="92361" y="874449"/>
                </a:lnTo>
                <a:lnTo>
                  <a:pt x="87332" y="874184"/>
                </a:lnTo>
                <a:lnTo>
                  <a:pt x="82304" y="873655"/>
                </a:lnTo>
                <a:lnTo>
                  <a:pt x="77541" y="872597"/>
                </a:lnTo>
                <a:lnTo>
                  <a:pt x="73042" y="871539"/>
                </a:lnTo>
                <a:lnTo>
                  <a:pt x="68543" y="870217"/>
                </a:lnTo>
                <a:lnTo>
                  <a:pt x="63779" y="868630"/>
                </a:lnTo>
                <a:lnTo>
                  <a:pt x="59545" y="866778"/>
                </a:lnTo>
                <a:lnTo>
                  <a:pt x="55311" y="864927"/>
                </a:lnTo>
                <a:lnTo>
                  <a:pt x="51076" y="862811"/>
                </a:lnTo>
                <a:lnTo>
                  <a:pt x="47107" y="860430"/>
                </a:lnTo>
                <a:lnTo>
                  <a:pt x="42872" y="858049"/>
                </a:lnTo>
                <a:lnTo>
                  <a:pt x="39167" y="855140"/>
                </a:lnTo>
                <a:lnTo>
                  <a:pt x="35462" y="852495"/>
                </a:lnTo>
                <a:lnTo>
                  <a:pt x="32022" y="849056"/>
                </a:lnTo>
                <a:lnTo>
                  <a:pt x="28846" y="845882"/>
                </a:lnTo>
                <a:lnTo>
                  <a:pt x="25406" y="842708"/>
                </a:lnTo>
                <a:lnTo>
                  <a:pt x="22230" y="839005"/>
                </a:lnTo>
                <a:lnTo>
                  <a:pt x="19319" y="835567"/>
                </a:lnTo>
                <a:lnTo>
                  <a:pt x="16673" y="831335"/>
                </a:lnTo>
                <a:lnTo>
                  <a:pt x="14291" y="827632"/>
                </a:lnTo>
                <a:lnTo>
                  <a:pt x="11909" y="823400"/>
                </a:lnTo>
                <a:lnTo>
                  <a:pt x="9792" y="819432"/>
                </a:lnTo>
                <a:lnTo>
                  <a:pt x="7675" y="815200"/>
                </a:lnTo>
                <a:lnTo>
                  <a:pt x="5822" y="810439"/>
                </a:lnTo>
                <a:lnTo>
                  <a:pt x="4499" y="805942"/>
                </a:lnTo>
                <a:lnTo>
                  <a:pt x="3176" y="801446"/>
                </a:lnTo>
                <a:lnTo>
                  <a:pt x="2117" y="796949"/>
                </a:lnTo>
                <a:lnTo>
                  <a:pt x="1059" y="791924"/>
                </a:lnTo>
                <a:lnTo>
                  <a:pt x="529" y="786898"/>
                </a:lnTo>
                <a:lnTo>
                  <a:pt x="265" y="782137"/>
                </a:lnTo>
                <a:lnTo>
                  <a:pt x="40" y="777875"/>
                </a:lnTo>
                <a:lnTo>
                  <a:pt x="0" y="777875"/>
                </a:lnTo>
                <a:lnTo>
                  <a:pt x="0" y="777111"/>
                </a:lnTo>
                <a:lnTo>
                  <a:pt x="0" y="194146"/>
                </a:lnTo>
                <a:lnTo>
                  <a:pt x="0" y="193675"/>
                </a:lnTo>
                <a:lnTo>
                  <a:pt x="25" y="193675"/>
                </a:lnTo>
                <a:lnTo>
                  <a:pt x="265" y="189120"/>
                </a:lnTo>
                <a:lnTo>
                  <a:pt x="529" y="184359"/>
                </a:lnTo>
                <a:lnTo>
                  <a:pt x="1059" y="179334"/>
                </a:lnTo>
                <a:lnTo>
                  <a:pt x="2117" y="174573"/>
                </a:lnTo>
                <a:lnTo>
                  <a:pt x="3176" y="169811"/>
                </a:lnTo>
                <a:lnTo>
                  <a:pt x="4499" y="165315"/>
                </a:lnTo>
                <a:lnTo>
                  <a:pt x="5822" y="160818"/>
                </a:lnTo>
                <a:lnTo>
                  <a:pt x="7675" y="156322"/>
                </a:lnTo>
                <a:lnTo>
                  <a:pt x="9792" y="152090"/>
                </a:lnTo>
                <a:lnTo>
                  <a:pt x="11909" y="147858"/>
                </a:lnTo>
                <a:lnTo>
                  <a:pt x="14291" y="143890"/>
                </a:lnTo>
                <a:lnTo>
                  <a:pt x="16673" y="139658"/>
                </a:lnTo>
                <a:lnTo>
                  <a:pt x="19319" y="135955"/>
                </a:lnTo>
                <a:lnTo>
                  <a:pt x="22230" y="132252"/>
                </a:lnTo>
                <a:lnTo>
                  <a:pt x="25406" y="128813"/>
                </a:lnTo>
                <a:lnTo>
                  <a:pt x="28846" y="125639"/>
                </a:lnTo>
                <a:lnTo>
                  <a:pt x="32022" y="122201"/>
                </a:lnTo>
                <a:lnTo>
                  <a:pt x="35462" y="119027"/>
                </a:lnTo>
                <a:lnTo>
                  <a:pt x="39167" y="116382"/>
                </a:lnTo>
                <a:lnTo>
                  <a:pt x="42872" y="113737"/>
                </a:lnTo>
                <a:lnTo>
                  <a:pt x="47107" y="111092"/>
                </a:lnTo>
                <a:lnTo>
                  <a:pt x="51076" y="108711"/>
                </a:lnTo>
                <a:lnTo>
                  <a:pt x="55311" y="106595"/>
                </a:lnTo>
                <a:lnTo>
                  <a:pt x="59545" y="104744"/>
                </a:lnTo>
                <a:lnTo>
                  <a:pt x="63779" y="102892"/>
                </a:lnTo>
                <a:lnTo>
                  <a:pt x="68543" y="101305"/>
                </a:lnTo>
                <a:lnTo>
                  <a:pt x="73042" y="99983"/>
                </a:lnTo>
                <a:lnTo>
                  <a:pt x="77541" y="98925"/>
                </a:lnTo>
                <a:lnTo>
                  <a:pt x="82304" y="98131"/>
                </a:lnTo>
                <a:lnTo>
                  <a:pt x="87332" y="97602"/>
                </a:lnTo>
                <a:lnTo>
                  <a:pt x="92361" y="97073"/>
                </a:lnTo>
                <a:lnTo>
                  <a:pt x="97124" y="97073"/>
                </a:lnTo>
                <a:lnTo>
                  <a:pt x="194513" y="97073"/>
                </a:lnTo>
                <a:lnTo>
                  <a:pt x="194778" y="92047"/>
                </a:lnTo>
                <a:lnTo>
                  <a:pt x="195042" y="87286"/>
                </a:lnTo>
                <a:lnTo>
                  <a:pt x="195836" y="82261"/>
                </a:lnTo>
                <a:lnTo>
                  <a:pt x="196630" y="77500"/>
                </a:lnTo>
                <a:lnTo>
                  <a:pt x="197953" y="72739"/>
                </a:lnTo>
                <a:lnTo>
                  <a:pt x="199277" y="68242"/>
                </a:lnTo>
                <a:lnTo>
                  <a:pt x="200600" y="63481"/>
                </a:lnTo>
                <a:lnTo>
                  <a:pt x="202452" y="59249"/>
                </a:lnTo>
                <a:lnTo>
                  <a:pt x="204305" y="55017"/>
                </a:lnTo>
                <a:lnTo>
                  <a:pt x="206422" y="50785"/>
                </a:lnTo>
                <a:lnTo>
                  <a:pt x="208804" y="46553"/>
                </a:lnTo>
                <a:lnTo>
                  <a:pt x="211186" y="42585"/>
                </a:lnTo>
                <a:lnTo>
                  <a:pt x="213832" y="38882"/>
                </a:lnTo>
                <a:lnTo>
                  <a:pt x="217008" y="35179"/>
                </a:lnTo>
                <a:lnTo>
                  <a:pt x="219919" y="31741"/>
                </a:lnTo>
                <a:lnTo>
                  <a:pt x="223095" y="28302"/>
                </a:lnTo>
                <a:lnTo>
                  <a:pt x="226535" y="25128"/>
                </a:lnTo>
                <a:lnTo>
                  <a:pt x="229975" y="21954"/>
                </a:lnTo>
                <a:lnTo>
                  <a:pt x="233680" y="19309"/>
                </a:lnTo>
                <a:lnTo>
                  <a:pt x="237650" y="16664"/>
                </a:lnTo>
                <a:lnTo>
                  <a:pt x="241355" y="14019"/>
                </a:lnTo>
                <a:lnTo>
                  <a:pt x="245589" y="11903"/>
                </a:lnTo>
                <a:lnTo>
                  <a:pt x="249559" y="9522"/>
                </a:lnTo>
                <a:lnTo>
                  <a:pt x="254058" y="7406"/>
                </a:lnTo>
                <a:lnTo>
                  <a:pt x="258557" y="5819"/>
                </a:lnTo>
                <a:lnTo>
                  <a:pt x="262791" y="4232"/>
                </a:lnTo>
                <a:lnTo>
                  <a:pt x="267555" y="2910"/>
                </a:lnTo>
                <a:lnTo>
                  <a:pt x="272054" y="1852"/>
                </a:lnTo>
                <a:lnTo>
                  <a:pt x="277082" y="1058"/>
                </a:lnTo>
                <a:lnTo>
                  <a:pt x="281845" y="529"/>
                </a:lnTo>
                <a:lnTo>
                  <a:pt x="286874" y="265"/>
                </a:lnTo>
                <a:lnTo>
                  <a:pt x="291902" y="0"/>
                </a:lnTo>
                <a:close/>
              </a:path>
            </a:pathLst>
          </a:custGeom>
          <a:solidFill>
            <a:srgbClr val="22222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452" y="3371303"/>
            <a:ext cx="538216" cy="53821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543697" y="3596700"/>
            <a:ext cx="94489" cy="280634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195141" y="3596700"/>
            <a:ext cx="94489" cy="280634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63040" y="3596700"/>
            <a:ext cx="94489" cy="280634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338950" y="3596700"/>
            <a:ext cx="94489" cy="28063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84391" y="5166358"/>
            <a:ext cx="20788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  <p:sp>
        <p:nvSpPr>
          <p:cNvPr id="19" name="矩形 18"/>
          <p:cNvSpPr/>
          <p:nvPr/>
        </p:nvSpPr>
        <p:spPr>
          <a:xfrm>
            <a:off x="3532702" y="5166358"/>
            <a:ext cx="236770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20" name="矩形 19"/>
          <p:cNvSpPr/>
          <p:nvPr/>
        </p:nvSpPr>
        <p:spPr>
          <a:xfrm>
            <a:off x="6269849" y="5166358"/>
            <a:ext cx="214778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Although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,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you’re more than welcome to let me know if you use images for a website</a:t>
            </a:r>
          </a:p>
        </p:txBody>
      </p:sp>
      <p:sp>
        <p:nvSpPr>
          <p:cNvPr id="21" name="矩形 20"/>
          <p:cNvSpPr/>
          <p:nvPr/>
        </p:nvSpPr>
        <p:spPr>
          <a:xfrm>
            <a:off x="8558841" y="5246849"/>
            <a:ext cx="23738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</a:p>
        </p:txBody>
      </p:sp>
      <p:sp>
        <p:nvSpPr>
          <p:cNvPr id="22" name="矩形 21"/>
          <p:cNvSpPr/>
          <p:nvPr/>
        </p:nvSpPr>
        <p:spPr>
          <a:xfrm>
            <a:off x="4330324" y="872134"/>
            <a:ext cx="35313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23" name="矩形 22"/>
          <p:cNvSpPr/>
          <p:nvPr/>
        </p:nvSpPr>
        <p:spPr>
          <a:xfrm>
            <a:off x="1041722" y="1537628"/>
            <a:ext cx="101668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388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50180" y="1414796"/>
            <a:ext cx="1717287" cy="154021"/>
            <a:chOff x="5250180" y="1414796"/>
            <a:chExt cx="1717287" cy="154021"/>
          </a:xfrm>
        </p:grpSpPr>
        <p:cxnSp>
          <p:nvCxnSpPr>
            <p:cNvPr id="34" name="直接连接符 33"/>
            <p:cNvCxnSpPr>
              <a:cxnSpLocks/>
            </p:cNvCxnSpPr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>
              <a:cxnSpLocks/>
            </p:cNvCxnSpPr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>
              <a:cxnSpLocks/>
            </p:cNvCxnSpPr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>
              <a:cxnSpLocks/>
            </p:cNvCxnSpPr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>
              <a:cxnSpLocks/>
            </p:cNvCxnSpPr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6791678" y="1612049"/>
            <a:ext cx="160519" cy="1323576"/>
            <a:chOff x="6791678" y="1612049"/>
            <a:chExt cx="160519" cy="1323576"/>
          </a:xfrm>
        </p:grpSpPr>
        <p:cxnSp>
          <p:nvCxnSpPr>
            <p:cNvPr id="32" name="直接连接符 31"/>
            <p:cNvCxnSpPr>
              <a:cxnSpLocks/>
            </p:cNvCxnSpPr>
            <p:nvPr/>
          </p:nvCxnSpPr>
          <p:spPr>
            <a:xfrm flipV="1">
              <a:off x="6791678" y="1763894"/>
              <a:ext cx="6219" cy="117173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cxnSpLocks/>
            </p:cNvCxnSpPr>
            <p:nvPr/>
          </p:nvCxnSpPr>
          <p:spPr>
            <a:xfrm flipV="1">
              <a:off x="6830348" y="1713279"/>
              <a:ext cx="6124" cy="115370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>
              <a:cxnSpLocks/>
            </p:cNvCxnSpPr>
            <p:nvPr/>
          </p:nvCxnSpPr>
          <p:spPr>
            <a:xfrm flipV="1">
              <a:off x="6868836" y="1662665"/>
              <a:ext cx="6211" cy="1170156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>
              <a:cxnSpLocks/>
            </p:cNvCxnSpPr>
            <p:nvPr/>
          </p:nvCxnSpPr>
          <p:spPr>
            <a:xfrm flipV="1">
              <a:off x="6907480" y="1612049"/>
              <a:ext cx="6142" cy="115720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>
              <a:cxnSpLocks/>
            </p:cNvCxnSpPr>
            <p:nvPr/>
          </p:nvCxnSpPr>
          <p:spPr>
            <a:xfrm flipV="1">
              <a:off x="6946355" y="1613701"/>
              <a:ext cx="5842" cy="110070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5250180" y="2989596"/>
            <a:ext cx="1717287" cy="154021"/>
            <a:chOff x="5250180" y="1414796"/>
            <a:chExt cx="1717287" cy="154021"/>
          </a:xfrm>
        </p:grpSpPr>
        <p:cxnSp>
          <p:nvCxnSpPr>
            <p:cNvPr id="50" name="直接连接符 49"/>
            <p:cNvCxnSpPr>
              <a:cxnSpLocks/>
            </p:cNvCxnSpPr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>
              <a:cxnSpLocks/>
            </p:cNvCxnSpPr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>
              <a:cxnSpLocks/>
            </p:cNvCxnSpPr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>
              <a:cxnSpLocks/>
            </p:cNvCxnSpPr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>
              <a:cxnSpLocks/>
            </p:cNvCxnSpPr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组合 72"/>
          <p:cNvGrpSpPr/>
          <p:nvPr/>
        </p:nvGrpSpPr>
        <p:grpSpPr>
          <a:xfrm flipV="1">
            <a:off x="5328285" y="4256354"/>
            <a:ext cx="1717287" cy="154021"/>
            <a:chOff x="5250180" y="1414796"/>
            <a:chExt cx="1717287" cy="154021"/>
          </a:xfrm>
        </p:grpSpPr>
        <p:cxnSp>
          <p:nvCxnSpPr>
            <p:cNvPr id="74" name="直接连接符 73"/>
            <p:cNvCxnSpPr>
              <a:cxnSpLocks/>
            </p:cNvCxnSpPr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>
              <a:cxnSpLocks/>
            </p:cNvCxnSpPr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>
              <a:cxnSpLocks/>
            </p:cNvCxnSpPr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>
              <a:cxnSpLocks/>
            </p:cNvCxnSpPr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>
              <a:cxnSpLocks/>
            </p:cNvCxnSpPr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组合 80"/>
          <p:cNvGrpSpPr/>
          <p:nvPr/>
        </p:nvGrpSpPr>
        <p:grpSpPr>
          <a:xfrm flipH="1">
            <a:off x="5274556" y="3028101"/>
            <a:ext cx="160519" cy="1323576"/>
            <a:chOff x="6791678" y="1612049"/>
            <a:chExt cx="160519" cy="1323576"/>
          </a:xfrm>
        </p:grpSpPr>
        <p:cxnSp>
          <p:nvCxnSpPr>
            <p:cNvPr id="82" name="直接连接符 81"/>
            <p:cNvCxnSpPr>
              <a:cxnSpLocks/>
            </p:cNvCxnSpPr>
            <p:nvPr/>
          </p:nvCxnSpPr>
          <p:spPr>
            <a:xfrm flipV="1">
              <a:off x="6791678" y="1763894"/>
              <a:ext cx="6219" cy="117173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>
              <a:cxnSpLocks/>
            </p:cNvCxnSpPr>
            <p:nvPr/>
          </p:nvCxnSpPr>
          <p:spPr>
            <a:xfrm flipV="1">
              <a:off x="6830348" y="1713279"/>
              <a:ext cx="6124" cy="115370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>
              <a:cxnSpLocks/>
            </p:cNvCxnSpPr>
            <p:nvPr/>
          </p:nvCxnSpPr>
          <p:spPr>
            <a:xfrm flipV="1">
              <a:off x="6868836" y="1662665"/>
              <a:ext cx="6211" cy="1170156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>
              <a:cxnSpLocks/>
            </p:cNvCxnSpPr>
            <p:nvPr/>
          </p:nvCxnSpPr>
          <p:spPr>
            <a:xfrm flipV="1">
              <a:off x="6907480" y="1612049"/>
              <a:ext cx="6142" cy="115720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>
              <a:cxnSpLocks/>
            </p:cNvCxnSpPr>
            <p:nvPr/>
          </p:nvCxnSpPr>
          <p:spPr>
            <a:xfrm flipV="1">
              <a:off x="6946355" y="1613701"/>
              <a:ext cx="5842" cy="110070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文本框 86"/>
          <p:cNvSpPr txBox="1"/>
          <p:nvPr/>
        </p:nvSpPr>
        <p:spPr>
          <a:xfrm>
            <a:off x="5245409" y="4990582"/>
            <a:ext cx="1701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TWO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9" name="直接连接符 88"/>
          <p:cNvCxnSpPr>
            <a:cxnSpLocks/>
          </p:cNvCxnSpPr>
          <p:nvPr/>
        </p:nvCxnSpPr>
        <p:spPr>
          <a:xfrm>
            <a:off x="50858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454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Single"/>
      </p:transition>
    </mc:Choice>
    <mc:Fallback xmlns="">
      <p:transition spd="slow" advClick="0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654608" y="1475487"/>
            <a:ext cx="10574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 decided to make A list of some of my favorite sites for free stock photos.  Free images and videos you can use anywhere.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All images and videos on Pixabay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08" y="2586224"/>
            <a:ext cx="5630424" cy="3753616"/>
          </a:xfrm>
          <a:prstGeom prst="rect">
            <a:avLst/>
          </a:prstGeom>
          <a:effectLst>
            <a:outerShdw blurRad="139700" dist="190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6614160" y="2586224"/>
            <a:ext cx="5090160" cy="1778000"/>
          </a:xfrm>
          <a:prstGeom prst="rect">
            <a:avLst/>
          </a:prstGeom>
          <a:solidFill>
            <a:srgbClr val="2B2D2C"/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14160" y="4561840"/>
            <a:ext cx="5090160" cy="1778000"/>
          </a:xfrm>
          <a:prstGeom prst="rect">
            <a:avLst/>
          </a:prstGeom>
          <a:solidFill>
            <a:srgbClr val="2B2D2C"/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79920" y="2586224"/>
            <a:ext cx="619760" cy="619760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979920" y="4561840"/>
            <a:ext cx="619760" cy="619760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KSO_Shape"/>
          <p:cNvSpPr/>
          <p:nvPr/>
        </p:nvSpPr>
        <p:spPr>
          <a:xfrm rot="19281309">
            <a:off x="7200763" y="4643021"/>
            <a:ext cx="178073" cy="542355"/>
          </a:xfrm>
          <a:custGeom>
            <a:avLst/>
            <a:gdLst>
              <a:gd name="connsiteX0" fmla="*/ 1125299 w 2250598"/>
              <a:gd name="connsiteY0" fmla="*/ 5484084 h 6849334"/>
              <a:gd name="connsiteX1" fmla="*/ 687149 w 2250598"/>
              <a:gd name="connsiteY1" fmla="*/ 5922234 h 6849334"/>
              <a:gd name="connsiteX2" fmla="*/ 1125299 w 2250598"/>
              <a:gd name="connsiteY2" fmla="*/ 6360384 h 6849334"/>
              <a:gd name="connsiteX3" fmla="*/ 1563449 w 2250598"/>
              <a:gd name="connsiteY3" fmla="*/ 5922234 h 6849334"/>
              <a:gd name="connsiteX4" fmla="*/ 1125299 w 2250598"/>
              <a:gd name="connsiteY4" fmla="*/ 5484084 h 6849334"/>
              <a:gd name="connsiteX5" fmla="*/ 690080 w 2250598"/>
              <a:gd name="connsiteY5" fmla="*/ 0 h 6849334"/>
              <a:gd name="connsiteX6" fmla="*/ 690080 w 2250598"/>
              <a:gd name="connsiteY6" fmla="*/ 905095 h 6849334"/>
              <a:gd name="connsiteX7" fmla="*/ 1560516 w 2250598"/>
              <a:gd name="connsiteY7" fmla="*/ 905095 h 6849334"/>
              <a:gd name="connsiteX8" fmla="*/ 1560516 w 2250598"/>
              <a:gd name="connsiteY8" fmla="*/ 0 h 6849334"/>
              <a:gd name="connsiteX9" fmla="*/ 1563316 w 2250598"/>
              <a:gd name="connsiteY9" fmla="*/ 869 h 6849334"/>
              <a:gd name="connsiteX10" fmla="*/ 2250598 w 2250598"/>
              <a:gd name="connsiteY10" fmla="*/ 1037736 h 6849334"/>
              <a:gd name="connsiteX11" fmla="*/ 1563316 w 2250598"/>
              <a:gd name="connsiteY11" fmla="*/ 2074604 h 6849334"/>
              <a:gd name="connsiteX12" fmla="*/ 1466059 w 2250598"/>
              <a:gd name="connsiteY12" fmla="*/ 2104794 h 6849334"/>
              <a:gd name="connsiteX13" fmla="*/ 1466059 w 2250598"/>
              <a:gd name="connsiteY13" fmla="*/ 5061748 h 6849334"/>
              <a:gd name="connsiteX14" fmla="*/ 1486168 w 2250598"/>
              <a:gd name="connsiteY14" fmla="*/ 5067990 h 6849334"/>
              <a:gd name="connsiteX15" fmla="*/ 2052399 w 2250598"/>
              <a:gd name="connsiteY15" fmla="*/ 5922234 h 6849334"/>
              <a:gd name="connsiteX16" fmla="*/ 1125299 w 2250598"/>
              <a:gd name="connsiteY16" fmla="*/ 6849334 h 6849334"/>
              <a:gd name="connsiteX17" fmla="*/ 198199 w 2250598"/>
              <a:gd name="connsiteY17" fmla="*/ 5922234 h 6849334"/>
              <a:gd name="connsiteX18" fmla="*/ 764430 w 2250598"/>
              <a:gd name="connsiteY18" fmla="*/ 5067990 h 6849334"/>
              <a:gd name="connsiteX19" fmla="*/ 784539 w 2250598"/>
              <a:gd name="connsiteY19" fmla="*/ 5061748 h 6849334"/>
              <a:gd name="connsiteX20" fmla="*/ 784539 w 2250598"/>
              <a:gd name="connsiteY20" fmla="*/ 2104794 h 6849334"/>
              <a:gd name="connsiteX21" fmla="*/ 687282 w 2250598"/>
              <a:gd name="connsiteY21" fmla="*/ 2074604 h 6849334"/>
              <a:gd name="connsiteX22" fmla="*/ 0 w 2250598"/>
              <a:gd name="connsiteY22" fmla="*/ 1037736 h 6849334"/>
              <a:gd name="connsiteX23" fmla="*/ 687282 w 2250598"/>
              <a:gd name="connsiteY23" fmla="*/ 869 h 684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250598" h="6849334">
                <a:moveTo>
                  <a:pt x="1125299" y="5484084"/>
                </a:moveTo>
                <a:cubicBezTo>
                  <a:pt x="883315" y="5484084"/>
                  <a:pt x="687149" y="5680250"/>
                  <a:pt x="687149" y="5922234"/>
                </a:cubicBezTo>
                <a:cubicBezTo>
                  <a:pt x="687149" y="6164218"/>
                  <a:pt x="883315" y="6360384"/>
                  <a:pt x="1125299" y="6360384"/>
                </a:cubicBezTo>
                <a:cubicBezTo>
                  <a:pt x="1367283" y="6360384"/>
                  <a:pt x="1563449" y="6164218"/>
                  <a:pt x="1563449" y="5922234"/>
                </a:cubicBezTo>
                <a:cubicBezTo>
                  <a:pt x="1563449" y="5680250"/>
                  <a:pt x="1367283" y="5484084"/>
                  <a:pt x="1125299" y="5484084"/>
                </a:cubicBezTo>
                <a:close/>
                <a:moveTo>
                  <a:pt x="690080" y="0"/>
                </a:moveTo>
                <a:lnTo>
                  <a:pt x="690080" y="905095"/>
                </a:lnTo>
                <a:lnTo>
                  <a:pt x="1560516" y="905095"/>
                </a:lnTo>
                <a:lnTo>
                  <a:pt x="1560516" y="0"/>
                </a:lnTo>
                <a:lnTo>
                  <a:pt x="1563316" y="869"/>
                </a:lnTo>
                <a:cubicBezTo>
                  <a:pt x="1967203" y="171698"/>
                  <a:pt x="2250598" y="571622"/>
                  <a:pt x="2250598" y="1037736"/>
                </a:cubicBezTo>
                <a:cubicBezTo>
                  <a:pt x="2250598" y="1503850"/>
                  <a:pt x="1967203" y="1903774"/>
                  <a:pt x="1563316" y="2074604"/>
                </a:cubicBezTo>
                <a:lnTo>
                  <a:pt x="1466059" y="2104794"/>
                </a:lnTo>
                <a:lnTo>
                  <a:pt x="1466059" y="5061748"/>
                </a:lnTo>
                <a:lnTo>
                  <a:pt x="1486168" y="5067990"/>
                </a:lnTo>
                <a:cubicBezTo>
                  <a:pt x="1818918" y="5208732"/>
                  <a:pt x="2052399" y="5538217"/>
                  <a:pt x="2052399" y="5922234"/>
                </a:cubicBezTo>
                <a:cubicBezTo>
                  <a:pt x="2052399" y="6434257"/>
                  <a:pt x="1637322" y="6849334"/>
                  <a:pt x="1125299" y="6849334"/>
                </a:cubicBezTo>
                <a:cubicBezTo>
                  <a:pt x="613276" y="6849334"/>
                  <a:pt x="198199" y="6434257"/>
                  <a:pt x="198199" y="5922234"/>
                </a:cubicBezTo>
                <a:cubicBezTo>
                  <a:pt x="198199" y="5538217"/>
                  <a:pt x="431680" y="5208732"/>
                  <a:pt x="764430" y="5067990"/>
                </a:cubicBezTo>
                <a:lnTo>
                  <a:pt x="784539" y="5061748"/>
                </a:lnTo>
                <a:lnTo>
                  <a:pt x="784539" y="2104794"/>
                </a:lnTo>
                <a:lnTo>
                  <a:pt x="687282" y="2074604"/>
                </a:lnTo>
                <a:cubicBezTo>
                  <a:pt x="283395" y="1903774"/>
                  <a:pt x="0" y="1503850"/>
                  <a:pt x="0" y="1037736"/>
                </a:cubicBezTo>
                <a:cubicBezTo>
                  <a:pt x="0" y="571622"/>
                  <a:pt x="283396" y="171698"/>
                  <a:pt x="687282" y="8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7015415" y="2726443"/>
            <a:ext cx="548768" cy="339321"/>
          </a:xfrm>
          <a:custGeom>
            <a:avLst/>
            <a:gdLst>
              <a:gd name="T0" fmla="*/ 1066662 w 2063518"/>
              <a:gd name="T1" fmla="*/ 654802 h 1276454"/>
              <a:gd name="T2" fmla="*/ 1500594 w 2063518"/>
              <a:gd name="T3" fmla="*/ 654802 h 1276454"/>
              <a:gd name="T4" fmla="*/ 1255790 w 2063518"/>
              <a:gd name="T5" fmla="*/ 314944 h 1276454"/>
              <a:gd name="T6" fmla="*/ 1323568 w 2063518"/>
              <a:gd name="T7" fmla="*/ 383500 h 1276454"/>
              <a:gd name="T8" fmla="*/ 1481023 w 2063518"/>
              <a:gd name="T9" fmla="*/ 376582 h 1276454"/>
              <a:gd name="T10" fmla="*/ 1488825 w 2063518"/>
              <a:gd name="T11" fmla="*/ 472615 h 1276454"/>
              <a:gd name="T12" fmla="*/ 1613893 w 2063518"/>
              <a:gd name="T13" fmla="*/ 568404 h 1276454"/>
              <a:gd name="T14" fmla="*/ 1558067 w 2063518"/>
              <a:gd name="T15" fmla="*/ 646977 h 1276454"/>
              <a:gd name="T16" fmla="*/ 1592227 w 2063518"/>
              <a:gd name="T17" fmla="*/ 800652 h 1276454"/>
              <a:gd name="T18" fmla="*/ 1498897 w 2063518"/>
              <a:gd name="T19" fmla="*/ 825001 h 1276454"/>
              <a:gd name="T20" fmla="*/ 1426167 w 2063518"/>
              <a:gd name="T21" fmla="*/ 964655 h 1276454"/>
              <a:gd name="T22" fmla="*/ 1339000 w 2063518"/>
              <a:gd name="T23" fmla="*/ 923387 h 1276454"/>
              <a:gd name="T24" fmla="*/ 1193410 w 2063518"/>
              <a:gd name="T25" fmla="*/ 983675 h 1276454"/>
              <a:gd name="T26" fmla="*/ 1153195 w 2063518"/>
              <a:gd name="T27" fmla="*/ 896101 h 1276454"/>
              <a:gd name="T28" fmla="*/ 1002868 w 2063518"/>
              <a:gd name="T29" fmla="*/ 848812 h 1276454"/>
              <a:gd name="T30" fmla="*/ 1028421 w 2063518"/>
              <a:gd name="T31" fmla="*/ 755906 h 1276454"/>
              <a:gd name="T32" fmla="*/ 943696 w 2063518"/>
              <a:gd name="T33" fmla="*/ 623169 h 1276454"/>
              <a:gd name="T34" fmla="*/ 1023061 w 2063518"/>
              <a:gd name="T35" fmla="*/ 568405 h 1276454"/>
              <a:gd name="T36" fmla="*/ 1043583 w 2063518"/>
              <a:gd name="T37" fmla="*/ 412329 h 1276454"/>
              <a:gd name="T38" fmla="*/ 1139624 w 2063518"/>
              <a:gd name="T39" fmla="*/ 421330 h 1276454"/>
              <a:gd name="T40" fmla="*/ 1255790 w 2063518"/>
              <a:gd name="T41" fmla="*/ 314944 h 1276454"/>
              <a:gd name="T42" fmla="*/ 184450 w 2063518"/>
              <a:gd name="T43" fmla="*/ 509786 h 1276454"/>
              <a:gd name="T44" fmla="*/ 835347 w 2063518"/>
              <a:gd name="T45" fmla="*/ 509786 h 1276454"/>
              <a:gd name="T46" fmla="*/ 468140 w 2063518"/>
              <a:gd name="T47" fmla="*/ 0 h 1276454"/>
              <a:gd name="T48" fmla="*/ 569807 w 2063518"/>
              <a:gd name="T49" fmla="*/ 102832 h 1276454"/>
              <a:gd name="T50" fmla="*/ 805989 w 2063518"/>
              <a:gd name="T51" fmla="*/ 92457 h 1276454"/>
              <a:gd name="T52" fmla="*/ 817693 w 2063518"/>
              <a:gd name="T53" fmla="*/ 236505 h 1276454"/>
              <a:gd name="T54" fmla="*/ 1005294 w 2063518"/>
              <a:gd name="T55" fmla="*/ 380190 h 1276454"/>
              <a:gd name="T56" fmla="*/ 921557 w 2063518"/>
              <a:gd name="T57" fmla="*/ 498048 h 1276454"/>
              <a:gd name="T58" fmla="*/ 972798 w 2063518"/>
              <a:gd name="T59" fmla="*/ 728561 h 1276454"/>
              <a:gd name="T60" fmla="*/ 832801 w 2063518"/>
              <a:gd name="T61" fmla="*/ 765085 h 1276454"/>
              <a:gd name="T62" fmla="*/ 723706 w 2063518"/>
              <a:gd name="T63" fmla="*/ 974565 h 1276454"/>
              <a:gd name="T64" fmla="*/ 592956 w 2063518"/>
              <a:gd name="T65" fmla="*/ 912666 h 1276454"/>
              <a:gd name="T66" fmla="*/ 374570 w 2063518"/>
              <a:gd name="T67" fmla="*/ 1003096 h 1276454"/>
              <a:gd name="T68" fmla="*/ 314247 w 2063518"/>
              <a:gd name="T69" fmla="*/ 871734 h 1276454"/>
              <a:gd name="T70" fmla="*/ 88757 w 2063518"/>
              <a:gd name="T71" fmla="*/ 800802 h 1276454"/>
              <a:gd name="T72" fmla="*/ 127086 w 2063518"/>
              <a:gd name="T73" fmla="*/ 661445 h 1276454"/>
              <a:gd name="T74" fmla="*/ 0 w 2063518"/>
              <a:gd name="T75" fmla="*/ 462338 h 1276454"/>
              <a:gd name="T76" fmla="*/ 119047 w 2063518"/>
              <a:gd name="T77" fmla="*/ 380191 h 1276454"/>
              <a:gd name="T78" fmla="*/ 149829 w 2063518"/>
              <a:gd name="T79" fmla="*/ 146078 h 1276454"/>
              <a:gd name="T80" fmla="*/ 293892 w 2063518"/>
              <a:gd name="T81" fmla="*/ 159579 h 1276454"/>
              <a:gd name="T82" fmla="*/ 468140 w 2063518"/>
              <a:gd name="T83" fmla="*/ 0 h 127645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063518" h="1276454">
                <a:moveTo>
                  <a:pt x="1631470" y="557485"/>
                </a:moveTo>
                <a:cubicBezTo>
                  <a:pt x="1479172" y="557485"/>
                  <a:pt x="1355710" y="680947"/>
                  <a:pt x="1355710" y="833245"/>
                </a:cubicBezTo>
                <a:cubicBezTo>
                  <a:pt x="1355710" y="985543"/>
                  <a:pt x="1479172" y="1109005"/>
                  <a:pt x="1631470" y="1109005"/>
                </a:cubicBezTo>
                <a:cubicBezTo>
                  <a:pt x="1783768" y="1109005"/>
                  <a:pt x="1907230" y="985543"/>
                  <a:pt x="1907230" y="833245"/>
                </a:cubicBezTo>
                <a:cubicBezTo>
                  <a:pt x="1907230" y="680947"/>
                  <a:pt x="1783768" y="557485"/>
                  <a:pt x="1631470" y="557485"/>
                </a:cubicBezTo>
                <a:close/>
                <a:moveTo>
                  <a:pt x="1596087" y="400771"/>
                </a:moveTo>
                <a:lnTo>
                  <a:pt x="1666853" y="400771"/>
                </a:lnTo>
                <a:lnTo>
                  <a:pt x="1682233" y="488008"/>
                </a:lnTo>
                <a:cubicBezTo>
                  <a:pt x="1729134" y="494904"/>
                  <a:pt x="1774137" y="511284"/>
                  <a:pt x="1814498" y="536149"/>
                </a:cubicBezTo>
                <a:lnTo>
                  <a:pt x="1882355" y="479207"/>
                </a:lnTo>
                <a:lnTo>
                  <a:pt x="1936564" y="524695"/>
                </a:lnTo>
                <a:lnTo>
                  <a:pt x="1892271" y="601408"/>
                </a:lnTo>
                <a:cubicBezTo>
                  <a:pt x="1923766" y="636838"/>
                  <a:pt x="1947711" y="678313"/>
                  <a:pt x="1962647" y="723304"/>
                </a:cubicBezTo>
                <a:lnTo>
                  <a:pt x="2051230" y="723302"/>
                </a:lnTo>
                <a:lnTo>
                  <a:pt x="2063518" y="792992"/>
                </a:lnTo>
                <a:lnTo>
                  <a:pt x="1980277" y="823287"/>
                </a:lnTo>
                <a:cubicBezTo>
                  <a:pt x="1981630" y="870672"/>
                  <a:pt x="1973314" y="917837"/>
                  <a:pt x="1955836" y="961902"/>
                </a:cubicBezTo>
                <a:lnTo>
                  <a:pt x="2023695" y="1018840"/>
                </a:lnTo>
                <a:lnTo>
                  <a:pt x="1988313" y="1080125"/>
                </a:lnTo>
                <a:lnTo>
                  <a:pt x="1905073" y="1049826"/>
                </a:lnTo>
                <a:cubicBezTo>
                  <a:pt x="1875651" y="1086995"/>
                  <a:pt x="1838963" y="1117779"/>
                  <a:pt x="1797250" y="1140300"/>
                </a:cubicBezTo>
                <a:lnTo>
                  <a:pt x="1812635" y="1227537"/>
                </a:lnTo>
                <a:lnTo>
                  <a:pt x="1746136" y="1251740"/>
                </a:lnTo>
                <a:lnTo>
                  <a:pt x="1701847" y="1175024"/>
                </a:lnTo>
                <a:cubicBezTo>
                  <a:pt x="1655416" y="1184585"/>
                  <a:pt x="1607524" y="1184585"/>
                  <a:pt x="1561093" y="1175024"/>
                </a:cubicBezTo>
                <a:lnTo>
                  <a:pt x="1516804" y="1251740"/>
                </a:lnTo>
                <a:lnTo>
                  <a:pt x="1450306" y="1227537"/>
                </a:lnTo>
                <a:lnTo>
                  <a:pt x="1465691" y="1140300"/>
                </a:lnTo>
                <a:cubicBezTo>
                  <a:pt x="1423978" y="1117779"/>
                  <a:pt x="1387290" y="1086995"/>
                  <a:pt x="1357868" y="1049826"/>
                </a:cubicBezTo>
                <a:lnTo>
                  <a:pt x="1274628" y="1080125"/>
                </a:lnTo>
                <a:lnTo>
                  <a:pt x="1239245" y="1018840"/>
                </a:lnTo>
                <a:lnTo>
                  <a:pt x="1307105" y="961902"/>
                </a:lnTo>
                <a:cubicBezTo>
                  <a:pt x="1289627" y="917837"/>
                  <a:pt x="1281310" y="870672"/>
                  <a:pt x="1282663" y="823287"/>
                </a:cubicBezTo>
                <a:lnTo>
                  <a:pt x="1199422" y="792992"/>
                </a:lnTo>
                <a:lnTo>
                  <a:pt x="1211710" y="723302"/>
                </a:lnTo>
                <a:lnTo>
                  <a:pt x="1300293" y="723304"/>
                </a:lnTo>
                <a:cubicBezTo>
                  <a:pt x="1315229" y="678313"/>
                  <a:pt x="1339174" y="636838"/>
                  <a:pt x="1370670" y="601408"/>
                </a:cubicBezTo>
                <a:lnTo>
                  <a:pt x="1326376" y="524695"/>
                </a:lnTo>
                <a:lnTo>
                  <a:pt x="1380586" y="479207"/>
                </a:lnTo>
                <a:lnTo>
                  <a:pt x="1448443" y="536149"/>
                </a:lnTo>
                <a:cubicBezTo>
                  <a:pt x="1488803" y="511284"/>
                  <a:pt x="1533807" y="494905"/>
                  <a:pt x="1580707" y="488008"/>
                </a:cubicBezTo>
                <a:lnTo>
                  <a:pt x="1596087" y="400771"/>
                </a:lnTo>
                <a:close/>
                <a:moveTo>
                  <a:pt x="648072" y="235071"/>
                </a:moveTo>
                <a:cubicBezTo>
                  <a:pt x="419625" y="235071"/>
                  <a:pt x="234432" y="420264"/>
                  <a:pt x="234432" y="648711"/>
                </a:cubicBezTo>
                <a:cubicBezTo>
                  <a:pt x="234432" y="877158"/>
                  <a:pt x="419625" y="1062352"/>
                  <a:pt x="648072" y="1062352"/>
                </a:cubicBezTo>
                <a:cubicBezTo>
                  <a:pt x="876519" y="1062352"/>
                  <a:pt x="1061712" y="877158"/>
                  <a:pt x="1061712" y="648711"/>
                </a:cubicBezTo>
                <a:cubicBezTo>
                  <a:pt x="1061712" y="420264"/>
                  <a:pt x="876519" y="235071"/>
                  <a:pt x="648072" y="235071"/>
                </a:cubicBezTo>
                <a:close/>
                <a:moveTo>
                  <a:pt x="594998" y="0"/>
                </a:moveTo>
                <a:lnTo>
                  <a:pt x="701146" y="0"/>
                </a:lnTo>
                <a:lnTo>
                  <a:pt x="724216" y="130856"/>
                </a:lnTo>
                <a:cubicBezTo>
                  <a:pt x="794567" y="141200"/>
                  <a:pt x="862072" y="165770"/>
                  <a:pt x="922614" y="203067"/>
                </a:cubicBezTo>
                <a:lnTo>
                  <a:pt x="1024399" y="117654"/>
                </a:lnTo>
                <a:lnTo>
                  <a:pt x="1105713" y="185886"/>
                </a:lnTo>
                <a:lnTo>
                  <a:pt x="1039273" y="300956"/>
                </a:lnTo>
                <a:cubicBezTo>
                  <a:pt x="1086516" y="354101"/>
                  <a:pt x="1122434" y="416314"/>
                  <a:pt x="1144837" y="483799"/>
                </a:cubicBezTo>
                <a:lnTo>
                  <a:pt x="1277712" y="483796"/>
                </a:lnTo>
                <a:lnTo>
                  <a:pt x="1296144" y="588332"/>
                </a:lnTo>
                <a:lnTo>
                  <a:pt x="1171283" y="633774"/>
                </a:lnTo>
                <a:cubicBezTo>
                  <a:pt x="1173312" y="704852"/>
                  <a:pt x="1160838" y="775599"/>
                  <a:pt x="1134620" y="841697"/>
                </a:cubicBezTo>
                <a:lnTo>
                  <a:pt x="1236410" y="927104"/>
                </a:lnTo>
                <a:lnTo>
                  <a:pt x="1183336" y="1019032"/>
                </a:lnTo>
                <a:lnTo>
                  <a:pt x="1058476" y="973583"/>
                </a:lnTo>
                <a:cubicBezTo>
                  <a:pt x="1014343" y="1029336"/>
                  <a:pt x="959312" y="1075513"/>
                  <a:pt x="896742" y="1109294"/>
                </a:cubicBezTo>
                <a:lnTo>
                  <a:pt x="919819" y="1240149"/>
                </a:lnTo>
                <a:lnTo>
                  <a:pt x="820071" y="1276454"/>
                </a:lnTo>
                <a:lnTo>
                  <a:pt x="753637" y="1161380"/>
                </a:lnTo>
                <a:cubicBezTo>
                  <a:pt x="683991" y="1175721"/>
                  <a:pt x="612153" y="1175721"/>
                  <a:pt x="542507" y="1161380"/>
                </a:cubicBezTo>
                <a:lnTo>
                  <a:pt x="476073" y="1276454"/>
                </a:lnTo>
                <a:lnTo>
                  <a:pt x="376326" y="1240149"/>
                </a:lnTo>
                <a:lnTo>
                  <a:pt x="399403" y="1109294"/>
                </a:lnTo>
                <a:cubicBezTo>
                  <a:pt x="336833" y="1075513"/>
                  <a:pt x="281802" y="1029336"/>
                  <a:pt x="237669" y="973583"/>
                </a:cubicBezTo>
                <a:lnTo>
                  <a:pt x="112809" y="1019032"/>
                </a:lnTo>
                <a:lnTo>
                  <a:pt x="59735" y="927104"/>
                </a:lnTo>
                <a:lnTo>
                  <a:pt x="161524" y="841697"/>
                </a:lnTo>
                <a:cubicBezTo>
                  <a:pt x="135307" y="775599"/>
                  <a:pt x="122832" y="704852"/>
                  <a:pt x="124862" y="633774"/>
                </a:cubicBezTo>
                <a:lnTo>
                  <a:pt x="0" y="588332"/>
                </a:lnTo>
                <a:lnTo>
                  <a:pt x="18432" y="483796"/>
                </a:lnTo>
                <a:lnTo>
                  <a:pt x="151306" y="483799"/>
                </a:lnTo>
                <a:cubicBezTo>
                  <a:pt x="173710" y="416314"/>
                  <a:pt x="209628" y="354100"/>
                  <a:pt x="256871" y="300956"/>
                </a:cubicBezTo>
                <a:lnTo>
                  <a:pt x="190431" y="185886"/>
                </a:lnTo>
                <a:lnTo>
                  <a:pt x="271746" y="117654"/>
                </a:lnTo>
                <a:lnTo>
                  <a:pt x="373531" y="203067"/>
                </a:lnTo>
                <a:cubicBezTo>
                  <a:pt x="434072" y="165770"/>
                  <a:pt x="501577" y="141200"/>
                  <a:pt x="571928" y="130856"/>
                </a:cubicBezTo>
                <a:lnTo>
                  <a:pt x="5949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501445" tIns="575655" rIns="501445" bIns="61474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724581" y="2808277"/>
            <a:ext cx="13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724581" y="3290605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1" name="矩形 20"/>
          <p:cNvSpPr/>
          <p:nvPr/>
        </p:nvSpPr>
        <p:spPr>
          <a:xfrm>
            <a:off x="7657577" y="4812268"/>
            <a:ext cx="13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657577" y="5223991"/>
            <a:ext cx="35715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 the public domain images you were looking </a:t>
            </a:r>
          </a:p>
        </p:txBody>
      </p:sp>
    </p:spTree>
    <p:extLst>
      <p:ext uri="{BB962C8B-B14F-4D97-AF65-F5344CB8AC3E}">
        <p14:creationId xmlns:p14="http://schemas.microsoft.com/office/powerpoint/2010/main" val="3488337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3" b="7923"/>
          <a:stretch/>
        </p:blipFill>
        <p:spPr>
          <a:xfrm>
            <a:off x="0" y="0"/>
            <a:ext cx="12206654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206654" cy="6858000"/>
          </a:xfrm>
          <a:prstGeom prst="rect">
            <a:avLst/>
          </a:prstGeom>
          <a:solidFill>
            <a:srgbClr val="090D0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362916" y="2192069"/>
            <a:ext cx="83920" cy="486806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531327" y="2189251"/>
            <a:ext cx="982343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 decided to make A list of some of my favorite sites for free stock photos.  Free images and videos you can use anywhere.</a:t>
            </a:r>
            <a:endParaRPr lang="en-US" altLang="zh-CN" sz="13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zh-CN" altLang="en-US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All images and videos on Pixabay</a:t>
            </a:r>
            <a:r>
              <a:rPr lang="en-US" altLang="zh-CN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cxnSp>
        <p:nvCxnSpPr>
          <p:cNvPr id="15" name="直接连接符 14"/>
          <p:cNvCxnSpPr>
            <a:cxnSpLocks/>
          </p:cNvCxnSpPr>
          <p:nvPr/>
        </p:nvCxnSpPr>
        <p:spPr>
          <a:xfrm flipH="1">
            <a:off x="6690167" y="3245074"/>
            <a:ext cx="5516487" cy="0"/>
          </a:xfrm>
          <a:prstGeom prst="line">
            <a:avLst/>
          </a:prstGeom>
          <a:ln w="3175">
            <a:solidFill>
              <a:srgbClr val="E0B07E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平行四边形 16"/>
          <p:cNvSpPr/>
          <p:nvPr/>
        </p:nvSpPr>
        <p:spPr>
          <a:xfrm>
            <a:off x="8252748" y="3085366"/>
            <a:ext cx="729206" cy="241642"/>
          </a:xfrm>
          <a:prstGeom prst="parallelogram">
            <a:avLst>
              <a:gd name="adj" fmla="val 69728"/>
            </a:avLst>
          </a:prstGeom>
          <a:solidFill>
            <a:srgbClr val="E0B07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>
            <a:off x="10796644" y="3327007"/>
            <a:ext cx="403840" cy="133823"/>
          </a:xfrm>
          <a:prstGeom prst="parallelogram">
            <a:avLst>
              <a:gd name="adj" fmla="val 69728"/>
            </a:avLst>
          </a:prstGeom>
          <a:solidFill>
            <a:schemeClr val="bg1">
              <a:lumMod val="50000"/>
              <a:alpha val="96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/>
        </p:nvSpPr>
        <p:spPr>
          <a:xfrm>
            <a:off x="9638103" y="2911705"/>
            <a:ext cx="593917" cy="196810"/>
          </a:xfrm>
          <a:prstGeom prst="parallelogram">
            <a:avLst>
              <a:gd name="adj" fmla="val 69728"/>
            </a:avLst>
          </a:prstGeom>
          <a:solidFill>
            <a:schemeClr val="bg1">
              <a:lumMod val="65000"/>
              <a:alpha val="91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>
            <a:cxnSpLocks/>
          </p:cNvCxnSpPr>
          <p:nvPr/>
        </p:nvCxnSpPr>
        <p:spPr>
          <a:xfrm flipH="1">
            <a:off x="9410219" y="3364149"/>
            <a:ext cx="2141315" cy="14748"/>
          </a:xfrm>
          <a:prstGeom prst="line">
            <a:avLst/>
          </a:prstGeom>
          <a:ln>
            <a:solidFill>
              <a:schemeClr val="bg1">
                <a:lumMod val="50000"/>
                <a:alpha val="7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5041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菱形 12"/>
          <p:cNvSpPr/>
          <p:nvPr/>
        </p:nvSpPr>
        <p:spPr>
          <a:xfrm>
            <a:off x="4993835" y="3338523"/>
            <a:ext cx="2141316" cy="954913"/>
          </a:xfrm>
          <a:prstGeom prst="diamond">
            <a:avLst/>
          </a:prstGeom>
          <a:solidFill>
            <a:srgbClr val="E0B07E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>
            <a:off x="4993835" y="2813291"/>
            <a:ext cx="2141316" cy="954913"/>
          </a:xfrm>
          <a:prstGeom prst="diamond">
            <a:avLst/>
          </a:prstGeom>
          <a:solidFill>
            <a:schemeClr val="tx1">
              <a:lumMod val="65000"/>
              <a:lumOff val="3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4993835" y="2213915"/>
            <a:ext cx="2141316" cy="954913"/>
          </a:xfrm>
          <a:prstGeom prst="diamond">
            <a:avLst/>
          </a:prstGeom>
          <a:solidFill>
            <a:srgbClr val="E0B07E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菱形 6"/>
          <p:cNvSpPr/>
          <p:nvPr/>
        </p:nvSpPr>
        <p:spPr>
          <a:xfrm>
            <a:off x="4993835" y="1645019"/>
            <a:ext cx="2141316" cy="954913"/>
          </a:xfrm>
          <a:prstGeom prst="diamond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562090" y="1831340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779260" y="3091156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7495760" y="152145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495760" y="1902064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495760" y="2766804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495760" y="3147416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234940" y="2765030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379720" y="3972916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989696" y="2638486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89696" y="3019098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974960" y="3851686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74960" y="4232298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904480" y="5234595"/>
            <a:ext cx="2858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39" name="矩形 38"/>
          <p:cNvSpPr/>
          <p:nvPr/>
        </p:nvSpPr>
        <p:spPr>
          <a:xfrm>
            <a:off x="2103120" y="5760795"/>
            <a:ext cx="86598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1" name="直接连接符 30"/>
          <p:cNvCxnSpPr>
            <a:cxnSpLocks/>
          </p:cNvCxnSpPr>
          <p:nvPr/>
        </p:nvCxnSpPr>
        <p:spPr>
          <a:xfrm>
            <a:off x="10921198" y="5112579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cxnSpLocks/>
          </p:cNvCxnSpPr>
          <p:nvPr/>
        </p:nvCxnSpPr>
        <p:spPr>
          <a:xfrm>
            <a:off x="6658610" y="1879600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cxnSpLocks/>
          </p:cNvCxnSpPr>
          <p:nvPr/>
        </p:nvCxnSpPr>
        <p:spPr>
          <a:xfrm>
            <a:off x="6875780" y="3123982"/>
            <a:ext cx="220726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>
            <a:cxnSpLocks/>
          </p:cNvCxnSpPr>
          <p:nvPr/>
        </p:nvCxnSpPr>
        <p:spPr>
          <a:xfrm>
            <a:off x="3332480" y="4020963"/>
            <a:ext cx="2037886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cxnSpLocks/>
          </p:cNvCxnSpPr>
          <p:nvPr/>
        </p:nvCxnSpPr>
        <p:spPr>
          <a:xfrm>
            <a:off x="2202080" y="2801923"/>
            <a:ext cx="299891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697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738704" y="1491475"/>
            <a:ext cx="2937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HERE YOUR TEXT </a:t>
            </a:r>
          </a:p>
        </p:txBody>
      </p:sp>
      <p:sp>
        <p:nvSpPr>
          <p:cNvPr id="12" name="矩形 11"/>
          <p:cNvSpPr/>
          <p:nvPr/>
        </p:nvSpPr>
        <p:spPr>
          <a:xfrm>
            <a:off x="5738704" y="2820248"/>
            <a:ext cx="5213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a list of some of my favorite sites for free stock photos.  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38704" y="1953140"/>
            <a:ext cx="3679616" cy="282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14" name="矩形 13"/>
          <p:cNvSpPr/>
          <p:nvPr/>
        </p:nvSpPr>
        <p:spPr>
          <a:xfrm>
            <a:off x="5852160" y="2479040"/>
            <a:ext cx="1726352" cy="152400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852160" y="4002613"/>
            <a:ext cx="467360" cy="46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852160" y="4906853"/>
            <a:ext cx="467360" cy="46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852160" y="5811093"/>
            <a:ext cx="467360" cy="46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KSO_Shape"/>
          <p:cNvSpPr/>
          <p:nvPr/>
        </p:nvSpPr>
        <p:spPr>
          <a:xfrm>
            <a:off x="5882086" y="4996064"/>
            <a:ext cx="406954" cy="288937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/>
          <p:nvPr/>
        </p:nvSpPr>
        <p:spPr>
          <a:xfrm>
            <a:off x="5913682" y="5866679"/>
            <a:ext cx="344316" cy="356189"/>
          </a:xfrm>
          <a:custGeom>
            <a:avLst/>
            <a:gdLst/>
            <a:ahLst/>
            <a:cxnLst/>
            <a:rect l="l" t="t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KSO_Shape"/>
          <p:cNvSpPr>
            <a:spLocks/>
          </p:cNvSpPr>
          <p:nvPr/>
        </p:nvSpPr>
        <p:spPr bwMode="auto">
          <a:xfrm>
            <a:off x="5980246" y="4038305"/>
            <a:ext cx="211188" cy="395977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91686" y="4002613"/>
            <a:ext cx="46638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  <p:sp>
        <p:nvSpPr>
          <p:cNvPr id="22" name="矩形 21"/>
          <p:cNvSpPr/>
          <p:nvPr/>
        </p:nvSpPr>
        <p:spPr>
          <a:xfrm>
            <a:off x="6491686" y="4906853"/>
            <a:ext cx="506023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23" name="矩形 22"/>
          <p:cNvSpPr/>
          <p:nvPr/>
        </p:nvSpPr>
        <p:spPr>
          <a:xfrm>
            <a:off x="6491686" y="5798551"/>
            <a:ext cx="46779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Although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,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you’re more than welcome to let me know if you use images for a website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315008" y="982012"/>
            <a:ext cx="3125087" cy="6041202"/>
            <a:chOff x="1315008" y="982012"/>
            <a:chExt cx="3125087" cy="604120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5008" y="982012"/>
              <a:ext cx="3125087" cy="6041202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0" r="33718"/>
            <a:stretch/>
          </p:blipFill>
          <p:spPr>
            <a:xfrm>
              <a:off x="1705243" y="1796212"/>
              <a:ext cx="2344616" cy="4106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7267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直接连接符 50"/>
          <p:cNvCxnSpPr>
            <a:cxnSpLocks/>
          </p:cNvCxnSpPr>
          <p:nvPr/>
        </p:nvCxnSpPr>
        <p:spPr>
          <a:xfrm flipV="1">
            <a:off x="5965947" y="1503581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等腰三角形 28"/>
          <p:cNvSpPr/>
          <p:nvPr/>
        </p:nvSpPr>
        <p:spPr>
          <a:xfrm>
            <a:off x="2400453" y="3771546"/>
            <a:ext cx="1156673" cy="1069502"/>
          </a:xfrm>
          <a:prstGeom prst="triangle">
            <a:avLst>
              <a:gd name="adj" fmla="val 54876"/>
            </a:avLst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>
            <a:off x="4378860" y="4095636"/>
            <a:ext cx="1100637" cy="745411"/>
          </a:xfrm>
          <a:prstGeom prst="triangle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>
            <a:off x="8347935" y="3887292"/>
            <a:ext cx="1201179" cy="953756"/>
          </a:xfrm>
          <a:prstGeom prst="triangle">
            <a:avLst>
              <a:gd name="adj" fmla="val 63029"/>
            </a:avLst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cxnSpLocks/>
          </p:cNvCxnSpPr>
          <p:nvPr/>
        </p:nvCxnSpPr>
        <p:spPr>
          <a:xfrm>
            <a:off x="821803" y="4841048"/>
            <a:ext cx="1028989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等腰三角形 23"/>
          <p:cNvSpPr/>
          <p:nvPr/>
        </p:nvSpPr>
        <p:spPr>
          <a:xfrm>
            <a:off x="5133034" y="2193695"/>
            <a:ext cx="1694308" cy="2647353"/>
          </a:xfrm>
          <a:prstGeom prst="triangle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>
            <a:off x="7348202" y="3181237"/>
            <a:ext cx="1280474" cy="1659811"/>
          </a:xfrm>
          <a:prstGeom prst="triangle">
            <a:avLst/>
          </a:prstGeom>
          <a:solidFill>
            <a:srgbClr val="E0B07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>
            <a:off x="9258018" y="3690523"/>
            <a:ext cx="1182348" cy="1150525"/>
          </a:xfrm>
          <a:prstGeom prst="triangle">
            <a:avLst/>
          </a:prstGeom>
          <a:solidFill>
            <a:srgbClr val="E0B07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>
            <a:off x="3389657" y="2891871"/>
            <a:ext cx="1443332" cy="1949178"/>
          </a:xfrm>
          <a:prstGeom prst="triangle">
            <a:avLst/>
          </a:prstGeom>
          <a:solidFill>
            <a:srgbClr val="E0B07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>
            <a:off x="1428178" y="3389582"/>
            <a:ext cx="1475063" cy="1451465"/>
          </a:xfrm>
          <a:prstGeom prst="triangle">
            <a:avLst/>
          </a:prstGeom>
          <a:solidFill>
            <a:srgbClr val="E0B07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941346" y="5294470"/>
            <a:ext cx="20788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  <p:sp>
        <p:nvSpPr>
          <p:cNvPr id="35" name="矩形 34"/>
          <p:cNvSpPr/>
          <p:nvPr/>
        </p:nvSpPr>
        <p:spPr>
          <a:xfrm>
            <a:off x="4832989" y="5294470"/>
            <a:ext cx="236770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36" name="矩形 35"/>
          <p:cNvSpPr/>
          <p:nvPr/>
        </p:nvSpPr>
        <p:spPr>
          <a:xfrm>
            <a:off x="7124077" y="5294470"/>
            <a:ext cx="170557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Although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,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you’re more than welcome to let me know if you use images for a website</a:t>
            </a:r>
          </a:p>
        </p:txBody>
      </p:sp>
      <p:sp>
        <p:nvSpPr>
          <p:cNvPr id="37" name="矩形 36"/>
          <p:cNvSpPr/>
          <p:nvPr/>
        </p:nvSpPr>
        <p:spPr>
          <a:xfrm>
            <a:off x="3139426" y="5294470"/>
            <a:ext cx="15743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</a:p>
        </p:txBody>
      </p:sp>
      <p:sp>
        <p:nvSpPr>
          <p:cNvPr id="38" name="矩形 37"/>
          <p:cNvSpPr/>
          <p:nvPr/>
        </p:nvSpPr>
        <p:spPr>
          <a:xfrm>
            <a:off x="9300867" y="5294470"/>
            <a:ext cx="15743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</a:p>
        </p:txBody>
      </p:sp>
      <p:sp>
        <p:nvSpPr>
          <p:cNvPr id="31" name="等腰三角形 30"/>
          <p:cNvSpPr/>
          <p:nvPr/>
        </p:nvSpPr>
        <p:spPr>
          <a:xfrm>
            <a:off x="6351912" y="3551626"/>
            <a:ext cx="1227782" cy="1289422"/>
          </a:xfrm>
          <a:prstGeom prst="triangle">
            <a:avLst>
              <a:gd name="adj" fmla="val 47940"/>
            </a:avLst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91" y="3829781"/>
            <a:ext cx="545435" cy="54543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594" y="3864142"/>
            <a:ext cx="564766" cy="56476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37" y="3817842"/>
            <a:ext cx="481236" cy="48123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104" y="4091943"/>
            <a:ext cx="329635" cy="329635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874" y="3631427"/>
            <a:ext cx="625334" cy="625334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5565452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539437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692091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677651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380919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492714" y="902653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85</a:t>
            </a:r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4" name="直接连接符 53"/>
          <p:cNvCxnSpPr>
            <a:cxnSpLocks/>
          </p:cNvCxnSpPr>
          <p:nvPr/>
        </p:nvCxnSpPr>
        <p:spPr>
          <a:xfrm flipV="1">
            <a:off x="7976864" y="2533021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cxnSpLocks/>
          </p:cNvCxnSpPr>
          <p:nvPr/>
        </p:nvCxnSpPr>
        <p:spPr>
          <a:xfrm flipV="1">
            <a:off x="9849192" y="3042307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cxnSpLocks/>
          </p:cNvCxnSpPr>
          <p:nvPr/>
        </p:nvCxnSpPr>
        <p:spPr>
          <a:xfrm flipV="1">
            <a:off x="4105955" y="2243655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cxnSpLocks/>
          </p:cNvCxnSpPr>
          <p:nvPr/>
        </p:nvCxnSpPr>
        <p:spPr>
          <a:xfrm flipV="1">
            <a:off x="2165709" y="2691258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3679346" y="1670277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52</a:t>
            </a:r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762696" y="2056375"/>
            <a:ext cx="7280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36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549054" y="2029753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47</a:t>
            </a:r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9485150" y="2550084"/>
            <a:ext cx="7072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28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413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244573" y="1689116"/>
            <a:ext cx="1933941" cy="2532448"/>
            <a:chOff x="5250180" y="1414796"/>
            <a:chExt cx="1933941" cy="2532448"/>
          </a:xfrm>
        </p:grpSpPr>
        <p:grpSp>
          <p:nvGrpSpPr>
            <p:cNvPr id="2" name="组合 1"/>
            <p:cNvGrpSpPr/>
            <p:nvPr/>
          </p:nvGrpSpPr>
          <p:grpSpPr>
            <a:xfrm>
              <a:off x="5250180" y="1414796"/>
              <a:ext cx="1717287" cy="154021"/>
              <a:chOff x="5250180" y="1414796"/>
              <a:chExt cx="1717287" cy="154021"/>
            </a:xfrm>
          </p:grpSpPr>
          <p:cxnSp>
            <p:nvCxnSpPr>
              <p:cNvPr id="34" name="直接连接符 33"/>
              <p:cNvCxnSpPr>
                <a:cxnSpLocks/>
              </p:cNvCxnSpPr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>
                <a:cxnSpLocks/>
              </p:cNvCxnSpPr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>
                <a:cxnSpLocks/>
              </p:cNvCxnSpPr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>
                <a:cxnSpLocks/>
              </p:cNvCxnSpPr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>
                <a:cxnSpLocks/>
              </p:cNvCxnSpPr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 rot="18438729">
              <a:off x="6371313" y="1780502"/>
              <a:ext cx="1036332" cy="589282"/>
              <a:chOff x="4446771" y="2019138"/>
              <a:chExt cx="1036331" cy="589282"/>
            </a:xfrm>
          </p:grpSpPr>
          <p:cxnSp>
            <p:nvCxnSpPr>
              <p:cNvPr id="42" name="直接连接符 41"/>
              <p:cNvCxnSpPr>
                <a:cxnSpLocks/>
              </p:cNvCxnSpPr>
              <p:nvPr/>
            </p:nvCxnSpPr>
            <p:spPr>
              <a:xfrm flipV="1">
                <a:off x="444677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>
                <a:cxnSpLocks/>
              </p:cNvCxnSpPr>
              <p:nvPr/>
            </p:nvCxnSpPr>
            <p:spPr>
              <a:xfrm flipV="1">
                <a:off x="451041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>
                <a:cxnSpLocks/>
              </p:cNvCxnSpPr>
              <p:nvPr/>
            </p:nvCxnSpPr>
            <p:spPr>
              <a:xfrm flipV="1">
                <a:off x="4574050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>
                <a:cxnSpLocks/>
              </p:cNvCxnSpPr>
              <p:nvPr/>
            </p:nvCxnSpPr>
            <p:spPr>
              <a:xfrm flipV="1">
                <a:off x="4637688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>
                <a:cxnSpLocks/>
              </p:cNvCxnSpPr>
              <p:nvPr/>
            </p:nvCxnSpPr>
            <p:spPr>
              <a:xfrm flipV="1">
                <a:off x="4701326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/>
            <p:cNvGrpSpPr/>
            <p:nvPr/>
          </p:nvGrpSpPr>
          <p:grpSpPr>
            <a:xfrm flipH="1">
              <a:off x="5250180" y="2615246"/>
              <a:ext cx="1717287" cy="154021"/>
              <a:chOff x="5250180" y="1414796"/>
              <a:chExt cx="1717287" cy="154021"/>
            </a:xfrm>
          </p:grpSpPr>
          <p:cxnSp>
            <p:nvCxnSpPr>
              <p:cNvPr id="32" name="直接连接符 31"/>
              <p:cNvCxnSpPr>
                <a:cxnSpLocks/>
              </p:cNvCxnSpPr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>
                <a:cxnSpLocks/>
              </p:cNvCxnSpPr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>
                <a:cxnSpLocks/>
              </p:cNvCxnSpPr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>
                <a:cxnSpLocks/>
              </p:cNvCxnSpPr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>
                <a:cxnSpLocks/>
              </p:cNvCxnSpPr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组合 48"/>
            <p:cNvGrpSpPr/>
            <p:nvPr/>
          </p:nvGrpSpPr>
          <p:grpSpPr>
            <a:xfrm rot="18438729">
              <a:off x="6371314" y="2911324"/>
              <a:ext cx="1036332" cy="589282"/>
              <a:chOff x="4446771" y="2019138"/>
              <a:chExt cx="1036331" cy="589282"/>
            </a:xfrm>
          </p:grpSpPr>
          <p:cxnSp>
            <p:nvCxnSpPr>
              <p:cNvPr id="50" name="直接连接符 49"/>
              <p:cNvCxnSpPr>
                <a:cxnSpLocks/>
              </p:cNvCxnSpPr>
              <p:nvPr/>
            </p:nvCxnSpPr>
            <p:spPr>
              <a:xfrm flipV="1">
                <a:off x="444677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>
                <a:cxnSpLocks/>
              </p:cNvCxnSpPr>
              <p:nvPr/>
            </p:nvCxnSpPr>
            <p:spPr>
              <a:xfrm flipV="1">
                <a:off x="451041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>
                <a:cxnSpLocks/>
              </p:cNvCxnSpPr>
              <p:nvPr/>
            </p:nvCxnSpPr>
            <p:spPr>
              <a:xfrm flipV="1">
                <a:off x="4574050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>
                <a:cxnSpLocks/>
              </p:cNvCxnSpPr>
              <p:nvPr/>
            </p:nvCxnSpPr>
            <p:spPr>
              <a:xfrm flipV="1">
                <a:off x="4637688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>
                <a:cxnSpLocks/>
              </p:cNvCxnSpPr>
              <p:nvPr/>
            </p:nvCxnSpPr>
            <p:spPr>
              <a:xfrm flipV="1">
                <a:off x="4701326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组合 54"/>
            <p:cNvGrpSpPr/>
            <p:nvPr/>
          </p:nvGrpSpPr>
          <p:grpSpPr>
            <a:xfrm flipH="1">
              <a:off x="5250180" y="3793223"/>
              <a:ext cx="1717287" cy="154021"/>
              <a:chOff x="5250180" y="1414796"/>
              <a:chExt cx="1717287" cy="154021"/>
            </a:xfrm>
          </p:grpSpPr>
          <p:cxnSp>
            <p:nvCxnSpPr>
              <p:cNvPr id="56" name="直接连接符 55"/>
              <p:cNvCxnSpPr>
                <a:cxnSpLocks/>
              </p:cNvCxnSpPr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>
                <a:cxnSpLocks/>
              </p:cNvCxnSpPr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>
                <a:cxnSpLocks/>
              </p:cNvCxnSpPr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>
                <a:cxnSpLocks/>
              </p:cNvCxnSpPr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>
                <a:cxnSpLocks/>
              </p:cNvCxnSpPr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文本框 60"/>
          <p:cNvSpPr txBox="1"/>
          <p:nvPr/>
        </p:nvSpPr>
        <p:spPr>
          <a:xfrm>
            <a:off x="5157625" y="4990582"/>
            <a:ext cx="1876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THREE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>
            <a:cxnSpLocks/>
          </p:cNvCxnSpPr>
          <p:nvPr/>
        </p:nvCxnSpPr>
        <p:spPr>
          <a:xfrm>
            <a:off x="50096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304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Single"/>
      </p:transition>
    </mc:Choice>
    <mc:Fallback xmlns="">
      <p:transition spd="slow" advClick="0" advTm="4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t="752" r="45713" b="78981"/>
          <a:stretch>
            <a:fillRect/>
          </a:stretch>
        </p:blipFill>
        <p:spPr>
          <a:xfrm>
            <a:off x="5982511" y="551682"/>
            <a:ext cx="2607014" cy="1177047"/>
          </a:xfrm>
          <a:custGeom>
            <a:avLst/>
            <a:gdLst>
              <a:gd name="connsiteX0" fmla="*/ 0 w 2607014"/>
              <a:gd name="connsiteY0" fmla="*/ 0 h 1177047"/>
              <a:gd name="connsiteX1" fmla="*/ 2607014 w 2607014"/>
              <a:gd name="connsiteY1" fmla="*/ 0 h 1177047"/>
              <a:gd name="connsiteX2" fmla="*/ 2607014 w 2607014"/>
              <a:gd name="connsiteY2" fmla="*/ 1177047 h 1177047"/>
              <a:gd name="connsiteX3" fmla="*/ 0 w 2607014"/>
              <a:gd name="connsiteY3" fmla="*/ 1177047 h 1177047"/>
              <a:gd name="connsiteX4" fmla="*/ 0 w 2607014"/>
              <a:gd name="connsiteY4" fmla="*/ 0 h 117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7014" h="1177047">
                <a:moveTo>
                  <a:pt x="0" y="0"/>
                </a:moveTo>
                <a:lnTo>
                  <a:pt x="2607014" y="0"/>
                </a:lnTo>
                <a:lnTo>
                  <a:pt x="2607014" y="1177047"/>
                </a:lnTo>
                <a:lnTo>
                  <a:pt x="0" y="117704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0" t="752" r="10987" b="42923"/>
          <a:stretch>
            <a:fillRect/>
          </a:stretch>
        </p:blipFill>
        <p:spPr>
          <a:xfrm>
            <a:off x="8725711" y="551682"/>
            <a:ext cx="2889115" cy="3271288"/>
          </a:xfrm>
          <a:custGeom>
            <a:avLst/>
            <a:gdLst>
              <a:gd name="connsiteX0" fmla="*/ 0 w 2889115"/>
              <a:gd name="connsiteY0" fmla="*/ 0 h 3271288"/>
              <a:gd name="connsiteX1" fmla="*/ 2889115 w 2889115"/>
              <a:gd name="connsiteY1" fmla="*/ 0 h 3271288"/>
              <a:gd name="connsiteX2" fmla="*/ 2889115 w 2889115"/>
              <a:gd name="connsiteY2" fmla="*/ 3271288 h 3271288"/>
              <a:gd name="connsiteX3" fmla="*/ 0 w 2889115"/>
              <a:gd name="connsiteY3" fmla="*/ 3271288 h 3271288"/>
              <a:gd name="connsiteX4" fmla="*/ 0 w 2889115"/>
              <a:gd name="connsiteY4" fmla="*/ 0 h 327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9115" h="3271288">
                <a:moveTo>
                  <a:pt x="0" y="0"/>
                </a:moveTo>
                <a:lnTo>
                  <a:pt x="2889115" y="0"/>
                </a:lnTo>
                <a:lnTo>
                  <a:pt x="2889115" y="3271288"/>
                </a:lnTo>
                <a:lnTo>
                  <a:pt x="0" y="327128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t="23029" r="45713" b="50795"/>
          <a:stretch>
            <a:fillRect/>
          </a:stretch>
        </p:blipFill>
        <p:spPr>
          <a:xfrm>
            <a:off x="5982511" y="1845461"/>
            <a:ext cx="2607014" cy="1520308"/>
          </a:xfrm>
          <a:custGeom>
            <a:avLst/>
            <a:gdLst>
              <a:gd name="connsiteX0" fmla="*/ 0 w 2607014"/>
              <a:gd name="connsiteY0" fmla="*/ 0 h 1520308"/>
              <a:gd name="connsiteX1" fmla="*/ 2607014 w 2607014"/>
              <a:gd name="connsiteY1" fmla="*/ 0 h 1520308"/>
              <a:gd name="connsiteX2" fmla="*/ 2607014 w 2607014"/>
              <a:gd name="connsiteY2" fmla="*/ 1520308 h 1520308"/>
              <a:gd name="connsiteX3" fmla="*/ 0 w 2607014"/>
              <a:gd name="connsiteY3" fmla="*/ 1520308 h 1520308"/>
              <a:gd name="connsiteX4" fmla="*/ 0 w 2607014"/>
              <a:gd name="connsiteY4" fmla="*/ 0 h 1520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7014" h="1520308">
                <a:moveTo>
                  <a:pt x="0" y="0"/>
                </a:moveTo>
                <a:lnTo>
                  <a:pt x="2607014" y="0"/>
                </a:lnTo>
                <a:lnTo>
                  <a:pt x="2607014" y="1520308"/>
                </a:lnTo>
                <a:lnTo>
                  <a:pt x="0" y="152030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t="51215" r="45713" b="1050"/>
          <a:stretch>
            <a:fillRect/>
          </a:stretch>
        </p:blipFill>
        <p:spPr>
          <a:xfrm>
            <a:off x="5982511" y="3482501"/>
            <a:ext cx="2607014" cy="2772384"/>
          </a:xfrm>
          <a:custGeom>
            <a:avLst/>
            <a:gdLst>
              <a:gd name="connsiteX0" fmla="*/ 0 w 2607014"/>
              <a:gd name="connsiteY0" fmla="*/ 0 h 2772384"/>
              <a:gd name="connsiteX1" fmla="*/ 2607014 w 2607014"/>
              <a:gd name="connsiteY1" fmla="*/ 0 h 2772384"/>
              <a:gd name="connsiteX2" fmla="*/ 2607014 w 2607014"/>
              <a:gd name="connsiteY2" fmla="*/ 2772384 h 2772384"/>
              <a:gd name="connsiteX3" fmla="*/ 0 w 2607014"/>
              <a:gd name="connsiteY3" fmla="*/ 2772384 h 2772384"/>
              <a:gd name="connsiteX4" fmla="*/ 0 w 2607014"/>
              <a:gd name="connsiteY4" fmla="*/ 0 h 277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7014" h="2772384">
                <a:moveTo>
                  <a:pt x="0" y="0"/>
                </a:moveTo>
                <a:lnTo>
                  <a:pt x="2607014" y="0"/>
                </a:lnTo>
                <a:lnTo>
                  <a:pt x="2607014" y="2772384"/>
                </a:lnTo>
                <a:lnTo>
                  <a:pt x="0" y="277238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0" t="58704" r="10987" b="1050"/>
          <a:stretch>
            <a:fillRect/>
          </a:stretch>
        </p:blipFill>
        <p:spPr>
          <a:xfrm>
            <a:off x="8725711" y="3917452"/>
            <a:ext cx="2889115" cy="2337433"/>
          </a:xfrm>
          <a:custGeom>
            <a:avLst/>
            <a:gdLst>
              <a:gd name="connsiteX0" fmla="*/ 0 w 2889115"/>
              <a:gd name="connsiteY0" fmla="*/ 0 h 2337433"/>
              <a:gd name="connsiteX1" fmla="*/ 2889115 w 2889115"/>
              <a:gd name="connsiteY1" fmla="*/ 0 h 2337433"/>
              <a:gd name="connsiteX2" fmla="*/ 2889115 w 2889115"/>
              <a:gd name="connsiteY2" fmla="*/ 2337433 h 2337433"/>
              <a:gd name="connsiteX3" fmla="*/ 0 w 2889115"/>
              <a:gd name="connsiteY3" fmla="*/ 2337433 h 2337433"/>
              <a:gd name="connsiteX4" fmla="*/ 0 w 2889115"/>
              <a:gd name="connsiteY4" fmla="*/ 0 h 2337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9115" h="2337433">
                <a:moveTo>
                  <a:pt x="0" y="0"/>
                </a:moveTo>
                <a:lnTo>
                  <a:pt x="2889115" y="0"/>
                </a:lnTo>
                <a:lnTo>
                  <a:pt x="2889115" y="2337433"/>
                </a:lnTo>
                <a:lnTo>
                  <a:pt x="0" y="2337433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18768" y="1342659"/>
            <a:ext cx="30678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Input </a:t>
            </a:r>
          </a:p>
          <a:p>
            <a:r>
              <a:rPr lang="en-US" altLang="zh-CN" sz="60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</a:t>
            </a:r>
          </a:p>
          <a:p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content</a:t>
            </a:r>
          </a:p>
        </p:txBody>
      </p:sp>
      <p:sp>
        <p:nvSpPr>
          <p:cNvPr id="12" name="矩形 11"/>
          <p:cNvSpPr/>
          <p:nvPr/>
        </p:nvSpPr>
        <p:spPr>
          <a:xfrm>
            <a:off x="918768" y="4415997"/>
            <a:ext cx="451393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65520" y="3582048"/>
            <a:ext cx="2458720" cy="2595232"/>
          </a:xfrm>
          <a:prstGeom prst="rect">
            <a:avLst/>
          </a:prstGeom>
          <a:solidFill>
            <a:srgbClr val="E0B07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808720" y="633968"/>
            <a:ext cx="2692400" cy="3084591"/>
          </a:xfrm>
          <a:prstGeom prst="rect">
            <a:avLst/>
          </a:prstGeom>
          <a:solidFill>
            <a:srgbClr val="E0B07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6966527" y="4093283"/>
            <a:ext cx="656706" cy="492530"/>
          </a:xfrm>
          <a:custGeom>
            <a:avLst/>
            <a:gdLst/>
            <a:ahLst/>
            <a:cxnLst/>
            <a:rect l="0" t="0" r="r" b="b"/>
            <a:pathLst>
              <a:path w="1166813" h="874713">
                <a:moveTo>
                  <a:pt x="631825" y="339725"/>
                </a:moveTo>
                <a:lnTo>
                  <a:pt x="639247" y="339990"/>
                </a:lnTo>
                <a:lnTo>
                  <a:pt x="646669" y="340520"/>
                </a:lnTo>
                <a:lnTo>
                  <a:pt x="654090" y="341314"/>
                </a:lnTo>
                <a:lnTo>
                  <a:pt x="661247" y="342638"/>
                </a:lnTo>
                <a:lnTo>
                  <a:pt x="668404" y="344227"/>
                </a:lnTo>
                <a:lnTo>
                  <a:pt x="675296" y="346081"/>
                </a:lnTo>
                <a:lnTo>
                  <a:pt x="681922" y="348729"/>
                </a:lnTo>
                <a:lnTo>
                  <a:pt x="688814" y="351377"/>
                </a:lnTo>
                <a:lnTo>
                  <a:pt x="695175" y="354026"/>
                </a:lnTo>
                <a:lnTo>
                  <a:pt x="701537" y="357204"/>
                </a:lnTo>
                <a:lnTo>
                  <a:pt x="707633" y="360646"/>
                </a:lnTo>
                <a:lnTo>
                  <a:pt x="713465" y="364619"/>
                </a:lnTo>
                <a:lnTo>
                  <a:pt x="719296" y="368856"/>
                </a:lnTo>
                <a:lnTo>
                  <a:pt x="724862" y="373093"/>
                </a:lnTo>
                <a:lnTo>
                  <a:pt x="730164" y="377595"/>
                </a:lnTo>
                <a:lnTo>
                  <a:pt x="735200" y="382362"/>
                </a:lnTo>
                <a:lnTo>
                  <a:pt x="739971" y="387658"/>
                </a:lnTo>
                <a:lnTo>
                  <a:pt x="744742" y="392955"/>
                </a:lnTo>
                <a:lnTo>
                  <a:pt x="748983" y="398251"/>
                </a:lnTo>
                <a:lnTo>
                  <a:pt x="752959" y="404077"/>
                </a:lnTo>
                <a:lnTo>
                  <a:pt x="756670" y="409903"/>
                </a:lnTo>
                <a:lnTo>
                  <a:pt x="760116" y="415994"/>
                </a:lnTo>
                <a:lnTo>
                  <a:pt x="763562" y="422615"/>
                </a:lnTo>
                <a:lnTo>
                  <a:pt x="766477" y="428971"/>
                </a:lnTo>
                <a:lnTo>
                  <a:pt x="769128" y="435326"/>
                </a:lnTo>
                <a:lnTo>
                  <a:pt x="771514" y="442477"/>
                </a:lnTo>
                <a:lnTo>
                  <a:pt x="773369" y="449097"/>
                </a:lnTo>
                <a:lnTo>
                  <a:pt x="774959" y="456247"/>
                </a:lnTo>
                <a:lnTo>
                  <a:pt x="776285" y="463663"/>
                </a:lnTo>
                <a:lnTo>
                  <a:pt x="777080" y="470813"/>
                </a:lnTo>
                <a:lnTo>
                  <a:pt x="777610" y="478228"/>
                </a:lnTo>
                <a:lnTo>
                  <a:pt x="777875" y="485643"/>
                </a:lnTo>
                <a:lnTo>
                  <a:pt x="777610" y="493058"/>
                </a:lnTo>
                <a:lnTo>
                  <a:pt x="777080" y="500738"/>
                </a:lnTo>
                <a:lnTo>
                  <a:pt x="776285" y="507888"/>
                </a:lnTo>
                <a:lnTo>
                  <a:pt x="774959" y="515303"/>
                </a:lnTo>
                <a:lnTo>
                  <a:pt x="773369" y="522188"/>
                </a:lnTo>
                <a:lnTo>
                  <a:pt x="771514" y="529074"/>
                </a:lnTo>
                <a:lnTo>
                  <a:pt x="769128" y="535959"/>
                </a:lnTo>
                <a:lnTo>
                  <a:pt x="766477" y="542580"/>
                </a:lnTo>
                <a:lnTo>
                  <a:pt x="763562" y="548936"/>
                </a:lnTo>
                <a:lnTo>
                  <a:pt x="760116" y="555291"/>
                </a:lnTo>
                <a:lnTo>
                  <a:pt x="756670" y="561382"/>
                </a:lnTo>
                <a:lnTo>
                  <a:pt x="752959" y="567208"/>
                </a:lnTo>
                <a:lnTo>
                  <a:pt x="748983" y="573034"/>
                </a:lnTo>
                <a:lnTo>
                  <a:pt x="744742" y="578596"/>
                </a:lnTo>
                <a:lnTo>
                  <a:pt x="739971" y="583892"/>
                </a:lnTo>
                <a:lnTo>
                  <a:pt x="735200" y="588659"/>
                </a:lnTo>
                <a:lnTo>
                  <a:pt x="730164" y="593691"/>
                </a:lnTo>
                <a:lnTo>
                  <a:pt x="724862" y="598458"/>
                </a:lnTo>
                <a:lnTo>
                  <a:pt x="719296" y="602695"/>
                </a:lnTo>
                <a:lnTo>
                  <a:pt x="713465" y="606667"/>
                </a:lnTo>
                <a:lnTo>
                  <a:pt x="707633" y="610639"/>
                </a:lnTo>
                <a:lnTo>
                  <a:pt x="701537" y="614082"/>
                </a:lnTo>
                <a:lnTo>
                  <a:pt x="695175" y="617260"/>
                </a:lnTo>
                <a:lnTo>
                  <a:pt x="688814" y="620173"/>
                </a:lnTo>
                <a:lnTo>
                  <a:pt x="681922" y="622821"/>
                </a:lnTo>
                <a:lnTo>
                  <a:pt x="675296" y="624940"/>
                </a:lnTo>
                <a:lnTo>
                  <a:pt x="668404" y="626794"/>
                </a:lnTo>
                <a:lnTo>
                  <a:pt x="661247" y="628912"/>
                </a:lnTo>
                <a:lnTo>
                  <a:pt x="654090" y="629971"/>
                </a:lnTo>
                <a:lnTo>
                  <a:pt x="646669" y="631031"/>
                </a:lnTo>
                <a:lnTo>
                  <a:pt x="639247" y="631560"/>
                </a:lnTo>
                <a:lnTo>
                  <a:pt x="631825" y="631825"/>
                </a:lnTo>
                <a:lnTo>
                  <a:pt x="624403" y="631560"/>
                </a:lnTo>
                <a:lnTo>
                  <a:pt x="616982" y="631031"/>
                </a:lnTo>
                <a:lnTo>
                  <a:pt x="609560" y="629971"/>
                </a:lnTo>
                <a:lnTo>
                  <a:pt x="602403" y="628912"/>
                </a:lnTo>
                <a:lnTo>
                  <a:pt x="595511" y="626794"/>
                </a:lnTo>
                <a:lnTo>
                  <a:pt x="588355" y="624940"/>
                </a:lnTo>
                <a:lnTo>
                  <a:pt x="581728" y="622821"/>
                </a:lnTo>
                <a:lnTo>
                  <a:pt x="575102" y="620173"/>
                </a:lnTo>
                <a:lnTo>
                  <a:pt x="568475" y="617260"/>
                </a:lnTo>
                <a:lnTo>
                  <a:pt x="562378" y="614082"/>
                </a:lnTo>
                <a:lnTo>
                  <a:pt x="556282" y="610639"/>
                </a:lnTo>
                <a:lnTo>
                  <a:pt x="550186" y="606667"/>
                </a:lnTo>
                <a:lnTo>
                  <a:pt x="544619" y="602695"/>
                </a:lnTo>
                <a:lnTo>
                  <a:pt x="539053" y="598458"/>
                </a:lnTo>
                <a:lnTo>
                  <a:pt x="533487" y="593691"/>
                </a:lnTo>
                <a:lnTo>
                  <a:pt x="528450" y="588659"/>
                </a:lnTo>
                <a:lnTo>
                  <a:pt x="523679" y="583892"/>
                </a:lnTo>
                <a:lnTo>
                  <a:pt x="519173" y="578596"/>
                </a:lnTo>
                <a:lnTo>
                  <a:pt x="514667" y="573034"/>
                </a:lnTo>
                <a:lnTo>
                  <a:pt x="510691" y="567208"/>
                </a:lnTo>
                <a:lnTo>
                  <a:pt x="506980" y="561382"/>
                </a:lnTo>
                <a:lnTo>
                  <a:pt x="503534" y="555291"/>
                </a:lnTo>
                <a:lnTo>
                  <a:pt x="500354" y="548936"/>
                </a:lnTo>
                <a:lnTo>
                  <a:pt x="497438" y="542580"/>
                </a:lnTo>
                <a:lnTo>
                  <a:pt x="494522" y="535959"/>
                </a:lnTo>
                <a:lnTo>
                  <a:pt x="492402" y="529074"/>
                </a:lnTo>
                <a:lnTo>
                  <a:pt x="490281" y="522188"/>
                </a:lnTo>
                <a:lnTo>
                  <a:pt x="488691" y="515303"/>
                </a:lnTo>
                <a:lnTo>
                  <a:pt x="487366" y="507888"/>
                </a:lnTo>
                <a:lnTo>
                  <a:pt x="486570" y="500738"/>
                </a:lnTo>
                <a:lnTo>
                  <a:pt x="486040" y="493058"/>
                </a:lnTo>
                <a:lnTo>
                  <a:pt x="485775" y="485643"/>
                </a:lnTo>
                <a:lnTo>
                  <a:pt x="486040" y="478228"/>
                </a:lnTo>
                <a:lnTo>
                  <a:pt x="486570" y="470813"/>
                </a:lnTo>
                <a:lnTo>
                  <a:pt x="487366" y="463663"/>
                </a:lnTo>
                <a:lnTo>
                  <a:pt x="488691" y="456247"/>
                </a:lnTo>
                <a:lnTo>
                  <a:pt x="490281" y="449097"/>
                </a:lnTo>
                <a:lnTo>
                  <a:pt x="492402" y="442477"/>
                </a:lnTo>
                <a:lnTo>
                  <a:pt x="494522" y="435326"/>
                </a:lnTo>
                <a:lnTo>
                  <a:pt x="497438" y="428971"/>
                </a:lnTo>
                <a:lnTo>
                  <a:pt x="500354" y="422615"/>
                </a:lnTo>
                <a:lnTo>
                  <a:pt x="503534" y="415994"/>
                </a:lnTo>
                <a:lnTo>
                  <a:pt x="506980" y="409903"/>
                </a:lnTo>
                <a:lnTo>
                  <a:pt x="510691" y="404077"/>
                </a:lnTo>
                <a:lnTo>
                  <a:pt x="514667" y="398251"/>
                </a:lnTo>
                <a:lnTo>
                  <a:pt x="519173" y="392955"/>
                </a:lnTo>
                <a:lnTo>
                  <a:pt x="523679" y="387658"/>
                </a:lnTo>
                <a:lnTo>
                  <a:pt x="528450" y="382362"/>
                </a:lnTo>
                <a:lnTo>
                  <a:pt x="533487" y="377595"/>
                </a:lnTo>
                <a:lnTo>
                  <a:pt x="539053" y="373093"/>
                </a:lnTo>
                <a:lnTo>
                  <a:pt x="544619" y="368856"/>
                </a:lnTo>
                <a:lnTo>
                  <a:pt x="550186" y="364619"/>
                </a:lnTo>
                <a:lnTo>
                  <a:pt x="556282" y="360646"/>
                </a:lnTo>
                <a:lnTo>
                  <a:pt x="562378" y="357204"/>
                </a:lnTo>
                <a:lnTo>
                  <a:pt x="568475" y="354026"/>
                </a:lnTo>
                <a:lnTo>
                  <a:pt x="575102" y="351377"/>
                </a:lnTo>
                <a:lnTo>
                  <a:pt x="581728" y="348729"/>
                </a:lnTo>
                <a:lnTo>
                  <a:pt x="588355" y="346081"/>
                </a:lnTo>
                <a:lnTo>
                  <a:pt x="595511" y="344227"/>
                </a:lnTo>
                <a:lnTo>
                  <a:pt x="602403" y="342638"/>
                </a:lnTo>
                <a:lnTo>
                  <a:pt x="609560" y="341314"/>
                </a:lnTo>
                <a:lnTo>
                  <a:pt x="616982" y="340520"/>
                </a:lnTo>
                <a:lnTo>
                  <a:pt x="624403" y="339990"/>
                </a:lnTo>
                <a:lnTo>
                  <a:pt x="631825" y="339725"/>
                </a:lnTo>
                <a:close/>
                <a:moveTo>
                  <a:pt x="992942" y="242814"/>
                </a:moveTo>
                <a:lnTo>
                  <a:pt x="989237" y="243079"/>
                </a:lnTo>
                <a:lnTo>
                  <a:pt x="985797" y="243608"/>
                </a:lnTo>
                <a:lnTo>
                  <a:pt x="981827" y="244137"/>
                </a:lnTo>
                <a:lnTo>
                  <a:pt x="978387" y="244930"/>
                </a:lnTo>
                <a:lnTo>
                  <a:pt x="974947" y="245988"/>
                </a:lnTo>
                <a:lnTo>
                  <a:pt x="971506" y="247046"/>
                </a:lnTo>
                <a:lnTo>
                  <a:pt x="968331" y="248369"/>
                </a:lnTo>
                <a:lnTo>
                  <a:pt x="964890" y="249956"/>
                </a:lnTo>
                <a:lnTo>
                  <a:pt x="961714" y="251543"/>
                </a:lnTo>
                <a:lnTo>
                  <a:pt x="958803" y="253395"/>
                </a:lnTo>
                <a:lnTo>
                  <a:pt x="955892" y="255246"/>
                </a:lnTo>
                <a:lnTo>
                  <a:pt x="952981" y="257362"/>
                </a:lnTo>
                <a:lnTo>
                  <a:pt x="950335" y="259478"/>
                </a:lnTo>
                <a:lnTo>
                  <a:pt x="947424" y="261594"/>
                </a:lnTo>
                <a:lnTo>
                  <a:pt x="945042" y="264239"/>
                </a:lnTo>
                <a:lnTo>
                  <a:pt x="942660" y="266620"/>
                </a:lnTo>
                <a:lnTo>
                  <a:pt x="940278" y="269265"/>
                </a:lnTo>
                <a:lnTo>
                  <a:pt x="938161" y="272174"/>
                </a:lnTo>
                <a:lnTo>
                  <a:pt x="936044" y="275084"/>
                </a:lnTo>
                <a:lnTo>
                  <a:pt x="934192" y="277993"/>
                </a:lnTo>
                <a:lnTo>
                  <a:pt x="932604" y="280903"/>
                </a:lnTo>
                <a:lnTo>
                  <a:pt x="931016" y="284077"/>
                </a:lnTo>
                <a:lnTo>
                  <a:pt x="929428" y="287251"/>
                </a:lnTo>
                <a:lnTo>
                  <a:pt x="927840" y="290425"/>
                </a:lnTo>
                <a:lnTo>
                  <a:pt x="926782" y="294128"/>
                </a:lnTo>
                <a:lnTo>
                  <a:pt x="925723" y="297567"/>
                </a:lnTo>
                <a:lnTo>
                  <a:pt x="924929" y="301005"/>
                </a:lnTo>
                <a:lnTo>
                  <a:pt x="924400" y="304444"/>
                </a:lnTo>
                <a:lnTo>
                  <a:pt x="923870" y="308147"/>
                </a:lnTo>
                <a:lnTo>
                  <a:pt x="923606" y="312114"/>
                </a:lnTo>
                <a:lnTo>
                  <a:pt x="923606" y="315817"/>
                </a:lnTo>
                <a:lnTo>
                  <a:pt x="923606" y="319520"/>
                </a:lnTo>
                <a:lnTo>
                  <a:pt x="923870" y="323223"/>
                </a:lnTo>
                <a:lnTo>
                  <a:pt x="924400" y="326662"/>
                </a:lnTo>
                <a:lnTo>
                  <a:pt x="924929" y="330630"/>
                </a:lnTo>
                <a:lnTo>
                  <a:pt x="925723" y="334068"/>
                </a:lnTo>
                <a:lnTo>
                  <a:pt x="926782" y="337242"/>
                </a:lnTo>
                <a:lnTo>
                  <a:pt x="927840" y="340681"/>
                </a:lnTo>
                <a:lnTo>
                  <a:pt x="929428" y="343855"/>
                </a:lnTo>
                <a:lnTo>
                  <a:pt x="931016" y="347293"/>
                </a:lnTo>
                <a:lnTo>
                  <a:pt x="932604" y="350467"/>
                </a:lnTo>
                <a:lnTo>
                  <a:pt x="934192" y="353377"/>
                </a:lnTo>
                <a:lnTo>
                  <a:pt x="936044" y="356286"/>
                </a:lnTo>
                <a:lnTo>
                  <a:pt x="938161" y="359196"/>
                </a:lnTo>
                <a:lnTo>
                  <a:pt x="940278" y="361841"/>
                </a:lnTo>
                <a:lnTo>
                  <a:pt x="942660" y="364486"/>
                </a:lnTo>
                <a:lnTo>
                  <a:pt x="945042" y="367131"/>
                </a:lnTo>
                <a:lnTo>
                  <a:pt x="947424" y="369512"/>
                </a:lnTo>
                <a:lnTo>
                  <a:pt x="950335" y="371892"/>
                </a:lnTo>
                <a:lnTo>
                  <a:pt x="952981" y="374008"/>
                </a:lnTo>
                <a:lnTo>
                  <a:pt x="955892" y="375860"/>
                </a:lnTo>
                <a:lnTo>
                  <a:pt x="958803" y="377711"/>
                </a:lnTo>
                <a:lnTo>
                  <a:pt x="961714" y="379563"/>
                </a:lnTo>
                <a:lnTo>
                  <a:pt x="964890" y="381150"/>
                </a:lnTo>
                <a:lnTo>
                  <a:pt x="968331" y="382472"/>
                </a:lnTo>
                <a:lnTo>
                  <a:pt x="971506" y="383795"/>
                </a:lnTo>
                <a:lnTo>
                  <a:pt x="974947" y="385117"/>
                </a:lnTo>
                <a:lnTo>
                  <a:pt x="978387" y="386175"/>
                </a:lnTo>
                <a:lnTo>
                  <a:pt x="981827" y="386969"/>
                </a:lnTo>
                <a:lnTo>
                  <a:pt x="985797" y="387498"/>
                </a:lnTo>
                <a:lnTo>
                  <a:pt x="989237" y="388027"/>
                </a:lnTo>
                <a:lnTo>
                  <a:pt x="992942" y="388291"/>
                </a:lnTo>
                <a:lnTo>
                  <a:pt x="996647" y="388291"/>
                </a:lnTo>
                <a:lnTo>
                  <a:pt x="1000352" y="388291"/>
                </a:lnTo>
                <a:lnTo>
                  <a:pt x="1004057" y="388027"/>
                </a:lnTo>
                <a:lnTo>
                  <a:pt x="1007762" y="387498"/>
                </a:lnTo>
                <a:lnTo>
                  <a:pt x="1011467" y="386969"/>
                </a:lnTo>
                <a:lnTo>
                  <a:pt x="1014908" y="386175"/>
                </a:lnTo>
                <a:lnTo>
                  <a:pt x="1018348" y="385117"/>
                </a:lnTo>
                <a:lnTo>
                  <a:pt x="1021524" y="383795"/>
                </a:lnTo>
                <a:lnTo>
                  <a:pt x="1025229" y="382472"/>
                </a:lnTo>
                <a:lnTo>
                  <a:pt x="1028405" y="381150"/>
                </a:lnTo>
                <a:lnTo>
                  <a:pt x="1031580" y="379563"/>
                </a:lnTo>
                <a:lnTo>
                  <a:pt x="1034491" y="377711"/>
                </a:lnTo>
                <a:lnTo>
                  <a:pt x="1037403" y="375860"/>
                </a:lnTo>
                <a:lnTo>
                  <a:pt x="1040314" y="374008"/>
                </a:lnTo>
                <a:lnTo>
                  <a:pt x="1043225" y="371892"/>
                </a:lnTo>
                <a:lnTo>
                  <a:pt x="1045871" y="369512"/>
                </a:lnTo>
                <a:lnTo>
                  <a:pt x="1048253" y="367131"/>
                </a:lnTo>
                <a:lnTo>
                  <a:pt x="1050635" y="364486"/>
                </a:lnTo>
                <a:lnTo>
                  <a:pt x="1053017" y="361841"/>
                </a:lnTo>
                <a:lnTo>
                  <a:pt x="1055134" y="359196"/>
                </a:lnTo>
                <a:lnTo>
                  <a:pt x="1057251" y="356286"/>
                </a:lnTo>
                <a:lnTo>
                  <a:pt x="1059103" y="353377"/>
                </a:lnTo>
                <a:lnTo>
                  <a:pt x="1060956" y="350467"/>
                </a:lnTo>
                <a:lnTo>
                  <a:pt x="1062544" y="347293"/>
                </a:lnTo>
                <a:lnTo>
                  <a:pt x="1064132" y="343855"/>
                </a:lnTo>
                <a:lnTo>
                  <a:pt x="1065455" y="340681"/>
                </a:lnTo>
                <a:lnTo>
                  <a:pt x="1066513" y="337242"/>
                </a:lnTo>
                <a:lnTo>
                  <a:pt x="1067572" y="334068"/>
                </a:lnTo>
                <a:lnTo>
                  <a:pt x="1068366" y="330630"/>
                </a:lnTo>
                <a:lnTo>
                  <a:pt x="1068895" y="326662"/>
                </a:lnTo>
                <a:lnTo>
                  <a:pt x="1069424" y="323223"/>
                </a:lnTo>
                <a:lnTo>
                  <a:pt x="1069689" y="319520"/>
                </a:lnTo>
                <a:lnTo>
                  <a:pt x="1069689" y="315817"/>
                </a:lnTo>
                <a:lnTo>
                  <a:pt x="1069689" y="312114"/>
                </a:lnTo>
                <a:lnTo>
                  <a:pt x="1069424" y="308147"/>
                </a:lnTo>
                <a:lnTo>
                  <a:pt x="1068895" y="304444"/>
                </a:lnTo>
                <a:lnTo>
                  <a:pt x="1068366" y="301005"/>
                </a:lnTo>
                <a:lnTo>
                  <a:pt x="1067572" y="297567"/>
                </a:lnTo>
                <a:lnTo>
                  <a:pt x="1066513" y="294128"/>
                </a:lnTo>
                <a:lnTo>
                  <a:pt x="1065455" y="290425"/>
                </a:lnTo>
                <a:lnTo>
                  <a:pt x="1064132" y="287251"/>
                </a:lnTo>
                <a:lnTo>
                  <a:pt x="1062544" y="284077"/>
                </a:lnTo>
                <a:lnTo>
                  <a:pt x="1060956" y="280903"/>
                </a:lnTo>
                <a:lnTo>
                  <a:pt x="1059103" y="277993"/>
                </a:lnTo>
                <a:lnTo>
                  <a:pt x="1057251" y="275084"/>
                </a:lnTo>
                <a:lnTo>
                  <a:pt x="1055134" y="272174"/>
                </a:lnTo>
                <a:lnTo>
                  <a:pt x="1053017" y="269265"/>
                </a:lnTo>
                <a:lnTo>
                  <a:pt x="1050635" y="266620"/>
                </a:lnTo>
                <a:lnTo>
                  <a:pt x="1048253" y="264239"/>
                </a:lnTo>
                <a:lnTo>
                  <a:pt x="1045871" y="261594"/>
                </a:lnTo>
                <a:lnTo>
                  <a:pt x="1043225" y="259478"/>
                </a:lnTo>
                <a:lnTo>
                  <a:pt x="1040314" y="257362"/>
                </a:lnTo>
                <a:lnTo>
                  <a:pt x="1037403" y="255246"/>
                </a:lnTo>
                <a:lnTo>
                  <a:pt x="1034491" y="253395"/>
                </a:lnTo>
                <a:lnTo>
                  <a:pt x="1031580" y="251543"/>
                </a:lnTo>
                <a:lnTo>
                  <a:pt x="1028405" y="249956"/>
                </a:lnTo>
                <a:lnTo>
                  <a:pt x="1025229" y="248369"/>
                </a:lnTo>
                <a:lnTo>
                  <a:pt x="1021524" y="247046"/>
                </a:lnTo>
                <a:lnTo>
                  <a:pt x="1018348" y="245988"/>
                </a:lnTo>
                <a:lnTo>
                  <a:pt x="1014908" y="244930"/>
                </a:lnTo>
                <a:lnTo>
                  <a:pt x="1011467" y="244137"/>
                </a:lnTo>
                <a:lnTo>
                  <a:pt x="1007762" y="243608"/>
                </a:lnTo>
                <a:lnTo>
                  <a:pt x="1004057" y="243079"/>
                </a:lnTo>
                <a:lnTo>
                  <a:pt x="1000352" y="242814"/>
                </a:lnTo>
                <a:lnTo>
                  <a:pt x="996647" y="242814"/>
                </a:lnTo>
                <a:lnTo>
                  <a:pt x="992942" y="242814"/>
                </a:lnTo>
                <a:close/>
                <a:moveTo>
                  <a:pt x="632233" y="242814"/>
                </a:moveTo>
                <a:lnTo>
                  <a:pt x="619795" y="243079"/>
                </a:lnTo>
                <a:lnTo>
                  <a:pt x="607357" y="243872"/>
                </a:lnTo>
                <a:lnTo>
                  <a:pt x="595183" y="245459"/>
                </a:lnTo>
                <a:lnTo>
                  <a:pt x="583274" y="247575"/>
                </a:lnTo>
                <a:lnTo>
                  <a:pt x="571365" y="250221"/>
                </a:lnTo>
                <a:lnTo>
                  <a:pt x="559986" y="253659"/>
                </a:lnTo>
                <a:lnTo>
                  <a:pt x="548606" y="257627"/>
                </a:lnTo>
                <a:lnTo>
                  <a:pt x="537756" y="261859"/>
                </a:lnTo>
                <a:lnTo>
                  <a:pt x="526905" y="266620"/>
                </a:lnTo>
                <a:lnTo>
                  <a:pt x="516055" y="272174"/>
                </a:lnTo>
                <a:lnTo>
                  <a:pt x="505998" y="277993"/>
                </a:lnTo>
                <a:lnTo>
                  <a:pt x="496207" y="284077"/>
                </a:lnTo>
                <a:lnTo>
                  <a:pt x="486679" y="291219"/>
                </a:lnTo>
                <a:lnTo>
                  <a:pt x="477417" y="298360"/>
                </a:lnTo>
                <a:lnTo>
                  <a:pt x="468684" y="305766"/>
                </a:lnTo>
                <a:lnTo>
                  <a:pt x="460480" y="313966"/>
                </a:lnTo>
                <a:lnTo>
                  <a:pt x="452276" y="322165"/>
                </a:lnTo>
                <a:lnTo>
                  <a:pt x="444601" y="331159"/>
                </a:lnTo>
                <a:lnTo>
                  <a:pt x="437191" y="340152"/>
                </a:lnTo>
                <a:lnTo>
                  <a:pt x="430575" y="349938"/>
                </a:lnTo>
                <a:lnTo>
                  <a:pt x="424224" y="359725"/>
                </a:lnTo>
                <a:lnTo>
                  <a:pt x="418401" y="369776"/>
                </a:lnTo>
                <a:lnTo>
                  <a:pt x="413109" y="380092"/>
                </a:lnTo>
                <a:lnTo>
                  <a:pt x="408080" y="390936"/>
                </a:lnTo>
                <a:lnTo>
                  <a:pt x="403846" y="402046"/>
                </a:lnTo>
                <a:lnTo>
                  <a:pt x="399876" y="413419"/>
                </a:lnTo>
                <a:lnTo>
                  <a:pt x="396701" y="424793"/>
                </a:lnTo>
                <a:lnTo>
                  <a:pt x="394054" y="436431"/>
                </a:lnTo>
                <a:lnTo>
                  <a:pt x="391937" y="448598"/>
                </a:lnTo>
                <a:lnTo>
                  <a:pt x="390349" y="460765"/>
                </a:lnTo>
                <a:lnTo>
                  <a:pt x="389291" y="472932"/>
                </a:lnTo>
                <a:lnTo>
                  <a:pt x="389026" y="485364"/>
                </a:lnTo>
                <a:lnTo>
                  <a:pt x="389291" y="498060"/>
                </a:lnTo>
                <a:lnTo>
                  <a:pt x="390349" y="510227"/>
                </a:lnTo>
                <a:lnTo>
                  <a:pt x="391937" y="522395"/>
                </a:lnTo>
                <a:lnTo>
                  <a:pt x="394054" y="534562"/>
                </a:lnTo>
                <a:lnTo>
                  <a:pt x="396701" y="546200"/>
                </a:lnTo>
                <a:lnTo>
                  <a:pt x="399876" y="557838"/>
                </a:lnTo>
                <a:lnTo>
                  <a:pt x="403846" y="568947"/>
                </a:lnTo>
                <a:lnTo>
                  <a:pt x="408080" y="580056"/>
                </a:lnTo>
                <a:lnTo>
                  <a:pt x="413109" y="590901"/>
                </a:lnTo>
                <a:lnTo>
                  <a:pt x="418401" y="601217"/>
                </a:lnTo>
                <a:lnTo>
                  <a:pt x="424224" y="611532"/>
                </a:lnTo>
                <a:lnTo>
                  <a:pt x="430575" y="621319"/>
                </a:lnTo>
                <a:lnTo>
                  <a:pt x="437191" y="630841"/>
                </a:lnTo>
                <a:lnTo>
                  <a:pt x="444601" y="640099"/>
                </a:lnTo>
                <a:lnTo>
                  <a:pt x="452276" y="648827"/>
                </a:lnTo>
                <a:lnTo>
                  <a:pt x="460480" y="657291"/>
                </a:lnTo>
                <a:lnTo>
                  <a:pt x="468684" y="665491"/>
                </a:lnTo>
                <a:lnTo>
                  <a:pt x="477417" y="672897"/>
                </a:lnTo>
                <a:lnTo>
                  <a:pt x="486679" y="680039"/>
                </a:lnTo>
                <a:lnTo>
                  <a:pt x="496207" y="687180"/>
                </a:lnTo>
                <a:lnTo>
                  <a:pt x="505998" y="693264"/>
                </a:lnTo>
                <a:lnTo>
                  <a:pt x="516055" y="699083"/>
                </a:lnTo>
                <a:lnTo>
                  <a:pt x="526905" y="704637"/>
                </a:lnTo>
                <a:lnTo>
                  <a:pt x="537756" y="709399"/>
                </a:lnTo>
                <a:lnTo>
                  <a:pt x="548606" y="713631"/>
                </a:lnTo>
                <a:lnTo>
                  <a:pt x="559986" y="717598"/>
                </a:lnTo>
                <a:lnTo>
                  <a:pt x="571365" y="721037"/>
                </a:lnTo>
                <a:lnTo>
                  <a:pt x="583274" y="723682"/>
                </a:lnTo>
                <a:lnTo>
                  <a:pt x="595183" y="725798"/>
                </a:lnTo>
                <a:lnTo>
                  <a:pt x="607357" y="727385"/>
                </a:lnTo>
                <a:lnTo>
                  <a:pt x="619795" y="728178"/>
                </a:lnTo>
                <a:lnTo>
                  <a:pt x="632233" y="728443"/>
                </a:lnTo>
                <a:lnTo>
                  <a:pt x="644672" y="728178"/>
                </a:lnTo>
                <a:lnTo>
                  <a:pt x="657110" y="727385"/>
                </a:lnTo>
                <a:lnTo>
                  <a:pt x="669283" y="725798"/>
                </a:lnTo>
                <a:lnTo>
                  <a:pt x="681192" y="723682"/>
                </a:lnTo>
                <a:lnTo>
                  <a:pt x="693101" y="721037"/>
                </a:lnTo>
                <a:lnTo>
                  <a:pt x="704746" y="717598"/>
                </a:lnTo>
                <a:lnTo>
                  <a:pt x="715861" y="713631"/>
                </a:lnTo>
                <a:lnTo>
                  <a:pt x="726976" y="709399"/>
                </a:lnTo>
                <a:lnTo>
                  <a:pt x="737561" y="704637"/>
                </a:lnTo>
                <a:lnTo>
                  <a:pt x="748147" y="699083"/>
                </a:lnTo>
                <a:lnTo>
                  <a:pt x="758204" y="693264"/>
                </a:lnTo>
                <a:lnTo>
                  <a:pt x="767995" y="687180"/>
                </a:lnTo>
                <a:lnTo>
                  <a:pt x="777523" y="680039"/>
                </a:lnTo>
                <a:lnTo>
                  <a:pt x="786785" y="672897"/>
                </a:lnTo>
                <a:lnTo>
                  <a:pt x="795518" y="665491"/>
                </a:lnTo>
                <a:lnTo>
                  <a:pt x="803987" y="657291"/>
                </a:lnTo>
                <a:lnTo>
                  <a:pt x="811926" y="648827"/>
                </a:lnTo>
                <a:lnTo>
                  <a:pt x="819866" y="640099"/>
                </a:lnTo>
                <a:lnTo>
                  <a:pt x="826746" y="630841"/>
                </a:lnTo>
                <a:lnTo>
                  <a:pt x="833627" y="621319"/>
                </a:lnTo>
                <a:lnTo>
                  <a:pt x="839978" y="611532"/>
                </a:lnTo>
                <a:lnTo>
                  <a:pt x="845801" y="601217"/>
                </a:lnTo>
                <a:lnTo>
                  <a:pt x="851094" y="590901"/>
                </a:lnTo>
                <a:lnTo>
                  <a:pt x="856122" y="580056"/>
                </a:lnTo>
                <a:lnTo>
                  <a:pt x="860356" y="568947"/>
                </a:lnTo>
                <a:lnTo>
                  <a:pt x="864061" y="557838"/>
                </a:lnTo>
                <a:lnTo>
                  <a:pt x="867501" y="546200"/>
                </a:lnTo>
                <a:lnTo>
                  <a:pt x="870148" y="534562"/>
                </a:lnTo>
                <a:lnTo>
                  <a:pt x="872265" y="522395"/>
                </a:lnTo>
                <a:lnTo>
                  <a:pt x="873853" y="510227"/>
                </a:lnTo>
                <a:lnTo>
                  <a:pt x="874911" y="498060"/>
                </a:lnTo>
                <a:lnTo>
                  <a:pt x="875176" y="485364"/>
                </a:lnTo>
                <a:lnTo>
                  <a:pt x="874911" y="472932"/>
                </a:lnTo>
                <a:lnTo>
                  <a:pt x="873853" y="460765"/>
                </a:lnTo>
                <a:lnTo>
                  <a:pt x="872265" y="448598"/>
                </a:lnTo>
                <a:lnTo>
                  <a:pt x="870148" y="436431"/>
                </a:lnTo>
                <a:lnTo>
                  <a:pt x="867501" y="424793"/>
                </a:lnTo>
                <a:lnTo>
                  <a:pt x="864061" y="413419"/>
                </a:lnTo>
                <a:lnTo>
                  <a:pt x="860356" y="402046"/>
                </a:lnTo>
                <a:lnTo>
                  <a:pt x="856122" y="390936"/>
                </a:lnTo>
                <a:lnTo>
                  <a:pt x="851094" y="380092"/>
                </a:lnTo>
                <a:lnTo>
                  <a:pt x="845801" y="369776"/>
                </a:lnTo>
                <a:lnTo>
                  <a:pt x="839978" y="359725"/>
                </a:lnTo>
                <a:lnTo>
                  <a:pt x="833627" y="349938"/>
                </a:lnTo>
                <a:lnTo>
                  <a:pt x="826746" y="340152"/>
                </a:lnTo>
                <a:lnTo>
                  <a:pt x="819866" y="331159"/>
                </a:lnTo>
                <a:lnTo>
                  <a:pt x="811926" y="322165"/>
                </a:lnTo>
                <a:lnTo>
                  <a:pt x="803987" y="313966"/>
                </a:lnTo>
                <a:lnTo>
                  <a:pt x="795518" y="305766"/>
                </a:lnTo>
                <a:lnTo>
                  <a:pt x="786785" y="298360"/>
                </a:lnTo>
                <a:lnTo>
                  <a:pt x="777523" y="291219"/>
                </a:lnTo>
                <a:lnTo>
                  <a:pt x="767995" y="284077"/>
                </a:lnTo>
                <a:lnTo>
                  <a:pt x="758204" y="277993"/>
                </a:lnTo>
                <a:lnTo>
                  <a:pt x="748147" y="272174"/>
                </a:lnTo>
                <a:lnTo>
                  <a:pt x="737561" y="266620"/>
                </a:lnTo>
                <a:lnTo>
                  <a:pt x="726976" y="261859"/>
                </a:lnTo>
                <a:lnTo>
                  <a:pt x="715861" y="257627"/>
                </a:lnTo>
                <a:lnTo>
                  <a:pt x="704746" y="253659"/>
                </a:lnTo>
                <a:lnTo>
                  <a:pt x="693101" y="250221"/>
                </a:lnTo>
                <a:lnTo>
                  <a:pt x="681192" y="247575"/>
                </a:lnTo>
                <a:lnTo>
                  <a:pt x="669283" y="245459"/>
                </a:lnTo>
                <a:lnTo>
                  <a:pt x="657110" y="243872"/>
                </a:lnTo>
                <a:lnTo>
                  <a:pt x="644672" y="243079"/>
                </a:lnTo>
                <a:lnTo>
                  <a:pt x="632233" y="242814"/>
                </a:lnTo>
                <a:close/>
                <a:moveTo>
                  <a:pt x="291902" y="0"/>
                </a:moveTo>
                <a:lnTo>
                  <a:pt x="389026" y="0"/>
                </a:lnTo>
                <a:lnTo>
                  <a:pt x="394054" y="265"/>
                </a:lnTo>
                <a:lnTo>
                  <a:pt x="398818" y="529"/>
                </a:lnTo>
                <a:lnTo>
                  <a:pt x="403846" y="1058"/>
                </a:lnTo>
                <a:lnTo>
                  <a:pt x="408610" y="1852"/>
                </a:lnTo>
                <a:lnTo>
                  <a:pt x="413373" y="2910"/>
                </a:lnTo>
                <a:lnTo>
                  <a:pt x="417872" y="4232"/>
                </a:lnTo>
                <a:lnTo>
                  <a:pt x="422636" y="5819"/>
                </a:lnTo>
                <a:lnTo>
                  <a:pt x="426870" y="7406"/>
                </a:lnTo>
                <a:lnTo>
                  <a:pt x="431104" y="9522"/>
                </a:lnTo>
                <a:lnTo>
                  <a:pt x="435339" y="11903"/>
                </a:lnTo>
                <a:lnTo>
                  <a:pt x="439308" y="14019"/>
                </a:lnTo>
                <a:lnTo>
                  <a:pt x="443543" y="16664"/>
                </a:lnTo>
                <a:lnTo>
                  <a:pt x="447248" y="19309"/>
                </a:lnTo>
                <a:lnTo>
                  <a:pt x="450953" y="21954"/>
                </a:lnTo>
                <a:lnTo>
                  <a:pt x="454393" y="25128"/>
                </a:lnTo>
                <a:lnTo>
                  <a:pt x="457569" y="28302"/>
                </a:lnTo>
                <a:lnTo>
                  <a:pt x="461009" y="31741"/>
                </a:lnTo>
                <a:lnTo>
                  <a:pt x="464185" y="35179"/>
                </a:lnTo>
                <a:lnTo>
                  <a:pt x="466831" y="38882"/>
                </a:lnTo>
                <a:lnTo>
                  <a:pt x="469478" y="42585"/>
                </a:lnTo>
                <a:lnTo>
                  <a:pt x="472124" y="46553"/>
                </a:lnTo>
                <a:lnTo>
                  <a:pt x="474241" y="50785"/>
                </a:lnTo>
                <a:lnTo>
                  <a:pt x="476358" y="55017"/>
                </a:lnTo>
                <a:lnTo>
                  <a:pt x="478476" y="59249"/>
                </a:lnTo>
                <a:lnTo>
                  <a:pt x="480328" y="63481"/>
                </a:lnTo>
                <a:lnTo>
                  <a:pt x="481916" y="68242"/>
                </a:lnTo>
                <a:lnTo>
                  <a:pt x="483239" y="72739"/>
                </a:lnTo>
                <a:lnTo>
                  <a:pt x="484298" y="77500"/>
                </a:lnTo>
                <a:lnTo>
                  <a:pt x="485092" y="82261"/>
                </a:lnTo>
                <a:lnTo>
                  <a:pt x="485621" y="87286"/>
                </a:lnTo>
                <a:lnTo>
                  <a:pt x="486150" y="92047"/>
                </a:lnTo>
                <a:lnTo>
                  <a:pt x="486150" y="97073"/>
                </a:lnTo>
                <a:lnTo>
                  <a:pt x="1069689" y="97073"/>
                </a:lnTo>
                <a:lnTo>
                  <a:pt x="1074717" y="97073"/>
                </a:lnTo>
                <a:lnTo>
                  <a:pt x="1079745" y="97602"/>
                </a:lnTo>
                <a:lnTo>
                  <a:pt x="1084509" y="98131"/>
                </a:lnTo>
                <a:lnTo>
                  <a:pt x="1089273" y="98925"/>
                </a:lnTo>
                <a:lnTo>
                  <a:pt x="1093772" y="99983"/>
                </a:lnTo>
                <a:lnTo>
                  <a:pt x="1098535" y="101305"/>
                </a:lnTo>
                <a:lnTo>
                  <a:pt x="1103034" y="102892"/>
                </a:lnTo>
                <a:lnTo>
                  <a:pt x="1107533" y="104744"/>
                </a:lnTo>
                <a:lnTo>
                  <a:pt x="1111767" y="106595"/>
                </a:lnTo>
                <a:lnTo>
                  <a:pt x="1115737" y="108711"/>
                </a:lnTo>
                <a:lnTo>
                  <a:pt x="1119971" y="111092"/>
                </a:lnTo>
                <a:lnTo>
                  <a:pt x="1123941" y="113737"/>
                </a:lnTo>
                <a:lnTo>
                  <a:pt x="1127646" y="116382"/>
                </a:lnTo>
                <a:lnTo>
                  <a:pt x="1131351" y="119027"/>
                </a:lnTo>
                <a:lnTo>
                  <a:pt x="1134791" y="122201"/>
                </a:lnTo>
                <a:lnTo>
                  <a:pt x="1138496" y="125639"/>
                </a:lnTo>
                <a:lnTo>
                  <a:pt x="1141672" y="128813"/>
                </a:lnTo>
                <a:lnTo>
                  <a:pt x="1144583" y="132252"/>
                </a:lnTo>
                <a:lnTo>
                  <a:pt x="1147494" y="135955"/>
                </a:lnTo>
                <a:lnTo>
                  <a:pt x="1150141" y="139658"/>
                </a:lnTo>
                <a:lnTo>
                  <a:pt x="1152522" y="143890"/>
                </a:lnTo>
                <a:lnTo>
                  <a:pt x="1155169" y="147858"/>
                </a:lnTo>
                <a:lnTo>
                  <a:pt x="1157286" y="152090"/>
                </a:lnTo>
                <a:lnTo>
                  <a:pt x="1159139" y="156322"/>
                </a:lnTo>
                <a:lnTo>
                  <a:pt x="1160991" y="160818"/>
                </a:lnTo>
                <a:lnTo>
                  <a:pt x="1162579" y="165315"/>
                </a:lnTo>
                <a:lnTo>
                  <a:pt x="1163902" y="169811"/>
                </a:lnTo>
                <a:lnTo>
                  <a:pt x="1164961" y="174573"/>
                </a:lnTo>
                <a:lnTo>
                  <a:pt x="1165755" y="179334"/>
                </a:lnTo>
                <a:lnTo>
                  <a:pt x="1166284" y="184359"/>
                </a:lnTo>
                <a:lnTo>
                  <a:pt x="1166813" y="189120"/>
                </a:lnTo>
                <a:lnTo>
                  <a:pt x="1166813" y="194146"/>
                </a:lnTo>
                <a:lnTo>
                  <a:pt x="1166813" y="777111"/>
                </a:lnTo>
                <a:lnTo>
                  <a:pt x="1166813" y="782137"/>
                </a:lnTo>
                <a:lnTo>
                  <a:pt x="1166284" y="786898"/>
                </a:lnTo>
                <a:lnTo>
                  <a:pt x="1165755" y="791924"/>
                </a:lnTo>
                <a:lnTo>
                  <a:pt x="1164961" y="796949"/>
                </a:lnTo>
                <a:lnTo>
                  <a:pt x="1163902" y="801446"/>
                </a:lnTo>
                <a:lnTo>
                  <a:pt x="1162579" y="805942"/>
                </a:lnTo>
                <a:lnTo>
                  <a:pt x="1160991" y="810439"/>
                </a:lnTo>
                <a:lnTo>
                  <a:pt x="1159139" y="815200"/>
                </a:lnTo>
                <a:lnTo>
                  <a:pt x="1157286" y="819432"/>
                </a:lnTo>
                <a:lnTo>
                  <a:pt x="1155169" y="823400"/>
                </a:lnTo>
                <a:lnTo>
                  <a:pt x="1152522" y="827632"/>
                </a:lnTo>
                <a:lnTo>
                  <a:pt x="1150141" y="831335"/>
                </a:lnTo>
                <a:lnTo>
                  <a:pt x="1147494" y="835567"/>
                </a:lnTo>
                <a:lnTo>
                  <a:pt x="1144583" y="839005"/>
                </a:lnTo>
                <a:lnTo>
                  <a:pt x="1141672" y="842708"/>
                </a:lnTo>
                <a:lnTo>
                  <a:pt x="1138496" y="845882"/>
                </a:lnTo>
                <a:lnTo>
                  <a:pt x="1134791" y="849056"/>
                </a:lnTo>
                <a:lnTo>
                  <a:pt x="1131351" y="852495"/>
                </a:lnTo>
                <a:lnTo>
                  <a:pt x="1127646" y="855140"/>
                </a:lnTo>
                <a:lnTo>
                  <a:pt x="1123941" y="858049"/>
                </a:lnTo>
                <a:lnTo>
                  <a:pt x="1119971" y="860430"/>
                </a:lnTo>
                <a:lnTo>
                  <a:pt x="1115737" y="862811"/>
                </a:lnTo>
                <a:lnTo>
                  <a:pt x="1111767" y="864927"/>
                </a:lnTo>
                <a:lnTo>
                  <a:pt x="1107533" y="866778"/>
                </a:lnTo>
                <a:lnTo>
                  <a:pt x="1103034" y="868630"/>
                </a:lnTo>
                <a:lnTo>
                  <a:pt x="1098535" y="870217"/>
                </a:lnTo>
                <a:lnTo>
                  <a:pt x="1093772" y="871539"/>
                </a:lnTo>
                <a:lnTo>
                  <a:pt x="1089273" y="872597"/>
                </a:lnTo>
                <a:lnTo>
                  <a:pt x="1084509" y="873655"/>
                </a:lnTo>
                <a:lnTo>
                  <a:pt x="1079745" y="874184"/>
                </a:lnTo>
                <a:lnTo>
                  <a:pt x="1074717" y="874449"/>
                </a:lnTo>
                <a:lnTo>
                  <a:pt x="1069689" y="874713"/>
                </a:lnTo>
                <a:lnTo>
                  <a:pt x="97124" y="874713"/>
                </a:lnTo>
                <a:lnTo>
                  <a:pt x="92361" y="874449"/>
                </a:lnTo>
                <a:lnTo>
                  <a:pt x="87332" y="874184"/>
                </a:lnTo>
                <a:lnTo>
                  <a:pt x="82304" y="873655"/>
                </a:lnTo>
                <a:lnTo>
                  <a:pt x="77541" y="872597"/>
                </a:lnTo>
                <a:lnTo>
                  <a:pt x="73042" y="871539"/>
                </a:lnTo>
                <a:lnTo>
                  <a:pt x="68543" y="870217"/>
                </a:lnTo>
                <a:lnTo>
                  <a:pt x="63779" y="868630"/>
                </a:lnTo>
                <a:lnTo>
                  <a:pt x="59545" y="866778"/>
                </a:lnTo>
                <a:lnTo>
                  <a:pt x="55311" y="864927"/>
                </a:lnTo>
                <a:lnTo>
                  <a:pt x="51076" y="862811"/>
                </a:lnTo>
                <a:lnTo>
                  <a:pt x="47107" y="860430"/>
                </a:lnTo>
                <a:lnTo>
                  <a:pt x="42872" y="858049"/>
                </a:lnTo>
                <a:lnTo>
                  <a:pt x="39167" y="855140"/>
                </a:lnTo>
                <a:lnTo>
                  <a:pt x="35462" y="852495"/>
                </a:lnTo>
                <a:lnTo>
                  <a:pt x="32022" y="849056"/>
                </a:lnTo>
                <a:lnTo>
                  <a:pt x="28846" y="845882"/>
                </a:lnTo>
                <a:lnTo>
                  <a:pt x="25406" y="842708"/>
                </a:lnTo>
                <a:lnTo>
                  <a:pt x="22230" y="839005"/>
                </a:lnTo>
                <a:lnTo>
                  <a:pt x="19319" y="835567"/>
                </a:lnTo>
                <a:lnTo>
                  <a:pt x="16673" y="831335"/>
                </a:lnTo>
                <a:lnTo>
                  <a:pt x="14291" y="827632"/>
                </a:lnTo>
                <a:lnTo>
                  <a:pt x="11909" y="823400"/>
                </a:lnTo>
                <a:lnTo>
                  <a:pt x="9792" y="819432"/>
                </a:lnTo>
                <a:lnTo>
                  <a:pt x="7675" y="815200"/>
                </a:lnTo>
                <a:lnTo>
                  <a:pt x="5822" y="810439"/>
                </a:lnTo>
                <a:lnTo>
                  <a:pt x="4499" y="805942"/>
                </a:lnTo>
                <a:lnTo>
                  <a:pt x="3176" y="801446"/>
                </a:lnTo>
                <a:lnTo>
                  <a:pt x="2117" y="796949"/>
                </a:lnTo>
                <a:lnTo>
                  <a:pt x="1059" y="791924"/>
                </a:lnTo>
                <a:lnTo>
                  <a:pt x="529" y="786898"/>
                </a:lnTo>
                <a:lnTo>
                  <a:pt x="265" y="782137"/>
                </a:lnTo>
                <a:lnTo>
                  <a:pt x="40" y="777875"/>
                </a:lnTo>
                <a:lnTo>
                  <a:pt x="0" y="777875"/>
                </a:lnTo>
                <a:lnTo>
                  <a:pt x="0" y="777111"/>
                </a:lnTo>
                <a:lnTo>
                  <a:pt x="0" y="194146"/>
                </a:lnTo>
                <a:lnTo>
                  <a:pt x="0" y="193675"/>
                </a:lnTo>
                <a:lnTo>
                  <a:pt x="25" y="193675"/>
                </a:lnTo>
                <a:lnTo>
                  <a:pt x="265" y="189120"/>
                </a:lnTo>
                <a:lnTo>
                  <a:pt x="529" y="184359"/>
                </a:lnTo>
                <a:lnTo>
                  <a:pt x="1059" y="179334"/>
                </a:lnTo>
                <a:lnTo>
                  <a:pt x="2117" y="174573"/>
                </a:lnTo>
                <a:lnTo>
                  <a:pt x="3176" y="169811"/>
                </a:lnTo>
                <a:lnTo>
                  <a:pt x="4499" y="165315"/>
                </a:lnTo>
                <a:lnTo>
                  <a:pt x="5822" y="160818"/>
                </a:lnTo>
                <a:lnTo>
                  <a:pt x="7675" y="156322"/>
                </a:lnTo>
                <a:lnTo>
                  <a:pt x="9792" y="152090"/>
                </a:lnTo>
                <a:lnTo>
                  <a:pt x="11909" y="147858"/>
                </a:lnTo>
                <a:lnTo>
                  <a:pt x="14291" y="143890"/>
                </a:lnTo>
                <a:lnTo>
                  <a:pt x="16673" y="139658"/>
                </a:lnTo>
                <a:lnTo>
                  <a:pt x="19319" y="135955"/>
                </a:lnTo>
                <a:lnTo>
                  <a:pt x="22230" y="132252"/>
                </a:lnTo>
                <a:lnTo>
                  <a:pt x="25406" y="128813"/>
                </a:lnTo>
                <a:lnTo>
                  <a:pt x="28846" y="125639"/>
                </a:lnTo>
                <a:lnTo>
                  <a:pt x="32022" y="122201"/>
                </a:lnTo>
                <a:lnTo>
                  <a:pt x="35462" y="119027"/>
                </a:lnTo>
                <a:lnTo>
                  <a:pt x="39167" y="116382"/>
                </a:lnTo>
                <a:lnTo>
                  <a:pt x="42872" y="113737"/>
                </a:lnTo>
                <a:lnTo>
                  <a:pt x="47107" y="111092"/>
                </a:lnTo>
                <a:lnTo>
                  <a:pt x="51076" y="108711"/>
                </a:lnTo>
                <a:lnTo>
                  <a:pt x="55311" y="106595"/>
                </a:lnTo>
                <a:lnTo>
                  <a:pt x="59545" y="104744"/>
                </a:lnTo>
                <a:lnTo>
                  <a:pt x="63779" y="102892"/>
                </a:lnTo>
                <a:lnTo>
                  <a:pt x="68543" y="101305"/>
                </a:lnTo>
                <a:lnTo>
                  <a:pt x="73042" y="99983"/>
                </a:lnTo>
                <a:lnTo>
                  <a:pt x="77541" y="98925"/>
                </a:lnTo>
                <a:lnTo>
                  <a:pt x="82304" y="98131"/>
                </a:lnTo>
                <a:lnTo>
                  <a:pt x="87332" y="97602"/>
                </a:lnTo>
                <a:lnTo>
                  <a:pt x="92361" y="97073"/>
                </a:lnTo>
                <a:lnTo>
                  <a:pt x="97124" y="97073"/>
                </a:lnTo>
                <a:lnTo>
                  <a:pt x="194513" y="97073"/>
                </a:lnTo>
                <a:lnTo>
                  <a:pt x="194778" y="92047"/>
                </a:lnTo>
                <a:lnTo>
                  <a:pt x="195042" y="87286"/>
                </a:lnTo>
                <a:lnTo>
                  <a:pt x="195836" y="82261"/>
                </a:lnTo>
                <a:lnTo>
                  <a:pt x="196630" y="77500"/>
                </a:lnTo>
                <a:lnTo>
                  <a:pt x="197953" y="72739"/>
                </a:lnTo>
                <a:lnTo>
                  <a:pt x="199277" y="68242"/>
                </a:lnTo>
                <a:lnTo>
                  <a:pt x="200600" y="63481"/>
                </a:lnTo>
                <a:lnTo>
                  <a:pt x="202452" y="59249"/>
                </a:lnTo>
                <a:lnTo>
                  <a:pt x="204305" y="55017"/>
                </a:lnTo>
                <a:lnTo>
                  <a:pt x="206422" y="50785"/>
                </a:lnTo>
                <a:lnTo>
                  <a:pt x="208804" y="46553"/>
                </a:lnTo>
                <a:lnTo>
                  <a:pt x="211186" y="42585"/>
                </a:lnTo>
                <a:lnTo>
                  <a:pt x="213832" y="38882"/>
                </a:lnTo>
                <a:lnTo>
                  <a:pt x="217008" y="35179"/>
                </a:lnTo>
                <a:lnTo>
                  <a:pt x="219919" y="31741"/>
                </a:lnTo>
                <a:lnTo>
                  <a:pt x="223095" y="28302"/>
                </a:lnTo>
                <a:lnTo>
                  <a:pt x="226535" y="25128"/>
                </a:lnTo>
                <a:lnTo>
                  <a:pt x="229975" y="21954"/>
                </a:lnTo>
                <a:lnTo>
                  <a:pt x="233680" y="19309"/>
                </a:lnTo>
                <a:lnTo>
                  <a:pt x="237650" y="16664"/>
                </a:lnTo>
                <a:lnTo>
                  <a:pt x="241355" y="14019"/>
                </a:lnTo>
                <a:lnTo>
                  <a:pt x="245589" y="11903"/>
                </a:lnTo>
                <a:lnTo>
                  <a:pt x="249559" y="9522"/>
                </a:lnTo>
                <a:lnTo>
                  <a:pt x="254058" y="7406"/>
                </a:lnTo>
                <a:lnTo>
                  <a:pt x="258557" y="5819"/>
                </a:lnTo>
                <a:lnTo>
                  <a:pt x="262791" y="4232"/>
                </a:lnTo>
                <a:lnTo>
                  <a:pt x="267555" y="2910"/>
                </a:lnTo>
                <a:lnTo>
                  <a:pt x="272054" y="1852"/>
                </a:lnTo>
                <a:lnTo>
                  <a:pt x="277082" y="1058"/>
                </a:lnTo>
                <a:lnTo>
                  <a:pt x="281845" y="529"/>
                </a:lnTo>
                <a:lnTo>
                  <a:pt x="286874" y="265"/>
                </a:lnTo>
                <a:lnTo>
                  <a:pt x="291902" y="0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250764" y="4896720"/>
            <a:ext cx="2088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>
            <a:off x="9950751" y="1042594"/>
            <a:ext cx="439033" cy="823187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074800" y="2142327"/>
            <a:ext cx="2160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</p:spTree>
    <p:extLst>
      <p:ext uri="{BB962C8B-B14F-4D97-AF65-F5344CB8AC3E}">
        <p14:creationId xmlns:p14="http://schemas.microsoft.com/office/powerpoint/2010/main" val="744233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8213" y="0"/>
            <a:ext cx="10303099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3944886" cy="6858000"/>
          </a:xfrm>
          <a:prstGeom prst="rect">
            <a:avLst/>
          </a:prstGeom>
          <a:solidFill>
            <a:srgbClr val="090D0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7"/>
          <a:stretch/>
        </p:blipFill>
        <p:spPr>
          <a:xfrm>
            <a:off x="3944886" y="0"/>
            <a:ext cx="8247114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028603" y="1452922"/>
            <a:ext cx="28953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4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INPUT </a:t>
            </a:r>
          </a:p>
          <a:p>
            <a:pPr algn="r"/>
            <a:r>
              <a:rPr lang="en-US" altLang="zh-CN" sz="4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r>
              <a:rPr lang="en-US" altLang="zh-CN" sz="4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4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CONTENT</a:t>
            </a:r>
          </a:p>
        </p:txBody>
      </p:sp>
      <p:sp>
        <p:nvSpPr>
          <p:cNvPr id="8" name="矩形 7"/>
          <p:cNvSpPr/>
          <p:nvPr/>
        </p:nvSpPr>
        <p:spPr>
          <a:xfrm>
            <a:off x="4256238" y="3734757"/>
            <a:ext cx="366776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</a:t>
            </a:r>
            <a:endParaRPr lang="en-US" altLang="zh-CN" sz="20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list of some of my favorite sites for free stock photos.  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 flipV="1">
            <a:off x="8149545" y="827009"/>
            <a:ext cx="0" cy="118254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 flipV="1">
            <a:off x="8149545" y="2828194"/>
            <a:ext cx="0" cy="118254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 flipV="1">
            <a:off x="8149545" y="5051698"/>
            <a:ext cx="0" cy="118254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720" y="3137129"/>
            <a:ext cx="715152" cy="71515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974" y="1126041"/>
            <a:ext cx="580645" cy="5806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093" y="5274769"/>
            <a:ext cx="736406" cy="73640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9258596" y="1382135"/>
            <a:ext cx="2672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17" name="矩形 16"/>
          <p:cNvSpPr/>
          <p:nvPr/>
        </p:nvSpPr>
        <p:spPr>
          <a:xfrm>
            <a:off x="9258597" y="1043246"/>
            <a:ext cx="13192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YOUR TITLE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258596" y="3364411"/>
            <a:ext cx="2672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19" name="矩形 18"/>
          <p:cNvSpPr/>
          <p:nvPr/>
        </p:nvSpPr>
        <p:spPr>
          <a:xfrm>
            <a:off x="9258597" y="3025522"/>
            <a:ext cx="13192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YOUR TITLE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258596" y="5585457"/>
            <a:ext cx="2672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21" name="矩形 20"/>
          <p:cNvSpPr/>
          <p:nvPr/>
        </p:nvSpPr>
        <p:spPr>
          <a:xfrm>
            <a:off x="9258597" y="5246568"/>
            <a:ext cx="13192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YOUR TITLE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01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82320" y="3583355"/>
            <a:ext cx="286512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Click on the </a:t>
            </a:r>
          </a:p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corresponding input text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4857705" y="2861995"/>
            <a:ext cx="1320800" cy="1320800"/>
          </a:xfrm>
          <a:prstGeom prst="ellipse">
            <a:avLst/>
          </a:prstGeom>
          <a:solidFill>
            <a:schemeClr val="bg1">
              <a:lumMod val="6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478985" y="3708400"/>
            <a:ext cx="1320800" cy="1320800"/>
          </a:xfrm>
          <a:prstGeom prst="ellipse">
            <a:avLst/>
          </a:prstGeom>
          <a:solidFill>
            <a:srgbClr val="E0B07E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602426" y="2364155"/>
            <a:ext cx="995680" cy="995680"/>
          </a:xfrm>
          <a:prstGeom prst="ellipse">
            <a:avLst/>
          </a:prstGeom>
          <a:solidFill>
            <a:schemeClr val="tx1">
              <a:lumMod val="50000"/>
              <a:lumOff val="50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>
            <a:cxnSpLocks/>
          </p:cNvCxnSpPr>
          <p:nvPr/>
        </p:nvCxnSpPr>
        <p:spPr>
          <a:xfrm flipV="1">
            <a:off x="5518105" y="0"/>
            <a:ext cx="0" cy="285496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/>
        </p:nvCxnSpPr>
        <p:spPr>
          <a:xfrm flipV="1">
            <a:off x="8139385" y="0"/>
            <a:ext cx="0" cy="3583355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 flipV="1">
            <a:off x="10100266" y="0"/>
            <a:ext cx="0" cy="224535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cxnSpLocks/>
          </p:cNvCxnSpPr>
          <p:nvPr/>
        </p:nvCxnSpPr>
        <p:spPr>
          <a:xfrm flipV="1">
            <a:off x="7158945" y="0"/>
            <a:ext cx="0" cy="1427479"/>
          </a:xfrm>
          <a:prstGeom prst="line">
            <a:avLst/>
          </a:prstGeom>
          <a:ln>
            <a:gradFill flip="none" rotWithShape="1">
              <a:gsLst>
                <a:gs pos="38000">
                  <a:srgbClr val="E1E1E2">
                    <a:alpha val="55000"/>
                  </a:srgbClr>
                </a:gs>
                <a:gs pos="20000">
                  <a:schemeClr val="tx1">
                    <a:lumMod val="50000"/>
                    <a:lumOff val="50000"/>
                    <a:alpha val="68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  <a:alpha val="41000"/>
                  </a:schemeClr>
                </a:gs>
                <a:gs pos="71000">
                  <a:schemeClr val="bg1">
                    <a:lumMod val="75000"/>
                    <a:alpha val="33000"/>
                  </a:schemeClr>
                </a:gs>
                <a:gs pos="54000">
                  <a:schemeClr val="bg1">
                    <a:lumMod val="85000"/>
                    <a:alpha val="55000"/>
                  </a:schemeClr>
                </a:gs>
                <a:gs pos="0">
                  <a:srgbClr val="232524">
                    <a:alpha val="28000"/>
                  </a:srgbClr>
                </a:gs>
                <a:gs pos="99000">
                  <a:srgbClr val="2C2C2C">
                    <a:alpha val="4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6910025" y="1542756"/>
            <a:ext cx="497840" cy="497840"/>
          </a:xfrm>
          <a:prstGeom prst="ellipse">
            <a:avLst/>
          </a:prstGeom>
          <a:solidFill>
            <a:srgbClr val="E0B07E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>
            <a:cxnSpLocks/>
          </p:cNvCxnSpPr>
          <p:nvPr/>
        </p:nvCxnSpPr>
        <p:spPr>
          <a:xfrm flipV="1">
            <a:off x="11293036" y="20281"/>
            <a:ext cx="0" cy="1771395"/>
          </a:xfrm>
          <a:prstGeom prst="line">
            <a:avLst/>
          </a:prstGeom>
          <a:ln>
            <a:gradFill flip="none" rotWithShape="1">
              <a:gsLst>
                <a:gs pos="38500">
                  <a:srgbClr val="E1E1E2">
                    <a:alpha val="32000"/>
                  </a:srgbClr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  <a:alpha val="4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11086279" y="1848312"/>
            <a:ext cx="413513" cy="413513"/>
          </a:xfrm>
          <a:prstGeom prst="ellipse">
            <a:avLst/>
          </a:prstGeom>
          <a:solidFill>
            <a:srgbClr val="E0B07E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563" y="3051947"/>
            <a:ext cx="537496" cy="53749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357" y="3861632"/>
            <a:ext cx="504056" cy="50405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017" y="2438424"/>
            <a:ext cx="555648" cy="555648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5236475" y="3691379"/>
            <a:ext cx="585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</a:t>
            </a:r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7823817" y="4481566"/>
            <a:ext cx="585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9810394" y="2972461"/>
            <a:ext cx="585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</a:t>
            </a:r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4379359" y="4666232"/>
            <a:ext cx="236770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39" name="矩形 38"/>
          <p:cNvSpPr/>
          <p:nvPr/>
        </p:nvSpPr>
        <p:spPr>
          <a:xfrm>
            <a:off x="9175515" y="3619792"/>
            <a:ext cx="20788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  <p:sp>
        <p:nvSpPr>
          <p:cNvPr id="40" name="矩形 39"/>
          <p:cNvSpPr/>
          <p:nvPr/>
        </p:nvSpPr>
        <p:spPr>
          <a:xfrm>
            <a:off x="7352209" y="5285510"/>
            <a:ext cx="15743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</a:p>
        </p:txBody>
      </p:sp>
    </p:spTree>
    <p:extLst>
      <p:ext uri="{BB962C8B-B14F-4D97-AF65-F5344CB8AC3E}">
        <p14:creationId xmlns:p14="http://schemas.microsoft.com/office/powerpoint/2010/main" val="2701819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838960" y="2032000"/>
            <a:ext cx="2468880" cy="3870960"/>
          </a:xfrm>
          <a:prstGeom prst="rect">
            <a:avLst/>
          </a:prstGeom>
          <a:noFill/>
          <a:ln w="38100">
            <a:solidFill>
              <a:schemeClr val="bg1">
                <a:lumMod val="95000"/>
                <a:alpha val="3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876800" y="1745262"/>
            <a:ext cx="2651760" cy="4157698"/>
          </a:xfrm>
          <a:prstGeom prst="rect">
            <a:avLst/>
          </a:prstGeom>
          <a:noFill/>
          <a:ln w="38100">
            <a:solidFill>
              <a:schemeClr val="bg1">
                <a:lumMod val="95000"/>
                <a:alpha val="3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097520" y="2032000"/>
            <a:ext cx="2468880" cy="3870960"/>
          </a:xfrm>
          <a:prstGeom prst="rect">
            <a:avLst/>
          </a:prstGeom>
          <a:noFill/>
          <a:ln w="38100">
            <a:solidFill>
              <a:schemeClr val="bg1">
                <a:lumMod val="95000"/>
                <a:alpha val="3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61920" y="2534471"/>
            <a:ext cx="642761" cy="547418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rgbClr val="E0B07E"/>
          </a:solidFill>
          <a:ln>
            <a:noFill/>
          </a:ln>
          <a:extLst/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0" name="KSO_Shape"/>
          <p:cNvSpPr>
            <a:spLocks noChangeArrowheads="1"/>
          </p:cNvSpPr>
          <p:nvPr/>
        </p:nvSpPr>
        <p:spPr bwMode="auto">
          <a:xfrm>
            <a:off x="9052316" y="2530059"/>
            <a:ext cx="559287" cy="551830"/>
          </a:xfrm>
          <a:custGeom>
            <a:avLst/>
            <a:gdLst/>
            <a:ahLst/>
            <a:cxnLst/>
            <a:rect l="0" t="0" r="r" b="b"/>
            <a:pathLst>
              <a:path w="1622425" h="1601788">
                <a:moveTo>
                  <a:pt x="1477962" y="927100"/>
                </a:moveTo>
                <a:lnTo>
                  <a:pt x="1622425" y="927100"/>
                </a:lnTo>
                <a:lnTo>
                  <a:pt x="1622425" y="1293813"/>
                </a:lnTo>
                <a:lnTo>
                  <a:pt x="1477962" y="1293813"/>
                </a:lnTo>
                <a:lnTo>
                  <a:pt x="1477962" y="927100"/>
                </a:lnTo>
                <a:close/>
                <a:moveTo>
                  <a:pt x="1477962" y="463550"/>
                </a:moveTo>
                <a:lnTo>
                  <a:pt x="1622425" y="463550"/>
                </a:lnTo>
                <a:lnTo>
                  <a:pt x="1622425" y="830263"/>
                </a:lnTo>
                <a:lnTo>
                  <a:pt x="1477962" y="830263"/>
                </a:lnTo>
                <a:lnTo>
                  <a:pt x="1477962" y="463550"/>
                </a:lnTo>
                <a:close/>
                <a:moveTo>
                  <a:pt x="871932" y="418865"/>
                </a:moveTo>
                <a:lnTo>
                  <a:pt x="866214" y="419183"/>
                </a:lnTo>
                <a:lnTo>
                  <a:pt x="859861" y="419183"/>
                </a:lnTo>
                <a:lnTo>
                  <a:pt x="848426" y="420453"/>
                </a:lnTo>
                <a:lnTo>
                  <a:pt x="837309" y="422359"/>
                </a:lnTo>
                <a:lnTo>
                  <a:pt x="826509" y="424582"/>
                </a:lnTo>
                <a:lnTo>
                  <a:pt x="815709" y="427440"/>
                </a:lnTo>
                <a:lnTo>
                  <a:pt x="805862" y="430298"/>
                </a:lnTo>
                <a:lnTo>
                  <a:pt x="796650" y="433473"/>
                </a:lnTo>
                <a:lnTo>
                  <a:pt x="787439" y="436649"/>
                </a:lnTo>
                <a:lnTo>
                  <a:pt x="771874" y="443000"/>
                </a:lnTo>
                <a:lnTo>
                  <a:pt x="766792" y="444906"/>
                </a:lnTo>
                <a:lnTo>
                  <a:pt x="762027" y="446811"/>
                </a:lnTo>
                <a:lnTo>
                  <a:pt x="757262" y="449034"/>
                </a:lnTo>
                <a:lnTo>
                  <a:pt x="752498" y="451257"/>
                </a:lnTo>
                <a:lnTo>
                  <a:pt x="748051" y="454115"/>
                </a:lnTo>
                <a:lnTo>
                  <a:pt x="743921" y="456655"/>
                </a:lnTo>
                <a:lnTo>
                  <a:pt x="739792" y="459831"/>
                </a:lnTo>
                <a:lnTo>
                  <a:pt x="735345" y="463324"/>
                </a:lnTo>
                <a:lnTo>
                  <a:pt x="731533" y="466817"/>
                </a:lnTo>
                <a:lnTo>
                  <a:pt x="728039" y="470628"/>
                </a:lnTo>
                <a:lnTo>
                  <a:pt x="724545" y="474757"/>
                </a:lnTo>
                <a:lnTo>
                  <a:pt x="721051" y="479202"/>
                </a:lnTo>
                <a:lnTo>
                  <a:pt x="718192" y="483966"/>
                </a:lnTo>
                <a:lnTo>
                  <a:pt x="715333" y="488729"/>
                </a:lnTo>
                <a:lnTo>
                  <a:pt x="712792" y="493810"/>
                </a:lnTo>
                <a:lnTo>
                  <a:pt x="710251" y="499526"/>
                </a:lnTo>
                <a:lnTo>
                  <a:pt x="708028" y="504925"/>
                </a:lnTo>
                <a:lnTo>
                  <a:pt x="706122" y="510959"/>
                </a:lnTo>
                <a:lnTo>
                  <a:pt x="704216" y="517310"/>
                </a:lnTo>
                <a:lnTo>
                  <a:pt x="702628" y="523979"/>
                </a:lnTo>
                <a:lnTo>
                  <a:pt x="701357" y="530648"/>
                </a:lnTo>
                <a:lnTo>
                  <a:pt x="700404" y="537952"/>
                </a:lnTo>
                <a:lnTo>
                  <a:pt x="699769" y="545256"/>
                </a:lnTo>
                <a:lnTo>
                  <a:pt x="699451" y="553512"/>
                </a:lnTo>
                <a:lnTo>
                  <a:pt x="699451" y="561451"/>
                </a:lnTo>
                <a:lnTo>
                  <a:pt x="699451" y="570025"/>
                </a:lnTo>
                <a:lnTo>
                  <a:pt x="700087" y="578600"/>
                </a:lnTo>
                <a:lnTo>
                  <a:pt x="700722" y="587809"/>
                </a:lnTo>
                <a:lnTo>
                  <a:pt x="701992" y="597018"/>
                </a:lnTo>
                <a:lnTo>
                  <a:pt x="703263" y="607180"/>
                </a:lnTo>
                <a:lnTo>
                  <a:pt x="705169" y="617025"/>
                </a:lnTo>
                <a:lnTo>
                  <a:pt x="707392" y="627504"/>
                </a:lnTo>
                <a:lnTo>
                  <a:pt x="708028" y="630998"/>
                </a:lnTo>
                <a:lnTo>
                  <a:pt x="708028" y="634173"/>
                </a:lnTo>
                <a:lnTo>
                  <a:pt x="707710" y="637666"/>
                </a:lnTo>
                <a:lnTo>
                  <a:pt x="707392" y="640524"/>
                </a:lnTo>
                <a:lnTo>
                  <a:pt x="706757" y="643065"/>
                </a:lnTo>
                <a:lnTo>
                  <a:pt x="705804" y="645605"/>
                </a:lnTo>
                <a:lnTo>
                  <a:pt x="703263" y="650051"/>
                </a:lnTo>
                <a:lnTo>
                  <a:pt x="701039" y="654815"/>
                </a:lnTo>
                <a:lnTo>
                  <a:pt x="699134" y="658626"/>
                </a:lnTo>
                <a:lnTo>
                  <a:pt x="698498" y="660531"/>
                </a:lnTo>
                <a:lnTo>
                  <a:pt x="697863" y="662436"/>
                </a:lnTo>
                <a:lnTo>
                  <a:pt x="697545" y="664342"/>
                </a:lnTo>
                <a:lnTo>
                  <a:pt x="697545" y="666247"/>
                </a:lnTo>
                <a:lnTo>
                  <a:pt x="699134" y="688794"/>
                </a:lnTo>
                <a:lnTo>
                  <a:pt x="700404" y="702132"/>
                </a:lnTo>
                <a:lnTo>
                  <a:pt x="701039" y="709436"/>
                </a:lnTo>
                <a:lnTo>
                  <a:pt x="702310" y="716104"/>
                </a:lnTo>
                <a:lnTo>
                  <a:pt x="703581" y="723408"/>
                </a:lnTo>
                <a:lnTo>
                  <a:pt x="705487" y="729760"/>
                </a:lnTo>
                <a:lnTo>
                  <a:pt x="707075" y="736111"/>
                </a:lnTo>
                <a:lnTo>
                  <a:pt x="709298" y="742145"/>
                </a:lnTo>
                <a:lnTo>
                  <a:pt x="711839" y="747226"/>
                </a:lnTo>
                <a:lnTo>
                  <a:pt x="714698" y="751989"/>
                </a:lnTo>
                <a:lnTo>
                  <a:pt x="716286" y="753894"/>
                </a:lnTo>
                <a:lnTo>
                  <a:pt x="718192" y="755800"/>
                </a:lnTo>
                <a:lnTo>
                  <a:pt x="719780" y="757705"/>
                </a:lnTo>
                <a:lnTo>
                  <a:pt x="722322" y="759293"/>
                </a:lnTo>
                <a:lnTo>
                  <a:pt x="725816" y="760563"/>
                </a:lnTo>
                <a:lnTo>
                  <a:pt x="731533" y="762151"/>
                </a:lnTo>
                <a:lnTo>
                  <a:pt x="736933" y="763104"/>
                </a:lnTo>
                <a:lnTo>
                  <a:pt x="738839" y="763421"/>
                </a:lnTo>
                <a:lnTo>
                  <a:pt x="739792" y="763104"/>
                </a:lnTo>
                <a:lnTo>
                  <a:pt x="745827" y="831062"/>
                </a:lnTo>
                <a:lnTo>
                  <a:pt x="747098" y="833603"/>
                </a:lnTo>
                <a:lnTo>
                  <a:pt x="748368" y="835826"/>
                </a:lnTo>
                <a:lnTo>
                  <a:pt x="749639" y="838049"/>
                </a:lnTo>
                <a:lnTo>
                  <a:pt x="751227" y="839954"/>
                </a:lnTo>
                <a:lnTo>
                  <a:pt x="754404" y="843765"/>
                </a:lnTo>
                <a:lnTo>
                  <a:pt x="757898" y="847576"/>
                </a:lnTo>
                <a:lnTo>
                  <a:pt x="761074" y="851386"/>
                </a:lnTo>
                <a:lnTo>
                  <a:pt x="762662" y="853609"/>
                </a:lnTo>
                <a:lnTo>
                  <a:pt x="763933" y="855832"/>
                </a:lnTo>
                <a:lnTo>
                  <a:pt x="765204" y="858373"/>
                </a:lnTo>
                <a:lnTo>
                  <a:pt x="766474" y="861548"/>
                </a:lnTo>
                <a:lnTo>
                  <a:pt x="767427" y="865042"/>
                </a:lnTo>
                <a:lnTo>
                  <a:pt x="768380" y="868852"/>
                </a:lnTo>
                <a:lnTo>
                  <a:pt x="751545" y="872663"/>
                </a:lnTo>
                <a:lnTo>
                  <a:pt x="744874" y="887271"/>
                </a:lnTo>
                <a:lnTo>
                  <a:pt x="740745" y="895528"/>
                </a:lnTo>
                <a:lnTo>
                  <a:pt x="736298" y="904102"/>
                </a:lnTo>
                <a:lnTo>
                  <a:pt x="731533" y="912358"/>
                </a:lnTo>
                <a:lnTo>
                  <a:pt x="726451" y="919980"/>
                </a:lnTo>
                <a:lnTo>
                  <a:pt x="723910" y="923156"/>
                </a:lnTo>
                <a:lnTo>
                  <a:pt x="721051" y="926014"/>
                </a:lnTo>
                <a:lnTo>
                  <a:pt x="718510" y="928555"/>
                </a:lnTo>
                <a:lnTo>
                  <a:pt x="715969" y="930778"/>
                </a:lnTo>
                <a:lnTo>
                  <a:pt x="680393" y="940622"/>
                </a:lnTo>
                <a:lnTo>
                  <a:pt x="648628" y="953960"/>
                </a:lnTo>
                <a:lnTo>
                  <a:pt x="615911" y="967932"/>
                </a:lnTo>
                <a:lnTo>
                  <a:pt x="551747" y="995243"/>
                </a:lnTo>
                <a:lnTo>
                  <a:pt x="544123" y="998101"/>
                </a:lnTo>
                <a:lnTo>
                  <a:pt x="537135" y="1000641"/>
                </a:lnTo>
                <a:lnTo>
                  <a:pt x="522524" y="1006040"/>
                </a:lnTo>
                <a:lnTo>
                  <a:pt x="507912" y="1011121"/>
                </a:lnTo>
                <a:lnTo>
                  <a:pt x="500924" y="1013979"/>
                </a:lnTo>
                <a:lnTo>
                  <a:pt x="493936" y="1016837"/>
                </a:lnTo>
                <a:lnTo>
                  <a:pt x="487583" y="1020648"/>
                </a:lnTo>
                <a:lnTo>
                  <a:pt x="481548" y="1024141"/>
                </a:lnTo>
                <a:lnTo>
                  <a:pt x="475512" y="1027952"/>
                </a:lnTo>
                <a:lnTo>
                  <a:pt x="470430" y="1032398"/>
                </a:lnTo>
                <a:lnTo>
                  <a:pt x="467889" y="1034938"/>
                </a:lnTo>
                <a:lnTo>
                  <a:pt x="465665" y="1037796"/>
                </a:lnTo>
                <a:lnTo>
                  <a:pt x="463442" y="1040337"/>
                </a:lnTo>
                <a:lnTo>
                  <a:pt x="461218" y="1043195"/>
                </a:lnTo>
                <a:lnTo>
                  <a:pt x="459313" y="1046370"/>
                </a:lnTo>
                <a:lnTo>
                  <a:pt x="457407" y="1049546"/>
                </a:lnTo>
                <a:lnTo>
                  <a:pt x="456136" y="1052722"/>
                </a:lnTo>
                <a:lnTo>
                  <a:pt x="454548" y="1056850"/>
                </a:lnTo>
                <a:lnTo>
                  <a:pt x="454230" y="1082573"/>
                </a:lnTo>
                <a:lnTo>
                  <a:pt x="453595" y="1116234"/>
                </a:lnTo>
                <a:lnTo>
                  <a:pt x="452960" y="1151484"/>
                </a:lnTo>
                <a:lnTo>
                  <a:pt x="452642" y="1167997"/>
                </a:lnTo>
                <a:lnTo>
                  <a:pt x="452960" y="1182605"/>
                </a:lnTo>
                <a:lnTo>
                  <a:pt x="1276928" y="1182605"/>
                </a:lnTo>
                <a:lnTo>
                  <a:pt x="1277245" y="1167997"/>
                </a:lnTo>
                <a:lnTo>
                  <a:pt x="1276928" y="1151484"/>
                </a:lnTo>
                <a:lnTo>
                  <a:pt x="1276292" y="1116234"/>
                </a:lnTo>
                <a:lnTo>
                  <a:pt x="1275339" y="1082573"/>
                </a:lnTo>
                <a:lnTo>
                  <a:pt x="1275022" y="1056850"/>
                </a:lnTo>
                <a:lnTo>
                  <a:pt x="1273751" y="1052722"/>
                </a:lnTo>
                <a:lnTo>
                  <a:pt x="1272163" y="1049546"/>
                </a:lnTo>
                <a:lnTo>
                  <a:pt x="1270257" y="1046370"/>
                </a:lnTo>
                <a:lnTo>
                  <a:pt x="1268669" y="1043195"/>
                </a:lnTo>
                <a:lnTo>
                  <a:pt x="1266445" y="1040337"/>
                </a:lnTo>
                <a:lnTo>
                  <a:pt x="1264222" y="1037796"/>
                </a:lnTo>
                <a:lnTo>
                  <a:pt x="1261998" y="1034938"/>
                </a:lnTo>
                <a:lnTo>
                  <a:pt x="1259775" y="1032398"/>
                </a:lnTo>
                <a:lnTo>
                  <a:pt x="1254057" y="1027952"/>
                </a:lnTo>
                <a:lnTo>
                  <a:pt x="1248340" y="1024141"/>
                </a:lnTo>
                <a:lnTo>
                  <a:pt x="1242304" y="1020648"/>
                </a:lnTo>
                <a:lnTo>
                  <a:pt x="1235634" y="1016837"/>
                </a:lnTo>
                <a:lnTo>
                  <a:pt x="1228963" y="1013979"/>
                </a:lnTo>
                <a:lnTo>
                  <a:pt x="1221658" y="1011121"/>
                </a:lnTo>
                <a:lnTo>
                  <a:pt x="1207681" y="1006040"/>
                </a:lnTo>
                <a:lnTo>
                  <a:pt x="1192752" y="1000641"/>
                </a:lnTo>
                <a:lnTo>
                  <a:pt x="1185446" y="998101"/>
                </a:lnTo>
                <a:lnTo>
                  <a:pt x="1178458" y="995243"/>
                </a:lnTo>
                <a:lnTo>
                  <a:pt x="1113659" y="967932"/>
                </a:lnTo>
                <a:lnTo>
                  <a:pt x="1080941" y="953960"/>
                </a:lnTo>
                <a:lnTo>
                  <a:pt x="1049177" y="940622"/>
                </a:lnTo>
                <a:lnTo>
                  <a:pt x="1013601" y="930778"/>
                </a:lnTo>
                <a:lnTo>
                  <a:pt x="1011060" y="928555"/>
                </a:lnTo>
                <a:lnTo>
                  <a:pt x="1008519" y="926014"/>
                </a:lnTo>
                <a:lnTo>
                  <a:pt x="1005977" y="923156"/>
                </a:lnTo>
                <a:lnTo>
                  <a:pt x="1003436" y="919980"/>
                </a:lnTo>
                <a:lnTo>
                  <a:pt x="998036" y="912358"/>
                </a:lnTo>
                <a:lnTo>
                  <a:pt x="993589" y="904102"/>
                </a:lnTo>
                <a:lnTo>
                  <a:pt x="989142" y="895528"/>
                </a:lnTo>
                <a:lnTo>
                  <a:pt x="985013" y="887271"/>
                </a:lnTo>
                <a:lnTo>
                  <a:pt x="978025" y="872663"/>
                </a:lnTo>
                <a:lnTo>
                  <a:pt x="955790" y="869487"/>
                </a:lnTo>
                <a:lnTo>
                  <a:pt x="956107" y="865359"/>
                </a:lnTo>
                <a:lnTo>
                  <a:pt x="956743" y="861231"/>
                </a:lnTo>
                <a:lnTo>
                  <a:pt x="957696" y="857738"/>
                </a:lnTo>
                <a:lnTo>
                  <a:pt x="958649" y="854562"/>
                </a:lnTo>
                <a:lnTo>
                  <a:pt x="960237" y="852021"/>
                </a:lnTo>
                <a:lnTo>
                  <a:pt x="961507" y="849481"/>
                </a:lnTo>
                <a:lnTo>
                  <a:pt x="965319" y="845035"/>
                </a:lnTo>
                <a:lnTo>
                  <a:pt x="968813" y="840272"/>
                </a:lnTo>
                <a:lnTo>
                  <a:pt x="972307" y="835826"/>
                </a:lnTo>
                <a:lnTo>
                  <a:pt x="973895" y="833603"/>
                </a:lnTo>
                <a:lnTo>
                  <a:pt x="975484" y="830745"/>
                </a:lnTo>
                <a:lnTo>
                  <a:pt x="977072" y="827887"/>
                </a:lnTo>
                <a:lnTo>
                  <a:pt x="978025" y="824393"/>
                </a:lnTo>
                <a:lnTo>
                  <a:pt x="978978" y="821218"/>
                </a:lnTo>
                <a:lnTo>
                  <a:pt x="979613" y="818042"/>
                </a:lnTo>
                <a:lnTo>
                  <a:pt x="980566" y="811373"/>
                </a:lnTo>
                <a:lnTo>
                  <a:pt x="981201" y="804069"/>
                </a:lnTo>
                <a:lnTo>
                  <a:pt x="981837" y="797083"/>
                </a:lnTo>
                <a:lnTo>
                  <a:pt x="982154" y="789779"/>
                </a:lnTo>
                <a:lnTo>
                  <a:pt x="983107" y="783110"/>
                </a:lnTo>
                <a:lnTo>
                  <a:pt x="983742" y="779935"/>
                </a:lnTo>
                <a:lnTo>
                  <a:pt x="984695" y="776759"/>
                </a:lnTo>
                <a:lnTo>
                  <a:pt x="985966" y="773266"/>
                </a:lnTo>
                <a:lnTo>
                  <a:pt x="987236" y="770408"/>
                </a:lnTo>
                <a:lnTo>
                  <a:pt x="988507" y="768502"/>
                </a:lnTo>
                <a:lnTo>
                  <a:pt x="989778" y="766915"/>
                </a:lnTo>
                <a:lnTo>
                  <a:pt x="991366" y="765327"/>
                </a:lnTo>
                <a:lnTo>
                  <a:pt x="992636" y="764056"/>
                </a:lnTo>
                <a:lnTo>
                  <a:pt x="996131" y="761834"/>
                </a:lnTo>
                <a:lnTo>
                  <a:pt x="999942" y="759928"/>
                </a:lnTo>
                <a:lnTo>
                  <a:pt x="1003436" y="758023"/>
                </a:lnTo>
                <a:lnTo>
                  <a:pt x="1006930" y="755800"/>
                </a:lnTo>
                <a:lnTo>
                  <a:pt x="1010107" y="753259"/>
                </a:lnTo>
                <a:lnTo>
                  <a:pt x="1011695" y="751989"/>
                </a:lnTo>
                <a:lnTo>
                  <a:pt x="1012966" y="750401"/>
                </a:lnTo>
                <a:lnTo>
                  <a:pt x="1014871" y="746908"/>
                </a:lnTo>
                <a:lnTo>
                  <a:pt x="1017095" y="743097"/>
                </a:lnTo>
                <a:lnTo>
                  <a:pt x="1019001" y="738651"/>
                </a:lnTo>
                <a:lnTo>
                  <a:pt x="1020589" y="734523"/>
                </a:lnTo>
                <a:lnTo>
                  <a:pt x="1023130" y="725631"/>
                </a:lnTo>
                <a:lnTo>
                  <a:pt x="1024718" y="717057"/>
                </a:lnTo>
                <a:lnTo>
                  <a:pt x="1025989" y="709753"/>
                </a:lnTo>
                <a:lnTo>
                  <a:pt x="1026942" y="701814"/>
                </a:lnTo>
                <a:lnTo>
                  <a:pt x="1027895" y="693875"/>
                </a:lnTo>
                <a:lnTo>
                  <a:pt x="1028213" y="685618"/>
                </a:lnTo>
                <a:lnTo>
                  <a:pt x="1027895" y="677362"/>
                </a:lnTo>
                <a:lnTo>
                  <a:pt x="1027577" y="673233"/>
                </a:lnTo>
                <a:lnTo>
                  <a:pt x="1026942" y="669105"/>
                </a:lnTo>
                <a:lnTo>
                  <a:pt x="1025989" y="665294"/>
                </a:lnTo>
                <a:lnTo>
                  <a:pt x="1025036" y="661484"/>
                </a:lnTo>
                <a:lnTo>
                  <a:pt x="1023766" y="657673"/>
                </a:lnTo>
                <a:lnTo>
                  <a:pt x="1022177" y="654180"/>
                </a:lnTo>
                <a:lnTo>
                  <a:pt x="1019001" y="647511"/>
                </a:lnTo>
                <a:lnTo>
                  <a:pt x="1015824" y="642747"/>
                </a:lnTo>
                <a:lnTo>
                  <a:pt x="1014871" y="640207"/>
                </a:lnTo>
                <a:lnTo>
                  <a:pt x="1013919" y="637349"/>
                </a:lnTo>
                <a:lnTo>
                  <a:pt x="1012966" y="633856"/>
                </a:lnTo>
                <a:lnTo>
                  <a:pt x="1012330" y="629410"/>
                </a:lnTo>
                <a:lnTo>
                  <a:pt x="1012013" y="626234"/>
                </a:lnTo>
                <a:lnTo>
                  <a:pt x="1012013" y="622106"/>
                </a:lnTo>
                <a:lnTo>
                  <a:pt x="1012330" y="612261"/>
                </a:lnTo>
                <a:lnTo>
                  <a:pt x="1012966" y="601147"/>
                </a:lnTo>
                <a:lnTo>
                  <a:pt x="1013919" y="588762"/>
                </a:lnTo>
                <a:lnTo>
                  <a:pt x="1016460" y="566215"/>
                </a:lnTo>
                <a:lnTo>
                  <a:pt x="1017095" y="557323"/>
                </a:lnTo>
                <a:lnTo>
                  <a:pt x="1017413" y="551607"/>
                </a:lnTo>
                <a:lnTo>
                  <a:pt x="1017730" y="534141"/>
                </a:lnTo>
                <a:lnTo>
                  <a:pt x="1017413" y="527472"/>
                </a:lnTo>
                <a:lnTo>
                  <a:pt x="1016777" y="521756"/>
                </a:lnTo>
                <a:lnTo>
                  <a:pt x="1015824" y="516040"/>
                </a:lnTo>
                <a:lnTo>
                  <a:pt x="1014236" y="509371"/>
                </a:lnTo>
                <a:lnTo>
                  <a:pt x="1010424" y="492222"/>
                </a:lnTo>
                <a:lnTo>
                  <a:pt x="1008836" y="488412"/>
                </a:lnTo>
                <a:lnTo>
                  <a:pt x="1006930" y="483966"/>
                </a:lnTo>
                <a:lnTo>
                  <a:pt x="1004707" y="478567"/>
                </a:lnTo>
                <a:lnTo>
                  <a:pt x="1001530" y="473169"/>
                </a:lnTo>
                <a:lnTo>
                  <a:pt x="997401" y="467770"/>
                </a:lnTo>
                <a:lnTo>
                  <a:pt x="995495" y="465547"/>
                </a:lnTo>
                <a:lnTo>
                  <a:pt x="993272" y="463324"/>
                </a:lnTo>
                <a:lnTo>
                  <a:pt x="991048" y="460784"/>
                </a:lnTo>
                <a:lnTo>
                  <a:pt x="988825" y="459196"/>
                </a:lnTo>
                <a:lnTo>
                  <a:pt x="962143" y="454750"/>
                </a:lnTo>
                <a:lnTo>
                  <a:pt x="945943" y="439825"/>
                </a:lnTo>
                <a:lnTo>
                  <a:pt x="939908" y="436331"/>
                </a:lnTo>
                <a:lnTo>
                  <a:pt x="933555" y="433156"/>
                </a:lnTo>
                <a:lnTo>
                  <a:pt x="927202" y="430298"/>
                </a:lnTo>
                <a:lnTo>
                  <a:pt x="921167" y="427757"/>
                </a:lnTo>
                <a:lnTo>
                  <a:pt x="915131" y="425534"/>
                </a:lnTo>
                <a:lnTo>
                  <a:pt x="908778" y="423629"/>
                </a:lnTo>
                <a:lnTo>
                  <a:pt x="902426" y="422041"/>
                </a:lnTo>
                <a:lnTo>
                  <a:pt x="896390" y="421088"/>
                </a:lnTo>
                <a:lnTo>
                  <a:pt x="890038" y="420136"/>
                </a:lnTo>
                <a:lnTo>
                  <a:pt x="884002" y="419501"/>
                </a:lnTo>
                <a:lnTo>
                  <a:pt x="878285" y="419183"/>
                </a:lnTo>
                <a:lnTo>
                  <a:pt x="871932" y="418865"/>
                </a:lnTo>
                <a:close/>
                <a:moveTo>
                  <a:pt x="1477962" y="0"/>
                </a:moveTo>
                <a:lnTo>
                  <a:pt x="1622425" y="0"/>
                </a:lnTo>
                <a:lnTo>
                  <a:pt x="1622425" y="366713"/>
                </a:lnTo>
                <a:lnTo>
                  <a:pt x="1477962" y="366713"/>
                </a:lnTo>
                <a:lnTo>
                  <a:pt x="1477962" y="0"/>
                </a:lnTo>
                <a:close/>
                <a:moveTo>
                  <a:pt x="326855" y="0"/>
                </a:moveTo>
                <a:lnTo>
                  <a:pt x="1403350" y="0"/>
                </a:lnTo>
                <a:lnTo>
                  <a:pt x="1403350" y="1601788"/>
                </a:lnTo>
                <a:lnTo>
                  <a:pt x="326855" y="1601788"/>
                </a:lnTo>
                <a:lnTo>
                  <a:pt x="326855" y="0"/>
                </a:lnTo>
                <a:close/>
                <a:moveTo>
                  <a:pt x="90211" y="0"/>
                </a:moveTo>
                <a:lnTo>
                  <a:pt x="94975" y="0"/>
                </a:lnTo>
                <a:lnTo>
                  <a:pt x="212503" y="0"/>
                </a:lnTo>
                <a:lnTo>
                  <a:pt x="212503" y="1601788"/>
                </a:lnTo>
                <a:lnTo>
                  <a:pt x="94975" y="1601788"/>
                </a:lnTo>
                <a:lnTo>
                  <a:pt x="90211" y="1601788"/>
                </a:lnTo>
                <a:lnTo>
                  <a:pt x="85446" y="1601471"/>
                </a:lnTo>
                <a:lnTo>
                  <a:pt x="80681" y="1600835"/>
                </a:lnTo>
                <a:lnTo>
                  <a:pt x="75917" y="1599883"/>
                </a:lnTo>
                <a:lnTo>
                  <a:pt x="71470" y="1598930"/>
                </a:lnTo>
                <a:lnTo>
                  <a:pt x="67023" y="1597660"/>
                </a:lnTo>
                <a:lnTo>
                  <a:pt x="62258" y="1596072"/>
                </a:lnTo>
                <a:lnTo>
                  <a:pt x="58129" y="1594484"/>
                </a:lnTo>
                <a:lnTo>
                  <a:pt x="53999" y="1592261"/>
                </a:lnTo>
                <a:lnTo>
                  <a:pt x="49870" y="1590356"/>
                </a:lnTo>
                <a:lnTo>
                  <a:pt x="45740" y="1587815"/>
                </a:lnTo>
                <a:lnTo>
                  <a:pt x="41929" y="1585592"/>
                </a:lnTo>
                <a:lnTo>
                  <a:pt x="38117" y="1583052"/>
                </a:lnTo>
                <a:lnTo>
                  <a:pt x="34623" y="1580194"/>
                </a:lnTo>
                <a:lnTo>
                  <a:pt x="31446" y="1577336"/>
                </a:lnTo>
                <a:lnTo>
                  <a:pt x="27635" y="1573843"/>
                </a:lnTo>
                <a:lnTo>
                  <a:pt x="24776" y="1570667"/>
                </a:lnTo>
                <a:lnTo>
                  <a:pt x="21917" y="1567174"/>
                </a:lnTo>
                <a:lnTo>
                  <a:pt x="19058" y="1563681"/>
                </a:lnTo>
                <a:lnTo>
                  <a:pt x="16517" y="1559870"/>
                </a:lnTo>
                <a:lnTo>
                  <a:pt x="13976" y="1556059"/>
                </a:lnTo>
                <a:lnTo>
                  <a:pt x="11435" y="1551931"/>
                </a:lnTo>
                <a:lnTo>
                  <a:pt x="9211" y="1548120"/>
                </a:lnTo>
                <a:lnTo>
                  <a:pt x="7306" y="1543992"/>
                </a:lnTo>
                <a:lnTo>
                  <a:pt x="5717" y="1539228"/>
                </a:lnTo>
                <a:lnTo>
                  <a:pt x="4447" y="1535100"/>
                </a:lnTo>
                <a:lnTo>
                  <a:pt x="3176" y="1530654"/>
                </a:lnTo>
                <a:lnTo>
                  <a:pt x="1906" y="1525891"/>
                </a:lnTo>
                <a:lnTo>
                  <a:pt x="1270" y="1521127"/>
                </a:lnTo>
                <a:lnTo>
                  <a:pt x="635" y="1516364"/>
                </a:lnTo>
                <a:lnTo>
                  <a:pt x="317" y="1511600"/>
                </a:lnTo>
                <a:lnTo>
                  <a:pt x="0" y="1506837"/>
                </a:lnTo>
                <a:lnTo>
                  <a:pt x="0" y="94951"/>
                </a:lnTo>
                <a:lnTo>
                  <a:pt x="317" y="90188"/>
                </a:lnTo>
                <a:lnTo>
                  <a:pt x="635" y="85424"/>
                </a:lnTo>
                <a:lnTo>
                  <a:pt x="1270" y="80661"/>
                </a:lnTo>
                <a:lnTo>
                  <a:pt x="1906" y="75580"/>
                </a:lnTo>
                <a:lnTo>
                  <a:pt x="3176" y="71134"/>
                </a:lnTo>
                <a:lnTo>
                  <a:pt x="4447" y="66688"/>
                </a:lnTo>
                <a:lnTo>
                  <a:pt x="5717" y="62560"/>
                </a:lnTo>
                <a:lnTo>
                  <a:pt x="7306" y="57796"/>
                </a:lnTo>
                <a:lnTo>
                  <a:pt x="9211" y="53668"/>
                </a:lnTo>
                <a:lnTo>
                  <a:pt x="11435" y="49857"/>
                </a:lnTo>
                <a:lnTo>
                  <a:pt x="13976" y="45729"/>
                </a:lnTo>
                <a:lnTo>
                  <a:pt x="16517" y="41601"/>
                </a:lnTo>
                <a:lnTo>
                  <a:pt x="19058" y="38107"/>
                </a:lnTo>
                <a:lnTo>
                  <a:pt x="21917" y="34614"/>
                </a:lnTo>
                <a:lnTo>
                  <a:pt x="24776" y="31121"/>
                </a:lnTo>
                <a:lnTo>
                  <a:pt x="27635" y="27945"/>
                </a:lnTo>
                <a:lnTo>
                  <a:pt x="31446" y="24452"/>
                </a:lnTo>
                <a:lnTo>
                  <a:pt x="34623" y="21594"/>
                </a:lnTo>
                <a:lnTo>
                  <a:pt x="38117" y="18736"/>
                </a:lnTo>
                <a:lnTo>
                  <a:pt x="41929" y="16195"/>
                </a:lnTo>
                <a:lnTo>
                  <a:pt x="45740" y="13655"/>
                </a:lnTo>
                <a:lnTo>
                  <a:pt x="49870" y="11432"/>
                </a:lnTo>
                <a:lnTo>
                  <a:pt x="53999" y="9527"/>
                </a:lnTo>
                <a:lnTo>
                  <a:pt x="58129" y="7304"/>
                </a:lnTo>
                <a:lnTo>
                  <a:pt x="62258" y="5716"/>
                </a:lnTo>
                <a:lnTo>
                  <a:pt x="67023" y="4128"/>
                </a:lnTo>
                <a:lnTo>
                  <a:pt x="71470" y="2858"/>
                </a:lnTo>
                <a:lnTo>
                  <a:pt x="75917" y="1905"/>
                </a:lnTo>
                <a:lnTo>
                  <a:pt x="80681" y="952"/>
                </a:lnTo>
                <a:lnTo>
                  <a:pt x="85446" y="317"/>
                </a:lnTo>
                <a:lnTo>
                  <a:pt x="90211" y="0"/>
                </a:lnTo>
                <a:close/>
              </a:path>
            </a:pathLst>
          </a:custGeom>
          <a:solidFill>
            <a:srgbClr val="E0B07E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5809458" y="2435694"/>
            <a:ext cx="786444" cy="646195"/>
          </a:xfrm>
          <a:custGeom>
            <a:avLst/>
            <a:gdLst/>
            <a:ahLst/>
            <a:cxnLst/>
            <a:rect l="0" t="0" r="r" b="b"/>
            <a:pathLst>
              <a:path w="1903412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rgbClr val="E0B07E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389227" y="379560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47420" y="4267429"/>
            <a:ext cx="1871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09947" y="379560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438060" y="4267429"/>
            <a:ext cx="1871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16" name="矩形 15"/>
          <p:cNvSpPr/>
          <p:nvPr/>
        </p:nvSpPr>
        <p:spPr>
          <a:xfrm>
            <a:off x="8779867" y="379560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66800" y="4267429"/>
            <a:ext cx="18717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8" name="直接连接符 17"/>
          <p:cNvCxnSpPr>
            <a:cxnSpLocks/>
          </p:cNvCxnSpPr>
          <p:nvPr/>
        </p:nvCxnSpPr>
        <p:spPr>
          <a:xfrm>
            <a:off x="2237640" y="3427038"/>
            <a:ext cx="148600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>
            <a:off x="5439520" y="3427038"/>
            <a:ext cx="148600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>
            <a:off x="8588959" y="3427038"/>
            <a:ext cx="148600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585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8" b="20998"/>
          <a:stretch/>
        </p:blipFill>
        <p:spPr>
          <a:xfrm>
            <a:off x="0" y="2048727"/>
            <a:ext cx="12192000" cy="4375231"/>
          </a:xfrm>
          <a:prstGeom prst="rect">
            <a:avLst/>
          </a:prstGeom>
        </p:spPr>
      </p:pic>
      <p:sp>
        <p:nvSpPr>
          <p:cNvPr id="77" name="矩形 76"/>
          <p:cNvSpPr/>
          <p:nvPr/>
        </p:nvSpPr>
        <p:spPr>
          <a:xfrm>
            <a:off x="0" y="2048727"/>
            <a:ext cx="12192000" cy="4375232"/>
          </a:xfrm>
          <a:prstGeom prst="rect">
            <a:avLst/>
          </a:prstGeom>
          <a:solidFill>
            <a:srgbClr val="090D0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圆: 空心 52"/>
          <p:cNvSpPr/>
          <p:nvPr/>
        </p:nvSpPr>
        <p:spPr>
          <a:xfrm>
            <a:off x="1871531" y="3249526"/>
            <a:ext cx="1632181" cy="1632181"/>
          </a:xfrm>
          <a:prstGeom prst="donut">
            <a:avLst>
              <a:gd name="adj" fmla="val 36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4" name="圆: 空心 6"/>
          <p:cNvSpPr/>
          <p:nvPr/>
        </p:nvSpPr>
        <p:spPr>
          <a:xfrm>
            <a:off x="5279911" y="3249526"/>
            <a:ext cx="1632181" cy="1632181"/>
          </a:xfrm>
          <a:prstGeom prst="donut">
            <a:avLst>
              <a:gd name="adj" fmla="val 36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5" name="圆: 空心 6"/>
          <p:cNvSpPr/>
          <p:nvPr/>
        </p:nvSpPr>
        <p:spPr>
          <a:xfrm>
            <a:off x="8688290" y="3249526"/>
            <a:ext cx="1632181" cy="1632181"/>
          </a:xfrm>
          <a:prstGeom prst="donut">
            <a:avLst>
              <a:gd name="adj" fmla="val 36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118727" y="3634730"/>
            <a:ext cx="1440160" cy="861764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76</a:t>
            </a:r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578483" y="3634730"/>
            <a:ext cx="1440160" cy="861764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25</a:t>
            </a:r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8972627" y="3634730"/>
            <a:ext cx="1440160" cy="861764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57</a:t>
            </a:r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783949" y="5048553"/>
            <a:ext cx="2004244" cy="430877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OPTION ONE</a:t>
            </a:r>
            <a:endParaRPr lang="zh-CN" altLang="en-US" sz="20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138943" y="5048553"/>
            <a:ext cx="2004244" cy="430877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OPTION TWO</a:t>
            </a:r>
            <a:endParaRPr lang="zh-CN" altLang="en-US" sz="20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502258" y="5048553"/>
            <a:ext cx="2261343" cy="430877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OPTION THREE</a:t>
            </a:r>
            <a:endParaRPr lang="zh-CN" altLang="en-US" sz="20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grpSp>
        <p:nvGrpSpPr>
          <p:cNvPr id="62" name="PA_组合 8"/>
          <p:cNvGrpSpPr/>
          <p:nvPr>
            <p:custDataLst>
              <p:tags r:id="rId1"/>
            </p:custDataLst>
          </p:nvPr>
        </p:nvGrpSpPr>
        <p:grpSpPr>
          <a:xfrm>
            <a:off x="1848346" y="3214657"/>
            <a:ext cx="1695047" cy="1711320"/>
            <a:chOff x="1386259" y="1933531"/>
            <a:chExt cx="1271285" cy="1283490"/>
          </a:xfrm>
        </p:grpSpPr>
        <p:grpSp>
          <p:nvGrpSpPr>
            <p:cNvPr id="63" name="PA_组合 5"/>
            <p:cNvGrpSpPr/>
            <p:nvPr>
              <p:custDataLst>
                <p:tags r:id="rId7"/>
              </p:custDataLst>
            </p:nvPr>
          </p:nvGrpSpPr>
          <p:grpSpPr>
            <a:xfrm>
              <a:off x="1386259" y="1946232"/>
              <a:ext cx="1258584" cy="1270789"/>
              <a:chOff x="1386259" y="1946232"/>
              <a:chExt cx="1258584" cy="1270789"/>
            </a:xfrm>
          </p:grpSpPr>
          <p:sp>
            <p:nvSpPr>
              <p:cNvPr id="65" name="任意多边形: 形状 64"/>
              <p:cNvSpPr/>
              <p:nvPr/>
            </p:nvSpPr>
            <p:spPr>
              <a:xfrm>
                <a:off x="1386259" y="1946232"/>
                <a:ext cx="1258584" cy="1270789"/>
              </a:xfrm>
              <a:custGeom>
                <a:avLst/>
                <a:gdLst/>
                <a:ahLst/>
                <a:cxnLst/>
                <a:rect l="0" t="0" r="0" b="0"/>
                <a:pathLst>
                  <a:path w="1258584" h="1270789">
                    <a:moveTo>
                      <a:pt x="0" y="0"/>
                    </a:moveTo>
                    <a:lnTo>
                      <a:pt x="1258583" y="0"/>
                    </a:lnTo>
                    <a:lnTo>
                      <a:pt x="1258583" y="1270788"/>
                    </a:lnTo>
                    <a:lnTo>
                      <a:pt x="0" y="1270788"/>
                    </a:lnTo>
                    <a:close/>
                  </a:path>
                </a:pathLst>
              </a:custGeom>
              <a:noFill/>
              <a:ln w="25400" cap="flat" cmpd="sng" algn="ctr">
                <a:noFill/>
                <a:prstDash val="soli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  <p:sp>
            <p:nvSpPr>
              <p:cNvPr id="66" name="PA_弧形 32"/>
              <p:cNvSpPr/>
              <p:nvPr>
                <p:custDataLst>
                  <p:tags r:id="rId8"/>
                </p:custDataLst>
              </p:nvPr>
            </p:nvSpPr>
            <p:spPr>
              <a:xfrm rot="278848">
                <a:off x="1425784" y="1984359"/>
                <a:ext cx="1179534" cy="1179532"/>
              </a:xfrm>
              <a:prstGeom prst="arc">
                <a:avLst>
                  <a:gd name="adj1" fmla="val 16200000"/>
                  <a:gd name="adj2" fmla="val 12115517"/>
                </a:avLst>
              </a:prstGeom>
              <a:ln w="76200" cap="rnd">
                <a:solidFill>
                  <a:srgbClr val="E0B0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121908" tIns="60955" rIns="121908" bIns="60955" rtlCol="0" anchor="ctr"/>
              <a:lstStyle/>
              <a:p>
                <a:pPr algn="ctr"/>
                <a:endParaRPr lang="zh-CN" altLang="en-US" sz="2400" dirty="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</p:grpSp>
        <p:sp>
          <p:nvSpPr>
            <p:cNvPr id="64" name="任意多边形: 形状 63"/>
            <p:cNvSpPr/>
            <p:nvPr/>
          </p:nvSpPr>
          <p:spPr>
            <a:xfrm>
              <a:off x="1386259" y="1933531"/>
              <a:ext cx="1271285" cy="1283490"/>
            </a:xfrm>
            <a:custGeom>
              <a:avLst/>
              <a:gdLst/>
              <a:ahLst/>
              <a:cxnLst/>
              <a:rect l="0" t="0" r="0" b="0"/>
              <a:pathLst>
                <a:path w="1271285" h="1283490">
                  <a:moveTo>
                    <a:pt x="0" y="0"/>
                  </a:moveTo>
                  <a:lnTo>
                    <a:pt x="1271284" y="0"/>
                  </a:lnTo>
                  <a:lnTo>
                    <a:pt x="1271284" y="1283489"/>
                  </a:lnTo>
                  <a:lnTo>
                    <a:pt x="0" y="1283489"/>
                  </a:lnTo>
                  <a:close/>
                </a:path>
              </a:pathLst>
            </a:custGeom>
            <a:noFill/>
            <a:ln w="2540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grpSp>
        <p:nvGrpSpPr>
          <p:cNvPr id="67" name="PA_组合 14"/>
          <p:cNvGrpSpPr/>
          <p:nvPr>
            <p:custDataLst>
              <p:tags r:id="rId2"/>
            </p:custDataLst>
          </p:nvPr>
        </p:nvGrpSpPr>
        <p:grpSpPr>
          <a:xfrm>
            <a:off x="5215844" y="3229691"/>
            <a:ext cx="1706269" cy="1758869"/>
            <a:chOff x="3911883" y="1944806"/>
            <a:chExt cx="1279702" cy="1319152"/>
          </a:xfrm>
        </p:grpSpPr>
        <p:grpSp>
          <p:nvGrpSpPr>
            <p:cNvPr id="68" name="PA_组合 12"/>
            <p:cNvGrpSpPr/>
            <p:nvPr>
              <p:custDataLst>
                <p:tags r:id="rId5"/>
              </p:custDataLst>
            </p:nvPr>
          </p:nvGrpSpPr>
          <p:grpSpPr>
            <a:xfrm>
              <a:off x="3911883" y="1957507"/>
              <a:ext cx="1279701" cy="1306451"/>
              <a:chOff x="3911883" y="1957507"/>
              <a:chExt cx="1279701" cy="1306451"/>
            </a:xfrm>
          </p:grpSpPr>
          <p:sp>
            <p:nvSpPr>
              <p:cNvPr id="70" name="任意多边形: 形状 69"/>
              <p:cNvSpPr/>
              <p:nvPr/>
            </p:nvSpPr>
            <p:spPr>
              <a:xfrm>
                <a:off x="3911883" y="1957507"/>
                <a:ext cx="1279701" cy="1306451"/>
              </a:xfrm>
              <a:custGeom>
                <a:avLst/>
                <a:gdLst/>
                <a:ahLst/>
                <a:cxnLst/>
                <a:rect l="0" t="0" r="0" b="0"/>
                <a:pathLst>
                  <a:path w="1279701" h="1306451">
                    <a:moveTo>
                      <a:pt x="0" y="0"/>
                    </a:moveTo>
                    <a:lnTo>
                      <a:pt x="1279700" y="0"/>
                    </a:lnTo>
                    <a:lnTo>
                      <a:pt x="1279700" y="1306450"/>
                    </a:lnTo>
                    <a:lnTo>
                      <a:pt x="0" y="1306450"/>
                    </a:lnTo>
                    <a:close/>
                  </a:path>
                </a:pathLst>
              </a:custGeom>
              <a:noFill/>
              <a:ln w="25400" cap="flat" cmpd="sng" algn="ctr">
                <a:noFill/>
                <a:prstDash val="soli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  <p:sp>
            <p:nvSpPr>
              <p:cNvPr id="71" name="PA_弧形 36"/>
              <p:cNvSpPr/>
              <p:nvPr>
                <p:custDataLst>
                  <p:tags r:id="rId6"/>
                </p:custDataLst>
              </p:nvPr>
            </p:nvSpPr>
            <p:spPr>
              <a:xfrm rot="279449">
                <a:off x="3983242" y="1984491"/>
                <a:ext cx="1179534" cy="1179532"/>
              </a:xfrm>
              <a:prstGeom prst="arc">
                <a:avLst>
                  <a:gd name="adj1" fmla="val 16200000"/>
                  <a:gd name="adj2" fmla="val 20964795"/>
                </a:avLst>
              </a:prstGeom>
              <a:noFill/>
              <a:ln w="76200" cap="rnd">
                <a:solidFill>
                  <a:srgbClr val="E0B0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121908" tIns="60955" rIns="121908" bIns="60955" rtlCol="0" anchor="ctr"/>
              <a:lstStyle/>
              <a:p>
                <a:pPr algn="ctr"/>
                <a:endParaRPr lang="zh-CN" altLang="en-US" sz="2400" dirty="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</p:grpSp>
        <p:sp>
          <p:nvSpPr>
            <p:cNvPr id="69" name="任意多边形: 形状 68"/>
            <p:cNvSpPr/>
            <p:nvPr/>
          </p:nvSpPr>
          <p:spPr>
            <a:xfrm>
              <a:off x="3911883" y="1944806"/>
              <a:ext cx="1279702" cy="1319152"/>
            </a:xfrm>
            <a:custGeom>
              <a:avLst/>
              <a:gdLst/>
              <a:ahLst/>
              <a:cxnLst/>
              <a:rect l="0" t="0" r="0" b="0"/>
              <a:pathLst>
                <a:path w="1279702" h="1319152">
                  <a:moveTo>
                    <a:pt x="0" y="0"/>
                  </a:moveTo>
                  <a:lnTo>
                    <a:pt x="1279701" y="0"/>
                  </a:lnTo>
                  <a:lnTo>
                    <a:pt x="1279701" y="1319151"/>
                  </a:lnTo>
                  <a:lnTo>
                    <a:pt x="0" y="1319151"/>
                  </a:lnTo>
                  <a:close/>
                </a:path>
              </a:pathLst>
            </a:custGeom>
            <a:noFill/>
            <a:ln w="2540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grpSp>
        <p:nvGrpSpPr>
          <p:cNvPr id="72" name="PA_组合 16"/>
          <p:cNvGrpSpPr/>
          <p:nvPr>
            <p:custDataLst>
              <p:tags r:id="rId3"/>
            </p:custDataLst>
          </p:nvPr>
        </p:nvGrpSpPr>
        <p:grpSpPr>
          <a:xfrm>
            <a:off x="8676847" y="3198665"/>
            <a:ext cx="1721520" cy="1748921"/>
            <a:chOff x="6507635" y="1921536"/>
            <a:chExt cx="1291140" cy="1311691"/>
          </a:xfrm>
        </p:grpSpPr>
        <p:sp>
          <p:nvSpPr>
            <p:cNvPr id="73" name="任意多边形: 形状 72"/>
            <p:cNvSpPr/>
            <p:nvPr/>
          </p:nvSpPr>
          <p:spPr>
            <a:xfrm>
              <a:off x="6507635" y="1921536"/>
              <a:ext cx="1291140" cy="1311691"/>
            </a:xfrm>
            <a:custGeom>
              <a:avLst/>
              <a:gdLst/>
              <a:ahLst/>
              <a:cxnLst/>
              <a:rect l="0" t="0" r="0" b="0"/>
              <a:pathLst>
                <a:path w="1291140" h="1311691">
                  <a:moveTo>
                    <a:pt x="0" y="0"/>
                  </a:moveTo>
                  <a:lnTo>
                    <a:pt x="1291139" y="0"/>
                  </a:lnTo>
                  <a:lnTo>
                    <a:pt x="1291139" y="1311690"/>
                  </a:lnTo>
                  <a:lnTo>
                    <a:pt x="0" y="1311690"/>
                  </a:lnTo>
                  <a:close/>
                </a:path>
              </a:pathLst>
            </a:custGeom>
            <a:noFill/>
            <a:ln w="2540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74" name="PA_弧形 37"/>
            <p:cNvSpPr/>
            <p:nvPr>
              <p:custDataLst>
                <p:tags r:id="rId4"/>
              </p:custDataLst>
            </p:nvPr>
          </p:nvSpPr>
          <p:spPr>
            <a:xfrm rot="508730">
              <a:off x="6538283" y="1984353"/>
              <a:ext cx="1179534" cy="1179532"/>
            </a:xfrm>
            <a:prstGeom prst="arc">
              <a:avLst>
                <a:gd name="adj1" fmla="val 16200000"/>
                <a:gd name="adj2" fmla="val 7756874"/>
              </a:avLst>
            </a:prstGeom>
            <a:ln w="76200" cap="rnd">
              <a:solidFill>
                <a:srgbClr val="E0B0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121908" tIns="60955" rIns="121908" bIns="60955" rtlCol="0" anchor="ctr"/>
            <a:lstStyle/>
            <a:p>
              <a:pPr algn="ctr"/>
              <a:endParaRPr lang="zh-CN" altLang="en-US" sz="2400" dirty="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4330324" y="744822"/>
            <a:ext cx="35313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79" name="矩形 78"/>
          <p:cNvSpPr/>
          <p:nvPr/>
        </p:nvSpPr>
        <p:spPr>
          <a:xfrm>
            <a:off x="1012577" y="1410316"/>
            <a:ext cx="101668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949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/>
          <p:cNvGrpSpPr/>
          <p:nvPr/>
        </p:nvGrpSpPr>
        <p:grpSpPr>
          <a:xfrm>
            <a:off x="4733827" y="1259465"/>
            <a:ext cx="1419892" cy="1756547"/>
            <a:chOff x="4790554" y="1315512"/>
            <a:chExt cx="1419892" cy="1756547"/>
          </a:xfrm>
        </p:grpSpPr>
        <p:cxnSp>
          <p:nvCxnSpPr>
            <p:cNvPr id="34" name="直接连接符 33"/>
            <p:cNvCxnSpPr>
              <a:cxnSpLocks/>
            </p:cNvCxnSpPr>
            <p:nvPr/>
          </p:nvCxnSpPr>
          <p:spPr>
            <a:xfrm flipH="1">
              <a:off x="4844402" y="1315512"/>
              <a:ext cx="1366044" cy="1756547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>
              <a:cxnSpLocks/>
            </p:cNvCxnSpPr>
            <p:nvPr/>
          </p:nvCxnSpPr>
          <p:spPr>
            <a:xfrm flipH="1">
              <a:off x="4816912" y="1364668"/>
              <a:ext cx="1306530" cy="168001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>
              <a:cxnSpLocks/>
            </p:cNvCxnSpPr>
            <p:nvPr/>
          </p:nvCxnSpPr>
          <p:spPr>
            <a:xfrm flipH="1">
              <a:off x="4818714" y="1382932"/>
              <a:ext cx="1241742" cy="1596712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>
              <a:cxnSpLocks/>
            </p:cNvCxnSpPr>
            <p:nvPr/>
          </p:nvCxnSpPr>
          <p:spPr>
            <a:xfrm flipH="1">
              <a:off x="4799054" y="1431021"/>
              <a:ext cx="1175225" cy="151118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>
              <a:cxnSpLocks/>
            </p:cNvCxnSpPr>
            <p:nvPr/>
          </p:nvCxnSpPr>
          <p:spPr>
            <a:xfrm flipH="1">
              <a:off x="4790554" y="1461831"/>
              <a:ext cx="1110986" cy="142857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直接连接符 41"/>
          <p:cNvCxnSpPr>
            <a:cxnSpLocks/>
          </p:cNvCxnSpPr>
          <p:nvPr/>
        </p:nvCxnSpPr>
        <p:spPr>
          <a:xfrm flipV="1">
            <a:off x="5980813" y="1614196"/>
            <a:ext cx="15343" cy="289067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>
            <a:cxnSpLocks/>
          </p:cNvCxnSpPr>
          <p:nvPr/>
        </p:nvCxnSpPr>
        <p:spPr>
          <a:xfrm flipV="1">
            <a:off x="6037428" y="1505999"/>
            <a:ext cx="14519" cy="273522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cxnSpLocks/>
          </p:cNvCxnSpPr>
          <p:nvPr/>
        </p:nvCxnSpPr>
        <p:spPr>
          <a:xfrm flipV="1">
            <a:off x="6100967" y="1397801"/>
            <a:ext cx="14389" cy="2710833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cxnSpLocks/>
          </p:cNvCxnSpPr>
          <p:nvPr/>
        </p:nvCxnSpPr>
        <p:spPr>
          <a:xfrm flipV="1">
            <a:off x="6164529" y="1289608"/>
            <a:ext cx="14236" cy="268186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cxnSpLocks/>
          </p:cNvCxnSpPr>
          <p:nvPr/>
        </p:nvCxnSpPr>
        <p:spPr>
          <a:xfrm flipV="1">
            <a:off x="6223823" y="1181413"/>
            <a:ext cx="14540" cy="273926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 flipH="1" flipV="1">
            <a:off x="4781061" y="2881240"/>
            <a:ext cx="2580004" cy="154021"/>
            <a:chOff x="5250180" y="1414796"/>
            <a:chExt cx="1717287" cy="154021"/>
          </a:xfrm>
        </p:grpSpPr>
        <p:cxnSp>
          <p:nvCxnSpPr>
            <p:cNvPr id="32" name="直接连接符 31"/>
            <p:cNvCxnSpPr>
              <a:cxnSpLocks/>
            </p:cNvCxnSpPr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cxnSpLocks/>
            </p:cNvCxnSpPr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>
              <a:cxnSpLocks/>
            </p:cNvCxnSpPr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>
              <a:cxnSpLocks/>
            </p:cNvCxnSpPr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>
              <a:cxnSpLocks/>
            </p:cNvCxnSpPr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文本框 60"/>
          <p:cNvSpPr txBox="1"/>
          <p:nvPr/>
        </p:nvSpPr>
        <p:spPr>
          <a:xfrm>
            <a:off x="5157625" y="4990582"/>
            <a:ext cx="1876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FOUR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>
            <a:cxnSpLocks/>
          </p:cNvCxnSpPr>
          <p:nvPr/>
        </p:nvCxnSpPr>
        <p:spPr>
          <a:xfrm>
            <a:off x="50096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909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Single"/>
      </p:transition>
    </mc:Choice>
    <mc:Fallback xmlns="">
      <p:transition spd="slow" advClick="0" advTm="4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240" y="1813559"/>
            <a:ext cx="6969760" cy="464650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: 形状 7"/>
          <p:cNvSpPr/>
          <p:nvPr/>
        </p:nvSpPr>
        <p:spPr>
          <a:xfrm rot="16200000">
            <a:off x="1489630" y="1193447"/>
            <a:ext cx="3289459" cy="6268719"/>
          </a:xfrm>
          <a:custGeom>
            <a:avLst/>
            <a:gdLst>
              <a:gd name="connsiteX0" fmla="*/ 3119121 w 3119121"/>
              <a:gd name="connsiteY0" fmla="*/ 0 h 8890001"/>
              <a:gd name="connsiteX1" fmla="*/ 3119120 w 3119121"/>
              <a:gd name="connsiteY1" fmla="*/ 8890001 h 8890001"/>
              <a:gd name="connsiteX2" fmla="*/ 2605512 w 3119121"/>
              <a:gd name="connsiteY2" fmla="*/ 8890001 h 8890001"/>
              <a:gd name="connsiteX3" fmla="*/ 2445757 w 3119121"/>
              <a:gd name="connsiteY3" fmla="*/ 8614558 h 8890001"/>
              <a:gd name="connsiteX4" fmla="*/ 2286000 w 3119121"/>
              <a:gd name="connsiteY4" fmla="*/ 8890001 h 8890001"/>
              <a:gd name="connsiteX5" fmla="*/ 0 w 3119121"/>
              <a:gd name="connsiteY5" fmla="*/ 8890000 h 8890001"/>
              <a:gd name="connsiteX6" fmla="*/ 1 w 3119121"/>
              <a:gd name="connsiteY6" fmla="*/ 0 h 8890001"/>
              <a:gd name="connsiteX7" fmla="*/ 3119121 w 3119121"/>
              <a:gd name="connsiteY7" fmla="*/ 0 h 889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121" h="8890001">
                <a:moveTo>
                  <a:pt x="3119121" y="0"/>
                </a:moveTo>
                <a:lnTo>
                  <a:pt x="3119120" y="8890001"/>
                </a:lnTo>
                <a:lnTo>
                  <a:pt x="2605512" y="8890001"/>
                </a:lnTo>
                <a:lnTo>
                  <a:pt x="2445757" y="8614558"/>
                </a:lnTo>
                <a:lnTo>
                  <a:pt x="2286000" y="8890001"/>
                </a:lnTo>
                <a:lnTo>
                  <a:pt x="0" y="8890000"/>
                </a:lnTo>
                <a:lnTo>
                  <a:pt x="1" y="0"/>
                </a:lnTo>
                <a:lnTo>
                  <a:pt x="3119121" y="0"/>
                </a:lnTo>
                <a:close/>
              </a:path>
            </a:pathLst>
          </a:custGeom>
          <a:solidFill>
            <a:srgbClr val="2B2D2C">
              <a:alpha val="7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1236" y="2900513"/>
            <a:ext cx="2736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3600" dirty="0">
              <a:solidFill>
                <a:srgbClr val="E0B07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1236" y="3604846"/>
            <a:ext cx="54418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54608" y="4588360"/>
            <a:ext cx="630108" cy="630108"/>
            <a:chOff x="2783632" y="2348880"/>
            <a:chExt cx="936104" cy="936104"/>
          </a:xfrm>
        </p:grpSpPr>
        <p:sp>
          <p:nvSpPr>
            <p:cNvPr id="11" name="椭圆 10"/>
            <p:cNvSpPr/>
            <p:nvPr/>
          </p:nvSpPr>
          <p:spPr>
            <a:xfrm>
              <a:off x="2783632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7050" y="2432298"/>
              <a:ext cx="769268" cy="76926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2259372" y="4602401"/>
            <a:ext cx="630108" cy="630108"/>
            <a:chOff x="5785148" y="2348880"/>
            <a:chExt cx="936104" cy="936104"/>
          </a:xfrm>
        </p:grpSpPr>
        <p:sp>
          <p:nvSpPr>
            <p:cNvPr id="14" name="椭圆 13"/>
            <p:cNvSpPr/>
            <p:nvPr/>
          </p:nvSpPr>
          <p:spPr>
            <a:xfrm>
              <a:off x="5785148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1984" y="2494670"/>
              <a:ext cx="623478" cy="623478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925108" y="4588359"/>
            <a:ext cx="630108" cy="630108"/>
            <a:chOff x="8786664" y="2348880"/>
            <a:chExt cx="936104" cy="936104"/>
          </a:xfrm>
        </p:grpSpPr>
        <p:sp>
          <p:nvSpPr>
            <p:cNvPr id="17" name="椭圆 16"/>
            <p:cNvSpPr/>
            <p:nvPr/>
          </p:nvSpPr>
          <p:spPr>
            <a:xfrm>
              <a:off x="8786664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2090" y="2492896"/>
              <a:ext cx="625252" cy="625252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377554" y="5274618"/>
            <a:ext cx="1110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template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input title</a:t>
            </a:r>
          </a:p>
        </p:txBody>
      </p:sp>
      <p:sp>
        <p:nvSpPr>
          <p:cNvPr id="22" name="矩形 21"/>
          <p:cNvSpPr/>
          <p:nvPr/>
        </p:nvSpPr>
        <p:spPr>
          <a:xfrm>
            <a:off x="2026266" y="5274618"/>
            <a:ext cx="1110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template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input title</a:t>
            </a:r>
          </a:p>
        </p:txBody>
      </p:sp>
      <p:sp>
        <p:nvSpPr>
          <p:cNvPr id="23" name="矩形 22"/>
          <p:cNvSpPr/>
          <p:nvPr/>
        </p:nvSpPr>
        <p:spPr>
          <a:xfrm>
            <a:off x="3674978" y="5274618"/>
            <a:ext cx="1110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template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input title</a:t>
            </a:r>
          </a:p>
        </p:txBody>
      </p:sp>
    </p:spTree>
    <p:extLst>
      <p:ext uri="{BB962C8B-B14F-4D97-AF65-F5344CB8AC3E}">
        <p14:creationId xmlns:p14="http://schemas.microsoft.com/office/powerpoint/2010/main" val="3099052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cxnSpLocks/>
          </p:cNvCxnSpPr>
          <p:nvPr/>
        </p:nvCxnSpPr>
        <p:spPr>
          <a:xfrm>
            <a:off x="811998" y="3732769"/>
            <a:ext cx="33129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cxnSpLocks/>
          </p:cNvCxnSpPr>
          <p:nvPr/>
        </p:nvCxnSpPr>
        <p:spPr>
          <a:xfrm>
            <a:off x="4500078" y="3732769"/>
            <a:ext cx="33129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8188158" y="3732769"/>
            <a:ext cx="33129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/>
        </p:nvCxnSpPr>
        <p:spPr>
          <a:xfrm flipV="1">
            <a:off x="8039010" y="2011680"/>
            <a:ext cx="0" cy="3302002"/>
          </a:xfrm>
          <a:prstGeom prst="line">
            <a:avLst/>
          </a:prstGeom>
          <a:ln>
            <a:gradFill flip="none" rotWithShape="1">
              <a:gsLst>
                <a:gs pos="38000">
                  <a:srgbClr val="E1E1E2">
                    <a:alpha val="55000"/>
                  </a:srgbClr>
                </a:gs>
                <a:gs pos="20000">
                  <a:schemeClr val="tx1">
                    <a:lumMod val="50000"/>
                    <a:lumOff val="50000"/>
                    <a:alpha val="68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  <a:alpha val="41000"/>
                  </a:schemeClr>
                </a:gs>
                <a:gs pos="71000">
                  <a:schemeClr val="bg1">
                    <a:lumMod val="75000"/>
                    <a:alpha val="33000"/>
                  </a:schemeClr>
                </a:gs>
                <a:gs pos="54000">
                  <a:schemeClr val="bg1">
                    <a:lumMod val="85000"/>
                    <a:alpha val="55000"/>
                  </a:schemeClr>
                </a:gs>
                <a:gs pos="0">
                  <a:srgbClr val="232524">
                    <a:alpha val="28000"/>
                  </a:srgbClr>
                </a:gs>
                <a:gs pos="99000">
                  <a:srgbClr val="2C2C2C">
                    <a:alpha val="4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762419" y="2208591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2419" y="2690919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0" name="矩形 19"/>
          <p:cNvSpPr/>
          <p:nvPr/>
        </p:nvSpPr>
        <p:spPr>
          <a:xfrm>
            <a:off x="762419" y="394808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62419" y="4430416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2" name="矩形 21"/>
          <p:cNvSpPr/>
          <p:nvPr/>
        </p:nvSpPr>
        <p:spPr>
          <a:xfrm>
            <a:off x="4636531" y="2208591"/>
            <a:ext cx="1810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36531" y="2690919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4" name="矩形 23"/>
          <p:cNvSpPr/>
          <p:nvPr/>
        </p:nvSpPr>
        <p:spPr>
          <a:xfrm>
            <a:off x="4636531" y="394808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05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36531" y="4430416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6" name="矩形 25"/>
          <p:cNvSpPr/>
          <p:nvPr/>
        </p:nvSpPr>
        <p:spPr>
          <a:xfrm>
            <a:off x="8405578" y="2208591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405578" y="2690919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8" name="矩形 27"/>
          <p:cNvSpPr/>
          <p:nvPr/>
        </p:nvSpPr>
        <p:spPr>
          <a:xfrm>
            <a:off x="8405578" y="394808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06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405578" y="4430416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cxnSp>
        <p:nvCxnSpPr>
          <p:cNvPr id="36" name="直接连接符 35"/>
          <p:cNvCxnSpPr>
            <a:cxnSpLocks/>
          </p:cNvCxnSpPr>
          <p:nvPr/>
        </p:nvCxnSpPr>
        <p:spPr>
          <a:xfrm flipV="1">
            <a:off x="4310290" y="2011680"/>
            <a:ext cx="0" cy="3302002"/>
          </a:xfrm>
          <a:prstGeom prst="line">
            <a:avLst/>
          </a:prstGeom>
          <a:ln>
            <a:gradFill flip="none" rotWithShape="1">
              <a:gsLst>
                <a:gs pos="38000">
                  <a:srgbClr val="E1E1E2">
                    <a:alpha val="55000"/>
                  </a:srgbClr>
                </a:gs>
                <a:gs pos="20000">
                  <a:schemeClr val="tx1">
                    <a:lumMod val="50000"/>
                    <a:lumOff val="50000"/>
                    <a:alpha val="68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  <a:alpha val="41000"/>
                  </a:schemeClr>
                </a:gs>
                <a:gs pos="71000">
                  <a:schemeClr val="bg1">
                    <a:lumMod val="75000"/>
                    <a:alpha val="33000"/>
                  </a:schemeClr>
                </a:gs>
                <a:gs pos="54000">
                  <a:schemeClr val="bg1">
                    <a:lumMod val="85000"/>
                    <a:alpha val="55000"/>
                  </a:schemeClr>
                </a:gs>
                <a:gs pos="0">
                  <a:srgbClr val="232524">
                    <a:alpha val="28000"/>
                  </a:srgbClr>
                </a:gs>
                <a:gs pos="99000">
                  <a:srgbClr val="2C2C2C">
                    <a:alpha val="4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062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158240" y="569976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158240" y="1950720"/>
            <a:ext cx="0" cy="374904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158240" y="511048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58240" y="452120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58240" y="393192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158240" y="334264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158240" y="275336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158240" y="216408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246186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18" name="矩形 17"/>
          <p:cNvSpPr/>
          <p:nvPr/>
        </p:nvSpPr>
        <p:spPr>
          <a:xfrm>
            <a:off x="2147172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19" name="矩形 18"/>
          <p:cNvSpPr/>
          <p:nvPr/>
        </p:nvSpPr>
        <p:spPr>
          <a:xfrm>
            <a:off x="3048158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0" name="矩形 19"/>
          <p:cNvSpPr/>
          <p:nvPr/>
        </p:nvSpPr>
        <p:spPr>
          <a:xfrm>
            <a:off x="3949144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1" name="矩形 20"/>
          <p:cNvSpPr/>
          <p:nvPr/>
        </p:nvSpPr>
        <p:spPr>
          <a:xfrm>
            <a:off x="4850130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2" name="矩形 21"/>
          <p:cNvSpPr/>
          <p:nvPr/>
        </p:nvSpPr>
        <p:spPr>
          <a:xfrm>
            <a:off x="5751116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3" name="矩形 22"/>
          <p:cNvSpPr/>
          <p:nvPr/>
        </p:nvSpPr>
        <p:spPr>
          <a:xfrm>
            <a:off x="6652102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4" name="矩形 23"/>
          <p:cNvSpPr/>
          <p:nvPr/>
        </p:nvSpPr>
        <p:spPr>
          <a:xfrm>
            <a:off x="706736" y="551509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5822" y="492581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10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5822" y="434669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20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5822" y="376757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30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45822" y="318845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40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45822" y="260933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50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45822" y="203021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60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1" name="任意多边形: 形状 30"/>
          <p:cNvSpPr/>
          <p:nvPr/>
        </p:nvSpPr>
        <p:spPr>
          <a:xfrm>
            <a:off x="1178560" y="2428240"/>
            <a:ext cx="5567680" cy="2479040"/>
          </a:xfrm>
          <a:custGeom>
            <a:avLst/>
            <a:gdLst>
              <a:gd name="connsiteX0" fmla="*/ 0 w 5567680"/>
              <a:gd name="connsiteY0" fmla="*/ 924560 h 2479040"/>
              <a:gd name="connsiteX1" fmla="*/ 426720 w 5567680"/>
              <a:gd name="connsiteY1" fmla="*/ 2479040 h 2479040"/>
              <a:gd name="connsiteX2" fmla="*/ 1290320 w 5567680"/>
              <a:gd name="connsiteY2" fmla="*/ 2032000 h 2479040"/>
              <a:gd name="connsiteX3" fmla="*/ 2113280 w 5567680"/>
              <a:gd name="connsiteY3" fmla="*/ 2357120 h 2479040"/>
              <a:gd name="connsiteX4" fmla="*/ 3108960 w 5567680"/>
              <a:gd name="connsiteY4" fmla="*/ 1808480 h 2479040"/>
              <a:gd name="connsiteX5" fmla="*/ 3942080 w 5567680"/>
              <a:gd name="connsiteY5" fmla="*/ 1605280 h 2479040"/>
              <a:gd name="connsiteX6" fmla="*/ 4805680 w 5567680"/>
              <a:gd name="connsiteY6" fmla="*/ 1026160 h 2479040"/>
              <a:gd name="connsiteX7" fmla="*/ 5567680 w 5567680"/>
              <a:gd name="connsiteY7" fmla="*/ 0 h 2479040"/>
              <a:gd name="connsiteX8" fmla="*/ 5567680 w 5567680"/>
              <a:gd name="connsiteY8" fmla="*/ 0 h 247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7680" h="2479040">
                <a:moveTo>
                  <a:pt x="0" y="924560"/>
                </a:moveTo>
                <a:lnTo>
                  <a:pt x="426720" y="2479040"/>
                </a:lnTo>
                <a:lnTo>
                  <a:pt x="1290320" y="2032000"/>
                </a:lnTo>
                <a:lnTo>
                  <a:pt x="2113280" y="2357120"/>
                </a:lnTo>
                <a:lnTo>
                  <a:pt x="3108960" y="1808480"/>
                </a:lnTo>
                <a:lnTo>
                  <a:pt x="3942080" y="1605280"/>
                </a:lnTo>
                <a:lnTo>
                  <a:pt x="4805680" y="1026160"/>
                </a:lnTo>
                <a:lnTo>
                  <a:pt x="5567680" y="0"/>
                </a:lnTo>
                <a:lnTo>
                  <a:pt x="5567680" y="0"/>
                </a:lnTo>
              </a:path>
            </a:pathLst>
          </a:cu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: 形状 32"/>
          <p:cNvSpPr/>
          <p:nvPr/>
        </p:nvSpPr>
        <p:spPr>
          <a:xfrm>
            <a:off x="1168400" y="2834640"/>
            <a:ext cx="5598160" cy="2489200"/>
          </a:xfrm>
          <a:custGeom>
            <a:avLst/>
            <a:gdLst>
              <a:gd name="connsiteX0" fmla="*/ 0 w 5598160"/>
              <a:gd name="connsiteY0" fmla="*/ 1666240 h 2489200"/>
              <a:gd name="connsiteX1" fmla="*/ 375920 w 5598160"/>
              <a:gd name="connsiteY1" fmla="*/ 2489200 h 2489200"/>
              <a:gd name="connsiteX2" fmla="*/ 1341120 w 5598160"/>
              <a:gd name="connsiteY2" fmla="*/ 1219200 h 2489200"/>
              <a:gd name="connsiteX3" fmla="*/ 2153920 w 5598160"/>
              <a:gd name="connsiteY3" fmla="*/ 1706880 h 2489200"/>
              <a:gd name="connsiteX4" fmla="*/ 3048000 w 5598160"/>
              <a:gd name="connsiteY4" fmla="*/ 1971040 h 2489200"/>
              <a:gd name="connsiteX5" fmla="*/ 3982720 w 5598160"/>
              <a:gd name="connsiteY5" fmla="*/ 711200 h 2489200"/>
              <a:gd name="connsiteX6" fmla="*/ 4856480 w 5598160"/>
              <a:gd name="connsiteY6" fmla="*/ 132080 h 2489200"/>
              <a:gd name="connsiteX7" fmla="*/ 5598160 w 5598160"/>
              <a:gd name="connsiteY7" fmla="*/ 0 h 248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8160" h="2489200">
                <a:moveTo>
                  <a:pt x="0" y="1666240"/>
                </a:moveTo>
                <a:lnTo>
                  <a:pt x="375920" y="2489200"/>
                </a:lnTo>
                <a:lnTo>
                  <a:pt x="1341120" y="1219200"/>
                </a:lnTo>
                <a:lnTo>
                  <a:pt x="2153920" y="1706880"/>
                </a:lnTo>
                <a:lnTo>
                  <a:pt x="3048000" y="1971040"/>
                </a:lnTo>
                <a:lnTo>
                  <a:pt x="3982720" y="711200"/>
                </a:lnTo>
                <a:lnTo>
                  <a:pt x="4856480" y="132080"/>
                </a:lnTo>
                <a:lnTo>
                  <a:pt x="5598160" y="0"/>
                </a:lnTo>
              </a:path>
            </a:pathLst>
          </a:custGeom>
          <a:ln w="9525" cap="flat" cmpd="sng" algn="ctr">
            <a:solidFill>
              <a:srgbClr val="E0B07E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496880" y="2030214"/>
            <a:ext cx="3148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496880" y="2690356"/>
            <a:ext cx="44817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701279" y="4268985"/>
            <a:ext cx="614681" cy="203201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701279" y="5455919"/>
            <a:ext cx="614681" cy="20320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8367034" y="5381248"/>
            <a:ext cx="32864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haven’t </a:t>
            </a:r>
            <a:endParaRPr lang="en-US" altLang="zh-CN" sz="16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41" name="矩形 40"/>
          <p:cNvSpPr/>
          <p:nvPr/>
        </p:nvSpPr>
        <p:spPr>
          <a:xfrm>
            <a:off x="8367035" y="4153470"/>
            <a:ext cx="28089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6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</p:spTree>
    <p:extLst>
      <p:ext uri="{BB962C8B-B14F-4D97-AF65-F5344CB8AC3E}">
        <p14:creationId xmlns:p14="http://schemas.microsoft.com/office/powerpoint/2010/main" val="3486064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894945" y="1498060"/>
            <a:ext cx="10535055" cy="505838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>
            <a:cxnSpLocks/>
          </p:cNvCxnSpPr>
          <p:nvPr/>
        </p:nvCxnSpPr>
        <p:spPr>
          <a:xfrm>
            <a:off x="894945" y="2665379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>
            <a:off x="894945" y="3326860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>
            <a:off x="894945" y="3988341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cxnSpLocks/>
          </p:cNvCxnSpPr>
          <p:nvPr/>
        </p:nvCxnSpPr>
        <p:spPr>
          <a:xfrm>
            <a:off x="894945" y="4649822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cxnSpLocks/>
          </p:cNvCxnSpPr>
          <p:nvPr/>
        </p:nvCxnSpPr>
        <p:spPr>
          <a:xfrm>
            <a:off x="894945" y="5311303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cxnSpLocks/>
          </p:cNvCxnSpPr>
          <p:nvPr/>
        </p:nvCxnSpPr>
        <p:spPr>
          <a:xfrm>
            <a:off x="894945" y="5972784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157436" y="216536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01</a:t>
            </a:r>
          </a:p>
        </p:txBody>
      </p:sp>
      <p:sp>
        <p:nvSpPr>
          <p:cNvPr id="34" name="矩形 33"/>
          <p:cNvSpPr/>
          <p:nvPr/>
        </p:nvSpPr>
        <p:spPr>
          <a:xfrm>
            <a:off x="1180520" y="1566313"/>
            <a:ext cx="13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306131" y="1566313"/>
            <a:ext cx="1455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05984" y="1566313"/>
            <a:ext cx="1500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Data content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548061" y="1566313"/>
            <a:ext cx="660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Date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157436" y="282684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02</a:t>
            </a:r>
          </a:p>
        </p:txBody>
      </p:sp>
      <p:sp>
        <p:nvSpPr>
          <p:cNvPr id="39" name="矩形 38"/>
          <p:cNvSpPr/>
          <p:nvPr/>
        </p:nvSpPr>
        <p:spPr>
          <a:xfrm>
            <a:off x="1157436" y="348832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03</a:t>
            </a:r>
          </a:p>
        </p:txBody>
      </p:sp>
      <p:sp>
        <p:nvSpPr>
          <p:cNvPr id="40" name="矩形 39"/>
          <p:cNvSpPr/>
          <p:nvPr/>
        </p:nvSpPr>
        <p:spPr>
          <a:xfrm>
            <a:off x="1157436" y="414980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04</a:t>
            </a:r>
          </a:p>
        </p:txBody>
      </p:sp>
      <p:sp>
        <p:nvSpPr>
          <p:cNvPr id="41" name="矩形 40"/>
          <p:cNvSpPr/>
          <p:nvPr/>
        </p:nvSpPr>
        <p:spPr>
          <a:xfrm>
            <a:off x="1157436" y="481128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05</a:t>
            </a:r>
          </a:p>
        </p:txBody>
      </p:sp>
      <p:sp>
        <p:nvSpPr>
          <p:cNvPr id="42" name="矩形 41"/>
          <p:cNvSpPr/>
          <p:nvPr/>
        </p:nvSpPr>
        <p:spPr>
          <a:xfrm>
            <a:off x="1157436" y="547276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06</a:t>
            </a:r>
          </a:p>
        </p:txBody>
      </p:sp>
      <p:sp>
        <p:nvSpPr>
          <p:cNvPr id="43" name="箭头: 右 42"/>
          <p:cNvSpPr/>
          <p:nvPr/>
        </p:nvSpPr>
        <p:spPr>
          <a:xfrm rot="5400000">
            <a:off x="6007676" y="3409172"/>
            <a:ext cx="412330" cy="484632"/>
          </a:xfrm>
          <a:prstGeom prst="rightArrow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箭头: 右 43"/>
          <p:cNvSpPr/>
          <p:nvPr/>
        </p:nvSpPr>
        <p:spPr>
          <a:xfrm rot="16200000" flipV="1">
            <a:off x="6636732" y="4738247"/>
            <a:ext cx="412330" cy="484632"/>
          </a:xfrm>
          <a:prstGeom prst="rightArrow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6425128" y="3472935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12%</a:t>
            </a:r>
            <a:endParaRPr lang="zh-CN" altLang="en-US" dirty="0"/>
          </a:p>
        </p:txBody>
      </p:sp>
      <p:sp>
        <p:nvSpPr>
          <p:cNvPr id="46" name="矩形 45"/>
          <p:cNvSpPr/>
          <p:nvPr/>
        </p:nvSpPr>
        <p:spPr>
          <a:xfrm>
            <a:off x="5976692" y="4795897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32%</a:t>
            </a:r>
            <a:endParaRPr lang="zh-CN" altLang="en-US" dirty="0"/>
          </a:p>
        </p:txBody>
      </p:sp>
      <p:sp>
        <p:nvSpPr>
          <p:cNvPr id="47" name="矩形 46"/>
          <p:cNvSpPr/>
          <p:nvPr/>
        </p:nvSpPr>
        <p:spPr>
          <a:xfrm>
            <a:off x="3306131" y="2180749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48" name="矩形 47"/>
          <p:cNvSpPr/>
          <p:nvPr/>
        </p:nvSpPr>
        <p:spPr>
          <a:xfrm>
            <a:off x="3306131" y="2857623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49" name="矩形 48"/>
          <p:cNvSpPr/>
          <p:nvPr/>
        </p:nvSpPr>
        <p:spPr>
          <a:xfrm>
            <a:off x="3306131" y="3534497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50" name="矩形 49"/>
          <p:cNvSpPr/>
          <p:nvPr/>
        </p:nvSpPr>
        <p:spPr>
          <a:xfrm>
            <a:off x="3306131" y="4211371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51" name="矩形 50"/>
          <p:cNvSpPr/>
          <p:nvPr/>
        </p:nvSpPr>
        <p:spPr>
          <a:xfrm>
            <a:off x="3306131" y="4888245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52" name="矩形 51"/>
          <p:cNvSpPr/>
          <p:nvPr/>
        </p:nvSpPr>
        <p:spPr>
          <a:xfrm>
            <a:off x="3306131" y="5565119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53" name="矩形 52"/>
          <p:cNvSpPr/>
          <p:nvPr/>
        </p:nvSpPr>
        <p:spPr>
          <a:xfrm>
            <a:off x="8537128" y="2180749"/>
            <a:ext cx="6824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March</a:t>
            </a:r>
          </a:p>
        </p:txBody>
      </p:sp>
      <p:sp>
        <p:nvSpPr>
          <p:cNvPr id="54" name="矩形 53"/>
          <p:cNvSpPr/>
          <p:nvPr/>
        </p:nvSpPr>
        <p:spPr>
          <a:xfrm>
            <a:off x="8600863" y="2900621"/>
            <a:ext cx="5549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April</a:t>
            </a:r>
          </a:p>
        </p:txBody>
      </p:sp>
      <p:sp>
        <p:nvSpPr>
          <p:cNvPr id="55" name="矩形 54"/>
          <p:cNvSpPr/>
          <p:nvPr/>
        </p:nvSpPr>
        <p:spPr>
          <a:xfrm>
            <a:off x="8616091" y="3503712"/>
            <a:ext cx="5245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May</a:t>
            </a:r>
          </a:p>
        </p:txBody>
      </p:sp>
      <p:sp>
        <p:nvSpPr>
          <p:cNvPr id="56" name="矩形 55"/>
          <p:cNvSpPr/>
          <p:nvPr/>
        </p:nvSpPr>
        <p:spPr>
          <a:xfrm>
            <a:off x="8605671" y="4165193"/>
            <a:ext cx="5453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June</a:t>
            </a:r>
          </a:p>
        </p:txBody>
      </p:sp>
      <p:sp>
        <p:nvSpPr>
          <p:cNvPr id="57" name="矩形 56"/>
          <p:cNvSpPr/>
          <p:nvPr/>
        </p:nvSpPr>
        <p:spPr>
          <a:xfrm>
            <a:off x="8638533" y="4826674"/>
            <a:ext cx="4796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July</a:t>
            </a:r>
          </a:p>
        </p:txBody>
      </p:sp>
      <p:sp>
        <p:nvSpPr>
          <p:cNvPr id="58" name="矩形 57"/>
          <p:cNvSpPr/>
          <p:nvPr/>
        </p:nvSpPr>
        <p:spPr>
          <a:xfrm>
            <a:off x="8505484" y="5488155"/>
            <a:ext cx="7457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August</a:t>
            </a:r>
          </a:p>
        </p:txBody>
      </p:sp>
      <p:sp>
        <p:nvSpPr>
          <p:cNvPr id="59" name="箭头: 右 58"/>
          <p:cNvSpPr/>
          <p:nvPr/>
        </p:nvSpPr>
        <p:spPr>
          <a:xfrm rot="5400000">
            <a:off x="6007676" y="2086202"/>
            <a:ext cx="412330" cy="484632"/>
          </a:xfrm>
          <a:prstGeom prst="rightArrow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6425128" y="2149965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10%</a:t>
            </a:r>
            <a:endParaRPr lang="zh-CN" altLang="en-US" dirty="0"/>
          </a:p>
        </p:txBody>
      </p:sp>
      <p:sp>
        <p:nvSpPr>
          <p:cNvPr id="61" name="箭头: 右 60"/>
          <p:cNvSpPr/>
          <p:nvPr/>
        </p:nvSpPr>
        <p:spPr>
          <a:xfrm rot="5400000">
            <a:off x="6007676" y="5468246"/>
            <a:ext cx="412330" cy="4846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6425128" y="5532009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21%</a:t>
            </a:r>
            <a:endParaRPr lang="zh-CN" altLang="en-US" dirty="0"/>
          </a:p>
        </p:txBody>
      </p:sp>
      <p:sp>
        <p:nvSpPr>
          <p:cNvPr id="63" name="箭头: 右 62"/>
          <p:cNvSpPr/>
          <p:nvPr/>
        </p:nvSpPr>
        <p:spPr>
          <a:xfrm rot="16200000" flipV="1">
            <a:off x="6636732" y="4064756"/>
            <a:ext cx="412330" cy="489478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5976692" y="4122983"/>
            <a:ext cx="623889" cy="373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18%</a:t>
            </a:r>
            <a:endParaRPr lang="zh-CN" altLang="en-US" dirty="0"/>
          </a:p>
        </p:txBody>
      </p:sp>
      <p:sp>
        <p:nvSpPr>
          <p:cNvPr id="65" name="箭头: 右 64"/>
          <p:cNvSpPr/>
          <p:nvPr/>
        </p:nvSpPr>
        <p:spPr>
          <a:xfrm rot="16200000" flipV="1">
            <a:off x="6636732" y="2775296"/>
            <a:ext cx="412330" cy="4846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5976692" y="2832946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25%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84917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64"/>
          <a:stretch/>
        </p:blipFill>
        <p:spPr>
          <a:xfrm>
            <a:off x="0" y="2011870"/>
            <a:ext cx="7373566" cy="3766359"/>
          </a:xfrm>
          <a:prstGeom prst="rect">
            <a:avLst/>
          </a:prstGeom>
        </p:spPr>
      </p:pic>
      <p:sp>
        <p:nvSpPr>
          <p:cNvPr id="14" name="KSO_Shape"/>
          <p:cNvSpPr/>
          <p:nvPr/>
        </p:nvSpPr>
        <p:spPr>
          <a:xfrm>
            <a:off x="2202080" y="4035984"/>
            <a:ext cx="249867" cy="427123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16" name="直接连接符 15"/>
          <p:cNvCxnSpPr>
            <a:cxnSpLocks/>
          </p:cNvCxnSpPr>
          <p:nvPr/>
        </p:nvCxnSpPr>
        <p:spPr>
          <a:xfrm flipV="1">
            <a:off x="4654027" y="3489693"/>
            <a:ext cx="1163886" cy="887755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cxnSpLocks/>
          </p:cNvCxnSpPr>
          <p:nvPr/>
        </p:nvCxnSpPr>
        <p:spPr>
          <a:xfrm flipH="1">
            <a:off x="4314122" y="2738543"/>
            <a:ext cx="300582" cy="163890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cxnSpLocks/>
          </p:cNvCxnSpPr>
          <p:nvPr/>
        </p:nvCxnSpPr>
        <p:spPr>
          <a:xfrm>
            <a:off x="1325901" y="2943402"/>
            <a:ext cx="873808" cy="10925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cxnSpLocks/>
          </p:cNvCxnSpPr>
          <p:nvPr/>
        </p:nvCxnSpPr>
        <p:spPr>
          <a:xfrm flipV="1">
            <a:off x="2529949" y="3264566"/>
            <a:ext cx="1301905" cy="95225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KSO_Shape"/>
          <p:cNvSpPr/>
          <p:nvPr/>
        </p:nvSpPr>
        <p:spPr>
          <a:xfrm>
            <a:off x="3714279" y="3063583"/>
            <a:ext cx="235151" cy="401967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30" name="直接连接符 29"/>
          <p:cNvCxnSpPr>
            <a:cxnSpLocks/>
          </p:cNvCxnSpPr>
          <p:nvPr/>
        </p:nvCxnSpPr>
        <p:spPr>
          <a:xfrm flipV="1">
            <a:off x="3982891" y="2738543"/>
            <a:ext cx="631813" cy="45141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KSO_Shape"/>
          <p:cNvSpPr/>
          <p:nvPr/>
        </p:nvSpPr>
        <p:spPr>
          <a:xfrm>
            <a:off x="4134255" y="4216824"/>
            <a:ext cx="359734" cy="614930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3" name="KSO_Shape"/>
          <p:cNvSpPr/>
          <p:nvPr/>
        </p:nvSpPr>
        <p:spPr>
          <a:xfrm>
            <a:off x="1105521" y="2643381"/>
            <a:ext cx="249867" cy="427123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37" name="直接连接符 36"/>
          <p:cNvCxnSpPr>
            <a:cxnSpLocks/>
          </p:cNvCxnSpPr>
          <p:nvPr/>
        </p:nvCxnSpPr>
        <p:spPr>
          <a:xfrm>
            <a:off x="4648165" y="2738543"/>
            <a:ext cx="1169748" cy="61750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KSO_Shape"/>
          <p:cNvSpPr/>
          <p:nvPr/>
        </p:nvSpPr>
        <p:spPr>
          <a:xfrm>
            <a:off x="5817913" y="3262029"/>
            <a:ext cx="249867" cy="427123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2" name="KSO_Shape"/>
          <p:cNvSpPr/>
          <p:nvPr/>
        </p:nvSpPr>
        <p:spPr>
          <a:xfrm>
            <a:off x="4493989" y="2286700"/>
            <a:ext cx="309665" cy="52934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828675" y="1277676"/>
            <a:ext cx="2937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HERE YOUR TEXT </a:t>
            </a:r>
          </a:p>
        </p:txBody>
      </p:sp>
      <p:sp>
        <p:nvSpPr>
          <p:cNvPr id="43" name="矩形 42"/>
          <p:cNvSpPr/>
          <p:nvPr/>
        </p:nvSpPr>
        <p:spPr>
          <a:xfrm>
            <a:off x="7828675" y="1927739"/>
            <a:ext cx="3939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35323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916510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997697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1069624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8353230" y="4035984"/>
            <a:ext cx="175098" cy="17422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9165100" y="3689152"/>
            <a:ext cx="175098" cy="208907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9976970" y="3874770"/>
            <a:ext cx="175098" cy="190345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0696240" y="3489694"/>
            <a:ext cx="175098" cy="2288536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8141658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918803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9765398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0484668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750472" y="3666652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53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602631" y="3433173"/>
            <a:ext cx="62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72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393835" y="3620352"/>
            <a:ext cx="62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68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0871338" y="3217387"/>
            <a:ext cx="62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91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772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01591" y="2368587"/>
            <a:ext cx="45888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THANK  </a:t>
            </a:r>
            <a:r>
              <a:rPr lang="en-US" altLang="zh-CN" sz="60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  <a:endParaRPr lang="zh-CN" altLang="en-US" sz="60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4591291" y="3625387"/>
            <a:ext cx="3009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5235102" y="4178921"/>
            <a:ext cx="1721796" cy="369650"/>
            <a:chOff x="5235102" y="4287075"/>
            <a:chExt cx="1721796" cy="369650"/>
          </a:xfrm>
        </p:grpSpPr>
        <p:sp>
          <p:nvSpPr>
            <p:cNvPr id="14" name="矩形 13"/>
            <p:cNvSpPr/>
            <p:nvPr/>
          </p:nvSpPr>
          <p:spPr>
            <a:xfrm>
              <a:off x="5235102" y="4287075"/>
              <a:ext cx="1721796" cy="369650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369679" y="4296803"/>
              <a:ext cx="14526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Morning for PPT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3836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656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1420</Words>
  <Application>Microsoft Office PowerPoint</Application>
  <PresentationFormat>宽屏</PresentationFormat>
  <Paragraphs>268</Paragraphs>
  <Slides>28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2" baseType="lpstr">
      <vt:lpstr>Meiryo</vt:lpstr>
      <vt:lpstr>Nirmala UI Semilight</vt:lpstr>
      <vt:lpstr>等线</vt:lpstr>
      <vt:lpstr>等线 Light</vt:lpstr>
      <vt:lpstr>宋体</vt:lpstr>
      <vt:lpstr>微软雅黑</vt:lpstr>
      <vt:lpstr>Arial</vt:lpstr>
      <vt:lpstr>Calibri</vt:lpstr>
      <vt:lpstr>Calibri Light</vt:lpstr>
      <vt:lpstr>Neo Sans Intel</vt:lpstr>
      <vt:lpstr>Segoe UI</vt:lpstr>
      <vt:lpstr>Segoe UI Symbol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73</cp:revision>
  <dcterms:created xsi:type="dcterms:W3CDTF">2017-03-18T02:52:12Z</dcterms:created>
  <dcterms:modified xsi:type="dcterms:W3CDTF">2017-05-17T00:22:02Z</dcterms:modified>
</cp:coreProperties>
</file>