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56" r:id="rId3"/>
    <p:sldId id="257" r:id="rId4"/>
    <p:sldId id="276" r:id="rId5"/>
    <p:sldId id="260" r:id="rId6"/>
    <p:sldId id="261" r:id="rId7"/>
    <p:sldId id="262" r:id="rId8"/>
    <p:sldId id="277" r:id="rId9"/>
    <p:sldId id="263" r:id="rId10"/>
    <p:sldId id="264" r:id="rId11"/>
    <p:sldId id="265" r:id="rId12"/>
    <p:sldId id="278" r:id="rId13"/>
    <p:sldId id="258" r:id="rId14"/>
    <p:sldId id="266" r:id="rId15"/>
    <p:sldId id="267" r:id="rId16"/>
    <p:sldId id="268" r:id="rId17"/>
    <p:sldId id="279" r:id="rId18"/>
    <p:sldId id="269" r:id="rId19"/>
    <p:sldId id="270" r:id="rId20"/>
    <p:sldId id="272" r:id="rId21"/>
    <p:sldId id="280" r:id="rId22"/>
    <p:sldId id="281"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210D"/>
    <a:srgbClr val="D90A10"/>
    <a:srgbClr val="E63E0B"/>
    <a:srgbClr val="DF330D"/>
    <a:srgbClr val="E0260F"/>
    <a:srgbClr val="D90710"/>
    <a:srgbClr val="DC250F"/>
    <a:srgbClr val="DA0B10"/>
    <a:srgbClr val="DA0D10"/>
    <a:srgbClr val="DB1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1" d="100"/>
          <a:sy n="81" d="100"/>
        </p:scale>
        <p:origin x="9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layout/>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D90710"/>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210740560"/>
        <c:axId val="221657168"/>
      </c:barChart>
      <c:catAx>
        <c:axId val="210740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221657168"/>
        <c:crosses val="autoZero"/>
        <c:auto val="1"/>
        <c:lblAlgn val="ctr"/>
        <c:lblOffset val="100"/>
        <c:noMultiLvlLbl val="0"/>
      </c:catAx>
      <c:valAx>
        <c:axId val="2216571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2107405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2016/10/12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21201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2016/10/12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2016/10/12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2016/10/12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2016/10/12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2016/10/12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2016/10/12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2016/10/12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05613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25722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9091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02327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80744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30828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088876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70638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2085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706560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7956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2016/10/12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2016/10/12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17935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084535" y="3578311"/>
            <a:ext cx="5647700"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工作汇报年终总结</a:t>
            </a:r>
            <a:r>
              <a:rPr lang="en-US" altLang="zh-CN" sz="3600" dirty="0">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3759400" y="832273"/>
            <a:ext cx="3754554"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smtClean="0">
                <a:solidFill>
                  <a:schemeClr val="bg1"/>
                </a:solidFill>
                <a:latin typeface="Agency FB" panose="020B0503020202020204" pitchFamily="34" charset="0"/>
              </a:rPr>
              <a:t>2017</a:t>
            </a:r>
            <a:endParaRPr lang="zh-CN" altLang="en-US" sz="20000" b="1" dirty="0">
              <a:solidFill>
                <a:schemeClr val="bg1"/>
              </a:solidFill>
              <a:latin typeface="Agency FB" panose="020B0503020202020204" pitchFamily="34" charset="0"/>
            </a:endParaRPr>
          </a:p>
        </p:txBody>
      </p: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123555" y="4591858"/>
            <a:ext cx="1569660" cy="369332"/>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dirty="0" smtClean="0">
                <a:solidFill>
                  <a:schemeClr val="bg1"/>
                </a:solidFill>
                <a:latin typeface="锐字云字库超粗黑体1.0" panose="02010604000000000000" pitchFamily="2" charset="-122"/>
                <a:ea typeface="锐字云字库超粗黑体1.0" panose="02010604000000000000" pitchFamily="2" charset="-122"/>
              </a:rPr>
              <a:t>汇报人：雄雄</a:t>
            </a:r>
            <a:endParaRPr lang="zh-CN" altLang="en-US" dirty="0">
              <a:solidFill>
                <a:schemeClr val="bg1"/>
              </a:solidFill>
              <a:latin typeface="锐字云字库超粗黑体1.0" panose="02010604000000000000" pitchFamily="2" charset="-122"/>
              <a:ea typeface="锐字云字库超粗黑体1.0" panose="02010604000000000000" pitchFamily="2" charset="-122"/>
            </a:endParaRPr>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319">
                                          <p:stCondLst>
                                            <p:cond delay="0"/>
                                          </p:stCondLst>
                                        </p:cTn>
                                        <p:tgtEl>
                                          <p:spTgt spid="8"/>
                                        </p:tgtEl>
                                      </p:cBhvr>
                                    </p:animEffect>
                                    <p:anim calcmode="lin" valueType="num">
                                      <p:cBhvr>
                                        <p:cTn id="8" dur="100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8"/>
                                        </p:tgtEl>
                                        <p:attrNameLst>
                                          <p:attrName>ppt_y</p:attrName>
                                        </p:attrNameLst>
                                      </p:cBhvr>
                                      <p:tavLst>
                                        <p:tav tm="0" fmla="#ppt_y-sin(pi*$)/81">
                                          <p:val>
                                            <p:fltVal val="0"/>
                                          </p:val>
                                        </p:tav>
                                        <p:tav tm="100000">
                                          <p:val>
                                            <p:fltVal val="1"/>
                                          </p:val>
                                        </p:tav>
                                      </p:tavLst>
                                    </p:anim>
                                    <p:animScale>
                                      <p:cBhvr>
                                        <p:cTn id="13" dur="14">
                                          <p:stCondLst>
                                            <p:cond delay="357"/>
                                          </p:stCondLst>
                                        </p:cTn>
                                        <p:tgtEl>
                                          <p:spTgt spid="8"/>
                                        </p:tgtEl>
                                      </p:cBhvr>
                                      <p:to x="100000" y="60000"/>
                                    </p:animScale>
                                    <p:animScale>
                                      <p:cBhvr>
                                        <p:cTn id="14" dur="91" decel="50000">
                                          <p:stCondLst>
                                            <p:cond delay="372"/>
                                          </p:stCondLst>
                                        </p:cTn>
                                        <p:tgtEl>
                                          <p:spTgt spid="8"/>
                                        </p:tgtEl>
                                      </p:cBhvr>
                                      <p:to x="100000" y="100000"/>
                                    </p:animScale>
                                    <p:animScale>
                                      <p:cBhvr>
                                        <p:cTn id="15" dur="14">
                                          <p:stCondLst>
                                            <p:cond delay="722"/>
                                          </p:stCondLst>
                                        </p:cTn>
                                        <p:tgtEl>
                                          <p:spTgt spid="8"/>
                                        </p:tgtEl>
                                      </p:cBhvr>
                                      <p:to x="100000" y="80000"/>
                                    </p:animScale>
                                    <p:animScale>
                                      <p:cBhvr>
                                        <p:cTn id="16" dur="91" decel="50000">
                                          <p:stCondLst>
                                            <p:cond delay="736"/>
                                          </p:stCondLst>
                                        </p:cTn>
                                        <p:tgtEl>
                                          <p:spTgt spid="8"/>
                                        </p:tgtEl>
                                      </p:cBhvr>
                                      <p:to x="100000" y="100000"/>
                                    </p:animScale>
                                    <p:animScale>
                                      <p:cBhvr>
                                        <p:cTn id="17" dur="14">
                                          <p:stCondLst>
                                            <p:cond delay="903"/>
                                          </p:stCondLst>
                                        </p:cTn>
                                        <p:tgtEl>
                                          <p:spTgt spid="8"/>
                                        </p:tgtEl>
                                      </p:cBhvr>
                                      <p:to x="100000" y="90000"/>
                                    </p:animScale>
                                    <p:animScale>
                                      <p:cBhvr>
                                        <p:cTn id="18" dur="91" decel="50000">
                                          <p:stCondLst>
                                            <p:cond delay="917"/>
                                          </p:stCondLst>
                                        </p:cTn>
                                        <p:tgtEl>
                                          <p:spTgt spid="8"/>
                                        </p:tgtEl>
                                      </p:cBhvr>
                                      <p:to x="100000" y="100000"/>
                                    </p:animScale>
                                    <p:animScale>
                                      <p:cBhvr>
                                        <p:cTn id="19" dur="14">
                                          <p:stCondLst>
                                            <p:cond delay="994"/>
                                          </p:stCondLst>
                                        </p:cTn>
                                        <p:tgtEl>
                                          <p:spTgt spid="8"/>
                                        </p:tgtEl>
                                      </p:cBhvr>
                                      <p:to x="100000" y="95000"/>
                                    </p:animScale>
                                    <p:animScale>
                                      <p:cBhvr>
                                        <p:cTn id="20" dur="91" decel="50000">
                                          <p:stCondLst>
                                            <p:cond delay="1009"/>
                                          </p:stCondLst>
                                        </p:cTn>
                                        <p:tgtEl>
                                          <p:spTgt spid="8"/>
                                        </p:tgtEl>
                                      </p:cBhvr>
                                      <p:to x="100000" y="100000"/>
                                    </p:animScale>
                                  </p:childTnLst>
                                </p:cTn>
                              </p:par>
                              <p:par>
                                <p:cTn id="21" presetID="1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par>
                                <p:cTn id="25" presetID="16" presetClass="entr" presetSubtype="37"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1100"/>
                            </p:stCondLst>
                            <p:childTnLst>
                              <p:par>
                                <p:cTn id="34" presetID="42" presetClass="entr" presetSubtype="0"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fade">
                                      <p:cBhvr>
                                        <p:cTn id="36" dur="1000"/>
                                        <p:tgtEl>
                                          <p:spTgt spid="68"/>
                                        </p:tgtEl>
                                      </p:cBhvr>
                                    </p:animEffect>
                                    <p:anim calcmode="lin" valueType="num">
                                      <p:cBhvr>
                                        <p:cTn id="37" dur="1000" fill="hold"/>
                                        <p:tgtEl>
                                          <p:spTgt spid="68"/>
                                        </p:tgtEl>
                                        <p:attrNameLst>
                                          <p:attrName>ppt_x</p:attrName>
                                        </p:attrNameLst>
                                      </p:cBhvr>
                                      <p:tavLst>
                                        <p:tav tm="0">
                                          <p:val>
                                            <p:strVal val="#ppt_x"/>
                                          </p:val>
                                        </p:tav>
                                        <p:tav tm="100000">
                                          <p:val>
                                            <p:strVal val="#ppt_x"/>
                                          </p:val>
                                        </p:tav>
                                      </p:tavLst>
                                    </p:anim>
                                    <p:anim calcmode="lin" valueType="num">
                                      <p:cBhvr>
                                        <p:cTn id="38" dur="1000" fill="hold"/>
                                        <p:tgtEl>
                                          <p:spTgt spid="6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1000"/>
                                        <p:tgtEl>
                                          <p:spTgt spid="63"/>
                                        </p:tgtEl>
                                      </p:cBhvr>
                                    </p:animEffect>
                                    <p:anim calcmode="lin" valueType="num">
                                      <p:cBhvr>
                                        <p:cTn id="42" dur="1000" fill="hold"/>
                                        <p:tgtEl>
                                          <p:spTgt spid="63"/>
                                        </p:tgtEl>
                                        <p:attrNameLst>
                                          <p:attrName>ppt_x</p:attrName>
                                        </p:attrNameLst>
                                      </p:cBhvr>
                                      <p:tavLst>
                                        <p:tav tm="0">
                                          <p:val>
                                            <p:strVal val="#ppt_x"/>
                                          </p:val>
                                        </p:tav>
                                        <p:tav tm="100000">
                                          <p:val>
                                            <p:strVal val="#ppt_x"/>
                                          </p:val>
                                        </p:tav>
                                      </p:tavLst>
                                    </p:anim>
                                    <p:anim calcmode="lin" valueType="num">
                                      <p:cBhvr>
                                        <p:cTn id="43" dur="1000" fill="hold"/>
                                        <p:tgtEl>
                                          <p:spTgt spid="6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1000"/>
                                        <p:tgtEl>
                                          <p:spTgt spid="67"/>
                                        </p:tgtEl>
                                      </p:cBhvr>
                                    </p:animEffect>
                                    <p:anim calcmode="lin" valueType="num">
                                      <p:cBhvr>
                                        <p:cTn id="47" dur="1000" fill="hold"/>
                                        <p:tgtEl>
                                          <p:spTgt spid="67"/>
                                        </p:tgtEl>
                                        <p:attrNameLst>
                                          <p:attrName>ppt_x</p:attrName>
                                        </p:attrNameLst>
                                      </p:cBhvr>
                                      <p:tavLst>
                                        <p:tav tm="0">
                                          <p:val>
                                            <p:strVal val="#ppt_x"/>
                                          </p:val>
                                        </p:tav>
                                        <p:tav tm="100000">
                                          <p:val>
                                            <p:strVal val="#ppt_x"/>
                                          </p:val>
                                        </p:tav>
                                      </p:tavLst>
                                    </p:anim>
                                    <p:anim calcmode="lin" valueType="num">
                                      <p:cBhvr>
                                        <p:cTn id="48" dur="1000" fill="hold"/>
                                        <p:tgtEl>
                                          <p:spTgt spid="6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1000"/>
                                        <p:tgtEl>
                                          <p:spTgt spid="62"/>
                                        </p:tgtEl>
                                      </p:cBhvr>
                                    </p:animEffect>
                                    <p:anim calcmode="lin" valueType="num">
                                      <p:cBhvr>
                                        <p:cTn id="52" dur="1000" fill="hold"/>
                                        <p:tgtEl>
                                          <p:spTgt spid="62"/>
                                        </p:tgtEl>
                                        <p:attrNameLst>
                                          <p:attrName>ppt_x</p:attrName>
                                        </p:attrNameLst>
                                      </p:cBhvr>
                                      <p:tavLst>
                                        <p:tav tm="0">
                                          <p:val>
                                            <p:strVal val="#ppt_x"/>
                                          </p:val>
                                        </p:tav>
                                        <p:tav tm="100000">
                                          <p:val>
                                            <p:strVal val="#ppt_x"/>
                                          </p:val>
                                        </p:tav>
                                      </p:tavLst>
                                    </p:anim>
                                    <p:anim calcmode="lin" valueType="num">
                                      <p:cBhvr>
                                        <p:cTn id="53" dur="1000" fill="hold"/>
                                        <p:tgtEl>
                                          <p:spTgt spid="6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1000"/>
                                        <p:tgtEl>
                                          <p:spTgt spid="57"/>
                                        </p:tgtEl>
                                      </p:cBhvr>
                                    </p:animEffect>
                                    <p:anim calcmode="lin" valueType="num">
                                      <p:cBhvr>
                                        <p:cTn id="57" dur="1000" fill="hold"/>
                                        <p:tgtEl>
                                          <p:spTgt spid="57"/>
                                        </p:tgtEl>
                                        <p:attrNameLst>
                                          <p:attrName>ppt_x</p:attrName>
                                        </p:attrNameLst>
                                      </p:cBhvr>
                                      <p:tavLst>
                                        <p:tav tm="0">
                                          <p:val>
                                            <p:strVal val="#ppt_x"/>
                                          </p:val>
                                        </p:tav>
                                        <p:tav tm="100000">
                                          <p:val>
                                            <p:strVal val="#ppt_x"/>
                                          </p:val>
                                        </p:tav>
                                      </p:tavLst>
                                    </p:anim>
                                    <p:anim calcmode="lin" valueType="num">
                                      <p:cBhvr>
                                        <p:cTn id="58" dur="1000" fill="hold"/>
                                        <p:tgtEl>
                                          <p:spTgt spid="5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fade">
                                      <p:cBhvr>
                                        <p:cTn id="66" dur="1000"/>
                                        <p:tgtEl>
                                          <p:spTgt spid="64"/>
                                        </p:tgtEl>
                                      </p:cBhvr>
                                    </p:animEffect>
                                    <p:anim calcmode="lin" valueType="num">
                                      <p:cBhvr>
                                        <p:cTn id="67" dur="1000" fill="hold"/>
                                        <p:tgtEl>
                                          <p:spTgt spid="64"/>
                                        </p:tgtEl>
                                        <p:attrNameLst>
                                          <p:attrName>ppt_x</p:attrName>
                                        </p:attrNameLst>
                                      </p:cBhvr>
                                      <p:tavLst>
                                        <p:tav tm="0">
                                          <p:val>
                                            <p:strVal val="#ppt_x"/>
                                          </p:val>
                                        </p:tav>
                                        <p:tav tm="100000">
                                          <p:val>
                                            <p:strVal val="#ppt_x"/>
                                          </p:val>
                                        </p:tav>
                                      </p:tavLst>
                                    </p:anim>
                                    <p:anim calcmode="lin" valueType="num">
                                      <p:cBhvr>
                                        <p:cTn id="68" dur="1000" fill="hold"/>
                                        <p:tgtEl>
                                          <p:spTgt spid="6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1000"/>
                                        <p:tgtEl>
                                          <p:spTgt spid="66"/>
                                        </p:tgtEl>
                                      </p:cBhvr>
                                    </p:animEffect>
                                    <p:anim calcmode="lin" valueType="num">
                                      <p:cBhvr>
                                        <p:cTn id="72" dur="1000" fill="hold"/>
                                        <p:tgtEl>
                                          <p:spTgt spid="66"/>
                                        </p:tgtEl>
                                        <p:attrNameLst>
                                          <p:attrName>ppt_x</p:attrName>
                                        </p:attrNameLst>
                                      </p:cBhvr>
                                      <p:tavLst>
                                        <p:tav tm="0">
                                          <p:val>
                                            <p:strVal val="#ppt_x"/>
                                          </p:val>
                                        </p:tav>
                                        <p:tav tm="100000">
                                          <p:val>
                                            <p:strVal val="#ppt_x"/>
                                          </p:val>
                                        </p:tav>
                                      </p:tavLst>
                                    </p:anim>
                                    <p:anim calcmode="lin" valueType="num">
                                      <p:cBhvr>
                                        <p:cTn id="73" dur="1000" fill="hold"/>
                                        <p:tgtEl>
                                          <p:spTgt spid="6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65"/>
                                        </p:tgtEl>
                                        <p:attrNameLst>
                                          <p:attrName>style.visibility</p:attrName>
                                        </p:attrNameLst>
                                      </p:cBhvr>
                                      <p:to>
                                        <p:strVal val="visible"/>
                                      </p:to>
                                    </p:set>
                                    <p:animEffect transition="in" filter="fade">
                                      <p:cBhvr>
                                        <p:cTn id="76" dur="1000"/>
                                        <p:tgtEl>
                                          <p:spTgt spid="65"/>
                                        </p:tgtEl>
                                      </p:cBhvr>
                                    </p:animEffect>
                                    <p:anim calcmode="lin" valueType="num">
                                      <p:cBhvr>
                                        <p:cTn id="77" dur="1000" fill="hold"/>
                                        <p:tgtEl>
                                          <p:spTgt spid="65"/>
                                        </p:tgtEl>
                                        <p:attrNameLst>
                                          <p:attrName>ppt_x</p:attrName>
                                        </p:attrNameLst>
                                      </p:cBhvr>
                                      <p:tavLst>
                                        <p:tav tm="0">
                                          <p:val>
                                            <p:strVal val="#ppt_x"/>
                                          </p:val>
                                        </p:tav>
                                        <p:tav tm="100000">
                                          <p:val>
                                            <p:strVal val="#ppt_x"/>
                                          </p:val>
                                        </p:tav>
                                      </p:tavLst>
                                    </p:anim>
                                    <p:anim calcmode="lin" valueType="num">
                                      <p:cBhvr>
                                        <p:cTn id="78" dur="1000" fill="hold"/>
                                        <p:tgtEl>
                                          <p:spTgt spid="65"/>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2"/>
                                        </p:tgtEl>
                                        <p:attrNameLst>
                                          <p:attrName>style.visibility</p:attrName>
                                        </p:attrNameLst>
                                      </p:cBhvr>
                                      <p:to>
                                        <p:strVal val="visible"/>
                                      </p:to>
                                    </p:set>
                                    <p:animEffect transition="in" filter="fade">
                                      <p:cBhvr>
                                        <p:cTn id="81" dur="1000"/>
                                        <p:tgtEl>
                                          <p:spTgt spid="72"/>
                                        </p:tgtEl>
                                      </p:cBhvr>
                                    </p:animEffect>
                                    <p:anim calcmode="lin" valueType="num">
                                      <p:cBhvr>
                                        <p:cTn id="82" dur="1000" fill="hold"/>
                                        <p:tgtEl>
                                          <p:spTgt spid="72"/>
                                        </p:tgtEl>
                                        <p:attrNameLst>
                                          <p:attrName>ppt_x</p:attrName>
                                        </p:attrNameLst>
                                      </p:cBhvr>
                                      <p:tavLst>
                                        <p:tav tm="0">
                                          <p:val>
                                            <p:strVal val="#ppt_x"/>
                                          </p:val>
                                        </p:tav>
                                        <p:tav tm="100000">
                                          <p:val>
                                            <p:strVal val="#ppt_x"/>
                                          </p:val>
                                        </p:tav>
                                      </p:tavLst>
                                    </p:anim>
                                    <p:anim calcmode="lin" valueType="num">
                                      <p:cBhvr>
                                        <p:cTn id="83"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8" grpId="0"/>
      <p:bldP spid="25"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D90A10"/>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D90A10"/>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01</a:t>
              </a:r>
              <a:endParaRPr lang="zh-CN" altLang="en-US" sz="8000" dirty="0">
                <a:solidFill>
                  <a:srgbClr val="D90A10"/>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02</a:t>
              </a:r>
              <a:endParaRPr lang="zh-CN" altLang="en-US" sz="8000" dirty="0">
                <a:solidFill>
                  <a:srgbClr val="D90A10"/>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03</a:t>
              </a:r>
              <a:endParaRPr lang="zh-CN" altLang="en-US" sz="8000" dirty="0">
                <a:solidFill>
                  <a:srgbClr val="D90A10"/>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04</a:t>
              </a:r>
              <a:endParaRPr lang="zh-CN" altLang="en-US" sz="8000" dirty="0">
                <a:solidFill>
                  <a:srgbClr val="D90A10"/>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01</a:t>
              </a:r>
              <a:endParaRPr lang="zh-CN" altLang="en-US" sz="13800" dirty="0">
                <a:solidFill>
                  <a:srgbClr val="D90A10"/>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2"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4"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5"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01</a:t>
              </a:r>
              <a:endParaRPr lang="zh-CN" altLang="en-US" sz="4400" dirty="0">
                <a:solidFill>
                  <a:srgbClr val="D90A10"/>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02</a:t>
              </a:r>
              <a:endParaRPr lang="zh-CN" altLang="en-US" sz="4400" dirty="0">
                <a:solidFill>
                  <a:srgbClr val="D90A10"/>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03</a:t>
              </a:r>
              <a:endParaRPr lang="zh-CN" altLang="en-US" sz="4400" dirty="0">
                <a:solidFill>
                  <a:srgbClr val="D90A10"/>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02</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2"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6"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51%</a:t>
              </a:r>
              <a:endParaRPr lang="zh-CN" altLang="en-US" sz="3600" dirty="0">
                <a:solidFill>
                  <a:srgbClr val="D90A10"/>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76%</a:t>
              </a:r>
              <a:endParaRPr lang="zh-CN" altLang="en-US" sz="3600" dirty="0">
                <a:solidFill>
                  <a:srgbClr val="D90A10"/>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92%</a:t>
              </a:r>
              <a:endParaRPr lang="zh-CN" altLang="en-US" sz="3600" dirty="0">
                <a:solidFill>
                  <a:srgbClr val="D90A10"/>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03</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E63F0B"/>
              </a:gs>
              <a:gs pos="100000">
                <a:srgbClr val="D90710"/>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gradFill>
                <a:gsLst>
                  <a:gs pos="0">
                    <a:schemeClr val="accent1">
                      <a:lumMod val="5000"/>
                      <a:lumOff val="95000"/>
                    </a:schemeClr>
                  </a:gs>
                  <a:gs pos="100000">
                    <a:schemeClr val="accent1">
                      <a:lumMod val="30000"/>
                      <a:lumOff val="70000"/>
                    </a:schemeClr>
                  </a:gs>
                </a:gsLst>
                <a:lin ang="5400000" scaled="1"/>
              </a:gra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5000">
                <a:srgbClr val="E63F0B"/>
              </a:gs>
              <a:gs pos="100000">
                <a:srgbClr val="D907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E63F0B"/>
              </a:gs>
              <a:gs pos="99000">
                <a:srgbClr val="DB10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E63E0B"/>
              </a:gs>
              <a:gs pos="100000">
                <a:srgbClr val="DA0D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E63E0B"/>
              </a:gs>
              <a:gs pos="100000">
                <a:srgbClr val="DA0B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solidFill>
                <a:srgbClr val="D90710"/>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9" y="1857004"/>
              <a:ext cx="613910" cy="500180"/>
              <a:chOff x="8323263" y="-182563"/>
              <a:chExt cx="754055" cy="614364"/>
            </a:xfrm>
            <a:solidFill>
              <a:srgbClr val="2FA598"/>
            </a:solidFill>
          </p:grpSpPr>
          <p:sp>
            <p:nvSpPr>
              <p:cNvPr id="26" name="Freeform 786"/>
              <p:cNvSpPr>
                <a:spLocks noEditPoints="1"/>
              </p:cNvSpPr>
              <p:nvPr/>
            </p:nvSpPr>
            <p:spPr bwMode="auto">
              <a:xfrm>
                <a:off x="8650280" y="255587"/>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D90710"/>
                </a:gs>
                <a:gs pos="100000">
                  <a:srgbClr val="C721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D90710"/>
                </a:gs>
                <a:gs pos="100000">
                  <a:srgbClr val="DC250F"/>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04</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2"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355290920"/>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2"/>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18" name="文本框 17"/>
          <p:cNvSpPr txBox="1"/>
          <p:nvPr/>
        </p:nvSpPr>
        <p:spPr>
          <a:xfrm>
            <a:off x="3947015" y="489373"/>
            <a:ext cx="4297971"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dirty="0" smtClean="0">
                <a:solidFill>
                  <a:schemeClr val="bg1"/>
                </a:solidFill>
                <a:latin typeface="Agency FB" panose="020B0503020202020204" pitchFamily="34" charset="0"/>
              </a:rPr>
              <a:t>2016</a:t>
            </a:r>
            <a:endParaRPr lang="zh-CN" altLang="en-US" sz="20000" b="1" dirty="0">
              <a:solidFill>
                <a:schemeClr val="bg1"/>
              </a:solidFill>
              <a:latin typeface="Agency FB" panose="020B0503020202020204" pitchFamily="34" charset="0"/>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290">
                                          <p:stCondLst>
                                            <p:cond delay="0"/>
                                          </p:stCondLst>
                                        </p:cTn>
                                        <p:tgtEl>
                                          <p:spTgt spid="18"/>
                                        </p:tgtEl>
                                      </p:cBhvr>
                                    </p:animEffect>
                                    <p:anim calcmode="lin" valueType="num">
                                      <p:cBhvr>
                                        <p:cTn id="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3" dur="13">
                                          <p:stCondLst>
                                            <p:cond delay="325"/>
                                          </p:stCondLst>
                                        </p:cTn>
                                        <p:tgtEl>
                                          <p:spTgt spid="18"/>
                                        </p:tgtEl>
                                      </p:cBhvr>
                                      <p:to x="100000" y="60000"/>
                                    </p:animScale>
                                    <p:animScale>
                                      <p:cBhvr>
                                        <p:cTn id="14" dur="83" decel="50000">
                                          <p:stCondLst>
                                            <p:cond delay="338"/>
                                          </p:stCondLst>
                                        </p:cTn>
                                        <p:tgtEl>
                                          <p:spTgt spid="18"/>
                                        </p:tgtEl>
                                      </p:cBhvr>
                                      <p:to x="100000" y="100000"/>
                                    </p:animScale>
                                    <p:animScale>
                                      <p:cBhvr>
                                        <p:cTn id="15" dur="13">
                                          <p:stCondLst>
                                            <p:cond delay="656"/>
                                          </p:stCondLst>
                                        </p:cTn>
                                        <p:tgtEl>
                                          <p:spTgt spid="18"/>
                                        </p:tgtEl>
                                      </p:cBhvr>
                                      <p:to x="100000" y="80000"/>
                                    </p:animScale>
                                    <p:animScale>
                                      <p:cBhvr>
                                        <p:cTn id="16" dur="83" decel="50000">
                                          <p:stCondLst>
                                            <p:cond delay="669"/>
                                          </p:stCondLst>
                                        </p:cTn>
                                        <p:tgtEl>
                                          <p:spTgt spid="18"/>
                                        </p:tgtEl>
                                      </p:cBhvr>
                                      <p:to x="100000" y="100000"/>
                                    </p:animScale>
                                    <p:animScale>
                                      <p:cBhvr>
                                        <p:cTn id="17" dur="13">
                                          <p:stCondLst>
                                            <p:cond delay="821"/>
                                          </p:stCondLst>
                                        </p:cTn>
                                        <p:tgtEl>
                                          <p:spTgt spid="18"/>
                                        </p:tgtEl>
                                      </p:cBhvr>
                                      <p:to x="100000" y="90000"/>
                                    </p:animScale>
                                    <p:animScale>
                                      <p:cBhvr>
                                        <p:cTn id="18" dur="83" decel="50000">
                                          <p:stCondLst>
                                            <p:cond delay="834"/>
                                          </p:stCondLst>
                                        </p:cTn>
                                        <p:tgtEl>
                                          <p:spTgt spid="18"/>
                                        </p:tgtEl>
                                      </p:cBhvr>
                                      <p:to x="100000" y="100000"/>
                                    </p:animScale>
                                    <p:animScale>
                                      <p:cBhvr>
                                        <p:cTn id="19" dur="13">
                                          <p:stCondLst>
                                            <p:cond delay="904"/>
                                          </p:stCondLst>
                                        </p:cTn>
                                        <p:tgtEl>
                                          <p:spTgt spid="18"/>
                                        </p:tgtEl>
                                      </p:cBhvr>
                                      <p:to x="100000" y="95000"/>
                                    </p:animScale>
                                    <p:animScale>
                                      <p:cBhvr>
                                        <p:cTn id="20" dur="83" decel="50000">
                                          <p:stCondLst>
                                            <p:cond delay="917"/>
                                          </p:stCondLst>
                                        </p:cTn>
                                        <p:tgtEl>
                                          <p:spTgt spid="18"/>
                                        </p:tgtEl>
                                      </p:cBhvr>
                                      <p:to x="100000" y="100000"/>
                                    </p:animScale>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1000"/>
                                        <p:tgtEl>
                                          <p:spTgt spid="35"/>
                                        </p:tgtEl>
                                      </p:cBhvr>
                                    </p:animEffect>
                                    <p:anim calcmode="lin" valueType="num">
                                      <p:cBhvr>
                                        <p:cTn id="74" dur="1000" fill="hold"/>
                                        <p:tgtEl>
                                          <p:spTgt spid="35"/>
                                        </p:tgtEl>
                                        <p:attrNameLst>
                                          <p:attrName>ppt_x</p:attrName>
                                        </p:attrNameLst>
                                      </p:cBhvr>
                                      <p:tavLst>
                                        <p:tav tm="0">
                                          <p:val>
                                            <p:strVal val="#ppt_x"/>
                                          </p:val>
                                        </p:tav>
                                        <p:tav tm="100000">
                                          <p:val>
                                            <p:strVal val="#ppt_x"/>
                                          </p:val>
                                        </p:tav>
                                      </p:tavLst>
                                    </p:anim>
                                    <p:anim calcmode="lin" valueType="num">
                                      <p:cBhvr>
                                        <p:cTn id="7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5104807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1419</TotalTime>
  <Words>2524</Words>
  <Application>Microsoft Office PowerPoint</Application>
  <PresentationFormat>宽屏</PresentationFormat>
  <Paragraphs>239</Paragraphs>
  <Slides>21</Slides>
  <Notes>2</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21</vt:i4>
      </vt:variant>
    </vt:vector>
  </HeadingPairs>
  <TitlesOfParts>
    <vt:vector size="35" baseType="lpstr">
      <vt:lpstr>Arial Unicode MS</vt:lpstr>
      <vt:lpstr>Kozuka Gothic Pro L</vt:lpstr>
      <vt:lpstr>Meiryo</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ypppt</cp:lastModifiedBy>
  <cp:revision>147</cp:revision>
  <dcterms:created xsi:type="dcterms:W3CDTF">2016-03-31T10:33:00Z</dcterms:created>
  <dcterms:modified xsi:type="dcterms:W3CDTF">2016-10-12T01:18:25Z</dcterms:modified>
</cp:coreProperties>
</file>