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8"/>
  </p:notesMasterIdLst>
  <p:sldIdLst>
    <p:sldId id="256" r:id="rId3"/>
    <p:sldId id="261" r:id="rId4"/>
    <p:sldId id="257" r:id="rId5"/>
    <p:sldId id="262" r:id="rId6"/>
    <p:sldId id="263" r:id="rId7"/>
    <p:sldId id="264" r:id="rId8"/>
    <p:sldId id="265" r:id="rId9"/>
    <p:sldId id="266" r:id="rId10"/>
    <p:sldId id="258" r:id="rId11"/>
    <p:sldId id="267" r:id="rId12"/>
    <p:sldId id="268" r:id="rId13"/>
    <p:sldId id="269" r:id="rId14"/>
    <p:sldId id="270" r:id="rId15"/>
    <p:sldId id="271" r:id="rId16"/>
    <p:sldId id="259" r:id="rId17"/>
    <p:sldId id="272" r:id="rId18"/>
    <p:sldId id="273" r:id="rId19"/>
    <p:sldId id="274" r:id="rId20"/>
    <p:sldId id="275" r:id="rId21"/>
    <p:sldId id="276" r:id="rId22"/>
    <p:sldId id="260" r:id="rId23"/>
    <p:sldId id="277" r:id="rId24"/>
    <p:sldId id="278" r:id="rId25"/>
    <p:sldId id="279" r:id="rId26"/>
    <p:sldId id="280" r:id="rId27"/>
  </p:sldIdLst>
  <p:sldSz cx="9144000" cy="5143500" type="screen16x9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B68A"/>
    <a:srgbClr val="DCB6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722E-C094-44D1-A79F-4A085B37A643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2DFEC-511E-4E1E-B846-4FD48DA2F2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3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9776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08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02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123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97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11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23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37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336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96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26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3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5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 184"/>
          <p:cNvSpPr/>
          <p:nvPr/>
        </p:nvSpPr>
        <p:spPr>
          <a:xfrm>
            <a:off x="2110105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334010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454914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573659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233930" y="3232785"/>
            <a:ext cx="4849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单击此处添加您的标题</a:t>
            </a:r>
            <a:endParaRPr lang="en-US" altLang="zh-CN" sz="1600" spc="600" dirty="0" smtClean="0">
              <a:solidFill>
                <a:srgbClr val="DCB68A"/>
              </a:solidFill>
              <a:latin typeface="黑体" panose="02010600030101010101" charset="-122"/>
              <a:ea typeface="黑体" panose="0201060003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汇报人：代用名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313305" y="1645920"/>
            <a:ext cx="10972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spc="600" dirty="0" smtClean="0">
                <a:solidFill>
                  <a:srgbClr val="DCB68A"/>
                </a:solidFill>
                <a:latin typeface="+mj-ea"/>
                <a:ea typeface="+mj-ea"/>
                <a:cs typeface="Arial" panose="020B0604020202020204" pitchFamily="34" charset="0"/>
              </a:rPr>
              <a:t>2  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3573145" y="1645920"/>
            <a:ext cx="10972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spc="600" dirty="0" smtClean="0">
                <a:solidFill>
                  <a:srgbClr val="DCB68A"/>
                </a:solidFill>
                <a:latin typeface="+mj-ea"/>
                <a:ea typeface="+mj-ea"/>
                <a:cs typeface="Arial" panose="020B0604020202020204" pitchFamily="34" charset="0"/>
              </a:rPr>
              <a:t>0  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4752340" y="1637665"/>
            <a:ext cx="10972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spc="600" dirty="0" smtClean="0">
                <a:solidFill>
                  <a:srgbClr val="DCB68A"/>
                </a:solidFill>
                <a:latin typeface="+mj-ea"/>
                <a:ea typeface="+mj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988050" y="1645920"/>
            <a:ext cx="10972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spc="600" dirty="0" smtClean="0">
                <a:solidFill>
                  <a:srgbClr val="DCB68A"/>
                </a:solidFill>
                <a:latin typeface="+mj-ea"/>
                <a:ea typeface="+mj-ea"/>
                <a:cs typeface="Arial" panose="020B0604020202020204" pitchFamily="34" charset="0"/>
              </a:rPr>
              <a:t>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 184"/>
          <p:cNvSpPr/>
          <p:nvPr/>
        </p:nvSpPr>
        <p:spPr>
          <a:xfrm>
            <a:off x="1431290" y="1750695"/>
            <a:ext cx="1642745" cy="1642745"/>
          </a:xfrm>
          <a:prstGeom prst="ellipse">
            <a:avLst/>
          </a:prstGeom>
          <a:noFill/>
          <a:ln>
            <a:solidFill>
              <a:srgbClr val="DCB68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184"/>
          <p:cNvSpPr/>
          <p:nvPr/>
        </p:nvSpPr>
        <p:spPr>
          <a:xfrm>
            <a:off x="3170555" y="1750695"/>
            <a:ext cx="1642745" cy="1642745"/>
          </a:xfrm>
          <a:prstGeom prst="ellipse">
            <a:avLst/>
          </a:prstGeom>
          <a:noFill/>
          <a:ln>
            <a:solidFill>
              <a:srgbClr val="DCB68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4813300" y="1714500"/>
            <a:ext cx="1642745" cy="1642745"/>
          </a:xfrm>
          <a:prstGeom prst="ellipse">
            <a:avLst/>
          </a:prstGeom>
          <a:noFill/>
          <a:ln>
            <a:solidFill>
              <a:srgbClr val="DCB68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6573520" y="1715135"/>
            <a:ext cx="1642745" cy="1642745"/>
          </a:xfrm>
          <a:prstGeom prst="ellipse">
            <a:avLst/>
          </a:prstGeom>
          <a:noFill/>
          <a:ln>
            <a:solidFill>
              <a:srgbClr val="DCB68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41445" y="683895"/>
            <a:ext cx="1492885" cy="792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28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目录页</a:t>
            </a:r>
          </a:p>
          <a:p>
            <a:pPr algn="ctr">
              <a:lnSpc>
                <a:spcPct val="100000"/>
              </a:lnSpc>
            </a:pPr>
            <a:r>
              <a:rPr lang="en-US" altLang="zh-CN" sz="900" smtClean="0">
                <a:solidFill>
                  <a:srgbClr val="DCB68A"/>
                </a:solidFill>
                <a:latin typeface="+mj-ea"/>
                <a:ea typeface="+mj-ea"/>
                <a:sym typeface="+mn-ea"/>
              </a:rPr>
              <a:t>CONTENTS</a:t>
            </a:r>
          </a:p>
          <a:p>
            <a:pPr algn="dist">
              <a:lnSpc>
                <a:spcPct val="100000"/>
              </a:lnSpc>
            </a:pPr>
            <a:endParaRPr lang="en-US" altLang="zh-CN" sz="900" spc="600" dirty="0" smtClean="0">
              <a:solidFill>
                <a:srgbClr val="DCB68A"/>
              </a:solidFill>
              <a:latin typeface="+mj-ea"/>
              <a:ea typeface="+mj-ea"/>
              <a:cs typeface="Arial" panose="020B0604020202020204" pitchFamily="34" charset="0"/>
              <a:sym typeface="+mn-ea"/>
            </a:endParaRPr>
          </a:p>
        </p:txBody>
      </p:sp>
      <p:sp>
        <p:nvSpPr>
          <p:cNvPr id="868" name="矩形 867"/>
          <p:cNvSpPr/>
          <p:nvPr/>
        </p:nvSpPr>
        <p:spPr>
          <a:xfrm>
            <a:off x="1502650" y="1991833"/>
            <a:ext cx="1681480" cy="94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01</a:t>
            </a:r>
          </a:p>
          <a:p>
            <a:pPr algn="ctr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 sz="20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  <p:sp>
        <p:nvSpPr>
          <p:cNvPr id="877" name="矩形 876"/>
          <p:cNvSpPr/>
          <p:nvPr/>
        </p:nvSpPr>
        <p:spPr>
          <a:xfrm>
            <a:off x="3206618" y="1991833"/>
            <a:ext cx="1668780" cy="914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02</a:t>
            </a:r>
          </a:p>
          <a:p>
            <a:pPr algn="ctr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  <p:sp>
        <p:nvSpPr>
          <p:cNvPr id="898" name="矩形 897"/>
          <p:cNvSpPr/>
          <p:nvPr/>
        </p:nvSpPr>
        <p:spPr>
          <a:xfrm>
            <a:off x="4849626" y="1991833"/>
            <a:ext cx="1668780" cy="914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03</a:t>
            </a:r>
          </a:p>
          <a:p>
            <a:pPr algn="ctr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6625721" y="1981673"/>
            <a:ext cx="1668780" cy="914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04</a:t>
            </a:r>
          </a:p>
          <a:p>
            <a:pPr algn="ctr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/>
      <p:bldP spid="877" grpId="0"/>
      <p:bldP spid="898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4063365" y="2642870"/>
            <a:ext cx="2439670" cy="0"/>
          </a:xfrm>
          <a:prstGeom prst="line">
            <a:avLst/>
          </a:prstGeom>
          <a:ln w="25400"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8" name="矩形 867"/>
          <p:cNvSpPr/>
          <p:nvPr/>
        </p:nvSpPr>
        <p:spPr>
          <a:xfrm>
            <a:off x="3235565" y="1956908"/>
            <a:ext cx="944880" cy="100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01</a:t>
            </a:r>
          </a:p>
        </p:txBody>
      </p:sp>
      <p:sp>
        <p:nvSpPr>
          <p:cNvPr id="877" name="矩形 876"/>
          <p:cNvSpPr/>
          <p:nvPr/>
        </p:nvSpPr>
        <p:spPr>
          <a:xfrm>
            <a:off x="3970020" y="2277110"/>
            <a:ext cx="261239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/>
      <p:bldP spid="8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0" y="2010225"/>
            <a:ext cx="7762875" cy="1832885"/>
          </a:xfrm>
          <a:custGeom>
            <a:avLst/>
            <a:gdLst>
              <a:gd name="connsiteX0" fmla="*/ 0 w 10350500"/>
              <a:gd name="connsiteY0" fmla="*/ 2273300 h 2362200"/>
              <a:gd name="connsiteX1" fmla="*/ 3314700 w 10350500"/>
              <a:gd name="connsiteY1" fmla="*/ 1270000 h 2362200"/>
              <a:gd name="connsiteX2" fmla="*/ 5854700 w 10350500"/>
              <a:gd name="connsiteY2" fmla="*/ 2362200 h 2362200"/>
              <a:gd name="connsiteX3" fmla="*/ 6934200 w 10350500"/>
              <a:gd name="connsiteY3" fmla="*/ 698500 h 2362200"/>
              <a:gd name="connsiteX4" fmla="*/ 8509000 w 10350500"/>
              <a:gd name="connsiteY4" fmla="*/ 2120900 h 2362200"/>
              <a:gd name="connsiteX5" fmla="*/ 10325100 w 10350500"/>
              <a:gd name="connsiteY5" fmla="*/ 0 h 2362200"/>
              <a:gd name="connsiteX6" fmla="*/ 10350500 w 10350500"/>
              <a:gd name="connsiteY6" fmla="*/ 50800 h 2362200"/>
              <a:gd name="connsiteX0-1" fmla="*/ 0 w 10350500"/>
              <a:gd name="connsiteY0-2" fmla="*/ 2273300 h 2367702"/>
              <a:gd name="connsiteX1-3" fmla="*/ 3314700 w 10350500"/>
              <a:gd name="connsiteY1-4" fmla="*/ 1270000 h 2367702"/>
              <a:gd name="connsiteX2-5" fmla="*/ 5854700 w 10350500"/>
              <a:gd name="connsiteY2-6" fmla="*/ 2362200 h 2367702"/>
              <a:gd name="connsiteX3-7" fmla="*/ 6934200 w 10350500"/>
              <a:gd name="connsiteY3-8" fmla="*/ 698500 h 2367702"/>
              <a:gd name="connsiteX4-9" fmla="*/ 8509000 w 10350500"/>
              <a:gd name="connsiteY4-10" fmla="*/ 2120900 h 2367702"/>
              <a:gd name="connsiteX5-11" fmla="*/ 10325100 w 10350500"/>
              <a:gd name="connsiteY5-12" fmla="*/ 0 h 2367702"/>
              <a:gd name="connsiteX6-13" fmla="*/ 10350500 w 10350500"/>
              <a:gd name="connsiteY6-14" fmla="*/ 50800 h 2367702"/>
              <a:gd name="connsiteX0-15" fmla="*/ 0 w 10350500"/>
              <a:gd name="connsiteY0-16" fmla="*/ 2273300 h 2477118"/>
              <a:gd name="connsiteX1-17" fmla="*/ 3314700 w 10350500"/>
              <a:gd name="connsiteY1-18" fmla="*/ 1270000 h 2477118"/>
              <a:gd name="connsiteX2-19" fmla="*/ 5854700 w 10350500"/>
              <a:gd name="connsiteY2-20" fmla="*/ 2362200 h 2477118"/>
              <a:gd name="connsiteX3-21" fmla="*/ 6934200 w 10350500"/>
              <a:gd name="connsiteY3-22" fmla="*/ 698500 h 2477118"/>
              <a:gd name="connsiteX4-23" fmla="*/ 8509000 w 10350500"/>
              <a:gd name="connsiteY4-24" fmla="*/ 2120900 h 2477118"/>
              <a:gd name="connsiteX5-25" fmla="*/ 10325100 w 10350500"/>
              <a:gd name="connsiteY5-26" fmla="*/ 0 h 2477118"/>
              <a:gd name="connsiteX6-27" fmla="*/ 10350500 w 10350500"/>
              <a:gd name="connsiteY6-28" fmla="*/ 50800 h 2477118"/>
              <a:gd name="connsiteX0-29" fmla="*/ 0 w 10350500"/>
              <a:gd name="connsiteY0-30" fmla="*/ 2273300 h 2477118"/>
              <a:gd name="connsiteX1-31" fmla="*/ 3314700 w 10350500"/>
              <a:gd name="connsiteY1-32" fmla="*/ 1270000 h 2477118"/>
              <a:gd name="connsiteX2-33" fmla="*/ 5854700 w 10350500"/>
              <a:gd name="connsiteY2-34" fmla="*/ 2362200 h 2477118"/>
              <a:gd name="connsiteX3-35" fmla="*/ 6934200 w 10350500"/>
              <a:gd name="connsiteY3-36" fmla="*/ 698500 h 2477118"/>
              <a:gd name="connsiteX4-37" fmla="*/ 8509000 w 10350500"/>
              <a:gd name="connsiteY4-38" fmla="*/ 2120900 h 2477118"/>
              <a:gd name="connsiteX5-39" fmla="*/ 10325100 w 10350500"/>
              <a:gd name="connsiteY5-40" fmla="*/ 0 h 2477118"/>
              <a:gd name="connsiteX6-41" fmla="*/ 10350500 w 10350500"/>
              <a:gd name="connsiteY6-42" fmla="*/ 50800 h 2477118"/>
              <a:gd name="connsiteX0-43" fmla="*/ 0 w 10350500"/>
              <a:gd name="connsiteY0-44" fmla="*/ 2273300 h 2477118"/>
              <a:gd name="connsiteX1-45" fmla="*/ 3314700 w 10350500"/>
              <a:gd name="connsiteY1-46" fmla="*/ 1270000 h 2477118"/>
              <a:gd name="connsiteX2-47" fmla="*/ 5854700 w 10350500"/>
              <a:gd name="connsiteY2-48" fmla="*/ 2362200 h 2477118"/>
              <a:gd name="connsiteX3-49" fmla="*/ 6934200 w 10350500"/>
              <a:gd name="connsiteY3-50" fmla="*/ 698500 h 2477118"/>
              <a:gd name="connsiteX4-51" fmla="*/ 8509000 w 10350500"/>
              <a:gd name="connsiteY4-52" fmla="*/ 2120900 h 2477118"/>
              <a:gd name="connsiteX5-53" fmla="*/ 10325100 w 10350500"/>
              <a:gd name="connsiteY5-54" fmla="*/ 0 h 2477118"/>
              <a:gd name="connsiteX6-55" fmla="*/ 10350500 w 10350500"/>
              <a:gd name="connsiteY6-56" fmla="*/ 50800 h 2477118"/>
              <a:gd name="connsiteX0-57" fmla="*/ 0 w 10350500"/>
              <a:gd name="connsiteY0-58" fmla="*/ 2273300 h 2477118"/>
              <a:gd name="connsiteX1-59" fmla="*/ 3314700 w 10350500"/>
              <a:gd name="connsiteY1-60" fmla="*/ 1270000 h 2477118"/>
              <a:gd name="connsiteX2-61" fmla="*/ 5854700 w 10350500"/>
              <a:gd name="connsiteY2-62" fmla="*/ 2362200 h 2477118"/>
              <a:gd name="connsiteX3-63" fmla="*/ 6934200 w 10350500"/>
              <a:gd name="connsiteY3-64" fmla="*/ 698500 h 2477118"/>
              <a:gd name="connsiteX4-65" fmla="*/ 8509000 w 10350500"/>
              <a:gd name="connsiteY4-66" fmla="*/ 2120900 h 2477118"/>
              <a:gd name="connsiteX5-67" fmla="*/ 10325100 w 10350500"/>
              <a:gd name="connsiteY5-68" fmla="*/ 0 h 2477118"/>
              <a:gd name="connsiteX6-69" fmla="*/ 10350500 w 10350500"/>
              <a:gd name="connsiteY6-70" fmla="*/ 50800 h 2477118"/>
              <a:gd name="connsiteX0-71" fmla="*/ 0 w 10350500"/>
              <a:gd name="connsiteY0-72" fmla="*/ 2273300 h 2477118"/>
              <a:gd name="connsiteX1-73" fmla="*/ 3314700 w 10350500"/>
              <a:gd name="connsiteY1-74" fmla="*/ 1270000 h 2477118"/>
              <a:gd name="connsiteX2-75" fmla="*/ 5854700 w 10350500"/>
              <a:gd name="connsiteY2-76" fmla="*/ 2362200 h 2477118"/>
              <a:gd name="connsiteX3-77" fmla="*/ 6934200 w 10350500"/>
              <a:gd name="connsiteY3-78" fmla="*/ 698500 h 2477118"/>
              <a:gd name="connsiteX4-79" fmla="*/ 8509000 w 10350500"/>
              <a:gd name="connsiteY4-80" fmla="*/ 2120900 h 2477118"/>
              <a:gd name="connsiteX5-81" fmla="*/ 10325100 w 10350500"/>
              <a:gd name="connsiteY5-82" fmla="*/ 0 h 2477118"/>
              <a:gd name="connsiteX6-83" fmla="*/ 10350500 w 10350500"/>
              <a:gd name="connsiteY6-84" fmla="*/ 50800 h 2477118"/>
              <a:gd name="connsiteX0-85" fmla="*/ 0 w 10350500"/>
              <a:gd name="connsiteY0-86" fmla="*/ 2273300 h 2477118"/>
              <a:gd name="connsiteX1-87" fmla="*/ 3314700 w 10350500"/>
              <a:gd name="connsiteY1-88" fmla="*/ 1270000 h 2477118"/>
              <a:gd name="connsiteX2-89" fmla="*/ 5854700 w 10350500"/>
              <a:gd name="connsiteY2-90" fmla="*/ 2362200 h 2477118"/>
              <a:gd name="connsiteX3-91" fmla="*/ 6934200 w 10350500"/>
              <a:gd name="connsiteY3-92" fmla="*/ 698500 h 2477118"/>
              <a:gd name="connsiteX4-93" fmla="*/ 8509000 w 10350500"/>
              <a:gd name="connsiteY4-94" fmla="*/ 2120900 h 2477118"/>
              <a:gd name="connsiteX5-95" fmla="*/ 10325100 w 10350500"/>
              <a:gd name="connsiteY5-96" fmla="*/ 0 h 2477118"/>
              <a:gd name="connsiteX6-97" fmla="*/ 10350500 w 10350500"/>
              <a:gd name="connsiteY6-98" fmla="*/ 50800 h 2477118"/>
              <a:gd name="connsiteX0-99" fmla="*/ 0 w 10350500"/>
              <a:gd name="connsiteY0-100" fmla="*/ 2273300 h 2477118"/>
              <a:gd name="connsiteX1-101" fmla="*/ 3314700 w 10350500"/>
              <a:gd name="connsiteY1-102" fmla="*/ 1270000 h 2477118"/>
              <a:gd name="connsiteX2-103" fmla="*/ 5854700 w 10350500"/>
              <a:gd name="connsiteY2-104" fmla="*/ 2362200 h 2477118"/>
              <a:gd name="connsiteX3-105" fmla="*/ 6934200 w 10350500"/>
              <a:gd name="connsiteY3-106" fmla="*/ 698500 h 2477118"/>
              <a:gd name="connsiteX4-107" fmla="*/ 8509000 w 10350500"/>
              <a:gd name="connsiteY4-108" fmla="*/ 2120900 h 2477118"/>
              <a:gd name="connsiteX5-109" fmla="*/ 10325100 w 10350500"/>
              <a:gd name="connsiteY5-110" fmla="*/ 0 h 2477118"/>
              <a:gd name="connsiteX6-111" fmla="*/ 10350500 w 10350500"/>
              <a:gd name="connsiteY6-112" fmla="*/ 50800 h 2477118"/>
              <a:gd name="connsiteX0-113" fmla="*/ 0 w 10350500"/>
              <a:gd name="connsiteY0-114" fmla="*/ 2273300 h 2477118"/>
              <a:gd name="connsiteX1-115" fmla="*/ 3314700 w 10350500"/>
              <a:gd name="connsiteY1-116" fmla="*/ 1270000 h 2477118"/>
              <a:gd name="connsiteX2-117" fmla="*/ 5854700 w 10350500"/>
              <a:gd name="connsiteY2-118" fmla="*/ 2362200 h 2477118"/>
              <a:gd name="connsiteX3-119" fmla="*/ 6934200 w 10350500"/>
              <a:gd name="connsiteY3-120" fmla="*/ 698500 h 2477118"/>
              <a:gd name="connsiteX4-121" fmla="*/ 8509000 w 10350500"/>
              <a:gd name="connsiteY4-122" fmla="*/ 2120900 h 2477118"/>
              <a:gd name="connsiteX5-123" fmla="*/ 10325100 w 10350500"/>
              <a:gd name="connsiteY5-124" fmla="*/ 0 h 2477118"/>
              <a:gd name="connsiteX6-125" fmla="*/ 10350500 w 10350500"/>
              <a:gd name="connsiteY6-126" fmla="*/ 50800 h 2477118"/>
              <a:gd name="connsiteX0-127" fmla="*/ 0 w 10350500"/>
              <a:gd name="connsiteY0-128" fmla="*/ 2273300 h 2537644"/>
              <a:gd name="connsiteX1-129" fmla="*/ 3314700 w 10350500"/>
              <a:gd name="connsiteY1-130" fmla="*/ 1270000 h 2537644"/>
              <a:gd name="connsiteX2-131" fmla="*/ 5308600 w 10350500"/>
              <a:gd name="connsiteY2-132" fmla="*/ 2425700 h 2537644"/>
              <a:gd name="connsiteX3-133" fmla="*/ 6934200 w 10350500"/>
              <a:gd name="connsiteY3-134" fmla="*/ 698500 h 2537644"/>
              <a:gd name="connsiteX4-135" fmla="*/ 8509000 w 10350500"/>
              <a:gd name="connsiteY4-136" fmla="*/ 2120900 h 2537644"/>
              <a:gd name="connsiteX5-137" fmla="*/ 10325100 w 10350500"/>
              <a:gd name="connsiteY5-138" fmla="*/ 0 h 2537644"/>
              <a:gd name="connsiteX6-139" fmla="*/ 10350500 w 10350500"/>
              <a:gd name="connsiteY6-140" fmla="*/ 50800 h 2537644"/>
              <a:gd name="connsiteX0-141" fmla="*/ 0 w 10350500"/>
              <a:gd name="connsiteY0-142" fmla="*/ 2273300 h 2437646"/>
              <a:gd name="connsiteX1-143" fmla="*/ 3314700 w 10350500"/>
              <a:gd name="connsiteY1-144" fmla="*/ 1270000 h 2437646"/>
              <a:gd name="connsiteX2-145" fmla="*/ 5308600 w 10350500"/>
              <a:gd name="connsiteY2-146" fmla="*/ 2425700 h 2437646"/>
              <a:gd name="connsiteX3-147" fmla="*/ 6934200 w 10350500"/>
              <a:gd name="connsiteY3-148" fmla="*/ 698500 h 2437646"/>
              <a:gd name="connsiteX4-149" fmla="*/ 8509000 w 10350500"/>
              <a:gd name="connsiteY4-150" fmla="*/ 2120900 h 2437646"/>
              <a:gd name="connsiteX5-151" fmla="*/ 10325100 w 10350500"/>
              <a:gd name="connsiteY5-152" fmla="*/ 0 h 2437646"/>
              <a:gd name="connsiteX6-153" fmla="*/ 10350500 w 10350500"/>
              <a:gd name="connsiteY6-154" fmla="*/ 50800 h 2437646"/>
              <a:gd name="connsiteX0-155" fmla="*/ 0 w 10350500"/>
              <a:gd name="connsiteY0-156" fmla="*/ 2273300 h 2432139"/>
              <a:gd name="connsiteX1-157" fmla="*/ 2590800 w 10350500"/>
              <a:gd name="connsiteY1-158" fmla="*/ 1320800 h 2432139"/>
              <a:gd name="connsiteX2-159" fmla="*/ 5308600 w 10350500"/>
              <a:gd name="connsiteY2-160" fmla="*/ 2425700 h 2432139"/>
              <a:gd name="connsiteX3-161" fmla="*/ 6934200 w 10350500"/>
              <a:gd name="connsiteY3-162" fmla="*/ 698500 h 2432139"/>
              <a:gd name="connsiteX4-163" fmla="*/ 8509000 w 10350500"/>
              <a:gd name="connsiteY4-164" fmla="*/ 2120900 h 2432139"/>
              <a:gd name="connsiteX5-165" fmla="*/ 10325100 w 10350500"/>
              <a:gd name="connsiteY5-166" fmla="*/ 0 h 2432139"/>
              <a:gd name="connsiteX6-167" fmla="*/ 10350500 w 10350500"/>
              <a:gd name="connsiteY6-168" fmla="*/ 50800 h 2432139"/>
              <a:gd name="connsiteX0-169" fmla="*/ 0 w 10350500"/>
              <a:gd name="connsiteY0-170" fmla="*/ 2273300 h 2444784"/>
              <a:gd name="connsiteX1-171" fmla="*/ 2590800 w 10350500"/>
              <a:gd name="connsiteY1-172" fmla="*/ 1320800 h 2444784"/>
              <a:gd name="connsiteX2-173" fmla="*/ 4902200 w 10350500"/>
              <a:gd name="connsiteY2-174" fmla="*/ 2438400 h 2444784"/>
              <a:gd name="connsiteX3-175" fmla="*/ 6934200 w 10350500"/>
              <a:gd name="connsiteY3-176" fmla="*/ 698500 h 2444784"/>
              <a:gd name="connsiteX4-177" fmla="*/ 8509000 w 10350500"/>
              <a:gd name="connsiteY4-178" fmla="*/ 2120900 h 2444784"/>
              <a:gd name="connsiteX5-179" fmla="*/ 10325100 w 10350500"/>
              <a:gd name="connsiteY5-180" fmla="*/ 0 h 2444784"/>
              <a:gd name="connsiteX6-181" fmla="*/ 10350500 w 10350500"/>
              <a:gd name="connsiteY6-182" fmla="*/ 50800 h 2444784"/>
              <a:gd name="connsiteX0-183" fmla="*/ 0 w 10350500"/>
              <a:gd name="connsiteY0-184" fmla="*/ 2273300 h 2443846"/>
              <a:gd name="connsiteX1-185" fmla="*/ 2590800 w 10350500"/>
              <a:gd name="connsiteY1-186" fmla="*/ 1320800 h 2443846"/>
              <a:gd name="connsiteX2-187" fmla="*/ 4902200 w 10350500"/>
              <a:gd name="connsiteY2-188" fmla="*/ 2438400 h 2443846"/>
              <a:gd name="connsiteX3-189" fmla="*/ 6604000 w 10350500"/>
              <a:gd name="connsiteY3-190" fmla="*/ 749300 h 2443846"/>
              <a:gd name="connsiteX4-191" fmla="*/ 8509000 w 10350500"/>
              <a:gd name="connsiteY4-192" fmla="*/ 2120900 h 2443846"/>
              <a:gd name="connsiteX5-193" fmla="*/ 10325100 w 10350500"/>
              <a:gd name="connsiteY5-194" fmla="*/ 0 h 2443846"/>
              <a:gd name="connsiteX6-195" fmla="*/ 10350500 w 10350500"/>
              <a:gd name="connsiteY6-196" fmla="*/ 50800 h 24438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350500" h="2443846">
                <a:moveTo>
                  <a:pt x="0" y="2273300"/>
                </a:moveTo>
                <a:cubicBezTo>
                  <a:pt x="1104900" y="1938867"/>
                  <a:pt x="1773767" y="1293283"/>
                  <a:pt x="2590800" y="1320800"/>
                </a:cubicBezTo>
                <a:cubicBezTo>
                  <a:pt x="3407833" y="1348317"/>
                  <a:pt x="4233333" y="2533650"/>
                  <a:pt x="4902200" y="2438400"/>
                </a:cubicBezTo>
                <a:cubicBezTo>
                  <a:pt x="5571067" y="2343150"/>
                  <a:pt x="6002867" y="802217"/>
                  <a:pt x="6604000" y="749300"/>
                </a:cubicBezTo>
                <a:cubicBezTo>
                  <a:pt x="7205133" y="696383"/>
                  <a:pt x="7888817" y="2245783"/>
                  <a:pt x="8509000" y="2120900"/>
                </a:cubicBezTo>
                <a:cubicBezTo>
                  <a:pt x="9129183" y="1996017"/>
                  <a:pt x="9719733" y="706967"/>
                  <a:pt x="10325100" y="0"/>
                </a:cubicBezTo>
                <a:lnTo>
                  <a:pt x="10350500" y="508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smtClean="0">
                <a:solidFill>
                  <a:srgbClr val="DCB68A"/>
                </a:solidFill>
              </a:rPr>
              <a:t>\</a:t>
            </a:r>
          </a:p>
        </p:txBody>
      </p:sp>
      <p:sp>
        <p:nvSpPr>
          <p:cNvPr id="32" name="Freeform 1525"/>
          <p:cNvSpPr/>
          <p:nvPr/>
        </p:nvSpPr>
        <p:spPr bwMode="auto">
          <a:xfrm rot="18830660">
            <a:off x="7590234" y="1483969"/>
            <a:ext cx="673112" cy="688181"/>
          </a:xfrm>
          <a:custGeom>
            <a:avLst/>
            <a:gdLst>
              <a:gd name="T0" fmla="*/ 101 w 166"/>
              <a:gd name="T1" fmla="*/ 57 h 170"/>
              <a:gd name="T2" fmla="*/ 105 w 166"/>
              <a:gd name="T3" fmla="*/ 57 h 170"/>
              <a:gd name="T4" fmla="*/ 110 w 166"/>
              <a:gd name="T5" fmla="*/ 52 h 170"/>
              <a:gd name="T6" fmla="*/ 100 w 166"/>
              <a:gd name="T7" fmla="*/ 47 h 170"/>
              <a:gd name="T8" fmla="*/ 94 w 166"/>
              <a:gd name="T9" fmla="*/ 47 h 170"/>
              <a:gd name="T10" fmla="*/ 83 w 166"/>
              <a:gd name="T11" fmla="*/ 33 h 170"/>
              <a:gd name="T12" fmla="*/ 88 w 166"/>
              <a:gd name="T13" fmla="*/ 33 h 170"/>
              <a:gd name="T14" fmla="*/ 93 w 166"/>
              <a:gd name="T15" fmla="*/ 29 h 170"/>
              <a:gd name="T16" fmla="*/ 86 w 166"/>
              <a:gd name="T17" fmla="*/ 23 h 170"/>
              <a:gd name="T18" fmla="*/ 76 w 166"/>
              <a:gd name="T19" fmla="*/ 23 h 170"/>
              <a:gd name="T20" fmla="*/ 54 w 166"/>
              <a:gd name="T21" fmla="*/ 0 h 170"/>
              <a:gd name="T22" fmla="*/ 50 w 166"/>
              <a:gd name="T23" fmla="*/ 2 h 170"/>
              <a:gd name="T24" fmla="*/ 47 w 166"/>
              <a:gd name="T25" fmla="*/ 5 h 170"/>
              <a:gd name="T26" fmla="*/ 52 w 166"/>
              <a:gd name="T27" fmla="*/ 15 h 170"/>
              <a:gd name="T28" fmla="*/ 68 w 166"/>
              <a:gd name="T29" fmla="*/ 46 h 170"/>
              <a:gd name="T30" fmla="*/ 78 w 166"/>
              <a:gd name="T31" fmla="*/ 73 h 170"/>
              <a:gd name="T32" fmla="*/ 69 w 166"/>
              <a:gd name="T33" fmla="*/ 76 h 170"/>
              <a:gd name="T34" fmla="*/ 27 w 166"/>
              <a:gd name="T35" fmla="*/ 79 h 170"/>
              <a:gd name="T36" fmla="*/ 19 w 166"/>
              <a:gd name="T37" fmla="*/ 69 h 170"/>
              <a:gd name="T38" fmla="*/ 11 w 166"/>
              <a:gd name="T39" fmla="*/ 60 h 170"/>
              <a:gd name="T40" fmla="*/ 4 w 166"/>
              <a:gd name="T41" fmla="*/ 58 h 170"/>
              <a:gd name="T42" fmla="*/ 0 w 166"/>
              <a:gd name="T43" fmla="*/ 59 h 170"/>
              <a:gd name="T44" fmla="*/ 8 w 166"/>
              <a:gd name="T45" fmla="*/ 85 h 170"/>
              <a:gd name="T46" fmla="*/ 0 w 166"/>
              <a:gd name="T47" fmla="*/ 111 h 170"/>
              <a:gd name="T48" fmla="*/ 4 w 166"/>
              <a:gd name="T49" fmla="*/ 112 h 170"/>
              <a:gd name="T50" fmla="*/ 11 w 166"/>
              <a:gd name="T51" fmla="*/ 111 h 170"/>
              <a:gd name="T52" fmla="*/ 19 w 166"/>
              <a:gd name="T53" fmla="*/ 101 h 170"/>
              <a:gd name="T54" fmla="*/ 27 w 166"/>
              <a:gd name="T55" fmla="*/ 91 h 170"/>
              <a:gd name="T56" fmla="*/ 56 w 166"/>
              <a:gd name="T57" fmla="*/ 94 h 170"/>
              <a:gd name="T58" fmla="*/ 75 w 166"/>
              <a:gd name="T59" fmla="*/ 95 h 170"/>
              <a:gd name="T60" fmla="*/ 78 w 166"/>
              <a:gd name="T61" fmla="*/ 97 h 170"/>
              <a:gd name="T62" fmla="*/ 68 w 166"/>
              <a:gd name="T63" fmla="*/ 124 h 170"/>
              <a:gd name="T64" fmla="*/ 52 w 166"/>
              <a:gd name="T65" fmla="*/ 155 h 170"/>
              <a:gd name="T66" fmla="*/ 47 w 166"/>
              <a:gd name="T67" fmla="*/ 165 h 170"/>
              <a:gd name="T68" fmla="*/ 50 w 166"/>
              <a:gd name="T69" fmla="*/ 168 h 170"/>
              <a:gd name="T70" fmla="*/ 54 w 166"/>
              <a:gd name="T71" fmla="*/ 170 h 170"/>
              <a:gd name="T72" fmla="*/ 76 w 166"/>
              <a:gd name="T73" fmla="*/ 147 h 170"/>
              <a:gd name="T74" fmla="*/ 86 w 166"/>
              <a:gd name="T75" fmla="*/ 147 h 170"/>
              <a:gd name="T76" fmla="*/ 93 w 166"/>
              <a:gd name="T77" fmla="*/ 142 h 170"/>
              <a:gd name="T78" fmla="*/ 88 w 166"/>
              <a:gd name="T79" fmla="*/ 137 h 170"/>
              <a:gd name="T80" fmla="*/ 83 w 166"/>
              <a:gd name="T81" fmla="*/ 137 h 170"/>
              <a:gd name="T82" fmla="*/ 94 w 166"/>
              <a:gd name="T83" fmla="*/ 123 h 170"/>
              <a:gd name="T84" fmla="*/ 100 w 166"/>
              <a:gd name="T85" fmla="*/ 123 h 170"/>
              <a:gd name="T86" fmla="*/ 110 w 166"/>
              <a:gd name="T87" fmla="*/ 118 h 170"/>
              <a:gd name="T88" fmla="*/ 105 w 166"/>
              <a:gd name="T89" fmla="*/ 113 h 170"/>
              <a:gd name="T90" fmla="*/ 101 w 166"/>
              <a:gd name="T91" fmla="*/ 113 h 170"/>
              <a:gd name="T92" fmla="*/ 117 w 166"/>
              <a:gd name="T93" fmla="*/ 94 h 170"/>
              <a:gd name="T94" fmla="*/ 139 w 166"/>
              <a:gd name="T95" fmla="*/ 94 h 170"/>
              <a:gd name="T96" fmla="*/ 166 w 166"/>
              <a:gd name="T97" fmla="*/ 85 h 170"/>
              <a:gd name="T98" fmla="*/ 155 w 166"/>
              <a:gd name="T99" fmla="*/ 79 h 170"/>
              <a:gd name="T100" fmla="*/ 139 w 166"/>
              <a:gd name="T101" fmla="*/ 76 h 170"/>
              <a:gd name="T102" fmla="*/ 117 w 166"/>
              <a:gd name="T103" fmla="*/ 76 h 170"/>
              <a:gd name="T104" fmla="*/ 101 w 166"/>
              <a:gd name="T105" fmla="*/ 5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6" h="170">
                <a:moveTo>
                  <a:pt x="101" y="57"/>
                </a:moveTo>
                <a:cubicBezTo>
                  <a:pt x="105" y="57"/>
                  <a:pt x="105" y="57"/>
                  <a:pt x="105" y="57"/>
                </a:cubicBezTo>
                <a:cubicBezTo>
                  <a:pt x="109" y="57"/>
                  <a:pt x="110" y="55"/>
                  <a:pt x="110" y="52"/>
                </a:cubicBezTo>
                <a:cubicBezTo>
                  <a:pt x="110" y="49"/>
                  <a:pt x="107" y="47"/>
                  <a:pt x="100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83" y="33"/>
                  <a:pt x="83" y="33"/>
                  <a:pt x="83" y="33"/>
                </a:cubicBezTo>
                <a:cubicBezTo>
                  <a:pt x="88" y="33"/>
                  <a:pt x="88" y="33"/>
                  <a:pt x="88" y="33"/>
                </a:cubicBezTo>
                <a:cubicBezTo>
                  <a:pt x="91" y="33"/>
                  <a:pt x="93" y="32"/>
                  <a:pt x="93" y="29"/>
                </a:cubicBezTo>
                <a:cubicBezTo>
                  <a:pt x="93" y="25"/>
                  <a:pt x="91" y="23"/>
                  <a:pt x="86" y="23"/>
                </a:cubicBezTo>
                <a:cubicBezTo>
                  <a:pt x="76" y="23"/>
                  <a:pt x="76" y="23"/>
                  <a:pt x="76" y="23"/>
                </a:cubicBezTo>
                <a:cubicBezTo>
                  <a:pt x="64" y="8"/>
                  <a:pt x="57" y="0"/>
                  <a:pt x="54" y="0"/>
                </a:cubicBezTo>
                <a:cubicBezTo>
                  <a:pt x="53" y="0"/>
                  <a:pt x="51" y="1"/>
                  <a:pt x="50" y="2"/>
                </a:cubicBezTo>
                <a:cubicBezTo>
                  <a:pt x="48" y="3"/>
                  <a:pt x="47" y="4"/>
                  <a:pt x="47" y="5"/>
                </a:cubicBezTo>
                <a:cubicBezTo>
                  <a:pt x="47" y="7"/>
                  <a:pt x="49" y="10"/>
                  <a:pt x="52" y="15"/>
                </a:cubicBezTo>
                <a:cubicBezTo>
                  <a:pt x="56" y="21"/>
                  <a:pt x="61" y="31"/>
                  <a:pt x="68" y="46"/>
                </a:cubicBezTo>
                <a:cubicBezTo>
                  <a:pt x="74" y="61"/>
                  <a:pt x="78" y="70"/>
                  <a:pt x="78" y="73"/>
                </a:cubicBezTo>
                <a:cubicBezTo>
                  <a:pt x="78" y="75"/>
                  <a:pt x="75" y="76"/>
                  <a:pt x="69" y="76"/>
                </a:cubicBezTo>
                <a:cubicBezTo>
                  <a:pt x="49" y="76"/>
                  <a:pt x="35" y="77"/>
                  <a:pt x="27" y="79"/>
                </a:cubicBezTo>
                <a:cubicBezTo>
                  <a:pt x="26" y="78"/>
                  <a:pt x="23" y="75"/>
                  <a:pt x="19" y="69"/>
                </a:cubicBezTo>
                <a:cubicBezTo>
                  <a:pt x="15" y="64"/>
                  <a:pt x="13" y="61"/>
                  <a:pt x="11" y="60"/>
                </a:cubicBezTo>
                <a:cubicBezTo>
                  <a:pt x="10" y="59"/>
                  <a:pt x="7" y="58"/>
                  <a:pt x="4" y="58"/>
                </a:cubicBezTo>
                <a:cubicBezTo>
                  <a:pt x="2" y="58"/>
                  <a:pt x="0" y="58"/>
                  <a:pt x="0" y="59"/>
                </a:cubicBezTo>
                <a:cubicBezTo>
                  <a:pt x="0" y="61"/>
                  <a:pt x="2" y="70"/>
                  <a:pt x="8" y="85"/>
                </a:cubicBezTo>
                <a:cubicBezTo>
                  <a:pt x="2" y="99"/>
                  <a:pt x="0" y="107"/>
                  <a:pt x="0" y="111"/>
                </a:cubicBezTo>
                <a:cubicBezTo>
                  <a:pt x="0" y="112"/>
                  <a:pt x="2" y="112"/>
                  <a:pt x="4" y="112"/>
                </a:cubicBezTo>
                <a:cubicBezTo>
                  <a:pt x="7" y="112"/>
                  <a:pt x="10" y="112"/>
                  <a:pt x="11" y="111"/>
                </a:cubicBezTo>
                <a:cubicBezTo>
                  <a:pt x="13" y="110"/>
                  <a:pt x="15" y="106"/>
                  <a:pt x="19" y="101"/>
                </a:cubicBezTo>
                <a:cubicBezTo>
                  <a:pt x="23" y="95"/>
                  <a:pt x="26" y="92"/>
                  <a:pt x="27" y="91"/>
                </a:cubicBezTo>
                <a:cubicBezTo>
                  <a:pt x="35" y="93"/>
                  <a:pt x="45" y="94"/>
                  <a:pt x="56" y="94"/>
                </a:cubicBezTo>
                <a:cubicBezTo>
                  <a:pt x="67" y="94"/>
                  <a:pt x="74" y="94"/>
                  <a:pt x="75" y="95"/>
                </a:cubicBezTo>
                <a:cubicBezTo>
                  <a:pt x="77" y="95"/>
                  <a:pt x="78" y="96"/>
                  <a:pt x="78" y="97"/>
                </a:cubicBezTo>
                <a:cubicBezTo>
                  <a:pt x="78" y="100"/>
                  <a:pt x="74" y="109"/>
                  <a:pt x="68" y="124"/>
                </a:cubicBezTo>
                <a:cubicBezTo>
                  <a:pt x="61" y="139"/>
                  <a:pt x="56" y="149"/>
                  <a:pt x="52" y="155"/>
                </a:cubicBezTo>
                <a:cubicBezTo>
                  <a:pt x="49" y="160"/>
                  <a:pt x="47" y="163"/>
                  <a:pt x="47" y="165"/>
                </a:cubicBezTo>
                <a:cubicBezTo>
                  <a:pt x="47" y="166"/>
                  <a:pt x="48" y="167"/>
                  <a:pt x="50" y="168"/>
                </a:cubicBezTo>
                <a:cubicBezTo>
                  <a:pt x="51" y="170"/>
                  <a:pt x="53" y="170"/>
                  <a:pt x="54" y="170"/>
                </a:cubicBezTo>
                <a:cubicBezTo>
                  <a:pt x="57" y="170"/>
                  <a:pt x="64" y="162"/>
                  <a:pt x="76" y="147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91" y="147"/>
                  <a:pt x="93" y="145"/>
                  <a:pt x="93" y="142"/>
                </a:cubicBezTo>
                <a:cubicBezTo>
                  <a:pt x="93" y="138"/>
                  <a:pt x="91" y="137"/>
                  <a:pt x="88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100" y="123"/>
                  <a:pt x="100" y="123"/>
                  <a:pt x="100" y="123"/>
                </a:cubicBezTo>
                <a:cubicBezTo>
                  <a:pt x="107" y="123"/>
                  <a:pt x="110" y="121"/>
                  <a:pt x="110" y="118"/>
                </a:cubicBezTo>
                <a:cubicBezTo>
                  <a:pt x="110" y="115"/>
                  <a:pt x="109" y="113"/>
                  <a:pt x="105" y="113"/>
                </a:cubicBezTo>
                <a:cubicBezTo>
                  <a:pt x="101" y="113"/>
                  <a:pt x="101" y="113"/>
                  <a:pt x="101" y="11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57" y="94"/>
                  <a:pt x="166" y="91"/>
                  <a:pt x="166" y="85"/>
                </a:cubicBezTo>
                <a:cubicBezTo>
                  <a:pt x="166" y="82"/>
                  <a:pt x="163" y="80"/>
                  <a:pt x="155" y="79"/>
                </a:cubicBezTo>
                <a:cubicBezTo>
                  <a:pt x="148" y="77"/>
                  <a:pt x="142" y="76"/>
                  <a:pt x="139" y="76"/>
                </a:cubicBezTo>
                <a:cubicBezTo>
                  <a:pt x="117" y="76"/>
                  <a:pt x="117" y="76"/>
                  <a:pt x="117" y="76"/>
                </a:cubicBezTo>
                <a:lnTo>
                  <a:pt x="101" y="57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17851" y="2689087"/>
            <a:ext cx="1771652" cy="56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点击添加正文、温提示正文行距在</a:t>
            </a:r>
            <a:r>
              <a:rPr lang="en-US" altLang="zh-CN" sz="79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1.2~1.3</a:t>
            </a:r>
            <a:r>
              <a:rPr lang="zh-CN" altLang="en-US" sz="79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之间点击添加正文、温提示正文行距在</a:t>
            </a:r>
            <a:r>
              <a:rPr lang="en-US" altLang="zh-CN" sz="79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1.2~1.3</a:t>
            </a:r>
            <a:r>
              <a:rPr lang="zh-CN" altLang="en-US" sz="79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之间</a:t>
            </a:r>
          </a:p>
        </p:txBody>
      </p:sp>
      <p:sp>
        <p:nvSpPr>
          <p:cNvPr id="34" name="矩形 33"/>
          <p:cNvSpPr/>
          <p:nvPr/>
        </p:nvSpPr>
        <p:spPr>
          <a:xfrm>
            <a:off x="7364986" y="2412088"/>
            <a:ext cx="1717040" cy="320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b="1">
                <a:solidFill>
                  <a:srgbClr val="DCB68A"/>
                </a:solidFill>
              </a:rPr>
              <a:t>点击此处添加标题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110362" y="2436343"/>
            <a:ext cx="1771652" cy="2082123"/>
            <a:chOff x="5480483" y="3247857"/>
            <a:chExt cx="2362202" cy="2776164"/>
          </a:xfrm>
        </p:grpSpPr>
        <p:sp>
          <p:nvSpPr>
            <p:cNvPr id="35" name="椭圆 34"/>
            <p:cNvSpPr/>
            <p:nvPr/>
          </p:nvSpPr>
          <p:spPr>
            <a:xfrm rot="10800000">
              <a:off x="6302905" y="3247857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rot="10800000">
              <a:off x="6623484" y="3727734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5480483" y="5277261"/>
              <a:ext cx="2362202" cy="74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543329" y="4907929"/>
              <a:ext cx="2289387" cy="4267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>
                  <a:solidFill>
                    <a:srgbClr val="DCB68A"/>
                  </a:solidFill>
                </a:rPr>
                <a:t>点击此处添加标题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307897" y="4402941"/>
              <a:ext cx="955887" cy="548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smtClean="0">
                  <a:solidFill>
                    <a:srgbClr val="DCB68A"/>
                  </a:solidFill>
                </a:rPr>
                <a:t>25%</a:t>
              </a: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504516" y="3470901"/>
              <a:ext cx="282576" cy="239712"/>
              <a:chOff x="6791325" y="3867151"/>
              <a:chExt cx="282576" cy="239712"/>
            </a:xfrm>
            <a:solidFill>
              <a:schemeClr val="bg1"/>
            </a:solidFill>
          </p:grpSpPr>
          <p:sp>
            <p:nvSpPr>
              <p:cNvPr id="42" name="Freeform 103"/>
              <p:cNvSpPr/>
              <p:nvPr/>
            </p:nvSpPr>
            <p:spPr bwMode="auto">
              <a:xfrm>
                <a:off x="6889750" y="3916363"/>
                <a:ext cx="39688" cy="58738"/>
              </a:xfrm>
              <a:custGeom>
                <a:avLst/>
                <a:gdLst>
                  <a:gd name="T0" fmla="*/ 14 w 25"/>
                  <a:gd name="T1" fmla="*/ 33 h 37"/>
                  <a:gd name="T2" fmla="*/ 25 w 25"/>
                  <a:gd name="T3" fmla="*/ 14 h 37"/>
                  <a:gd name="T4" fmla="*/ 21 w 25"/>
                  <a:gd name="T5" fmla="*/ 0 h 37"/>
                  <a:gd name="T6" fmla="*/ 0 w 25"/>
                  <a:gd name="T7" fmla="*/ 37 h 37"/>
                  <a:gd name="T8" fmla="*/ 14 w 25"/>
                  <a:gd name="T9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7">
                    <a:moveTo>
                      <a:pt x="14" y="33"/>
                    </a:moveTo>
                    <a:lnTo>
                      <a:pt x="25" y="14"/>
                    </a:lnTo>
                    <a:lnTo>
                      <a:pt x="21" y="0"/>
                    </a:lnTo>
                    <a:lnTo>
                      <a:pt x="0" y="37"/>
                    </a:lnTo>
                    <a:lnTo>
                      <a:pt x="1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43" name="Freeform 104"/>
              <p:cNvSpPr/>
              <p:nvPr/>
            </p:nvSpPr>
            <p:spPr bwMode="auto">
              <a:xfrm>
                <a:off x="6907213" y="3903663"/>
                <a:ext cx="166688" cy="203200"/>
              </a:xfrm>
              <a:custGeom>
                <a:avLst/>
                <a:gdLst>
                  <a:gd name="T0" fmla="*/ 159 w 173"/>
                  <a:gd name="T1" fmla="*/ 53 h 209"/>
                  <a:gd name="T2" fmla="*/ 66 w 173"/>
                  <a:gd name="T3" fmla="*/ 0 h 209"/>
                  <a:gd name="T4" fmla="*/ 72 w 173"/>
                  <a:gd name="T5" fmla="*/ 24 h 209"/>
                  <a:gd name="T6" fmla="*/ 150 w 173"/>
                  <a:gd name="T7" fmla="*/ 69 h 209"/>
                  <a:gd name="T8" fmla="*/ 152 w 173"/>
                  <a:gd name="T9" fmla="*/ 74 h 209"/>
                  <a:gd name="T10" fmla="*/ 105 w 173"/>
                  <a:gd name="T11" fmla="*/ 155 h 209"/>
                  <a:gd name="T12" fmla="*/ 80 w 173"/>
                  <a:gd name="T13" fmla="*/ 141 h 209"/>
                  <a:gd name="T14" fmla="*/ 66 w 173"/>
                  <a:gd name="T15" fmla="*/ 148 h 209"/>
                  <a:gd name="T16" fmla="*/ 0 w 173"/>
                  <a:gd name="T17" fmla="*/ 165 h 209"/>
                  <a:gd name="T18" fmla="*/ 71 w 173"/>
                  <a:gd name="T19" fmla="*/ 206 h 209"/>
                  <a:gd name="T20" fmla="*/ 82 w 173"/>
                  <a:gd name="T21" fmla="*/ 209 h 209"/>
                  <a:gd name="T22" fmla="*/ 101 w 173"/>
                  <a:gd name="T23" fmla="*/ 198 h 209"/>
                  <a:gd name="T24" fmla="*/ 167 w 173"/>
                  <a:gd name="T25" fmla="*/ 83 h 209"/>
                  <a:gd name="T26" fmla="*/ 159 w 173"/>
                  <a:gd name="T27" fmla="*/ 5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209">
                    <a:moveTo>
                      <a:pt x="159" y="5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2" y="70"/>
                      <a:pt x="153" y="72"/>
                      <a:pt x="152" y="74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80" y="141"/>
                      <a:pt x="80" y="141"/>
                      <a:pt x="80" y="141"/>
                    </a:cubicBezTo>
                    <a:cubicBezTo>
                      <a:pt x="76" y="144"/>
                      <a:pt x="71" y="146"/>
                      <a:pt x="66" y="14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71" y="206"/>
                      <a:pt x="71" y="206"/>
                      <a:pt x="71" y="206"/>
                    </a:cubicBezTo>
                    <a:cubicBezTo>
                      <a:pt x="74" y="208"/>
                      <a:pt x="78" y="209"/>
                      <a:pt x="82" y="209"/>
                    </a:cubicBezTo>
                    <a:cubicBezTo>
                      <a:pt x="89" y="209"/>
                      <a:pt x="97" y="205"/>
                      <a:pt x="101" y="198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73" y="73"/>
                      <a:pt x="170" y="60"/>
                      <a:pt x="159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44" name="Freeform 105"/>
              <p:cNvSpPr>
                <a:spLocks noEditPoints="1"/>
              </p:cNvSpPr>
              <p:nvPr/>
            </p:nvSpPr>
            <p:spPr bwMode="auto">
              <a:xfrm>
                <a:off x="6791325" y="3867151"/>
                <a:ext cx="193675" cy="196850"/>
              </a:xfrm>
              <a:custGeom>
                <a:avLst/>
                <a:gdLst>
                  <a:gd name="T0" fmla="*/ 197 w 200"/>
                  <a:gd name="T1" fmla="*/ 144 h 203"/>
                  <a:gd name="T2" fmla="*/ 163 w 200"/>
                  <a:gd name="T3" fmla="*/ 16 h 203"/>
                  <a:gd name="T4" fmla="*/ 142 w 200"/>
                  <a:gd name="T5" fmla="*/ 0 h 203"/>
                  <a:gd name="T6" fmla="*/ 142 w 200"/>
                  <a:gd name="T7" fmla="*/ 0 h 203"/>
                  <a:gd name="T8" fmla="*/ 136 w 200"/>
                  <a:gd name="T9" fmla="*/ 1 h 203"/>
                  <a:gd name="T10" fmla="*/ 18 w 200"/>
                  <a:gd name="T11" fmla="*/ 32 h 203"/>
                  <a:gd name="T12" fmla="*/ 3 w 200"/>
                  <a:gd name="T13" fmla="*/ 59 h 203"/>
                  <a:gd name="T14" fmla="*/ 37 w 200"/>
                  <a:gd name="T15" fmla="*/ 187 h 203"/>
                  <a:gd name="T16" fmla="*/ 58 w 200"/>
                  <a:gd name="T17" fmla="*/ 203 h 203"/>
                  <a:gd name="T18" fmla="*/ 64 w 200"/>
                  <a:gd name="T19" fmla="*/ 203 h 203"/>
                  <a:gd name="T20" fmla="*/ 182 w 200"/>
                  <a:gd name="T21" fmla="*/ 171 h 203"/>
                  <a:gd name="T22" fmla="*/ 197 w 200"/>
                  <a:gd name="T23" fmla="*/ 144 h 203"/>
                  <a:gd name="T24" fmla="*/ 44 w 200"/>
                  <a:gd name="T25" fmla="*/ 144 h 203"/>
                  <a:gd name="T26" fmla="*/ 20 w 200"/>
                  <a:gd name="T27" fmla="*/ 54 h 203"/>
                  <a:gd name="T28" fmla="*/ 20 w 200"/>
                  <a:gd name="T29" fmla="*/ 51 h 203"/>
                  <a:gd name="T30" fmla="*/ 23 w 200"/>
                  <a:gd name="T31" fmla="*/ 49 h 203"/>
                  <a:gd name="T32" fmla="*/ 141 w 200"/>
                  <a:gd name="T33" fmla="*/ 18 h 203"/>
                  <a:gd name="T34" fmla="*/ 142 w 200"/>
                  <a:gd name="T35" fmla="*/ 17 h 203"/>
                  <a:gd name="T36" fmla="*/ 146 w 200"/>
                  <a:gd name="T37" fmla="*/ 21 h 203"/>
                  <a:gd name="T38" fmla="*/ 170 w 200"/>
                  <a:gd name="T39" fmla="*/ 110 h 203"/>
                  <a:gd name="T40" fmla="*/ 44 w 200"/>
                  <a:gd name="T41" fmla="*/ 14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3">
                    <a:moveTo>
                      <a:pt x="197" y="144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160" y="6"/>
                      <a:pt x="151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0" y="0"/>
                      <a:pt x="138" y="0"/>
                      <a:pt x="136" y="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6" y="35"/>
                      <a:pt x="0" y="47"/>
                      <a:pt x="3" y="59"/>
                    </a:cubicBezTo>
                    <a:cubicBezTo>
                      <a:pt x="37" y="187"/>
                      <a:pt x="37" y="187"/>
                      <a:pt x="37" y="187"/>
                    </a:cubicBezTo>
                    <a:cubicBezTo>
                      <a:pt x="40" y="197"/>
                      <a:pt x="48" y="203"/>
                      <a:pt x="58" y="203"/>
                    </a:cubicBezTo>
                    <a:cubicBezTo>
                      <a:pt x="60" y="203"/>
                      <a:pt x="62" y="203"/>
                      <a:pt x="64" y="203"/>
                    </a:cubicBezTo>
                    <a:cubicBezTo>
                      <a:pt x="182" y="171"/>
                      <a:pt x="182" y="171"/>
                      <a:pt x="182" y="171"/>
                    </a:cubicBezTo>
                    <a:cubicBezTo>
                      <a:pt x="194" y="168"/>
                      <a:pt x="200" y="156"/>
                      <a:pt x="197" y="144"/>
                    </a:cubicBezTo>
                    <a:close/>
                    <a:moveTo>
                      <a:pt x="44" y="14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19" y="53"/>
                      <a:pt x="20" y="52"/>
                      <a:pt x="20" y="51"/>
                    </a:cubicBezTo>
                    <a:cubicBezTo>
                      <a:pt x="21" y="51"/>
                      <a:pt x="21" y="50"/>
                      <a:pt x="23" y="49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41" y="18"/>
                      <a:pt x="142" y="17"/>
                      <a:pt x="142" y="17"/>
                    </a:cubicBezTo>
                    <a:cubicBezTo>
                      <a:pt x="143" y="17"/>
                      <a:pt x="145" y="18"/>
                      <a:pt x="146" y="21"/>
                    </a:cubicBezTo>
                    <a:cubicBezTo>
                      <a:pt x="170" y="110"/>
                      <a:pt x="170" y="110"/>
                      <a:pt x="170" y="110"/>
                    </a:cubicBezTo>
                    <a:lnTo>
                      <a:pt x="4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921615" y="1222643"/>
            <a:ext cx="1771652" cy="2063932"/>
            <a:chOff x="1228820" y="1629591"/>
            <a:chExt cx="2362202" cy="2751909"/>
          </a:xfrm>
        </p:grpSpPr>
        <p:sp>
          <p:nvSpPr>
            <p:cNvPr id="46" name="椭圆 45"/>
            <p:cNvSpPr/>
            <p:nvPr/>
          </p:nvSpPr>
          <p:spPr>
            <a:xfrm>
              <a:off x="2082800" y="3695700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228820" y="2503113"/>
              <a:ext cx="2362202" cy="74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9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点击添加正文、温提示正文行距在</a:t>
              </a:r>
              <a:r>
                <a:rPr lang="en-US" altLang="zh-CN" sz="79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之间点击添加正文、温提示正文行距在</a:t>
              </a:r>
              <a:r>
                <a:rPr lang="en-US" altLang="zh-CN" sz="79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291666" y="2133781"/>
              <a:ext cx="2289387" cy="4267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rgbClr val="DCB68A"/>
                  </a:solidFill>
                </a:rPr>
                <a:t>点击此处添加标题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409921" y="3403003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2082800" y="1629591"/>
              <a:ext cx="955887" cy="548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smtClean="0">
                  <a:solidFill>
                    <a:srgbClr val="DCB68A"/>
                  </a:solidFill>
                </a:rPr>
                <a:t>12%</a:t>
              </a:r>
            </a:p>
          </p:txBody>
        </p:sp>
        <p:sp>
          <p:nvSpPr>
            <p:cNvPr id="51" name="Freeform 331"/>
            <p:cNvSpPr/>
            <p:nvPr/>
          </p:nvSpPr>
          <p:spPr bwMode="auto">
            <a:xfrm>
              <a:off x="2286000" y="3937000"/>
              <a:ext cx="279400" cy="203200"/>
            </a:xfrm>
            <a:custGeom>
              <a:avLst/>
              <a:gdLst>
                <a:gd name="T0" fmla="*/ 260 w 288"/>
                <a:gd name="T1" fmla="*/ 0 h 210"/>
                <a:gd name="T2" fmla="*/ 232 w 288"/>
                <a:gd name="T3" fmla="*/ 28 h 210"/>
                <a:gd name="T4" fmla="*/ 239 w 288"/>
                <a:gd name="T5" fmla="*/ 46 h 210"/>
                <a:gd name="T6" fmla="*/ 191 w 288"/>
                <a:gd name="T7" fmla="*/ 117 h 210"/>
                <a:gd name="T8" fmla="*/ 183 w 288"/>
                <a:gd name="T9" fmla="*/ 116 h 210"/>
                <a:gd name="T10" fmla="*/ 170 w 288"/>
                <a:gd name="T11" fmla="*/ 119 h 210"/>
                <a:gd name="T12" fmla="*/ 130 w 288"/>
                <a:gd name="T13" fmla="*/ 79 h 210"/>
                <a:gd name="T14" fmla="*/ 133 w 288"/>
                <a:gd name="T15" fmla="*/ 67 h 210"/>
                <a:gd name="T16" fmla="*/ 105 w 288"/>
                <a:gd name="T17" fmla="*/ 39 h 210"/>
                <a:gd name="T18" fmla="*/ 78 w 288"/>
                <a:gd name="T19" fmla="*/ 67 h 210"/>
                <a:gd name="T20" fmla="*/ 84 w 288"/>
                <a:gd name="T21" fmla="*/ 84 h 210"/>
                <a:gd name="T22" fmla="*/ 36 w 288"/>
                <a:gd name="T23" fmla="*/ 156 h 210"/>
                <a:gd name="T24" fmla="*/ 28 w 288"/>
                <a:gd name="T25" fmla="*/ 155 h 210"/>
                <a:gd name="T26" fmla="*/ 0 w 288"/>
                <a:gd name="T27" fmla="*/ 183 h 210"/>
                <a:gd name="T28" fmla="*/ 28 w 288"/>
                <a:gd name="T29" fmla="*/ 210 h 210"/>
                <a:gd name="T30" fmla="*/ 56 w 288"/>
                <a:gd name="T31" fmla="*/ 183 h 210"/>
                <a:gd name="T32" fmla="*/ 50 w 288"/>
                <a:gd name="T33" fmla="*/ 166 h 210"/>
                <a:gd name="T34" fmla="*/ 98 w 288"/>
                <a:gd name="T35" fmla="*/ 94 h 210"/>
                <a:gd name="T36" fmla="*/ 105 w 288"/>
                <a:gd name="T37" fmla="*/ 95 h 210"/>
                <a:gd name="T38" fmla="*/ 118 w 288"/>
                <a:gd name="T39" fmla="*/ 92 h 210"/>
                <a:gd name="T40" fmla="*/ 158 w 288"/>
                <a:gd name="T41" fmla="*/ 132 h 210"/>
                <a:gd name="T42" fmla="*/ 155 w 288"/>
                <a:gd name="T43" fmla="*/ 144 h 210"/>
                <a:gd name="T44" fmla="*/ 183 w 288"/>
                <a:gd name="T45" fmla="*/ 172 h 210"/>
                <a:gd name="T46" fmla="*/ 211 w 288"/>
                <a:gd name="T47" fmla="*/ 144 h 210"/>
                <a:gd name="T48" fmla="*/ 205 w 288"/>
                <a:gd name="T49" fmla="*/ 127 h 210"/>
                <a:gd name="T50" fmla="*/ 253 w 288"/>
                <a:gd name="T51" fmla="*/ 55 h 210"/>
                <a:gd name="T52" fmla="*/ 260 w 288"/>
                <a:gd name="T53" fmla="*/ 56 h 210"/>
                <a:gd name="T54" fmla="*/ 288 w 288"/>
                <a:gd name="T55" fmla="*/ 28 h 210"/>
                <a:gd name="T56" fmla="*/ 260 w 288"/>
                <a:gd name="T5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10">
                  <a:moveTo>
                    <a:pt x="260" y="0"/>
                  </a:moveTo>
                  <a:cubicBezTo>
                    <a:pt x="245" y="0"/>
                    <a:pt x="232" y="12"/>
                    <a:pt x="232" y="28"/>
                  </a:cubicBezTo>
                  <a:cubicBezTo>
                    <a:pt x="232" y="34"/>
                    <a:pt x="235" y="41"/>
                    <a:pt x="239" y="46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88" y="116"/>
                    <a:pt x="186" y="116"/>
                    <a:pt x="183" y="116"/>
                  </a:cubicBezTo>
                  <a:cubicBezTo>
                    <a:pt x="178" y="116"/>
                    <a:pt x="174" y="117"/>
                    <a:pt x="170" y="119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76"/>
                    <a:pt x="133" y="71"/>
                    <a:pt x="133" y="67"/>
                  </a:cubicBezTo>
                  <a:cubicBezTo>
                    <a:pt x="133" y="51"/>
                    <a:pt x="121" y="39"/>
                    <a:pt x="105" y="39"/>
                  </a:cubicBezTo>
                  <a:cubicBezTo>
                    <a:pt x="90" y="39"/>
                    <a:pt x="78" y="51"/>
                    <a:pt x="78" y="67"/>
                  </a:cubicBezTo>
                  <a:cubicBezTo>
                    <a:pt x="78" y="73"/>
                    <a:pt x="80" y="79"/>
                    <a:pt x="84" y="84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4" y="155"/>
                    <a:pt x="31" y="155"/>
                    <a:pt x="28" y="155"/>
                  </a:cubicBezTo>
                  <a:cubicBezTo>
                    <a:pt x="13" y="155"/>
                    <a:pt x="0" y="167"/>
                    <a:pt x="0" y="183"/>
                  </a:cubicBezTo>
                  <a:cubicBezTo>
                    <a:pt x="0" y="198"/>
                    <a:pt x="13" y="210"/>
                    <a:pt x="28" y="210"/>
                  </a:cubicBezTo>
                  <a:cubicBezTo>
                    <a:pt x="43" y="210"/>
                    <a:pt x="56" y="198"/>
                    <a:pt x="56" y="183"/>
                  </a:cubicBezTo>
                  <a:cubicBezTo>
                    <a:pt x="56" y="176"/>
                    <a:pt x="54" y="170"/>
                    <a:pt x="50" y="166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100" y="94"/>
                    <a:pt x="103" y="95"/>
                    <a:pt x="105" y="95"/>
                  </a:cubicBezTo>
                  <a:cubicBezTo>
                    <a:pt x="110" y="95"/>
                    <a:pt x="114" y="93"/>
                    <a:pt x="118" y="9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56" y="135"/>
                    <a:pt x="155" y="140"/>
                    <a:pt x="155" y="144"/>
                  </a:cubicBezTo>
                  <a:cubicBezTo>
                    <a:pt x="155" y="159"/>
                    <a:pt x="167" y="172"/>
                    <a:pt x="183" y="172"/>
                  </a:cubicBezTo>
                  <a:cubicBezTo>
                    <a:pt x="198" y="172"/>
                    <a:pt x="211" y="159"/>
                    <a:pt x="211" y="144"/>
                  </a:cubicBezTo>
                  <a:cubicBezTo>
                    <a:pt x="211" y="138"/>
                    <a:pt x="209" y="132"/>
                    <a:pt x="205" y="127"/>
                  </a:cubicBezTo>
                  <a:cubicBezTo>
                    <a:pt x="253" y="55"/>
                    <a:pt x="253" y="55"/>
                    <a:pt x="253" y="55"/>
                  </a:cubicBezTo>
                  <a:cubicBezTo>
                    <a:pt x="255" y="55"/>
                    <a:pt x="258" y="56"/>
                    <a:pt x="260" y="56"/>
                  </a:cubicBezTo>
                  <a:cubicBezTo>
                    <a:pt x="276" y="56"/>
                    <a:pt x="288" y="43"/>
                    <a:pt x="288" y="28"/>
                  </a:cubicBezTo>
                  <a:cubicBezTo>
                    <a:pt x="288" y="12"/>
                    <a:pt x="276" y="0"/>
                    <a:pt x="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79614" y="1997434"/>
            <a:ext cx="1771652" cy="2063932"/>
            <a:chOff x="3572818" y="2662645"/>
            <a:chExt cx="2362202" cy="2751909"/>
          </a:xfrm>
        </p:grpSpPr>
        <p:sp>
          <p:nvSpPr>
            <p:cNvPr id="53" name="椭圆 52"/>
            <p:cNvSpPr/>
            <p:nvPr/>
          </p:nvSpPr>
          <p:spPr>
            <a:xfrm>
              <a:off x="4426798" y="4728754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3572818" y="3536167"/>
              <a:ext cx="2362202" cy="74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3635664" y="3166835"/>
              <a:ext cx="2289387" cy="4267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>
                  <a:solidFill>
                    <a:srgbClr val="DCB68A"/>
                  </a:solidFill>
                </a:rPr>
                <a:t>点击此处添加标题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4753919" y="4436057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4385751" y="2662645"/>
              <a:ext cx="955887" cy="548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smtClean="0">
                  <a:solidFill>
                    <a:srgbClr val="DCB68A"/>
                  </a:solidFill>
                </a:rPr>
                <a:t>37%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630792" y="4931954"/>
              <a:ext cx="277812" cy="279400"/>
              <a:chOff x="3556878" y="7505065"/>
              <a:chExt cx="277812" cy="279400"/>
            </a:xfrm>
            <a:solidFill>
              <a:schemeClr val="bg1"/>
            </a:solidFill>
          </p:grpSpPr>
          <p:sp>
            <p:nvSpPr>
              <p:cNvPr id="59" name="Freeform 478"/>
              <p:cNvSpPr/>
              <p:nvPr/>
            </p:nvSpPr>
            <p:spPr bwMode="auto">
              <a:xfrm>
                <a:off x="3556878" y="7505065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0" name="Freeform 479"/>
              <p:cNvSpPr>
                <a:spLocks noEditPoints="1"/>
              </p:cNvSpPr>
              <p:nvPr/>
            </p:nvSpPr>
            <p:spPr bwMode="auto">
              <a:xfrm>
                <a:off x="3579103" y="7527290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1" name="Freeform 480"/>
              <p:cNvSpPr/>
              <p:nvPr/>
            </p:nvSpPr>
            <p:spPr bwMode="auto">
              <a:xfrm>
                <a:off x="3736265" y="7687627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2" name="Freeform 481"/>
              <p:cNvSpPr>
                <a:spLocks noEditPoints="1"/>
              </p:cNvSpPr>
              <p:nvPr/>
            </p:nvSpPr>
            <p:spPr bwMode="auto">
              <a:xfrm>
                <a:off x="3714040" y="7660640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DCB68A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5441645" y="1725986"/>
            <a:ext cx="1771652" cy="2078204"/>
            <a:chOff x="7255527" y="2300715"/>
            <a:chExt cx="2362202" cy="2770939"/>
          </a:xfrm>
        </p:grpSpPr>
        <p:sp>
          <p:nvSpPr>
            <p:cNvPr id="64" name="椭圆 63"/>
            <p:cNvSpPr/>
            <p:nvPr/>
          </p:nvSpPr>
          <p:spPr>
            <a:xfrm>
              <a:off x="8109507" y="4385854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255527" y="3193267"/>
              <a:ext cx="2362202" cy="74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之间点击添加正文、温提示正文行距在</a:t>
              </a:r>
              <a:r>
                <a:rPr lang="en-US" altLang="zh-CN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1.2~1.3</a:t>
              </a:r>
              <a:r>
                <a:rPr lang="zh-CN" altLang="en-US" sz="79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之间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7318373" y="2823935"/>
              <a:ext cx="2289387" cy="4267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>
                  <a:solidFill>
                    <a:srgbClr val="DCB68A"/>
                  </a:solidFill>
                </a:rPr>
                <a:t>点击此处添加标题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8436628" y="4093157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8089899" y="2300715"/>
              <a:ext cx="757767" cy="548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>
                  <a:solidFill>
                    <a:srgbClr val="DCB68A"/>
                  </a:solidFill>
                </a:rPr>
                <a:t>9</a:t>
              </a:r>
              <a:r>
                <a:rPr lang="en-US" altLang="zh-CN" sz="2100" smtClean="0">
                  <a:solidFill>
                    <a:srgbClr val="DCB68A"/>
                  </a:solidFill>
                </a:rPr>
                <a:t>%</a:t>
              </a:r>
            </a:p>
          </p:txBody>
        </p:sp>
        <p:sp>
          <p:nvSpPr>
            <p:cNvPr id="69" name="Freeform 493"/>
            <p:cNvSpPr/>
            <p:nvPr/>
          </p:nvSpPr>
          <p:spPr bwMode="auto">
            <a:xfrm>
              <a:off x="8319851" y="4589848"/>
              <a:ext cx="265113" cy="277813"/>
            </a:xfrm>
            <a:custGeom>
              <a:avLst/>
              <a:gdLst>
                <a:gd name="T0" fmla="*/ 69 w 275"/>
                <a:gd name="T1" fmla="*/ 169 h 287"/>
                <a:gd name="T2" fmla="*/ 103 w 275"/>
                <a:gd name="T3" fmla="*/ 135 h 287"/>
                <a:gd name="T4" fmla="*/ 124 w 275"/>
                <a:gd name="T5" fmla="*/ 156 h 287"/>
                <a:gd name="T6" fmla="*/ 124 w 275"/>
                <a:gd name="T7" fmla="*/ 224 h 287"/>
                <a:gd name="T8" fmla="*/ 124 w 275"/>
                <a:gd name="T9" fmla="*/ 225 h 287"/>
                <a:gd name="T10" fmla="*/ 117 w 275"/>
                <a:gd name="T11" fmla="*/ 256 h 287"/>
                <a:gd name="T12" fmla="*/ 103 w 275"/>
                <a:gd name="T13" fmla="*/ 261 h 287"/>
                <a:gd name="T14" fmla="*/ 87 w 275"/>
                <a:gd name="T15" fmla="*/ 255 h 287"/>
                <a:gd name="T16" fmla="*/ 82 w 275"/>
                <a:gd name="T17" fmla="*/ 237 h 287"/>
                <a:gd name="T18" fmla="*/ 71 w 275"/>
                <a:gd name="T19" fmla="*/ 222 h 287"/>
                <a:gd name="T20" fmla="*/ 56 w 275"/>
                <a:gd name="T21" fmla="*/ 234 h 287"/>
                <a:gd name="T22" fmla="*/ 67 w 275"/>
                <a:gd name="T23" fmla="*/ 273 h 287"/>
                <a:gd name="T24" fmla="*/ 103 w 275"/>
                <a:gd name="T25" fmla="*/ 287 h 287"/>
                <a:gd name="T26" fmla="*/ 136 w 275"/>
                <a:gd name="T27" fmla="*/ 274 h 287"/>
                <a:gd name="T28" fmla="*/ 151 w 275"/>
                <a:gd name="T29" fmla="*/ 224 h 287"/>
                <a:gd name="T30" fmla="*/ 151 w 275"/>
                <a:gd name="T31" fmla="*/ 156 h 287"/>
                <a:gd name="T32" fmla="*/ 172 w 275"/>
                <a:gd name="T33" fmla="*/ 135 h 287"/>
                <a:gd name="T34" fmla="*/ 206 w 275"/>
                <a:gd name="T35" fmla="*/ 169 h 287"/>
                <a:gd name="T36" fmla="*/ 241 w 275"/>
                <a:gd name="T37" fmla="*/ 135 h 287"/>
                <a:gd name="T38" fmla="*/ 273 w 275"/>
                <a:gd name="T39" fmla="*/ 167 h 287"/>
                <a:gd name="T40" fmla="*/ 275 w 275"/>
                <a:gd name="T41" fmla="*/ 142 h 287"/>
                <a:gd name="T42" fmla="*/ 147 w 275"/>
                <a:gd name="T43" fmla="*/ 24 h 287"/>
                <a:gd name="T44" fmla="*/ 147 w 275"/>
                <a:gd name="T45" fmla="*/ 9 h 287"/>
                <a:gd name="T46" fmla="*/ 138 w 275"/>
                <a:gd name="T47" fmla="*/ 0 h 287"/>
                <a:gd name="T48" fmla="*/ 128 w 275"/>
                <a:gd name="T49" fmla="*/ 9 h 287"/>
                <a:gd name="T50" fmla="*/ 128 w 275"/>
                <a:gd name="T51" fmla="*/ 24 h 287"/>
                <a:gd name="T52" fmla="*/ 0 w 275"/>
                <a:gd name="T53" fmla="*/ 142 h 287"/>
                <a:gd name="T54" fmla="*/ 3 w 275"/>
                <a:gd name="T55" fmla="*/ 167 h 287"/>
                <a:gd name="T56" fmla="*/ 35 w 275"/>
                <a:gd name="T57" fmla="*/ 135 h 287"/>
                <a:gd name="T58" fmla="*/ 69 w 275"/>
                <a:gd name="T59" fmla="*/ 16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5" h="287">
                  <a:moveTo>
                    <a:pt x="69" y="169"/>
                  </a:moveTo>
                  <a:cubicBezTo>
                    <a:pt x="103" y="135"/>
                    <a:pt x="103" y="135"/>
                    <a:pt x="103" y="13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224"/>
                    <a:pt x="124" y="224"/>
                    <a:pt x="124" y="224"/>
                  </a:cubicBezTo>
                  <a:cubicBezTo>
                    <a:pt x="124" y="225"/>
                    <a:pt x="124" y="225"/>
                    <a:pt x="124" y="225"/>
                  </a:cubicBezTo>
                  <a:cubicBezTo>
                    <a:pt x="125" y="231"/>
                    <a:pt x="124" y="247"/>
                    <a:pt x="117" y="256"/>
                  </a:cubicBezTo>
                  <a:cubicBezTo>
                    <a:pt x="115" y="258"/>
                    <a:pt x="111" y="261"/>
                    <a:pt x="103" y="261"/>
                  </a:cubicBezTo>
                  <a:cubicBezTo>
                    <a:pt x="96" y="261"/>
                    <a:pt x="91" y="259"/>
                    <a:pt x="87" y="255"/>
                  </a:cubicBezTo>
                  <a:cubicBezTo>
                    <a:pt x="82" y="250"/>
                    <a:pt x="82" y="240"/>
                    <a:pt x="82" y="237"/>
                  </a:cubicBezTo>
                  <a:cubicBezTo>
                    <a:pt x="83" y="230"/>
                    <a:pt x="78" y="223"/>
                    <a:pt x="71" y="222"/>
                  </a:cubicBezTo>
                  <a:cubicBezTo>
                    <a:pt x="63" y="222"/>
                    <a:pt x="57" y="227"/>
                    <a:pt x="56" y="234"/>
                  </a:cubicBezTo>
                  <a:cubicBezTo>
                    <a:pt x="56" y="237"/>
                    <a:pt x="54" y="258"/>
                    <a:pt x="67" y="273"/>
                  </a:cubicBezTo>
                  <a:cubicBezTo>
                    <a:pt x="73" y="279"/>
                    <a:pt x="84" y="287"/>
                    <a:pt x="103" y="287"/>
                  </a:cubicBezTo>
                  <a:cubicBezTo>
                    <a:pt x="117" y="287"/>
                    <a:pt x="128" y="283"/>
                    <a:pt x="136" y="274"/>
                  </a:cubicBezTo>
                  <a:cubicBezTo>
                    <a:pt x="152" y="256"/>
                    <a:pt x="151" y="229"/>
                    <a:pt x="151" y="224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206" y="169"/>
                    <a:pt x="206" y="169"/>
                    <a:pt x="206" y="169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73" y="167"/>
                    <a:pt x="273" y="167"/>
                    <a:pt x="273" y="167"/>
                  </a:cubicBezTo>
                  <a:cubicBezTo>
                    <a:pt x="274" y="159"/>
                    <a:pt x="275" y="151"/>
                    <a:pt x="275" y="142"/>
                  </a:cubicBezTo>
                  <a:cubicBezTo>
                    <a:pt x="275" y="109"/>
                    <a:pt x="243" y="29"/>
                    <a:pt x="147" y="24"/>
                  </a:cubicBezTo>
                  <a:cubicBezTo>
                    <a:pt x="147" y="9"/>
                    <a:pt x="147" y="9"/>
                    <a:pt x="147" y="9"/>
                  </a:cubicBezTo>
                  <a:cubicBezTo>
                    <a:pt x="147" y="4"/>
                    <a:pt x="143" y="0"/>
                    <a:pt x="138" y="0"/>
                  </a:cubicBezTo>
                  <a:cubicBezTo>
                    <a:pt x="133" y="0"/>
                    <a:pt x="128" y="4"/>
                    <a:pt x="128" y="9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33" y="29"/>
                    <a:pt x="0" y="109"/>
                    <a:pt x="0" y="142"/>
                  </a:cubicBezTo>
                  <a:cubicBezTo>
                    <a:pt x="0" y="150"/>
                    <a:pt x="1" y="159"/>
                    <a:pt x="3" y="167"/>
                  </a:cubicBezTo>
                  <a:cubicBezTo>
                    <a:pt x="35" y="135"/>
                    <a:pt x="35" y="135"/>
                    <a:pt x="35" y="135"/>
                  </a:cubicBezTo>
                  <a:lnTo>
                    <a:pt x="69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487 0.38449 C -0.80586 0.33033 -0.73412 0.22292 -0.66745 0.22246 C -0.60091 0.22223 -0.53529 0.39746 -0.475 0.38195 C -0.42865 0.4257 -0.35287 0.10556 -0.32175 0.15 C -0.30326 0.12153 -0.19506 0.38681 -0.17214 0.33681 C -0.15248 0.38866 -0.05729 0.12755 -0.00625 0.00926 " pathEditMode="relative" rAng="0" ptsTypes="AAAAAA">
                                      <p:cBhvr>
                                        <p:cTn id="1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24" y="-1868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31" grpId="0" bldLvl="0" animBg="1"/>
      <p:bldP spid="32" grpId="0" bldLvl="0" animBg="1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pic>
        <p:nvPicPr>
          <p:cNvPr id="2" name="图片 1" descr="C:\Users\Administrator\Desktop\xinichengshiheibaiyejing_4199460.jpgxinichengshiheibaiyejing_419946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293" y="1257750"/>
            <a:ext cx="3771265" cy="2628900"/>
          </a:xfrm>
          <a:prstGeom prst="rect">
            <a:avLst/>
          </a:prstGeom>
          <a:noFill/>
          <a:ln w="19050">
            <a:solidFill>
              <a:srgbClr val="DCB6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857250" y="4217644"/>
            <a:ext cx="3943350" cy="4038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</a:t>
            </a:r>
            <a:r>
              <a:rPr lang="zh-CN" altLang="en-US" sz="790">
                <a:solidFill>
                  <a:srgbClr val="DCB68A"/>
                </a:solidFill>
                <a:latin typeface="+mj-ea"/>
              </a:rPr>
              <a:t>点击添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57250" y="3950970"/>
            <a:ext cx="1955165" cy="3200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15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629275" y="3635429"/>
            <a:ext cx="411956" cy="477440"/>
            <a:chOff x="7505700" y="4846638"/>
            <a:chExt cx="549275" cy="636587"/>
          </a:xfrm>
        </p:grpSpPr>
        <p:sp>
          <p:nvSpPr>
            <p:cNvPr id="5" name="六边形 4"/>
            <p:cNvSpPr/>
            <p:nvPr/>
          </p:nvSpPr>
          <p:spPr>
            <a:xfrm rot="16200000">
              <a:off x="7462044" y="4890294"/>
              <a:ext cx="636587" cy="549275"/>
            </a:xfrm>
            <a:prstGeom prst="hexagon">
              <a:avLst/>
            </a:prstGeom>
            <a:solidFill>
              <a:srgbClr val="43546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41497" y="4984329"/>
              <a:ext cx="277832" cy="362710"/>
              <a:chOff x="6548410" y="5124435"/>
              <a:chExt cx="538723" cy="703303"/>
            </a:xfrm>
            <a:solidFill>
              <a:schemeClr val="bg1"/>
            </a:solidFill>
          </p:grpSpPr>
          <p:sp>
            <p:nvSpPr>
              <p:cNvPr id="7" name="Freeform 21"/>
              <p:cNvSpPr>
                <a:spLocks noEditPoints="1"/>
              </p:cNvSpPr>
              <p:nvPr/>
            </p:nvSpPr>
            <p:spPr bwMode="auto">
              <a:xfrm>
                <a:off x="6597784" y="5124435"/>
                <a:ext cx="439976" cy="450948"/>
              </a:xfrm>
              <a:custGeom>
                <a:avLst/>
                <a:gdLst>
                  <a:gd name="T0" fmla="*/ 16 w 509"/>
                  <a:gd name="T1" fmla="*/ 394 h 522"/>
                  <a:gd name="T2" fmla="*/ 111 w 509"/>
                  <a:gd name="T3" fmla="*/ 413 h 522"/>
                  <a:gd name="T4" fmla="*/ 129 w 509"/>
                  <a:gd name="T5" fmla="*/ 414 h 522"/>
                  <a:gd name="T6" fmla="*/ 254 w 509"/>
                  <a:gd name="T7" fmla="*/ 394 h 522"/>
                  <a:gd name="T8" fmla="*/ 380 w 509"/>
                  <a:gd name="T9" fmla="*/ 414 h 522"/>
                  <a:gd name="T10" fmla="*/ 398 w 509"/>
                  <a:gd name="T11" fmla="*/ 413 h 522"/>
                  <a:gd name="T12" fmla="*/ 493 w 509"/>
                  <a:gd name="T13" fmla="*/ 394 h 522"/>
                  <a:gd name="T14" fmla="*/ 509 w 509"/>
                  <a:gd name="T15" fmla="*/ 410 h 522"/>
                  <a:gd name="T16" fmla="*/ 509 w 509"/>
                  <a:gd name="T17" fmla="*/ 432 h 522"/>
                  <a:gd name="T18" fmla="*/ 254 w 509"/>
                  <a:gd name="T19" fmla="*/ 522 h 522"/>
                  <a:gd name="T20" fmla="*/ 0 w 509"/>
                  <a:gd name="T21" fmla="*/ 432 h 522"/>
                  <a:gd name="T22" fmla="*/ 0 w 509"/>
                  <a:gd name="T23" fmla="*/ 410 h 522"/>
                  <a:gd name="T24" fmla="*/ 16 w 509"/>
                  <a:gd name="T25" fmla="*/ 394 h 522"/>
                  <a:gd name="T26" fmla="*/ 385 w 509"/>
                  <a:gd name="T27" fmla="*/ 337 h 522"/>
                  <a:gd name="T28" fmla="*/ 366 w 509"/>
                  <a:gd name="T29" fmla="*/ 334 h 522"/>
                  <a:gd name="T30" fmla="*/ 254 w 509"/>
                  <a:gd name="T31" fmla="*/ 356 h 522"/>
                  <a:gd name="T32" fmla="*/ 142 w 509"/>
                  <a:gd name="T33" fmla="*/ 334 h 522"/>
                  <a:gd name="T34" fmla="*/ 124 w 509"/>
                  <a:gd name="T35" fmla="*/ 337 h 522"/>
                  <a:gd name="T36" fmla="*/ 83 w 509"/>
                  <a:gd name="T37" fmla="*/ 305 h 522"/>
                  <a:gd name="T38" fmla="*/ 70 w 509"/>
                  <a:gd name="T39" fmla="*/ 80 h 522"/>
                  <a:gd name="T40" fmla="*/ 150 w 509"/>
                  <a:gd name="T41" fmla="*/ 0 h 522"/>
                  <a:gd name="T42" fmla="*/ 199 w 509"/>
                  <a:gd name="T43" fmla="*/ 7 h 522"/>
                  <a:gd name="T44" fmla="*/ 254 w 509"/>
                  <a:gd name="T45" fmla="*/ 0 h 522"/>
                  <a:gd name="T46" fmla="*/ 310 w 509"/>
                  <a:gd name="T47" fmla="*/ 7 h 522"/>
                  <a:gd name="T48" fmla="*/ 359 w 509"/>
                  <a:gd name="T49" fmla="*/ 0 h 522"/>
                  <a:gd name="T50" fmla="*/ 439 w 509"/>
                  <a:gd name="T51" fmla="*/ 80 h 522"/>
                  <a:gd name="T52" fmla="*/ 426 w 509"/>
                  <a:gd name="T53" fmla="*/ 305 h 522"/>
                  <a:gd name="T54" fmla="*/ 385 w 509"/>
                  <a:gd name="T55" fmla="*/ 337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09" h="522">
                    <a:moveTo>
                      <a:pt x="16" y="394"/>
                    </a:moveTo>
                    <a:cubicBezTo>
                      <a:pt x="65" y="394"/>
                      <a:pt x="88" y="405"/>
                      <a:pt x="111" y="413"/>
                    </a:cubicBezTo>
                    <a:cubicBezTo>
                      <a:pt x="117" y="415"/>
                      <a:pt x="122" y="416"/>
                      <a:pt x="129" y="414"/>
                    </a:cubicBezTo>
                    <a:cubicBezTo>
                      <a:pt x="157" y="407"/>
                      <a:pt x="205" y="394"/>
                      <a:pt x="254" y="394"/>
                    </a:cubicBezTo>
                    <a:cubicBezTo>
                      <a:pt x="304" y="394"/>
                      <a:pt x="352" y="407"/>
                      <a:pt x="380" y="414"/>
                    </a:cubicBezTo>
                    <a:cubicBezTo>
                      <a:pt x="387" y="416"/>
                      <a:pt x="392" y="415"/>
                      <a:pt x="398" y="413"/>
                    </a:cubicBezTo>
                    <a:cubicBezTo>
                      <a:pt x="421" y="405"/>
                      <a:pt x="444" y="394"/>
                      <a:pt x="493" y="394"/>
                    </a:cubicBezTo>
                    <a:cubicBezTo>
                      <a:pt x="501" y="394"/>
                      <a:pt x="509" y="402"/>
                      <a:pt x="509" y="410"/>
                    </a:cubicBezTo>
                    <a:cubicBezTo>
                      <a:pt x="509" y="432"/>
                      <a:pt x="509" y="432"/>
                      <a:pt x="509" y="432"/>
                    </a:cubicBezTo>
                    <a:cubicBezTo>
                      <a:pt x="509" y="492"/>
                      <a:pt x="366" y="522"/>
                      <a:pt x="254" y="522"/>
                    </a:cubicBezTo>
                    <a:cubicBezTo>
                      <a:pt x="143" y="522"/>
                      <a:pt x="0" y="492"/>
                      <a:pt x="0" y="4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0" y="401"/>
                      <a:pt x="7" y="394"/>
                      <a:pt x="16" y="394"/>
                    </a:cubicBezTo>
                    <a:close/>
                    <a:moveTo>
                      <a:pt x="385" y="337"/>
                    </a:moveTo>
                    <a:cubicBezTo>
                      <a:pt x="378" y="336"/>
                      <a:pt x="373" y="333"/>
                      <a:pt x="366" y="334"/>
                    </a:cubicBezTo>
                    <a:cubicBezTo>
                      <a:pt x="338" y="341"/>
                      <a:pt x="305" y="356"/>
                      <a:pt x="254" y="356"/>
                    </a:cubicBezTo>
                    <a:cubicBezTo>
                      <a:pt x="204" y="356"/>
                      <a:pt x="171" y="341"/>
                      <a:pt x="142" y="334"/>
                    </a:cubicBezTo>
                    <a:cubicBezTo>
                      <a:pt x="136" y="333"/>
                      <a:pt x="131" y="336"/>
                      <a:pt x="124" y="337"/>
                    </a:cubicBezTo>
                    <a:cubicBezTo>
                      <a:pt x="107" y="338"/>
                      <a:pt x="84" y="323"/>
                      <a:pt x="83" y="305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68" y="36"/>
                      <a:pt x="106" y="0"/>
                      <a:pt x="150" y="0"/>
                    </a:cubicBezTo>
                    <a:cubicBezTo>
                      <a:pt x="171" y="0"/>
                      <a:pt x="184" y="7"/>
                      <a:pt x="199" y="7"/>
                    </a:cubicBezTo>
                    <a:cubicBezTo>
                      <a:pt x="214" y="7"/>
                      <a:pt x="233" y="0"/>
                      <a:pt x="254" y="0"/>
                    </a:cubicBezTo>
                    <a:cubicBezTo>
                      <a:pt x="276" y="0"/>
                      <a:pt x="295" y="7"/>
                      <a:pt x="310" y="7"/>
                    </a:cubicBezTo>
                    <a:cubicBezTo>
                      <a:pt x="325" y="7"/>
                      <a:pt x="338" y="0"/>
                      <a:pt x="359" y="0"/>
                    </a:cubicBezTo>
                    <a:cubicBezTo>
                      <a:pt x="403" y="0"/>
                      <a:pt x="439" y="36"/>
                      <a:pt x="439" y="80"/>
                    </a:cubicBezTo>
                    <a:cubicBezTo>
                      <a:pt x="439" y="155"/>
                      <a:pt x="426" y="230"/>
                      <a:pt x="426" y="305"/>
                    </a:cubicBezTo>
                    <a:cubicBezTo>
                      <a:pt x="426" y="323"/>
                      <a:pt x="402" y="338"/>
                      <a:pt x="385" y="3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8" name="Freeform 22"/>
              <p:cNvSpPr>
                <a:spLocks noEditPoints="1"/>
              </p:cNvSpPr>
              <p:nvPr/>
            </p:nvSpPr>
            <p:spPr bwMode="auto">
              <a:xfrm>
                <a:off x="6548410" y="5257562"/>
                <a:ext cx="538723" cy="570176"/>
              </a:xfrm>
              <a:custGeom>
                <a:avLst/>
                <a:gdLst>
                  <a:gd name="T0" fmla="*/ 100 w 623"/>
                  <a:gd name="T1" fmla="*/ 153 h 660"/>
                  <a:gd name="T2" fmla="*/ 73 w 623"/>
                  <a:gd name="T3" fmla="*/ 183 h 660"/>
                  <a:gd name="T4" fmla="*/ 43 w 623"/>
                  <a:gd name="T5" fmla="*/ 156 h 660"/>
                  <a:gd name="T6" fmla="*/ 30 w 623"/>
                  <a:gd name="T7" fmla="*/ 45 h 660"/>
                  <a:gd name="T8" fmla="*/ 94 w 623"/>
                  <a:gd name="T9" fmla="*/ 41 h 660"/>
                  <a:gd name="T10" fmla="*/ 100 w 623"/>
                  <a:gd name="T11" fmla="*/ 153 h 660"/>
                  <a:gd name="T12" fmla="*/ 76 w 623"/>
                  <a:gd name="T13" fmla="*/ 502 h 660"/>
                  <a:gd name="T14" fmla="*/ 57 w 623"/>
                  <a:gd name="T15" fmla="*/ 521 h 660"/>
                  <a:gd name="T16" fmla="*/ 38 w 623"/>
                  <a:gd name="T17" fmla="*/ 502 h 660"/>
                  <a:gd name="T18" fmla="*/ 38 w 623"/>
                  <a:gd name="T19" fmla="*/ 487 h 660"/>
                  <a:gd name="T20" fmla="*/ 78 w 623"/>
                  <a:gd name="T21" fmla="*/ 440 h 660"/>
                  <a:gd name="T22" fmla="*/ 289 w 623"/>
                  <a:gd name="T23" fmla="*/ 406 h 660"/>
                  <a:gd name="T24" fmla="*/ 334 w 623"/>
                  <a:gd name="T25" fmla="*/ 406 h 660"/>
                  <a:gd name="T26" fmla="*/ 545 w 623"/>
                  <a:gd name="T27" fmla="*/ 440 h 660"/>
                  <a:gd name="T28" fmla="*/ 585 w 623"/>
                  <a:gd name="T29" fmla="*/ 487 h 660"/>
                  <a:gd name="T30" fmla="*/ 585 w 623"/>
                  <a:gd name="T31" fmla="*/ 502 h 660"/>
                  <a:gd name="T32" fmla="*/ 566 w 623"/>
                  <a:gd name="T33" fmla="*/ 521 h 660"/>
                  <a:gd name="T34" fmla="*/ 547 w 623"/>
                  <a:gd name="T35" fmla="*/ 502 h 660"/>
                  <a:gd name="T36" fmla="*/ 547 w 623"/>
                  <a:gd name="T37" fmla="*/ 490 h 660"/>
                  <a:gd name="T38" fmla="*/ 538 w 623"/>
                  <a:gd name="T39" fmla="*/ 481 h 660"/>
                  <a:gd name="T40" fmla="*/ 341 w 623"/>
                  <a:gd name="T41" fmla="*/ 468 h 660"/>
                  <a:gd name="T42" fmla="*/ 334 w 623"/>
                  <a:gd name="T43" fmla="*/ 470 h 660"/>
                  <a:gd name="T44" fmla="*/ 331 w 623"/>
                  <a:gd name="T45" fmla="*/ 477 h 660"/>
                  <a:gd name="T46" fmla="*/ 331 w 623"/>
                  <a:gd name="T47" fmla="*/ 502 h 660"/>
                  <a:gd name="T48" fmla="*/ 311 w 623"/>
                  <a:gd name="T49" fmla="*/ 521 h 660"/>
                  <a:gd name="T50" fmla="*/ 292 w 623"/>
                  <a:gd name="T51" fmla="*/ 502 h 660"/>
                  <a:gd name="T52" fmla="*/ 292 w 623"/>
                  <a:gd name="T53" fmla="*/ 477 h 660"/>
                  <a:gd name="T54" fmla="*/ 289 w 623"/>
                  <a:gd name="T55" fmla="*/ 470 h 660"/>
                  <a:gd name="T56" fmla="*/ 282 w 623"/>
                  <a:gd name="T57" fmla="*/ 468 h 660"/>
                  <a:gd name="T58" fmla="*/ 85 w 623"/>
                  <a:gd name="T59" fmla="*/ 481 h 660"/>
                  <a:gd name="T60" fmla="*/ 76 w 623"/>
                  <a:gd name="T61" fmla="*/ 490 h 660"/>
                  <a:gd name="T62" fmla="*/ 76 w 623"/>
                  <a:gd name="T63" fmla="*/ 502 h 660"/>
                  <a:gd name="T64" fmla="*/ 566 w 623"/>
                  <a:gd name="T65" fmla="*/ 545 h 660"/>
                  <a:gd name="T66" fmla="*/ 623 w 623"/>
                  <a:gd name="T67" fmla="*/ 602 h 660"/>
                  <a:gd name="T68" fmla="*/ 566 w 623"/>
                  <a:gd name="T69" fmla="*/ 660 h 660"/>
                  <a:gd name="T70" fmla="*/ 509 w 623"/>
                  <a:gd name="T71" fmla="*/ 602 h 660"/>
                  <a:gd name="T72" fmla="*/ 566 w 623"/>
                  <a:gd name="T73" fmla="*/ 545 h 660"/>
                  <a:gd name="T74" fmla="*/ 57 w 623"/>
                  <a:gd name="T75" fmla="*/ 545 h 660"/>
                  <a:gd name="T76" fmla="*/ 114 w 623"/>
                  <a:gd name="T77" fmla="*/ 602 h 660"/>
                  <a:gd name="T78" fmla="*/ 57 w 623"/>
                  <a:gd name="T79" fmla="*/ 660 h 660"/>
                  <a:gd name="T80" fmla="*/ 0 w 623"/>
                  <a:gd name="T81" fmla="*/ 602 h 660"/>
                  <a:gd name="T82" fmla="*/ 57 w 623"/>
                  <a:gd name="T83" fmla="*/ 545 h 660"/>
                  <a:gd name="T84" fmla="*/ 311 w 623"/>
                  <a:gd name="T85" fmla="*/ 545 h 660"/>
                  <a:gd name="T86" fmla="*/ 369 w 623"/>
                  <a:gd name="T87" fmla="*/ 602 h 660"/>
                  <a:gd name="T88" fmla="*/ 311 w 623"/>
                  <a:gd name="T89" fmla="*/ 660 h 660"/>
                  <a:gd name="T90" fmla="*/ 254 w 623"/>
                  <a:gd name="T91" fmla="*/ 602 h 660"/>
                  <a:gd name="T92" fmla="*/ 311 w 623"/>
                  <a:gd name="T93" fmla="*/ 545 h 660"/>
                  <a:gd name="T94" fmla="*/ 580 w 623"/>
                  <a:gd name="T95" fmla="*/ 156 h 660"/>
                  <a:gd name="T96" fmla="*/ 550 w 623"/>
                  <a:gd name="T97" fmla="*/ 183 h 660"/>
                  <a:gd name="T98" fmla="*/ 523 w 623"/>
                  <a:gd name="T99" fmla="*/ 153 h 660"/>
                  <a:gd name="T100" fmla="*/ 529 w 623"/>
                  <a:gd name="T101" fmla="*/ 41 h 660"/>
                  <a:gd name="T102" fmla="*/ 593 w 623"/>
                  <a:gd name="T103" fmla="*/ 45 h 660"/>
                  <a:gd name="T104" fmla="*/ 580 w 623"/>
                  <a:gd name="T105" fmla="*/ 15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3" h="660">
                    <a:moveTo>
                      <a:pt x="100" y="153"/>
                    </a:moveTo>
                    <a:cubicBezTo>
                      <a:pt x="101" y="169"/>
                      <a:pt x="89" y="182"/>
                      <a:pt x="73" y="183"/>
                    </a:cubicBezTo>
                    <a:cubicBezTo>
                      <a:pt x="57" y="184"/>
                      <a:pt x="44" y="172"/>
                      <a:pt x="43" y="156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12"/>
                      <a:pt x="91" y="0"/>
                      <a:pt x="94" y="41"/>
                    </a:cubicBezTo>
                    <a:cubicBezTo>
                      <a:pt x="100" y="153"/>
                      <a:pt x="100" y="153"/>
                      <a:pt x="100" y="153"/>
                    </a:cubicBezTo>
                    <a:close/>
                    <a:moveTo>
                      <a:pt x="76" y="502"/>
                    </a:moveTo>
                    <a:cubicBezTo>
                      <a:pt x="76" y="513"/>
                      <a:pt x="68" y="521"/>
                      <a:pt x="57" y="521"/>
                    </a:cubicBezTo>
                    <a:cubicBezTo>
                      <a:pt x="47" y="521"/>
                      <a:pt x="38" y="513"/>
                      <a:pt x="38" y="502"/>
                    </a:cubicBezTo>
                    <a:cubicBezTo>
                      <a:pt x="38" y="487"/>
                      <a:pt x="38" y="487"/>
                      <a:pt x="38" y="487"/>
                    </a:cubicBezTo>
                    <a:cubicBezTo>
                      <a:pt x="38" y="464"/>
                      <a:pt x="55" y="444"/>
                      <a:pt x="78" y="440"/>
                    </a:cubicBezTo>
                    <a:cubicBezTo>
                      <a:pt x="289" y="406"/>
                      <a:pt x="289" y="406"/>
                      <a:pt x="289" y="406"/>
                    </a:cubicBezTo>
                    <a:cubicBezTo>
                      <a:pt x="304" y="406"/>
                      <a:pt x="319" y="406"/>
                      <a:pt x="334" y="406"/>
                    </a:cubicBezTo>
                    <a:cubicBezTo>
                      <a:pt x="545" y="440"/>
                      <a:pt x="545" y="440"/>
                      <a:pt x="545" y="440"/>
                    </a:cubicBezTo>
                    <a:cubicBezTo>
                      <a:pt x="568" y="444"/>
                      <a:pt x="585" y="464"/>
                      <a:pt x="585" y="487"/>
                    </a:cubicBezTo>
                    <a:cubicBezTo>
                      <a:pt x="585" y="502"/>
                      <a:pt x="585" y="502"/>
                      <a:pt x="585" y="502"/>
                    </a:cubicBezTo>
                    <a:cubicBezTo>
                      <a:pt x="585" y="513"/>
                      <a:pt x="576" y="521"/>
                      <a:pt x="566" y="521"/>
                    </a:cubicBezTo>
                    <a:cubicBezTo>
                      <a:pt x="555" y="521"/>
                      <a:pt x="547" y="513"/>
                      <a:pt x="547" y="502"/>
                    </a:cubicBezTo>
                    <a:cubicBezTo>
                      <a:pt x="547" y="498"/>
                      <a:pt x="547" y="494"/>
                      <a:pt x="547" y="490"/>
                    </a:cubicBezTo>
                    <a:cubicBezTo>
                      <a:pt x="547" y="485"/>
                      <a:pt x="543" y="481"/>
                      <a:pt x="538" y="481"/>
                    </a:cubicBezTo>
                    <a:cubicBezTo>
                      <a:pt x="341" y="468"/>
                      <a:pt x="341" y="468"/>
                      <a:pt x="341" y="468"/>
                    </a:cubicBezTo>
                    <a:cubicBezTo>
                      <a:pt x="338" y="468"/>
                      <a:pt x="336" y="468"/>
                      <a:pt x="334" y="470"/>
                    </a:cubicBezTo>
                    <a:cubicBezTo>
                      <a:pt x="332" y="472"/>
                      <a:pt x="331" y="475"/>
                      <a:pt x="331" y="477"/>
                    </a:cubicBezTo>
                    <a:cubicBezTo>
                      <a:pt x="331" y="502"/>
                      <a:pt x="331" y="502"/>
                      <a:pt x="331" y="502"/>
                    </a:cubicBezTo>
                    <a:cubicBezTo>
                      <a:pt x="331" y="513"/>
                      <a:pt x="322" y="521"/>
                      <a:pt x="311" y="521"/>
                    </a:cubicBezTo>
                    <a:cubicBezTo>
                      <a:pt x="301" y="521"/>
                      <a:pt x="292" y="513"/>
                      <a:pt x="292" y="502"/>
                    </a:cubicBezTo>
                    <a:cubicBezTo>
                      <a:pt x="292" y="477"/>
                      <a:pt x="292" y="477"/>
                      <a:pt x="292" y="477"/>
                    </a:cubicBezTo>
                    <a:cubicBezTo>
                      <a:pt x="292" y="475"/>
                      <a:pt x="291" y="472"/>
                      <a:pt x="289" y="470"/>
                    </a:cubicBezTo>
                    <a:cubicBezTo>
                      <a:pt x="287" y="468"/>
                      <a:pt x="285" y="468"/>
                      <a:pt x="282" y="468"/>
                    </a:cubicBezTo>
                    <a:cubicBezTo>
                      <a:pt x="85" y="481"/>
                      <a:pt x="85" y="481"/>
                      <a:pt x="85" y="481"/>
                    </a:cubicBezTo>
                    <a:cubicBezTo>
                      <a:pt x="80" y="481"/>
                      <a:pt x="76" y="485"/>
                      <a:pt x="76" y="490"/>
                    </a:cubicBezTo>
                    <a:cubicBezTo>
                      <a:pt x="76" y="502"/>
                      <a:pt x="76" y="502"/>
                      <a:pt x="76" y="502"/>
                    </a:cubicBezTo>
                    <a:close/>
                    <a:moveTo>
                      <a:pt x="566" y="545"/>
                    </a:moveTo>
                    <a:cubicBezTo>
                      <a:pt x="597" y="545"/>
                      <a:pt x="623" y="571"/>
                      <a:pt x="623" y="602"/>
                    </a:cubicBezTo>
                    <a:cubicBezTo>
                      <a:pt x="623" y="634"/>
                      <a:pt x="597" y="660"/>
                      <a:pt x="566" y="660"/>
                    </a:cubicBezTo>
                    <a:cubicBezTo>
                      <a:pt x="534" y="660"/>
                      <a:pt x="509" y="634"/>
                      <a:pt x="509" y="602"/>
                    </a:cubicBezTo>
                    <a:cubicBezTo>
                      <a:pt x="509" y="571"/>
                      <a:pt x="534" y="545"/>
                      <a:pt x="566" y="545"/>
                    </a:cubicBezTo>
                    <a:close/>
                    <a:moveTo>
                      <a:pt x="57" y="545"/>
                    </a:moveTo>
                    <a:cubicBezTo>
                      <a:pt x="89" y="545"/>
                      <a:pt x="114" y="571"/>
                      <a:pt x="114" y="602"/>
                    </a:cubicBezTo>
                    <a:cubicBezTo>
                      <a:pt x="114" y="634"/>
                      <a:pt x="89" y="660"/>
                      <a:pt x="57" y="660"/>
                    </a:cubicBezTo>
                    <a:cubicBezTo>
                      <a:pt x="26" y="660"/>
                      <a:pt x="0" y="634"/>
                      <a:pt x="0" y="602"/>
                    </a:cubicBezTo>
                    <a:cubicBezTo>
                      <a:pt x="0" y="571"/>
                      <a:pt x="26" y="545"/>
                      <a:pt x="57" y="545"/>
                    </a:cubicBezTo>
                    <a:close/>
                    <a:moveTo>
                      <a:pt x="311" y="545"/>
                    </a:moveTo>
                    <a:cubicBezTo>
                      <a:pt x="343" y="545"/>
                      <a:pt x="369" y="571"/>
                      <a:pt x="369" y="602"/>
                    </a:cubicBezTo>
                    <a:cubicBezTo>
                      <a:pt x="369" y="634"/>
                      <a:pt x="343" y="660"/>
                      <a:pt x="311" y="660"/>
                    </a:cubicBezTo>
                    <a:cubicBezTo>
                      <a:pt x="280" y="660"/>
                      <a:pt x="254" y="634"/>
                      <a:pt x="254" y="602"/>
                    </a:cubicBezTo>
                    <a:cubicBezTo>
                      <a:pt x="254" y="571"/>
                      <a:pt x="280" y="545"/>
                      <a:pt x="311" y="545"/>
                    </a:cubicBezTo>
                    <a:close/>
                    <a:moveTo>
                      <a:pt x="580" y="156"/>
                    </a:moveTo>
                    <a:cubicBezTo>
                      <a:pt x="579" y="172"/>
                      <a:pt x="566" y="184"/>
                      <a:pt x="550" y="183"/>
                    </a:cubicBezTo>
                    <a:cubicBezTo>
                      <a:pt x="534" y="182"/>
                      <a:pt x="522" y="169"/>
                      <a:pt x="523" y="153"/>
                    </a:cubicBezTo>
                    <a:cubicBezTo>
                      <a:pt x="529" y="41"/>
                      <a:pt x="529" y="41"/>
                      <a:pt x="529" y="41"/>
                    </a:cubicBezTo>
                    <a:cubicBezTo>
                      <a:pt x="532" y="0"/>
                      <a:pt x="594" y="12"/>
                      <a:pt x="593" y="45"/>
                    </a:cubicBezTo>
                    <a:cubicBezTo>
                      <a:pt x="580" y="156"/>
                      <a:pt x="580" y="156"/>
                      <a:pt x="580" y="1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161485" y="3496125"/>
            <a:ext cx="2411015" cy="982980"/>
            <a:chOff x="8215313" y="4660900"/>
            <a:chExt cx="3214687" cy="1310640"/>
          </a:xfrm>
        </p:grpSpPr>
        <p:sp>
          <p:nvSpPr>
            <p:cNvPr id="9" name="矩形 8"/>
            <p:cNvSpPr/>
            <p:nvPr/>
          </p:nvSpPr>
          <p:spPr>
            <a:xfrm>
              <a:off x="8215313" y="5016500"/>
              <a:ext cx="3214687" cy="9550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5313" y="4660900"/>
              <a:ext cx="2622974" cy="426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1500" b="1" smtClean="0">
                  <a:solidFill>
                    <a:srgbClr val="DCB68A"/>
                  </a:solidFill>
                  <a:latin typeface="黑体" panose="02010600030101010101" charset="-122"/>
                  <a:ea typeface="黑体" panose="02010600030101010101" charset="-122"/>
                </a:rPr>
                <a:t>点击此处添加标题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29275" y="2560294"/>
            <a:ext cx="411956" cy="477441"/>
            <a:chOff x="7505700" y="3413125"/>
            <a:chExt cx="549275" cy="636588"/>
          </a:xfrm>
        </p:grpSpPr>
        <p:sp>
          <p:nvSpPr>
            <p:cNvPr id="11" name="六边形 10"/>
            <p:cNvSpPr/>
            <p:nvPr/>
          </p:nvSpPr>
          <p:spPr>
            <a:xfrm rot="16200000">
              <a:off x="7462044" y="3456781"/>
              <a:ext cx="636588" cy="549275"/>
            </a:xfrm>
            <a:prstGeom prst="hexagon">
              <a:avLst/>
            </a:prstGeom>
            <a:solidFill>
              <a:srgbClr val="DCB68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600567" y="3551168"/>
              <a:ext cx="359692" cy="361578"/>
              <a:chOff x="6469046" y="3702469"/>
              <a:chExt cx="697452" cy="701109"/>
            </a:xfrm>
            <a:solidFill>
              <a:schemeClr val="bg1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6469046" y="3702469"/>
                <a:ext cx="613698" cy="603458"/>
              </a:xfrm>
              <a:custGeom>
                <a:avLst/>
                <a:gdLst>
                  <a:gd name="T0" fmla="*/ 54 w 710"/>
                  <a:gd name="T1" fmla="*/ 87 h 698"/>
                  <a:gd name="T2" fmla="*/ 114 w 710"/>
                  <a:gd name="T3" fmla="*/ 87 h 698"/>
                  <a:gd name="T4" fmla="*/ 114 w 710"/>
                  <a:gd name="T5" fmla="*/ 33 h 698"/>
                  <a:gd name="T6" fmla="*/ 146 w 710"/>
                  <a:gd name="T7" fmla="*/ 1 h 698"/>
                  <a:gd name="T8" fmla="*/ 178 w 710"/>
                  <a:gd name="T9" fmla="*/ 33 h 698"/>
                  <a:gd name="T10" fmla="*/ 178 w 710"/>
                  <a:gd name="T11" fmla="*/ 169 h 698"/>
                  <a:gd name="T12" fmla="*/ 146 w 710"/>
                  <a:gd name="T13" fmla="*/ 201 h 698"/>
                  <a:gd name="T14" fmla="*/ 114 w 710"/>
                  <a:gd name="T15" fmla="*/ 169 h 698"/>
                  <a:gd name="T16" fmla="*/ 114 w 710"/>
                  <a:gd name="T17" fmla="*/ 144 h 698"/>
                  <a:gd name="T18" fmla="*/ 57 w 710"/>
                  <a:gd name="T19" fmla="*/ 144 h 698"/>
                  <a:gd name="T20" fmla="*/ 57 w 710"/>
                  <a:gd name="T21" fmla="*/ 262 h 698"/>
                  <a:gd name="T22" fmla="*/ 653 w 710"/>
                  <a:gd name="T23" fmla="*/ 262 h 698"/>
                  <a:gd name="T24" fmla="*/ 653 w 710"/>
                  <a:gd name="T25" fmla="*/ 144 h 698"/>
                  <a:gd name="T26" fmla="*/ 591 w 710"/>
                  <a:gd name="T27" fmla="*/ 144 h 698"/>
                  <a:gd name="T28" fmla="*/ 591 w 710"/>
                  <a:gd name="T29" fmla="*/ 87 h 698"/>
                  <a:gd name="T30" fmla="*/ 656 w 710"/>
                  <a:gd name="T31" fmla="*/ 87 h 698"/>
                  <a:gd name="T32" fmla="*/ 710 w 710"/>
                  <a:gd name="T33" fmla="*/ 141 h 698"/>
                  <a:gd name="T34" fmla="*/ 710 w 710"/>
                  <a:gd name="T35" fmla="*/ 412 h 698"/>
                  <a:gd name="T36" fmla="*/ 653 w 710"/>
                  <a:gd name="T37" fmla="*/ 393 h 698"/>
                  <a:gd name="T38" fmla="*/ 653 w 710"/>
                  <a:gd name="T39" fmla="*/ 300 h 698"/>
                  <a:gd name="T40" fmla="*/ 57 w 710"/>
                  <a:gd name="T41" fmla="*/ 300 h 698"/>
                  <a:gd name="T42" fmla="*/ 57 w 710"/>
                  <a:gd name="T43" fmla="*/ 641 h 698"/>
                  <a:gd name="T44" fmla="*/ 386 w 710"/>
                  <a:gd name="T45" fmla="*/ 641 h 698"/>
                  <a:gd name="T46" fmla="*/ 401 w 710"/>
                  <a:gd name="T47" fmla="*/ 698 h 698"/>
                  <a:gd name="T48" fmla="*/ 54 w 710"/>
                  <a:gd name="T49" fmla="*/ 698 h 698"/>
                  <a:gd name="T50" fmla="*/ 16 w 710"/>
                  <a:gd name="T51" fmla="*/ 682 h 698"/>
                  <a:gd name="T52" fmla="*/ 0 w 710"/>
                  <a:gd name="T53" fmla="*/ 644 h 698"/>
                  <a:gd name="T54" fmla="*/ 0 w 710"/>
                  <a:gd name="T55" fmla="*/ 141 h 698"/>
                  <a:gd name="T56" fmla="*/ 54 w 710"/>
                  <a:gd name="T57" fmla="*/ 87 h 698"/>
                  <a:gd name="T58" fmla="*/ 365 w 710"/>
                  <a:gd name="T59" fmla="*/ 169 h 698"/>
                  <a:gd name="T60" fmla="*/ 334 w 710"/>
                  <a:gd name="T61" fmla="*/ 201 h 698"/>
                  <a:gd name="T62" fmla="*/ 302 w 710"/>
                  <a:gd name="T63" fmla="*/ 169 h 698"/>
                  <a:gd name="T64" fmla="*/ 302 w 710"/>
                  <a:gd name="T65" fmla="*/ 144 h 698"/>
                  <a:gd name="T66" fmla="*/ 216 w 710"/>
                  <a:gd name="T67" fmla="*/ 144 h 698"/>
                  <a:gd name="T68" fmla="*/ 216 w 710"/>
                  <a:gd name="T69" fmla="*/ 87 h 698"/>
                  <a:gd name="T70" fmla="*/ 302 w 710"/>
                  <a:gd name="T71" fmla="*/ 87 h 698"/>
                  <a:gd name="T72" fmla="*/ 302 w 710"/>
                  <a:gd name="T73" fmla="*/ 32 h 698"/>
                  <a:gd name="T74" fmla="*/ 334 w 710"/>
                  <a:gd name="T75" fmla="*/ 0 h 698"/>
                  <a:gd name="T76" fmla="*/ 365 w 710"/>
                  <a:gd name="T77" fmla="*/ 32 h 698"/>
                  <a:gd name="T78" fmla="*/ 365 w 710"/>
                  <a:gd name="T79" fmla="*/ 169 h 698"/>
                  <a:gd name="T80" fmla="*/ 553 w 710"/>
                  <a:gd name="T81" fmla="*/ 169 h 698"/>
                  <a:gd name="T82" fmla="*/ 521 w 710"/>
                  <a:gd name="T83" fmla="*/ 201 h 698"/>
                  <a:gd name="T84" fmla="*/ 489 w 710"/>
                  <a:gd name="T85" fmla="*/ 169 h 698"/>
                  <a:gd name="T86" fmla="*/ 489 w 710"/>
                  <a:gd name="T87" fmla="*/ 144 h 698"/>
                  <a:gd name="T88" fmla="*/ 403 w 710"/>
                  <a:gd name="T89" fmla="*/ 144 h 698"/>
                  <a:gd name="T90" fmla="*/ 403 w 710"/>
                  <a:gd name="T91" fmla="*/ 87 h 698"/>
                  <a:gd name="T92" fmla="*/ 489 w 710"/>
                  <a:gd name="T93" fmla="*/ 87 h 698"/>
                  <a:gd name="T94" fmla="*/ 489 w 710"/>
                  <a:gd name="T95" fmla="*/ 33 h 698"/>
                  <a:gd name="T96" fmla="*/ 521 w 710"/>
                  <a:gd name="T97" fmla="*/ 1 h 698"/>
                  <a:gd name="T98" fmla="*/ 553 w 710"/>
                  <a:gd name="T99" fmla="*/ 33 h 698"/>
                  <a:gd name="T100" fmla="*/ 553 w 710"/>
                  <a:gd name="T101" fmla="*/ 169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10" h="698">
                    <a:moveTo>
                      <a:pt x="54" y="87"/>
                    </a:move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15"/>
                      <a:pt x="128" y="1"/>
                      <a:pt x="146" y="1"/>
                    </a:cubicBezTo>
                    <a:cubicBezTo>
                      <a:pt x="164" y="1"/>
                      <a:pt x="178" y="15"/>
                      <a:pt x="178" y="33"/>
                    </a:cubicBezTo>
                    <a:cubicBezTo>
                      <a:pt x="178" y="169"/>
                      <a:pt x="178" y="169"/>
                      <a:pt x="178" y="169"/>
                    </a:cubicBezTo>
                    <a:cubicBezTo>
                      <a:pt x="178" y="187"/>
                      <a:pt x="164" y="201"/>
                      <a:pt x="146" y="201"/>
                    </a:cubicBezTo>
                    <a:cubicBezTo>
                      <a:pt x="128" y="201"/>
                      <a:pt x="114" y="187"/>
                      <a:pt x="114" y="169"/>
                    </a:cubicBezTo>
                    <a:cubicBezTo>
                      <a:pt x="114" y="144"/>
                      <a:pt x="114" y="144"/>
                      <a:pt x="114" y="144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653" y="262"/>
                      <a:pt x="653" y="262"/>
                      <a:pt x="653" y="262"/>
                    </a:cubicBezTo>
                    <a:cubicBezTo>
                      <a:pt x="653" y="144"/>
                      <a:pt x="653" y="144"/>
                      <a:pt x="653" y="144"/>
                    </a:cubicBezTo>
                    <a:cubicBezTo>
                      <a:pt x="591" y="144"/>
                      <a:pt x="591" y="144"/>
                      <a:pt x="591" y="144"/>
                    </a:cubicBezTo>
                    <a:cubicBezTo>
                      <a:pt x="591" y="87"/>
                      <a:pt x="591" y="87"/>
                      <a:pt x="591" y="87"/>
                    </a:cubicBezTo>
                    <a:cubicBezTo>
                      <a:pt x="656" y="87"/>
                      <a:pt x="656" y="87"/>
                      <a:pt x="656" y="87"/>
                    </a:cubicBezTo>
                    <a:cubicBezTo>
                      <a:pt x="686" y="87"/>
                      <a:pt x="710" y="111"/>
                      <a:pt x="710" y="141"/>
                    </a:cubicBezTo>
                    <a:cubicBezTo>
                      <a:pt x="710" y="412"/>
                      <a:pt x="710" y="412"/>
                      <a:pt x="710" y="412"/>
                    </a:cubicBezTo>
                    <a:cubicBezTo>
                      <a:pt x="692" y="403"/>
                      <a:pt x="673" y="396"/>
                      <a:pt x="653" y="393"/>
                    </a:cubicBezTo>
                    <a:cubicBezTo>
                      <a:pt x="653" y="300"/>
                      <a:pt x="653" y="300"/>
                      <a:pt x="653" y="300"/>
                    </a:cubicBezTo>
                    <a:cubicBezTo>
                      <a:pt x="57" y="300"/>
                      <a:pt x="57" y="300"/>
                      <a:pt x="57" y="300"/>
                    </a:cubicBezTo>
                    <a:cubicBezTo>
                      <a:pt x="57" y="641"/>
                      <a:pt x="57" y="641"/>
                      <a:pt x="57" y="641"/>
                    </a:cubicBezTo>
                    <a:cubicBezTo>
                      <a:pt x="386" y="641"/>
                      <a:pt x="386" y="641"/>
                      <a:pt x="386" y="641"/>
                    </a:cubicBezTo>
                    <a:cubicBezTo>
                      <a:pt x="388" y="661"/>
                      <a:pt x="393" y="680"/>
                      <a:pt x="401" y="698"/>
                    </a:cubicBezTo>
                    <a:cubicBezTo>
                      <a:pt x="54" y="698"/>
                      <a:pt x="54" y="698"/>
                      <a:pt x="54" y="698"/>
                    </a:cubicBezTo>
                    <a:cubicBezTo>
                      <a:pt x="39" y="698"/>
                      <a:pt x="26" y="692"/>
                      <a:pt x="16" y="682"/>
                    </a:cubicBezTo>
                    <a:cubicBezTo>
                      <a:pt x="6" y="673"/>
                      <a:pt x="0" y="659"/>
                      <a:pt x="0" y="644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11"/>
                      <a:pt x="24" y="87"/>
                      <a:pt x="54" y="87"/>
                    </a:cubicBezTo>
                    <a:close/>
                    <a:moveTo>
                      <a:pt x="365" y="169"/>
                    </a:moveTo>
                    <a:cubicBezTo>
                      <a:pt x="365" y="186"/>
                      <a:pt x="351" y="201"/>
                      <a:pt x="334" y="201"/>
                    </a:cubicBezTo>
                    <a:cubicBezTo>
                      <a:pt x="316" y="201"/>
                      <a:pt x="302" y="186"/>
                      <a:pt x="302" y="169"/>
                    </a:cubicBezTo>
                    <a:cubicBezTo>
                      <a:pt x="302" y="144"/>
                      <a:pt x="302" y="144"/>
                      <a:pt x="302" y="144"/>
                    </a:cubicBezTo>
                    <a:cubicBezTo>
                      <a:pt x="216" y="144"/>
                      <a:pt x="216" y="144"/>
                      <a:pt x="216" y="144"/>
                    </a:cubicBezTo>
                    <a:cubicBezTo>
                      <a:pt x="216" y="87"/>
                      <a:pt x="216" y="87"/>
                      <a:pt x="216" y="87"/>
                    </a:cubicBezTo>
                    <a:cubicBezTo>
                      <a:pt x="302" y="87"/>
                      <a:pt x="302" y="87"/>
                      <a:pt x="302" y="87"/>
                    </a:cubicBezTo>
                    <a:cubicBezTo>
                      <a:pt x="302" y="32"/>
                      <a:pt x="302" y="32"/>
                      <a:pt x="302" y="32"/>
                    </a:cubicBezTo>
                    <a:cubicBezTo>
                      <a:pt x="302" y="15"/>
                      <a:pt x="316" y="0"/>
                      <a:pt x="334" y="0"/>
                    </a:cubicBezTo>
                    <a:cubicBezTo>
                      <a:pt x="351" y="0"/>
                      <a:pt x="365" y="15"/>
                      <a:pt x="365" y="32"/>
                    </a:cubicBezTo>
                    <a:cubicBezTo>
                      <a:pt x="365" y="169"/>
                      <a:pt x="365" y="169"/>
                      <a:pt x="365" y="169"/>
                    </a:cubicBezTo>
                    <a:close/>
                    <a:moveTo>
                      <a:pt x="553" y="169"/>
                    </a:moveTo>
                    <a:cubicBezTo>
                      <a:pt x="553" y="187"/>
                      <a:pt x="539" y="201"/>
                      <a:pt x="521" y="201"/>
                    </a:cubicBezTo>
                    <a:cubicBezTo>
                      <a:pt x="503" y="201"/>
                      <a:pt x="489" y="187"/>
                      <a:pt x="489" y="169"/>
                    </a:cubicBezTo>
                    <a:cubicBezTo>
                      <a:pt x="489" y="144"/>
                      <a:pt x="489" y="144"/>
                      <a:pt x="489" y="144"/>
                    </a:cubicBezTo>
                    <a:cubicBezTo>
                      <a:pt x="403" y="144"/>
                      <a:pt x="403" y="144"/>
                      <a:pt x="403" y="144"/>
                    </a:cubicBezTo>
                    <a:cubicBezTo>
                      <a:pt x="403" y="87"/>
                      <a:pt x="403" y="87"/>
                      <a:pt x="403" y="87"/>
                    </a:cubicBezTo>
                    <a:cubicBezTo>
                      <a:pt x="489" y="87"/>
                      <a:pt x="489" y="87"/>
                      <a:pt x="489" y="87"/>
                    </a:cubicBezTo>
                    <a:cubicBezTo>
                      <a:pt x="489" y="33"/>
                      <a:pt x="489" y="33"/>
                      <a:pt x="489" y="33"/>
                    </a:cubicBezTo>
                    <a:cubicBezTo>
                      <a:pt x="489" y="15"/>
                      <a:pt x="503" y="1"/>
                      <a:pt x="521" y="1"/>
                    </a:cubicBezTo>
                    <a:cubicBezTo>
                      <a:pt x="539" y="1"/>
                      <a:pt x="553" y="15"/>
                      <a:pt x="553" y="33"/>
                    </a:cubicBezTo>
                    <a:cubicBezTo>
                      <a:pt x="553" y="169"/>
                      <a:pt x="553" y="169"/>
                      <a:pt x="553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595224" y="4032725"/>
                <a:ext cx="362075" cy="153973"/>
              </a:xfrm>
              <a:custGeom>
                <a:avLst/>
                <a:gdLst>
                  <a:gd name="T0" fmla="*/ 17 w 419"/>
                  <a:gd name="T1" fmla="*/ 0 h 178"/>
                  <a:gd name="T2" fmla="*/ 84 w 419"/>
                  <a:gd name="T3" fmla="*/ 0 h 178"/>
                  <a:gd name="T4" fmla="*/ 102 w 419"/>
                  <a:gd name="T5" fmla="*/ 18 h 178"/>
                  <a:gd name="T6" fmla="*/ 102 w 419"/>
                  <a:gd name="T7" fmla="*/ 46 h 178"/>
                  <a:gd name="T8" fmla="*/ 84 w 419"/>
                  <a:gd name="T9" fmla="*/ 64 h 178"/>
                  <a:gd name="T10" fmla="*/ 17 w 419"/>
                  <a:gd name="T11" fmla="*/ 64 h 178"/>
                  <a:gd name="T12" fmla="*/ 0 w 419"/>
                  <a:gd name="T13" fmla="*/ 46 h 178"/>
                  <a:gd name="T14" fmla="*/ 0 w 419"/>
                  <a:gd name="T15" fmla="*/ 18 h 178"/>
                  <a:gd name="T16" fmla="*/ 17 w 419"/>
                  <a:gd name="T17" fmla="*/ 0 h 178"/>
                  <a:gd name="T18" fmla="*/ 175 w 419"/>
                  <a:gd name="T19" fmla="*/ 115 h 178"/>
                  <a:gd name="T20" fmla="*/ 245 w 419"/>
                  <a:gd name="T21" fmla="*/ 115 h 178"/>
                  <a:gd name="T22" fmla="*/ 261 w 419"/>
                  <a:gd name="T23" fmla="*/ 131 h 178"/>
                  <a:gd name="T24" fmla="*/ 261 w 419"/>
                  <a:gd name="T25" fmla="*/ 134 h 178"/>
                  <a:gd name="T26" fmla="*/ 245 w 419"/>
                  <a:gd name="T27" fmla="*/ 178 h 178"/>
                  <a:gd name="T28" fmla="*/ 245 w 419"/>
                  <a:gd name="T29" fmla="*/ 178 h 178"/>
                  <a:gd name="T30" fmla="*/ 175 w 419"/>
                  <a:gd name="T31" fmla="*/ 178 h 178"/>
                  <a:gd name="T32" fmla="*/ 159 w 419"/>
                  <a:gd name="T33" fmla="*/ 162 h 178"/>
                  <a:gd name="T34" fmla="*/ 159 w 419"/>
                  <a:gd name="T35" fmla="*/ 131 h 178"/>
                  <a:gd name="T36" fmla="*/ 175 w 419"/>
                  <a:gd name="T37" fmla="*/ 115 h 178"/>
                  <a:gd name="T38" fmla="*/ 16 w 419"/>
                  <a:gd name="T39" fmla="*/ 115 h 178"/>
                  <a:gd name="T40" fmla="*/ 86 w 419"/>
                  <a:gd name="T41" fmla="*/ 115 h 178"/>
                  <a:gd name="T42" fmla="*/ 102 w 419"/>
                  <a:gd name="T43" fmla="*/ 131 h 178"/>
                  <a:gd name="T44" fmla="*/ 102 w 419"/>
                  <a:gd name="T45" fmla="*/ 162 h 178"/>
                  <a:gd name="T46" fmla="*/ 86 w 419"/>
                  <a:gd name="T47" fmla="*/ 178 h 178"/>
                  <a:gd name="T48" fmla="*/ 16 w 419"/>
                  <a:gd name="T49" fmla="*/ 178 h 178"/>
                  <a:gd name="T50" fmla="*/ 0 w 419"/>
                  <a:gd name="T51" fmla="*/ 162 h 178"/>
                  <a:gd name="T52" fmla="*/ 0 w 419"/>
                  <a:gd name="T53" fmla="*/ 131 h 178"/>
                  <a:gd name="T54" fmla="*/ 16 w 419"/>
                  <a:gd name="T55" fmla="*/ 115 h 178"/>
                  <a:gd name="T56" fmla="*/ 334 w 419"/>
                  <a:gd name="T57" fmla="*/ 0 h 178"/>
                  <a:gd name="T58" fmla="*/ 404 w 419"/>
                  <a:gd name="T59" fmla="*/ 0 h 178"/>
                  <a:gd name="T60" fmla="*/ 419 w 419"/>
                  <a:gd name="T61" fmla="*/ 11 h 178"/>
                  <a:gd name="T62" fmla="*/ 321 w 419"/>
                  <a:gd name="T63" fmla="*/ 57 h 178"/>
                  <a:gd name="T64" fmla="*/ 318 w 419"/>
                  <a:gd name="T65" fmla="*/ 48 h 178"/>
                  <a:gd name="T66" fmla="*/ 318 w 419"/>
                  <a:gd name="T67" fmla="*/ 16 h 178"/>
                  <a:gd name="T68" fmla="*/ 334 w 419"/>
                  <a:gd name="T69" fmla="*/ 0 h 178"/>
                  <a:gd name="T70" fmla="*/ 175 w 419"/>
                  <a:gd name="T71" fmla="*/ 0 h 178"/>
                  <a:gd name="T72" fmla="*/ 245 w 419"/>
                  <a:gd name="T73" fmla="*/ 0 h 178"/>
                  <a:gd name="T74" fmla="*/ 261 w 419"/>
                  <a:gd name="T75" fmla="*/ 16 h 178"/>
                  <a:gd name="T76" fmla="*/ 261 w 419"/>
                  <a:gd name="T77" fmla="*/ 48 h 178"/>
                  <a:gd name="T78" fmla="*/ 245 w 419"/>
                  <a:gd name="T79" fmla="*/ 64 h 178"/>
                  <a:gd name="T80" fmla="*/ 175 w 419"/>
                  <a:gd name="T81" fmla="*/ 64 h 178"/>
                  <a:gd name="T82" fmla="*/ 159 w 419"/>
                  <a:gd name="T83" fmla="*/ 48 h 178"/>
                  <a:gd name="T84" fmla="*/ 159 w 419"/>
                  <a:gd name="T85" fmla="*/ 16 h 178"/>
                  <a:gd name="T86" fmla="*/ 175 w 419"/>
                  <a:gd name="T8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9" h="178">
                    <a:moveTo>
                      <a:pt x="17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94" y="0"/>
                      <a:pt x="102" y="8"/>
                      <a:pt x="102" y="18"/>
                    </a:cubicBezTo>
                    <a:cubicBezTo>
                      <a:pt x="102" y="46"/>
                      <a:pt x="102" y="46"/>
                      <a:pt x="102" y="46"/>
                    </a:cubicBezTo>
                    <a:cubicBezTo>
                      <a:pt x="102" y="56"/>
                      <a:pt x="94" y="64"/>
                      <a:pt x="84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8" y="64"/>
                      <a:pt x="0" y="56"/>
                      <a:pt x="0" y="4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lose/>
                    <a:moveTo>
                      <a:pt x="175" y="115"/>
                    </a:moveTo>
                    <a:cubicBezTo>
                      <a:pt x="245" y="115"/>
                      <a:pt x="245" y="115"/>
                      <a:pt x="245" y="115"/>
                    </a:cubicBezTo>
                    <a:cubicBezTo>
                      <a:pt x="253" y="115"/>
                      <a:pt x="261" y="122"/>
                      <a:pt x="261" y="131"/>
                    </a:cubicBezTo>
                    <a:cubicBezTo>
                      <a:pt x="261" y="134"/>
                      <a:pt x="261" y="134"/>
                      <a:pt x="261" y="134"/>
                    </a:cubicBezTo>
                    <a:cubicBezTo>
                      <a:pt x="254" y="148"/>
                      <a:pt x="249" y="163"/>
                      <a:pt x="245" y="178"/>
                    </a:cubicBezTo>
                    <a:cubicBezTo>
                      <a:pt x="245" y="178"/>
                      <a:pt x="245" y="178"/>
                      <a:pt x="245" y="178"/>
                    </a:cubicBezTo>
                    <a:cubicBezTo>
                      <a:pt x="175" y="178"/>
                      <a:pt x="175" y="178"/>
                      <a:pt x="175" y="178"/>
                    </a:cubicBezTo>
                    <a:cubicBezTo>
                      <a:pt x="166" y="178"/>
                      <a:pt x="159" y="171"/>
                      <a:pt x="159" y="162"/>
                    </a:cubicBezTo>
                    <a:cubicBezTo>
                      <a:pt x="159" y="131"/>
                      <a:pt x="159" y="131"/>
                      <a:pt x="159" y="131"/>
                    </a:cubicBezTo>
                    <a:cubicBezTo>
                      <a:pt x="159" y="122"/>
                      <a:pt x="166" y="115"/>
                      <a:pt x="175" y="115"/>
                    </a:cubicBezTo>
                    <a:close/>
                    <a:moveTo>
                      <a:pt x="16" y="115"/>
                    </a:moveTo>
                    <a:cubicBezTo>
                      <a:pt x="86" y="115"/>
                      <a:pt x="86" y="115"/>
                      <a:pt x="86" y="115"/>
                    </a:cubicBezTo>
                    <a:cubicBezTo>
                      <a:pt x="95" y="115"/>
                      <a:pt x="102" y="122"/>
                      <a:pt x="102" y="131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2" y="171"/>
                      <a:pt x="95" y="178"/>
                      <a:pt x="86" y="178"/>
                    </a:cubicBezTo>
                    <a:cubicBezTo>
                      <a:pt x="16" y="178"/>
                      <a:pt x="16" y="178"/>
                      <a:pt x="16" y="178"/>
                    </a:cubicBezTo>
                    <a:cubicBezTo>
                      <a:pt x="7" y="178"/>
                      <a:pt x="0" y="171"/>
                      <a:pt x="0" y="162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2"/>
                      <a:pt x="7" y="115"/>
                      <a:pt x="16" y="115"/>
                    </a:cubicBezTo>
                    <a:close/>
                    <a:moveTo>
                      <a:pt x="334" y="0"/>
                    </a:moveTo>
                    <a:cubicBezTo>
                      <a:pt x="404" y="0"/>
                      <a:pt x="404" y="0"/>
                      <a:pt x="404" y="0"/>
                    </a:cubicBezTo>
                    <a:cubicBezTo>
                      <a:pt x="411" y="0"/>
                      <a:pt x="417" y="5"/>
                      <a:pt x="419" y="11"/>
                    </a:cubicBezTo>
                    <a:cubicBezTo>
                      <a:pt x="383" y="18"/>
                      <a:pt x="349" y="34"/>
                      <a:pt x="321" y="57"/>
                    </a:cubicBezTo>
                    <a:cubicBezTo>
                      <a:pt x="319" y="55"/>
                      <a:pt x="318" y="51"/>
                      <a:pt x="318" y="48"/>
                    </a:cubicBezTo>
                    <a:cubicBezTo>
                      <a:pt x="318" y="16"/>
                      <a:pt x="318" y="16"/>
                      <a:pt x="318" y="16"/>
                    </a:cubicBezTo>
                    <a:cubicBezTo>
                      <a:pt x="318" y="7"/>
                      <a:pt x="325" y="0"/>
                      <a:pt x="334" y="0"/>
                    </a:cubicBezTo>
                    <a:close/>
                    <a:moveTo>
                      <a:pt x="175" y="0"/>
                    </a:moveTo>
                    <a:cubicBezTo>
                      <a:pt x="245" y="0"/>
                      <a:pt x="245" y="0"/>
                      <a:pt x="245" y="0"/>
                    </a:cubicBezTo>
                    <a:cubicBezTo>
                      <a:pt x="253" y="0"/>
                      <a:pt x="261" y="7"/>
                      <a:pt x="261" y="16"/>
                    </a:cubicBezTo>
                    <a:cubicBezTo>
                      <a:pt x="261" y="48"/>
                      <a:pt x="261" y="48"/>
                      <a:pt x="261" y="48"/>
                    </a:cubicBezTo>
                    <a:cubicBezTo>
                      <a:pt x="261" y="57"/>
                      <a:pt x="253" y="64"/>
                      <a:pt x="24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66" y="64"/>
                      <a:pt x="159" y="57"/>
                      <a:pt x="159" y="48"/>
                    </a:cubicBezTo>
                    <a:cubicBezTo>
                      <a:pt x="159" y="16"/>
                      <a:pt x="159" y="16"/>
                      <a:pt x="159" y="16"/>
                    </a:cubicBezTo>
                    <a:cubicBezTo>
                      <a:pt x="159" y="7"/>
                      <a:pt x="166" y="0"/>
                      <a:pt x="1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826001" y="4063081"/>
                <a:ext cx="340497" cy="340497"/>
              </a:xfrm>
              <a:custGeom>
                <a:avLst/>
                <a:gdLst>
                  <a:gd name="T0" fmla="*/ 197 w 394"/>
                  <a:gd name="T1" fmla="*/ 57 h 394"/>
                  <a:gd name="T2" fmla="*/ 98 w 394"/>
                  <a:gd name="T3" fmla="*/ 98 h 394"/>
                  <a:gd name="T4" fmla="*/ 57 w 394"/>
                  <a:gd name="T5" fmla="*/ 197 h 394"/>
                  <a:gd name="T6" fmla="*/ 98 w 394"/>
                  <a:gd name="T7" fmla="*/ 296 h 394"/>
                  <a:gd name="T8" fmla="*/ 197 w 394"/>
                  <a:gd name="T9" fmla="*/ 337 h 394"/>
                  <a:gd name="T10" fmla="*/ 296 w 394"/>
                  <a:gd name="T11" fmla="*/ 296 h 394"/>
                  <a:gd name="T12" fmla="*/ 337 w 394"/>
                  <a:gd name="T13" fmla="*/ 197 h 394"/>
                  <a:gd name="T14" fmla="*/ 296 w 394"/>
                  <a:gd name="T15" fmla="*/ 98 h 394"/>
                  <a:gd name="T16" fmla="*/ 197 w 394"/>
                  <a:gd name="T17" fmla="*/ 57 h 394"/>
                  <a:gd name="T18" fmla="*/ 58 w 394"/>
                  <a:gd name="T19" fmla="*/ 58 h 394"/>
                  <a:gd name="T20" fmla="*/ 197 w 394"/>
                  <a:gd name="T21" fmla="*/ 0 h 394"/>
                  <a:gd name="T22" fmla="*/ 336 w 394"/>
                  <a:gd name="T23" fmla="*/ 58 h 394"/>
                  <a:gd name="T24" fmla="*/ 394 w 394"/>
                  <a:gd name="T25" fmla="*/ 197 h 394"/>
                  <a:gd name="T26" fmla="*/ 336 w 394"/>
                  <a:gd name="T27" fmla="*/ 336 h 394"/>
                  <a:gd name="T28" fmla="*/ 197 w 394"/>
                  <a:gd name="T29" fmla="*/ 394 h 394"/>
                  <a:gd name="T30" fmla="*/ 58 w 394"/>
                  <a:gd name="T31" fmla="*/ 336 h 394"/>
                  <a:gd name="T32" fmla="*/ 0 w 394"/>
                  <a:gd name="T33" fmla="*/ 197 h 394"/>
                  <a:gd name="T34" fmla="*/ 58 w 394"/>
                  <a:gd name="T35" fmla="*/ 58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4" h="394">
                    <a:moveTo>
                      <a:pt x="197" y="57"/>
                    </a:moveTo>
                    <a:cubicBezTo>
                      <a:pt x="158" y="57"/>
                      <a:pt x="123" y="73"/>
                      <a:pt x="98" y="98"/>
                    </a:cubicBezTo>
                    <a:cubicBezTo>
                      <a:pt x="73" y="124"/>
                      <a:pt x="57" y="158"/>
                      <a:pt x="57" y="197"/>
                    </a:cubicBezTo>
                    <a:cubicBezTo>
                      <a:pt x="57" y="236"/>
                      <a:pt x="73" y="271"/>
                      <a:pt x="98" y="296"/>
                    </a:cubicBezTo>
                    <a:cubicBezTo>
                      <a:pt x="123" y="321"/>
                      <a:pt x="158" y="337"/>
                      <a:pt x="197" y="337"/>
                    </a:cubicBezTo>
                    <a:cubicBezTo>
                      <a:pt x="236" y="337"/>
                      <a:pt x="270" y="321"/>
                      <a:pt x="296" y="296"/>
                    </a:cubicBezTo>
                    <a:cubicBezTo>
                      <a:pt x="321" y="271"/>
                      <a:pt x="337" y="236"/>
                      <a:pt x="337" y="197"/>
                    </a:cubicBezTo>
                    <a:cubicBezTo>
                      <a:pt x="337" y="158"/>
                      <a:pt x="321" y="124"/>
                      <a:pt x="296" y="98"/>
                    </a:cubicBezTo>
                    <a:cubicBezTo>
                      <a:pt x="270" y="73"/>
                      <a:pt x="236" y="57"/>
                      <a:pt x="197" y="57"/>
                    </a:cubicBezTo>
                    <a:close/>
                    <a:moveTo>
                      <a:pt x="58" y="58"/>
                    </a:moveTo>
                    <a:cubicBezTo>
                      <a:pt x="93" y="22"/>
                      <a:pt x="143" y="0"/>
                      <a:pt x="197" y="0"/>
                    </a:cubicBezTo>
                    <a:cubicBezTo>
                      <a:pt x="251" y="0"/>
                      <a:pt x="301" y="22"/>
                      <a:pt x="336" y="58"/>
                    </a:cubicBezTo>
                    <a:cubicBezTo>
                      <a:pt x="372" y="93"/>
                      <a:pt x="394" y="143"/>
                      <a:pt x="394" y="197"/>
                    </a:cubicBezTo>
                    <a:cubicBezTo>
                      <a:pt x="394" y="252"/>
                      <a:pt x="372" y="301"/>
                      <a:pt x="336" y="336"/>
                    </a:cubicBezTo>
                    <a:cubicBezTo>
                      <a:pt x="301" y="372"/>
                      <a:pt x="251" y="394"/>
                      <a:pt x="197" y="394"/>
                    </a:cubicBezTo>
                    <a:cubicBezTo>
                      <a:pt x="143" y="394"/>
                      <a:pt x="93" y="372"/>
                      <a:pt x="58" y="336"/>
                    </a:cubicBezTo>
                    <a:cubicBezTo>
                      <a:pt x="22" y="301"/>
                      <a:pt x="0" y="252"/>
                      <a:pt x="0" y="197"/>
                    </a:cubicBezTo>
                    <a:cubicBezTo>
                      <a:pt x="0" y="143"/>
                      <a:pt x="22" y="93"/>
                      <a:pt x="5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16" name="Freeform 8"/>
              <p:cNvSpPr/>
              <p:nvPr/>
            </p:nvSpPr>
            <p:spPr bwMode="auto">
              <a:xfrm>
                <a:off x="6923651" y="4160731"/>
                <a:ext cx="99479" cy="100211"/>
              </a:xfrm>
              <a:custGeom>
                <a:avLst/>
                <a:gdLst>
                  <a:gd name="T0" fmla="*/ 55 w 115"/>
                  <a:gd name="T1" fmla="*/ 83 h 116"/>
                  <a:gd name="T2" fmla="*/ 64 w 115"/>
                  <a:gd name="T3" fmla="*/ 104 h 116"/>
                  <a:gd name="T4" fmla="*/ 104 w 115"/>
                  <a:gd name="T5" fmla="*/ 104 h 116"/>
                  <a:gd name="T6" fmla="*/ 104 w 115"/>
                  <a:gd name="T7" fmla="*/ 64 h 116"/>
                  <a:gd name="T8" fmla="*/ 82 w 115"/>
                  <a:gd name="T9" fmla="*/ 56 h 116"/>
                  <a:gd name="T10" fmla="*/ 34 w 115"/>
                  <a:gd name="T11" fmla="*/ 8 h 116"/>
                  <a:gd name="T12" fmla="*/ 8 w 115"/>
                  <a:gd name="T13" fmla="*/ 8 h 116"/>
                  <a:gd name="T14" fmla="*/ 8 w 115"/>
                  <a:gd name="T15" fmla="*/ 35 h 116"/>
                  <a:gd name="T16" fmla="*/ 55 w 115"/>
                  <a:gd name="T17" fmla="*/ 8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116">
                    <a:moveTo>
                      <a:pt x="55" y="83"/>
                    </a:moveTo>
                    <a:cubicBezTo>
                      <a:pt x="55" y="90"/>
                      <a:pt x="58" y="98"/>
                      <a:pt x="64" y="104"/>
                    </a:cubicBezTo>
                    <a:cubicBezTo>
                      <a:pt x="75" y="116"/>
                      <a:pt x="93" y="116"/>
                      <a:pt x="104" y="104"/>
                    </a:cubicBezTo>
                    <a:cubicBezTo>
                      <a:pt x="115" y="93"/>
                      <a:pt x="115" y="75"/>
                      <a:pt x="104" y="64"/>
                    </a:cubicBezTo>
                    <a:cubicBezTo>
                      <a:pt x="98" y="58"/>
                      <a:pt x="90" y="55"/>
                      <a:pt x="82" y="56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7" y="0"/>
                      <a:pt x="15" y="0"/>
                      <a:pt x="8" y="8"/>
                    </a:cubicBezTo>
                    <a:cubicBezTo>
                      <a:pt x="0" y="15"/>
                      <a:pt x="0" y="27"/>
                      <a:pt x="8" y="35"/>
                    </a:cubicBezTo>
                    <a:cubicBezTo>
                      <a:pt x="55" y="83"/>
                      <a:pt x="55" y="83"/>
                      <a:pt x="5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161485" y="2376938"/>
            <a:ext cx="2411015" cy="981790"/>
            <a:chOff x="8215313" y="3168650"/>
            <a:chExt cx="3214687" cy="1309053"/>
          </a:xfrm>
        </p:grpSpPr>
        <p:sp>
          <p:nvSpPr>
            <p:cNvPr id="17" name="矩形 16"/>
            <p:cNvSpPr/>
            <p:nvPr/>
          </p:nvSpPr>
          <p:spPr>
            <a:xfrm>
              <a:off x="8215313" y="3522663"/>
              <a:ext cx="3214687" cy="9550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15313" y="3168650"/>
              <a:ext cx="2622127" cy="426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1500" b="1" smtClean="0">
                  <a:solidFill>
                    <a:srgbClr val="DCB68A"/>
                  </a:solidFill>
                  <a:latin typeface="黑体" panose="02010600030101010101" charset="-122"/>
                  <a:ea typeface="黑体" panose="02010600030101010101" charset="-122"/>
                </a:rPr>
                <a:t>点击此处添加标题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29275" y="1412531"/>
            <a:ext cx="411956" cy="477441"/>
            <a:chOff x="7505700" y="1882775"/>
            <a:chExt cx="549275" cy="636588"/>
          </a:xfrm>
        </p:grpSpPr>
        <p:sp>
          <p:nvSpPr>
            <p:cNvPr id="19" name="六边形 18"/>
            <p:cNvSpPr/>
            <p:nvPr/>
          </p:nvSpPr>
          <p:spPr>
            <a:xfrm rot="16200000">
              <a:off x="7462044" y="1926431"/>
              <a:ext cx="636588" cy="549275"/>
            </a:xfrm>
            <a:prstGeom prst="hexagon">
              <a:avLst/>
            </a:prstGeom>
            <a:solidFill>
              <a:srgbClr val="43546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611830" y="2019643"/>
              <a:ext cx="297260" cy="362332"/>
              <a:chOff x="3683997" y="856343"/>
              <a:chExt cx="576394" cy="702571"/>
            </a:xfrm>
            <a:solidFill>
              <a:schemeClr val="bg1"/>
            </a:solidFill>
          </p:grpSpPr>
          <p:sp>
            <p:nvSpPr>
              <p:cNvPr id="21" name="Freeform 34"/>
              <p:cNvSpPr>
                <a:spLocks noEditPoints="1"/>
              </p:cNvSpPr>
              <p:nvPr/>
            </p:nvSpPr>
            <p:spPr bwMode="auto">
              <a:xfrm>
                <a:off x="3683997" y="856343"/>
                <a:ext cx="576394" cy="702571"/>
              </a:xfrm>
              <a:custGeom>
                <a:avLst/>
                <a:gdLst>
                  <a:gd name="T0" fmla="*/ 16 w 667"/>
                  <a:gd name="T1" fmla="*/ 176 h 813"/>
                  <a:gd name="T2" fmla="*/ 175 w 667"/>
                  <a:gd name="T3" fmla="*/ 16 h 813"/>
                  <a:gd name="T4" fmla="*/ 214 w 667"/>
                  <a:gd name="T5" fmla="*/ 0 h 813"/>
                  <a:gd name="T6" fmla="*/ 613 w 667"/>
                  <a:gd name="T7" fmla="*/ 0 h 813"/>
                  <a:gd name="T8" fmla="*/ 667 w 667"/>
                  <a:gd name="T9" fmla="*/ 54 h 813"/>
                  <a:gd name="T10" fmla="*/ 667 w 667"/>
                  <a:gd name="T11" fmla="*/ 759 h 813"/>
                  <a:gd name="T12" fmla="*/ 613 w 667"/>
                  <a:gd name="T13" fmla="*/ 813 h 813"/>
                  <a:gd name="T14" fmla="*/ 54 w 667"/>
                  <a:gd name="T15" fmla="*/ 813 h 813"/>
                  <a:gd name="T16" fmla="*/ 0 w 667"/>
                  <a:gd name="T17" fmla="*/ 759 h 813"/>
                  <a:gd name="T18" fmla="*/ 0 w 667"/>
                  <a:gd name="T19" fmla="*/ 214 h 813"/>
                  <a:gd name="T20" fmla="*/ 16 w 667"/>
                  <a:gd name="T21" fmla="*/ 176 h 813"/>
                  <a:gd name="T22" fmla="*/ 194 w 667"/>
                  <a:gd name="T23" fmla="*/ 229 h 813"/>
                  <a:gd name="T24" fmla="*/ 57 w 667"/>
                  <a:gd name="T25" fmla="*/ 229 h 813"/>
                  <a:gd name="T26" fmla="*/ 57 w 667"/>
                  <a:gd name="T27" fmla="*/ 756 h 813"/>
                  <a:gd name="T28" fmla="*/ 610 w 667"/>
                  <a:gd name="T29" fmla="*/ 756 h 813"/>
                  <a:gd name="T30" fmla="*/ 610 w 667"/>
                  <a:gd name="T31" fmla="*/ 57 h 813"/>
                  <a:gd name="T32" fmla="*/ 238 w 667"/>
                  <a:gd name="T33" fmla="*/ 57 h 813"/>
                  <a:gd name="T34" fmla="*/ 238 w 667"/>
                  <a:gd name="T35" fmla="*/ 185 h 813"/>
                  <a:gd name="T36" fmla="*/ 194 w 667"/>
                  <a:gd name="T37" fmla="*/ 229 h 813"/>
                  <a:gd name="T38" fmla="*/ 82 w 667"/>
                  <a:gd name="T39" fmla="*/ 191 h 813"/>
                  <a:gd name="T40" fmla="*/ 194 w 667"/>
                  <a:gd name="T41" fmla="*/ 191 h 813"/>
                  <a:gd name="T42" fmla="*/ 200 w 667"/>
                  <a:gd name="T43" fmla="*/ 185 h 813"/>
                  <a:gd name="T44" fmla="*/ 200 w 667"/>
                  <a:gd name="T45" fmla="*/ 72 h 813"/>
                  <a:gd name="T46" fmla="*/ 82 w 667"/>
                  <a:gd name="T47" fmla="*/ 19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67" h="813">
                    <a:moveTo>
                      <a:pt x="16" y="176"/>
                    </a:moveTo>
                    <a:cubicBezTo>
                      <a:pt x="175" y="16"/>
                      <a:pt x="175" y="16"/>
                      <a:pt x="175" y="16"/>
                    </a:cubicBezTo>
                    <a:cubicBezTo>
                      <a:pt x="186" y="6"/>
                      <a:pt x="199" y="0"/>
                      <a:pt x="214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643" y="0"/>
                      <a:pt x="667" y="24"/>
                      <a:pt x="667" y="54"/>
                    </a:cubicBezTo>
                    <a:cubicBezTo>
                      <a:pt x="667" y="759"/>
                      <a:pt x="667" y="759"/>
                      <a:pt x="667" y="759"/>
                    </a:cubicBezTo>
                    <a:cubicBezTo>
                      <a:pt x="667" y="789"/>
                      <a:pt x="643" y="813"/>
                      <a:pt x="613" y="813"/>
                    </a:cubicBezTo>
                    <a:cubicBezTo>
                      <a:pt x="54" y="813"/>
                      <a:pt x="54" y="813"/>
                      <a:pt x="54" y="813"/>
                    </a:cubicBezTo>
                    <a:cubicBezTo>
                      <a:pt x="24" y="813"/>
                      <a:pt x="0" y="789"/>
                      <a:pt x="0" y="759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00"/>
                      <a:pt x="5" y="186"/>
                      <a:pt x="16" y="176"/>
                    </a:cubicBezTo>
                    <a:close/>
                    <a:moveTo>
                      <a:pt x="194" y="229"/>
                    </a:moveTo>
                    <a:cubicBezTo>
                      <a:pt x="57" y="229"/>
                      <a:pt x="57" y="229"/>
                      <a:pt x="57" y="229"/>
                    </a:cubicBezTo>
                    <a:cubicBezTo>
                      <a:pt x="57" y="756"/>
                      <a:pt x="57" y="756"/>
                      <a:pt x="57" y="756"/>
                    </a:cubicBezTo>
                    <a:cubicBezTo>
                      <a:pt x="610" y="756"/>
                      <a:pt x="610" y="756"/>
                      <a:pt x="610" y="756"/>
                    </a:cubicBezTo>
                    <a:cubicBezTo>
                      <a:pt x="610" y="57"/>
                      <a:pt x="610" y="57"/>
                      <a:pt x="610" y="57"/>
                    </a:cubicBezTo>
                    <a:cubicBezTo>
                      <a:pt x="238" y="57"/>
                      <a:pt x="238" y="57"/>
                      <a:pt x="238" y="57"/>
                    </a:cubicBezTo>
                    <a:cubicBezTo>
                      <a:pt x="238" y="185"/>
                      <a:pt x="238" y="185"/>
                      <a:pt x="238" y="185"/>
                    </a:cubicBezTo>
                    <a:cubicBezTo>
                      <a:pt x="238" y="210"/>
                      <a:pt x="218" y="229"/>
                      <a:pt x="194" y="229"/>
                    </a:cubicBezTo>
                    <a:close/>
                    <a:moveTo>
                      <a:pt x="82" y="191"/>
                    </a:moveTo>
                    <a:cubicBezTo>
                      <a:pt x="194" y="191"/>
                      <a:pt x="194" y="191"/>
                      <a:pt x="194" y="191"/>
                    </a:cubicBezTo>
                    <a:cubicBezTo>
                      <a:pt x="197" y="191"/>
                      <a:pt x="200" y="188"/>
                      <a:pt x="200" y="185"/>
                    </a:cubicBezTo>
                    <a:cubicBezTo>
                      <a:pt x="200" y="72"/>
                      <a:pt x="200" y="72"/>
                      <a:pt x="200" y="72"/>
                    </a:cubicBezTo>
                    <a:cubicBezTo>
                      <a:pt x="82" y="191"/>
                      <a:pt x="82" y="191"/>
                      <a:pt x="82" y="1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2" name="Freeform 35"/>
              <p:cNvSpPr>
                <a:spLocks noEditPoints="1"/>
              </p:cNvSpPr>
              <p:nvPr/>
            </p:nvSpPr>
            <p:spPr bwMode="auto">
              <a:xfrm>
                <a:off x="3765921" y="1015436"/>
                <a:ext cx="412546" cy="433758"/>
              </a:xfrm>
              <a:custGeom>
                <a:avLst/>
                <a:gdLst>
                  <a:gd name="T0" fmla="*/ 170 w 477"/>
                  <a:gd name="T1" fmla="*/ 429 h 502"/>
                  <a:gd name="T2" fmla="*/ 86 w 477"/>
                  <a:gd name="T3" fmla="*/ 502 h 502"/>
                  <a:gd name="T4" fmla="*/ 0 w 477"/>
                  <a:gd name="T5" fmla="*/ 416 h 502"/>
                  <a:gd name="T6" fmla="*/ 72 w 477"/>
                  <a:gd name="T7" fmla="*/ 330 h 502"/>
                  <a:gd name="T8" fmla="*/ 63 w 477"/>
                  <a:gd name="T9" fmla="*/ 258 h 502"/>
                  <a:gd name="T10" fmla="*/ 144 w 477"/>
                  <a:gd name="T11" fmla="*/ 143 h 502"/>
                  <a:gd name="T12" fmla="*/ 254 w 477"/>
                  <a:gd name="T13" fmla="*/ 20 h 502"/>
                  <a:gd name="T14" fmla="*/ 458 w 477"/>
                  <a:gd name="T15" fmla="*/ 0 h 502"/>
                  <a:gd name="T16" fmla="*/ 477 w 477"/>
                  <a:gd name="T17" fmla="*/ 153 h 502"/>
                  <a:gd name="T18" fmla="*/ 398 w 477"/>
                  <a:gd name="T19" fmla="*/ 172 h 502"/>
                  <a:gd name="T20" fmla="*/ 438 w 477"/>
                  <a:gd name="T21" fmla="*/ 223 h 502"/>
                  <a:gd name="T22" fmla="*/ 404 w 477"/>
                  <a:gd name="T23" fmla="*/ 245 h 502"/>
                  <a:gd name="T24" fmla="*/ 452 w 477"/>
                  <a:gd name="T25" fmla="*/ 355 h 502"/>
                  <a:gd name="T26" fmla="*/ 452 w 477"/>
                  <a:gd name="T27" fmla="*/ 477 h 502"/>
                  <a:gd name="T28" fmla="*/ 330 w 477"/>
                  <a:gd name="T29" fmla="*/ 477 h 502"/>
                  <a:gd name="T30" fmla="*/ 256 w 477"/>
                  <a:gd name="T31" fmla="*/ 464 h 502"/>
                  <a:gd name="T32" fmla="*/ 235 w 477"/>
                  <a:gd name="T33" fmla="*/ 429 h 502"/>
                  <a:gd name="T34" fmla="*/ 162 w 477"/>
                  <a:gd name="T35" fmla="*/ 160 h 502"/>
                  <a:gd name="T36" fmla="*/ 135 w 477"/>
                  <a:gd name="T37" fmla="*/ 275 h 502"/>
                  <a:gd name="T38" fmla="*/ 101 w 477"/>
                  <a:gd name="T39" fmla="*/ 331 h 502"/>
                  <a:gd name="T40" fmla="*/ 171 w 477"/>
                  <a:gd name="T41" fmla="*/ 404 h 502"/>
                  <a:gd name="T42" fmla="*/ 235 w 477"/>
                  <a:gd name="T43" fmla="*/ 378 h 502"/>
                  <a:gd name="T44" fmla="*/ 306 w 477"/>
                  <a:gd name="T45" fmla="*/ 408 h 502"/>
                  <a:gd name="T46" fmla="*/ 378 w 477"/>
                  <a:gd name="T47" fmla="*/ 330 h 502"/>
                  <a:gd name="T48" fmla="*/ 353 w 477"/>
                  <a:gd name="T49" fmla="*/ 245 h 502"/>
                  <a:gd name="T50" fmla="*/ 382 w 477"/>
                  <a:gd name="T51" fmla="*/ 174 h 502"/>
                  <a:gd name="T52" fmla="*/ 273 w 477"/>
                  <a:gd name="T53" fmla="*/ 172 h 502"/>
                  <a:gd name="T54" fmla="*/ 254 w 477"/>
                  <a:gd name="T55" fmla="*/ 101 h 502"/>
                  <a:gd name="T56" fmla="*/ 292 w 477"/>
                  <a:gd name="T57" fmla="*/ 38 h 502"/>
                  <a:gd name="T58" fmla="*/ 439 w 477"/>
                  <a:gd name="T59" fmla="*/ 134 h 502"/>
                  <a:gd name="T60" fmla="*/ 425 w 477"/>
                  <a:gd name="T61" fmla="*/ 382 h 502"/>
                  <a:gd name="T62" fmla="*/ 357 w 477"/>
                  <a:gd name="T63" fmla="*/ 382 h 502"/>
                  <a:gd name="T64" fmla="*/ 357 w 477"/>
                  <a:gd name="T65" fmla="*/ 450 h 502"/>
                  <a:gd name="T66" fmla="*/ 425 w 477"/>
                  <a:gd name="T67" fmla="*/ 450 h 502"/>
                  <a:gd name="T68" fmla="*/ 425 w 477"/>
                  <a:gd name="T69" fmla="*/ 382 h 502"/>
                  <a:gd name="T70" fmla="*/ 86 w 477"/>
                  <a:gd name="T71" fmla="*/ 367 h 502"/>
                  <a:gd name="T72" fmla="*/ 38 w 477"/>
                  <a:gd name="T73" fmla="*/ 416 h 502"/>
                  <a:gd name="T74" fmla="*/ 86 w 477"/>
                  <a:gd name="T75" fmla="*/ 464 h 502"/>
                  <a:gd name="T76" fmla="*/ 134 w 477"/>
                  <a:gd name="T77" fmla="*/ 416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rgbClr val="DCB68A"/>
                  </a:solidFill>
                  <a:latin typeface="Calibri" panose="020F050202020403020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61485" y="1256560"/>
            <a:ext cx="2411015" cy="981789"/>
            <a:chOff x="8215313" y="1674813"/>
            <a:chExt cx="3214687" cy="1309052"/>
          </a:xfrm>
        </p:grpSpPr>
        <p:sp>
          <p:nvSpPr>
            <p:cNvPr id="23" name="矩形 22"/>
            <p:cNvSpPr/>
            <p:nvPr/>
          </p:nvSpPr>
          <p:spPr>
            <a:xfrm>
              <a:off x="8215313" y="2028825"/>
              <a:ext cx="3214687" cy="9550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790">
                  <a:solidFill>
                    <a:srgbClr val="DCB68A"/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790">
                  <a:solidFill>
                    <a:srgbClr val="DCB68A"/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15313" y="1674813"/>
              <a:ext cx="2622127" cy="426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1500" b="1" smtClean="0">
                  <a:solidFill>
                    <a:srgbClr val="DCB68A"/>
                  </a:solidFill>
                  <a:latin typeface="黑体" panose="02010600030101010101" charset="-122"/>
                  <a:ea typeface="黑体" panose="02010600030101010101" charset="-122"/>
                </a:rPr>
                <a:t>点击此处添加标题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1598936" y="3745595"/>
            <a:ext cx="6014041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  <a:r>
              <a:rPr lang="zh-CN" altLang="en-US" sz="790">
                <a:solidFill>
                  <a:srgbClr val="DCB68A"/>
                </a:solidFill>
                <a:latin typeface="+mj-ea"/>
              </a:rPr>
              <a:t>点击添加正文、温提示正文行距在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</a:rPr>
              <a:t>正文</a:t>
            </a:r>
          </a:p>
        </p:txBody>
      </p:sp>
      <p:sp>
        <p:nvSpPr>
          <p:cNvPr id="3" name="六边形 2"/>
          <p:cNvSpPr/>
          <p:nvPr/>
        </p:nvSpPr>
        <p:spPr>
          <a:xfrm>
            <a:off x="1531024" y="1613337"/>
            <a:ext cx="1901673" cy="1639373"/>
          </a:xfrm>
          <a:prstGeom prst="hexagon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3621164" y="1613337"/>
            <a:ext cx="1901673" cy="1639373"/>
          </a:xfrm>
          <a:prstGeom prst="hexagon">
            <a:avLst/>
          </a:prstGeom>
          <a:blipFill dpi="0" rotWithShape="1">
            <a:blip r:embed="rId4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5711304" y="1613337"/>
            <a:ext cx="1901673" cy="1639373"/>
          </a:xfrm>
          <a:prstGeom prst="hexagon">
            <a:avLst/>
          </a:prstGeom>
          <a:blipFill dpi="0" rotWithShape="1">
            <a:blip r:embed="rId5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3180020" y="2654589"/>
            <a:ext cx="693821" cy="598121"/>
          </a:xfrm>
          <a:prstGeom prst="triangl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270160" y="2654589"/>
            <a:ext cx="693821" cy="598121"/>
          </a:xfrm>
          <a:prstGeom prst="triangl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flipV="1">
            <a:off x="3180020" y="1601683"/>
            <a:ext cx="693821" cy="598121"/>
          </a:xfrm>
          <a:prstGeom prst="triangl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5270160" y="1601683"/>
            <a:ext cx="693821" cy="598121"/>
          </a:xfrm>
          <a:prstGeom prst="triangl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99565" y="3445510"/>
            <a:ext cx="2021840" cy="3200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500" b="1" smtClean="0">
                <a:solidFill>
                  <a:srgbClr val="DCB68A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1598936" y="4129931"/>
            <a:ext cx="6014041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  <a:r>
              <a:rPr lang="zh-CN" altLang="en-US" sz="790">
                <a:solidFill>
                  <a:srgbClr val="DCB68A"/>
                </a:solidFill>
                <a:latin typeface="+mj-ea"/>
              </a:rPr>
              <a:t>点击添加正文、温提示正文行距在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</a:rPr>
              <a:t>正文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2" grpId="0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3950066" y="956799"/>
            <a:ext cx="842064" cy="976795"/>
            <a:chOff x="5301679" y="1577352"/>
            <a:chExt cx="1123045" cy="1302732"/>
          </a:xfrm>
        </p:grpSpPr>
        <p:sp>
          <p:nvSpPr>
            <p:cNvPr id="131" name="六边形 130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4400261" y="1761214"/>
            <a:ext cx="842064" cy="976795"/>
            <a:chOff x="5902096" y="2650185"/>
            <a:chExt cx="1123045" cy="1302732"/>
          </a:xfrm>
        </p:grpSpPr>
        <p:sp>
          <p:nvSpPr>
            <p:cNvPr id="134" name="六边形 133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5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3950066" y="2566378"/>
            <a:ext cx="842064" cy="976795"/>
            <a:chOff x="5301679" y="3724016"/>
            <a:chExt cx="1123045" cy="1302732"/>
          </a:xfrm>
        </p:grpSpPr>
        <p:sp>
          <p:nvSpPr>
            <p:cNvPr id="137" name="六边形 136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39" name="直接连接符 138"/>
          <p:cNvCxnSpPr/>
          <p:nvPr/>
        </p:nvCxnSpPr>
        <p:spPr>
          <a:xfrm>
            <a:off x="1284718" y="1444822"/>
            <a:ext cx="2482671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组合 139"/>
          <p:cNvGrpSpPr/>
          <p:nvPr/>
        </p:nvGrpSpPr>
        <p:grpSpPr>
          <a:xfrm>
            <a:off x="4898894" y="1118775"/>
            <a:ext cx="3074598" cy="904851"/>
            <a:chOff x="6567113" y="1793376"/>
            <a:chExt cx="4100531" cy="1206782"/>
          </a:xfrm>
        </p:grpSpPr>
        <p:sp>
          <p:nvSpPr>
            <p:cNvPr id="141" name="文本框 69"/>
            <p:cNvSpPr txBox="1"/>
            <p:nvPr/>
          </p:nvSpPr>
          <p:spPr>
            <a:xfrm>
              <a:off x="6567113" y="1810921"/>
              <a:ext cx="916058" cy="859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DCB68A"/>
                  </a:solidFill>
                  <a:latin typeface="Impact MT Std" pitchFamily="34" charset="0"/>
                  <a:ea typeface="微软雅黑" panose="020B0503020204020204" charset="-122"/>
                </a:rPr>
                <a:t>01</a:t>
              </a:r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7395055" y="1793376"/>
              <a:ext cx="3272589" cy="1206782"/>
              <a:chOff x="6968290" y="1689104"/>
              <a:chExt cx="3272589" cy="1206782"/>
            </a:xfrm>
          </p:grpSpPr>
          <p:sp>
            <p:nvSpPr>
              <p:cNvPr id="143" name="文本框 9"/>
              <p:cNvSpPr txBox="1"/>
              <p:nvPr/>
            </p:nvSpPr>
            <p:spPr>
              <a:xfrm>
                <a:off x="6968290" y="1689104"/>
                <a:ext cx="2329313" cy="41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50" b="1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  <p:sp>
            <p:nvSpPr>
              <p:cNvPr id="144" name="文本框 11"/>
              <p:cNvSpPr txBox="1"/>
              <p:nvPr/>
            </p:nvSpPr>
            <p:spPr>
              <a:xfrm>
                <a:off x="6968290" y="2029520"/>
                <a:ext cx="3272589" cy="866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90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cxnSp>
        <p:nvCxnSpPr>
          <p:cNvPr id="145" name="直接连接符 144"/>
          <p:cNvCxnSpPr/>
          <p:nvPr/>
        </p:nvCxnSpPr>
        <p:spPr>
          <a:xfrm>
            <a:off x="5425869" y="2236183"/>
            <a:ext cx="2482671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组合 145"/>
          <p:cNvGrpSpPr/>
          <p:nvPr/>
        </p:nvGrpSpPr>
        <p:grpSpPr>
          <a:xfrm>
            <a:off x="1117812" y="1890772"/>
            <a:ext cx="3140667" cy="788402"/>
            <a:chOff x="1524357" y="2822974"/>
            <a:chExt cx="4188647" cy="1051477"/>
          </a:xfrm>
        </p:grpSpPr>
        <p:sp>
          <p:nvSpPr>
            <p:cNvPr id="147" name="文本框 75"/>
            <p:cNvSpPr txBox="1"/>
            <p:nvPr/>
          </p:nvSpPr>
          <p:spPr>
            <a:xfrm>
              <a:off x="4796946" y="2868142"/>
              <a:ext cx="916058" cy="859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DCB68A"/>
                  </a:solidFill>
                  <a:latin typeface="Impact MT Std" pitchFamily="34" charset="0"/>
                  <a:ea typeface="微软雅黑" panose="020B0503020204020204" charset="-122"/>
                </a:rPr>
                <a:t>02</a:t>
              </a: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1524357" y="2822974"/>
              <a:ext cx="3272589" cy="1051477"/>
              <a:chOff x="6968290" y="1661481"/>
              <a:chExt cx="3272589" cy="1051477"/>
            </a:xfrm>
          </p:grpSpPr>
          <p:sp>
            <p:nvSpPr>
              <p:cNvPr id="149" name="文本框 77"/>
              <p:cNvSpPr txBox="1"/>
              <p:nvPr/>
            </p:nvSpPr>
            <p:spPr>
              <a:xfrm>
                <a:off x="7911566" y="1661481"/>
                <a:ext cx="2329313" cy="448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500" b="1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  <p:sp>
            <p:nvSpPr>
              <p:cNvPr id="150" name="文本框 80"/>
              <p:cNvSpPr txBox="1"/>
              <p:nvPr/>
            </p:nvSpPr>
            <p:spPr>
              <a:xfrm>
                <a:off x="6968290" y="2029520"/>
                <a:ext cx="3272589" cy="683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cxnSp>
        <p:nvCxnSpPr>
          <p:cNvPr id="151" name="直接连接符 150"/>
          <p:cNvCxnSpPr/>
          <p:nvPr/>
        </p:nvCxnSpPr>
        <p:spPr>
          <a:xfrm>
            <a:off x="1284718" y="3050901"/>
            <a:ext cx="2482671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4898894" y="2708488"/>
            <a:ext cx="3074598" cy="935478"/>
            <a:chOff x="6567113" y="3913546"/>
            <a:chExt cx="4100531" cy="1247629"/>
          </a:xfrm>
        </p:grpSpPr>
        <p:sp>
          <p:nvSpPr>
            <p:cNvPr id="153" name="文本框 101"/>
            <p:cNvSpPr txBox="1"/>
            <p:nvPr/>
          </p:nvSpPr>
          <p:spPr>
            <a:xfrm>
              <a:off x="6567113" y="3971938"/>
              <a:ext cx="916058" cy="859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DCB68A"/>
                  </a:solidFill>
                  <a:latin typeface="Impact MT Std" pitchFamily="34" charset="0"/>
                  <a:ea typeface="微软雅黑" panose="020B0503020204020204" charset="-122"/>
                </a:rPr>
                <a:t>03</a:t>
              </a:r>
            </a:p>
          </p:txBody>
        </p:sp>
        <p:grpSp>
          <p:nvGrpSpPr>
            <p:cNvPr id="154" name="组合 153"/>
            <p:cNvGrpSpPr/>
            <p:nvPr/>
          </p:nvGrpSpPr>
          <p:grpSpPr>
            <a:xfrm>
              <a:off x="7395055" y="3913546"/>
              <a:ext cx="3272589" cy="1247629"/>
              <a:chOff x="6968290" y="1648257"/>
              <a:chExt cx="3272589" cy="1247629"/>
            </a:xfrm>
          </p:grpSpPr>
          <p:sp>
            <p:nvSpPr>
              <p:cNvPr id="155" name="文本框 103"/>
              <p:cNvSpPr txBox="1"/>
              <p:nvPr/>
            </p:nvSpPr>
            <p:spPr>
              <a:xfrm>
                <a:off x="6968290" y="1648257"/>
                <a:ext cx="2329313" cy="448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  <p:sp>
            <p:nvSpPr>
              <p:cNvPr id="156" name="文本框 104"/>
              <p:cNvSpPr txBox="1"/>
              <p:nvPr/>
            </p:nvSpPr>
            <p:spPr>
              <a:xfrm>
                <a:off x="6968290" y="2029520"/>
                <a:ext cx="3272589" cy="866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900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cxnSp>
        <p:nvCxnSpPr>
          <p:cNvPr id="157" name="直接连接符 156"/>
          <p:cNvCxnSpPr/>
          <p:nvPr/>
        </p:nvCxnSpPr>
        <p:spPr>
          <a:xfrm>
            <a:off x="5425869" y="3855690"/>
            <a:ext cx="2482671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组合 157"/>
          <p:cNvGrpSpPr/>
          <p:nvPr/>
        </p:nvGrpSpPr>
        <p:grpSpPr>
          <a:xfrm>
            <a:off x="1127316" y="3602404"/>
            <a:ext cx="3140667" cy="779353"/>
            <a:chOff x="1524357" y="2835043"/>
            <a:chExt cx="4188647" cy="1039408"/>
          </a:xfrm>
        </p:grpSpPr>
        <p:sp>
          <p:nvSpPr>
            <p:cNvPr id="159" name="文本框 75"/>
            <p:cNvSpPr txBox="1"/>
            <p:nvPr/>
          </p:nvSpPr>
          <p:spPr>
            <a:xfrm>
              <a:off x="4796946" y="2868142"/>
              <a:ext cx="916058" cy="859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DCB68A"/>
                  </a:solidFill>
                  <a:latin typeface="Impact MT Std" pitchFamily="34" charset="0"/>
                  <a:ea typeface="微软雅黑" panose="020B0503020204020204" charset="-122"/>
                </a:rPr>
                <a:t>04</a:t>
              </a: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1524357" y="2835043"/>
              <a:ext cx="3272589" cy="1039408"/>
              <a:chOff x="6968290" y="1673550"/>
              <a:chExt cx="3272589" cy="1039408"/>
            </a:xfrm>
          </p:grpSpPr>
          <p:sp>
            <p:nvSpPr>
              <p:cNvPr id="161" name="文本框 77"/>
              <p:cNvSpPr txBox="1"/>
              <p:nvPr/>
            </p:nvSpPr>
            <p:spPr>
              <a:xfrm>
                <a:off x="7911566" y="1673550"/>
                <a:ext cx="2329313" cy="448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500" b="1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  <p:sp>
            <p:nvSpPr>
              <p:cNvPr id="162" name="文本框 80"/>
              <p:cNvSpPr txBox="1"/>
              <p:nvPr/>
            </p:nvSpPr>
            <p:spPr>
              <a:xfrm>
                <a:off x="6968290" y="2029520"/>
                <a:ext cx="3272589" cy="683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dirty="0" smtClean="0">
                    <a:solidFill>
                      <a:srgbClr val="DCB68A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4388639" y="3371258"/>
            <a:ext cx="842064" cy="976795"/>
            <a:chOff x="5550606" y="4704901"/>
            <a:chExt cx="1123045" cy="1302732"/>
          </a:xfrm>
        </p:grpSpPr>
        <p:sp>
          <p:nvSpPr>
            <p:cNvPr id="164" name="六边形 163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166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125">
                  <a:solidFill>
                    <a:srgbClr val="DCB68A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125">
                  <a:solidFill>
                    <a:srgbClr val="DCB68A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125">
                  <a:solidFill>
                    <a:srgbClr val="DCB68A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125">
                  <a:solidFill>
                    <a:srgbClr val="DCB68A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" name="Freeform 6"/>
          <p:cNvSpPr/>
          <p:nvPr/>
        </p:nvSpPr>
        <p:spPr>
          <a:xfrm>
            <a:off x="2908771" y="1128442"/>
            <a:ext cx="3747948" cy="2688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67" tIns="28567" rIns="28567" bIns="28567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500" kern="1200">
              <a:solidFill>
                <a:srgbClr val="DCB68A"/>
              </a:solidFill>
            </a:endParaRPr>
          </a:p>
        </p:txBody>
      </p:sp>
      <p:sp>
        <p:nvSpPr>
          <p:cNvPr id="3" name="Straight Connector 10"/>
          <p:cNvSpPr/>
          <p:nvPr/>
        </p:nvSpPr>
        <p:spPr>
          <a:xfrm>
            <a:off x="1332195" y="1406953"/>
            <a:ext cx="6695289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Group 3"/>
          <p:cNvGrpSpPr/>
          <p:nvPr/>
        </p:nvGrpSpPr>
        <p:grpSpPr>
          <a:xfrm>
            <a:off x="1474187" y="1060426"/>
            <a:ext cx="685621" cy="685621"/>
            <a:chOff x="1071014" y="2141084"/>
            <a:chExt cx="914400" cy="914400"/>
          </a:xfrm>
        </p:grpSpPr>
        <p:sp>
          <p:nvSpPr>
            <p:cNvPr id="5" name="Teardrop 1"/>
            <p:cNvSpPr/>
            <p:nvPr/>
          </p:nvSpPr>
          <p:spPr>
            <a:xfrm rot="2714409">
              <a:off x="1071014" y="2141084"/>
              <a:ext cx="914400" cy="914400"/>
            </a:xfrm>
            <a:prstGeom prst="teardrop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</a:endParaRPr>
            </a:p>
          </p:txBody>
        </p:sp>
        <p:grpSp>
          <p:nvGrpSpPr>
            <p:cNvPr id="6" name="Group 26"/>
            <p:cNvGrpSpPr>
              <a:grpSpLocks noChangeAspect="1"/>
            </p:cNvGrpSpPr>
            <p:nvPr/>
          </p:nvGrpSpPr>
          <p:grpSpPr>
            <a:xfrm>
              <a:off x="1352010" y="2413086"/>
              <a:ext cx="352407" cy="359364"/>
              <a:chOff x="7160655" y="2178006"/>
              <a:chExt cx="379359" cy="386846"/>
            </a:xfrm>
            <a:solidFill>
              <a:schemeClr val="bg1">
                <a:lumMod val="95000"/>
              </a:schemeClr>
            </a:solidFill>
          </p:grpSpPr>
          <p:sp>
            <p:nvSpPr>
              <p:cNvPr id="7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8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9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</p:grpSp>
      </p:grpSp>
      <p:sp>
        <p:nvSpPr>
          <p:cNvPr id="10" name="Content Placeholder 2"/>
          <p:cNvSpPr txBox="1"/>
          <p:nvPr/>
        </p:nvSpPr>
        <p:spPr>
          <a:xfrm>
            <a:off x="3003536" y="1219274"/>
            <a:ext cx="5671851" cy="43596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</a:t>
            </a:r>
            <a:r>
              <a:rPr lang="zh-CN" altLang="en-US" sz="90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修饰解说</a:t>
            </a: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所提炼的核心概念</a:t>
            </a:r>
            <a:r>
              <a:rPr lang="zh-CN" altLang="en-US" sz="90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。</a:t>
            </a:r>
            <a:endParaRPr lang="zh-CN" altLang="en-US" sz="900" b="1" dirty="0" smtClean="0">
              <a:solidFill>
                <a:srgbClr val="DCB68A"/>
              </a:solidFill>
              <a:latin typeface="Impact MT Std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423266" y="1178691"/>
            <a:ext cx="676549" cy="15169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05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输入标题</a:t>
            </a:r>
          </a:p>
        </p:txBody>
      </p:sp>
      <p:sp>
        <p:nvSpPr>
          <p:cNvPr id="12" name="Freeform 47"/>
          <p:cNvSpPr/>
          <p:nvPr/>
        </p:nvSpPr>
        <p:spPr>
          <a:xfrm>
            <a:off x="3393574" y="1693602"/>
            <a:ext cx="3747948" cy="2688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67" tIns="28567" rIns="28567" bIns="28567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500" kern="1200">
              <a:solidFill>
                <a:srgbClr val="DCB68A"/>
              </a:solidFill>
            </a:endParaRPr>
          </a:p>
        </p:txBody>
      </p:sp>
      <p:sp>
        <p:nvSpPr>
          <p:cNvPr id="13" name="Straight Connector 48"/>
          <p:cNvSpPr/>
          <p:nvPr/>
        </p:nvSpPr>
        <p:spPr>
          <a:xfrm flipV="1">
            <a:off x="1830235" y="1969774"/>
            <a:ext cx="6197249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Content Placeholder 2"/>
          <p:cNvSpPr txBox="1"/>
          <p:nvPr/>
        </p:nvSpPr>
        <p:spPr>
          <a:xfrm>
            <a:off x="3488340" y="1762442"/>
            <a:ext cx="5349023" cy="43596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</a:t>
            </a:r>
            <a:r>
              <a:rPr lang="zh-CN" altLang="en-US" sz="90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修饰。</a:t>
            </a:r>
            <a:endParaRPr lang="zh-CN" altLang="en-US" sz="900" b="1" dirty="0" smtClean="0">
              <a:solidFill>
                <a:srgbClr val="DCB68A"/>
              </a:solidFill>
              <a:latin typeface="Impact MT Std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2908070" y="1718610"/>
            <a:ext cx="676549" cy="15169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0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输入标题</a:t>
            </a:r>
          </a:p>
        </p:txBody>
      </p:sp>
      <p:sp>
        <p:nvSpPr>
          <p:cNvPr id="16" name="Freeform 57"/>
          <p:cNvSpPr/>
          <p:nvPr/>
        </p:nvSpPr>
        <p:spPr>
          <a:xfrm>
            <a:off x="2908771" y="2256434"/>
            <a:ext cx="3747948" cy="2688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67" tIns="28567" rIns="28567" bIns="28567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500" kern="1200">
              <a:solidFill>
                <a:srgbClr val="DCB68A"/>
              </a:solidFill>
            </a:endParaRPr>
          </a:p>
        </p:txBody>
      </p:sp>
      <p:sp>
        <p:nvSpPr>
          <p:cNvPr id="17" name="Straight Connector 58"/>
          <p:cNvSpPr/>
          <p:nvPr/>
        </p:nvSpPr>
        <p:spPr>
          <a:xfrm>
            <a:off x="1332195" y="2534945"/>
            <a:ext cx="6695289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Content Placeholder 2"/>
          <p:cNvSpPr txBox="1"/>
          <p:nvPr/>
        </p:nvSpPr>
        <p:spPr>
          <a:xfrm>
            <a:off x="3003536" y="2325275"/>
            <a:ext cx="5671850" cy="43596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</a:t>
            </a:r>
            <a:r>
              <a:rPr lang="zh-CN" altLang="en-US" sz="90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修饰解说</a:t>
            </a: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所提炼的核心概念。</a:t>
            </a:r>
            <a:endParaRPr lang="zh-CN" altLang="en-US" sz="900" b="1" dirty="0">
              <a:solidFill>
                <a:srgbClr val="DCB68A"/>
              </a:solidFill>
              <a:latin typeface="Impact MT Std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2423266" y="2258530"/>
            <a:ext cx="676549" cy="15169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0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输入标题</a:t>
            </a:r>
          </a:p>
        </p:txBody>
      </p:sp>
      <p:sp>
        <p:nvSpPr>
          <p:cNvPr id="30" name="Freeform 67"/>
          <p:cNvSpPr/>
          <p:nvPr/>
        </p:nvSpPr>
        <p:spPr>
          <a:xfrm>
            <a:off x="3393574" y="2821594"/>
            <a:ext cx="3747948" cy="2688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67" tIns="28567" rIns="28567" bIns="28567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500" kern="1200">
              <a:solidFill>
                <a:srgbClr val="DCB68A"/>
              </a:solidFill>
            </a:endParaRPr>
          </a:p>
        </p:txBody>
      </p:sp>
      <p:sp>
        <p:nvSpPr>
          <p:cNvPr id="31" name="Straight Connector 68"/>
          <p:cNvSpPr/>
          <p:nvPr/>
        </p:nvSpPr>
        <p:spPr>
          <a:xfrm flipV="1">
            <a:off x="1853412" y="3097766"/>
            <a:ext cx="6174072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Freeform 69"/>
          <p:cNvSpPr/>
          <p:nvPr/>
        </p:nvSpPr>
        <p:spPr>
          <a:xfrm>
            <a:off x="3447988" y="3086721"/>
            <a:ext cx="3747948" cy="2688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67" tIns="28567" rIns="28567" bIns="28567" numCol="1" spcCol="1270" anchor="b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500" kern="1200">
              <a:solidFill>
                <a:srgbClr val="DCB68A"/>
              </a:solidFill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3488340" y="2890434"/>
            <a:ext cx="5187046" cy="43596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900" dirty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</a:t>
            </a:r>
            <a:r>
              <a:rPr lang="zh-CN" altLang="en-US" sz="90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修饰。</a:t>
            </a:r>
            <a:endParaRPr lang="zh-CN" altLang="en-US" sz="900" b="1" dirty="0" smtClean="0">
              <a:solidFill>
                <a:srgbClr val="DCB68A"/>
              </a:solidFill>
              <a:latin typeface="Impact MT Std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5" name="Content Placeholder 2"/>
          <p:cNvSpPr txBox="1"/>
          <p:nvPr/>
        </p:nvSpPr>
        <p:spPr>
          <a:xfrm>
            <a:off x="2908070" y="2852441"/>
            <a:ext cx="676549" cy="151694"/>
          </a:xfrm>
          <a:prstGeom prst="rect">
            <a:avLst/>
          </a:prstGeom>
        </p:spPr>
        <p:txBody>
          <a:bodyPr vert="horz" lIns="68562" tIns="34281" rIns="68562" bIns="3428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0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输入标题</a:t>
            </a:r>
          </a:p>
        </p:txBody>
      </p:sp>
      <p:grpSp>
        <p:nvGrpSpPr>
          <p:cNvPr id="56" name="Group 85"/>
          <p:cNvGrpSpPr/>
          <p:nvPr/>
        </p:nvGrpSpPr>
        <p:grpSpPr>
          <a:xfrm>
            <a:off x="1474187" y="2188418"/>
            <a:ext cx="685621" cy="685621"/>
            <a:chOff x="1071014" y="3645465"/>
            <a:chExt cx="914400" cy="914400"/>
          </a:xfrm>
        </p:grpSpPr>
        <p:sp>
          <p:nvSpPr>
            <p:cNvPr id="57" name="Teardrop 56"/>
            <p:cNvSpPr/>
            <p:nvPr/>
          </p:nvSpPr>
          <p:spPr>
            <a:xfrm rot="2714409">
              <a:off x="1071014" y="3645465"/>
              <a:ext cx="914400" cy="914400"/>
            </a:xfrm>
            <a:prstGeom prst="teardrop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</a:endParaRPr>
            </a:p>
          </p:txBody>
        </p:sp>
        <p:grpSp>
          <p:nvGrpSpPr>
            <p:cNvPr id="58" name="Group 76"/>
            <p:cNvGrpSpPr>
              <a:grpSpLocks noChangeAspect="1"/>
            </p:cNvGrpSpPr>
            <p:nvPr/>
          </p:nvGrpSpPr>
          <p:grpSpPr>
            <a:xfrm>
              <a:off x="1357162" y="3948046"/>
              <a:ext cx="339996" cy="299327"/>
              <a:chOff x="6040049" y="4182118"/>
              <a:chExt cx="521619" cy="459224"/>
            </a:xfrm>
            <a:solidFill>
              <a:schemeClr val="bg1">
                <a:lumMod val="95000"/>
              </a:schemeClr>
            </a:solidFill>
          </p:grpSpPr>
          <p:sp>
            <p:nvSpPr>
              <p:cNvPr id="59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0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1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2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  <p:sp>
            <p:nvSpPr>
              <p:cNvPr id="63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en-US" sz="1350">
                  <a:solidFill>
                    <a:srgbClr val="DCB68A"/>
                  </a:solidFill>
                </a:endParaRPr>
              </a:p>
            </p:txBody>
          </p:sp>
        </p:grpSp>
      </p:grpSp>
      <p:grpSp>
        <p:nvGrpSpPr>
          <p:cNvPr id="64" name="Group 86"/>
          <p:cNvGrpSpPr/>
          <p:nvPr/>
        </p:nvGrpSpPr>
        <p:grpSpPr>
          <a:xfrm>
            <a:off x="1958991" y="2753577"/>
            <a:ext cx="685621" cy="685621"/>
            <a:chOff x="1717587" y="4399207"/>
            <a:chExt cx="914400" cy="914400"/>
          </a:xfrm>
        </p:grpSpPr>
        <p:sp>
          <p:nvSpPr>
            <p:cNvPr id="65" name="Teardrop 66"/>
            <p:cNvSpPr/>
            <p:nvPr/>
          </p:nvSpPr>
          <p:spPr>
            <a:xfrm rot="2714409">
              <a:off x="1717587" y="4399207"/>
              <a:ext cx="914400" cy="914400"/>
            </a:xfrm>
            <a:prstGeom prst="teardrop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6" name="Freeform 16"/>
            <p:cNvSpPr>
              <a:spLocks noChangeAspect="1" noEditPoints="1"/>
            </p:cNvSpPr>
            <p:nvPr/>
          </p:nvSpPr>
          <p:spPr bwMode="auto">
            <a:xfrm>
              <a:off x="2009712" y="4632711"/>
              <a:ext cx="335981" cy="389311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 dirty="0">
                <a:solidFill>
                  <a:srgbClr val="DCB68A"/>
                </a:solidFill>
              </a:endParaRPr>
            </a:p>
          </p:txBody>
        </p:sp>
      </p:grpSp>
      <p:grpSp>
        <p:nvGrpSpPr>
          <p:cNvPr id="67" name="Group 84"/>
          <p:cNvGrpSpPr/>
          <p:nvPr/>
        </p:nvGrpSpPr>
        <p:grpSpPr>
          <a:xfrm>
            <a:off x="1958991" y="1625585"/>
            <a:ext cx="685621" cy="685621"/>
            <a:chOff x="1717587" y="2894826"/>
            <a:chExt cx="914400" cy="914400"/>
          </a:xfrm>
        </p:grpSpPr>
        <p:sp>
          <p:nvSpPr>
            <p:cNvPr id="68" name="Teardrop 46"/>
            <p:cNvSpPr/>
            <p:nvPr/>
          </p:nvSpPr>
          <p:spPr>
            <a:xfrm rot="2714409">
              <a:off x="1717587" y="2894826"/>
              <a:ext cx="914400" cy="914400"/>
            </a:xfrm>
            <a:prstGeom prst="teardrop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9" name="Freeform 6"/>
            <p:cNvSpPr>
              <a:spLocks noChangeAspect="1" noEditPoints="1"/>
            </p:cNvSpPr>
            <p:nvPr/>
          </p:nvSpPr>
          <p:spPr bwMode="auto">
            <a:xfrm>
              <a:off x="2033640" y="3176640"/>
              <a:ext cx="312053" cy="274118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 dirty="0">
                <a:solidFill>
                  <a:srgbClr val="DCB68A"/>
                </a:solidFill>
              </a:endParaRPr>
            </a:p>
          </p:txBody>
        </p:sp>
      </p:grpSp>
      <p:sp>
        <p:nvSpPr>
          <p:cNvPr id="33" name="TextBox 90"/>
          <p:cNvSpPr txBox="1"/>
          <p:nvPr/>
        </p:nvSpPr>
        <p:spPr>
          <a:xfrm>
            <a:off x="1575447" y="4086150"/>
            <a:ext cx="6128085" cy="4914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5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TextBox 91"/>
          <p:cNvSpPr txBox="1"/>
          <p:nvPr/>
        </p:nvSpPr>
        <p:spPr>
          <a:xfrm>
            <a:off x="3891766" y="3760023"/>
            <a:ext cx="1544105" cy="244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点击输入标题文本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2" grpId="0" bldLvl="0" animBg="1"/>
      <p:bldP spid="10" grpId="0"/>
      <p:bldP spid="11" grpId="0"/>
      <p:bldP spid="12" grpId="0" bldLvl="0" animBg="1"/>
      <p:bldP spid="14" grpId="0"/>
      <p:bldP spid="15" grpId="0"/>
      <p:bldP spid="18" grpId="0"/>
      <p:bldP spid="19" grpId="0"/>
      <p:bldP spid="30" grpId="0" bldLvl="0" animBg="1"/>
      <p:bldP spid="32" grpId="0" bldLvl="0" animBg="1"/>
      <p:bldP spid="54" grpId="0"/>
      <p:bldP spid="55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3883025" y="2642870"/>
            <a:ext cx="2439670" cy="0"/>
          </a:xfrm>
          <a:prstGeom prst="line">
            <a:avLst/>
          </a:prstGeom>
          <a:ln w="25400"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8" name="矩形 867"/>
          <p:cNvSpPr/>
          <p:nvPr/>
        </p:nvSpPr>
        <p:spPr>
          <a:xfrm>
            <a:off x="3055225" y="1956908"/>
            <a:ext cx="944880" cy="100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02</a:t>
            </a:r>
          </a:p>
        </p:txBody>
      </p:sp>
      <p:sp>
        <p:nvSpPr>
          <p:cNvPr id="877" name="矩形 876"/>
          <p:cNvSpPr/>
          <p:nvPr/>
        </p:nvSpPr>
        <p:spPr>
          <a:xfrm>
            <a:off x="3789680" y="2277110"/>
            <a:ext cx="261239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/>
      <p:bldP spid="8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0" name="Freeform 6"/>
          <p:cNvSpPr/>
          <p:nvPr/>
        </p:nvSpPr>
        <p:spPr bwMode="auto">
          <a:xfrm flipH="1">
            <a:off x="6153382" y="4160339"/>
            <a:ext cx="670226" cy="144190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srgbClr val="DCB68A"/>
              </a:solidFill>
            </a:endParaRPr>
          </a:p>
        </p:txBody>
      </p:sp>
      <p:sp>
        <p:nvSpPr>
          <p:cNvPr id="31" name="Freeform 24"/>
          <p:cNvSpPr/>
          <p:nvPr/>
        </p:nvSpPr>
        <p:spPr>
          <a:xfrm flipH="1">
            <a:off x="5977713" y="3862535"/>
            <a:ext cx="1021563" cy="297804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2" name="Freeform 25"/>
          <p:cNvSpPr/>
          <p:nvPr/>
        </p:nvSpPr>
        <p:spPr>
          <a:xfrm flipH="1">
            <a:off x="6260642" y="4364637"/>
            <a:ext cx="455706" cy="97281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3" name="Freeform 5"/>
          <p:cNvSpPr/>
          <p:nvPr/>
        </p:nvSpPr>
        <p:spPr bwMode="auto">
          <a:xfrm>
            <a:off x="6406516" y="3287123"/>
            <a:ext cx="133315" cy="393995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6444606" y="3216894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5" name="Freeform 7"/>
          <p:cNvSpPr/>
          <p:nvPr/>
        </p:nvSpPr>
        <p:spPr bwMode="auto">
          <a:xfrm>
            <a:off x="6432703" y="3260936"/>
            <a:ext cx="114270" cy="110700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6" name="Freeform 8"/>
          <p:cNvSpPr/>
          <p:nvPr/>
        </p:nvSpPr>
        <p:spPr bwMode="auto">
          <a:xfrm>
            <a:off x="6424371" y="3666833"/>
            <a:ext cx="34520" cy="57135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7" name="Freeform 9"/>
          <p:cNvSpPr/>
          <p:nvPr/>
        </p:nvSpPr>
        <p:spPr bwMode="auto">
          <a:xfrm>
            <a:off x="6544593" y="3285932"/>
            <a:ext cx="132125" cy="393995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8" name="Freeform 10"/>
          <p:cNvSpPr/>
          <p:nvPr/>
        </p:nvSpPr>
        <p:spPr bwMode="auto">
          <a:xfrm>
            <a:off x="6581493" y="3213323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9" name="Freeform 11"/>
          <p:cNvSpPr/>
          <p:nvPr/>
        </p:nvSpPr>
        <p:spPr bwMode="auto">
          <a:xfrm>
            <a:off x="6570780" y="3259745"/>
            <a:ext cx="114270" cy="109509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40" name="Freeform 12"/>
          <p:cNvSpPr/>
          <p:nvPr/>
        </p:nvSpPr>
        <p:spPr bwMode="auto">
          <a:xfrm>
            <a:off x="6562448" y="3663262"/>
            <a:ext cx="34520" cy="57135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41" name="Freeform 13"/>
          <p:cNvSpPr/>
          <p:nvPr/>
        </p:nvSpPr>
        <p:spPr bwMode="auto">
          <a:xfrm>
            <a:off x="6664815" y="3288312"/>
            <a:ext cx="30948" cy="199973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grpSp>
        <p:nvGrpSpPr>
          <p:cNvPr id="44" name="Group 123"/>
          <p:cNvGrpSpPr/>
          <p:nvPr/>
        </p:nvGrpSpPr>
        <p:grpSpPr>
          <a:xfrm>
            <a:off x="5738750" y="3196362"/>
            <a:ext cx="613013" cy="465414"/>
            <a:chOff x="7170738" y="4168775"/>
            <a:chExt cx="817563" cy="620713"/>
          </a:xfrm>
          <a:solidFill>
            <a:srgbClr val="DCB68A"/>
          </a:solidFill>
        </p:grpSpPr>
        <p:sp>
          <p:nvSpPr>
            <p:cNvPr id="45" name="Freeform 14"/>
            <p:cNvSpPr/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6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7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50" name="Freeform 19"/>
            <p:cNvSpPr/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</p:grpSp>
      <p:sp>
        <p:nvSpPr>
          <p:cNvPr id="51" name="Freeform 20"/>
          <p:cNvSpPr>
            <a:spLocks noEditPoints="1"/>
          </p:cNvSpPr>
          <p:nvPr/>
        </p:nvSpPr>
        <p:spPr bwMode="auto">
          <a:xfrm>
            <a:off x="5240007" y="1607588"/>
            <a:ext cx="358285" cy="377330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2" name="Oval 21"/>
          <p:cNvSpPr>
            <a:spLocks noChangeArrowheads="1"/>
          </p:cNvSpPr>
          <p:nvPr/>
        </p:nvSpPr>
        <p:spPr bwMode="auto">
          <a:xfrm>
            <a:off x="7526603" y="1519504"/>
            <a:ext cx="105938" cy="105938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3" name="Freeform 22"/>
          <p:cNvSpPr/>
          <p:nvPr/>
        </p:nvSpPr>
        <p:spPr bwMode="auto">
          <a:xfrm>
            <a:off x="7564693" y="1598065"/>
            <a:ext cx="166644" cy="34757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4" name="Freeform 23"/>
          <p:cNvSpPr/>
          <p:nvPr/>
        </p:nvSpPr>
        <p:spPr bwMode="auto">
          <a:xfrm>
            <a:off x="7418284" y="1598065"/>
            <a:ext cx="178547" cy="342811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5" name="Freeform 24"/>
          <p:cNvSpPr/>
          <p:nvPr/>
        </p:nvSpPr>
        <p:spPr bwMode="auto">
          <a:xfrm>
            <a:off x="7574216" y="1481414"/>
            <a:ext cx="19045" cy="59516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6" name="Freeform 25"/>
          <p:cNvSpPr>
            <a:spLocks noEditPoints="1"/>
          </p:cNvSpPr>
          <p:nvPr/>
        </p:nvSpPr>
        <p:spPr bwMode="auto">
          <a:xfrm>
            <a:off x="6721950" y="1225497"/>
            <a:ext cx="169025" cy="457081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7" name="Freeform 26"/>
          <p:cNvSpPr>
            <a:spLocks noEditPoints="1"/>
          </p:cNvSpPr>
          <p:nvPr/>
        </p:nvSpPr>
        <p:spPr bwMode="auto">
          <a:xfrm>
            <a:off x="6576732" y="1369525"/>
            <a:ext cx="458272" cy="167835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8" name="Freeform 27"/>
          <p:cNvSpPr>
            <a:spLocks noEditPoints="1"/>
          </p:cNvSpPr>
          <p:nvPr/>
        </p:nvSpPr>
        <p:spPr bwMode="auto">
          <a:xfrm>
            <a:off x="6611250" y="1265968"/>
            <a:ext cx="389233" cy="373759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59" name="Freeform 28"/>
          <p:cNvSpPr>
            <a:spLocks noEditPoints="1"/>
          </p:cNvSpPr>
          <p:nvPr/>
        </p:nvSpPr>
        <p:spPr bwMode="auto">
          <a:xfrm>
            <a:off x="6738250" y="1392968"/>
            <a:ext cx="389233" cy="373759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6771943" y="1418328"/>
            <a:ext cx="70229" cy="70229"/>
          </a:xfrm>
          <a:prstGeom prst="ellipse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61" name="Freeform 30"/>
          <p:cNvSpPr>
            <a:spLocks noEditPoints="1"/>
          </p:cNvSpPr>
          <p:nvPr/>
        </p:nvSpPr>
        <p:spPr bwMode="auto">
          <a:xfrm>
            <a:off x="7311156" y="1095752"/>
            <a:ext cx="192831" cy="365427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62" name="Rectangle 31"/>
          <p:cNvSpPr>
            <a:spLocks noChangeArrowheads="1"/>
          </p:cNvSpPr>
          <p:nvPr/>
        </p:nvSpPr>
        <p:spPr bwMode="auto">
          <a:xfrm>
            <a:off x="7214740" y="1094562"/>
            <a:ext cx="48803" cy="355905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63" name="Freeform 32"/>
          <p:cNvSpPr>
            <a:spLocks noEditPoints="1"/>
          </p:cNvSpPr>
          <p:nvPr/>
        </p:nvSpPr>
        <p:spPr bwMode="auto">
          <a:xfrm>
            <a:off x="5634002" y="2887177"/>
            <a:ext cx="421372" cy="308292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grpSp>
        <p:nvGrpSpPr>
          <p:cNvPr id="64" name="Group 127"/>
          <p:cNvGrpSpPr/>
          <p:nvPr/>
        </p:nvGrpSpPr>
        <p:grpSpPr>
          <a:xfrm>
            <a:off x="6818365" y="3195468"/>
            <a:ext cx="380902" cy="490410"/>
            <a:chOff x="8610600" y="4127500"/>
            <a:chExt cx="508001" cy="654050"/>
          </a:xfrm>
          <a:solidFill>
            <a:srgbClr val="DCB68A"/>
          </a:solidFill>
        </p:grpSpPr>
        <p:sp>
          <p:nvSpPr>
            <p:cNvPr id="65" name="Freeform 33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6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7" name="Freeform 35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8" name="Freeform 36"/>
            <p:cNvSpPr/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69" name="Freeform 37"/>
            <p:cNvSpPr/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70" name="Freeform 38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71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72" name="Freeform 40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</p:grpSp>
      <p:sp>
        <p:nvSpPr>
          <p:cNvPr id="73" name="Freeform 41"/>
          <p:cNvSpPr>
            <a:spLocks noEditPoints="1"/>
          </p:cNvSpPr>
          <p:nvPr/>
        </p:nvSpPr>
        <p:spPr bwMode="auto">
          <a:xfrm>
            <a:off x="7133799" y="2700297"/>
            <a:ext cx="321385" cy="292817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4" name="Freeform 42"/>
          <p:cNvSpPr/>
          <p:nvPr/>
        </p:nvSpPr>
        <p:spPr bwMode="auto">
          <a:xfrm>
            <a:off x="7217121" y="2970499"/>
            <a:ext cx="69038" cy="148790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5" name="Freeform 43"/>
          <p:cNvSpPr/>
          <p:nvPr/>
        </p:nvSpPr>
        <p:spPr bwMode="auto">
          <a:xfrm>
            <a:off x="7188553" y="3015731"/>
            <a:ext cx="97606" cy="201164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6" name="Freeform 44"/>
          <p:cNvSpPr/>
          <p:nvPr/>
        </p:nvSpPr>
        <p:spPr bwMode="auto">
          <a:xfrm>
            <a:off x="6297007" y="762464"/>
            <a:ext cx="392804" cy="359475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7" name="Freeform 45"/>
          <p:cNvSpPr>
            <a:spLocks noEditPoints="1"/>
          </p:cNvSpPr>
          <p:nvPr/>
        </p:nvSpPr>
        <p:spPr bwMode="auto">
          <a:xfrm>
            <a:off x="6180356" y="2757432"/>
            <a:ext cx="478507" cy="396375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8" name="Freeform 46"/>
          <p:cNvSpPr>
            <a:spLocks noEditPoints="1"/>
          </p:cNvSpPr>
          <p:nvPr/>
        </p:nvSpPr>
        <p:spPr bwMode="auto">
          <a:xfrm>
            <a:off x="7026671" y="1968253"/>
            <a:ext cx="614203" cy="716570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79" name="Freeform 47"/>
          <p:cNvSpPr>
            <a:spLocks noEditPoints="1"/>
          </p:cNvSpPr>
          <p:nvPr/>
        </p:nvSpPr>
        <p:spPr bwMode="auto">
          <a:xfrm>
            <a:off x="7492083" y="2177749"/>
            <a:ext cx="265441" cy="521358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84" name="Freeform 48"/>
          <p:cNvSpPr>
            <a:spLocks noEditPoints="1"/>
          </p:cNvSpPr>
          <p:nvPr/>
        </p:nvSpPr>
        <p:spPr bwMode="auto">
          <a:xfrm>
            <a:off x="6566018" y="2244407"/>
            <a:ext cx="434465" cy="434465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85" name="Freeform 49"/>
          <p:cNvSpPr/>
          <p:nvPr/>
        </p:nvSpPr>
        <p:spPr bwMode="auto">
          <a:xfrm>
            <a:off x="6645770" y="2382483"/>
            <a:ext cx="216637" cy="114270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grpSp>
        <p:nvGrpSpPr>
          <p:cNvPr id="86" name="Group 126"/>
          <p:cNvGrpSpPr/>
          <p:nvPr/>
        </p:nvGrpSpPr>
        <p:grpSpPr>
          <a:xfrm>
            <a:off x="6739804" y="2803855"/>
            <a:ext cx="340430" cy="323766"/>
            <a:chOff x="8505825" y="3605213"/>
            <a:chExt cx="454025" cy="431800"/>
          </a:xfrm>
        </p:grpSpPr>
        <p:sp>
          <p:nvSpPr>
            <p:cNvPr id="87" name="Freeform 50"/>
            <p:cNvSpPr/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88" name="Freeform 51"/>
            <p:cNvSpPr/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</p:grpSp>
      <p:sp>
        <p:nvSpPr>
          <p:cNvPr id="89" name="Freeform 52"/>
          <p:cNvSpPr/>
          <p:nvPr/>
        </p:nvSpPr>
        <p:spPr bwMode="auto">
          <a:xfrm>
            <a:off x="5689946" y="876734"/>
            <a:ext cx="509455" cy="414230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0" name="Freeform 53"/>
          <p:cNvSpPr/>
          <p:nvPr/>
        </p:nvSpPr>
        <p:spPr bwMode="auto">
          <a:xfrm>
            <a:off x="6076799" y="854119"/>
            <a:ext cx="140457" cy="192831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1" name="Freeform 54"/>
          <p:cNvSpPr/>
          <p:nvPr/>
        </p:nvSpPr>
        <p:spPr bwMode="auto">
          <a:xfrm>
            <a:off x="5756604" y="986243"/>
            <a:ext cx="385662" cy="252347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2" name="Freeform 55"/>
          <p:cNvSpPr>
            <a:spLocks noEditPoints="1"/>
          </p:cNvSpPr>
          <p:nvPr/>
        </p:nvSpPr>
        <p:spPr bwMode="auto">
          <a:xfrm>
            <a:off x="5442361" y="1207642"/>
            <a:ext cx="222589" cy="390423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3" name="Freeform 56"/>
          <p:cNvSpPr>
            <a:spLocks noEditPoints="1"/>
          </p:cNvSpPr>
          <p:nvPr/>
        </p:nvSpPr>
        <p:spPr bwMode="auto">
          <a:xfrm>
            <a:off x="5240007" y="2025389"/>
            <a:ext cx="416610" cy="453510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4" name="Freeform 57"/>
          <p:cNvSpPr>
            <a:spLocks noEditPoints="1"/>
          </p:cNvSpPr>
          <p:nvPr/>
        </p:nvSpPr>
        <p:spPr bwMode="auto">
          <a:xfrm>
            <a:off x="6776704" y="852928"/>
            <a:ext cx="396375" cy="389233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5" name="Freeform 58"/>
          <p:cNvSpPr>
            <a:spLocks noEditPoints="1"/>
          </p:cNvSpPr>
          <p:nvPr/>
        </p:nvSpPr>
        <p:spPr bwMode="auto">
          <a:xfrm>
            <a:off x="5376513" y="2476723"/>
            <a:ext cx="385662" cy="390423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6" name="Rectangle 59"/>
          <p:cNvSpPr>
            <a:spLocks noChangeArrowheads="1"/>
          </p:cNvSpPr>
          <p:nvPr/>
        </p:nvSpPr>
        <p:spPr bwMode="auto">
          <a:xfrm>
            <a:off x="6873120" y="2106330"/>
            <a:ext cx="47017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7" name="Rectangle 60"/>
          <p:cNvSpPr>
            <a:spLocks noChangeArrowheads="1"/>
          </p:cNvSpPr>
          <p:nvPr/>
        </p:nvSpPr>
        <p:spPr bwMode="auto">
          <a:xfrm>
            <a:off x="6892165" y="2058717"/>
            <a:ext cx="43208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8" name="Rectangle 61"/>
          <p:cNvSpPr>
            <a:spLocks noChangeArrowheads="1"/>
          </p:cNvSpPr>
          <p:nvPr/>
        </p:nvSpPr>
        <p:spPr bwMode="auto">
          <a:xfrm>
            <a:off x="7062380" y="2009914"/>
            <a:ext cx="9165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99" name="Rectangle 62"/>
          <p:cNvSpPr>
            <a:spLocks noChangeArrowheads="1"/>
          </p:cNvSpPr>
          <p:nvPr/>
        </p:nvSpPr>
        <p:spPr bwMode="auto">
          <a:xfrm>
            <a:off x="7079044" y="1834938"/>
            <a:ext cx="58326" cy="190450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0" name="Rectangle 63"/>
          <p:cNvSpPr>
            <a:spLocks noChangeArrowheads="1"/>
          </p:cNvSpPr>
          <p:nvPr/>
        </p:nvSpPr>
        <p:spPr bwMode="auto">
          <a:xfrm>
            <a:off x="7062380" y="1825416"/>
            <a:ext cx="9165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1" name="Rectangle 64"/>
          <p:cNvSpPr>
            <a:spLocks noChangeArrowheads="1"/>
          </p:cNvSpPr>
          <p:nvPr/>
        </p:nvSpPr>
        <p:spPr bwMode="auto">
          <a:xfrm>
            <a:off x="7201647" y="2009914"/>
            <a:ext cx="89274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2" name="Rectangle 65"/>
          <p:cNvSpPr>
            <a:spLocks noChangeArrowheads="1"/>
          </p:cNvSpPr>
          <p:nvPr/>
        </p:nvSpPr>
        <p:spPr bwMode="auto">
          <a:xfrm>
            <a:off x="7217121" y="1834938"/>
            <a:ext cx="57135" cy="190450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3" name="Rectangle 66"/>
          <p:cNvSpPr>
            <a:spLocks noChangeArrowheads="1"/>
          </p:cNvSpPr>
          <p:nvPr/>
        </p:nvSpPr>
        <p:spPr bwMode="auto">
          <a:xfrm>
            <a:off x="7201647" y="1825416"/>
            <a:ext cx="89274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4" name="Rectangle 67"/>
          <p:cNvSpPr>
            <a:spLocks noChangeArrowheads="1"/>
          </p:cNvSpPr>
          <p:nvPr/>
        </p:nvSpPr>
        <p:spPr bwMode="auto">
          <a:xfrm>
            <a:off x="6925493" y="2009914"/>
            <a:ext cx="9165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5" name="Rectangle 68"/>
          <p:cNvSpPr>
            <a:spLocks noChangeArrowheads="1"/>
          </p:cNvSpPr>
          <p:nvPr/>
        </p:nvSpPr>
        <p:spPr bwMode="auto">
          <a:xfrm>
            <a:off x="6940968" y="1834938"/>
            <a:ext cx="59516" cy="190450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6" name="Rectangle 69"/>
          <p:cNvSpPr>
            <a:spLocks noChangeArrowheads="1"/>
          </p:cNvSpPr>
          <p:nvPr/>
        </p:nvSpPr>
        <p:spPr bwMode="auto">
          <a:xfrm>
            <a:off x="6925493" y="1825416"/>
            <a:ext cx="9165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7" name="Rectangle 70"/>
          <p:cNvSpPr>
            <a:spLocks noChangeArrowheads="1"/>
          </p:cNvSpPr>
          <p:nvPr/>
        </p:nvSpPr>
        <p:spPr bwMode="auto">
          <a:xfrm>
            <a:off x="6892165" y="1773042"/>
            <a:ext cx="432085" cy="23806"/>
          </a:xfrm>
          <a:prstGeom prst="rect">
            <a:avLst/>
          </a:pr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8" name="Freeform 71"/>
          <p:cNvSpPr/>
          <p:nvPr/>
        </p:nvSpPr>
        <p:spPr bwMode="auto">
          <a:xfrm>
            <a:off x="6892165" y="1634965"/>
            <a:ext cx="432085" cy="138077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09" name="Freeform 72"/>
          <p:cNvSpPr>
            <a:spLocks noEditPoints="1"/>
          </p:cNvSpPr>
          <p:nvPr/>
        </p:nvSpPr>
        <p:spPr bwMode="auto">
          <a:xfrm>
            <a:off x="5704230" y="1759948"/>
            <a:ext cx="599919" cy="391614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0" name="Freeform 73"/>
          <p:cNvSpPr>
            <a:spLocks noEditPoints="1"/>
          </p:cNvSpPr>
          <p:nvPr/>
        </p:nvSpPr>
        <p:spPr bwMode="auto">
          <a:xfrm>
            <a:off x="7027861" y="2189652"/>
            <a:ext cx="140457" cy="245205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1" name="Freeform 74"/>
          <p:cNvSpPr>
            <a:spLocks noEditPoints="1"/>
          </p:cNvSpPr>
          <p:nvPr/>
        </p:nvSpPr>
        <p:spPr bwMode="auto">
          <a:xfrm>
            <a:off x="5801836" y="1349290"/>
            <a:ext cx="282105" cy="345191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2" name="Freeform 75"/>
          <p:cNvSpPr>
            <a:spLocks noEditPoints="1"/>
          </p:cNvSpPr>
          <p:nvPr/>
        </p:nvSpPr>
        <p:spPr bwMode="auto">
          <a:xfrm>
            <a:off x="6344620" y="1712335"/>
            <a:ext cx="427323" cy="428513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3" name="Freeform 76"/>
          <p:cNvSpPr>
            <a:spLocks noEditPoints="1"/>
          </p:cNvSpPr>
          <p:nvPr/>
        </p:nvSpPr>
        <p:spPr bwMode="auto">
          <a:xfrm>
            <a:off x="5918487" y="2264642"/>
            <a:ext cx="482078" cy="365427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4" name="Freeform 77"/>
          <p:cNvSpPr/>
          <p:nvPr/>
        </p:nvSpPr>
        <p:spPr bwMode="auto">
          <a:xfrm>
            <a:off x="6129173" y="1729000"/>
            <a:ext cx="160693" cy="120222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5" name="Freeform 78"/>
          <p:cNvSpPr/>
          <p:nvPr/>
        </p:nvSpPr>
        <p:spPr bwMode="auto">
          <a:xfrm>
            <a:off x="6200592" y="1698052"/>
            <a:ext cx="44042" cy="54754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6" name="Freeform 79"/>
          <p:cNvSpPr>
            <a:spLocks noEditPoints="1"/>
          </p:cNvSpPr>
          <p:nvPr/>
        </p:nvSpPr>
        <p:spPr bwMode="auto">
          <a:xfrm>
            <a:off x="5950626" y="2700297"/>
            <a:ext cx="169025" cy="234492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7" name="Freeform 80"/>
          <p:cNvSpPr>
            <a:spLocks noEditPoints="1"/>
          </p:cNvSpPr>
          <p:nvPr/>
        </p:nvSpPr>
        <p:spPr bwMode="auto">
          <a:xfrm>
            <a:off x="7249259" y="1498079"/>
            <a:ext cx="211876" cy="23211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8" name="Freeform 81"/>
          <p:cNvSpPr>
            <a:spLocks noEditPoints="1"/>
          </p:cNvSpPr>
          <p:nvPr/>
        </p:nvSpPr>
        <p:spPr bwMode="auto">
          <a:xfrm>
            <a:off x="6189879" y="1186216"/>
            <a:ext cx="320195" cy="460652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19" name="Freeform 82"/>
          <p:cNvSpPr>
            <a:spLocks noEditPoints="1"/>
          </p:cNvSpPr>
          <p:nvPr/>
        </p:nvSpPr>
        <p:spPr bwMode="auto">
          <a:xfrm>
            <a:off x="6075609" y="1120749"/>
            <a:ext cx="184499" cy="163074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0" name="Freeform 83"/>
          <p:cNvSpPr/>
          <p:nvPr/>
        </p:nvSpPr>
        <p:spPr bwMode="auto">
          <a:xfrm>
            <a:off x="6023235" y="1218355"/>
            <a:ext cx="80941" cy="511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1" name="Freeform 84"/>
          <p:cNvSpPr/>
          <p:nvPr/>
        </p:nvSpPr>
        <p:spPr bwMode="auto">
          <a:xfrm>
            <a:off x="5972052" y="1225497"/>
            <a:ext cx="109509" cy="66658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2" name="Freeform 85"/>
          <p:cNvSpPr>
            <a:spLocks noEditPoints="1"/>
          </p:cNvSpPr>
          <p:nvPr/>
        </p:nvSpPr>
        <p:spPr bwMode="auto">
          <a:xfrm>
            <a:off x="5908964" y="2094427"/>
            <a:ext cx="334479" cy="119032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3" name="Freeform 86"/>
          <p:cNvSpPr/>
          <p:nvPr/>
        </p:nvSpPr>
        <p:spPr bwMode="auto">
          <a:xfrm>
            <a:off x="7294491" y="2401528"/>
            <a:ext cx="184499" cy="236873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4" name="Freeform 87"/>
          <p:cNvSpPr/>
          <p:nvPr/>
        </p:nvSpPr>
        <p:spPr bwMode="auto">
          <a:xfrm>
            <a:off x="7399239" y="2393196"/>
            <a:ext cx="89274" cy="61896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5" name="Freeform 88"/>
          <p:cNvSpPr/>
          <p:nvPr/>
        </p:nvSpPr>
        <p:spPr bwMode="auto">
          <a:xfrm>
            <a:off x="7330201" y="2441999"/>
            <a:ext cx="122603" cy="170215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6" name="Freeform 89"/>
          <p:cNvSpPr>
            <a:spLocks noEditPoints="1"/>
          </p:cNvSpPr>
          <p:nvPr/>
        </p:nvSpPr>
        <p:spPr bwMode="auto">
          <a:xfrm>
            <a:off x="7044525" y="1473082"/>
            <a:ext cx="166644" cy="121412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7" name="Freeform 90"/>
          <p:cNvSpPr/>
          <p:nvPr/>
        </p:nvSpPr>
        <p:spPr bwMode="auto">
          <a:xfrm>
            <a:off x="5655428" y="2268213"/>
            <a:ext cx="154741" cy="199973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8" name="Freeform 91"/>
          <p:cNvSpPr/>
          <p:nvPr/>
        </p:nvSpPr>
        <p:spPr bwMode="auto">
          <a:xfrm>
            <a:off x="5645905" y="2261071"/>
            <a:ext cx="76180" cy="52374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29" name="Freeform 92"/>
          <p:cNvSpPr/>
          <p:nvPr/>
        </p:nvSpPr>
        <p:spPr bwMode="auto">
          <a:xfrm>
            <a:off x="5676853" y="2303922"/>
            <a:ext cx="104748" cy="144028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0" name="Freeform 93"/>
          <p:cNvSpPr>
            <a:spLocks noEditPoints="1"/>
          </p:cNvSpPr>
          <p:nvPr/>
        </p:nvSpPr>
        <p:spPr bwMode="auto">
          <a:xfrm>
            <a:off x="6675527" y="3506140"/>
            <a:ext cx="164263" cy="179738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1" name="Freeform 94"/>
          <p:cNvSpPr/>
          <p:nvPr/>
        </p:nvSpPr>
        <p:spPr bwMode="auto">
          <a:xfrm>
            <a:off x="6476745" y="2321777"/>
            <a:ext cx="47613" cy="45232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2" name="Freeform 95"/>
          <p:cNvSpPr/>
          <p:nvPr/>
        </p:nvSpPr>
        <p:spPr bwMode="auto">
          <a:xfrm>
            <a:off x="6466032" y="2184891"/>
            <a:ext cx="44042" cy="147599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3" name="Freeform 96"/>
          <p:cNvSpPr/>
          <p:nvPr/>
        </p:nvSpPr>
        <p:spPr bwMode="auto">
          <a:xfrm>
            <a:off x="6496980" y="2208697"/>
            <a:ext cx="95225" cy="127364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4" name="Freeform 97"/>
          <p:cNvSpPr/>
          <p:nvPr/>
        </p:nvSpPr>
        <p:spPr bwMode="auto">
          <a:xfrm>
            <a:off x="6488648" y="2356296"/>
            <a:ext cx="11903" cy="23806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5" name="Freeform 98"/>
          <p:cNvSpPr>
            <a:spLocks noEditPoints="1"/>
          </p:cNvSpPr>
          <p:nvPr/>
        </p:nvSpPr>
        <p:spPr bwMode="auto">
          <a:xfrm>
            <a:off x="6450558" y="1150507"/>
            <a:ext cx="165454" cy="177357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C5C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136" name="燕尾形 135"/>
          <p:cNvSpPr/>
          <p:nvPr/>
        </p:nvSpPr>
        <p:spPr>
          <a:xfrm rot="5400000">
            <a:off x="1899399" y="1518351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137" name="直接连接符 136"/>
          <p:cNvCxnSpPr/>
          <p:nvPr/>
        </p:nvCxnSpPr>
        <p:spPr>
          <a:xfrm>
            <a:off x="2034378" y="1950287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矩形 137"/>
          <p:cNvSpPr/>
          <p:nvPr/>
        </p:nvSpPr>
        <p:spPr>
          <a:xfrm>
            <a:off x="2287061" y="1128399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39" name="矩形 47"/>
          <p:cNvSpPr>
            <a:spLocks noChangeArrowheads="1"/>
          </p:cNvSpPr>
          <p:nvPr/>
        </p:nvSpPr>
        <p:spPr bwMode="auto">
          <a:xfrm>
            <a:off x="2277342" y="1439371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140" name="燕尾形 139"/>
          <p:cNvSpPr/>
          <p:nvPr/>
        </p:nvSpPr>
        <p:spPr>
          <a:xfrm rot="5400000">
            <a:off x="1899399" y="2544198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141" name="直接连接符 140"/>
          <p:cNvCxnSpPr/>
          <p:nvPr/>
        </p:nvCxnSpPr>
        <p:spPr>
          <a:xfrm>
            <a:off x="2034378" y="2976134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矩形 141"/>
          <p:cNvSpPr/>
          <p:nvPr/>
        </p:nvSpPr>
        <p:spPr>
          <a:xfrm>
            <a:off x="2287061" y="2154246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3" name="矩形 47"/>
          <p:cNvSpPr>
            <a:spLocks noChangeArrowheads="1"/>
          </p:cNvSpPr>
          <p:nvPr/>
        </p:nvSpPr>
        <p:spPr bwMode="auto">
          <a:xfrm>
            <a:off x="2277342" y="2465218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144" name="燕尾形 143"/>
          <p:cNvSpPr/>
          <p:nvPr/>
        </p:nvSpPr>
        <p:spPr>
          <a:xfrm rot="5400000">
            <a:off x="1899399" y="3624037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145" name="直接连接符 144"/>
          <p:cNvCxnSpPr/>
          <p:nvPr/>
        </p:nvCxnSpPr>
        <p:spPr>
          <a:xfrm>
            <a:off x="2034378" y="4055972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矩形 145"/>
          <p:cNvSpPr/>
          <p:nvPr/>
        </p:nvSpPr>
        <p:spPr>
          <a:xfrm>
            <a:off x="2287061" y="3234084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7" name="矩形 47"/>
          <p:cNvSpPr>
            <a:spLocks noChangeArrowheads="1"/>
          </p:cNvSpPr>
          <p:nvPr/>
        </p:nvSpPr>
        <p:spPr bwMode="auto">
          <a:xfrm>
            <a:off x="2277342" y="3545057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2000"/>
                            </p:stCondLst>
                            <p:childTnLst>
                              <p:par>
                                <p:cTn id="3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3000"/>
                            </p:stCondLst>
                            <p:childTnLst>
                              <p:par>
                                <p:cTn id="3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3500"/>
                            </p:stCondLst>
                            <p:childTnLst>
                              <p:par>
                                <p:cTn id="3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4000"/>
                            </p:stCondLst>
                            <p:childTnLst>
                              <p:par>
                                <p:cTn id="3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5000"/>
                            </p:stCondLst>
                            <p:childTnLst>
                              <p:par>
                                <p:cTn id="3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6000"/>
                            </p:stCondLst>
                            <p:childTnLst>
                              <p:par>
                                <p:cTn id="3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7000"/>
                            </p:stCondLst>
                            <p:childTnLst>
                              <p:par>
                                <p:cTn id="3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7500"/>
                            </p:stCondLst>
                            <p:childTnLst>
                              <p:par>
                                <p:cTn id="3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 bldLvl="0" animBg="1"/>
      <p:bldP spid="63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4" grpId="0" bldLvl="0" animBg="1"/>
      <p:bldP spid="85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  <p:bldP spid="104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  <p:bldP spid="117" grpId="0" bldLvl="0" animBg="1"/>
      <p:bldP spid="118" grpId="0" bldLvl="0" animBg="1"/>
      <p:bldP spid="119" grpId="0" bldLvl="0" animBg="1"/>
      <p:bldP spid="120" grpId="0" bldLvl="0" animBg="1"/>
      <p:bldP spid="121" grpId="0" bldLvl="0" animBg="1"/>
      <p:bldP spid="122" grpId="0" bldLvl="0" animBg="1"/>
      <p:bldP spid="123" grpId="0" bldLvl="0" animBg="1"/>
      <p:bldP spid="124" grpId="0" bldLvl="0" animBg="1"/>
      <p:bldP spid="125" grpId="0" bldLvl="0" animBg="1"/>
      <p:bldP spid="126" grpId="0" bldLvl="0" animBg="1"/>
      <p:bldP spid="127" grpId="0" bldLvl="0" animBg="1"/>
      <p:bldP spid="128" grpId="0" bldLvl="0" animBg="1"/>
      <p:bldP spid="129" grpId="0" bldLvl="0" animBg="1"/>
      <p:bldP spid="130" grpId="0" bldLvl="0" animBg="1"/>
      <p:bldP spid="131" grpId="0" bldLvl="0" animBg="1"/>
      <p:bldP spid="132" grpId="0" bldLvl="0" animBg="1"/>
      <p:bldP spid="133" grpId="0" bldLvl="0" animBg="1"/>
      <p:bldP spid="134" grpId="0" bldLvl="0" animBg="1"/>
      <p:bldP spid="135" grpId="0" bldLvl="0" animBg="1"/>
      <p:bldP spid="136" grpId="0" bldLvl="0" animBg="1"/>
      <p:bldP spid="138" grpId="0"/>
      <p:bldP spid="139" grpId="0"/>
      <p:bldP spid="140" grpId="0" bldLvl="0" animBg="1"/>
      <p:bldP spid="142" grpId="0"/>
      <p:bldP spid="143" grpId="0"/>
      <p:bldP spid="144" grpId="0" bldLvl="0" animBg="1"/>
      <p:bldP spid="146" grpId="0"/>
      <p:bldP spid="1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65603" y="793057"/>
            <a:ext cx="4589315" cy="2761181"/>
            <a:chOff x="3022028" y="1587732"/>
            <a:chExt cx="6120680" cy="3682533"/>
          </a:xfrm>
        </p:grpSpPr>
        <p:pic>
          <p:nvPicPr>
            <p:cNvPr id="1026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40" name="Oval 4"/>
          <p:cNvSpPr/>
          <p:nvPr/>
        </p:nvSpPr>
        <p:spPr>
          <a:xfrm>
            <a:off x="1242210" y="1790325"/>
            <a:ext cx="717363" cy="720538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DCB68A"/>
              </a:solidFill>
            </a:endParaRPr>
          </a:p>
        </p:txBody>
      </p:sp>
      <p:grpSp>
        <p:nvGrpSpPr>
          <p:cNvPr id="41" name="Group 20"/>
          <p:cNvGrpSpPr/>
          <p:nvPr/>
        </p:nvGrpSpPr>
        <p:grpSpPr>
          <a:xfrm>
            <a:off x="1410342" y="1946242"/>
            <a:ext cx="401718" cy="404211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rgbClr val="DCB68A"/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rgbClr val="DCB68A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019130" y="2736767"/>
            <a:ext cx="1163522" cy="3365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61813" y="3051973"/>
            <a:ext cx="1478157" cy="83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48" name="Oval 14"/>
          <p:cNvSpPr/>
          <p:nvPr/>
        </p:nvSpPr>
        <p:spPr>
          <a:xfrm>
            <a:off x="7162535" y="1800261"/>
            <a:ext cx="715776" cy="720538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DCB68A"/>
              </a:solidFill>
            </a:endParaRPr>
          </a:p>
        </p:txBody>
      </p:sp>
      <p:grpSp>
        <p:nvGrpSpPr>
          <p:cNvPr id="49" name="Group 54"/>
          <p:cNvGrpSpPr/>
          <p:nvPr/>
        </p:nvGrpSpPr>
        <p:grpSpPr>
          <a:xfrm>
            <a:off x="7374646" y="2001592"/>
            <a:ext cx="299416" cy="389241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5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rgbClr val="DCB68A"/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rgbClr val="DCB68A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6937869" y="2746703"/>
            <a:ext cx="1163522" cy="3365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780552" y="3061909"/>
            <a:ext cx="1478157" cy="83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54" name="标题 11"/>
          <p:cNvSpPr txBox="1"/>
          <p:nvPr/>
        </p:nvSpPr>
        <p:spPr>
          <a:xfrm>
            <a:off x="1347740" y="4083143"/>
            <a:ext cx="6314788" cy="59733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5" name="标题 11"/>
          <p:cNvSpPr txBox="1"/>
          <p:nvPr/>
        </p:nvSpPr>
        <p:spPr>
          <a:xfrm>
            <a:off x="3692969" y="3796665"/>
            <a:ext cx="1624330" cy="2127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50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输入文字</a:t>
            </a:r>
            <a:r>
              <a:rPr lang="zh-CN" altLang="en-US" sz="150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40" grpId="0" bldLvl="0" animBg="1"/>
      <p:bldP spid="46" grpId="0"/>
      <p:bldP spid="47" grpId="0"/>
      <p:bldP spid="48" grpId="0" bldLvl="0" animBg="1"/>
      <p:bldP spid="52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0" name="燕尾形 19"/>
          <p:cNvSpPr/>
          <p:nvPr/>
        </p:nvSpPr>
        <p:spPr>
          <a:xfrm rot="5400000">
            <a:off x="1413471" y="1546353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548451" y="1978289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801134" y="1156401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791415" y="1467373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24" name="燕尾形 23"/>
          <p:cNvSpPr/>
          <p:nvPr/>
        </p:nvSpPr>
        <p:spPr>
          <a:xfrm rot="5400000">
            <a:off x="1413471" y="2572200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548451" y="3004136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801134" y="2182248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791415" y="2493220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28" name="燕尾形 27"/>
          <p:cNvSpPr/>
          <p:nvPr/>
        </p:nvSpPr>
        <p:spPr>
          <a:xfrm rot="5400000">
            <a:off x="1413471" y="3652039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548451" y="4083975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801134" y="3262087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791415" y="3573059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44" name="燕尾形 43"/>
          <p:cNvSpPr/>
          <p:nvPr/>
        </p:nvSpPr>
        <p:spPr>
          <a:xfrm rot="5400000">
            <a:off x="4949943" y="1546353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084923" y="1978289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337606" y="1156401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5327887" y="1467373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48" name="燕尾形 47"/>
          <p:cNvSpPr/>
          <p:nvPr/>
        </p:nvSpPr>
        <p:spPr>
          <a:xfrm rot="5400000">
            <a:off x="4949943" y="2572200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084923" y="3004136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5337606" y="2182248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5327887" y="2493220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  <p:sp>
        <p:nvSpPr>
          <p:cNvPr id="52" name="燕尾形 51"/>
          <p:cNvSpPr/>
          <p:nvPr/>
        </p:nvSpPr>
        <p:spPr>
          <a:xfrm rot="5400000">
            <a:off x="4949943" y="3652039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084923" y="4083975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5337606" y="3262087"/>
            <a:ext cx="18122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l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5327887" y="3573059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请在此粘贴或者输入您的文字内容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20" grpId="0" bldLvl="0" animBg="1"/>
      <p:bldP spid="22" grpId="0"/>
      <p:bldP spid="23" grpId="0"/>
      <p:bldP spid="24" grpId="0" bldLvl="0" animBg="1"/>
      <p:bldP spid="26" grpId="0"/>
      <p:bldP spid="27" grpId="0"/>
      <p:bldP spid="28" grpId="0" bldLvl="0" animBg="1"/>
      <p:bldP spid="40" grpId="0"/>
      <p:bldP spid="41" grpId="0"/>
      <p:bldP spid="44" grpId="0" bldLvl="0" animBg="1"/>
      <p:bldP spid="46" grpId="0"/>
      <p:bldP spid="47" grpId="0"/>
      <p:bldP spid="48" grpId="0" bldLvl="0" animBg="1"/>
      <p:bldP spid="50" grpId="0"/>
      <p:bldP spid="51" grpId="0"/>
      <p:bldP spid="52" grpId="0" bldLvl="0" animBg="1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30588" y="1376786"/>
            <a:ext cx="4589315" cy="2761181"/>
            <a:chOff x="3022028" y="1587732"/>
            <a:chExt cx="6120680" cy="3682533"/>
          </a:xfrm>
        </p:grpSpPr>
        <p:pic>
          <p:nvPicPr>
            <p:cNvPr id="41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矩形 43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45" name="燕尾形 44"/>
          <p:cNvSpPr/>
          <p:nvPr/>
        </p:nvSpPr>
        <p:spPr>
          <a:xfrm rot="5400000">
            <a:off x="5273895" y="1548744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5408875" y="1980679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5661557" y="1158791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5651838" y="1469764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描述说明。</a:t>
            </a:r>
          </a:p>
        </p:txBody>
      </p:sp>
      <p:sp>
        <p:nvSpPr>
          <p:cNvPr id="49" name="燕尾形 48"/>
          <p:cNvSpPr/>
          <p:nvPr/>
        </p:nvSpPr>
        <p:spPr>
          <a:xfrm rot="5400000">
            <a:off x="5273895" y="2574591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5408875" y="3006526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5661557" y="2184638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5651838" y="2495611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描述说明。</a:t>
            </a:r>
          </a:p>
        </p:txBody>
      </p:sp>
      <p:sp>
        <p:nvSpPr>
          <p:cNvPr id="53" name="燕尾形 52"/>
          <p:cNvSpPr/>
          <p:nvPr/>
        </p:nvSpPr>
        <p:spPr>
          <a:xfrm rot="5400000">
            <a:off x="5273895" y="3654429"/>
            <a:ext cx="269960" cy="431936"/>
          </a:xfrm>
          <a:prstGeom prst="chevron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408875" y="4086365"/>
            <a:ext cx="2726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661557" y="3264477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651838" y="3575449"/>
            <a:ext cx="24836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的</a:t>
            </a: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综合</a:t>
            </a:r>
            <a:r>
              <a:rPr lang="zh-CN" altLang="en-US" sz="1050" dirty="0" smtClean="0">
                <a:solidFill>
                  <a:srgbClr val="DCB68A"/>
                </a:solidFill>
                <a:sym typeface="微软雅黑" panose="020B0503020204020204" charset="-122"/>
              </a:rPr>
              <a:t>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45" grpId="0" bldLvl="0" animBg="1"/>
      <p:bldP spid="47" grpId="0"/>
      <p:bldP spid="48" grpId="0"/>
      <p:bldP spid="49" grpId="0" bldLvl="0" animBg="1"/>
      <p:bldP spid="51" grpId="0"/>
      <p:bldP spid="52" grpId="0"/>
      <p:bldP spid="53" grpId="0" bldLvl="0" animBg="1"/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787967" y="1309859"/>
            <a:ext cx="1347174" cy="1482048"/>
            <a:chOff x="5987173" y="3044094"/>
            <a:chExt cx="1796700" cy="1976578"/>
          </a:xfrm>
        </p:grpSpPr>
        <p:sp>
          <p:nvSpPr>
            <p:cNvPr id="31" name="任意多边形 30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62"/>
            <p:cNvSpPr txBox="1"/>
            <p:nvPr/>
          </p:nvSpPr>
          <p:spPr>
            <a:xfrm>
              <a:off x="6329315" y="3989220"/>
              <a:ext cx="1454105" cy="426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输入标题</a:t>
              </a: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1353554" y="2889619"/>
            <a:ext cx="6628425" cy="0"/>
          </a:xfrm>
          <a:prstGeom prst="line">
            <a:avLst/>
          </a:prstGeom>
          <a:ln>
            <a:solidFill>
              <a:srgbClr val="2C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1278491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927094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288191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839777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417839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806090" y="2834734"/>
            <a:ext cx="109771" cy="109771"/>
          </a:xfrm>
          <a:prstGeom prst="ellipse">
            <a:avLst/>
          </a:prstGeom>
          <a:solidFill>
            <a:srgbClr val="2C3637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764419" y="1480958"/>
            <a:ext cx="1181497" cy="1319545"/>
            <a:chOff x="2940476" y="3272285"/>
            <a:chExt cx="1575740" cy="1759852"/>
          </a:xfrm>
        </p:grpSpPr>
        <p:sp>
          <p:nvSpPr>
            <p:cNvPr id="44" name="任意多边形 43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KSO_Shape"/>
            <p:cNvSpPr/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文本框 59"/>
            <p:cNvSpPr txBox="1"/>
            <p:nvPr/>
          </p:nvSpPr>
          <p:spPr>
            <a:xfrm>
              <a:off x="3102008" y="4128107"/>
              <a:ext cx="1357226" cy="426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输入标题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974115" y="885891"/>
            <a:ext cx="1776556" cy="1914613"/>
            <a:chOff x="4078604" y="2478655"/>
            <a:chExt cx="2369358" cy="2553482"/>
          </a:xfrm>
        </p:grpSpPr>
        <p:sp>
          <p:nvSpPr>
            <p:cNvPr id="48" name="任意多边形 47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614176" y="3268683"/>
              <a:ext cx="1562853" cy="1030925"/>
              <a:chOff x="4716874" y="2621791"/>
              <a:chExt cx="1562853" cy="1030925"/>
            </a:xfrm>
          </p:grpSpPr>
          <p:sp>
            <p:nvSpPr>
              <p:cNvPr id="50" name="KSO_Shape"/>
              <p:cNvSpPr/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50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文本框 60"/>
              <p:cNvSpPr txBox="1"/>
              <p:nvPr/>
            </p:nvSpPr>
            <p:spPr>
              <a:xfrm>
                <a:off x="4716874" y="3225885"/>
                <a:ext cx="1562853" cy="426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dirty="0" smtClean="0">
                    <a:solidFill>
                      <a:schemeClr val="bg1"/>
                    </a:solidFill>
                    <a:latin typeface="黑体" panose="02010600030101010101" charset="-122"/>
                    <a:ea typeface="黑体" panose="02010600030101010101" charset="-122"/>
                  </a:rPr>
                  <a:t>输入标题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165720" y="1297424"/>
            <a:ext cx="1375836" cy="1497868"/>
            <a:chOff x="7567273" y="3027509"/>
            <a:chExt cx="1834926" cy="1997677"/>
          </a:xfrm>
        </p:grpSpPr>
        <p:sp>
          <p:nvSpPr>
            <p:cNvPr id="53" name="任意多边形 52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KSO_Shape"/>
            <p:cNvSpPr/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150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文本框 63"/>
            <p:cNvSpPr txBox="1"/>
            <p:nvPr/>
          </p:nvSpPr>
          <p:spPr>
            <a:xfrm>
              <a:off x="7925165" y="3989043"/>
              <a:ext cx="1477034" cy="426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输入标题</a:t>
              </a:r>
            </a:p>
          </p:txBody>
        </p:sp>
      </p:grpSp>
      <p:sp>
        <p:nvSpPr>
          <p:cNvPr id="56" name="矩形 55"/>
          <p:cNvSpPr/>
          <p:nvPr/>
        </p:nvSpPr>
        <p:spPr>
          <a:xfrm>
            <a:off x="1710427" y="3016174"/>
            <a:ext cx="138711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粘贴。</a:t>
            </a:r>
          </a:p>
        </p:txBody>
      </p:sp>
      <p:sp>
        <p:nvSpPr>
          <p:cNvPr id="57" name="矩形 56"/>
          <p:cNvSpPr/>
          <p:nvPr/>
        </p:nvSpPr>
        <p:spPr>
          <a:xfrm>
            <a:off x="3238881" y="2985435"/>
            <a:ext cx="138711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粘贴。</a:t>
            </a:r>
          </a:p>
        </p:txBody>
      </p:sp>
      <p:sp>
        <p:nvSpPr>
          <p:cNvPr id="58" name="矩形 57"/>
          <p:cNvSpPr/>
          <p:nvPr/>
        </p:nvSpPr>
        <p:spPr>
          <a:xfrm>
            <a:off x="4787967" y="2985435"/>
            <a:ext cx="138711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粘贴。</a:t>
            </a:r>
          </a:p>
        </p:txBody>
      </p:sp>
      <p:sp>
        <p:nvSpPr>
          <p:cNvPr id="59" name="矩形 58"/>
          <p:cNvSpPr/>
          <p:nvPr/>
        </p:nvSpPr>
        <p:spPr>
          <a:xfrm>
            <a:off x="6208438" y="2985435"/>
            <a:ext cx="138711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粘贴。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56" grpId="0"/>
      <p:bldP spid="57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3941445" y="2663190"/>
            <a:ext cx="2439670" cy="0"/>
          </a:xfrm>
          <a:prstGeom prst="line">
            <a:avLst/>
          </a:prstGeom>
          <a:ln w="25400"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8" name="矩形 867"/>
          <p:cNvSpPr/>
          <p:nvPr/>
        </p:nvSpPr>
        <p:spPr>
          <a:xfrm>
            <a:off x="3062845" y="1977228"/>
            <a:ext cx="944880" cy="100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03</a:t>
            </a:r>
          </a:p>
        </p:txBody>
      </p:sp>
      <p:sp>
        <p:nvSpPr>
          <p:cNvPr id="877" name="矩形 876"/>
          <p:cNvSpPr/>
          <p:nvPr/>
        </p:nvSpPr>
        <p:spPr>
          <a:xfrm>
            <a:off x="3848100" y="2297430"/>
            <a:ext cx="261239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/>
      <p:bldP spid="8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296545" y="1304925"/>
            <a:ext cx="8397875" cy="1537335"/>
          </a:xfrm>
          <a:prstGeom prst="rect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6247" y="3017197"/>
            <a:ext cx="2010320" cy="162056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83854" y="3017197"/>
            <a:ext cx="2010320" cy="162056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54651" y="3017197"/>
            <a:ext cx="2010320" cy="162056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25449" y="3017197"/>
            <a:ext cx="2010320" cy="162056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383952" y="3115793"/>
            <a:ext cx="346984" cy="287955"/>
            <a:chOff x="9404083" y="1238855"/>
            <a:chExt cx="801342" cy="665020"/>
          </a:xfrm>
          <a:solidFill>
            <a:srgbClr val="DCB68A"/>
          </a:solidFill>
        </p:grpSpPr>
        <p:sp>
          <p:nvSpPr>
            <p:cNvPr id="9" name="Freeform 583"/>
            <p:cNvSpPr/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0" name="Freeform 584"/>
            <p:cNvSpPr/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1" name="Freeform 585"/>
            <p:cNvSpPr/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2" name="Freeform 586"/>
            <p:cNvSpPr/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2511152" y="3067661"/>
            <a:ext cx="276571" cy="360089"/>
            <a:chOff x="3196030" y="1160235"/>
            <a:chExt cx="582794" cy="758785"/>
          </a:xfrm>
          <a:solidFill>
            <a:srgbClr val="435468"/>
          </a:solidFill>
        </p:grpSpPr>
        <p:sp>
          <p:nvSpPr>
            <p:cNvPr id="14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5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6" name="Freeform 636"/>
            <p:cNvSpPr/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7" name="Freeform 637"/>
            <p:cNvSpPr/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18" name="Freeform 638"/>
            <p:cNvSpPr/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56912" y="3103867"/>
            <a:ext cx="311810" cy="311809"/>
            <a:chOff x="10362759" y="6408324"/>
            <a:chExt cx="178327" cy="178326"/>
          </a:xfrm>
          <a:solidFill>
            <a:srgbClr val="DCB68A"/>
          </a:solidFill>
        </p:grpSpPr>
        <p:sp>
          <p:nvSpPr>
            <p:cNvPr id="20" name="Freeform 578"/>
            <p:cNvSpPr/>
            <p:nvPr/>
          </p:nvSpPr>
          <p:spPr bwMode="auto">
            <a:xfrm>
              <a:off x="10506968" y="6502763"/>
              <a:ext cx="23742" cy="47307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1" name="Freeform 579"/>
            <p:cNvSpPr/>
            <p:nvPr/>
          </p:nvSpPr>
          <p:spPr bwMode="auto">
            <a:xfrm>
              <a:off x="10452978" y="6408324"/>
              <a:ext cx="88108" cy="88460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2" name="Freeform 580"/>
            <p:cNvSpPr/>
            <p:nvPr/>
          </p:nvSpPr>
          <p:spPr bwMode="auto">
            <a:xfrm>
              <a:off x="10362759" y="6418700"/>
              <a:ext cx="147551" cy="167950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17125" y="3106715"/>
            <a:ext cx="306582" cy="281982"/>
            <a:chOff x="10809811" y="6437824"/>
            <a:chExt cx="175337" cy="161268"/>
          </a:xfrm>
          <a:solidFill>
            <a:srgbClr val="435468"/>
          </a:solidFill>
        </p:grpSpPr>
        <p:sp>
          <p:nvSpPr>
            <p:cNvPr id="24" name="Freeform 44"/>
            <p:cNvSpPr/>
            <p:nvPr/>
          </p:nvSpPr>
          <p:spPr bwMode="auto">
            <a:xfrm>
              <a:off x="10966858" y="6461038"/>
              <a:ext cx="18290" cy="16707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10921133" y="6471942"/>
              <a:ext cx="56101" cy="69291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6" name="Freeform 46"/>
            <p:cNvSpPr/>
            <p:nvPr/>
          </p:nvSpPr>
          <p:spPr bwMode="auto">
            <a:xfrm>
              <a:off x="10809811" y="6437824"/>
              <a:ext cx="138757" cy="161268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7" name="Freeform 47"/>
            <p:cNvSpPr/>
            <p:nvPr/>
          </p:nvSpPr>
          <p:spPr bwMode="auto">
            <a:xfrm>
              <a:off x="10914978" y="6535429"/>
              <a:ext cx="16531" cy="18818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8" name="Rectangle 48"/>
            <p:cNvSpPr>
              <a:spLocks noChangeArrowheads="1"/>
            </p:cNvSpPr>
            <p:nvPr/>
          </p:nvSpPr>
          <p:spPr bwMode="auto">
            <a:xfrm>
              <a:off x="10830563" y="6566557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9" name="Rectangle 49"/>
            <p:cNvSpPr>
              <a:spLocks noChangeArrowheads="1"/>
            </p:cNvSpPr>
            <p:nvPr/>
          </p:nvSpPr>
          <p:spPr bwMode="auto">
            <a:xfrm>
              <a:off x="10830563" y="6547915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30" name="Rectangle 50"/>
            <p:cNvSpPr>
              <a:spLocks noChangeArrowheads="1"/>
            </p:cNvSpPr>
            <p:nvPr/>
          </p:nvSpPr>
          <p:spPr bwMode="auto">
            <a:xfrm>
              <a:off x="10830563" y="6529977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31" name="Rectangle 51"/>
            <p:cNvSpPr>
              <a:spLocks noChangeArrowheads="1"/>
            </p:cNvSpPr>
            <p:nvPr/>
          </p:nvSpPr>
          <p:spPr bwMode="auto">
            <a:xfrm>
              <a:off x="10830563" y="6511336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32" name="Rectangle 52"/>
            <p:cNvSpPr>
              <a:spLocks noChangeArrowheads="1"/>
            </p:cNvSpPr>
            <p:nvPr/>
          </p:nvSpPr>
          <p:spPr bwMode="auto">
            <a:xfrm>
              <a:off x="10830563" y="6492694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33" name="Rectangle 53"/>
            <p:cNvSpPr>
              <a:spLocks noChangeArrowheads="1"/>
            </p:cNvSpPr>
            <p:nvPr/>
          </p:nvSpPr>
          <p:spPr bwMode="auto">
            <a:xfrm>
              <a:off x="10830563" y="6473876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04948" y="3458205"/>
            <a:ext cx="1701619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500831" y="3756683"/>
            <a:ext cx="1805735" cy="87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615267" y="3458205"/>
            <a:ext cx="1701619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2511151" y="3756683"/>
            <a:ext cx="1805735" cy="87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765474" y="3458205"/>
            <a:ext cx="1701619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4661357" y="3756683"/>
            <a:ext cx="1805735" cy="87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879911" y="3458205"/>
            <a:ext cx="1701619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6775794" y="3756683"/>
            <a:ext cx="1805735" cy="87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添</a:t>
            </a:r>
          </a:p>
        </p:txBody>
      </p:sp>
      <p:pic>
        <p:nvPicPr>
          <p:cNvPr id="43" name="图片 42" descr="QQ截图201612261519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15" y="1124585"/>
            <a:ext cx="8408670" cy="1633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4" grpId="0" bldLvl="0" animBg="1"/>
      <p:bldP spid="5" grpId="0" bldLvl="0" animBg="1"/>
      <p:bldP spid="6" grpId="0" bldLvl="0" animBg="1"/>
      <p:bldP spid="7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458852" y="3146189"/>
            <a:ext cx="457670" cy="405000"/>
            <a:chOff x="10439401" y="5991224"/>
            <a:chExt cx="400050" cy="354013"/>
          </a:xfrm>
          <a:solidFill>
            <a:srgbClr val="435468"/>
          </a:solidFill>
        </p:grpSpPr>
        <p:sp>
          <p:nvSpPr>
            <p:cNvPr id="6" name="Freeform 171"/>
            <p:cNvSpPr>
              <a:spLocks noEditPoints="1"/>
            </p:cNvSpPr>
            <p:nvPr/>
          </p:nvSpPr>
          <p:spPr bwMode="auto">
            <a:xfrm>
              <a:off x="10439401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50 h 223"/>
                <a:gd name="T6" fmla="*/ 0 w 57"/>
                <a:gd name="T7" fmla="*/ 50 h 223"/>
                <a:gd name="T8" fmla="*/ 0 w 57"/>
                <a:gd name="T9" fmla="*/ 115 h 223"/>
                <a:gd name="T10" fmla="*/ 16 w 57"/>
                <a:gd name="T11" fmla="*/ 115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15 h 223"/>
                <a:gd name="T18" fmla="*/ 57 w 57"/>
                <a:gd name="T19" fmla="*/ 115 h 223"/>
                <a:gd name="T20" fmla="*/ 57 w 57"/>
                <a:gd name="T21" fmla="*/ 50 h 223"/>
                <a:gd name="T22" fmla="*/ 42 w 57"/>
                <a:gd name="T23" fmla="*/ 50 h 223"/>
                <a:gd name="T24" fmla="*/ 42 w 57"/>
                <a:gd name="T25" fmla="*/ 0 h 223"/>
                <a:gd name="T26" fmla="*/ 49 w 57"/>
                <a:gd name="T27" fmla="*/ 58 h 223"/>
                <a:gd name="T28" fmla="*/ 49 w 57"/>
                <a:gd name="T29" fmla="*/ 107 h 223"/>
                <a:gd name="T30" fmla="*/ 8 w 57"/>
                <a:gd name="T31" fmla="*/ 107 h 223"/>
                <a:gd name="T32" fmla="*/ 8 w 57"/>
                <a:gd name="T33" fmla="*/ 58 h 223"/>
                <a:gd name="T34" fmla="*/ 49 w 57"/>
                <a:gd name="T35" fmla="*/ 5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50"/>
                  </a:lnTo>
                  <a:lnTo>
                    <a:pt x="0" y="50"/>
                  </a:lnTo>
                  <a:lnTo>
                    <a:pt x="0" y="115"/>
                  </a:lnTo>
                  <a:lnTo>
                    <a:pt x="16" y="115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15"/>
                  </a:lnTo>
                  <a:lnTo>
                    <a:pt x="57" y="115"/>
                  </a:lnTo>
                  <a:lnTo>
                    <a:pt x="57" y="50"/>
                  </a:lnTo>
                  <a:lnTo>
                    <a:pt x="42" y="50"/>
                  </a:lnTo>
                  <a:lnTo>
                    <a:pt x="42" y="0"/>
                  </a:lnTo>
                  <a:close/>
                  <a:moveTo>
                    <a:pt x="49" y="58"/>
                  </a:moveTo>
                  <a:lnTo>
                    <a:pt x="49" y="107"/>
                  </a:lnTo>
                  <a:lnTo>
                    <a:pt x="8" y="107"/>
                  </a:lnTo>
                  <a:lnTo>
                    <a:pt x="8" y="58"/>
                  </a:lnTo>
                  <a:lnTo>
                    <a:pt x="49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7" name="Freeform 172"/>
            <p:cNvSpPr>
              <a:spLocks noEditPoints="1"/>
            </p:cNvSpPr>
            <p:nvPr/>
          </p:nvSpPr>
          <p:spPr bwMode="auto">
            <a:xfrm>
              <a:off x="10542588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128 h 223"/>
                <a:gd name="T6" fmla="*/ 0 w 57"/>
                <a:gd name="T7" fmla="*/ 128 h 223"/>
                <a:gd name="T8" fmla="*/ 0 w 57"/>
                <a:gd name="T9" fmla="*/ 193 h 223"/>
                <a:gd name="T10" fmla="*/ 16 w 57"/>
                <a:gd name="T11" fmla="*/ 193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93 h 223"/>
                <a:gd name="T18" fmla="*/ 57 w 57"/>
                <a:gd name="T19" fmla="*/ 193 h 223"/>
                <a:gd name="T20" fmla="*/ 57 w 57"/>
                <a:gd name="T21" fmla="*/ 128 h 223"/>
                <a:gd name="T22" fmla="*/ 42 w 57"/>
                <a:gd name="T23" fmla="*/ 128 h 223"/>
                <a:gd name="T24" fmla="*/ 42 w 57"/>
                <a:gd name="T25" fmla="*/ 0 h 223"/>
                <a:gd name="T26" fmla="*/ 49 w 57"/>
                <a:gd name="T27" fmla="*/ 137 h 223"/>
                <a:gd name="T28" fmla="*/ 49 w 57"/>
                <a:gd name="T29" fmla="*/ 185 h 223"/>
                <a:gd name="T30" fmla="*/ 8 w 57"/>
                <a:gd name="T31" fmla="*/ 185 h 223"/>
                <a:gd name="T32" fmla="*/ 8 w 57"/>
                <a:gd name="T33" fmla="*/ 137 h 223"/>
                <a:gd name="T34" fmla="*/ 49 w 57"/>
                <a:gd name="T35" fmla="*/ 1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128"/>
                  </a:lnTo>
                  <a:lnTo>
                    <a:pt x="0" y="128"/>
                  </a:lnTo>
                  <a:lnTo>
                    <a:pt x="0" y="193"/>
                  </a:lnTo>
                  <a:lnTo>
                    <a:pt x="16" y="193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93"/>
                  </a:lnTo>
                  <a:lnTo>
                    <a:pt x="57" y="193"/>
                  </a:lnTo>
                  <a:lnTo>
                    <a:pt x="57" y="128"/>
                  </a:lnTo>
                  <a:lnTo>
                    <a:pt x="42" y="128"/>
                  </a:lnTo>
                  <a:lnTo>
                    <a:pt x="42" y="0"/>
                  </a:lnTo>
                  <a:close/>
                  <a:moveTo>
                    <a:pt x="49" y="137"/>
                  </a:moveTo>
                  <a:lnTo>
                    <a:pt x="49" y="185"/>
                  </a:lnTo>
                  <a:lnTo>
                    <a:pt x="8" y="185"/>
                  </a:lnTo>
                  <a:lnTo>
                    <a:pt x="8" y="137"/>
                  </a:lnTo>
                  <a:lnTo>
                    <a:pt x="4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8" name="Freeform 173"/>
            <p:cNvSpPr>
              <a:spLocks noEditPoints="1"/>
            </p:cNvSpPr>
            <p:nvPr/>
          </p:nvSpPr>
          <p:spPr bwMode="auto">
            <a:xfrm>
              <a:off x="10645776" y="5991224"/>
              <a:ext cx="90488" cy="354013"/>
            </a:xfrm>
            <a:custGeom>
              <a:avLst/>
              <a:gdLst>
                <a:gd name="T0" fmla="*/ 41 w 57"/>
                <a:gd name="T1" fmla="*/ 0 h 223"/>
                <a:gd name="T2" fmla="*/ 16 w 57"/>
                <a:gd name="T3" fmla="*/ 0 h 223"/>
                <a:gd name="T4" fmla="*/ 16 w 57"/>
                <a:gd name="T5" fmla="*/ 26 h 223"/>
                <a:gd name="T6" fmla="*/ 0 w 57"/>
                <a:gd name="T7" fmla="*/ 26 h 223"/>
                <a:gd name="T8" fmla="*/ 0 w 57"/>
                <a:gd name="T9" fmla="*/ 91 h 223"/>
                <a:gd name="T10" fmla="*/ 16 w 57"/>
                <a:gd name="T11" fmla="*/ 91 h 223"/>
                <a:gd name="T12" fmla="*/ 16 w 57"/>
                <a:gd name="T13" fmla="*/ 223 h 223"/>
                <a:gd name="T14" fmla="*/ 41 w 57"/>
                <a:gd name="T15" fmla="*/ 223 h 223"/>
                <a:gd name="T16" fmla="*/ 41 w 57"/>
                <a:gd name="T17" fmla="*/ 91 h 223"/>
                <a:gd name="T18" fmla="*/ 57 w 57"/>
                <a:gd name="T19" fmla="*/ 91 h 223"/>
                <a:gd name="T20" fmla="*/ 57 w 57"/>
                <a:gd name="T21" fmla="*/ 26 h 223"/>
                <a:gd name="T22" fmla="*/ 41 w 57"/>
                <a:gd name="T23" fmla="*/ 26 h 223"/>
                <a:gd name="T24" fmla="*/ 41 w 57"/>
                <a:gd name="T25" fmla="*/ 0 h 223"/>
                <a:gd name="T26" fmla="*/ 48 w 57"/>
                <a:gd name="T27" fmla="*/ 35 h 223"/>
                <a:gd name="T28" fmla="*/ 48 w 57"/>
                <a:gd name="T29" fmla="*/ 83 h 223"/>
                <a:gd name="T30" fmla="*/ 8 w 57"/>
                <a:gd name="T31" fmla="*/ 83 h 223"/>
                <a:gd name="T32" fmla="*/ 8 w 57"/>
                <a:gd name="T33" fmla="*/ 35 h 223"/>
                <a:gd name="T34" fmla="*/ 48 w 57"/>
                <a:gd name="T35" fmla="*/ 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0"/>
                  </a:moveTo>
                  <a:lnTo>
                    <a:pt x="16" y="0"/>
                  </a:lnTo>
                  <a:lnTo>
                    <a:pt x="16" y="26"/>
                  </a:lnTo>
                  <a:lnTo>
                    <a:pt x="0" y="26"/>
                  </a:lnTo>
                  <a:lnTo>
                    <a:pt x="0" y="91"/>
                  </a:lnTo>
                  <a:lnTo>
                    <a:pt x="16" y="91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91"/>
                  </a:lnTo>
                  <a:lnTo>
                    <a:pt x="57" y="91"/>
                  </a:lnTo>
                  <a:lnTo>
                    <a:pt x="57" y="26"/>
                  </a:lnTo>
                  <a:lnTo>
                    <a:pt x="41" y="26"/>
                  </a:lnTo>
                  <a:lnTo>
                    <a:pt x="41" y="0"/>
                  </a:lnTo>
                  <a:close/>
                  <a:moveTo>
                    <a:pt x="48" y="35"/>
                  </a:moveTo>
                  <a:lnTo>
                    <a:pt x="48" y="83"/>
                  </a:lnTo>
                  <a:lnTo>
                    <a:pt x="8" y="83"/>
                  </a:lnTo>
                  <a:lnTo>
                    <a:pt x="8" y="35"/>
                  </a:lnTo>
                  <a:lnTo>
                    <a:pt x="4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9" name="Freeform 174"/>
            <p:cNvSpPr>
              <a:spLocks noEditPoints="1"/>
            </p:cNvSpPr>
            <p:nvPr/>
          </p:nvSpPr>
          <p:spPr bwMode="auto">
            <a:xfrm>
              <a:off x="10748963" y="5991224"/>
              <a:ext cx="90488" cy="354013"/>
            </a:xfrm>
            <a:custGeom>
              <a:avLst/>
              <a:gdLst>
                <a:gd name="T0" fmla="*/ 41 w 57"/>
                <a:gd name="T1" fmla="*/ 103 h 223"/>
                <a:gd name="T2" fmla="*/ 41 w 57"/>
                <a:gd name="T3" fmla="*/ 0 h 223"/>
                <a:gd name="T4" fmla="*/ 16 w 57"/>
                <a:gd name="T5" fmla="*/ 0 h 223"/>
                <a:gd name="T6" fmla="*/ 16 w 57"/>
                <a:gd name="T7" fmla="*/ 103 h 223"/>
                <a:gd name="T8" fmla="*/ 0 w 57"/>
                <a:gd name="T9" fmla="*/ 103 h 223"/>
                <a:gd name="T10" fmla="*/ 0 w 57"/>
                <a:gd name="T11" fmla="*/ 168 h 223"/>
                <a:gd name="T12" fmla="*/ 16 w 57"/>
                <a:gd name="T13" fmla="*/ 168 h 223"/>
                <a:gd name="T14" fmla="*/ 16 w 57"/>
                <a:gd name="T15" fmla="*/ 223 h 223"/>
                <a:gd name="T16" fmla="*/ 41 w 57"/>
                <a:gd name="T17" fmla="*/ 223 h 223"/>
                <a:gd name="T18" fmla="*/ 41 w 57"/>
                <a:gd name="T19" fmla="*/ 168 h 223"/>
                <a:gd name="T20" fmla="*/ 57 w 57"/>
                <a:gd name="T21" fmla="*/ 168 h 223"/>
                <a:gd name="T22" fmla="*/ 57 w 57"/>
                <a:gd name="T23" fmla="*/ 103 h 223"/>
                <a:gd name="T24" fmla="*/ 41 w 57"/>
                <a:gd name="T25" fmla="*/ 103 h 223"/>
                <a:gd name="T26" fmla="*/ 49 w 57"/>
                <a:gd name="T27" fmla="*/ 159 h 223"/>
                <a:gd name="T28" fmla="*/ 9 w 57"/>
                <a:gd name="T29" fmla="*/ 159 h 223"/>
                <a:gd name="T30" fmla="*/ 9 w 57"/>
                <a:gd name="T31" fmla="*/ 112 h 223"/>
                <a:gd name="T32" fmla="*/ 49 w 57"/>
                <a:gd name="T33" fmla="*/ 112 h 223"/>
                <a:gd name="T34" fmla="*/ 49 w 57"/>
                <a:gd name="T35" fmla="*/ 15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103"/>
                  </a:moveTo>
                  <a:lnTo>
                    <a:pt x="41" y="0"/>
                  </a:lnTo>
                  <a:lnTo>
                    <a:pt x="16" y="0"/>
                  </a:lnTo>
                  <a:lnTo>
                    <a:pt x="16" y="103"/>
                  </a:lnTo>
                  <a:lnTo>
                    <a:pt x="0" y="103"/>
                  </a:lnTo>
                  <a:lnTo>
                    <a:pt x="0" y="168"/>
                  </a:lnTo>
                  <a:lnTo>
                    <a:pt x="16" y="168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168"/>
                  </a:lnTo>
                  <a:lnTo>
                    <a:pt x="57" y="168"/>
                  </a:lnTo>
                  <a:lnTo>
                    <a:pt x="57" y="103"/>
                  </a:lnTo>
                  <a:lnTo>
                    <a:pt x="41" y="103"/>
                  </a:lnTo>
                  <a:close/>
                  <a:moveTo>
                    <a:pt x="49" y="159"/>
                  </a:moveTo>
                  <a:lnTo>
                    <a:pt x="9" y="159"/>
                  </a:lnTo>
                  <a:lnTo>
                    <a:pt x="9" y="112"/>
                  </a:lnTo>
                  <a:lnTo>
                    <a:pt x="49" y="112"/>
                  </a:lnTo>
                  <a:lnTo>
                    <a:pt x="4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38045" y="3146189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916126" y="3437180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  <p:sp>
        <p:nvSpPr>
          <p:cNvPr id="11" name="Freeform 77"/>
          <p:cNvSpPr>
            <a:spLocks noChangeAspect="1" noEditPoints="1"/>
          </p:cNvSpPr>
          <p:nvPr/>
        </p:nvSpPr>
        <p:spPr bwMode="auto">
          <a:xfrm>
            <a:off x="414865" y="1721063"/>
            <a:ext cx="508958" cy="513000"/>
          </a:xfrm>
          <a:custGeom>
            <a:avLst/>
            <a:gdLst>
              <a:gd name="T0" fmla="*/ 288 w 288"/>
              <a:gd name="T1" fmla="*/ 244 h 289"/>
              <a:gd name="T2" fmla="*/ 203 w 288"/>
              <a:gd name="T3" fmla="*/ 159 h 289"/>
              <a:gd name="T4" fmla="*/ 216 w 288"/>
              <a:gd name="T5" fmla="*/ 108 h 289"/>
              <a:gd name="T6" fmla="*/ 108 w 288"/>
              <a:gd name="T7" fmla="*/ 0 h 289"/>
              <a:gd name="T8" fmla="*/ 0 w 288"/>
              <a:gd name="T9" fmla="*/ 108 h 289"/>
              <a:gd name="T10" fmla="*/ 108 w 288"/>
              <a:gd name="T11" fmla="*/ 216 h 289"/>
              <a:gd name="T12" fmla="*/ 158 w 288"/>
              <a:gd name="T13" fmla="*/ 204 h 289"/>
              <a:gd name="T14" fmla="*/ 243 w 288"/>
              <a:gd name="T15" fmla="*/ 289 h 289"/>
              <a:gd name="T16" fmla="*/ 288 w 288"/>
              <a:gd name="T17" fmla="*/ 244 h 289"/>
              <a:gd name="T18" fmla="*/ 36 w 288"/>
              <a:gd name="T19" fmla="*/ 108 h 289"/>
              <a:gd name="T20" fmla="*/ 108 w 288"/>
              <a:gd name="T21" fmla="*/ 36 h 289"/>
              <a:gd name="T22" fmla="*/ 180 w 288"/>
              <a:gd name="T23" fmla="*/ 108 h 289"/>
              <a:gd name="T24" fmla="*/ 108 w 288"/>
              <a:gd name="T25" fmla="*/ 180 h 289"/>
              <a:gd name="T26" fmla="*/ 36 w 288"/>
              <a:gd name="T27" fmla="*/ 10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8" h="289">
                <a:moveTo>
                  <a:pt x="288" y="244"/>
                </a:moveTo>
                <a:cubicBezTo>
                  <a:pt x="203" y="159"/>
                  <a:pt x="203" y="159"/>
                  <a:pt x="203" y="159"/>
                </a:cubicBezTo>
                <a:cubicBezTo>
                  <a:pt x="211" y="144"/>
                  <a:pt x="216" y="126"/>
                  <a:pt x="216" y="108"/>
                </a:cubicBezTo>
                <a:cubicBezTo>
                  <a:pt x="216" y="48"/>
                  <a:pt x="167" y="0"/>
                  <a:pt x="108" y="0"/>
                </a:cubicBezTo>
                <a:cubicBezTo>
                  <a:pt x="48" y="0"/>
                  <a:pt x="0" y="48"/>
                  <a:pt x="0" y="108"/>
                </a:cubicBezTo>
                <a:cubicBezTo>
                  <a:pt x="0" y="168"/>
                  <a:pt x="48" y="216"/>
                  <a:pt x="108" y="216"/>
                </a:cubicBezTo>
                <a:cubicBezTo>
                  <a:pt x="126" y="216"/>
                  <a:pt x="143" y="212"/>
                  <a:pt x="158" y="204"/>
                </a:cubicBezTo>
                <a:cubicBezTo>
                  <a:pt x="243" y="289"/>
                  <a:pt x="243" y="289"/>
                  <a:pt x="243" y="289"/>
                </a:cubicBezTo>
                <a:lnTo>
                  <a:pt x="288" y="244"/>
                </a:lnTo>
                <a:close/>
                <a:moveTo>
                  <a:pt x="36" y="108"/>
                </a:moveTo>
                <a:cubicBezTo>
                  <a:pt x="36" y="68"/>
                  <a:pt x="68" y="36"/>
                  <a:pt x="108" y="36"/>
                </a:cubicBezTo>
                <a:cubicBezTo>
                  <a:pt x="148" y="36"/>
                  <a:pt x="180" y="68"/>
                  <a:pt x="180" y="108"/>
                </a:cubicBezTo>
                <a:cubicBezTo>
                  <a:pt x="180" y="148"/>
                  <a:pt x="148" y="180"/>
                  <a:pt x="108" y="180"/>
                </a:cubicBezTo>
                <a:cubicBezTo>
                  <a:pt x="68" y="180"/>
                  <a:pt x="36" y="148"/>
                  <a:pt x="36" y="108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8045" y="1707563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16126" y="1998555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  <p:sp>
        <p:nvSpPr>
          <p:cNvPr id="15" name="Freeform 514"/>
          <p:cNvSpPr>
            <a:spLocks noChangeAspect="1" noEditPoints="1"/>
          </p:cNvSpPr>
          <p:nvPr/>
        </p:nvSpPr>
        <p:spPr bwMode="auto">
          <a:xfrm>
            <a:off x="3288063" y="1761563"/>
            <a:ext cx="610166" cy="432000"/>
          </a:xfrm>
          <a:custGeom>
            <a:avLst/>
            <a:gdLst>
              <a:gd name="T0" fmla="*/ 100 w 106"/>
              <a:gd name="T1" fmla="*/ 63 h 75"/>
              <a:gd name="T2" fmla="*/ 70 w 106"/>
              <a:gd name="T3" fmla="*/ 63 h 75"/>
              <a:gd name="T4" fmla="*/ 70 w 106"/>
              <a:gd name="T5" fmla="*/ 60 h 75"/>
              <a:gd name="T6" fmla="*/ 88 w 106"/>
              <a:gd name="T7" fmla="*/ 60 h 75"/>
              <a:gd name="T8" fmla="*/ 94 w 106"/>
              <a:gd name="T9" fmla="*/ 54 h 75"/>
              <a:gd name="T10" fmla="*/ 94 w 106"/>
              <a:gd name="T11" fmla="*/ 6 h 75"/>
              <a:gd name="T12" fmla="*/ 88 w 106"/>
              <a:gd name="T13" fmla="*/ 0 h 75"/>
              <a:gd name="T14" fmla="*/ 18 w 106"/>
              <a:gd name="T15" fmla="*/ 0 h 75"/>
              <a:gd name="T16" fmla="*/ 12 w 106"/>
              <a:gd name="T17" fmla="*/ 6 h 75"/>
              <a:gd name="T18" fmla="*/ 12 w 106"/>
              <a:gd name="T19" fmla="*/ 54 h 75"/>
              <a:gd name="T20" fmla="*/ 18 w 106"/>
              <a:gd name="T21" fmla="*/ 60 h 75"/>
              <a:gd name="T22" fmla="*/ 35 w 106"/>
              <a:gd name="T23" fmla="*/ 60 h 75"/>
              <a:gd name="T24" fmla="*/ 35 w 106"/>
              <a:gd name="T25" fmla="*/ 63 h 75"/>
              <a:gd name="T26" fmla="*/ 6 w 106"/>
              <a:gd name="T27" fmla="*/ 63 h 75"/>
              <a:gd name="T28" fmla="*/ 0 w 106"/>
              <a:gd name="T29" fmla="*/ 69 h 75"/>
              <a:gd name="T30" fmla="*/ 0 w 106"/>
              <a:gd name="T31" fmla="*/ 69 h 75"/>
              <a:gd name="T32" fmla="*/ 6 w 106"/>
              <a:gd name="T33" fmla="*/ 75 h 75"/>
              <a:gd name="T34" fmla="*/ 100 w 106"/>
              <a:gd name="T35" fmla="*/ 75 h 75"/>
              <a:gd name="T36" fmla="*/ 106 w 106"/>
              <a:gd name="T37" fmla="*/ 69 h 75"/>
              <a:gd name="T38" fmla="*/ 106 w 106"/>
              <a:gd name="T39" fmla="*/ 69 h 75"/>
              <a:gd name="T40" fmla="*/ 100 w 106"/>
              <a:gd name="T41" fmla="*/ 63 h 75"/>
              <a:gd name="T42" fmla="*/ 18 w 106"/>
              <a:gd name="T43" fmla="*/ 56 h 75"/>
              <a:gd name="T44" fmla="*/ 16 w 106"/>
              <a:gd name="T45" fmla="*/ 54 h 75"/>
              <a:gd name="T46" fmla="*/ 16 w 106"/>
              <a:gd name="T47" fmla="*/ 6 h 75"/>
              <a:gd name="T48" fmla="*/ 18 w 106"/>
              <a:gd name="T49" fmla="*/ 4 h 75"/>
              <a:gd name="T50" fmla="*/ 88 w 106"/>
              <a:gd name="T51" fmla="*/ 4 h 75"/>
              <a:gd name="T52" fmla="*/ 90 w 106"/>
              <a:gd name="T53" fmla="*/ 6 h 75"/>
              <a:gd name="T54" fmla="*/ 90 w 106"/>
              <a:gd name="T55" fmla="*/ 54 h 75"/>
              <a:gd name="T56" fmla="*/ 88 w 106"/>
              <a:gd name="T57" fmla="*/ 56 h 75"/>
              <a:gd name="T58" fmla="*/ 18 w 106"/>
              <a:gd name="T59" fmla="*/ 56 h 75"/>
              <a:gd name="T60" fmla="*/ 66 w 106"/>
              <a:gd name="T61" fmla="*/ 63 h 75"/>
              <a:gd name="T62" fmla="*/ 39 w 106"/>
              <a:gd name="T63" fmla="*/ 63 h 75"/>
              <a:gd name="T64" fmla="*/ 39 w 106"/>
              <a:gd name="T65" fmla="*/ 60 h 75"/>
              <a:gd name="T66" fmla="*/ 66 w 106"/>
              <a:gd name="T67" fmla="*/ 60 h 75"/>
              <a:gd name="T68" fmla="*/ 66 w 106"/>
              <a:gd name="T69" fmla="*/ 6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6" h="75">
                <a:moveTo>
                  <a:pt x="10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0"/>
                  <a:pt x="70" y="60"/>
                  <a:pt x="70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91" y="60"/>
                  <a:pt x="94" y="57"/>
                  <a:pt x="94" y="54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3"/>
                  <a:pt x="91" y="0"/>
                  <a:pt x="8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2" y="3"/>
                  <a:pt x="12" y="6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7"/>
                  <a:pt x="14" y="60"/>
                  <a:pt x="18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5" y="63"/>
                  <a:pt x="35" y="63"/>
                  <a:pt x="35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2" y="63"/>
                  <a:pt x="0" y="66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3"/>
                  <a:pt x="2" y="75"/>
                  <a:pt x="6" y="75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103" y="75"/>
                  <a:pt x="106" y="73"/>
                  <a:pt x="106" y="69"/>
                </a:cubicBezTo>
                <a:cubicBezTo>
                  <a:pt x="106" y="69"/>
                  <a:pt x="106" y="69"/>
                  <a:pt x="106" y="69"/>
                </a:cubicBezTo>
                <a:cubicBezTo>
                  <a:pt x="106" y="66"/>
                  <a:pt x="103" y="63"/>
                  <a:pt x="100" y="63"/>
                </a:cubicBezTo>
                <a:close/>
                <a:moveTo>
                  <a:pt x="18" y="56"/>
                </a:moveTo>
                <a:cubicBezTo>
                  <a:pt x="17" y="56"/>
                  <a:pt x="16" y="55"/>
                  <a:pt x="16" y="54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7" y="4"/>
                  <a:pt x="18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9" y="4"/>
                  <a:pt x="90" y="5"/>
                  <a:pt x="90" y="6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5"/>
                  <a:pt x="89" y="56"/>
                  <a:pt x="88" y="56"/>
                </a:cubicBezTo>
                <a:lnTo>
                  <a:pt x="18" y="56"/>
                </a:lnTo>
                <a:close/>
                <a:moveTo>
                  <a:pt x="66" y="63"/>
                </a:moveTo>
                <a:cubicBezTo>
                  <a:pt x="39" y="63"/>
                  <a:pt x="39" y="63"/>
                  <a:pt x="39" y="63"/>
                </a:cubicBezTo>
                <a:cubicBezTo>
                  <a:pt x="39" y="60"/>
                  <a:pt x="39" y="60"/>
                  <a:pt x="39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63"/>
                </a:lnTo>
                <a:close/>
              </a:path>
            </a:pathLst>
          </a:custGeom>
          <a:solidFill>
            <a:srgbClr val="435468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20148" y="1707563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3898229" y="1998555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  <p:sp>
        <p:nvSpPr>
          <p:cNvPr id="19" name="Freeform 134"/>
          <p:cNvSpPr>
            <a:spLocks noChangeAspect="1" noEditPoints="1"/>
          </p:cNvSpPr>
          <p:nvPr/>
        </p:nvSpPr>
        <p:spPr bwMode="auto">
          <a:xfrm>
            <a:off x="6251275" y="1707563"/>
            <a:ext cx="492229" cy="540000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65423" y="1707563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6743504" y="1998555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6212458" y="3146189"/>
            <a:ext cx="531046" cy="432000"/>
            <a:chOff x="8032750" y="6808787"/>
            <a:chExt cx="400050" cy="325437"/>
          </a:xfrm>
          <a:solidFill>
            <a:srgbClr val="435468"/>
          </a:solidFill>
        </p:grpSpPr>
        <p:sp>
          <p:nvSpPr>
            <p:cNvPr id="26" name="Freeform 325"/>
            <p:cNvSpPr/>
            <p:nvPr/>
          </p:nvSpPr>
          <p:spPr bwMode="auto">
            <a:xfrm>
              <a:off x="8032750" y="6808787"/>
              <a:ext cx="400050" cy="250825"/>
            </a:xfrm>
            <a:custGeom>
              <a:avLst/>
              <a:gdLst>
                <a:gd name="T0" fmla="*/ 144 w 288"/>
                <a:gd name="T1" fmla="*/ 0 h 180"/>
                <a:gd name="T2" fmla="*/ 0 w 288"/>
                <a:gd name="T3" fmla="*/ 143 h 180"/>
                <a:gd name="T4" fmla="*/ 0 w 288"/>
                <a:gd name="T5" fmla="*/ 180 h 180"/>
                <a:gd name="T6" fmla="*/ 29 w 288"/>
                <a:gd name="T7" fmla="*/ 180 h 180"/>
                <a:gd name="T8" fmla="*/ 29 w 288"/>
                <a:gd name="T9" fmla="*/ 143 h 180"/>
                <a:gd name="T10" fmla="*/ 144 w 288"/>
                <a:gd name="T11" fmla="*/ 29 h 180"/>
                <a:gd name="T12" fmla="*/ 259 w 288"/>
                <a:gd name="T13" fmla="*/ 143 h 180"/>
                <a:gd name="T14" fmla="*/ 259 w 288"/>
                <a:gd name="T15" fmla="*/ 180 h 180"/>
                <a:gd name="T16" fmla="*/ 288 w 288"/>
                <a:gd name="T17" fmla="*/ 180 h 180"/>
                <a:gd name="T18" fmla="*/ 288 w 288"/>
                <a:gd name="T19" fmla="*/ 143 h 180"/>
                <a:gd name="T20" fmla="*/ 144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144" y="0"/>
                  </a:moveTo>
                  <a:cubicBezTo>
                    <a:pt x="65" y="0"/>
                    <a:pt x="1" y="64"/>
                    <a:pt x="0" y="143"/>
                  </a:cubicBezTo>
                  <a:cubicBezTo>
                    <a:pt x="0" y="143"/>
                    <a:pt x="0" y="170"/>
                    <a:pt x="0" y="180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29" y="170"/>
                    <a:pt x="29" y="143"/>
                    <a:pt x="29" y="143"/>
                  </a:cubicBezTo>
                  <a:cubicBezTo>
                    <a:pt x="30" y="80"/>
                    <a:pt x="81" y="29"/>
                    <a:pt x="144" y="29"/>
                  </a:cubicBezTo>
                  <a:cubicBezTo>
                    <a:pt x="207" y="29"/>
                    <a:pt x="258" y="80"/>
                    <a:pt x="259" y="143"/>
                  </a:cubicBezTo>
                  <a:cubicBezTo>
                    <a:pt x="259" y="143"/>
                    <a:pt x="259" y="170"/>
                    <a:pt x="259" y="180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8" y="170"/>
                    <a:pt x="288" y="143"/>
                    <a:pt x="288" y="143"/>
                  </a:cubicBezTo>
                  <a:cubicBezTo>
                    <a:pt x="287" y="64"/>
                    <a:pt x="223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7" name="Freeform 326"/>
            <p:cNvSpPr/>
            <p:nvPr/>
          </p:nvSpPr>
          <p:spPr bwMode="auto">
            <a:xfrm>
              <a:off x="8101013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2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2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8" name="Freeform 327"/>
            <p:cNvSpPr/>
            <p:nvPr/>
          </p:nvSpPr>
          <p:spPr bwMode="auto">
            <a:xfrm>
              <a:off x="8307388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1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1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1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865423" y="3146189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6743504" y="3437180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  <p:sp>
        <p:nvSpPr>
          <p:cNvPr id="30" name="Freeform 220"/>
          <p:cNvSpPr>
            <a:spLocks noChangeAspect="1"/>
          </p:cNvSpPr>
          <p:nvPr/>
        </p:nvSpPr>
        <p:spPr bwMode="auto">
          <a:xfrm>
            <a:off x="3305595" y="3146189"/>
            <a:ext cx="575101" cy="432000"/>
          </a:xfrm>
          <a:custGeom>
            <a:avLst/>
            <a:gdLst>
              <a:gd name="T0" fmla="*/ 195 w 213"/>
              <a:gd name="T1" fmla="*/ 143 h 160"/>
              <a:gd name="T2" fmla="*/ 195 w 213"/>
              <a:gd name="T3" fmla="*/ 0 h 160"/>
              <a:gd name="T4" fmla="*/ 152 w 213"/>
              <a:gd name="T5" fmla="*/ 0 h 160"/>
              <a:gd name="T6" fmla="*/ 152 w 213"/>
              <a:gd name="T7" fmla="*/ 143 h 160"/>
              <a:gd name="T8" fmla="*/ 128 w 213"/>
              <a:gd name="T9" fmla="*/ 143 h 160"/>
              <a:gd name="T10" fmla="*/ 128 w 213"/>
              <a:gd name="T11" fmla="*/ 88 h 160"/>
              <a:gd name="T12" fmla="*/ 85 w 213"/>
              <a:gd name="T13" fmla="*/ 88 h 160"/>
              <a:gd name="T14" fmla="*/ 85 w 213"/>
              <a:gd name="T15" fmla="*/ 143 h 160"/>
              <a:gd name="T16" fmla="*/ 61 w 213"/>
              <a:gd name="T17" fmla="*/ 143 h 160"/>
              <a:gd name="T18" fmla="*/ 61 w 213"/>
              <a:gd name="T19" fmla="*/ 40 h 160"/>
              <a:gd name="T20" fmla="*/ 19 w 213"/>
              <a:gd name="T21" fmla="*/ 40 h 160"/>
              <a:gd name="T22" fmla="*/ 19 w 213"/>
              <a:gd name="T23" fmla="*/ 143 h 160"/>
              <a:gd name="T24" fmla="*/ 0 w 213"/>
              <a:gd name="T25" fmla="*/ 143 h 160"/>
              <a:gd name="T26" fmla="*/ 0 w 213"/>
              <a:gd name="T27" fmla="*/ 160 h 160"/>
              <a:gd name="T28" fmla="*/ 213 w 213"/>
              <a:gd name="T29" fmla="*/ 160 h 160"/>
              <a:gd name="T30" fmla="*/ 213 w 213"/>
              <a:gd name="T31" fmla="*/ 143 h 160"/>
              <a:gd name="T32" fmla="*/ 195 w 213"/>
              <a:gd name="T33" fmla="*/ 14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3" h="160">
                <a:moveTo>
                  <a:pt x="195" y="143"/>
                </a:moveTo>
                <a:lnTo>
                  <a:pt x="195" y="0"/>
                </a:lnTo>
                <a:lnTo>
                  <a:pt x="152" y="0"/>
                </a:lnTo>
                <a:lnTo>
                  <a:pt x="152" y="143"/>
                </a:lnTo>
                <a:lnTo>
                  <a:pt x="128" y="143"/>
                </a:lnTo>
                <a:lnTo>
                  <a:pt x="128" y="88"/>
                </a:lnTo>
                <a:lnTo>
                  <a:pt x="85" y="88"/>
                </a:lnTo>
                <a:lnTo>
                  <a:pt x="85" y="143"/>
                </a:lnTo>
                <a:lnTo>
                  <a:pt x="61" y="143"/>
                </a:lnTo>
                <a:lnTo>
                  <a:pt x="61" y="40"/>
                </a:lnTo>
                <a:lnTo>
                  <a:pt x="19" y="40"/>
                </a:lnTo>
                <a:lnTo>
                  <a:pt x="19" y="143"/>
                </a:lnTo>
                <a:lnTo>
                  <a:pt x="0" y="143"/>
                </a:lnTo>
                <a:lnTo>
                  <a:pt x="0" y="160"/>
                </a:lnTo>
                <a:lnTo>
                  <a:pt x="213" y="160"/>
                </a:lnTo>
                <a:lnTo>
                  <a:pt x="213" y="143"/>
                </a:lnTo>
                <a:lnTo>
                  <a:pt x="195" y="143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14765" y="3146189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3892846" y="3437180"/>
            <a:ext cx="2096060" cy="71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、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 smtClean="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4" grpId="0"/>
      <p:bldP spid="5" grpId="0"/>
      <p:bldP spid="11" grpId="0" bldLvl="0" animBg="1"/>
      <p:bldP spid="12" grpId="0"/>
      <p:bldP spid="13" grpId="0"/>
      <p:bldP spid="15" grpId="0" bldLvl="0" animBg="1"/>
      <p:bldP spid="16" grpId="0"/>
      <p:bldP spid="17" grpId="0"/>
      <p:bldP spid="19" grpId="0" bldLvl="0" animBg="1"/>
      <p:bldP spid="20" grpId="0"/>
      <p:bldP spid="21" grpId="0"/>
      <p:bldP spid="24" grpId="0"/>
      <p:bldP spid="25" grpId="0"/>
      <p:bldP spid="30" grpId="0" bldLvl="0" animBg="1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339454" y="1676533"/>
            <a:ext cx="2190750" cy="2190750"/>
            <a:chOff x="1785938" y="2546350"/>
            <a:chExt cx="2921000" cy="2921000"/>
          </a:xfrm>
        </p:grpSpPr>
        <p:sp>
          <p:nvSpPr>
            <p:cNvPr id="2" name="空心弧 1"/>
            <p:cNvSpPr/>
            <p:nvPr/>
          </p:nvSpPr>
          <p:spPr>
            <a:xfrm>
              <a:off x="1785938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AgencyFB-Regular" pitchFamily="50" charset="0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946275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4" name="Freeform 220"/>
          <p:cNvSpPr/>
          <p:nvPr/>
        </p:nvSpPr>
        <p:spPr bwMode="auto">
          <a:xfrm>
            <a:off x="2222897" y="1959901"/>
            <a:ext cx="423863" cy="315516"/>
          </a:xfrm>
          <a:custGeom>
            <a:avLst/>
            <a:gdLst>
              <a:gd name="T0" fmla="*/ 1649836615 w 176"/>
              <a:gd name="T1" fmla="*/ 1216864125 h 131"/>
              <a:gd name="T2" fmla="*/ 1649836615 w 176"/>
              <a:gd name="T3" fmla="*/ 0 h 131"/>
              <a:gd name="T4" fmla="*/ 1288933752 w 176"/>
              <a:gd name="T5" fmla="*/ 0 h 131"/>
              <a:gd name="T6" fmla="*/ 1288933752 w 176"/>
              <a:gd name="T7" fmla="*/ 1216864125 h 131"/>
              <a:gd name="T8" fmla="*/ 1082705379 w 176"/>
              <a:gd name="T9" fmla="*/ 1216864125 h 131"/>
              <a:gd name="T10" fmla="*/ 1082705379 w 176"/>
              <a:gd name="T11" fmla="*/ 742491840 h 131"/>
              <a:gd name="T12" fmla="*/ 721802516 w 176"/>
              <a:gd name="T13" fmla="*/ 742491840 h 131"/>
              <a:gd name="T14" fmla="*/ 721802516 w 176"/>
              <a:gd name="T15" fmla="*/ 1216864125 h 131"/>
              <a:gd name="T16" fmla="*/ 525884919 w 176"/>
              <a:gd name="T17" fmla="*/ 1216864125 h 131"/>
              <a:gd name="T18" fmla="*/ 525884919 w 176"/>
              <a:gd name="T19" fmla="*/ 329996017 h 131"/>
              <a:gd name="T20" fmla="*/ 154671280 w 176"/>
              <a:gd name="T21" fmla="*/ 329996017 h 131"/>
              <a:gd name="T22" fmla="*/ 154671280 w 176"/>
              <a:gd name="T23" fmla="*/ 1216864125 h 131"/>
              <a:gd name="T24" fmla="*/ 0 w 176"/>
              <a:gd name="T25" fmla="*/ 1216864125 h 131"/>
              <a:gd name="T26" fmla="*/ 0 w 176"/>
              <a:gd name="T27" fmla="*/ 1350925509 h 131"/>
              <a:gd name="T28" fmla="*/ 1814818671 w 176"/>
              <a:gd name="T29" fmla="*/ 1350925509 h 131"/>
              <a:gd name="T30" fmla="*/ 1814818671 w 176"/>
              <a:gd name="T31" fmla="*/ 1216864125 h 131"/>
              <a:gd name="T32" fmla="*/ 1649836615 w 176"/>
              <a:gd name="T33" fmla="*/ 1216864125 h 13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6" h="131">
                <a:moveTo>
                  <a:pt x="160" y="118"/>
                </a:moveTo>
                <a:lnTo>
                  <a:pt x="160" y="0"/>
                </a:lnTo>
                <a:lnTo>
                  <a:pt x="125" y="0"/>
                </a:lnTo>
                <a:lnTo>
                  <a:pt x="125" y="118"/>
                </a:lnTo>
                <a:lnTo>
                  <a:pt x="105" y="118"/>
                </a:lnTo>
                <a:lnTo>
                  <a:pt x="105" y="72"/>
                </a:lnTo>
                <a:lnTo>
                  <a:pt x="70" y="72"/>
                </a:lnTo>
                <a:lnTo>
                  <a:pt x="70" y="118"/>
                </a:lnTo>
                <a:lnTo>
                  <a:pt x="51" y="118"/>
                </a:lnTo>
                <a:lnTo>
                  <a:pt x="51" y="32"/>
                </a:lnTo>
                <a:lnTo>
                  <a:pt x="15" y="32"/>
                </a:lnTo>
                <a:lnTo>
                  <a:pt x="15" y="118"/>
                </a:lnTo>
                <a:lnTo>
                  <a:pt x="0" y="118"/>
                </a:lnTo>
                <a:lnTo>
                  <a:pt x="0" y="131"/>
                </a:lnTo>
                <a:lnTo>
                  <a:pt x="176" y="131"/>
                </a:lnTo>
                <a:lnTo>
                  <a:pt x="176" y="118"/>
                </a:lnTo>
                <a:lnTo>
                  <a:pt x="160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2036049" y="2338520"/>
            <a:ext cx="791845" cy="29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5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359,781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475435" y="1667008"/>
            <a:ext cx="2190750" cy="2190750"/>
            <a:chOff x="4633913" y="2533650"/>
            <a:chExt cx="2921000" cy="2921000"/>
          </a:xfrm>
        </p:grpSpPr>
        <p:sp>
          <p:nvSpPr>
            <p:cNvPr id="6" name="空心弧 5"/>
            <p:cNvSpPr/>
            <p:nvPr/>
          </p:nvSpPr>
          <p:spPr>
            <a:xfrm flipV="1">
              <a:off x="4633913" y="25336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AgencyFB-Regular" pitchFamily="50" charset="0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flipV="1">
              <a:off x="4794250" y="4006850"/>
              <a:ext cx="2600325" cy="1300163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8" name="文本框 17"/>
          <p:cNvSpPr txBox="1">
            <a:spLocks noChangeArrowheads="1"/>
          </p:cNvSpPr>
          <p:nvPr/>
        </p:nvSpPr>
        <p:spPr bwMode="auto">
          <a:xfrm>
            <a:off x="4355306" y="3262445"/>
            <a:ext cx="441960" cy="29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50" b="1">
                <a:solidFill>
                  <a:srgbClr val="DCB68A"/>
                </a:solidFill>
                <a:latin typeface="AgencyFB-Regular" pitchFamily="50" charset="0"/>
              </a:rPr>
              <a:t>80%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605860" y="1676533"/>
            <a:ext cx="2190750" cy="2190750"/>
            <a:chOff x="7474480" y="2546350"/>
            <a:chExt cx="2921000" cy="2921000"/>
          </a:xfrm>
        </p:grpSpPr>
        <p:sp>
          <p:nvSpPr>
            <p:cNvPr id="9" name="空心弧 8"/>
            <p:cNvSpPr/>
            <p:nvPr/>
          </p:nvSpPr>
          <p:spPr>
            <a:xfrm>
              <a:off x="7474480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  <a:latin typeface="AgencyFB-Regular" pitchFamily="50" charset="0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634817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rgbClr val="DCB68A"/>
                </a:solidFill>
              </a:endParaRPr>
            </a:p>
          </p:txBody>
        </p:sp>
      </p:grpSp>
      <p:sp>
        <p:nvSpPr>
          <p:cNvPr id="11" name="文本框 20"/>
          <p:cNvSpPr txBox="1">
            <a:spLocks noChangeArrowheads="1"/>
          </p:cNvSpPr>
          <p:nvPr/>
        </p:nvSpPr>
        <p:spPr bwMode="auto">
          <a:xfrm>
            <a:off x="6305630" y="2338520"/>
            <a:ext cx="791845" cy="29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5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621,781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493476" y="1916280"/>
            <a:ext cx="421472" cy="423881"/>
            <a:chOff x="8657968" y="2866013"/>
            <a:chExt cx="561963" cy="565175"/>
          </a:xfrm>
          <a:solidFill>
            <a:schemeClr val="bg1"/>
          </a:solidFill>
        </p:grpSpPr>
        <p:sp>
          <p:nvSpPr>
            <p:cNvPr id="19" name="Freeform 478"/>
            <p:cNvSpPr/>
            <p:nvPr/>
          </p:nvSpPr>
          <p:spPr bwMode="auto">
            <a:xfrm>
              <a:off x="8657968" y="2866013"/>
              <a:ext cx="507373" cy="507373"/>
            </a:xfrm>
            <a:custGeom>
              <a:avLst/>
              <a:gdLst>
                <a:gd name="T0" fmla="*/ 129 w 258"/>
                <a:gd name="T1" fmla="*/ 245 h 259"/>
                <a:gd name="T2" fmla="*/ 14 w 258"/>
                <a:gd name="T3" fmla="*/ 129 h 259"/>
                <a:gd name="T4" fmla="*/ 129 w 258"/>
                <a:gd name="T5" fmla="*/ 14 h 259"/>
                <a:gd name="T6" fmla="*/ 244 w 258"/>
                <a:gd name="T7" fmla="*/ 129 h 259"/>
                <a:gd name="T8" fmla="*/ 241 w 258"/>
                <a:gd name="T9" fmla="*/ 156 h 259"/>
                <a:gd name="T10" fmla="*/ 255 w 258"/>
                <a:gd name="T11" fmla="*/ 159 h 259"/>
                <a:gd name="T12" fmla="*/ 258 w 258"/>
                <a:gd name="T13" fmla="*/ 129 h 259"/>
                <a:gd name="T14" fmla="*/ 129 w 258"/>
                <a:gd name="T15" fmla="*/ 0 h 259"/>
                <a:gd name="T16" fmla="*/ 0 w 258"/>
                <a:gd name="T17" fmla="*/ 129 h 259"/>
                <a:gd name="T18" fmla="*/ 129 w 258"/>
                <a:gd name="T19" fmla="*/ 259 h 259"/>
                <a:gd name="T20" fmla="*/ 155 w 258"/>
                <a:gd name="T21" fmla="*/ 256 h 259"/>
                <a:gd name="T22" fmla="*/ 152 w 258"/>
                <a:gd name="T23" fmla="*/ 242 h 259"/>
                <a:gd name="T24" fmla="*/ 129 w 258"/>
                <a:gd name="T25" fmla="*/ 24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8" h="259">
                  <a:moveTo>
                    <a:pt x="129" y="245"/>
                  </a:moveTo>
                  <a:cubicBezTo>
                    <a:pt x="65" y="245"/>
                    <a:pt x="14" y="193"/>
                    <a:pt x="14" y="129"/>
                  </a:cubicBezTo>
                  <a:cubicBezTo>
                    <a:pt x="14" y="66"/>
                    <a:pt x="65" y="14"/>
                    <a:pt x="129" y="14"/>
                  </a:cubicBezTo>
                  <a:cubicBezTo>
                    <a:pt x="193" y="14"/>
                    <a:pt x="244" y="66"/>
                    <a:pt x="244" y="129"/>
                  </a:cubicBezTo>
                  <a:cubicBezTo>
                    <a:pt x="244" y="139"/>
                    <a:pt x="243" y="148"/>
                    <a:pt x="241" y="156"/>
                  </a:cubicBezTo>
                  <a:cubicBezTo>
                    <a:pt x="255" y="159"/>
                    <a:pt x="255" y="159"/>
                    <a:pt x="255" y="159"/>
                  </a:cubicBezTo>
                  <a:cubicBezTo>
                    <a:pt x="257" y="150"/>
                    <a:pt x="258" y="140"/>
                    <a:pt x="258" y="129"/>
                  </a:cubicBezTo>
                  <a:cubicBezTo>
                    <a:pt x="258" y="58"/>
                    <a:pt x="200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29" y="259"/>
                  </a:cubicBezTo>
                  <a:cubicBezTo>
                    <a:pt x="138" y="259"/>
                    <a:pt x="147" y="258"/>
                    <a:pt x="155" y="256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45" y="244"/>
                    <a:pt x="137" y="245"/>
                    <a:pt x="129" y="2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  <p:sp>
          <p:nvSpPr>
            <p:cNvPr id="20" name="Freeform 479"/>
            <p:cNvSpPr>
              <a:spLocks noEditPoints="1"/>
            </p:cNvSpPr>
            <p:nvPr/>
          </p:nvSpPr>
          <p:spPr bwMode="auto">
            <a:xfrm>
              <a:off x="8702925" y="2910970"/>
              <a:ext cx="417459" cy="417459"/>
            </a:xfrm>
            <a:custGeom>
              <a:avLst/>
              <a:gdLst>
                <a:gd name="T0" fmla="*/ 106 w 212"/>
                <a:gd name="T1" fmla="*/ 0 h 213"/>
                <a:gd name="T2" fmla="*/ 0 w 212"/>
                <a:gd name="T3" fmla="*/ 106 h 213"/>
                <a:gd name="T4" fmla="*/ 106 w 212"/>
                <a:gd name="T5" fmla="*/ 213 h 213"/>
                <a:gd name="T6" fmla="*/ 127 w 212"/>
                <a:gd name="T7" fmla="*/ 211 h 213"/>
                <a:gd name="T8" fmla="*/ 105 w 212"/>
                <a:gd name="T9" fmla="*/ 106 h 213"/>
                <a:gd name="T10" fmla="*/ 120 w 212"/>
                <a:gd name="T11" fmla="*/ 110 h 213"/>
                <a:gd name="T12" fmla="*/ 117 w 212"/>
                <a:gd name="T13" fmla="*/ 103 h 213"/>
                <a:gd name="T14" fmla="*/ 128 w 212"/>
                <a:gd name="T15" fmla="*/ 92 h 213"/>
                <a:gd name="T16" fmla="*/ 139 w 212"/>
                <a:gd name="T17" fmla="*/ 103 h 213"/>
                <a:gd name="T18" fmla="*/ 132 w 212"/>
                <a:gd name="T19" fmla="*/ 113 h 213"/>
                <a:gd name="T20" fmla="*/ 209 w 212"/>
                <a:gd name="T21" fmla="*/ 131 h 213"/>
                <a:gd name="T22" fmla="*/ 212 w 212"/>
                <a:gd name="T23" fmla="*/ 106 h 213"/>
                <a:gd name="T24" fmla="*/ 106 w 212"/>
                <a:gd name="T25" fmla="*/ 0 h 213"/>
                <a:gd name="T26" fmla="*/ 42 w 212"/>
                <a:gd name="T27" fmla="*/ 54 h 213"/>
                <a:gd name="T28" fmla="*/ 57 w 212"/>
                <a:gd name="T29" fmla="*/ 70 h 213"/>
                <a:gd name="T30" fmla="*/ 42 w 212"/>
                <a:gd name="T31" fmla="*/ 85 h 213"/>
                <a:gd name="T32" fmla="*/ 26 w 212"/>
                <a:gd name="T33" fmla="*/ 70 h 213"/>
                <a:gd name="T34" fmla="*/ 42 w 212"/>
                <a:gd name="T35" fmla="*/ 54 h 213"/>
                <a:gd name="T36" fmla="*/ 40 w 212"/>
                <a:gd name="T37" fmla="*/ 154 h 213"/>
                <a:gd name="T38" fmla="*/ 21 w 212"/>
                <a:gd name="T39" fmla="*/ 135 h 213"/>
                <a:gd name="T40" fmla="*/ 40 w 212"/>
                <a:gd name="T41" fmla="*/ 115 h 213"/>
                <a:gd name="T42" fmla="*/ 60 w 212"/>
                <a:gd name="T43" fmla="*/ 135 h 213"/>
                <a:gd name="T44" fmla="*/ 40 w 212"/>
                <a:gd name="T45" fmla="*/ 154 h 213"/>
                <a:gd name="T46" fmla="*/ 89 w 212"/>
                <a:gd name="T47" fmla="*/ 70 h 213"/>
                <a:gd name="T48" fmla="*/ 102 w 212"/>
                <a:gd name="T49" fmla="*/ 83 h 213"/>
                <a:gd name="T50" fmla="*/ 89 w 212"/>
                <a:gd name="T51" fmla="*/ 96 h 213"/>
                <a:gd name="T52" fmla="*/ 76 w 212"/>
                <a:gd name="T53" fmla="*/ 83 h 213"/>
                <a:gd name="T54" fmla="*/ 89 w 212"/>
                <a:gd name="T55" fmla="*/ 70 h 213"/>
                <a:gd name="T56" fmla="*/ 76 w 212"/>
                <a:gd name="T57" fmla="*/ 133 h 213"/>
                <a:gd name="T58" fmla="*/ 89 w 212"/>
                <a:gd name="T59" fmla="*/ 120 h 213"/>
                <a:gd name="T60" fmla="*/ 102 w 212"/>
                <a:gd name="T61" fmla="*/ 133 h 213"/>
                <a:gd name="T62" fmla="*/ 89 w 212"/>
                <a:gd name="T63" fmla="*/ 146 h 213"/>
                <a:gd name="T64" fmla="*/ 76 w 212"/>
                <a:gd name="T65" fmla="*/ 133 h 213"/>
                <a:gd name="T66" fmla="*/ 117 w 212"/>
                <a:gd name="T67" fmla="*/ 183 h 213"/>
                <a:gd name="T68" fmla="*/ 102 w 212"/>
                <a:gd name="T69" fmla="*/ 198 h 213"/>
                <a:gd name="T70" fmla="*/ 87 w 212"/>
                <a:gd name="T71" fmla="*/ 183 h 213"/>
                <a:gd name="T72" fmla="*/ 102 w 212"/>
                <a:gd name="T73" fmla="*/ 168 h 213"/>
                <a:gd name="T74" fmla="*/ 117 w 212"/>
                <a:gd name="T75" fmla="*/ 183 h 213"/>
                <a:gd name="T76" fmla="*/ 106 w 212"/>
                <a:gd name="T77" fmla="*/ 55 h 213"/>
                <a:gd name="T78" fmla="*/ 88 w 212"/>
                <a:gd name="T79" fmla="*/ 36 h 213"/>
                <a:gd name="T80" fmla="*/ 106 w 212"/>
                <a:gd name="T81" fmla="*/ 18 h 213"/>
                <a:gd name="T82" fmla="*/ 125 w 212"/>
                <a:gd name="T83" fmla="*/ 36 h 213"/>
                <a:gd name="T84" fmla="*/ 106 w 212"/>
                <a:gd name="T85" fmla="*/ 55 h 213"/>
                <a:gd name="T86" fmla="*/ 139 w 212"/>
                <a:gd name="T87" fmla="*/ 49 h 213"/>
                <a:gd name="T88" fmla="*/ 152 w 212"/>
                <a:gd name="T89" fmla="*/ 36 h 213"/>
                <a:gd name="T90" fmla="*/ 165 w 212"/>
                <a:gd name="T91" fmla="*/ 49 h 213"/>
                <a:gd name="T92" fmla="*/ 152 w 212"/>
                <a:gd name="T93" fmla="*/ 62 h 213"/>
                <a:gd name="T94" fmla="*/ 139 w 212"/>
                <a:gd name="T95" fmla="*/ 49 h 213"/>
                <a:gd name="T96" fmla="*/ 175 w 212"/>
                <a:gd name="T97" fmla="*/ 112 h 213"/>
                <a:gd name="T98" fmla="*/ 157 w 212"/>
                <a:gd name="T99" fmla="*/ 95 h 213"/>
                <a:gd name="T100" fmla="*/ 175 w 212"/>
                <a:gd name="T101" fmla="*/ 77 h 213"/>
                <a:gd name="T102" fmla="*/ 193 w 212"/>
                <a:gd name="T103" fmla="*/ 95 h 213"/>
                <a:gd name="T104" fmla="*/ 175 w 212"/>
                <a:gd name="T105" fmla="*/ 1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2" h="213">
                  <a:moveTo>
                    <a:pt x="106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113" y="213"/>
                    <a:pt x="120" y="212"/>
                    <a:pt x="127" y="211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18" y="108"/>
                    <a:pt x="117" y="105"/>
                    <a:pt x="117" y="103"/>
                  </a:cubicBezTo>
                  <a:cubicBezTo>
                    <a:pt x="117" y="97"/>
                    <a:pt x="122" y="92"/>
                    <a:pt x="128" y="92"/>
                  </a:cubicBezTo>
                  <a:cubicBezTo>
                    <a:pt x="134" y="92"/>
                    <a:pt x="139" y="97"/>
                    <a:pt x="139" y="103"/>
                  </a:cubicBezTo>
                  <a:cubicBezTo>
                    <a:pt x="139" y="107"/>
                    <a:pt x="136" y="111"/>
                    <a:pt x="132" y="113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11" y="123"/>
                    <a:pt x="212" y="115"/>
                    <a:pt x="212" y="106"/>
                  </a:cubicBezTo>
                  <a:cubicBezTo>
                    <a:pt x="212" y="48"/>
                    <a:pt x="165" y="0"/>
                    <a:pt x="106" y="0"/>
                  </a:cubicBezTo>
                  <a:close/>
                  <a:moveTo>
                    <a:pt x="42" y="54"/>
                  </a:moveTo>
                  <a:cubicBezTo>
                    <a:pt x="50" y="54"/>
                    <a:pt x="57" y="61"/>
                    <a:pt x="57" y="70"/>
                  </a:cubicBezTo>
                  <a:cubicBezTo>
                    <a:pt x="57" y="78"/>
                    <a:pt x="50" y="85"/>
                    <a:pt x="42" y="85"/>
                  </a:cubicBezTo>
                  <a:cubicBezTo>
                    <a:pt x="33" y="85"/>
                    <a:pt x="26" y="78"/>
                    <a:pt x="26" y="70"/>
                  </a:cubicBezTo>
                  <a:cubicBezTo>
                    <a:pt x="26" y="61"/>
                    <a:pt x="33" y="54"/>
                    <a:pt x="42" y="54"/>
                  </a:cubicBezTo>
                  <a:close/>
                  <a:moveTo>
                    <a:pt x="40" y="154"/>
                  </a:moveTo>
                  <a:cubicBezTo>
                    <a:pt x="30" y="154"/>
                    <a:pt x="21" y="146"/>
                    <a:pt x="21" y="135"/>
                  </a:cubicBezTo>
                  <a:cubicBezTo>
                    <a:pt x="21" y="124"/>
                    <a:pt x="30" y="115"/>
                    <a:pt x="40" y="115"/>
                  </a:cubicBezTo>
                  <a:cubicBezTo>
                    <a:pt x="51" y="115"/>
                    <a:pt x="60" y="124"/>
                    <a:pt x="60" y="135"/>
                  </a:cubicBezTo>
                  <a:cubicBezTo>
                    <a:pt x="60" y="146"/>
                    <a:pt x="51" y="154"/>
                    <a:pt x="40" y="154"/>
                  </a:cubicBezTo>
                  <a:close/>
                  <a:moveTo>
                    <a:pt x="89" y="70"/>
                  </a:moveTo>
                  <a:cubicBezTo>
                    <a:pt x="96" y="70"/>
                    <a:pt x="102" y="76"/>
                    <a:pt x="102" y="83"/>
                  </a:cubicBezTo>
                  <a:cubicBezTo>
                    <a:pt x="102" y="90"/>
                    <a:pt x="96" y="96"/>
                    <a:pt x="89" y="96"/>
                  </a:cubicBezTo>
                  <a:cubicBezTo>
                    <a:pt x="82" y="96"/>
                    <a:pt x="76" y="90"/>
                    <a:pt x="76" y="83"/>
                  </a:cubicBezTo>
                  <a:cubicBezTo>
                    <a:pt x="76" y="76"/>
                    <a:pt x="82" y="70"/>
                    <a:pt x="89" y="70"/>
                  </a:cubicBezTo>
                  <a:close/>
                  <a:moveTo>
                    <a:pt x="76" y="133"/>
                  </a:moveTo>
                  <a:cubicBezTo>
                    <a:pt x="76" y="126"/>
                    <a:pt x="82" y="120"/>
                    <a:pt x="89" y="120"/>
                  </a:cubicBezTo>
                  <a:cubicBezTo>
                    <a:pt x="96" y="120"/>
                    <a:pt x="102" y="126"/>
                    <a:pt x="102" y="133"/>
                  </a:cubicBezTo>
                  <a:cubicBezTo>
                    <a:pt x="102" y="140"/>
                    <a:pt x="96" y="146"/>
                    <a:pt x="89" y="146"/>
                  </a:cubicBezTo>
                  <a:cubicBezTo>
                    <a:pt x="82" y="146"/>
                    <a:pt x="76" y="140"/>
                    <a:pt x="76" y="133"/>
                  </a:cubicBezTo>
                  <a:close/>
                  <a:moveTo>
                    <a:pt x="117" y="183"/>
                  </a:moveTo>
                  <a:cubicBezTo>
                    <a:pt x="117" y="191"/>
                    <a:pt x="110" y="198"/>
                    <a:pt x="102" y="198"/>
                  </a:cubicBezTo>
                  <a:cubicBezTo>
                    <a:pt x="94" y="198"/>
                    <a:pt x="87" y="191"/>
                    <a:pt x="87" y="183"/>
                  </a:cubicBezTo>
                  <a:cubicBezTo>
                    <a:pt x="87" y="175"/>
                    <a:pt x="94" y="168"/>
                    <a:pt x="102" y="168"/>
                  </a:cubicBezTo>
                  <a:cubicBezTo>
                    <a:pt x="110" y="168"/>
                    <a:pt x="117" y="175"/>
                    <a:pt x="117" y="183"/>
                  </a:cubicBezTo>
                  <a:close/>
                  <a:moveTo>
                    <a:pt x="106" y="55"/>
                  </a:moveTo>
                  <a:cubicBezTo>
                    <a:pt x="96" y="55"/>
                    <a:pt x="88" y="46"/>
                    <a:pt x="88" y="36"/>
                  </a:cubicBezTo>
                  <a:cubicBezTo>
                    <a:pt x="88" y="26"/>
                    <a:pt x="96" y="18"/>
                    <a:pt x="106" y="18"/>
                  </a:cubicBezTo>
                  <a:cubicBezTo>
                    <a:pt x="116" y="18"/>
                    <a:pt x="125" y="26"/>
                    <a:pt x="125" y="36"/>
                  </a:cubicBezTo>
                  <a:cubicBezTo>
                    <a:pt x="125" y="46"/>
                    <a:pt x="116" y="55"/>
                    <a:pt x="106" y="55"/>
                  </a:cubicBezTo>
                  <a:close/>
                  <a:moveTo>
                    <a:pt x="139" y="49"/>
                  </a:moveTo>
                  <a:cubicBezTo>
                    <a:pt x="139" y="42"/>
                    <a:pt x="145" y="36"/>
                    <a:pt x="152" y="36"/>
                  </a:cubicBezTo>
                  <a:cubicBezTo>
                    <a:pt x="159" y="36"/>
                    <a:pt x="165" y="42"/>
                    <a:pt x="165" y="49"/>
                  </a:cubicBezTo>
                  <a:cubicBezTo>
                    <a:pt x="165" y="56"/>
                    <a:pt x="159" y="62"/>
                    <a:pt x="152" y="62"/>
                  </a:cubicBezTo>
                  <a:cubicBezTo>
                    <a:pt x="145" y="62"/>
                    <a:pt x="139" y="56"/>
                    <a:pt x="139" y="49"/>
                  </a:cubicBezTo>
                  <a:close/>
                  <a:moveTo>
                    <a:pt x="175" y="112"/>
                  </a:moveTo>
                  <a:cubicBezTo>
                    <a:pt x="165" y="112"/>
                    <a:pt x="157" y="105"/>
                    <a:pt x="157" y="95"/>
                  </a:cubicBezTo>
                  <a:cubicBezTo>
                    <a:pt x="157" y="85"/>
                    <a:pt x="165" y="77"/>
                    <a:pt x="175" y="77"/>
                  </a:cubicBezTo>
                  <a:cubicBezTo>
                    <a:pt x="185" y="77"/>
                    <a:pt x="193" y="85"/>
                    <a:pt x="193" y="95"/>
                  </a:cubicBezTo>
                  <a:cubicBezTo>
                    <a:pt x="193" y="105"/>
                    <a:pt x="185" y="112"/>
                    <a:pt x="175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  <p:sp>
          <p:nvSpPr>
            <p:cNvPr id="21" name="Freeform 480"/>
            <p:cNvSpPr/>
            <p:nvPr/>
          </p:nvSpPr>
          <p:spPr bwMode="auto">
            <a:xfrm>
              <a:off x="9020835" y="3235302"/>
              <a:ext cx="199096" cy="195886"/>
            </a:xfrm>
            <a:custGeom>
              <a:avLst/>
              <a:gdLst>
                <a:gd name="T0" fmla="*/ 90 w 103"/>
                <a:gd name="T1" fmla="*/ 0 h 100"/>
                <a:gd name="T2" fmla="*/ 0 w 103"/>
                <a:gd name="T3" fmla="*/ 87 h 100"/>
                <a:gd name="T4" fmla="*/ 3 w 103"/>
                <a:gd name="T5" fmla="*/ 100 h 100"/>
                <a:gd name="T6" fmla="*/ 103 w 103"/>
                <a:gd name="T7" fmla="*/ 4 h 100"/>
                <a:gd name="T8" fmla="*/ 90 w 103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0">
                  <a:moveTo>
                    <a:pt x="90" y="0"/>
                  </a:moveTo>
                  <a:cubicBezTo>
                    <a:pt x="79" y="44"/>
                    <a:pt x="44" y="78"/>
                    <a:pt x="0" y="87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53" y="90"/>
                    <a:pt x="92" y="52"/>
                    <a:pt x="103" y="4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  <p:sp>
          <p:nvSpPr>
            <p:cNvPr id="22" name="Freeform 481"/>
            <p:cNvSpPr>
              <a:spLocks noEditPoints="1"/>
            </p:cNvSpPr>
            <p:nvPr/>
          </p:nvSpPr>
          <p:spPr bwMode="auto">
            <a:xfrm>
              <a:off x="8975878" y="3180713"/>
              <a:ext cx="202308" cy="205518"/>
            </a:xfrm>
            <a:custGeom>
              <a:avLst/>
              <a:gdLst>
                <a:gd name="T0" fmla="*/ 104 w 104"/>
                <a:gd name="T1" fmla="*/ 25 h 105"/>
                <a:gd name="T2" fmla="*/ 27 w 104"/>
                <a:gd name="T3" fmla="*/ 7 h 105"/>
                <a:gd name="T4" fmla="*/ 23 w 104"/>
                <a:gd name="T5" fmla="*/ 8 h 105"/>
                <a:gd name="T6" fmla="*/ 14 w 104"/>
                <a:gd name="T7" fmla="*/ 4 h 105"/>
                <a:gd name="T8" fmla="*/ 0 w 104"/>
                <a:gd name="T9" fmla="*/ 0 h 105"/>
                <a:gd name="T10" fmla="*/ 22 w 104"/>
                <a:gd name="T11" fmla="*/ 105 h 105"/>
                <a:gd name="T12" fmla="*/ 104 w 104"/>
                <a:gd name="T13" fmla="*/ 25 h 105"/>
                <a:gd name="T14" fmla="*/ 73 w 104"/>
                <a:gd name="T15" fmla="*/ 20 h 105"/>
                <a:gd name="T16" fmla="*/ 84 w 104"/>
                <a:gd name="T17" fmla="*/ 31 h 105"/>
                <a:gd name="T18" fmla="*/ 73 w 104"/>
                <a:gd name="T19" fmla="*/ 42 h 105"/>
                <a:gd name="T20" fmla="*/ 62 w 104"/>
                <a:gd name="T21" fmla="*/ 31 h 105"/>
                <a:gd name="T22" fmla="*/ 73 w 104"/>
                <a:gd name="T23" fmla="*/ 20 h 105"/>
                <a:gd name="T24" fmla="*/ 31 w 104"/>
                <a:gd name="T25" fmla="*/ 62 h 105"/>
                <a:gd name="T26" fmla="*/ 13 w 104"/>
                <a:gd name="T27" fmla="*/ 43 h 105"/>
                <a:gd name="T28" fmla="*/ 31 w 104"/>
                <a:gd name="T29" fmla="*/ 24 h 105"/>
                <a:gd name="T30" fmla="*/ 50 w 104"/>
                <a:gd name="T31" fmla="*/ 43 h 105"/>
                <a:gd name="T32" fmla="*/ 31 w 104"/>
                <a:gd name="T3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5">
                  <a:moveTo>
                    <a:pt x="104" y="2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4" y="8"/>
                    <a:pt x="23" y="8"/>
                  </a:cubicBezTo>
                  <a:cubicBezTo>
                    <a:pt x="19" y="8"/>
                    <a:pt x="16" y="6"/>
                    <a:pt x="14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62" y="97"/>
                    <a:pt x="94" y="65"/>
                    <a:pt x="104" y="25"/>
                  </a:cubicBezTo>
                  <a:close/>
                  <a:moveTo>
                    <a:pt x="73" y="20"/>
                  </a:moveTo>
                  <a:cubicBezTo>
                    <a:pt x="79" y="20"/>
                    <a:pt x="84" y="25"/>
                    <a:pt x="84" y="31"/>
                  </a:cubicBezTo>
                  <a:cubicBezTo>
                    <a:pt x="84" y="37"/>
                    <a:pt x="79" y="42"/>
                    <a:pt x="73" y="42"/>
                  </a:cubicBezTo>
                  <a:cubicBezTo>
                    <a:pt x="67" y="42"/>
                    <a:pt x="62" y="37"/>
                    <a:pt x="62" y="31"/>
                  </a:cubicBezTo>
                  <a:cubicBezTo>
                    <a:pt x="62" y="25"/>
                    <a:pt x="67" y="20"/>
                    <a:pt x="73" y="20"/>
                  </a:cubicBezTo>
                  <a:close/>
                  <a:moveTo>
                    <a:pt x="31" y="62"/>
                  </a:moveTo>
                  <a:cubicBezTo>
                    <a:pt x="21" y="62"/>
                    <a:pt x="13" y="53"/>
                    <a:pt x="13" y="43"/>
                  </a:cubicBezTo>
                  <a:cubicBezTo>
                    <a:pt x="13" y="33"/>
                    <a:pt x="21" y="24"/>
                    <a:pt x="31" y="24"/>
                  </a:cubicBezTo>
                  <a:cubicBezTo>
                    <a:pt x="42" y="24"/>
                    <a:pt x="50" y="33"/>
                    <a:pt x="50" y="43"/>
                  </a:cubicBezTo>
                  <a:cubicBezTo>
                    <a:pt x="50" y="53"/>
                    <a:pt x="42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613138" y="2837013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1415334" y="3128005"/>
            <a:ext cx="2096060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833515" y="2837013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5635711" y="3128005"/>
            <a:ext cx="2096060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09198" y="2027196"/>
            <a:ext cx="1700452" cy="3048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1400" b="1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3511393" y="2318188"/>
            <a:ext cx="2096060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温提示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正文行距在</a:t>
            </a:r>
            <a:r>
              <a:rPr lang="en-US" altLang="zh-CN" sz="79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9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90" smtClean="0">
                <a:solidFill>
                  <a:srgbClr val="DCB68A"/>
                </a:solidFill>
                <a:latin typeface="+mj-ea"/>
                <a:ea typeface="+mj-ea"/>
              </a:rPr>
              <a:t>正文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355307" y="2895724"/>
            <a:ext cx="428699" cy="363670"/>
            <a:chOff x="6791325" y="3867151"/>
            <a:chExt cx="282576" cy="239712"/>
          </a:xfrm>
          <a:solidFill>
            <a:schemeClr val="bg1"/>
          </a:solidFill>
        </p:grpSpPr>
        <p:sp>
          <p:nvSpPr>
            <p:cNvPr id="24" name="Freeform 103"/>
            <p:cNvSpPr/>
            <p:nvPr/>
          </p:nvSpPr>
          <p:spPr bwMode="auto">
            <a:xfrm>
              <a:off x="6889750" y="3916363"/>
              <a:ext cx="39688" cy="58738"/>
            </a:xfrm>
            <a:custGeom>
              <a:avLst/>
              <a:gdLst>
                <a:gd name="T0" fmla="*/ 14 w 25"/>
                <a:gd name="T1" fmla="*/ 33 h 37"/>
                <a:gd name="T2" fmla="*/ 25 w 25"/>
                <a:gd name="T3" fmla="*/ 14 h 37"/>
                <a:gd name="T4" fmla="*/ 21 w 25"/>
                <a:gd name="T5" fmla="*/ 0 h 37"/>
                <a:gd name="T6" fmla="*/ 0 w 25"/>
                <a:gd name="T7" fmla="*/ 37 h 37"/>
                <a:gd name="T8" fmla="*/ 14 w 25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14" y="33"/>
                  </a:moveTo>
                  <a:lnTo>
                    <a:pt x="25" y="14"/>
                  </a:lnTo>
                  <a:lnTo>
                    <a:pt x="21" y="0"/>
                  </a:lnTo>
                  <a:lnTo>
                    <a:pt x="0" y="37"/>
                  </a:lnTo>
                  <a:lnTo>
                    <a:pt x="14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  <p:sp>
          <p:nvSpPr>
            <p:cNvPr id="25" name="Freeform 104"/>
            <p:cNvSpPr/>
            <p:nvPr/>
          </p:nvSpPr>
          <p:spPr bwMode="auto">
            <a:xfrm>
              <a:off x="6907213" y="3903663"/>
              <a:ext cx="166688" cy="203200"/>
            </a:xfrm>
            <a:custGeom>
              <a:avLst/>
              <a:gdLst>
                <a:gd name="T0" fmla="*/ 159 w 173"/>
                <a:gd name="T1" fmla="*/ 53 h 209"/>
                <a:gd name="T2" fmla="*/ 66 w 173"/>
                <a:gd name="T3" fmla="*/ 0 h 209"/>
                <a:gd name="T4" fmla="*/ 72 w 173"/>
                <a:gd name="T5" fmla="*/ 24 h 209"/>
                <a:gd name="T6" fmla="*/ 150 w 173"/>
                <a:gd name="T7" fmla="*/ 69 h 209"/>
                <a:gd name="T8" fmla="*/ 152 w 173"/>
                <a:gd name="T9" fmla="*/ 74 h 209"/>
                <a:gd name="T10" fmla="*/ 105 w 173"/>
                <a:gd name="T11" fmla="*/ 155 h 209"/>
                <a:gd name="T12" fmla="*/ 80 w 173"/>
                <a:gd name="T13" fmla="*/ 141 h 209"/>
                <a:gd name="T14" fmla="*/ 66 w 173"/>
                <a:gd name="T15" fmla="*/ 148 h 209"/>
                <a:gd name="T16" fmla="*/ 0 w 173"/>
                <a:gd name="T17" fmla="*/ 165 h 209"/>
                <a:gd name="T18" fmla="*/ 71 w 173"/>
                <a:gd name="T19" fmla="*/ 206 h 209"/>
                <a:gd name="T20" fmla="*/ 82 w 173"/>
                <a:gd name="T21" fmla="*/ 209 h 209"/>
                <a:gd name="T22" fmla="*/ 101 w 173"/>
                <a:gd name="T23" fmla="*/ 198 h 209"/>
                <a:gd name="T24" fmla="*/ 167 w 173"/>
                <a:gd name="T25" fmla="*/ 83 h 209"/>
                <a:gd name="T26" fmla="*/ 159 w 173"/>
                <a:gd name="T27" fmla="*/ 5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09">
                  <a:moveTo>
                    <a:pt x="159" y="5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2" y="70"/>
                    <a:pt x="153" y="72"/>
                    <a:pt x="152" y="7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6" y="144"/>
                    <a:pt x="71" y="146"/>
                    <a:pt x="66" y="148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71" y="206"/>
                    <a:pt x="71" y="206"/>
                    <a:pt x="71" y="206"/>
                  </a:cubicBezTo>
                  <a:cubicBezTo>
                    <a:pt x="74" y="208"/>
                    <a:pt x="78" y="209"/>
                    <a:pt x="82" y="209"/>
                  </a:cubicBezTo>
                  <a:cubicBezTo>
                    <a:pt x="89" y="209"/>
                    <a:pt x="97" y="205"/>
                    <a:pt x="101" y="198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73" y="73"/>
                    <a:pt x="170" y="60"/>
                    <a:pt x="159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  <p:sp>
          <p:nvSpPr>
            <p:cNvPr id="26" name="Freeform 105"/>
            <p:cNvSpPr>
              <a:spLocks noEditPoints="1"/>
            </p:cNvSpPr>
            <p:nvPr/>
          </p:nvSpPr>
          <p:spPr bwMode="auto">
            <a:xfrm>
              <a:off x="6791325" y="3867151"/>
              <a:ext cx="193675" cy="196850"/>
            </a:xfrm>
            <a:custGeom>
              <a:avLst/>
              <a:gdLst>
                <a:gd name="T0" fmla="*/ 197 w 200"/>
                <a:gd name="T1" fmla="*/ 144 h 203"/>
                <a:gd name="T2" fmla="*/ 163 w 200"/>
                <a:gd name="T3" fmla="*/ 16 h 203"/>
                <a:gd name="T4" fmla="*/ 142 w 200"/>
                <a:gd name="T5" fmla="*/ 0 h 203"/>
                <a:gd name="T6" fmla="*/ 142 w 200"/>
                <a:gd name="T7" fmla="*/ 0 h 203"/>
                <a:gd name="T8" fmla="*/ 136 w 200"/>
                <a:gd name="T9" fmla="*/ 1 h 203"/>
                <a:gd name="T10" fmla="*/ 18 w 200"/>
                <a:gd name="T11" fmla="*/ 32 h 203"/>
                <a:gd name="T12" fmla="*/ 3 w 200"/>
                <a:gd name="T13" fmla="*/ 59 h 203"/>
                <a:gd name="T14" fmla="*/ 37 w 200"/>
                <a:gd name="T15" fmla="*/ 187 h 203"/>
                <a:gd name="T16" fmla="*/ 58 w 200"/>
                <a:gd name="T17" fmla="*/ 203 h 203"/>
                <a:gd name="T18" fmla="*/ 64 w 200"/>
                <a:gd name="T19" fmla="*/ 203 h 203"/>
                <a:gd name="T20" fmla="*/ 182 w 200"/>
                <a:gd name="T21" fmla="*/ 171 h 203"/>
                <a:gd name="T22" fmla="*/ 197 w 200"/>
                <a:gd name="T23" fmla="*/ 144 h 203"/>
                <a:gd name="T24" fmla="*/ 44 w 200"/>
                <a:gd name="T25" fmla="*/ 144 h 203"/>
                <a:gd name="T26" fmla="*/ 20 w 200"/>
                <a:gd name="T27" fmla="*/ 54 h 203"/>
                <a:gd name="T28" fmla="*/ 20 w 200"/>
                <a:gd name="T29" fmla="*/ 51 h 203"/>
                <a:gd name="T30" fmla="*/ 23 w 200"/>
                <a:gd name="T31" fmla="*/ 49 h 203"/>
                <a:gd name="T32" fmla="*/ 141 w 200"/>
                <a:gd name="T33" fmla="*/ 18 h 203"/>
                <a:gd name="T34" fmla="*/ 142 w 200"/>
                <a:gd name="T35" fmla="*/ 17 h 203"/>
                <a:gd name="T36" fmla="*/ 146 w 200"/>
                <a:gd name="T37" fmla="*/ 21 h 203"/>
                <a:gd name="T38" fmla="*/ 170 w 200"/>
                <a:gd name="T39" fmla="*/ 110 h 203"/>
                <a:gd name="T40" fmla="*/ 44 w 200"/>
                <a:gd name="T41" fmla="*/ 14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" h="203">
                  <a:moveTo>
                    <a:pt x="197" y="144"/>
                  </a:moveTo>
                  <a:cubicBezTo>
                    <a:pt x="163" y="16"/>
                    <a:pt x="163" y="16"/>
                    <a:pt x="163" y="16"/>
                  </a:cubicBezTo>
                  <a:cubicBezTo>
                    <a:pt x="160" y="6"/>
                    <a:pt x="151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0" y="0"/>
                    <a:pt x="138" y="0"/>
                    <a:pt x="136" y="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6" y="35"/>
                    <a:pt x="0" y="47"/>
                    <a:pt x="3" y="59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40" y="197"/>
                    <a:pt x="48" y="203"/>
                    <a:pt x="58" y="203"/>
                  </a:cubicBezTo>
                  <a:cubicBezTo>
                    <a:pt x="60" y="203"/>
                    <a:pt x="62" y="203"/>
                    <a:pt x="64" y="203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194" y="168"/>
                    <a:pt x="200" y="156"/>
                    <a:pt x="197" y="144"/>
                  </a:cubicBezTo>
                  <a:close/>
                  <a:moveTo>
                    <a:pt x="44" y="14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19" y="53"/>
                    <a:pt x="20" y="52"/>
                    <a:pt x="20" y="51"/>
                  </a:cubicBezTo>
                  <a:cubicBezTo>
                    <a:pt x="21" y="51"/>
                    <a:pt x="21" y="50"/>
                    <a:pt x="23" y="49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2" y="17"/>
                    <a:pt x="142" y="17"/>
                  </a:cubicBezTo>
                  <a:cubicBezTo>
                    <a:pt x="143" y="17"/>
                    <a:pt x="145" y="18"/>
                    <a:pt x="146" y="21"/>
                  </a:cubicBezTo>
                  <a:cubicBezTo>
                    <a:pt x="170" y="110"/>
                    <a:pt x="170" y="110"/>
                    <a:pt x="170" y="110"/>
                  </a:cubicBezTo>
                  <a:lnTo>
                    <a:pt x="44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DCB68A"/>
                </a:solidFill>
                <a:latin typeface="Calibri" panose="020F050202020403020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4" grpId="0" bldLvl="0" animBg="1"/>
      <p:bldP spid="5" grpId="0"/>
      <p:bldP spid="8" grpId="0"/>
      <p:bldP spid="11" grpId="0"/>
      <p:bldP spid="27" grpId="0"/>
      <p:bldP spid="28" grpId="0" build="allAtOnce"/>
      <p:bldP spid="31" grpId="0"/>
      <p:bldP spid="32" grpId="0" build="allAtOnce"/>
      <p:bldP spid="34" grpId="0"/>
      <p:bldP spid="3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0" name="Freeform 9"/>
          <p:cNvSpPr/>
          <p:nvPr/>
        </p:nvSpPr>
        <p:spPr bwMode="auto">
          <a:xfrm rot="13500000">
            <a:off x="1320733" y="1827201"/>
            <a:ext cx="1604538" cy="1604537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1" name="Freeform 9"/>
          <p:cNvSpPr/>
          <p:nvPr/>
        </p:nvSpPr>
        <p:spPr bwMode="auto">
          <a:xfrm rot="13500000">
            <a:off x="3072678" y="1823175"/>
            <a:ext cx="1604538" cy="1604537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sp>
        <p:nvSpPr>
          <p:cNvPr id="32" name="Freeform 9"/>
          <p:cNvSpPr/>
          <p:nvPr/>
        </p:nvSpPr>
        <p:spPr bwMode="auto">
          <a:xfrm rot="2700000">
            <a:off x="2194252" y="960802"/>
            <a:ext cx="1604538" cy="1604538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grpSp>
        <p:nvGrpSpPr>
          <p:cNvPr id="33" name="Group 10"/>
          <p:cNvGrpSpPr/>
          <p:nvPr/>
        </p:nvGrpSpPr>
        <p:grpSpPr>
          <a:xfrm>
            <a:off x="1486852" y="1963453"/>
            <a:ext cx="449289" cy="369195"/>
            <a:chOff x="7836195" y="3464708"/>
            <a:chExt cx="599208" cy="492388"/>
          </a:xfrm>
        </p:grpSpPr>
        <p:sp>
          <p:nvSpPr>
            <p:cNvPr id="34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DCB6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836195" y="3536805"/>
              <a:ext cx="599208" cy="415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350" b="1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36" name="Group 13"/>
          <p:cNvGrpSpPr/>
          <p:nvPr/>
        </p:nvGrpSpPr>
        <p:grpSpPr>
          <a:xfrm>
            <a:off x="2765405" y="890971"/>
            <a:ext cx="449289" cy="369195"/>
            <a:chOff x="9545610" y="1955599"/>
            <a:chExt cx="599208" cy="492388"/>
          </a:xfrm>
        </p:grpSpPr>
        <p:sp>
          <p:nvSpPr>
            <p:cNvPr id="37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DCB6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45610" y="2019602"/>
              <a:ext cx="599208" cy="415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350" b="1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39" name="Group 16"/>
          <p:cNvGrpSpPr/>
          <p:nvPr/>
        </p:nvGrpSpPr>
        <p:grpSpPr>
          <a:xfrm>
            <a:off x="4082838" y="1971378"/>
            <a:ext cx="449289" cy="369195"/>
            <a:chOff x="10716797" y="5108091"/>
            <a:chExt cx="599208" cy="492388"/>
          </a:xfrm>
        </p:grpSpPr>
        <p:sp>
          <p:nvSpPr>
            <p:cNvPr id="40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DCB6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716797" y="5178591"/>
              <a:ext cx="599208" cy="415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350" b="1" dirty="0" smtClean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2821279" y="1572138"/>
            <a:ext cx="343890" cy="332069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Freeform 23"/>
          <p:cNvSpPr>
            <a:spLocks noEditPoints="1"/>
          </p:cNvSpPr>
          <p:nvPr/>
        </p:nvSpPr>
        <p:spPr bwMode="auto">
          <a:xfrm>
            <a:off x="1952578" y="2553769"/>
            <a:ext cx="332070" cy="251470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DCB68A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DCB68A"/>
              </a:solidFill>
            </a:endParaRPr>
          </a:p>
        </p:txBody>
      </p:sp>
      <p:grpSp>
        <p:nvGrpSpPr>
          <p:cNvPr id="46" name="Group 24"/>
          <p:cNvGrpSpPr/>
          <p:nvPr/>
        </p:nvGrpSpPr>
        <p:grpSpPr>
          <a:xfrm>
            <a:off x="3702127" y="2512332"/>
            <a:ext cx="338517" cy="332070"/>
            <a:chOff x="6786562" y="796925"/>
            <a:chExt cx="500063" cy="490538"/>
          </a:xfrm>
          <a:solidFill>
            <a:srgbClr val="DCB68A"/>
          </a:solidFill>
        </p:grpSpPr>
        <p:sp>
          <p:nvSpPr>
            <p:cNvPr id="47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8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DCB68A"/>
                </a:solidFill>
              </a:endParaRPr>
            </a:p>
          </p:txBody>
        </p:sp>
      </p:grpSp>
      <p:sp>
        <p:nvSpPr>
          <p:cNvPr id="51" name="椭圆 50"/>
          <p:cNvSpPr/>
          <p:nvPr/>
        </p:nvSpPr>
        <p:spPr>
          <a:xfrm>
            <a:off x="5074379" y="1433499"/>
            <a:ext cx="432354" cy="432476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1</a:t>
            </a:r>
          </a:p>
        </p:txBody>
      </p:sp>
      <p:sp>
        <p:nvSpPr>
          <p:cNvPr id="52" name="椭圆 51"/>
          <p:cNvSpPr/>
          <p:nvPr/>
        </p:nvSpPr>
        <p:spPr>
          <a:xfrm>
            <a:off x="5074379" y="1973418"/>
            <a:ext cx="432354" cy="432476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2</a:t>
            </a:r>
          </a:p>
        </p:txBody>
      </p:sp>
      <p:sp>
        <p:nvSpPr>
          <p:cNvPr id="53" name="椭圆 52"/>
          <p:cNvSpPr/>
          <p:nvPr/>
        </p:nvSpPr>
        <p:spPr>
          <a:xfrm>
            <a:off x="5074379" y="2525934"/>
            <a:ext cx="432354" cy="432476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3</a:t>
            </a:r>
          </a:p>
        </p:txBody>
      </p:sp>
      <p:sp>
        <p:nvSpPr>
          <p:cNvPr id="54" name="标题 11"/>
          <p:cNvSpPr txBox="1"/>
          <p:nvPr/>
        </p:nvSpPr>
        <p:spPr>
          <a:xfrm>
            <a:off x="5506733" y="1484609"/>
            <a:ext cx="2358774" cy="59733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请在此处输入详细的文字介绍信息和简介，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</a:t>
            </a:r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/>
            <a:endParaRPr lang="en-US" altLang="zh-CN" sz="900" dirty="0" smtClean="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标题 11"/>
          <p:cNvSpPr txBox="1"/>
          <p:nvPr/>
        </p:nvSpPr>
        <p:spPr>
          <a:xfrm>
            <a:off x="5506734" y="2024529"/>
            <a:ext cx="2358774" cy="59733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请在此处输入详细的文字介绍信息和简介，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</a:t>
            </a:r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/>
            <a:endParaRPr lang="en-US" altLang="zh-CN" sz="900" dirty="0" smtClean="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标题 11"/>
          <p:cNvSpPr txBox="1"/>
          <p:nvPr/>
        </p:nvSpPr>
        <p:spPr>
          <a:xfrm>
            <a:off x="5506734" y="2577045"/>
            <a:ext cx="2358774" cy="59733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请在此处输入详细的文字介绍信息和简介，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9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表达图表的</a:t>
            </a:r>
            <a:r>
              <a:rPr lang="zh-CN" altLang="en-US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含义</a:t>
            </a:r>
            <a:r>
              <a:rPr lang="en-US" altLang="zh-CN" sz="90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/>
            <a:endParaRPr lang="en-US" altLang="zh-CN" sz="900" dirty="0" smtClean="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575447" y="4031288"/>
            <a:ext cx="6128085" cy="4914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50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891766" y="3705160"/>
            <a:ext cx="1544105" cy="244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Impact MT Std" pitchFamily="34" charset="0"/>
                <a:ea typeface="微软雅黑" panose="020B0503020204020204" charset="-122"/>
              </a:rPr>
              <a:t>点击输入标题文本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30" grpId="0" bldLvl="0" animBg="1"/>
      <p:bldP spid="31" grpId="0" bldLvl="0" animBg="1"/>
      <p:bldP spid="32" grpId="0" bldLvl="0" animBg="1"/>
      <p:bldP spid="44" grpId="0" bldLvl="0" animBg="1"/>
      <p:bldP spid="45" grpId="0" bldLvl="0" animBg="1"/>
      <p:bldP spid="51" grpId="0" bldLvl="0" animBg="1"/>
      <p:bldP spid="52" grpId="0" bldLvl="0" animBg="1"/>
      <p:bldP spid="53" grpId="0" bldLvl="0" animBg="1"/>
      <p:bldP spid="54" grpId="0"/>
      <p:bldP spid="55" grpId="0"/>
      <p:bldP spid="56" grpId="0"/>
      <p:bldP spid="74" grpId="0"/>
      <p:bldP spid="7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160" name="矩形 159"/>
          <p:cNvSpPr>
            <a:spLocks noChangeArrowheads="1"/>
          </p:cNvSpPr>
          <p:nvPr/>
        </p:nvSpPr>
        <p:spPr bwMode="auto">
          <a:xfrm>
            <a:off x="2054820" y="3267432"/>
            <a:ext cx="4975164" cy="537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750">
                <a:solidFill>
                  <a:srgbClr val="DCB68A"/>
                </a:solidFill>
                <a:latin typeface="+mj-ea"/>
                <a:ea typeface="+mj-ea"/>
              </a:rPr>
              <a:t>1.2~1.3</a:t>
            </a:r>
            <a:r>
              <a:rPr lang="zh-CN" altLang="en-US" sz="750">
                <a:solidFill>
                  <a:srgbClr val="DCB68A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750" smtClean="0">
                <a:solidFill>
                  <a:srgbClr val="DCB68A"/>
                </a:solidFill>
                <a:latin typeface="+mj-ea"/>
                <a:ea typeface="+mj-ea"/>
              </a:rPr>
              <a:t>正文</a:t>
            </a:r>
            <a:endParaRPr lang="zh-CN" altLang="en-US" sz="750" dirty="0" smtClean="0">
              <a:solidFill>
                <a:srgbClr val="DCB68A"/>
              </a:solidFill>
              <a:latin typeface="+mj-ea"/>
              <a:ea typeface="+mj-ea"/>
            </a:endParaRPr>
          </a:p>
        </p:txBody>
      </p:sp>
      <p:sp>
        <p:nvSpPr>
          <p:cNvPr id="161" name="矩形 160"/>
          <p:cNvSpPr>
            <a:spLocks noChangeArrowheads="1"/>
          </p:cNvSpPr>
          <p:nvPr/>
        </p:nvSpPr>
        <p:spPr bwMode="auto">
          <a:xfrm>
            <a:off x="1882140" y="2943225"/>
            <a:ext cx="1906270" cy="32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buNone/>
              <a:defRPr/>
            </a:pPr>
            <a:r>
              <a:rPr lang="zh-CN" altLang="en-US" sz="1500" b="1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点击此处添加标题</a:t>
            </a:r>
          </a:p>
        </p:txBody>
      </p:sp>
      <p:sp>
        <p:nvSpPr>
          <p:cNvPr id="162" name="椭圆 161"/>
          <p:cNvSpPr/>
          <p:nvPr/>
        </p:nvSpPr>
        <p:spPr>
          <a:xfrm>
            <a:off x="1974681" y="1633011"/>
            <a:ext cx="932650" cy="932649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760">
              <a:solidFill>
                <a:srgbClr val="DCB68A"/>
              </a:solidFill>
            </a:endParaRPr>
          </a:p>
        </p:txBody>
      </p:sp>
      <p:sp>
        <p:nvSpPr>
          <p:cNvPr id="163" name="TextBox 338"/>
          <p:cNvSpPr txBox="1">
            <a:spLocks noChangeArrowheads="1"/>
          </p:cNvSpPr>
          <p:nvPr/>
        </p:nvSpPr>
        <p:spPr bwMode="auto">
          <a:xfrm>
            <a:off x="1968465" y="1961251"/>
            <a:ext cx="961092" cy="29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350" dirty="0">
                <a:solidFill>
                  <a:srgbClr val="DCB68A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82%</a:t>
            </a:r>
          </a:p>
        </p:txBody>
      </p:sp>
      <p:sp>
        <p:nvSpPr>
          <p:cNvPr id="164" name="空心弧 163"/>
          <p:cNvSpPr/>
          <p:nvPr/>
        </p:nvSpPr>
        <p:spPr>
          <a:xfrm rot="19800000">
            <a:off x="1937281" y="1604079"/>
            <a:ext cx="983282" cy="983282"/>
          </a:xfrm>
          <a:prstGeom prst="blockArc">
            <a:avLst>
              <a:gd name="adj1" fmla="val 18153874"/>
              <a:gd name="adj2" fmla="val 14191435"/>
              <a:gd name="adj3" fmla="val 5402"/>
            </a:avLst>
          </a:prstGeom>
          <a:solidFill>
            <a:srgbClr val="DCB68A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65" name="TextBox 340"/>
          <p:cNvSpPr txBox="1">
            <a:spLocks noChangeArrowheads="1"/>
          </p:cNvSpPr>
          <p:nvPr/>
        </p:nvSpPr>
        <p:spPr bwMode="auto">
          <a:xfrm>
            <a:off x="3535287" y="1961251"/>
            <a:ext cx="722225" cy="29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350" dirty="0">
                <a:solidFill>
                  <a:srgbClr val="DCB68A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43%</a:t>
            </a:r>
          </a:p>
        </p:txBody>
      </p:sp>
      <p:sp>
        <p:nvSpPr>
          <p:cNvPr id="166" name="椭圆 165"/>
          <p:cNvSpPr/>
          <p:nvPr/>
        </p:nvSpPr>
        <p:spPr>
          <a:xfrm>
            <a:off x="3412460" y="1604079"/>
            <a:ext cx="932650" cy="932649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760">
              <a:solidFill>
                <a:srgbClr val="DCB68A"/>
              </a:solidFill>
            </a:endParaRPr>
          </a:p>
        </p:txBody>
      </p:sp>
      <p:sp>
        <p:nvSpPr>
          <p:cNvPr id="167" name="空心弧 166"/>
          <p:cNvSpPr/>
          <p:nvPr/>
        </p:nvSpPr>
        <p:spPr>
          <a:xfrm rot="19800000">
            <a:off x="3379167" y="1584414"/>
            <a:ext cx="983282" cy="983282"/>
          </a:xfrm>
          <a:prstGeom prst="blockArc">
            <a:avLst>
              <a:gd name="adj1" fmla="val 18153874"/>
              <a:gd name="adj2" fmla="val 6208019"/>
              <a:gd name="adj3" fmla="val 5471"/>
            </a:avLst>
          </a:prstGeom>
          <a:solidFill>
            <a:srgbClr val="DCB68A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762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4812219" y="1630626"/>
            <a:ext cx="888629" cy="888629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760">
              <a:solidFill>
                <a:srgbClr val="DCB68A"/>
              </a:solidFill>
            </a:endParaRPr>
          </a:p>
        </p:txBody>
      </p:sp>
      <p:sp>
        <p:nvSpPr>
          <p:cNvPr id="169" name="TextBox 341"/>
          <p:cNvSpPr txBox="1">
            <a:spLocks noChangeArrowheads="1"/>
          </p:cNvSpPr>
          <p:nvPr/>
        </p:nvSpPr>
        <p:spPr bwMode="auto">
          <a:xfrm>
            <a:off x="4960901" y="1961251"/>
            <a:ext cx="721868" cy="29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350" dirty="0">
                <a:solidFill>
                  <a:srgbClr val="DCB68A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70" name="空心弧 169"/>
          <p:cNvSpPr/>
          <p:nvPr/>
        </p:nvSpPr>
        <p:spPr>
          <a:xfrm rot="19800000">
            <a:off x="4745658" y="1603363"/>
            <a:ext cx="983282" cy="983282"/>
          </a:xfrm>
          <a:prstGeom prst="blockArc">
            <a:avLst>
              <a:gd name="adj1" fmla="val 18153874"/>
              <a:gd name="adj2" fmla="val 2391340"/>
              <a:gd name="adj3" fmla="val 5676"/>
            </a:avLst>
          </a:prstGeom>
          <a:solidFill>
            <a:srgbClr val="DCB68A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6170205" y="1635654"/>
            <a:ext cx="888630" cy="888629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760">
              <a:solidFill>
                <a:srgbClr val="DCB68A"/>
              </a:solidFill>
            </a:endParaRPr>
          </a:p>
        </p:txBody>
      </p:sp>
      <p:sp>
        <p:nvSpPr>
          <p:cNvPr id="172" name="TextBox 342"/>
          <p:cNvSpPr txBox="1">
            <a:spLocks noChangeArrowheads="1"/>
          </p:cNvSpPr>
          <p:nvPr/>
        </p:nvSpPr>
        <p:spPr bwMode="auto">
          <a:xfrm>
            <a:off x="6264064" y="1961251"/>
            <a:ext cx="722387" cy="29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350" dirty="0">
                <a:solidFill>
                  <a:srgbClr val="DCB68A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73" name="空心弧 172"/>
          <p:cNvSpPr/>
          <p:nvPr/>
        </p:nvSpPr>
        <p:spPr>
          <a:xfrm rot="19800000">
            <a:off x="6103219" y="1606935"/>
            <a:ext cx="983282" cy="983282"/>
          </a:xfrm>
          <a:prstGeom prst="blockArc">
            <a:avLst>
              <a:gd name="adj1" fmla="val 18153874"/>
              <a:gd name="adj2" fmla="val 21071673"/>
              <a:gd name="adj3" fmla="val 5367"/>
            </a:avLst>
          </a:prstGeom>
          <a:solidFill>
            <a:srgbClr val="DCB68A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160" grpId="0"/>
      <p:bldP spid="161" grpId="0"/>
      <p:bldP spid="162" grpId="0" bldLvl="0" animBg="1"/>
      <p:bldP spid="163" grpId="0"/>
      <p:bldP spid="164" grpId="0" bldLvl="0" animBg="1"/>
      <p:bldP spid="165" grpId="0"/>
      <p:bldP spid="166" grpId="0" bldLvl="0" animBg="1"/>
      <p:bldP spid="167" grpId="0" bldLvl="0" animBg="1"/>
      <p:bldP spid="168" grpId="0" bldLvl="0" animBg="1"/>
      <p:bldP spid="169" grpId="0"/>
      <p:bldP spid="170" grpId="0" bldLvl="0" animBg="1"/>
      <p:bldP spid="171" grpId="0" bldLvl="0" animBg="1"/>
      <p:bldP spid="172" grpId="0"/>
      <p:bldP spid="17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3681730" y="2642870"/>
            <a:ext cx="2439670" cy="0"/>
          </a:xfrm>
          <a:prstGeom prst="line">
            <a:avLst/>
          </a:prstGeom>
          <a:ln w="25400"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8" name="矩形 867"/>
          <p:cNvSpPr/>
          <p:nvPr/>
        </p:nvSpPr>
        <p:spPr>
          <a:xfrm>
            <a:off x="2803130" y="1956908"/>
            <a:ext cx="944880" cy="100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04</a:t>
            </a:r>
          </a:p>
        </p:txBody>
      </p:sp>
      <p:sp>
        <p:nvSpPr>
          <p:cNvPr id="877" name="矩形 876"/>
          <p:cNvSpPr/>
          <p:nvPr/>
        </p:nvSpPr>
        <p:spPr>
          <a:xfrm>
            <a:off x="3588385" y="2277110"/>
            <a:ext cx="261239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点击添加标题</a:t>
            </a:r>
            <a:r>
              <a:rPr lang="en-US" altLang="zh-CN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/>
      <p:bldP spid="8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cxnSp>
        <p:nvCxnSpPr>
          <p:cNvPr id="20" name="肘形连接符 19"/>
          <p:cNvCxnSpPr>
            <a:stCxn id="22" idx="6"/>
            <a:endCxn id="59" idx="2"/>
          </p:cNvCxnSpPr>
          <p:nvPr/>
        </p:nvCxnSpPr>
        <p:spPr>
          <a:xfrm>
            <a:off x="3816112" y="1567057"/>
            <a:ext cx="3876571" cy="8225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3249260" y="1283631"/>
            <a:ext cx="566852" cy="566852"/>
            <a:chOff x="4534974" y="2492893"/>
            <a:chExt cx="756000" cy="756000"/>
          </a:xfrm>
        </p:grpSpPr>
        <p:sp>
          <p:nvSpPr>
            <p:cNvPr id="22" name="椭圆 21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24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</a:endParaRPr>
              </a:p>
            </p:txBody>
          </p:sp>
          <p:sp>
            <p:nvSpPr>
              <p:cNvPr id="25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</a:endParaRPr>
              </a:p>
            </p:txBody>
          </p:sp>
        </p:grpSp>
      </p:grpSp>
      <p:cxnSp>
        <p:nvCxnSpPr>
          <p:cNvPr id="26" name="肘形连接符 25"/>
          <p:cNvCxnSpPr>
            <a:stCxn id="28" idx="6"/>
            <a:endCxn id="61" idx="2"/>
          </p:cNvCxnSpPr>
          <p:nvPr/>
        </p:nvCxnSpPr>
        <p:spPr>
          <a:xfrm>
            <a:off x="3816112" y="3206604"/>
            <a:ext cx="2026027" cy="39869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3249260" y="2923178"/>
            <a:ext cx="566852" cy="566852"/>
            <a:chOff x="4534974" y="4368345"/>
            <a:chExt cx="756000" cy="756000"/>
          </a:xfrm>
        </p:grpSpPr>
        <p:sp>
          <p:nvSpPr>
            <p:cNvPr id="28" name="椭圆 27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sp>
          <p:nvSpPr>
            <p:cNvPr id="29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65">
                <a:solidFill>
                  <a:srgbClr val="DCB68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肘形连接符 39"/>
          <p:cNvCxnSpPr>
            <a:stCxn id="44" idx="6"/>
            <a:endCxn id="60" idx="2"/>
          </p:cNvCxnSpPr>
          <p:nvPr/>
        </p:nvCxnSpPr>
        <p:spPr>
          <a:xfrm>
            <a:off x="3816112" y="2386830"/>
            <a:ext cx="2951300" cy="7386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3249260" y="2103404"/>
            <a:ext cx="566852" cy="566852"/>
            <a:chOff x="4534974" y="3430619"/>
            <a:chExt cx="756000" cy="756000"/>
          </a:xfrm>
        </p:grpSpPr>
        <p:sp>
          <p:nvSpPr>
            <p:cNvPr id="44" name="椭圆 4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rgbClr val="DCB68A"/>
                </a:solidFill>
              </a:endParaRPr>
            </a:p>
          </p:txBody>
        </p:sp>
        <p:grpSp>
          <p:nvGrpSpPr>
            <p:cNvPr id="4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4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US" sz="1900">
                  <a:solidFill>
                    <a:srgbClr val="DCB68A"/>
                  </a:solidFill>
                </a:endParaRPr>
              </a:p>
            </p:txBody>
          </p:sp>
          <p:sp>
            <p:nvSpPr>
              <p:cNvPr id="4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US" sz="1900">
                  <a:solidFill>
                    <a:srgbClr val="DCB68A"/>
                  </a:solidFill>
                </a:endParaRPr>
              </a:p>
            </p:txBody>
          </p:sp>
          <p:sp>
            <p:nvSpPr>
              <p:cNvPr id="4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en-US" sz="1900">
                  <a:solidFill>
                    <a:srgbClr val="DCB68A"/>
                  </a:solidFill>
                </a:endParaRPr>
              </a:p>
            </p:txBody>
          </p:sp>
        </p:grpSp>
      </p:grpSp>
      <p:cxnSp>
        <p:nvCxnSpPr>
          <p:cNvPr id="49" name="直接连接符 48"/>
          <p:cNvCxnSpPr>
            <a:endCxn id="51" idx="6"/>
          </p:cNvCxnSpPr>
          <p:nvPr/>
        </p:nvCxnSpPr>
        <p:spPr>
          <a:xfrm flipH="1" flipV="1">
            <a:off x="3816112" y="4026377"/>
            <a:ext cx="959815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3249260" y="3742951"/>
            <a:ext cx="566852" cy="566852"/>
            <a:chOff x="4534974" y="5306072"/>
            <a:chExt cx="756000" cy="756000"/>
          </a:xfrm>
        </p:grpSpPr>
        <p:sp>
          <p:nvSpPr>
            <p:cNvPr id="51" name="椭圆 5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DCB68A"/>
                </a:solidFill>
              </a:endParaRPr>
            </a:p>
          </p:txBody>
        </p:sp>
        <p:grpSp>
          <p:nvGrpSpPr>
            <p:cNvPr id="5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53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rgbClr val="DCB68A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4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rgbClr val="DCB68A"/>
                  </a:solidFill>
                  <a:latin typeface="+mn-lt"/>
                  <a:cs typeface="+mn-cs"/>
                </a:endParaRPr>
              </a:p>
            </p:txBody>
          </p:sp>
        </p:grpSp>
      </p:grpSp>
      <p:sp>
        <p:nvSpPr>
          <p:cNvPr id="55" name="任意多边形 54"/>
          <p:cNvSpPr/>
          <p:nvPr/>
        </p:nvSpPr>
        <p:spPr>
          <a:xfrm>
            <a:off x="7357857" y="1504169"/>
            <a:ext cx="885594" cy="2773434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6432586" y="2836587"/>
            <a:ext cx="885594" cy="1441015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5507314" y="3406514"/>
            <a:ext cx="885594" cy="871089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4015453" y="3810414"/>
            <a:ext cx="1452183" cy="467188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7692683" y="2281598"/>
            <a:ext cx="215944" cy="215944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6767412" y="3017471"/>
            <a:ext cx="215944" cy="215944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842140" y="3497327"/>
            <a:ext cx="215944" cy="215944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633573" y="3922479"/>
            <a:ext cx="215944" cy="215944"/>
          </a:xfrm>
          <a:prstGeom prst="ellipse">
            <a:avLst/>
          </a:prstGeom>
          <a:solidFill>
            <a:srgbClr val="DCB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242250" y="1224638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4" name="矩形 63"/>
          <p:cNvSpPr/>
          <p:nvPr/>
        </p:nvSpPr>
        <p:spPr>
          <a:xfrm>
            <a:off x="1294571" y="1509547"/>
            <a:ext cx="1921769" cy="42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点击输入图表</a:t>
            </a: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的描述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</a:t>
            </a: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点击输入图表的描述说明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2242250" y="2050789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6" name="矩形 65"/>
          <p:cNvSpPr/>
          <p:nvPr/>
        </p:nvSpPr>
        <p:spPr>
          <a:xfrm>
            <a:off x="1294571" y="2335698"/>
            <a:ext cx="1921769" cy="42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点击输入图表</a:t>
            </a: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的描述说明，点击输入图表的描述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</a:p>
        </p:txBody>
      </p:sp>
      <p:sp>
        <p:nvSpPr>
          <p:cNvPr id="67" name="矩形 66"/>
          <p:cNvSpPr/>
          <p:nvPr/>
        </p:nvSpPr>
        <p:spPr>
          <a:xfrm>
            <a:off x="2242250" y="2876940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8" name="矩形 67"/>
          <p:cNvSpPr/>
          <p:nvPr/>
        </p:nvSpPr>
        <p:spPr>
          <a:xfrm>
            <a:off x="1294571" y="3161848"/>
            <a:ext cx="1921769" cy="42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点击输入图表</a:t>
            </a: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的描述说明，点击输入图表的描述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</a:p>
        </p:txBody>
      </p:sp>
      <p:sp>
        <p:nvSpPr>
          <p:cNvPr id="69" name="矩形 68"/>
          <p:cNvSpPr/>
          <p:nvPr/>
        </p:nvSpPr>
        <p:spPr>
          <a:xfrm>
            <a:off x="2242250" y="3703090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1294571" y="3987999"/>
            <a:ext cx="1921769" cy="42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点击输入图表</a:t>
            </a:r>
            <a:r>
              <a:rPr lang="zh-CN" altLang="en-US" sz="105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的描述说明，点击输入图表的描述</a:t>
            </a:r>
            <a:r>
              <a:rPr lang="zh-CN" altLang="en-US" sz="1050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59" grpId="1" bldLvl="0" animBg="1"/>
      <p:bldP spid="60" grpId="0" bldLvl="0" animBg="1"/>
      <p:bldP spid="60" grpId="1" bldLvl="0" animBg="1"/>
      <p:bldP spid="61" grpId="0" bldLvl="0" animBg="1"/>
      <p:bldP spid="61" grpId="1" bldLvl="0" animBg="1"/>
      <p:bldP spid="62" grpId="0" bldLvl="0" animBg="1"/>
      <p:bldP spid="62" grpId="1" bldLvl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矩形 876"/>
          <p:cNvSpPr/>
          <p:nvPr/>
        </p:nvSpPr>
        <p:spPr>
          <a:xfrm>
            <a:off x="660400" y="357505"/>
            <a:ext cx="358775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740153" y="1329211"/>
            <a:ext cx="2157841" cy="292100"/>
            <a:chOff x="3249264" y="1751685"/>
            <a:chExt cx="2994025" cy="389567"/>
          </a:xfrm>
        </p:grpSpPr>
        <p:grpSp>
          <p:nvGrpSpPr>
            <p:cNvPr id="21" name="组合 20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DCB6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4"/>
            <p:cNvSpPr txBox="1"/>
            <p:nvPr/>
          </p:nvSpPr>
          <p:spPr>
            <a:xfrm>
              <a:off x="5335260" y="1751685"/>
              <a:ext cx="673754" cy="389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100" baseline="-30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36408" y="1637430"/>
            <a:ext cx="2157841" cy="292100"/>
            <a:chOff x="3249264" y="2162753"/>
            <a:chExt cx="2994025" cy="389568"/>
          </a:xfrm>
        </p:grpSpPr>
        <p:grpSp>
          <p:nvGrpSpPr>
            <p:cNvPr id="26" name="组合 25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DCB6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文本框 9"/>
            <p:cNvSpPr txBox="1"/>
            <p:nvPr/>
          </p:nvSpPr>
          <p:spPr>
            <a:xfrm>
              <a:off x="4118871" y="2162753"/>
              <a:ext cx="673754" cy="389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100" baseline="-30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736408" y="2964725"/>
            <a:ext cx="2170479" cy="292100"/>
            <a:chOff x="3244272" y="3932941"/>
            <a:chExt cx="3011560" cy="389567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4418923" y="3932941"/>
              <a:ext cx="907694" cy="389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100" baseline="-30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736412" y="3258672"/>
            <a:ext cx="2168304" cy="292100"/>
            <a:chOff x="3244272" y="4324968"/>
            <a:chExt cx="3008542" cy="389566"/>
          </a:xfrm>
        </p:grpSpPr>
        <p:sp>
          <p:nvSpPr>
            <p:cNvPr id="47" name="圆角矩形 4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DCB6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19"/>
            <p:cNvSpPr txBox="1"/>
            <p:nvPr/>
          </p:nvSpPr>
          <p:spPr>
            <a:xfrm>
              <a:off x="5326614" y="4324968"/>
              <a:ext cx="673754" cy="389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DCB68A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100" baseline="-3000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66537" y="1101263"/>
            <a:ext cx="1618420" cy="1646571"/>
            <a:chOff x="471707" y="1675770"/>
            <a:chExt cx="2158455" cy="2196000"/>
          </a:xfrm>
          <a:solidFill>
            <a:srgbClr val="DCB68A"/>
          </a:solidFill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5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933"/>
              <p:cNvSpPr/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274091" y="2761355"/>
            <a:ext cx="1618420" cy="1646571"/>
            <a:chOff x="478903" y="4355475"/>
            <a:chExt cx="2158455" cy="2196000"/>
          </a:xfrm>
          <a:solidFill>
            <a:srgbClr val="DCB68A"/>
          </a:solidFill>
        </p:grpSpPr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4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61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solidFill>
                    <a:srgbClr val="DCB68A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2809760" y="1028034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2797941" y="1914358"/>
            <a:ext cx="2108948" cy="39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68" name="矩形 67"/>
          <p:cNvSpPr/>
          <p:nvPr/>
        </p:nvSpPr>
        <p:spPr>
          <a:xfrm>
            <a:off x="2809760" y="2681640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2797941" y="3556144"/>
            <a:ext cx="2108948" cy="39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5315933" y="1043053"/>
            <a:ext cx="161976" cy="161976"/>
          </a:xfrm>
          <a:prstGeom prst="rect">
            <a:avLst/>
          </a:prstGeom>
          <a:solidFill>
            <a:srgbClr val="DCB68A"/>
          </a:solidFill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597847" y="974042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597846" y="1247681"/>
            <a:ext cx="25916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5396921" y="1205029"/>
            <a:ext cx="0" cy="740869"/>
          </a:xfrm>
          <a:prstGeom prst="line">
            <a:avLst/>
          </a:prstGeom>
          <a:ln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5315933" y="1945897"/>
            <a:ext cx="161976" cy="161976"/>
          </a:xfrm>
          <a:prstGeom prst="rect">
            <a:avLst/>
          </a:prstGeom>
          <a:solidFill>
            <a:srgbClr val="DCB68A"/>
          </a:solidFill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597847" y="1863239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5597846" y="2136877"/>
            <a:ext cx="25916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77" name="直接连接符 76"/>
          <p:cNvCxnSpPr/>
          <p:nvPr/>
        </p:nvCxnSpPr>
        <p:spPr>
          <a:xfrm>
            <a:off x="5396921" y="2107873"/>
            <a:ext cx="0" cy="740869"/>
          </a:xfrm>
          <a:prstGeom prst="line">
            <a:avLst/>
          </a:prstGeom>
          <a:ln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5315933" y="2848742"/>
            <a:ext cx="161976" cy="161976"/>
          </a:xfrm>
          <a:prstGeom prst="rect">
            <a:avLst/>
          </a:prstGeom>
          <a:solidFill>
            <a:srgbClr val="DCB68A"/>
          </a:solidFill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597847" y="2781102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5597846" y="3054740"/>
            <a:ext cx="25916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85" name="直接连接符 84"/>
          <p:cNvCxnSpPr/>
          <p:nvPr/>
        </p:nvCxnSpPr>
        <p:spPr>
          <a:xfrm>
            <a:off x="5396921" y="2986763"/>
            <a:ext cx="0" cy="740869"/>
          </a:xfrm>
          <a:prstGeom prst="line">
            <a:avLst/>
          </a:prstGeom>
          <a:ln>
            <a:solidFill>
              <a:srgbClr val="DCB6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85"/>
          <p:cNvSpPr/>
          <p:nvPr/>
        </p:nvSpPr>
        <p:spPr>
          <a:xfrm>
            <a:off x="5315933" y="3681563"/>
            <a:ext cx="161976" cy="161976"/>
          </a:xfrm>
          <a:prstGeom prst="rect">
            <a:avLst/>
          </a:prstGeom>
          <a:solidFill>
            <a:srgbClr val="DCB68A"/>
          </a:solidFill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DCB6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97847" y="3590981"/>
            <a:ext cx="897890" cy="311785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500" b="1" dirty="0" smtClean="0">
                <a:solidFill>
                  <a:srgbClr val="DCB68A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88" name="矩形 87"/>
          <p:cNvSpPr>
            <a:spLocks noChangeArrowheads="1"/>
          </p:cNvSpPr>
          <p:nvPr/>
        </p:nvSpPr>
        <p:spPr bwMode="auto">
          <a:xfrm>
            <a:off x="5597846" y="3864619"/>
            <a:ext cx="25916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DCB68A"/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5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750"/>
                            </p:stCondLst>
                            <p:childTnLst>
                              <p:par>
                                <p:cTn id="9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" grpId="0"/>
      <p:bldP spid="66" grpId="0"/>
      <p:bldP spid="67" grpId="0"/>
      <p:bldP spid="68" grpId="0"/>
      <p:bldP spid="69" grpId="0"/>
      <p:bldP spid="70" grpId="0" bldLvl="0" animBg="1"/>
      <p:bldP spid="71" grpId="0"/>
      <p:bldP spid="72" grpId="0"/>
      <p:bldP spid="74" grpId="0" bldLvl="0" animBg="1"/>
      <p:bldP spid="75" grpId="0"/>
      <p:bldP spid="76" grpId="0"/>
      <p:bldP spid="78" grpId="0" bldLvl="0" animBg="1"/>
      <p:bldP spid="79" grpId="0"/>
      <p:bldP spid="84" grpId="0"/>
      <p:bldP spid="86" grpId="0" bldLvl="0" animBg="1"/>
      <p:bldP spid="87" grpId="0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 184"/>
          <p:cNvSpPr/>
          <p:nvPr/>
        </p:nvSpPr>
        <p:spPr>
          <a:xfrm>
            <a:off x="2110105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84"/>
          <p:cNvSpPr/>
          <p:nvPr/>
        </p:nvSpPr>
        <p:spPr>
          <a:xfrm>
            <a:off x="334010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184"/>
          <p:cNvSpPr/>
          <p:nvPr/>
        </p:nvSpPr>
        <p:spPr>
          <a:xfrm>
            <a:off x="454914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84"/>
          <p:cNvSpPr/>
          <p:nvPr/>
        </p:nvSpPr>
        <p:spPr>
          <a:xfrm>
            <a:off x="5736590" y="1755140"/>
            <a:ext cx="1336040" cy="1336040"/>
          </a:xfrm>
          <a:prstGeom prst="ellipse">
            <a:avLst/>
          </a:prstGeom>
          <a:noFill/>
          <a:ln>
            <a:solidFill>
              <a:srgbClr val="DCB6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223770" y="3222625"/>
            <a:ext cx="484949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极致简约2017商务管理咨询PPT模板</a:t>
            </a:r>
            <a:r>
              <a:rPr lang="zh-CN" altLang="en-US" sz="16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汇报人：代用名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420620" y="2024380"/>
            <a:ext cx="109728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谢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3680460" y="2024380"/>
            <a:ext cx="109728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谢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4859655" y="2016125"/>
            <a:ext cx="109728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观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095365" y="2024380"/>
            <a:ext cx="109728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spc="600" dirty="0" smtClean="0">
                <a:solidFill>
                  <a:srgbClr val="DCB68A"/>
                </a:solidFill>
                <a:latin typeface="黑体" panose="02010600030101010101" charset="-122"/>
                <a:ea typeface="黑体" panose="02010600030101010101" charset="-122"/>
                <a:cs typeface="Arial" panose="020B0604020202020204" pitchFamily="34" charset="0"/>
              </a:rPr>
              <a:t>看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42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3598</Words>
  <Application>Microsoft Office PowerPoint</Application>
  <PresentationFormat>全屏显示(16:9)</PresentationFormat>
  <Paragraphs>221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AgencyFB-Regular</vt:lpstr>
      <vt:lpstr>Meiryo</vt:lpstr>
      <vt:lpstr>方正正纤黑简体</vt:lpstr>
      <vt:lpstr>黑体</vt:lpstr>
      <vt:lpstr>宋体</vt:lpstr>
      <vt:lpstr>微软雅黑</vt:lpstr>
      <vt:lpstr>Arial</vt:lpstr>
      <vt:lpstr>Calibri</vt:lpstr>
      <vt:lpstr>Calibri Light</vt:lpstr>
      <vt:lpstr>Impact MT Std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11</cp:revision>
  <dcterms:created xsi:type="dcterms:W3CDTF">2016-12-26T06:04:00Z</dcterms:created>
  <dcterms:modified xsi:type="dcterms:W3CDTF">2017-06-15T17:23:44Z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