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56" r:id="rId3"/>
    <p:sldId id="261" r:id="rId4"/>
    <p:sldId id="260" r:id="rId5"/>
    <p:sldId id="264" r:id="rId6"/>
    <p:sldId id="265" r:id="rId7"/>
    <p:sldId id="266" r:id="rId8"/>
    <p:sldId id="268" r:id="rId9"/>
    <p:sldId id="267" r:id="rId10"/>
    <p:sldId id="269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9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Adobe 仿宋 Std R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Adobe 仿宋 Std R" panose="02020400000000000000" pitchFamily="18" charset="-122"/>
              </a:defRPr>
            </a:lvl1pPr>
          </a:lstStyle>
          <a:p>
            <a:fld id="{7B66F7A2-ACE5-4EAA-A4A9-5418C39361FF}" type="datetimeFigureOut">
              <a:rPr lang="zh-CN" altLang="en-US" smtClean="0"/>
              <a:pPr/>
              <a:t>2016/2/18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Adobe 仿宋 Std R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Adobe 仿宋 Std R" panose="02020400000000000000" pitchFamily="18" charset="-122"/>
              </a:defRPr>
            </a:lvl1pPr>
          </a:lstStyle>
          <a:p>
            <a:fld id="{C56CA6FF-A7CB-4F1C-9F9A-DB043AB425A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04708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Adobe 仿宋 Std R" panose="02020400000000000000" pitchFamily="18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Adobe 仿宋 Std R" panose="02020400000000000000" pitchFamily="18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Adobe 仿宋 Std R" panose="02020400000000000000" pitchFamily="18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Adobe 仿宋 Std R" panose="02020400000000000000" pitchFamily="18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Adobe 仿宋 Std R" panose="02020400000000000000" pitchFamily="18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6979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D565-D131-44D1-9885-986ED8B53057}" type="datetimeFigureOut">
              <a:rPr lang="zh-CN" altLang="en-US" smtClean="0"/>
              <a:pPr/>
              <a:t>2016/2/18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A5648-3203-49D0-811F-CF5B5A0B53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70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D565-D131-44D1-9885-986ED8B53057}" type="datetimeFigureOut">
              <a:rPr lang="zh-CN" altLang="en-US" smtClean="0"/>
              <a:pPr/>
              <a:t>2016/2/18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A5648-3203-49D0-811F-CF5B5A0B53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080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D565-D131-44D1-9885-986ED8B53057}" type="datetimeFigureOut">
              <a:rPr lang="zh-CN" altLang="en-US" smtClean="0"/>
              <a:pPr/>
              <a:t>2016/2/18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A5648-3203-49D0-811F-CF5B5A0B53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47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D565-D131-44D1-9885-986ED8B53057}" type="datetimeFigureOut">
              <a:rPr lang="zh-CN" altLang="en-US" smtClean="0"/>
              <a:pPr/>
              <a:t>2016/2/18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A5648-3203-49D0-811F-CF5B5A0B53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325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D565-D131-44D1-9885-986ED8B53057}" type="datetimeFigureOut">
              <a:rPr lang="zh-CN" altLang="en-US" smtClean="0"/>
              <a:pPr/>
              <a:t>2016/2/18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A5648-3203-49D0-811F-CF5B5A0B53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1386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D565-D131-44D1-9885-986ED8B53057}" type="datetimeFigureOut">
              <a:rPr lang="zh-CN" altLang="en-US" smtClean="0"/>
              <a:pPr/>
              <a:t>2016/2/18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A5648-3203-49D0-811F-CF5B5A0B53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184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D565-D131-44D1-9885-986ED8B53057}" type="datetimeFigureOut">
              <a:rPr lang="zh-CN" altLang="en-US" smtClean="0"/>
              <a:pPr/>
              <a:t>2016/2/18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A5648-3203-49D0-811F-CF5B5A0B53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15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D565-D131-44D1-9885-986ED8B53057}" type="datetimeFigureOut">
              <a:rPr lang="zh-CN" altLang="en-US" smtClean="0"/>
              <a:pPr/>
              <a:t>2016/2/18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A5648-3203-49D0-811F-CF5B5A0B53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065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D565-D131-44D1-9885-986ED8B53057}" type="datetimeFigureOut">
              <a:rPr lang="zh-CN" altLang="en-US" smtClean="0"/>
              <a:pPr/>
              <a:t>2016/2/18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A5648-3203-49D0-811F-CF5B5A0B53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128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D565-D131-44D1-9885-986ED8B53057}" type="datetimeFigureOut">
              <a:rPr lang="zh-CN" altLang="en-US" smtClean="0"/>
              <a:pPr/>
              <a:t>2016/2/18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A5648-3203-49D0-811F-CF5B5A0B53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40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D565-D131-44D1-9885-986ED8B53057}" type="datetimeFigureOut">
              <a:rPr lang="zh-CN" altLang="en-US" smtClean="0"/>
              <a:pPr/>
              <a:t>2016/2/18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A5648-3203-49D0-811F-CF5B5A0B53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564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441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854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583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016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3839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4377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2782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2326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1335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6231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667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6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Adobe 仿宋 Std R" panose="02020400000000000000" pitchFamily="18" charset="-122"/>
              </a:defRPr>
            </a:lvl1pPr>
          </a:lstStyle>
          <a:p>
            <a:fld id="{469CD565-D131-44D1-9885-986ED8B53057}" type="datetimeFigureOut">
              <a:rPr lang="zh-CN" altLang="en-US" smtClean="0"/>
              <a:pPr/>
              <a:t>2016/2/18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Adobe 仿宋 Std R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Adobe 仿宋 Std R" panose="02020400000000000000" pitchFamily="18" charset="-122"/>
              </a:defRPr>
            </a:lvl1pPr>
          </a:lstStyle>
          <a:p>
            <a:fld id="{0ECA5648-3203-49D0-811F-CF5B5A0B539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62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Adobe 仿宋 Std R" panose="02020400000000000000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Adobe 仿宋 Std R" panose="020204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Adobe 仿宋 Std R" panose="020204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Adobe 仿宋 Std R" panose="020204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Adobe 仿宋 Std R" panose="020204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Adobe 仿宋 Std R" panose="020204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90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4479812" y="1825186"/>
            <a:ext cx="3232375" cy="3207627"/>
            <a:chOff x="4985288" y="1224585"/>
            <a:chExt cx="2546888" cy="2527388"/>
          </a:xfrm>
        </p:grpSpPr>
        <p:sp>
          <p:nvSpPr>
            <p:cNvPr id="4" name="椭圆 3"/>
            <p:cNvSpPr/>
            <p:nvPr/>
          </p:nvSpPr>
          <p:spPr>
            <a:xfrm>
              <a:off x="5012590" y="1224585"/>
              <a:ext cx="2433780" cy="2433781"/>
            </a:xfrm>
            <a:prstGeom prst="ellipse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Adobe 仿宋 Std R" panose="02020400000000000000" pitchFamily="18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098396" y="1265539"/>
              <a:ext cx="2433780" cy="2433781"/>
            </a:xfrm>
            <a:prstGeom prst="ellipse">
              <a:avLst/>
            </a:prstGeom>
            <a:solidFill>
              <a:schemeClr val="tx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Adobe 仿宋 Std R" panose="02020400000000000000" pitchFamily="18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4985288" y="1318192"/>
              <a:ext cx="2433780" cy="2433781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Adobe 仿宋 Std R" panose="02020400000000000000" pitchFamily="18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3328765" y="2424535"/>
            <a:ext cx="549055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2016</a:t>
            </a:r>
          </a:p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Adobe Devanagari" panose="02040503050201020203" pitchFamily="18" charset="0"/>
                <a:ea typeface="张海山锐线体简" panose="02000000000000000000" pitchFamily="2" charset="-122"/>
                <a:cs typeface="Adobe Devanagari" panose="02040503050201020203" pitchFamily="18" charset="0"/>
              </a:rPr>
              <a:t>POWERPOINT</a:t>
            </a:r>
          </a:p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Adobe Devanagari" panose="02040503050201020203" pitchFamily="18" charset="0"/>
                <a:ea typeface="张海山锐线体简" panose="02000000000000000000" pitchFamily="2" charset="-122"/>
                <a:cs typeface="Adobe Devanagari" panose="02040503050201020203" pitchFamily="18" charset="0"/>
              </a:rPr>
              <a:t>TEMPLATE</a:t>
            </a:r>
          </a:p>
        </p:txBody>
      </p:sp>
      <p:sp>
        <p:nvSpPr>
          <p:cNvPr id="13" name="Freeform 5"/>
          <p:cNvSpPr>
            <a:spLocks noEditPoints="1"/>
          </p:cNvSpPr>
          <p:nvPr/>
        </p:nvSpPr>
        <p:spPr bwMode="auto">
          <a:xfrm>
            <a:off x="5045242" y="584262"/>
            <a:ext cx="2016548" cy="234968"/>
          </a:xfrm>
          <a:custGeom>
            <a:avLst/>
            <a:gdLst>
              <a:gd name="T0" fmla="*/ 826 w 1255"/>
              <a:gd name="T1" fmla="*/ 94 h 234"/>
              <a:gd name="T2" fmla="*/ 1051 w 1255"/>
              <a:gd name="T3" fmla="*/ 107 h 234"/>
              <a:gd name="T4" fmla="*/ 1093 w 1255"/>
              <a:gd name="T5" fmla="*/ 107 h 234"/>
              <a:gd name="T6" fmla="*/ 1151 w 1255"/>
              <a:gd name="T7" fmla="*/ 87 h 234"/>
              <a:gd name="T8" fmla="*/ 1225 w 1255"/>
              <a:gd name="T9" fmla="*/ 118 h 234"/>
              <a:gd name="T10" fmla="*/ 1206 w 1255"/>
              <a:gd name="T11" fmla="*/ 139 h 234"/>
              <a:gd name="T12" fmla="*/ 1185 w 1255"/>
              <a:gd name="T13" fmla="*/ 102 h 234"/>
              <a:gd name="T14" fmla="*/ 1171 w 1255"/>
              <a:gd name="T15" fmla="*/ 112 h 234"/>
              <a:gd name="T16" fmla="*/ 1137 w 1255"/>
              <a:gd name="T17" fmla="*/ 119 h 234"/>
              <a:gd name="T18" fmla="*/ 1109 w 1255"/>
              <a:gd name="T19" fmla="*/ 119 h 234"/>
              <a:gd name="T20" fmla="*/ 1062 w 1255"/>
              <a:gd name="T21" fmla="*/ 116 h 234"/>
              <a:gd name="T22" fmla="*/ 841 w 1255"/>
              <a:gd name="T23" fmla="*/ 112 h 234"/>
              <a:gd name="T24" fmla="*/ 782 w 1255"/>
              <a:gd name="T25" fmla="*/ 117 h 234"/>
              <a:gd name="T26" fmla="*/ 756 w 1255"/>
              <a:gd name="T27" fmla="*/ 111 h 234"/>
              <a:gd name="T28" fmla="*/ 737 w 1255"/>
              <a:gd name="T29" fmla="*/ 118 h 234"/>
              <a:gd name="T30" fmla="*/ 717 w 1255"/>
              <a:gd name="T31" fmla="*/ 157 h 234"/>
              <a:gd name="T32" fmla="*/ 762 w 1255"/>
              <a:gd name="T33" fmla="*/ 99 h 234"/>
              <a:gd name="T34" fmla="*/ 772 w 1255"/>
              <a:gd name="T35" fmla="*/ 97 h 234"/>
              <a:gd name="T36" fmla="*/ 104 w 1255"/>
              <a:gd name="T37" fmla="*/ 87 h 234"/>
              <a:gd name="T38" fmla="*/ 30 w 1255"/>
              <a:gd name="T39" fmla="*/ 118 h 234"/>
              <a:gd name="T40" fmla="*/ 49 w 1255"/>
              <a:gd name="T41" fmla="*/ 139 h 234"/>
              <a:gd name="T42" fmla="*/ 71 w 1255"/>
              <a:gd name="T43" fmla="*/ 102 h 234"/>
              <a:gd name="T44" fmla="*/ 85 w 1255"/>
              <a:gd name="T45" fmla="*/ 112 h 234"/>
              <a:gd name="T46" fmla="*/ 118 w 1255"/>
              <a:gd name="T47" fmla="*/ 119 h 234"/>
              <a:gd name="T48" fmla="*/ 147 w 1255"/>
              <a:gd name="T49" fmla="*/ 119 h 234"/>
              <a:gd name="T50" fmla="*/ 193 w 1255"/>
              <a:gd name="T51" fmla="*/ 116 h 234"/>
              <a:gd name="T52" fmla="*/ 414 w 1255"/>
              <a:gd name="T53" fmla="*/ 112 h 234"/>
              <a:gd name="T54" fmla="*/ 474 w 1255"/>
              <a:gd name="T55" fmla="*/ 117 h 234"/>
              <a:gd name="T56" fmla="*/ 499 w 1255"/>
              <a:gd name="T57" fmla="*/ 111 h 234"/>
              <a:gd name="T58" fmla="*/ 518 w 1255"/>
              <a:gd name="T59" fmla="*/ 118 h 234"/>
              <a:gd name="T60" fmla="*/ 538 w 1255"/>
              <a:gd name="T61" fmla="*/ 157 h 234"/>
              <a:gd name="T62" fmla="*/ 494 w 1255"/>
              <a:gd name="T63" fmla="*/ 99 h 234"/>
              <a:gd name="T64" fmla="*/ 483 w 1255"/>
              <a:gd name="T65" fmla="*/ 97 h 234"/>
              <a:gd name="T66" fmla="*/ 445 w 1255"/>
              <a:gd name="T67" fmla="*/ 107 h 234"/>
              <a:gd name="T68" fmla="*/ 223 w 1255"/>
              <a:gd name="T69" fmla="*/ 107 h 234"/>
              <a:gd name="T70" fmla="*/ 178 w 1255"/>
              <a:gd name="T71" fmla="*/ 98 h 234"/>
              <a:gd name="T72" fmla="*/ 138 w 1255"/>
              <a:gd name="T73" fmla="*/ 105 h 234"/>
              <a:gd name="T74" fmla="*/ 616 w 1255"/>
              <a:gd name="T75" fmla="*/ 218 h 234"/>
              <a:gd name="T76" fmla="*/ 634 w 1255"/>
              <a:gd name="T77" fmla="*/ 202 h 234"/>
              <a:gd name="T78" fmla="*/ 635 w 1255"/>
              <a:gd name="T79" fmla="*/ 23 h 234"/>
              <a:gd name="T80" fmla="*/ 586 w 1255"/>
              <a:gd name="T81" fmla="*/ 94 h 234"/>
              <a:gd name="T82" fmla="*/ 651 w 1255"/>
              <a:gd name="T83" fmla="*/ 117 h 234"/>
              <a:gd name="T84" fmla="*/ 697 w 1255"/>
              <a:gd name="T85" fmla="*/ 69 h 234"/>
              <a:gd name="T86" fmla="*/ 710 w 1255"/>
              <a:gd name="T87" fmla="*/ 63 h 234"/>
              <a:gd name="T88" fmla="*/ 628 w 1255"/>
              <a:gd name="T89" fmla="*/ 1 h 234"/>
              <a:gd name="T90" fmla="*/ 545 w 1255"/>
              <a:gd name="T91" fmla="*/ 63 h 234"/>
              <a:gd name="T92" fmla="*/ 559 w 1255"/>
              <a:gd name="T93" fmla="*/ 69 h 234"/>
              <a:gd name="T94" fmla="*/ 611 w 1255"/>
              <a:gd name="T95" fmla="*/ 73 h 234"/>
              <a:gd name="T96" fmla="*/ 628 w 1255"/>
              <a:gd name="T97" fmla="*/ 121 h 234"/>
              <a:gd name="T98" fmla="*/ 557 w 1255"/>
              <a:gd name="T99" fmla="*/ 121 h 234"/>
              <a:gd name="T100" fmla="*/ 579 w 1255"/>
              <a:gd name="T101" fmla="*/ 116 h 234"/>
              <a:gd name="T102" fmla="*/ 568 w 1255"/>
              <a:gd name="T103" fmla="*/ 139 h 234"/>
              <a:gd name="T104" fmla="*/ 570 w 1255"/>
              <a:gd name="T105" fmla="*/ 159 h 234"/>
              <a:gd name="T106" fmla="*/ 604 w 1255"/>
              <a:gd name="T107" fmla="*/ 187 h 234"/>
              <a:gd name="T108" fmla="*/ 557 w 1255"/>
              <a:gd name="T109" fmla="*/ 131 h 234"/>
              <a:gd name="T110" fmla="*/ 703 w 1255"/>
              <a:gd name="T111" fmla="*/ 103 h 234"/>
              <a:gd name="T112" fmla="*/ 675 w 1255"/>
              <a:gd name="T113" fmla="*/ 107 h 234"/>
              <a:gd name="T114" fmla="*/ 693 w 1255"/>
              <a:gd name="T115" fmla="*/ 145 h 234"/>
              <a:gd name="T116" fmla="*/ 677 w 1255"/>
              <a:gd name="T117" fmla="*/ 151 h 234"/>
              <a:gd name="T118" fmla="*/ 651 w 1255"/>
              <a:gd name="T119" fmla="*/ 175 h 234"/>
              <a:gd name="T120" fmla="*/ 686 w 1255"/>
              <a:gd name="T121" fmla="*/ 181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55" h="234">
                <a:moveTo>
                  <a:pt x="791" y="101"/>
                </a:moveTo>
                <a:cubicBezTo>
                  <a:pt x="793" y="103"/>
                  <a:pt x="794" y="105"/>
                  <a:pt x="795" y="107"/>
                </a:cubicBezTo>
                <a:cubicBezTo>
                  <a:pt x="810" y="107"/>
                  <a:pt x="810" y="107"/>
                  <a:pt x="810" y="107"/>
                </a:cubicBezTo>
                <a:cubicBezTo>
                  <a:pt x="810" y="107"/>
                  <a:pt x="810" y="106"/>
                  <a:pt x="811" y="105"/>
                </a:cubicBezTo>
                <a:cubicBezTo>
                  <a:pt x="812" y="99"/>
                  <a:pt x="819" y="94"/>
                  <a:pt x="826" y="94"/>
                </a:cubicBezTo>
                <a:cubicBezTo>
                  <a:pt x="833" y="94"/>
                  <a:pt x="839" y="99"/>
                  <a:pt x="841" y="105"/>
                </a:cubicBezTo>
                <a:cubicBezTo>
                  <a:pt x="841" y="106"/>
                  <a:pt x="841" y="107"/>
                  <a:pt x="841" y="107"/>
                </a:cubicBezTo>
                <a:cubicBezTo>
                  <a:pt x="1032" y="107"/>
                  <a:pt x="1032" y="107"/>
                  <a:pt x="1032" y="107"/>
                </a:cubicBezTo>
                <a:cubicBezTo>
                  <a:pt x="1033" y="103"/>
                  <a:pt x="1037" y="100"/>
                  <a:pt x="1042" y="100"/>
                </a:cubicBezTo>
                <a:cubicBezTo>
                  <a:pt x="1046" y="100"/>
                  <a:pt x="1050" y="103"/>
                  <a:pt x="1051" y="107"/>
                </a:cubicBezTo>
                <a:cubicBezTo>
                  <a:pt x="1052" y="107"/>
                  <a:pt x="1052" y="107"/>
                  <a:pt x="1052" y="107"/>
                </a:cubicBezTo>
                <a:cubicBezTo>
                  <a:pt x="1055" y="106"/>
                  <a:pt x="1059" y="104"/>
                  <a:pt x="1062" y="103"/>
                </a:cubicBezTo>
                <a:cubicBezTo>
                  <a:pt x="1067" y="100"/>
                  <a:pt x="1072" y="98"/>
                  <a:pt x="1078" y="98"/>
                </a:cubicBezTo>
                <a:cubicBezTo>
                  <a:pt x="1082" y="98"/>
                  <a:pt x="1086" y="99"/>
                  <a:pt x="1089" y="102"/>
                </a:cubicBezTo>
                <a:cubicBezTo>
                  <a:pt x="1091" y="103"/>
                  <a:pt x="1092" y="105"/>
                  <a:pt x="1093" y="107"/>
                </a:cubicBezTo>
                <a:cubicBezTo>
                  <a:pt x="1099" y="107"/>
                  <a:pt x="1099" y="107"/>
                  <a:pt x="1099" y="107"/>
                </a:cubicBezTo>
                <a:cubicBezTo>
                  <a:pt x="1100" y="103"/>
                  <a:pt x="1104" y="100"/>
                  <a:pt x="1109" y="100"/>
                </a:cubicBezTo>
                <a:cubicBezTo>
                  <a:pt x="1112" y="100"/>
                  <a:pt x="1116" y="102"/>
                  <a:pt x="1117" y="105"/>
                </a:cubicBezTo>
                <a:cubicBezTo>
                  <a:pt x="1121" y="101"/>
                  <a:pt x="1125" y="97"/>
                  <a:pt x="1129" y="94"/>
                </a:cubicBezTo>
                <a:cubicBezTo>
                  <a:pt x="1136" y="90"/>
                  <a:pt x="1143" y="87"/>
                  <a:pt x="1151" y="87"/>
                </a:cubicBezTo>
                <a:cubicBezTo>
                  <a:pt x="1169" y="87"/>
                  <a:pt x="1183" y="100"/>
                  <a:pt x="1199" y="106"/>
                </a:cubicBezTo>
                <a:cubicBezTo>
                  <a:pt x="1209" y="109"/>
                  <a:pt x="1219" y="110"/>
                  <a:pt x="1228" y="108"/>
                </a:cubicBezTo>
                <a:cubicBezTo>
                  <a:pt x="1238" y="107"/>
                  <a:pt x="1248" y="103"/>
                  <a:pt x="1255" y="96"/>
                </a:cubicBezTo>
                <a:cubicBezTo>
                  <a:pt x="1253" y="105"/>
                  <a:pt x="1247" y="113"/>
                  <a:pt x="1239" y="117"/>
                </a:cubicBezTo>
                <a:cubicBezTo>
                  <a:pt x="1234" y="118"/>
                  <a:pt x="1230" y="119"/>
                  <a:pt x="1225" y="118"/>
                </a:cubicBezTo>
                <a:cubicBezTo>
                  <a:pt x="1219" y="117"/>
                  <a:pt x="1214" y="114"/>
                  <a:pt x="1208" y="112"/>
                </a:cubicBezTo>
                <a:cubicBezTo>
                  <a:pt x="1208" y="112"/>
                  <a:pt x="1208" y="112"/>
                  <a:pt x="1208" y="112"/>
                </a:cubicBezTo>
                <a:cubicBezTo>
                  <a:pt x="1210" y="114"/>
                  <a:pt x="1212" y="117"/>
                  <a:pt x="1214" y="119"/>
                </a:cubicBezTo>
                <a:cubicBezTo>
                  <a:pt x="1216" y="122"/>
                  <a:pt x="1218" y="125"/>
                  <a:pt x="1218" y="128"/>
                </a:cubicBezTo>
                <a:cubicBezTo>
                  <a:pt x="1219" y="136"/>
                  <a:pt x="1212" y="141"/>
                  <a:pt x="1206" y="139"/>
                </a:cubicBezTo>
                <a:cubicBezTo>
                  <a:pt x="1203" y="138"/>
                  <a:pt x="1201" y="135"/>
                  <a:pt x="1200" y="133"/>
                </a:cubicBezTo>
                <a:cubicBezTo>
                  <a:pt x="1199" y="130"/>
                  <a:pt x="1198" y="126"/>
                  <a:pt x="1197" y="123"/>
                </a:cubicBezTo>
                <a:cubicBezTo>
                  <a:pt x="1196" y="120"/>
                  <a:pt x="1196" y="117"/>
                  <a:pt x="1194" y="114"/>
                </a:cubicBezTo>
                <a:cubicBezTo>
                  <a:pt x="1192" y="109"/>
                  <a:pt x="1189" y="105"/>
                  <a:pt x="1185" y="102"/>
                </a:cubicBezTo>
                <a:cubicBezTo>
                  <a:pt x="1185" y="102"/>
                  <a:pt x="1185" y="102"/>
                  <a:pt x="1185" y="102"/>
                </a:cubicBezTo>
                <a:cubicBezTo>
                  <a:pt x="1186" y="105"/>
                  <a:pt x="1187" y="107"/>
                  <a:pt x="1187" y="110"/>
                </a:cubicBezTo>
                <a:cubicBezTo>
                  <a:pt x="1188" y="113"/>
                  <a:pt x="1188" y="116"/>
                  <a:pt x="1187" y="119"/>
                </a:cubicBezTo>
                <a:cubicBezTo>
                  <a:pt x="1187" y="122"/>
                  <a:pt x="1185" y="124"/>
                  <a:pt x="1183" y="125"/>
                </a:cubicBezTo>
                <a:cubicBezTo>
                  <a:pt x="1180" y="126"/>
                  <a:pt x="1176" y="124"/>
                  <a:pt x="1174" y="122"/>
                </a:cubicBezTo>
                <a:cubicBezTo>
                  <a:pt x="1171" y="120"/>
                  <a:pt x="1171" y="116"/>
                  <a:pt x="1171" y="112"/>
                </a:cubicBezTo>
                <a:cubicBezTo>
                  <a:pt x="1170" y="108"/>
                  <a:pt x="1170" y="104"/>
                  <a:pt x="1169" y="101"/>
                </a:cubicBezTo>
                <a:cubicBezTo>
                  <a:pt x="1165" y="92"/>
                  <a:pt x="1152" y="91"/>
                  <a:pt x="1144" y="94"/>
                </a:cubicBezTo>
                <a:cubicBezTo>
                  <a:pt x="1144" y="95"/>
                  <a:pt x="1144" y="95"/>
                  <a:pt x="1144" y="95"/>
                </a:cubicBezTo>
                <a:cubicBezTo>
                  <a:pt x="1150" y="97"/>
                  <a:pt x="1157" y="102"/>
                  <a:pt x="1159" y="108"/>
                </a:cubicBezTo>
                <a:cubicBezTo>
                  <a:pt x="1163" y="121"/>
                  <a:pt x="1151" y="129"/>
                  <a:pt x="1137" y="119"/>
                </a:cubicBezTo>
                <a:cubicBezTo>
                  <a:pt x="1134" y="117"/>
                  <a:pt x="1130" y="115"/>
                  <a:pt x="1127" y="113"/>
                </a:cubicBezTo>
                <a:cubicBezTo>
                  <a:pt x="1125" y="112"/>
                  <a:pt x="1122" y="111"/>
                  <a:pt x="1119" y="111"/>
                </a:cubicBezTo>
                <a:cubicBezTo>
                  <a:pt x="1119" y="111"/>
                  <a:pt x="1119" y="110"/>
                  <a:pt x="1118" y="111"/>
                </a:cubicBezTo>
                <a:cubicBezTo>
                  <a:pt x="1118" y="112"/>
                  <a:pt x="1118" y="112"/>
                  <a:pt x="1118" y="112"/>
                </a:cubicBezTo>
                <a:cubicBezTo>
                  <a:pt x="1117" y="116"/>
                  <a:pt x="1113" y="119"/>
                  <a:pt x="1109" y="119"/>
                </a:cubicBezTo>
                <a:cubicBezTo>
                  <a:pt x="1104" y="119"/>
                  <a:pt x="1100" y="116"/>
                  <a:pt x="1099" y="112"/>
                </a:cubicBezTo>
                <a:cubicBezTo>
                  <a:pt x="1093" y="112"/>
                  <a:pt x="1093" y="112"/>
                  <a:pt x="1093" y="112"/>
                </a:cubicBezTo>
                <a:cubicBezTo>
                  <a:pt x="1092" y="114"/>
                  <a:pt x="1091" y="116"/>
                  <a:pt x="1089" y="117"/>
                </a:cubicBezTo>
                <a:cubicBezTo>
                  <a:pt x="1086" y="120"/>
                  <a:pt x="1082" y="121"/>
                  <a:pt x="1078" y="121"/>
                </a:cubicBezTo>
                <a:cubicBezTo>
                  <a:pt x="1072" y="121"/>
                  <a:pt x="1067" y="118"/>
                  <a:pt x="1062" y="116"/>
                </a:cubicBezTo>
                <a:cubicBezTo>
                  <a:pt x="1059" y="115"/>
                  <a:pt x="1055" y="113"/>
                  <a:pt x="1052" y="112"/>
                </a:cubicBezTo>
                <a:cubicBezTo>
                  <a:pt x="1051" y="112"/>
                  <a:pt x="1051" y="112"/>
                  <a:pt x="1051" y="112"/>
                </a:cubicBezTo>
                <a:cubicBezTo>
                  <a:pt x="1050" y="116"/>
                  <a:pt x="1046" y="119"/>
                  <a:pt x="1042" y="119"/>
                </a:cubicBezTo>
                <a:cubicBezTo>
                  <a:pt x="1037" y="119"/>
                  <a:pt x="1033" y="116"/>
                  <a:pt x="1032" y="112"/>
                </a:cubicBezTo>
                <a:cubicBezTo>
                  <a:pt x="841" y="112"/>
                  <a:pt x="841" y="112"/>
                  <a:pt x="841" y="112"/>
                </a:cubicBezTo>
                <a:cubicBezTo>
                  <a:pt x="840" y="119"/>
                  <a:pt x="834" y="125"/>
                  <a:pt x="826" y="125"/>
                </a:cubicBezTo>
                <a:cubicBezTo>
                  <a:pt x="818" y="125"/>
                  <a:pt x="811" y="119"/>
                  <a:pt x="810" y="112"/>
                </a:cubicBezTo>
                <a:cubicBezTo>
                  <a:pt x="795" y="112"/>
                  <a:pt x="795" y="112"/>
                  <a:pt x="795" y="112"/>
                </a:cubicBezTo>
                <a:cubicBezTo>
                  <a:pt x="794" y="114"/>
                  <a:pt x="792" y="116"/>
                  <a:pt x="790" y="117"/>
                </a:cubicBezTo>
                <a:cubicBezTo>
                  <a:pt x="787" y="119"/>
                  <a:pt x="784" y="118"/>
                  <a:pt x="782" y="117"/>
                </a:cubicBezTo>
                <a:cubicBezTo>
                  <a:pt x="778" y="116"/>
                  <a:pt x="775" y="115"/>
                  <a:pt x="773" y="113"/>
                </a:cubicBezTo>
                <a:cubicBezTo>
                  <a:pt x="770" y="111"/>
                  <a:pt x="767" y="110"/>
                  <a:pt x="764" y="108"/>
                </a:cubicBezTo>
                <a:cubicBezTo>
                  <a:pt x="759" y="107"/>
                  <a:pt x="754" y="107"/>
                  <a:pt x="749" y="107"/>
                </a:cubicBezTo>
                <a:cubicBezTo>
                  <a:pt x="749" y="108"/>
                  <a:pt x="749" y="108"/>
                  <a:pt x="749" y="108"/>
                </a:cubicBezTo>
                <a:cubicBezTo>
                  <a:pt x="752" y="108"/>
                  <a:pt x="754" y="110"/>
                  <a:pt x="756" y="111"/>
                </a:cubicBezTo>
                <a:cubicBezTo>
                  <a:pt x="759" y="113"/>
                  <a:pt x="761" y="115"/>
                  <a:pt x="763" y="117"/>
                </a:cubicBezTo>
                <a:cubicBezTo>
                  <a:pt x="764" y="119"/>
                  <a:pt x="766" y="122"/>
                  <a:pt x="764" y="125"/>
                </a:cubicBezTo>
                <a:cubicBezTo>
                  <a:pt x="763" y="127"/>
                  <a:pt x="759" y="129"/>
                  <a:pt x="756" y="129"/>
                </a:cubicBezTo>
                <a:cubicBezTo>
                  <a:pt x="752" y="129"/>
                  <a:pt x="749" y="127"/>
                  <a:pt x="747" y="125"/>
                </a:cubicBezTo>
                <a:cubicBezTo>
                  <a:pt x="744" y="122"/>
                  <a:pt x="741" y="119"/>
                  <a:pt x="737" y="118"/>
                </a:cubicBezTo>
                <a:cubicBezTo>
                  <a:pt x="728" y="115"/>
                  <a:pt x="719" y="124"/>
                  <a:pt x="715" y="132"/>
                </a:cubicBezTo>
                <a:cubicBezTo>
                  <a:pt x="715" y="132"/>
                  <a:pt x="715" y="132"/>
                  <a:pt x="715" y="132"/>
                </a:cubicBezTo>
                <a:cubicBezTo>
                  <a:pt x="721" y="129"/>
                  <a:pt x="730" y="127"/>
                  <a:pt x="736" y="130"/>
                </a:cubicBezTo>
                <a:cubicBezTo>
                  <a:pt x="748" y="136"/>
                  <a:pt x="745" y="151"/>
                  <a:pt x="729" y="154"/>
                </a:cubicBezTo>
                <a:cubicBezTo>
                  <a:pt x="725" y="155"/>
                  <a:pt x="721" y="156"/>
                  <a:pt x="717" y="157"/>
                </a:cubicBezTo>
                <a:cubicBezTo>
                  <a:pt x="715" y="158"/>
                  <a:pt x="712" y="159"/>
                  <a:pt x="710" y="161"/>
                </a:cubicBezTo>
                <a:cubicBezTo>
                  <a:pt x="709" y="162"/>
                  <a:pt x="707" y="164"/>
                  <a:pt x="707" y="166"/>
                </a:cubicBezTo>
                <a:cubicBezTo>
                  <a:pt x="705" y="158"/>
                  <a:pt x="704" y="150"/>
                  <a:pt x="705" y="143"/>
                </a:cubicBezTo>
                <a:cubicBezTo>
                  <a:pt x="706" y="135"/>
                  <a:pt x="710" y="127"/>
                  <a:pt x="715" y="121"/>
                </a:cubicBezTo>
                <a:cubicBezTo>
                  <a:pt x="727" y="108"/>
                  <a:pt x="746" y="107"/>
                  <a:pt x="762" y="99"/>
                </a:cubicBezTo>
                <a:cubicBezTo>
                  <a:pt x="770" y="95"/>
                  <a:pt x="778" y="88"/>
                  <a:pt x="783" y="80"/>
                </a:cubicBezTo>
                <a:cubicBezTo>
                  <a:pt x="789" y="72"/>
                  <a:pt x="793" y="62"/>
                  <a:pt x="793" y="52"/>
                </a:cubicBezTo>
                <a:cubicBezTo>
                  <a:pt x="798" y="60"/>
                  <a:pt x="800" y="70"/>
                  <a:pt x="796" y="78"/>
                </a:cubicBezTo>
                <a:cubicBezTo>
                  <a:pt x="795" y="83"/>
                  <a:pt x="792" y="86"/>
                  <a:pt x="788" y="89"/>
                </a:cubicBezTo>
                <a:cubicBezTo>
                  <a:pt x="783" y="93"/>
                  <a:pt x="778" y="95"/>
                  <a:pt x="772" y="97"/>
                </a:cubicBezTo>
                <a:cubicBezTo>
                  <a:pt x="772" y="97"/>
                  <a:pt x="772" y="97"/>
                  <a:pt x="772" y="97"/>
                </a:cubicBezTo>
                <a:cubicBezTo>
                  <a:pt x="775" y="97"/>
                  <a:pt x="778" y="97"/>
                  <a:pt x="782" y="98"/>
                </a:cubicBezTo>
                <a:cubicBezTo>
                  <a:pt x="785" y="98"/>
                  <a:pt x="788" y="99"/>
                  <a:pt x="791" y="101"/>
                </a:cubicBezTo>
                <a:close/>
                <a:moveTo>
                  <a:pt x="126" y="94"/>
                </a:moveTo>
                <a:cubicBezTo>
                  <a:pt x="120" y="90"/>
                  <a:pt x="112" y="87"/>
                  <a:pt x="104" y="87"/>
                </a:cubicBezTo>
                <a:cubicBezTo>
                  <a:pt x="86" y="87"/>
                  <a:pt x="72" y="100"/>
                  <a:pt x="56" y="106"/>
                </a:cubicBezTo>
                <a:cubicBezTo>
                  <a:pt x="47" y="109"/>
                  <a:pt x="37" y="110"/>
                  <a:pt x="27" y="108"/>
                </a:cubicBezTo>
                <a:cubicBezTo>
                  <a:pt x="17" y="107"/>
                  <a:pt x="8" y="103"/>
                  <a:pt x="0" y="96"/>
                </a:cubicBezTo>
                <a:cubicBezTo>
                  <a:pt x="2" y="105"/>
                  <a:pt x="8" y="113"/>
                  <a:pt x="17" y="117"/>
                </a:cubicBezTo>
                <a:cubicBezTo>
                  <a:pt x="21" y="118"/>
                  <a:pt x="26" y="119"/>
                  <a:pt x="30" y="118"/>
                </a:cubicBezTo>
                <a:cubicBezTo>
                  <a:pt x="36" y="117"/>
                  <a:pt x="42" y="114"/>
                  <a:pt x="47" y="112"/>
                </a:cubicBezTo>
                <a:cubicBezTo>
                  <a:pt x="47" y="112"/>
                  <a:pt x="47" y="112"/>
                  <a:pt x="47" y="112"/>
                </a:cubicBezTo>
                <a:cubicBezTo>
                  <a:pt x="45" y="114"/>
                  <a:pt x="43" y="117"/>
                  <a:pt x="41" y="119"/>
                </a:cubicBezTo>
                <a:cubicBezTo>
                  <a:pt x="39" y="122"/>
                  <a:pt x="38" y="125"/>
                  <a:pt x="37" y="128"/>
                </a:cubicBezTo>
                <a:cubicBezTo>
                  <a:pt x="36" y="136"/>
                  <a:pt x="43" y="141"/>
                  <a:pt x="49" y="139"/>
                </a:cubicBezTo>
                <a:cubicBezTo>
                  <a:pt x="52" y="138"/>
                  <a:pt x="54" y="135"/>
                  <a:pt x="55" y="133"/>
                </a:cubicBezTo>
                <a:cubicBezTo>
                  <a:pt x="57" y="130"/>
                  <a:pt x="58" y="126"/>
                  <a:pt x="58" y="123"/>
                </a:cubicBezTo>
                <a:cubicBezTo>
                  <a:pt x="59" y="120"/>
                  <a:pt x="60" y="117"/>
                  <a:pt x="61" y="114"/>
                </a:cubicBezTo>
                <a:cubicBezTo>
                  <a:pt x="63" y="109"/>
                  <a:pt x="66" y="105"/>
                  <a:pt x="70" y="102"/>
                </a:cubicBezTo>
                <a:cubicBezTo>
                  <a:pt x="71" y="102"/>
                  <a:pt x="71" y="102"/>
                  <a:pt x="71" y="102"/>
                </a:cubicBezTo>
                <a:cubicBezTo>
                  <a:pt x="69" y="105"/>
                  <a:pt x="68" y="107"/>
                  <a:pt x="68" y="110"/>
                </a:cubicBezTo>
                <a:cubicBezTo>
                  <a:pt x="68" y="113"/>
                  <a:pt x="67" y="116"/>
                  <a:pt x="68" y="119"/>
                </a:cubicBezTo>
                <a:cubicBezTo>
                  <a:pt x="69" y="122"/>
                  <a:pt x="70" y="124"/>
                  <a:pt x="72" y="125"/>
                </a:cubicBezTo>
                <a:cubicBezTo>
                  <a:pt x="75" y="126"/>
                  <a:pt x="79" y="124"/>
                  <a:pt x="81" y="122"/>
                </a:cubicBezTo>
                <a:cubicBezTo>
                  <a:pt x="84" y="120"/>
                  <a:pt x="84" y="116"/>
                  <a:pt x="85" y="112"/>
                </a:cubicBezTo>
                <a:cubicBezTo>
                  <a:pt x="85" y="108"/>
                  <a:pt x="85" y="104"/>
                  <a:pt x="86" y="101"/>
                </a:cubicBezTo>
                <a:cubicBezTo>
                  <a:pt x="91" y="92"/>
                  <a:pt x="103" y="91"/>
                  <a:pt x="111" y="94"/>
                </a:cubicBezTo>
                <a:cubicBezTo>
                  <a:pt x="111" y="95"/>
                  <a:pt x="111" y="95"/>
                  <a:pt x="111" y="95"/>
                </a:cubicBezTo>
                <a:cubicBezTo>
                  <a:pt x="105" y="97"/>
                  <a:pt x="98" y="102"/>
                  <a:pt x="96" y="108"/>
                </a:cubicBezTo>
                <a:cubicBezTo>
                  <a:pt x="92" y="121"/>
                  <a:pt x="105" y="129"/>
                  <a:pt x="118" y="119"/>
                </a:cubicBezTo>
                <a:cubicBezTo>
                  <a:pt x="122" y="117"/>
                  <a:pt x="125" y="115"/>
                  <a:pt x="128" y="113"/>
                </a:cubicBezTo>
                <a:cubicBezTo>
                  <a:pt x="131" y="112"/>
                  <a:pt x="133" y="111"/>
                  <a:pt x="136" y="111"/>
                </a:cubicBezTo>
                <a:cubicBezTo>
                  <a:pt x="136" y="111"/>
                  <a:pt x="137" y="110"/>
                  <a:pt x="137" y="111"/>
                </a:cubicBezTo>
                <a:cubicBezTo>
                  <a:pt x="137" y="112"/>
                  <a:pt x="137" y="112"/>
                  <a:pt x="137" y="112"/>
                </a:cubicBezTo>
                <a:cubicBezTo>
                  <a:pt x="138" y="116"/>
                  <a:pt x="142" y="119"/>
                  <a:pt x="147" y="119"/>
                </a:cubicBezTo>
                <a:cubicBezTo>
                  <a:pt x="151" y="119"/>
                  <a:pt x="155" y="116"/>
                  <a:pt x="156" y="112"/>
                </a:cubicBezTo>
                <a:cubicBezTo>
                  <a:pt x="162" y="112"/>
                  <a:pt x="162" y="112"/>
                  <a:pt x="162" y="112"/>
                </a:cubicBezTo>
                <a:cubicBezTo>
                  <a:pt x="163" y="114"/>
                  <a:pt x="164" y="116"/>
                  <a:pt x="166" y="117"/>
                </a:cubicBezTo>
                <a:cubicBezTo>
                  <a:pt x="169" y="120"/>
                  <a:pt x="174" y="121"/>
                  <a:pt x="178" y="121"/>
                </a:cubicBezTo>
                <a:cubicBezTo>
                  <a:pt x="183" y="121"/>
                  <a:pt x="188" y="118"/>
                  <a:pt x="193" y="116"/>
                </a:cubicBezTo>
                <a:cubicBezTo>
                  <a:pt x="197" y="115"/>
                  <a:pt x="200" y="113"/>
                  <a:pt x="204" y="112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5" y="116"/>
                  <a:pt x="209" y="119"/>
                  <a:pt x="214" y="119"/>
                </a:cubicBezTo>
                <a:cubicBezTo>
                  <a:pt x="218" y="119"/>
                  <a:pt x="222" y="116"/>
                  <a:pt x="223" y="112"/>
                </a:cubicBezTo>
                <a:cubicBezTo>
                  <a:pt x="414" y="112"/>
                  <a:pt x="414" y="112"/>
                  <a:pt x="414" y="112"/>
                </a:cubicBezTo>
                <a:cubicBezTo>
                  <a:pt x="415" y="119"/>
                  <a:pt x="422" y="125"/>
                  <a:pt x="430" y="125"/>
                </a:cubicBezTo>
                <a:cubicBezTo>
                  <a:pt x="438" y="125"/>
                  <a:pt x="444" y="119"/>
                  <a:pt x="445" y="112"/>
                </a:cubicBezTo>
                <a:cubicBezTo>
                  <a:pt x="461" y="112"/>
                  <a:pt x="461" y="112"/>
                  <a:pt x="461" y="112"/>
                </a:cubicBezTo>
                <a:cubicBezTo>
                  <a:pt x="461" y="114"/>
                  <a:pt x="463" y="116"/>
                  <a:pt x="465" y="117"/>
                </a:cubicBezTo>
                <a:cubicBezTo>
                  <a:pt x="468" y="119"/>
                  <a:pt x="471" y="118"/>
                  <a:pt x="474" y="117"/>
                </a:cubicBezTo>
                <a:cubicBezTo>
                  <a:pt x="477" y="116"/>
                  <a:pt x="480" y="115"/>
                  <a:pt x="483" y="113"/>
                </a:cubicBezTo>
                <a:cubicBezTo>
                  <a:pt x="486" y="111"/>
                  <a:pt x="488" y="110"/>
                  <a:pt x="491" y="108"/>
                </a:cubicBezTo>
                <a:cubicBezTo>
                  <a:pt x="496" y="107"/>
                  <a:pt x="501" y="107"/>
                  <a:pt x="506" y="107"/>
                </a:cubicBezTo>
                <a:cubicBezTo>
                  <a:pt x="506" y="108"/>
                  <a:pt x="506" y="108"/>
                  <a:pt x="506" y="108"/>
                </a:cubicBezTo>
                <a:cubicBezTo>
                  <a:pt x="504" y="108"/>
                  <a:pt x="501" y="110"/>
                  <a:pt x="499" y="111"/>
                </a:cubicBezTo>
                <a:cubicBezTo>
                  <a:pt x="496" y="113"/>
                  <a:pt x="494" y="115"/>
                  <a:pt x="492" y="117"/>
                </a:cubicBezTo>
                <a:cubicBezTo>
                  <a:pt x="491" y="119"/>
                  <a:pt x="490" y="122"/>
                  <a:pt x="491" y="125"/>
                </a:cubicBezTo>
                <a:cubicBezTo>
                  <a:pt x="492" y="127"/>
                  <a:pt x="496" y="129"/>
                  <a:pt x="499" y="129"/>
                </a:cubicBezTo>
                <a:cubicBezTo>
                  <a:pt x="503" y="129"/>
                  <a:pt x="506" y="127"/>
                  <a:pt x="509" y="125"/>
                </a:cubicBezTo>
                <a:cubicBezTo>
                  <a:pt x="512" y="122"/>
                  <a:pt x="515" y="119"/>
                  <a:pt x="518" y="118"/>
                </a:cubicBezTo>
                <a:cubicBezTo>
                  <a:pt x="528" y="115"/>
                  <a:pt x="536" y="124"/>
                  <a:pt x="540" y="132"/>
                </a:cubicBezTo>
                <a:cubicBezTo>
                  <a:pt x="540" y="132"/>
                  <a:pt x="540" y="132"/>
                  <a:pt x="540" y="132"/>
                </a:cubicBezTo>
                <a:cubicBezTo>
                  <a:pt x="534" y="129"/>
                  <a:pt x="526" y="127"/>
                  <a:pt x="520" y="130"/>
                </a:cubicBezTo>
                <a:cubicBezTo>
                  <a:pt x="508" y="136"/>
                  <a:pt x="510" y="151"/>
                  <a:pt x="527" y="154"/>
                </a:cubicBezTo>
                <a:cubicBezTo>
                  <a:pt x="530" y="155"/>
                  <a:pt x="535" y="156"/>
                  <a:pt x="538" y="157"/>
                </a:cubicBezTo>
                <a:cubicBezTo>
                  <a:pt x="541" y="158"/>
                  <a:pt x="543" y="159"/>
                  <a:pt x="545" y="161"/>
                </a:cubicBezTo>
                <a:cubicBezTo>
                  <a:pt x="547" y="162"/>
                  <a:pt x="548" y="164"/>
                  <a:pt x="549" y="166"/>
                </a:cubicBezTo>
                <a:cubicBezTo>
                  <a:pt x="551" y="158"/>
                  <a:pt x="551" y="150"/>
                  <a:pt x="550" y="143"/>
                </a:cubicBezTo>
                <a:cubicBezTo>
                  <a:pt x="549" y="135"/>
                  <a:pt x="545" y="127"/>
                  <a:pt x="540" y="121"/>
                </a:cubicBezTo>
                <a:cubicBezTo>
                  <a:pt x="528" y="108"/>
                  <a:pt x="509" y="107"/>
                  <a:pt x="494" y="99"/>
                </a:cubicBezTo>
                <a:cubicBezTo>
                  <a:pt x="485" y="95"/>
                  <a:pt x="477" y="88"/>
                  <a:pt x="472" y="80"/>
                </a:cubicBezTo>
                <a:cubicBezTo>
                  <a:pt x="466" y="72"/>
                  <a:pt x="462" y="62"/>
                  <a:pt x="462" y="52"/>
                </a:cubicBezTo>
                <a:cubicBezTo>
                  <a:pt x="457" y="60"/>
                  <a:pt x="455" y="70"/>
                  <a:pt x="459" y="78"/>
                </a:cubicBezTo>
                <a:cubicBezTo>
                  <a:pt x="461" y="83"/>
                  <a:pt x="464" y="86"/>
                  <a:pt x="467" y="89"/>
                </a:cubicBezTo>
                <a:cubicBezTo>
                  <a:pt x="472" y="93"/>
                  <a:pt x="478" y="95"/>
                  <a:pt x="483" y="97"/>
                </a:cubicBezTo>
                <a:cubicBezTo>
                  <a:pt x="483" y="97"/>
                  <a:pt x="483" y="97"/>
                  <a:pt x="483" y="97"/>
                </a:cubicBezTo>
                <a:cubicBezTo>
                  <a:pt x="480" y="97"/>
                  <a:pt x="477" y="97"/>
                  <a:pt x="474" y="98"/>
                </a:cubicBezTo>
                <a:cubicBezTo>
                  <a:pt x="470" y="98"/>
                  <a:pt x="467" y="99"/>
                  <a:pt x="464" y="101"/>
                </a:cubicBezTo>
                <a:cubicBezTo>
                  <a:pt x="462" y="103"/>
                  <a:pt x="461" y="105"/>
                  <a:pt x="461" y="107"/>
                </a:cubicBezTo>
                <a:cubicBezTo>
                  <a:pt x="445" y="107"/>
                  <a:pt x="445" y="107"/>
                  <a:pt x="445" y="107"/>
                </a:cubicBezTo>
                <a:cubicBezTo>
                  <a:pt x="445" y="107"/>
                  <a:pt x="445" y="106"/>
                  <a:pt x="445" y="105"/>
                </a:cubicBezTo>
                <a:cubicBezTo>
                  <a:pt x="443" y="99"/>
                  <a:pt x="437" y="94"/>
                  <a:pt x="430" y="94"/>
                </a:cubicBezTo>
                <a:cubicBezTo>
                  <a:pt x="422" y="94"/>
                  <a:pt x="416" y="99"/>
                  <a:pt x="414" y="105"/>
                </a:cubicBezTo>
                <a:cubicBezTo>
                  <a:pt x="414" y="106"/>
                  <a:pt x="414" y="107"/>
                  <a:pt x="414" y="107"/>
                </a:cubicBezTo>
                <a:cubicBezTo>
                  <a:pt x="223" y="107"/>
                  <a:pt x="223" y="107"/>
                  <a:pt x="223" y="107"/>
                </a:cubicBezTo>
                <a:cubicBezTo>
                  <a:pt x="222" y="103"/>
                  <a:pt x="218" y="100"/>
                  <a:pt x="214" y="100"/>
                </a:cubicBezTo>
                <a:cubicBezTo>
                  <a:pt x="209" y="100"/>
                  <a:pt x="205" y="103"/>
                  <a:pt x="204" y="107"/>
                </a:cubicBezTo>
                <a:cubicBezTo>
                  <a:pt x="204" y="107"/>
                  <a:pt x="204" y="107"/>
                  <a:pt x="204" y="107"/>
                </a:cubicBezTo>
                <a:cubicBezTo>
                  <a:pt x="200" y="106"/>
                  <a:pt x="197" y="104"/>
                  <a:pt x="193" y="103"/>
                </a:cubicBezTo>
                <a:cubicBezTo>
                  <a:pt x="188" y="100"/>
                  <a:pt x="183" y="98"/>
                  <a:pt x="178" y="98"/>
                </a:cubicBezTo>
                <a:cubicBezTo>
                  <a:pt x="174" y="98"/>
                  <a:pt x="169" y="99"/>
                  <a:pt x="166" y="102"/>
                </a:cubicBezTo>
                <a:cubicBezTo>
                  <a:pt x="165" y="103"/>
                  <a:pt x="163" y="105"/>
                  <a:pt x="162" y="107"/>
                </a:cubicBezTo>
                <a:cubicBezTo>
                  <a:pt x="156" y="107"/>
                  <a:pt x="156" y="107"/>
                  <a:pt x="156" y="107"/>
                </a:cubicBezTo>
                <a:cubicBezTo>
                  <a:pt x="155" y="103"/>
                  <a:pt x="151" y="100"/>
                  <a:pt x="147" y="100"/>
                </a:cubicBezTo>
                <a:cubicBezTo>
                  <a:pt x="143" y="100"/>
                  <a:pt x="139" y="102"/>
                  <a:pt x="138" y="105"/>
                </a:cubicBezTo>
                <a:cubicBezTo>
                  <a:pt x="134" y="101"/>
                  <a:pt x="131" y="97"/>
                  <a:pt x="126" y="94"/>
                </a:cubicBezTo>
                <a:close/>
                <a:moveTo>
                  <a:pt x="634" y="202"/>
                </a:moveTo>
                <a:cubicBezTo>
                  <a:pt x="632" y="197"/>
                  <a:pt x="629" y="191"/>
                  <a:pt x="628" y="186"/>
                </a:cubicBezTo>
                <a:cubicBezTo>
                  <a:pt x="626" y="191"/>
                  <a:pt x="623" y="197"/>
                  <a:pt x="621" y="202"/>
                </a:cubicBezTo>
                <a:cubicBezTo>
                  <a:pt x="619" y="207"/>
                  <a:pt x="616" y="212"/>
                  <a:pt x="616" y="218"/>
                </a:cubicBezTo>
                <a:cubicBezTo>
                  <a:pt x="616" y="222"/>
                  <a:pt x="617" y="226"/>
                  <a:pt x="620" y="229"/>
                </a:cubicBezTo>
                <a:cubicBezTo>
                  <a:pt x="622" y="231"/>
                  <a:pt x="625" y="233"/>
                  <a:pt x="628" y="234"/>
                </a:cubicBezTo>
                <a:cubicBezTo>
                  <a:pt x="631" y="233"/>
                  <a:pt x="633" y="231"/>
                  <a:pt x="635" y="229"/>
                </a:cubicBezTo>
                <a:cubicBezTo>
                  <a:pt x="638" y="226"/>
                  <a:pt x="639" y="222"/>
                  <a:pt x="639" y="218"/>
                </a:cubicBezTo>
                <a:cubicBezTo>
                  <a:pt x="639" y="212"/>
                  <a:pt x="637" y="207"/>
                  <a:pt x="634" y="202"/>
                </a:cubicBezTo>
                <a:close/>
                <a:moveTo>
                  <a:pt x="621" y="50"/>
                </a:moveTo>
                <a:cubicBezTo>
                  <a:pt x="623" y="55"/>
                  <a:pt x="626" y="61"/>
                  <a:pt x="628" y="67"/>
                </a:cubicBezTo>
                <a:cubicBezTo>
                  <a:pt x="629" y="61"/>
                  <a:pt x="632" y="55"/>
                  <a:pt x="634" y="50"/>
                </a:cubicBezTo>
                <a:cubicBezTo>
                  <a:pt x="637" y="45"/>
                  <a:pt x="639" y="40"/>
                  <a:pt x="639" y="35"/>
                </a:cubicBezTo>
                <a:cubicBezTo>
                  <a:pt x="639" y="30"/>
                  <a:pt x="638" y="26"/>
                  <a:pt x="635" y="23"/>
                </a:cubicBezTo>
                <a:cubicBezTo>
                  <a:pt x="633" y="21"/>
                  <a:pt x="631" y="19"/>
                  <a:pt x="628" y="18"/>
                </a:cubicBezTo>
                <a:cubicBezTo>
                  <a:pt x="625" y="19"/>
                  <a:pt x="622" y="21"/>
                  <a:pt x="620" y="23"/>
                </a:cubicBezTo>
                <a:cubicBezTo>
                  <a:pt x="617" y="26"/>
                  <a:pt x="616" y="30"/>
                  <a:pt x="616" y="35"/>
                </a:cubicBezTo>
                <a:cubicBezTo>
                  <a:pt x="616" y="40"/>
                  <a:pt x="619" y="45"/>
                  <a:pt x="621" y="50"/>
                </a:cubicBezTo>
                <a:close/>
                <a:moveTo>
                  <a:pt x="586" y="94"/>
                </a:moveTo>
                <a:cubicBezTo>
                  <a:pt x="578" y="106"/>
                  <a:pt x="597" y="112"/>
                  <a:pt x="605" y="117"/>
                </a:cubicBezTo>
                <a:cubicBezTo>
                  <a:pt x="622" y="128"/>
                  <a:pt x="623" y="144"/>
                  <a:pt x="610" y="161"/>
                </a:cubicBezTo>
                <a:cubicBezTo>
                  <a:pt x="621" y="157"/>
                  <a:pt x="626" y="141"/>
                  <a:pt x="628" y="129"/>
                </a:cubicBezTo>
                <a:cubicBezTo>
                  <a:pt x="629" y="141"/>
                  <a:pt x="634" y="157"/>
                  <a:pt x="646" y="161"/>
                </a:cubicBezTo>
                <a:cubicBezTo>
                  <a:pt x="633" y="144"/>
                  <a:pt x="633" y="128"/>
                  <a:pt x="651" y="117"/>
                </a:cubicBezTo>
                <a:cubicBezTo>
                  <a:pt x="658" y="112"/>
                  <a:pt x="677" y="106"/>
                  <a:pt x="669" y="94"/>
                </a:cubicBezTo>
                <a:cubicBezTo>
                  <a:pt x="664" y="87"/>
                  <a:pt x="652" y="87"/>
                  <a:pt x="649" y="96"/>
                </a:cubicBezTo>
                <a:cubicBezTo>
                  <a:pt x="648" y="98"/>
                  <a:pt x="646" y="99"/>
                  <a:pt x="646" y="98"/>
                </a:cubicBezTo>
                <a:cubicBezTo>
                  <a:pt x="649" y="83"/>
                  <a:pt x="657" y="71"/>
                  <a:pt x="669" y="62"/>
                </a:cubicBezTo>
                <a:cubicBezTo>
                  <a:pt x="690" y="45"/>
                  <a:pt x="703" y="62"/>
                  <a:pt x="697" y="69"/>
                </a:cubicBezTo>
                <a:cubicBezTo>
                  <a:pt x="696" y="69"/>
                  <a:pt x="695" y="70"/>
                  <a:pt x="694" y="69"/>
                </a:cubicBezTo>
                <a:cubicBezTo>
                  <a:pt x="692" y="67"/>
                  <a:pt x="689" y="66"/>
                  <a:pt x="687" y="67"/>
                </a:cubicBezTo>
                <a:cubicBezTo>
                  <a:pt x="683" y="69"/>
                  <a:pt x="681" y="73"/>
                  <a:pt x="683" y="76"/>
                </a:cubicBezTo>
                <a:cubicBezTo>
                  <a:pt x="685" y="84"/>
                  <a:pt x="695" y="83"/>
                  <a:pt x="701" y="79"/>
                </a:cubicBezTo>
                <a:cubicBezTo>
                  <a:pt x="707" y="75"/>
                  <a:pt x="710" y="69"/>
                  <a:pt x="710" y="63"/>
                </a:cubicBezTo>
                <a:cubicBezTo>
                  <a:pt x="711" y="52"/>
                  <a:pt x="699" y="44"/>
                  <a:pt x="688" y="45"/>
                </a:cubicBezTo>
                <a:cubicBezTo>
                  <a:pt x="677" y="46"/>
                  <a:pt x="667" y="54"/>
                  <a:pt x="659" y="61"/>
                </a:cubicBezTo>
                <a:cubicBezTo>
                  <a:pt x="657" y="62"/>
                  <a:pt x="659" y="59"/>
                  <a:pt x="659" y="59"/>
                </a:cubicBezTo>
                <a:cubicBezTo>
                  <a:pt x="667" y="50"/>
                  <a:pt x="674" y="40"/>
                  <a:pt x="673" y="28"/>
                </a:cubicBezTo>
                <a:cubicBezTo>
                  <a:pt x="672" y="8"/>
                  <a:pt x="645" y="0"/>
                  <a:pt x="628" y="1"/>
                </a:cubicBezTo>
                <a:cubicBezTo>
                  <a:pt x="611" y="0"/>
                  <a:pt x="583" y="8"/>
                  <a:pt x="582" y="28"/>
                </a:cubicBezTo>
                <a:cubicBezTo>
                  <a:pt x="581" y="40"/>
                  <a:pt x="589" y="50"/>
                  <a:pt x="596" y="59"/>
                </a:cubicBezTo>
                <a:cubicBezTo>
                  <a:pt x="596" y="59"/>
                  <a:pt x="598" y="62"/>
                  <a:pt x="597" y="61"/>
                </a:cubicBezTo>
                <a:cubicBezTo>
                  <a:pt x="588" y="54"/>
                  <a:pt x="578" y="46"/>
                  <a:pt x="567" y="45"/>
                </a:cubicBezTo>
                <a:cubicBezTo>
                  <a:pt x="557" y="44"/>
                  <a:pt x="545" y="52"/>
                  <a:pt x="545" y="63"/>
                </a:cubicBezTo>
                <a:cubicBezTo>
                  <a:pt x="545" y="69"/>
                  <a:pt x="549" y="75"/>
                  <a:pt x="554" y="79"/>
                </a:cubicBezTo>
                <a:cubicBezTo>
                  <a:pt x="560" y="83"/>
                  <a:pt x="570" y="84"/>
                  <a:pt x="573" y="76"/>
                </a:cubicBezTo>
                <a:cubicBezTo>
                  <a:pt x="574" y="73"/>
                  <a:pt x="572" y="69"/>
                  <a:pt x="569" y="67"/>
                </a:cubicBezTo>
                <a:cubicBezTo>
                  <a:pt x="566" y="66"/>
                  <a:pt x="563" y="67"/>
                  <a:pt x="561" y="69"/>
                </a:cubicBezTo>
                <a:cubicBezTo>
                  <a:pt x="561" y="70"/>
                  <a:pt x="559" y="69"/>
                  <a:pt x="559" y="69"/>
                </a:cubicBezTo>
                <a:cubicBezTo>
                  <a:pt x="552" y="62"/>
                  <a:pt x="566" y="45"/>
                  <a:pt x="586" y="62"/>
                </a:cubicBezTo>
                <a:cubicBezTo>
                  <a:pt x="598" y="71"/>
                  <a:pt x="606" y="83"/>
                  <a:pt x="609" y="98"/>
                </a:cubicBezTo>
                <a:cubicBezTo>
                  <a:pt x="610" y="99"/>
                  <a:pt x="607" y="98"/>
                  <a:pt x="607" y="96"/>
                </a:cubicBezTo>
                <a:cubicBezTo>
                  <a:pt x="603" y="87"/>
                  <a:pt x="591" y="87"/>
                  <a:pt x="586" y="94"/>
                </a:cubicBezTo>
                <a:close/>
                <a:moveTo>
                  <a:pt x="611" y="73"/>
                </a:moveTo>
                <a:cubicBezTo>
                  <a:pt x="606" y="62"/>
                  <a:pt x="601" y="51"/>
                  <a:pt x="600" y="39"/>
                </a:cubicBezTo>
                <a:cubicBezTo>
                  <a:pt x="600" y="22"/>
                  <a:pt x="611" y="6"/>
                  <a:pt x="628" y="2"/>
                </a:cubicBezTo>
                <a:cubicBezTo>
                  <a:pt x="645" y="6"/>
                  <a:pt x="656" y="22"/>
                  <a:pt x="655" y="39"/>
                </a:cubicBezTo>
                <a:cubicBezTo>
                  <a:pt x="654" y="51"/>
                  <a:pt x="649" y="62"/>
                  <a:pt x="645" y="73"/>
                </a:cubicBezTo>
                <a:cubicBezTo>
                  <a:pt x="638" y="88"/>
                  <a:pt x="629" y="103"/>
                  <a:pt x="628" y="121"/>
                </a:cubicBezTo>
                <a:cubicBezTo>
                  <a:pt x="626" y="103"/>
                  <a:pt x="618" y="88"/>
                  <a:pt x="611" y="73"/>
                </a:cubicBezTo>
                <a:close/>
                <a:moveTo>
                  <a:pt x="518" y="91"/>
                </a:moveTo>
                <a:cubicBezTo>
                  <a:pt x="526" y="87"/>
                  <a:pt x="536" y="87"/>
                  <a:pt x="544" y="93"/>
                </a:cubicBezTo>
                <a:cubicBezTo>
                  <a:pt x="548" y="96"/>
                  <a:pt x="551" y="99"/>
                  <a:pt x="553" y="103"/>
                </a:cubicBezTo>
                <a:cubicBezTo>
                  <a:pt x="555" y="109"/>
                  <a:pt x="556" y="115"/>
                  <a:pt x="557" y="121"/>
                </a:cubicBezTo>
                <a:cubicBezTo>
                  <a:pt x="557" y="121"/>
                  <a:pt x="557" y="121"/>
                  <a:pt x="557" y="121"/>
                </a:cubicBezTo>
                <a:cubicBezTo>
                  <a:pt x="558" y="117"/>
                  <a:pt x="559" y="114"/>
                  <a:pt x="560" y="112"/>
                </a:cubicBezTo>
                <a:cubicBezTo>
                  <a:pt x="561" y="108"/>
                  <a:pt x="563" y="105"/>
                  <a:pt x="565" y="103"/>
                </a:cubicBezTo>
                <a:cubicBezTo>
                  <a:pt x="571" y="98"/>
                  <a:pt x="579" y="101"/>
                  <a:pt x="581" y="107"/>
                </a:cubicBezTo>
                <a:cubicBezTo>
                  <a:pt x="581" y="110"/>
                  <a:pt x="580" y="113"/>
                  <a:pt x="579" y="116"/>
                </a:cubicBezTo>
                <a:cubicBezTo>
                  <a:pt x="577" y="118"/>
                  <a:pt x="575" y="121"/>
                  <a:pt x="573" y="123"/>
                </a:cubicBezTo>
                <a:cubicBezTo>
                  <a:pt x="571" y="126"/>
                  <a:pt x="568" y="128"/>
                  <a:pt x="566" y="131"/>
                </a:cubicBezTo>
                <a:cubicBezTo>
                  <a:pt x="564" y="135"/>
                  <a:pt x="563" y="140"/>
                  <a:pt x="562" y="145"/>
                </a:cubicBezTo>
                <a:cubicBezTo>
                  <a:pt x="563" y="145"/>
                  <a:pt x="563" y="145"/>
                  <a:pt x="563" y="145"/>
                </a:cubicBezTo>
                <a:cubicBezTo>
                  <a:pt x="564" y="143"/>
                  <a:pt x="566" y="141"/>
                  <a:pt x="568" y="139"/>
                </a:cubicBezTo>
                <a:cubicBezTo>
                  <a:pt x="570" y="137"/>
                  <a:pt x="572" y="135"/>
                  <a:pt x="575" y="134"/>
                </a:cubicBezTo>
                <a:cubicBezTo>
                  <a:pt x="577" y="133"/>
                  <a:pt x="580" y="132"/>
                  <a:pt x="582" y="134"/>
                </a:cubicBezTo>
                <a:cubicBezTo>
                  <a:pt x="585" y="136"/>
                  <a:pt x="586" y="140"/>
                  <a:pt x="585" y="143"/>
                </a:cubicBezTo>
                <a:cubicBezTo>
                  <a:pt x="585" y="147"/>
                  <a:pt x="581" y="149"/>
                  <a:pt x="579" y="151"/>
                </a:cubicBezTo>
                <a:cubicBezTo>
                  <a:pt x="576" y="154"/>
                  <a:pt x="572" y="156"/>
                  <a:pt x="570" y="159"/>
                </a:cubicBezTo>
                <a:cubicBezTo>
                  <a:pt x="565" y="168"/>
                  <a:pt x="572" y="178"/>
                  <a:pt x="579" y="184"/>
                </a:cubicBezTo>
                <a:cubicBezTo>
                  <a:pt x="579" y="183"/>
                  <a:pt x="579" y="183"/>
                  <a:pt x="579" y="183"/>
                </a:cubicBezTo>
                <a:cubicBezTo>
                  <a:pt x="578" y="177"/>
                  <a:pt x="577" y="168"/>
                  <a:pt x="582" y="163"/>
                </a:cubicBezTo>
                <a:cubicBezTo>
                  <a:pt x="590" y="153"/>
                  <a:pt x="604" y="158"/>
                  <a:pt x="604" y="175"/>
                </a:cubicBezTo>
                <a:cubicBezTo>
                  <a:pt x="604" y="179"/>
                  <a:pt x="603" y="183"/>
                  <a:pt x="604" y="187"/>
                </a:cubicBezTo>
                <a:cubicBezTo>
                  <a:pt x="604" y="190"/>
                  <a:pt x="605" y="192"/>
                  <a:pt x="606" y="194"/>
                </a:cubicBezTo>
                <a:cubicBezTo>
                  <a:pt x="608" y="196"/>
                  <a:pt x="609" y="198"/>
                  <a:pt x="611" y="199"/>
                </a:cubicBezTo>
                <a:cubicBezTo>
                  <a:pt x="603" y="199"/>
                  <a:pt x="595" y="199"/>
                  <a:pt x="588" y="196"/>
                </a:cubicBezTo>
                <a:cubicBezTo>
                  <a:pt x="580" y="193"/>
                  <a:pt x="574" y="188"/>
                  <a:pt x="569" y="181"/>
                </a:cubicBezTo>
                <a:cubicBezTo>
                  <a:pt x="559" y="167"/>
                  <a:pt x="562" y="148"/>
                  <a:pt x="557" y="131"/>
                </a:cubicBezTo>
                <a:cubicBezTo>
                  <a:pt x="555" y="122"/>
                  <a:pt x="550" y="113"/>
                  <a:pt x="543" y="106"/>
                </a:cubicBezTo>
                <a:cubicBezTo>
                  <a:pt x="536" y="99"/>
                  <a:pt x="528" y="93"/>
                  <a:pt x="518" y="91"/>
                </a:cubicBezTo>
                <a:close/>
                <a:moveTo>
                  <a:pt x="737" y="91"/>
                </a:moveTo>
                <a:cubicBezTo>
                  <a:pt x="729" y="87"/>
                  <a:pt x="719" y="87"/>
                  <a:pt x="711" y="93"/>
                </a:cubicBezTo>
                <a:cubicBezTo>
                  <a:pt x="708" y="96"/>
                  <a:pt x="705" y="99"/>
                  <a:pt x="703" y="103"/>
                </a:cubicBezTo>
                <a:cubicBezTo>
                  <a:pt x="700" y="109"/>
                  <a:pt x="699" y="115"/>
                  <a:pt x="699" y="121"/>
                </a:cubicBezTo>
                <a:cubicBezTo>
                  <a:pt x="698" y="121"/>
                  <a:pt x="698" y="121"/>
                  <a:pt x="698" y="121"/>
                </a:cubicBezTo>
                <a:cubicBezTo>
                  <a:pt x="698" y="117"/>
                  <a:pt x="697" y="114"/>
                  <a:pt x="695" y="112"/>
                </a:cubicBezTo>
                <a:cubicBezTo>
                  <a:pt x="694" y="108"/>
                  <a:pt x="692" y="105"/>
                  <a:pt x="690" y="103"/>
                </a:cubicBezTo>
                <a:cubicBezTo>
                  <a:pt x="685" y="98"/>
                  <a:pt x="676" y="101"/>
                  <a:pt x="675" y="107"/>
                </a:cubicBezTo>
                <a:cubicBezTo>
                  <a:pt x="674" y="110"/>
                  <a:pt x="675" y="113"/>
                  <a:pt x="676" y="116"/>
                </a:cubicBezTo>
                <a:cubicBezTo>
                  <a:pt x="678" y="118"/>
                  <a:pt x="680" y="121"/>
                  <a:pt x="683" y="123"/>
                </a:cubicBezTo>
                <a:cubicBezTo>
                  <a:pt x="685" y="126"/>
                  <a:pt x="687" y="128"/>
                  <a:pt x="689" y="131"/>
                </a:cubicBezTo>
                <a:cubicBezTo>
                  <a:pt x="692" y="135"/>
                  <a:pt x="693" y="140"/>
                  <a:pt x="693" y="145"/>
                </a:cubicBezTo>
                <a:cubicBezTo>
                  <a:pt x="693" y="145"/>
                  <a:pt x="693" y="145"/>
                  <a:pt x="693" y="145"/>
                </a:cubicBezTo>
                <a:cubicBezTo>
                  <a:pt x="692" y="143"/>
                  <a:pt x="690" y="141"/>
                  <a:pt x="688" y="139"/>
                </a:cubicBezTo>
                <a:cubicBezTo>
                  <a:pt x="686" y="137"/>
                  <a:pt x="683" y="135"/>
                  <a:pt x="680" y="134"/>
                </a:cubicBezTo>
                <a:cubicBezTo>
                  <a:pt x="678" y="133"/>
                  <a:pt x="675" y="132"/>
                  <a:pt x="673" y="134"/>
                </a:cubicBezTo>
                <a:cubicBezTo>
                  <a:pt x="670" y="136"/>
                  <a:pt x="670" y="140"/>
                  <a:pt x="670" y="143"/>
                </a:cubicBezTo>
                <a:cubicBezTo>
                  <a:pt x="671" y="147"/>
                  <a:pt x="674" y="149"/>
                  <a:pt x="677" y="151"/>
                </a:cubicBezTo>
                <a:cubicBezTo>
                  <a:pt x="680" y="154"/>
                  <a:pt x="683" y="156"/>
                  <a:pt x="685" y="159"/>
                </a:cubicBezTo>
                <a:cubicBezTo>
                  <a:pt x="690" y="168"/>
                  <a:pt x="683" y="178"/>
                  <a:pt x="676" y="184"/>
                </a:cubicBezTo>
                <a:cubicBezTo>
                  <a:pt x="676" y="183"/>
                  <a:pt x="676" y="183"/>
                  <a:pt x="676" y="183"/>
                </a:cubicBezTo>
                <a:cubicBezTo>
                  <a:pt x="678" y="177"/>
                  <a:pt x="678" y="168"/>
                  <a:pt x="674" y="163"/>
                </a:cubicBezTo>
                <a:cubicBezTo>
                  <a:pt x="665" y="153"/>
                  <a:pt x="652" y="158"/>
                  <a:pt x="651" y="175"/>
                </a:cubicBezTo>
                <a:cubicBezTo>
                  <a:pt x="651" y="179"/>
                  <a:pt x="652" y="183"/>
                  <a:pt x="651" y="187"/>
                </a:cubicBezTo>
                <a:cubicBezTo>
                  <a:pt x="651" y="190"/>
                  <a:pt x="650" y="192"/>
                  <a:pt x="649" y="194"/>
                </a:cubicBezTo>
                <a:cubicBezTo>
                  <a:pt x="648" y="196"/>
                  <a:pt x="646" y="198"/>
                  <a:pt x="644" y="199"/>
                </a:cubicBezTo>
                <a:cubicBezTo>
                  <a:pt x="652" y="199"/>
                  <a:pt x="660" y="199"/>
                  <a:pt x="668" y="196"/>
                </a:cubicBezTo>
                <a:cubicBezTo>
                  <a:pt x="675" y="193"/>
                  <a:pt x="682" y="188"/>
                  <a:pt x="686" y="181"/>
                </a:cubicBezTo>
                <a:cubicBezTo>
                  <a:pt x="697" y="167"/>
                  <a:pt x="694" y="148"/>
                  <a:pt x="698" y="131"/>
                </a:cubicBezTo>
                <a:cubicBezTo>
                  <a:pt x="701" y="122"/>
                  <a:pt x="706" y="113"/>
                  <a:pt x="712" y="106"/>
                </a:cubicBezTo>
                <a:cubicBezTo>
                  <a:pt x="719" y="99"/>
                  <a:pt x="728" y="93"/>
                  <a:pt x="737" y="91"/>
                </a:cubicBezTo>
                <a:close/>
              </a:path>
            </a:pathLst>
          </a:custGeom>
          <a:solidFill>
            <a:schemeClr val="tx1">
              <a:alpha val="8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Adobe 仿宋 Std R" panose="02020400000000000000" pitchFamily="18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7997125" y="3429000"/>
            <a:ext cx="3704095" cy="0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prstDash val="sysDot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446868" y="3426101"/>
            <a:ext cx="3704095" cy="0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prstDash val="sysDot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98156" y="96112"/>
            <a:ext cx="11995688" cy="6661149"/>
          </a:xfrm>
          <a:prstGeom prst="rect">
            <a:avLst/>
          </a:prstGeom>
          <a:noFill/>
          <a:ln w="63500" cmpd="thickThin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Adobe 仿宋 Std R" panose="02020400000000000000" pitchFamily="18" charset="-122"/>
            </a:endParaRPr>
          </a:p>
        </p:txBody>
      </p:sp>
      <p:sp>
        <p:nvSpPr>
          <p:cNvPr id="31" name="Freeform 27"/>
          <p:cNvSpPr>
            <a:spLocks/>
          </p:cNvSpPr>
          <p:nvPr/>
        </p:nvSpPr>
        <p:spPr bwMode="auto">
          <a:xfrm flipH="1">
            <a:off x="7146756" y="967119"/>
            <a:ext cx="743535" cy="300546"/>
          </a:xfrm>
          <a:custGeom>
            <a:avLst/>
            <a:gdLst>
              <a:gd name="T0" fmla="*/ 366 w 399"/>
              <a:gd name="T1" fmla="*/ 100 h 159"/>
              <a:gd name="T2" fmla="*/ 371 w 399"/>
              <a:gd name="T3" fmla="*/ 115 h 159"/>
              <a:gd name="T4" fmla="*/ 350 w 399"/>
              <a:gd name="T5" fmla="*/ 118 h 159"/>
              <a:gd name="T6" fmla="*/ 361 w 399"/>
              <a:gd name="T7" fmla="*/ 88 h 159"/>
              <a:gd name="T8" fmla="*/ 383 w 399"/>
              <a:gd name="T9" fmla="*/ 131 h 159"/>
              <a:gd name="T10" fmla="*/ 313 w 399"/>
              <a:gd name="T11" fmla="*/ 148 h 159"/>
              <a:gd name="T12" fmla="*/ 261 w 399"/>
              <a:gd name="T13" fmla="*/ 129 h 159"/>
              <a:gd name="T14" fmla="*/ 260 w 399"/>
              <a:gd name="T15" fmla="*/ 128 h 159"/>
              <a:gd name="T16" fmla="*/ 240 w 399"/>
              <a:gd name="T17" fmla="*/ 159 h 159"/>
              <a:gd name="T18" fmla="*/ 91 w 399"/>
              <a:gd name="T19" fmla="*/ 11 h 159"/>
              <a:gd name="T20" fmla="*/ 11 w 399"/>
              <a:gd name="T21" fmla="*/ 53 h 159"/>
              <a:gd name="T22" fmla="*/ 63 w 399"/>
              <a:gd name="T23" fmla="*/ 109 h 159"/>
              <a:gd name="T24" fmla="*/ 89 w 399"/>
              <a:gd name="T25" fmla="*/ 68 h 159"/>
              <a:gd name="T26" fmla="*/ 48 w 399"/>
              <a:gd name="T27" fmla="*/ 45 h 159"/>
              <a:gd name="T28" fmla="*/ 36 w 399"/>
              <a:gd name="T29" fmla="*/ 76 h 159"/>
              <a:gd name="T30" fmla="*/ 69 w 399"/>
              <a:gd name="T31" fmla="*/ 78 h 159"/>
              <a:gd name="T32" fmla="*/ 59 w 399"/>
              <a:gd name="T33" fmla="*/ 61 h 159"/>
              <a:gd name="T34" fmla="*/ 43 w 399"/>
              <a:gd name="T35" fmla="*/ 72 h 159"/>
              <a:gd name="T36" fmla="*/ 62 w 399"/>
              <a:gd name="T37" fmla="*/ 58 h 159"/>
              <a:gd name="T38" fmla="*/ 72 w 399"/>
              <a:gd name="T39" fmla="*/ 79 h 159"/>
              <a:gd name="T40" fmla="*/ 32 w 399"/>
              <a:gd name="T41" fmla="*/ 78 h 159"/>
              <a:gd name="T42" fmla="*/ 46 w 399"/>
              <a:gd name="T43" fmla="*/ 42 h 159"/>
              <a:gd name="T44" fmla="*/ 93 w 399"/>
              <a:gd name="T45" fmla="*/ 69 h 159"/>
              <a:gd name="T46" fmla="*/ 64 w 399"/>
              <a:gd name="T47" fmla="*/ 114 h 159"/>
              <a:gd name="T48" fmla="*/ 8 w 399"/>
              <a:gd name="T49" fmla="*/ 52 h 159"/>
              <a:gd name="T50" fmla="*/ 94 w 399"/>
              <a:gd name="T51" fmla="*/ 7 h 159"/>
              <a:gd name="T52" fmla="*/ 238 w 399"/>
              <a:gd name="T53" fmla="*/ 151 h 159"/>
              <a:gd name="T54" fmla="*/ 256 w 399"/>
              <a:gd name="T55" fmla="*/ 126 h 159"/>
              <a:gd name="T56" fmla="*/ 207 w 399"/>
              <a:gd name="T57" fmla="*/ 73 h 159"/>
              <a:gd name="T58" fmla="*/ 345 w 399"/>
              <a:gd name="T59" fmla="*/ 75 h 159"/>
              <a:gd name="T60" fmla="*/ 264 w 399"/>
              <a:gd name="T61" fmla="*/ 124 h 159"/>
              <a:gd name="T62" fmla="*/ 314 w 399"/>
              <a:gd name="T63" fmla="*/ 143 h 159"/>
              <a:gd name="T64" fmla="*/ 380 w 399"/>
              <a:gd name="T65" fmla="*/ 131 h 159"/>
              <a:gd name="T66" fmla="*/ 361 w 399"/>
              <a:gd name="T67" fmla="*/ 93 h 159"/>
              <a:gd name="T68" fmla="*/ 352 w 399"/>
              <a:gd name="T69" fmla="*/ 116 h 159"/>
              <a:gd name="T70" fmla="*/ 366 w 399"/>
              <a:gd name="T71" fmla="*/ 10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99" h="159">
                <a:moveTo>
                  <a:pt x="366" y="100"/>
                </a:moveTo>
                <a:cubicBezTo>
                  <a:pt x="371" y="101"/>
                  <a:pt x="374" y="109"/>
                  <a:pt x="371" y="115"/>
                </a:cubicBezTo>
                <a:cubicBezTo>
                  <a:pt x="366" y="122"/>
                  <a:pt x="356" y="123"/>
                  <a:pt x="350" y="118"/>
                </a:cubicBezTo>
                <a:cubicBezTo>
                  <a:pt x="337" y="109"/>
                  <a:pt x="343" y="89"/>
                  <a:pt x="361" y="88"/>
                </a:cubicBezTo>
                <a:cubicBezTo>
                  <a:pt x="382" y="87"/>
                  <a:pt x="399" y="110"/>
                  <a:pt x="383" y="131"/>
                </a:cubicBezTo>
                <a:cubicBezTo>
                  <a:pt x="368" y="152"/>
                  <a:pt x="337" y="152"/>
                  <a:pt x="313" y="148"/>
                </a:cubicBezTo>
                <a:cubicBezTo>
                  <a:pt x="296" y="144"/>
                  <a:pt x="277" y="138"/>
                  <a:pt x="261" y="129"/>
                </a:cubicBezTo>
                <a:cubicBezTo>
                  <a:pt x="260" y="128"/>
                  <a:pt x="260" y="128"/>
                  <a:pt x="260" y="128"/>
                </a:cubicBezTo>
                <a:cubicBezTo>
                  <a:pt x="252" y="138"/>
                  <a:pt x="246" y="148"/>
                  <a:pt x="240" y="159"/>
                </a:cubicBezTo>
                <a:cubicBezTo>
                  <a:pt x="193" y="134"/>
                  <a:pt x="166" y="28"/>
                  <a:pt x="91" y="11"/>
                </a:cubicBezTo>
                <a:cubicBezTo>
                  <a:pt x="61" y="4"/>
                  <a:pt x="20" y="17"/>
                  <a:pt x="11" y="53"/>
                </a:cubicBezTo>
                <a:cubicBezTo>
                  <a:pt x="5" y="82"/>
                  <a:pt x="31" y="115"/>
                  <a:pt x="63" y="109"/>
                </a:cubicBezTo>
                <a:cubicBezTo>
                  <a:pt x="80" y="106"/>
                  <a:pt x="93" y="86"/>
                  <a:pt x="89" y="68"/>
                </a:cubicBezTo>
                <a:cubicBezTo>
                  <a:pt x="86" y="50"/>
                  <a:pt x="65" y="37"/>
                  <a:pt x="48" y="45"/>
                </a:cubicBezTo>
                <a:cubicBezTo>
                  <a:pt x="35" y="50"/>
                  <a:pt x="31" y="65"/>
                  <a:pt x="36" y="76"/>
                </a:cubicBezTo>
                <a:cubicBezTo>
                  <a:pt x="42" y="88"/>
                  <a:pt x="64" y="91"/>
                  <a:pt x="69" y="78"/>
                </a:cubicBezTo>
                <a:cubicBezTo>
                  <a:pt x="73" y="67"/>
                  <a:pt x="63" y="61"/>
                  <a:pt x="59" y="61"/>
                </a:cubicBezTo>
                <a:cubicBezTo>
                  <a:pt x="52" y="60"/>
                  <a:pt x="44" y="64"/>
                  <a:pt x="43" y="72"/>
                </a:cubicBezTo>
                <a:cubicBezTo>
                  <a:pt x="42" y="61"/>
                  <a:pt x="54" y="56"/>
                  <a:pt x="62" y="58"/>
                </a:cubicBezTo>
                <a:cubicBezTo>
                  <a:pt x="69" y="60"/>
                  <a:pt x="76" y="68"/>
                  <a:pt x="72" y="79"/>
                </a:cubicBezTo>
                <a:cubicBezTo>
                  <a:pt x="66" y="96"/>
                  <a:pt x="39" y="94"/>
                  <a:pt x="32" y="78"/>
                </a:cubicBezTo>
                <a:cubicBezTo>
                  <a:pt x="26" y="65"/>
                  <a:pt x="33" y="48"/>
                  <a:pt x="46" y="42"/>
                </a:cubicBezTo>
                <a:cubicBezTo>
                  <a:pt x="67" y="33"/>
                  <a:pt x="89" y="48"/>
                  <a:pt x="93" y="69"/>
                </a:cubicBezTo>
                <a:cubicBezTo>
                  <a:pt x="97" y="89"/>
                  <a:pt x="84" y="110"/>
                  <a:pt x="64" y="114"/>
                </a:cubicBezTo>
                <a:cubicBezTo>
                  <a:pt x="28" y="121"/>
                  <a:pt x="0" y="85"/>
                  <a:pt x="8" y="52"/>
                </a:cubicBezTo>
                <a:cubicBezTo>
                  <a:pt x="18" y="14"/>
                  <a:pt x="60" y="0"/>
                  <a:pt x="94" y="7"/>
                </a:cubicBezTo>
                <a:cubicBezTo>
                  <a:pt x="166" y="24"/>
                  <a:pt x="192" y="118"/>
                  <a:pt x="238" y="151"/>
                </a:cubicBezTo>
                <a:cubicBezTo>
                  <a:pt x="242" y="143"/>
                  <a:pt x="249" y="134"/>
                  <a:pt x="256" y="126"/>
                </a:cubicBezTo>
                <a:cubicBezTo>
                  <a:pt x="234" y="113"/>
                  <a:pt x="213" y="96"/>
                  <a:pt x="207" y="73"/>
                </a:cubicBezTo>
                <a:cubicBezTo>
                  <a:pt x="240" y="78"/>
                  <a:pt x="306" y="67"/>
                  <a:pt x="345" y="75"/>
                </a:cubicBezTo>
                <a:cubicBezTo>
                  <a:pt x="313" y="74"/>
                  <a:pt x="283" y="103"/>
                  <a:pt x="264" y="124"/>
                </a:cubicBezTo>
                <a:cubicBezTo>
                  <a:pt x="280" y="133"/>
                  <a:pt x="297" y="140"/>
                  <a:pt x="314" y="143"/>
                </a:cubicBezTo>
                <a:cubicBezTo>
                  <a:pt x="335" y="147"/>
                  <a:pt x="365" y="148"/>
                  <a:pt x="380" y="131"/>
                </a:cubicBezTo>
                <a:cubicBezTo>
                  <a:pt x="395" y="113"/>
                  <a:pt x="380" y="92"/>
                  <a:pt x="361" y="93"/>
                </a:cubicBezTo>
                <a:cubicBezTo>
                  <a:pt x="348" y="94"/>
                  <a:pt x="344" y="110"/>
                  <a:pt x="352" y="116"/>
                </a:cubicBezTo>
                <a:cubicBezTo>
                  <a:pt x="363" y="123"/>
                  <a:pt x="376" y="111"/>
                  <a:pt x="366" y="100"/>
                </a:cubicBezTo>
                <a:close/>
              </a:path>
            </a:pathLst>
          </a:custGeom>
          <a:solidFill>
            <a:schemeClr val="tx1">
              <a:alpha val="77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Adobe 仿宋 Std R" panose="02020400000000000000" pitchFamily="18" charset="-122"/>
            </a:endParaRPr>
          </a:p>
        </p:txBody>
      </p:sp>
      <p:sp>
        <p:nvSpPr>
          <p:cNvPr id="41" name="Freeform 27"/>
          <p:cNvSpPr>
            <a:spLocks/>
          </p:cNvSpPr>
          <p:nvPr/>
        </p:nvSpPr>
        <p:spPr bwMode="auto">
          <a:xfrm>
            <a:off x="4257796" y="940520"/>
            <a:ext cx="743535" cy="300546"/>
          </a:xfrm>
          <a:custGeom>
            <a:avLst/>
            <a:gdLst>
              <a:gd name="T0" fmla="*/ 366 w 399"/>
              <a:gd name="T1" fmla="*/ 100 h 159"/>
              <a:gd name="T2" fmla="*/ 371 w 399"/>
              <a:gd name="T3" fmla="*/ 115 h 159"/>
              <a:gd name="T4" fmla="*/ 350 w 399"/>
              <a:gd name="T5" fmla="*/ 118 h 159"/>
              <a:gd name="T6" fmla="*/ 361 w 399"/>
              <a:gd name="T7" fmla="*/ 88 h 159"/>
              <a:gd name="T8" fmla="*/ 383 w 399"/>
              <a:gd name="T9" fmla="*/ 131 h 159"/>
              <a:gd name="T10" fmla="*/ 313 w 399"/>
              <a:gd name="T11" fmla="*/ 148 h 159"/>
              <a:gd name="T12" fmla="*/ 261 w 399"/>
              <a:gd name="T13" fmla="*/ 129 h 159"/>
              <a:gd name="T14" fmla="*/ 260 w 399"/>
              <a:gd name="T15" fmla="*/ 128 h 159"/>
              <a:gd name="T16" fmla="*/ 240 w 399"/>
              <a:gd name="T17" fmla="*/ 159 h 159"/>
              <a:gd name="T18" fmla="*/ 91 w 399"/>
              <a:gd name="T19" fmla="*/ 11 h 159"/>
              <a:gd name="T20" fmla="*/ 11 w 399"/>
              <a:gd name="T21" fmla="*/ 53 h 159"/>
              <a:gd name="T22" fmla="*/ 63 w 399"/>
              <a:gd name="T23" fmla="*/ 109 h 159"/>
              <a:gd name="T24" fmla="*/ 89 w 399"/>
              <a:gd name="T25" fmla="*/ 68 h 159"/>
              <a:gd name="T26" fmla="*/ 48 w 399"/>
              <a:gd name="T27" fmla="*/ 45 h 159"/>
              <a:gd name="T28" fmla="*/ 36 w 399"/>
              <a:gd name="T29" fmla="*/ 76 h 159"/>
              <a:gd name="T30" fmla="*/ 69 w 399"/>
              <a:gd name="T31" fmla="*/ 78 h 159"/>
              <a:gd name="T32" fmla="*/ 59 w 399"/>
              <a:gd name="T33" fmla="*/ 61 h 159"/>
              <a:gd name="T34" fmla="*/ 43 w 399"/>
              <a:gd name="T35" fmla="*/ 72 h 159"/>
              <a:gd name="T36" fmla="*/ 62 w 399"/>
              <a:gd name="T37" fmla="*/ 58 h 159"/>
              <a:gd name="T38" fmla="*/ 72 w 399"/>
              <a:gd name="T39" fmla="*/ 79 h 159"/>
              <a:gd name="T40" fmla="*/ 32 w 399"/>
              <a:gd name="T41" fmla="*/ 78 h 159"/>
              <a:gd name="T42" fmla="*/ 46 w 399"/>
              <a:gd name="T43" fmla="*/ 42 h 159"/>
              <a:gd name="T44" fmla="*/ 93 w 399"/>
              <a:gd name="T45" fmla="*/ 69 h 159"/>
              <a:gd name="T46" fmla="*/ 64 w 399"/>
              <a:gd name="T47" fmla="*/ 114 h 159"/>
              <a:gd name="T48" fmla="*/ 8 w 399"/>
              <a:gd name="T49" fmla="*/ 52 h 159"/>
              <a:gd name="T50" fmla="*/ 94 w 399"/>
              <a:gd name="T51" fmla="*/ 7 h 159"/>
              <a:gd name="T52" fmla="*/ 238 w 399"/>
              <a:gd name="T53" fmla="*/ 151 h 159"/>
              <a:gd name="T54" fmla="*/ 256 w 399"/>
              <a:gd name="T55" fmla="*/ 126 h 159"/>
              <a:gd name="T56" fmla="*/ 207 w 399"/>
              <a:gd name="T57" fmla="*/ 73 h 159"/>
              <a:gd name="T58" fmla="*/ 345 w 399"/>
              <a:gd name="T59" fmla="*/ 75 h 159"/>
              <a:gd name="T60" fmla="*/ 264 w 399"/>
              <a:gd name="T61" fmla="*/ 124 h 159"/>
              <a:gd name="T62" fmla="*/ 314 w 399"/>
              <a:gd name="T63" fmla="*/ 143 h 159"/>
              <a:gd name="T64" fmla="*/ 380 w 399"/>
              <a:gd name="T65" fmla="*/ 131 h 159"/>
              <a:gd name="T66" fmla="*/ 361 w 399"/>
              <a:gd name="T67" fmla="*/ 93 h 159"/>
              <a:gd name="T68" fmla="*/ 352 w 399"/>
              <a:gd name="T69" fmla="*/ 116 h 159"/>
              <a:gd name="T70" fmla="*/ 366 w 399"/>
              <a:gd name="T71" fmla="*/ 10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99" h="159">
                <a:moveTo>
                  <a:pt x="366" y="100"/>
                </a:moveTo>
                <a:cubicBezTo>
                  <a:pt x="371" y="101"/>
                  <a:pt x="374" y="109"/>
                  <a:pt x="371" y="115"/>
                </a:cubicBezTo>
                <a:cubicBezTo>
                  <a:pt x="366" y="122"/>
                  <a:pt x="356" y="123"/>
                  <a:pt x="350" y="118"/>
                </a:cubicBezTo>
                <a:cubicBezTo>
                  <a:pt x="337" y="109"/>
                  <a:pt x="343" y="89"/>
                  <a:pt x="361" y="88"/>
                </a:cubicBezTo>
                <a:cubicBezTo>
                  <a:pt x="382" y="87"/>
                  <a:pt x="399" y="110"/>
                  <a:pt x="383" y="131"/>
                </a:cubicBezTo>
                <a:cubicBezTo>
                  <a:pt x="368" y="152"/>
                  <a:pt x="337" y="152"/>
                  <a:pt x="313" y="148"/>
                </a:cubicBezTo>
                <a:cubicBezTo>
                  <a:pt x="296" y="144"/>
                  <a:pt x="277" y="138"/>
                  <a:pt x="261" y="129"/>
                </a:cubicBezTo>
                <a:cubicBezTo>
                  <a:pt x="260" y="128"/>
                  <a:pt x="260" y="128"/>
                  <a:pt x="260" y="128"/>
                </a:cubicBezTo>
                <a:cubicBezTo>
                  <a:pt x="252" y="138"/>
                  <a:pt x="246" y="148"/>
                  <a:pt x="240" y="159"/>
                </a:cubicBezTo>
                <a:cubicBezTo>
                  <a:pt x="193" y="134"/>
                  <a:pt x="166" y="28"/>
                  <a:pt x="91" y="11"/>
                </a:cubicBezTo>
                <a:cubicBezTo>
                  <a:pt x="61" y="4"/>
                  <a:pt x="20" y="17"/>
                  <a:pt x="11" y="53"/>
                </a:cubicBezTo>
                <a:cubicBezTo>
                  <a:pt x="5" y="82"/>
                  <a:pt x="31" y="115"/>
                  <a:pt x="63" y="109"/>
                </a:cubicBezTo>
                <a:cubicBezTo>
                  <a:pt x="80" y="106"/>
                  <a:pt x="93" y="86"/>
                  <a:pt x="89" y="68"/>
                </a:cubicBezTo>
                <a:cubicBezTo>
                  <a:pt x="86" y="50"/>
                  <a:pt x="65" y="37"/>
                  <a:pt x="48" y="45"/>
                </a:cubicBezTo>
                <a:cubicBezTo>
                  <a:pt x="35" y="50"/>
                  <a:pt x="31" y="65"/>
                  <a:pt x="36" y="76"/>
                </a:cubicBezTo>
                <a:cubicBezTo>
                  <a:pt x="42" y="88"/>
                  <a:pt x="64" y="91"/>
                  <a:pt x="69" y="78"/>
                </a:cubicBezTo>
                <a:cubicBezTo>
                  <a:pt x="73" y="67"/>
                  <a:pt x="63" y="61"/>
                  <a:pt x="59" y="61"/>
                </a:cubicBezTo>
                <a:cubicBezTo>
                  <a:pt x="52" y="60"/>
                  <a:pt x="44" y="64"/>
                  <a:pt x="43" y="72"/>
                </a:cubicBezTo>
                <a:cubicBezTo>
                  <a:pt x="42" y="61"/>
                  <a:pt x="54" y="56"/>
                  <a:pt x="62" y="58"/>
                </a:cubicBezTo>
                <a:cubicBezTo>
                  <a:pt x="69" y="60"/>
                  <a:pt x="76" y="68"/>
                  <a:pt x="72" y="79"/>
                </a:cubicBezTo>
                <a:cubicBezTo>
                  <a:pt x="66" y="96"/>
                  <a:pt x="39" y="94"/>
                  <a:pt x="32" y="78"/>
                </a:cubicBezTo>
                <a:cubicBezTo>
                  <a:pt x="26" y="65"/>
                  <a:pt x="33" y="48"/>
                  <a:pt x="46" y="42"/>
                </a:cubicBezTo>
                <a:cubicBezTo>
                  <a:pt x="67" y="33"/>
                  <a:pt x="89" y="48"/>
                  <a:pt x="93" y="69"/>
                </a:cubicBezTo>
                <a:cubicBezTo>
                  <a:pt x="97" y="89"/>
                  <a:pt x="84" y="110"/>
                  <a:pt x="64" y="114"/>
                </a:cubicBezTo>
                <a:cubicBezTo>
                  <a:pt x="28" y="121"/>
                  <a:pt x="0" y="85"/>
                  <a:pt x="8" y="52"/>
                </a:cubicBezTo>
                <a:cubicBezTo>
                  <a:pt x="18" y="14"/>
                  <a:pt x="60" y="0"/>
                  <a:pt x="94" y="7"/>
                </a:cubicBezTo>
                <a:cubicBezTo>
                  <a:pt x="166" y="24"/>
                  <a:pt x="192" y="118"/>
                  <a:pt x="238" y="151"/>
                </a:cubicBezTo>
                <a:cubicBezTo>
                  <a:pt x="242" y="143"/>
                  <a:pt x="249" y="134"/>
                  <a:pt x="256" y="126"/>
                </a:cubicBezTo>
                <a:cubicBezTo>
                  <a:pt x="234" y="113"/>
                  <a:pt x="213" y="96"/>
                  <a:pt x="207" y="73"/>
                </a:cubicBezTo>
                <a:cubicBezTo>
                  <a:pt x="240" y="78"/>
                  <a:pt x="306" y="67"/>
                  <a:pt x="345" y="75"/>
                </a:cubicBezTo>
                <a:cubicBezTo>
                  <a:pt x="313" y="74"/>
                  <a:pt x="283" y="103"/>
                  <a:pt x="264" y="124"/>
                </a:cubicBezTo>
                <a:cubicBezTo>
                  <a:pt x="280" y="133"/>
                  <a:pt x="297" y="140"/>
                  <a:pt x="314" y="143"/>
                </a:cubicBezTo>
                <a:cubicBezTo>
                  <a:pt x="335" y="147"/>
                  <a:pt x="365" y="148"/>
                  <a:pt x="380" y="131"/>
                </a:cubicBezTo>
                <a:cubicBezTo>
                  <a:pt x="395" y="113"/>
                  <a:pt x="380" y="92"/>
                  <a:pt x="361" y="93"/>
                </a:cubicBezTo>
                <a:cubicBezTo>
                  <a:pt x="348" y="94"/>
                  <a:pt x="344" y="110"/>
                  <a:pt x="352" y="116"/>
                </a:cubicBezTo>
                <a:cubicBezTo>
                  <a:pt x="363" y="123"/>
                  <a:pt x="376" y="111"/>
                  <a:pt x="366" y="100"/>
                </a:cubicBezTo>
                <a:close/>
              </a:path>
            </a:pathLst>
          </a:custGeom>
          <a:solidFill>
            <a:schemeClr val="tx1">
              <a:alpha val="77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Adobe 仿宋 Std R" panose="02020400000000000000" pitchFamily="18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086298" y="1191992"/>
            <a:ext cx="1975492" cy="49074"/>
            <a:chOff x="5108253" y="1177442"/>
            <a:chExt cx="1975492" cy="49074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5108253" y="1226516"/>
              <a:ext cx="1975491" cy="0"/>
            </a:xfrm>
            <a:prstGeom prst="line">
              <a:avLst/>
            </a:prstGeom>
            <a:ln w="2222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5108254" y="1177442"/>
              <a:ext cx="1975491" cy="0"/>
            </a:xfrm>
            <a:prstGeom prst="line">
              <a:avLst/>
            </a:prstGeom>
            <a:ln w="2857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文本框 48"/>
          <p:cNvSpPr txBox="1"/>
          <p:nvPr/>
        </p:nvSpPr>
        <p:spPr>
          <a:xfrm>
            <a:off x="5228210" y="819230"/>
            <a:ext cx="1735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Your company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5086297" y="6175305"/>
            <a:ext cx="1975492" cy="49074"/>
            <a:chOff x="5108253" y="1177442"/>
            <a:chExt cx="1975492" cy="49074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5108253" y="1226516"/>
              <a:ext cx="1975491" cy="0"/>
            </a:xfrm>
            <a:prstGeom prst="line">
              <a:avLst/>
            </a:prstGeom>
            <a:ln w="2222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5108254" y="1177442"/>
              <a:ext cx="1975491" cy="0"/>
            </a:xfrm>
            <a:prstGeom prst="line">
              <a:avLst/>
            </a:prstGeom>
            <a:ln w="2857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/>
          <p:cNvGrpSpPr/>
          <p:nvPr/>
        </p:nvGrpSpPr>
        <p:grpSpPr>
          <a:xfrm>
            <a:off x="5065729" y="5498131"/>
            <a:ext cx="2016626" cy="278698"/>
            <a:chOff x="7150100" y="4803775"/>
            <a:chExt cx="2317750" cy="668338"/>
          </a:xfrm>
        </p:grpSpPr>
        <p:sp>
          <p:nvSpPr>
            <p:cNvPr id="43" name="Freeform 31"/>
            <p:cNvSpPr>
              <a:spLocks/>
            </p:cNvSpPr>
            <p:nvPr/>
          </p:nvSpPr>
          <p:spPr bwMode="auto">
            <a:xfrm>
              <a:off x="8074025" y="4803775"/>
              <a:ext cx="466725" cy="533400"/>
            </a:xfrm>
            <a:custGeom>
              <a:avLst/>
              <a:gdLst>
                <a:gd name="T0" fmla="*/ 60 w 124"/>
                <a:gd name="T1" fmla="*/ 95 h 140"/>
                <a:gd name="T2" fmla="*/ 41 w 124"/>
                <a:gd name="T3" fmla="*/ 42 h 140"/>
                <a:gd name="T4" fmla="*/ 84 w 124"/>
                <a:gd name="T5" fmla="*/ 42 h 140"/>
                <a:gd name="T6" fmla="*/ 65 w 124"/>
                <a:gd name="T7" fmla="*/ 95 h 140"/>
                <a:gd name="T8" fmla="*/ 124 w 124"/>
                <a:gd name="T9" fmla="*/ 140 h 140"/>
                <a:gd name="T10" fmla="*/ 62 w 124"/>
                <a:gd name="T11" fmla="*/ 98 h 140"/>
                <a:gd name="T12" fmla="*/ 0 w 124"/>
                <a:gd name="T13" fmla="*/ 140 h 140"/>
                <a:gd name="T14" fmla="*/ 60 w 124"/>
                <a:gd name="T15" fmla="*/ 9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140">
                  <a:moveTo>
                    <a:pt x="60" y="95"/>
                  </a:moveTo>
                  <a:cubicBezTo>
                    <a:pt x="49" y="80"/>
                    <a:pt x="40" y="61"/>
                    <a:pt x="41" y="42"/>
                  </a:cubicBezTo>
                  <a:cubicBezTo>
                    <a:pt x="44" y="0"/>
                    <a:pt x="81" y="0"/>
                    <a:pt x="84" y="42"/>
                  </a:cubicBezTo>
                  <a:cubicBezTo>
                    <a:pt x="85" y="61"/>
                    <a:pt x="76" y="80"/>
                    <a:pt x="65" y="95"/>
                  </a:cubicBezTo>
                  <a:cubicBezTo>
                    <a:pt x="80" y="114"/>
                    <a:pt x="100" y="135"/>
                    <a:pt x="124" y="140"/>
                  </a:cubicBezTo>
                  <a:cubicBezTo>
                    <a:pt x="102" y="139"/>
                    <a:pt x="77" y="117"/>
                    <a:pt x="62" y="98"/>
                  </a:cubicBezTo>
                  <a:cubicBezTo>
                    <a:pt x="48" y="117"/>
                    <a:pt x="23" y="139"/>
                    <a:pt x="0" y="140"/>
                  </a:cubicBezTo>
                  <a:cubicBezTo>
                    <a:pt x="24" y="135"/>
                    <a:pt x="45" y="114"/>
                    <a:pt x="60" y="95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Adobe 仿宋 Std R" panose="02020400000000000000" pitchFamily="18" charset="-122"/>
              </a:endParaRPr>
            </a:p>
          </p:txBody>
        </p:sp>
        <p:sp>
          <p:nvSpPr>
            <p:cNvPr id="44" name="Freeform 32"/>
            <p:cNvSpPr>
              <a:spLocks/>
            </p:cNvSpPr>
            <p:nvPr/>
          </p:nvSpPr>
          <p:spPr bwMode="auto">
            <a:xfrm>
              <a:off x="8702675" y="5368925"/>
              <a:ext cx="765175" cy="22225"/>
            </a:xfrm>
            <a:custGeom>
              <a:avLst/>
              <a:gdLst>
                <a:gd name="T0" fmla="*/ 101 w 203"/>
                <a:gd name="T1" fmla="*/ 6 h 6"/>
                <a:gd name="T2" fmla="*/ 0 w 203"/>
                <a:gd name="T3" fmla="*/ 3 h 6"/>
                <a:gd name="T4" fmla="*/ 101 w 203"/>
                <a:gd name="T5" fmla="*/ 0 h 6"/>
                <a:gd name="T6" fmla="*/ 203 w 203"/>
                <a:gd name="T7" fmla="*/ 4 h 6"/>
                <a:gd name="T8" fmla="*/ 101 w 20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6">
                  <a:moveTo>
                    <a:pt x="101" y="6"/>
                  </a:moveTo>
                  <a:cubicBezTo>
                    <a:pt x="68" y="6"/>
                    <a:pt x="34" y="6"/>
                    <a:pt x="0" y="3"/>
                  </a:cubicBezTo>
                  <a:cubicBezTo>
                    <a:pt x="35" y="0"/>
                    <a:pt x="68" y="0"/>
                    <a:pt x="101" y="0"/>
                  </a:cubicBezTo>
                  <a:cubicBezTo>
                    <a:pt x="134" y="0"/>
                    <a:pt x="168" y="1"/>
                    <a:pt x="203" y="4"/>
                  </a:cubicBezTo>
                  <a:cubicBezTo>
                    <a:pt x="166" y="6"/>
                    <a:pt x="101" y="6"/>
                    <a:pt x="101" y="6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Adobe 仿宋 Std R" panose="02020400000000000000" pitchFamily="18" charset="-122"/>
              </a:endParaRPr>
            </a:p>
          </p:txBody>
        </p:sp>
        <p:sp>
          <p:nvSpPr>
            <p:cNvPr id="45" name="Freeform 33"/>
            <p:cNvSpPr>
              <a:spLocks/>
            </p:cNvSpPr>
            <p:nvPr/>
          </p:nvSpPr>
          <p:spPr bwMode="auto">
            <a:xfrm>
              <a:off x="7150100" y="5368925"/>
              <a:ext cx="765175" cy="22225"/>
            </a:xfrm>
            <a:custGeom>
              <a:avLst/>
              <a:gdLst>
                <a:gd name="T0" fmla="*/ 102 w 203"/>
                <a:gd name="T1" fmla="*/ 6 h 6"/>
                <a:gd name="T2" fmla="*/ 203 w 203"/>
                <a:gd name="T3" fmla="*/ 3 h 6"/>
                <a:gd name="T4" fmla="*/ 102 w 203"/>
                <a:gd name="T5" fmla="*/ 0 h 6"/>
                <a:gd name="T6" fmla="*/ 0 w 203"/>
                <a:gd name="T7" fmla="*/ 4 h 6"/>
                <a:gd name="T8" fmla="*/ 102 w 20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6">
                  <a:moveTo>
                    <a:pt x="102" y="6"/>
                  </a:moveTo>
                  <a:cubicBezTo>
                    <a:pt x="135" y="6"/>
                    <a:pt x="169" y="6"/>
                    <a:pt x="203" y="3"/>
                  </a:cubicBezTo>
                  <a:cubicBezTo>
                    <a:pt x="168" y="0"/>
                    <a:pt x="135" y="0"/>
                    <a:pt x="102" y="0"/>
                  </a:cubicBezTo>
                  <a:cubicBezTo>
                    <a:pt x="68" y="0"/>
                    <a:pt x="35" y="1"/>
                    <a:pt x="0" y="4"/>
                  </a:cubicBezTo>
                  <a:cubicBezTo>
                    <a:pt x="36" y="6"/>
                    <a:pt x="102" y="6"/>
                    <a:pt x="102" y="6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Adobe 仿宋 Std R" panose="02020400000000000000" pitchFamily="18" charset="-122"/>
              </a:endParaRPr>
            </a:p>
          </p:txBody>
        </p:sp>
        <p:sp>
          <p:nvSpPr>
            <p:cNvPr id="46" name="Freeform 34"/>
            <p:cNvSpPr>
              <a:spLocks/>
            </p:cNvSpPr>
            <p:nvPr/>
          </p:nvSpPr>
          <p:spPr bwMode="auto">
            <a:xfrm>
              <a:off x="7862888" y="5092700"/>
              <a:ext cx="893763" cy="379413"/>
            </a:xfrm>
            <a:custGeom>
              <a:avLst/>
              <a:gdLst>
                <a:gd name="T0" fmla="*/ 118 w 237"/>
                <a:gd name="T1" fmla="*/ 61 h 99"/>
                <a:gd name="T2" fmla="*/ 160 w 237"/>
                <a:gd name="T3" fmla="*/ 86 h 99"/>
                <a:gd name="T4" fmla="*/ 226 w 237"/>
                <a:gd name="T5" fmla="*/ 28 h 99"/>
                <a:gd name="T6" fmla="*/ 178 w 237"/>
                <a:gd name="T7" fmla="*/ 10 h 99"/>
                <a:gd name="T8" fmla="*/ 184 w 237"/>
                <a:gd name="T9" fmla="*/ 64 h 99"/>
                <a:gd name="T10" fmla="*/ 213 w 237"/>
                <a:gd name="T11" fmla="*/ 52 h 99"/>
                <a:gd name="T12" fmla="*/ 199 w 237"/>
                <a:gd name="T13" fmla="*/ 29 h 99"/>
                <a:gd name="T14" fmla="*/ 183 w 237"/>
                <a:gd name="T15" fmla="*/ 44 h 99"/>
                <a:gd name="T16" fmla="*/ 193 w 237"/>
                <a:gd name="T17" fmla="*/ 32 h 99"/>
                <a:gd name="T18" fmla="*/ 210 w 237"/>
                <a:gd name="T19" fmla="*/ 51 h 99"/>
                <a:gd name="T20" fmla="*/ 185 w 237"/>
                <a:gd name="T21" fmla="*/ 61 h 99"/>
                <a:gd name="T22" fmla="*/ 180 w 237"/>
                <a:gd name="T23" fmla="*/ 13 h 99"/>
                <a:gd name="T24" fmla="*/ 224 w 237"/>
                <a:gd name="T25" fmla="*/ 33 h 99"/>
                <a:gd name="T26" fmla="*/ 162 w 237"/>
                <a:gd name="T27" fmla="*/ 84 h 99"/>
                <a:gd name="T28" fmla="*/ 119 w 237"/>
                <a:gd name="T29" fmla="*/ 54 h 99"/>
                <a:gd name="T30" fmla="*/ 74 w 237"/>
                <a:gd name="T31" fmla="*/ 84 h 99"/>
                <a:gd name="T32" fmla="*/ 13 w 237"/>
                <a:gd name="T33" fmla="*/ 33 h 99"/>
                <a:gd name="T34" fmla="*/ 57 w 237"/>
                <a:gd name="T35" fmla="*/ 13 h 99"/>
                <a:gd name="T36" fmla="*/ 52 w 237"/>
                <a:gd name="T37" fmla="*/ 61 h 99"/>
                <a:gd name="T38" fmla="*/ 27 w 237"/>
                <a:gd name="T39" fmla="*/ 51 h 99"/>
                <a:gd name="T40" fmla="*/ 44 w 237"/>
                <a:gd name="T41" fmla="*/ 32 h 99"/>
                <a:gd name="T42" fmla="*/ 54 w 237"/>
                <a:gd name="T43" fmla="*/ 44 h 99"/>
                <a:gd name="T44" fmla="*/ 37 w 237"/>
                <a:gd name="T45" fmla="*/ 29 h 99"/>
                <a:gd name="T46" fmla="*/ 24 w 237"/>
                <a:gd name="T47" fmla="*/ 52 h 99"/>
                <a:gd name="T48" fmla="*/ 53 w 237"/>
                <a:gd name="T49" fmla="*/ 64 h 99"/>
                <a:gd name="T50" fmla="*/ 59 w 237"/>
                <a:gd name="T51" fmla="*/ 10 h 99"/>
                <a:gd name="T52" fmla="*/ 11 w 237"/>
                <a:gd name="T53" fmla="*/ 28 h 99"/>
                <a:gd name="T54" fmla="*/ 76 w 237"/>
                <a:gd name="T55" fmla="*/ 86 h 99"/>
                <a:gd name="T56" fmla="*/ 118 w 237"/>
                <a:gd name="T57" fmla="*/ 6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7" h="99">
                  <a:moveTo>
                    <a:pt x="118" y="61"/>
                  </a:moveTo>
                  <a:cubicBezTo>
                    <a:pt x="129" y="73"/>
                    <a:pt x="144" y="82"/>
                    <a:pt x="160" y="86"/>
                  </a:cubicBezTo>
                  <a:cubicBezTo>
                    <a:pt x="216" y="99"/>
                    <a:pt x="237" y="56"/>
                    <a:pt x="226" y="28"/>
                  </a:cubicBezTo>
                  <a:cubicBezTo>
                    <a:pt x="219" y="8"/>
                    <a:pt x="196" y="0"/>
                    <a:pt x="178" y="10"/>
                  </a:cubicBezTo>
                  <a:cubicBezTo>
                    <a:pt x="157" y="22"/>
                    <a:pt x="160" y="56"/>
                    <a:pt x="184" y="64"/>
                  </a:cubicBezTo>
                  <a:cubicBezTo>
                    <a:pt x="194" y="68"/>
                    <a:pt x="208" y="65"/>
                    <a:pt x="213" y="52"/>
                  </a:cubicBezTo>
                  <a:cubicBezTo>
                    <a:pt x="216" y="42"/>
                    <a:pt x="209" y="31"/>
                    <a:pt x="199" y="29"/>
                  </a:cubicBezTo>
                  <a:cubicBezTo>
                    <a:pt x="190" y="27"/>
                    <a:pt x="181" y="34"/>
                    <a:pt x="183" y="44"/>
                  </a:cubicBezTo>
                  <a:cubicBezTo>
                    <a:pt x="183" y="41"/>
                    <a:pt x="185" y="33"/>
                    <a:pt x="193" y="32"/>
                  </a:cubicBezTo>
                  <a:cubicBezTo>
                    <a:pt x="204" y="30"/>
                    <a:pt x="213" y="42"/>
                    <a:pt x="210" y="51"/>
                  </a:cubicBezTo>
                  <a:cubicBezTo>
                    <a:pt x="207" y="63"/>
                    <a:pt x="194" y="64"/>
                    <a:pt x="185" y="61"/>
                  </a:cubicBezTo>
                  <a:cubicBezTo>
                    <a:pt x="164" y="53"/>
                    <a:pt x="161" y="24"/>
                    <a:pt x="180" y="13"/>
                  </a:cubicBezTo>
                  <a:cubicBezTo>
                    <a:pt x="197" y="3"/>
                    <a:pt x="219" y="13"/>
                    <a:pt x="224" y="33"/>
                  </a:cubicBezTo>
                  <a:cubicBezTo>
                    <a:pt x="231" y="59"/>
                    <a:pt x="212" y="96"/>
                    <a:pt x="162" y="84"/>
                  </a:cubicBezTo>
                  <a:cubicBezTo>
                    <a:pt x="146" y="80"/>
                    <a:pt x="127" y="69"/>
                    <a:pt x="119" y="54"/>
                  </a:cubicBezTo>
                  <a:cubicBezTo>
                    <a:pt x="109" y="69"/>
                    <a:pt x="92" y="80"/>
                    <a:pt x="74" y="84"/>
                  </a:cubicBezTo>
                  <a:cubicBezTo>
                    <a:pt x="25" y="96"/>
                    <a:pt x="6" y="59"/>
                    <a:pt x="13" y="33"/>
                  </a:cubicBezTo>
                  <a:cubicBezTo>
                    <a:pt x="18" y="13"/>
                    <a:pt x="40" y="3"/>
                    <a:pt x="57" y="13"/>
                  </a:cubicBezTo>
                  <a:cubicBezTo>
                    <a:pt x="75" y="24"/>
                    <a:pt x="73" y="53"/>
                    <a:pt x="52" y="61"/>
                  </a:cubicBezTo>
                  <a:cubicBezTo>
                    <a:pt x="43" y="64"/>
                    <a:pt x="30" y="63"/>
                    <a:pt x="27" y="51"/>
                  </a:cubicBezTo>
                  <a:cubicBezTo>
                    <a:pt x="24" y="42"/>
                    <a:pt x="33" y="30"/>
                    <a:pt x="44" y="32"/>
                  </a:cubicBezTo>
                  <a:cubicBezTo>
                    <a:pt x="52" y="33"/>
                    <a:pt x="54" y="41"/>
                    <a:pt x="54" y="44"/>
                  </a:cubicBezTo>
                  <a:cubicBezTo>
                    <a:pt x="56" y="34"/>
                    <a:pt x="47" y="27"/>
                    <a:pt x="37" y="29"/>
                  </a:cubicBezTo>
                  <a:cubicBezTo>
                    <a:pt x="28" y="31"/>
                    <a:pt x="21" y="42"/>
                    <a:pt x="24" y="52"/>
                  </a:cubicBezTo>
                  <a:cubicBezTo>
                    <a:pt x="29" y="65"/>
                    <a:pt x="43" y="68"/>
                    <a:pt x="53" y="64"/>
                  </a:cubicBezTo>
                  <a:cubicBezTo>
                    <a:pt x="77" y="56"/>
                    <a:pt x="80" y="22"/>
                    <a:pt x="59" y="10"/>
                  </a:cubicBezTo>
                  <a:cubicBezTo>
                    <a:pt x="41" y="0"/>
                    <a:pt x="18" y="8"/>
                    <a:pt x="11" y="28"/>
                  </a:cubicBezTo>
                  <a:cubicBezTo>
                    <a:pt x="0" y="56"/>
                    <a:pt x="21" y="99"/>
                    <a:pt x="76" y="86"/>
                  </a:cubicBezTo>
                  <a:cubicBezTo>
                    <a:pt x="92" y="82"/>
                    <a:pt x="108" y="73"/>
                    <a:pt x="118" y="61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Adobe 仿宋 Std R" panose="02020400000000000000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406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117962" y="677247"/>
            <a:ext cx="5956075" cy="1120552"/>
            <a:chOff x="4257796" y="584262"/>
            <a:chExt cx="3632495" cy="683403"/>
          </a:xfrm>
        </p:grpSpPr>
        <p:sp>
          <p:nvSpPr>
            <p:cNvPr id="2" name="Freeform 5"/>
            <p:cNvSpPr>
              <a:spLocks noEditPoints="1"/>
            </p:cNvSpPr>
            <p:nvPr/>
          </p:nvSpPr>
          <p:spPr bwMode="auto">
            <a:xfrm>
              <a:off x="5045242" y="584262"/>
              <a:ext cx="2016548" cy="234968"/>
            </a:xfrm>
            <a:custGeom>
              <a:avLst/>
              <a:gdLst>
                <a:gd name="T0" fmla="*/ 826 w 1255"/>
                <a:gd name="T1" fmla="*/ 94 h 234"/>
                <a:gd name="T2" fmla="*/ 1051 w 1255"/>
                <a:gd name="T3" fmla="*/ 107 h 234"/>
                <a:gd name="T4" fmla="*/ 1093 w 1255"/>
                <a:gd name="T5" fmla="*/ 107 h 234"/>
                <a:gd name="T6" fmla="*/ 1151 w 1255"/>
                <a:gd name="T7" fmla="*/ 87 h 234"/>
                <a:gd name="T8" fmla="*/ 1225 w 1255"/>
                <a:gd name="T9" fmla="*/ 118 h 234"/>
                <a:gd name="T10" fmla="*/ 1206 w 1255"/>
                <a:gd name="T11" fmla="*/ 139 h 234"/>
                <a:gd name="T12" fmla="*/ 1185 w 1255"/>
                <a:gd name="T13" fmla="*/ 102 h 234"/>
                <a:gd name="T14" fmla="*/ 1171 w 1255"/>
                <a:gd name="T15" fmla="*/ 112 h 234"/>
                <a:gd name="T16" fmla="*/ 1137 w 1255"/>
                <a:gd name="T17" fmla="*/ 119 h 234"/>
                <a:gd name="T18" fmla="*/ 1109 w 1255"/>
                <a:gd name="T19" fmla="*/ 119 h 234"/>
                <a:gd name="T20" fmla="*/ 1062 w 1255"/>
                <a:gd name="T21" fmla="*/ 116 h 234"/>
                <a:gd name="T22" fmla="*/ 841 w 1255"/>
                <a:gd name="T23" fmla="*/ 112 h 234"/>
                <a:gd name="T24" fmla="*/ 782 w 1255"/>
                <a:gd name="T25" fmla="*/ 117 h 234"/>
                <a:gd name="T26" fmla="*/ 756 w 1255"/>
                <a:gd name="T27" fmla="*/ 111 h 234"/>
                <a:gd name="T28" fmla="*/ 737 w 1255"/>
                <a:gd name="T29" fmla="*/ 118 h 234"/>
                <a:gd name="T30" fmla="*/ 717 w 1255"/>
                <a:gd name="T31" fmla="*/ 157 h 234"/>
                <a:gd name="T32" fmla="*/ 762 w 1255"/>
                <a:gd name="T33" fmla="*/ 99 h 234"/>
                <a:gd name="T34" fmla="*/ 772 w 1255"/>
                <a:gd name="T35" fmla="*/ 97 h 234"/>
                <a:gd name="T36" fmla="*/ 104 w 1255"/>
                <a:gd name="T37" fmla="*/ 87 h 234"/>
                <a:gd name="T38" fmla="*/ 30 w 1255"/>
                <a:gd name="T39" fmla="*/ 118 h 234"/>
                <a:gd name="T40" fmla="*/ 49 w 1255"/>
                <a:gd name="T41" fmla="*/ 139 h 234"/>
                <a:gd name="T42" fmla="*/ 71 w 1255"/>
                <a:gd name="T43" fmla="*/ 102 h 234"/>
                <a:gd name="T44" fmla="*/ 85 w 1255"/>
                <a:gd name="T45" fmla="*/ 112 h 234"/>
                <a:gd name="T46" fmla="*/ 118 w 1255"/>
                <a:gd name="T47" fmla="*/ 119 h 234"/>
                <a:gd name="T48" fmla="*/ 147 w 1255"/>
                <a:gd name="T49" fmla="*/ 119 h 234"/>
                <a:gd name="T50" fmla="*/ 193 w 1255"/>
                <a:gd name="T51" fmla="*/ 116 h 234"/>
                <a:gd name="T52" fmla="*/ 414 w 1255"/>
                <a:gd name="T53" fmla="*/ 112 h 234"/>
                <a:gd name="T54" fmla="*/ 474 w 1255"/>
                <a:gd name="T55" fmla="*/ 117 h 234"/>
                <a:gd name="T56" fmla="*/ 499 w 1255"/>
                <a:gd name="T57" fmla="*/ 111 h 234"/>
                <a:gd name="T58" fmla="*/ 518 w 1255"/>
                <a:gd name="T59" fmla="*/ 118 h 234"/>
                <a:gd name="T60" fmla="*/ 538 w 1255"/>
                <a:gd name="T61" fmla="*/ 157 h 234"/>
                <a:gd name="T62" fmla="*/ 494 w 1255"/>
                <a:gd name="T63" fmla="*/ 99 h 234"/>
                <a:gd name="T64" fmla="*/ 483 w 1255"/>
                <a:gd name="T65" fmla="*/ 97 h 234"/>
                <a:gd name="T66" fmla="*/ 445 w 1255"/>
                <a:gd name="T67" fmla="*/ 107 h 234"/>
                <a:gd name="T68" fmla="*/ 223 w 1255"/>
                <a:gd name="T69" fmla="*/ 107 h 234"/>
                <a:gd name="T70" fmla="*/ 178 w 1255"/>
                <a:gd name="T71" fmla="*/ 98 h 234"/>
                <a:gd name="T72" fmla="*/ 138 w 1255"/>
                <a:gd name="T73" fmla="*/ 105 h 234"/>
                <a:gd name="T74" fmla="*/ 616 w 1255"/>
                <a:gd name="T75" fmla="*/ 218 h 234"/>
                <a:gd name="T76" fmla="*/ 634 w 1255"/>
                <a:gd name="T77" fmla="*/ 202 h 234"/>
                <a:gd name="T78" fmla="*/ 635 w 1255"/>
                <a:gd name="T79" fmla="*/ 23 h 234"/>
                <a:gd name="T80" fmla="*/ 586 w 1255"/>
                <a:gd name="T81" fmla="*/ 94 h 234"/>
                <a:gd name="T82" fmla="*/ 651 w 1255"/>
                <a:gd name="T83" fmla="*/ 117 h 234"/>
                <a:gd name="T84" fmla="*/ 697 w 1255"/>
                <a:gd name="T85" fmla="*/ 69 h 234"/>
                <a:gd name="T86" fmla="*/ 710 w 1255"/>
                <a:gd name="T87" fmla="*/ 63 h 234"/>
                <a:gd name="T88" fmla="*/ 628 w 1255"/>
                <a:gd name="T89" fmla="*/ 1 h 234"/>
                <a:gd name="T90" fmla="*/ 545 w 1255"/>
                <a:gd name="T91" fmla="*/ 63 h 234"/>
                <a:gd name="T92" fmla="*/ 559 w 1255"/>
                <a:gd name="T93" fmla="*/ 69 h 234"/>
                <a:gd name="T94" fmla="*/ 611 w 1255"/>
                <a:gd name="T95" fmla="*/ 73 h 234"/>
                <a:gd name="T96" fmla="*/ 628 w 1255"/>
                <a:gd name="T97" fmla="*/ 121 h 234"/>
                <a:gd name="T98" fmla="*/ 557 w 1255"/>
                <a:gd name="T99" fmla="*/ 121 h 234"/>
                <a:gd name="T100" fmla="*/ 579 w 1255"/>
                <a:gd name="T101" fmla="*/ 116 h 234"/>
                <a:gd name="T102" fmla="*/ 568 w 1255"/>
                <a:gd name="T103" fmla="*/ 139 h 234"/>
                <a:gd name="T104" fmla="*/ 570 w 1255"/>
                <a:gd name="T105" fmla="*/ 159 h 234"/>
                <a:gd name="T106" fmla="*/ 604 w 1255"/>
                <a:gd name="T107" fmla="*/ 187 h 234"/>
                <a:gd name="T108" fmla="*/ 557 w 1255"/>
                <a:gd name="T109" fmla="*/ 131 h 234"/>
                <a:gd name="T110" fmla="*/ 703 w 1255"/>
                <a:gd name="T111" fmla="*/ 103 h 234"/>
                <a:gd name="T112" fmla="*/ 675 w 1255"/>
                <a:gd name="T113" fmla="*/ 107 h 234"/>
                <a:gd name="T114" fmla="*/ 693 w 1255"/>
                <a:gd name="T115" fmla="*/ 145 h 234"/>
                <a:gd name="T116" fmla="*/ 677 w 1255"/>
                <a:gd name="T117" fmla="*/ 151 h 234"/>
                <a:gd name="T118" fmla="*/ 651 w 1255"/>
                <a:gd name="T119" fmla="*/ 175 h 234"/>
                <a:gd name="T120" fmla="*/ 686 w 1255"/>
                <a:gd name="T121" fmla="*/ 18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55" h="234">
                  <a:moveTo>
                    <a:pt x="791" y="101"/>
                  </a:moveTo>
                  <a:cubicBezTo>
                    <a:pt x="793" y="103"/>
                    <a:pt x="794" y="105"/>
                    <a:pt x="795" y="107"/>
                  </a:cubicBezTo>
                  <a:cubicBezTo>
                    <a:pt x="810" y="107"/>
                    <a:pt x="810" y="107"/>
                    <a:pt x="810" y="107"/>
                  </a:cubicBezTo>
                  <a:cubicBezTo>
                    <a:pt x="810" y="107"/>
                    <a:pt x="810" y="106"/>
                    <a:pt x="811" y="105"/>
                  </a:cubicBezTo>
                  <a:cubicBezTo>
                    <a:pt x="812" y="99"/>
                    <a:pt x="819" y="94"/>
                    <a:pt x="826" y="94"/>
                  </a:cubicBezTo>
                  <a:cubicBezTo>
                    <a:pt x="833" y="94"/>
                    <a:pt x="839" y="99"/>
                    <a:pt x="841" y="105"/>
                  </a:cubicBezTo>
                  <a:cubicBezTo>
                    <a:pt x="841" y="106"/>
                    <a:pt x="841" y="107"/>
                    <a:pt x="841" y="107"/>
                  </a:cubicBezTo>
                  <a:cubicBezTo>
                    <a:pt x="1032" y="107"/>
                    <a:pt x="1032" y="107"/>
                    <a:pt x="1032" y="107"/>
                  </a:cubicBezTo>
                  <a:cubicBezTo>
                    <a:pt x="1033" y="103"/>
                    <a:pt x="1037" y="100"/>
                    <a:pt x="1042" y="100"/>
                  </a:cubicBezTo>
                  <a:cubicBezTo>
                    <a:pt x="1046" y="100"/>
                    <a:pt x="1050" y="103"/>
                    <a:pt x="1051" y="107"/>
                  </a:cubicBezTo>
                  <a:cubicBezTo>
                    <a:pt x="1052" y="107"/>
                    <a:pt x="1052" y="107"/>
                    <a:pt x="1052" y="107"/>
                  </a:cubicBezTo>
                  <a:cubicBezTo>
                    <a:pt x="1055" y="106"/>
                    <a:pt x="1059" y="104"/>
                    <a:pt x="1062" y="103"/>
                  </a:cubicBezTo>
                  <a:cubicBezTo>
                    <a:pt x="1067" y="100"/>
                    <a:pt x="1072" y="98"/>
                    <a:pt x="1078" y="98"/>
                  </a:cubicBezTo>
                  <a:cubicBezTo>
                    <a:pt x="1082" y="98"/>
                    <a:pt x="1086" y="99"/>
                    <a:pt x="1089" y="102"/>
                  </a:cubicBezTo>
                  <a:cubicBezTo>
                    <a:pt x="1091" y="103"/>
                    <a:pt x="1092" y="105"/>
                    <a:pt x="1093" y="107"/>
                  </a:cubicBezTo>
                  <a:cubicBezTo>
                    <a:pt x="1099" y="107"/>
                    <a:pt x="1099" y="107"/>
                    <a:pt x="1099" y="107"/>
                  </a:cubicBezTo>
                  <a:cubicBezTo>
                    <a:pt x="1100" y="103"/>
                    <a:pt x="1104" y="100"/>
                    <a:pt x="1109" y="100"/>
                  </a:cubicBezTo>
                  <a:cubicBezTo>
                    <a:pt x="1112" y="100"/>
                    <a:pt x="1116" y="102"/>
                    <a:pt x="1117" y="105"/>
                  </a:cubicBezTo>
                  <a:cubicBezTo>
                    <a:pt x="1121" y="101"/>
                    <a:pt x="1125" y="97"/>
                    <a:pt x="1129" y="94"/>
                  </a:cubicBezTo>
                  <a:cubicBezTo>
                    <a:pt x="1136" y="90"/>
                    <a:pt x="1143" y="87"/>
                    <a:pt x="1151" y="87"/>
                  </a:cubicBezTo>
                  <a:cubicBezTo>
                    <a:pt x="1169" y="87"/>
                    <a:pt x="1183" y="100"/>
                    <a:pt x="1199" y="106"/>
                  </a:cubicBezTo>
                  <a:cubicBezTo>
                    <a:pt x="1209" y="109"/>
                    <a:pt x="1219" y="110"/>
                    <a:pt x="1228" y="108"/>
                  </a:cubicBezTo>
                  <a:cubicBezTo>
                    <a:pt x="1238" y="107"/>
                    <a:pt x="1248" y="103"/>
                    <a:pt x="1255" y="96"/>
                  </a:cubicBezTo>
                  <a:cubicBezTo>
                    <a:pt x="1253" y="105"/>
                    <a:pt x="1247" y="113"/>
                    <a:pt x="1239" y="117"/>
                  </a:cubicBezTo>
                  <a:cubicBezTo>
                    <a:pt x="1234" y="118"/>
                    <a:pt x="1230" y="119"/>
                    <a:pt x="1225" y="118"/>
                  </a:cubicBezTo>
                  <a:cubicBezTo>
                    <a:pt x="1219" y="117"/>
                    <a:pt x="1214" y="114"/>
                    <a:pt x="1208" y="112"/>
                  </a:cubicBezTo>
                  <a:cubicBezTo>
                    <a:pt x="1208" y="112"/>
                    <a:pt x="1208" y="112"/>
                    <a:pt x="1208" y="112"/>
                  </a:cubicBezTo>
                  <a:cubicBezTo>
                    <a:pt x="1210" y="114"/>
                    <a:pt x="1212" y="117"/>
                    <a:pt x="1214" y="119"/>
                  </a:cubicBezTo>
                  <a:cubicBezTo>
                    <a:pt x="1216" y="122"/>
                    <a:pt x="1218" y="125"/>
                    <a:pt x="1218" y="128"/>
                  </a:cubicBezTo>
                  <a:cubicBezTo>
                    <a:pt x="1219" y="136"/>
                    <a:pt x="1212" y="141"/>
                    <a:pt x="1206" y="139"/>
                  </a:cubicBezTo>
                  <a:cubicBezTo>
                    <a:pt x="1203" y="138"/>
                    <a:pt x="1201" y="135"/>
                    <a:pt x="1200" y="133"/>
                  </a:cubicBezTo>
                  <a:cubicBezTo>
                    <a:pt x="1199" y="130"/>
                    <a:pt x="1198" y="126"/>
                    <a:pt x="1197" y="123"/>
                  </a:cubicBezTo>
                  <a:cubicBezTo>
                    <a:pt x="1196" y="120"/>
                    <a:pt x="1196" y="117"/>
                    <a:pt x="1194" y="114"/>
                  </a:cubicBezTo>
                  <a:cubicBezTo>
                    <a:pt x="1192" y="109"/>
                    <a:pt x="1189" y="105"/>
                    <a:pt x="1185" y="102"/>
                  </a:cubicBezTo>
                  <a:cubicBezTo>
                    <a:pt x="1185" y="102"/>
                    <a:pt x="1185" y="102"/>
                    <a:pt x="1185" y="102"/>
                  </a:cubicBezTo>
                  <a:cubicBezTo>
                    <a:pt x="1186" y="105"/>
                    <a:pt x="1187" y="107"/>
                    <a:pt x="1187" y="110"/>
                  </a:cubicBezTo>
                  <a:cubicBezTo>
                    <a:pt x="1188" y="113"/>
                    <a:pt x="1188" y="116"/>
                    <a:pt x="1187" y="119"/>
                  </a:cubicBezTo>
                  <a:cubicBezTo>
                    <a:pt x="1187" y="122"/>
                    <a:pt x="1185" y="124"/>
                    <a:pt x="1183" y="125"/>
                  </a:cubicBezTo>
                  <a:cubicBezTo>
                    <a:pt x="1180" y="126"/>
                    <a:pt x="1176" y="124"/>
                    <a:pt x="1174" y="122"/>
                  </a:cubicBezTo>
                  <a:cubicBezTo>
                    <a:pt x="1171" y="120"/>
                    <a:pt x="1171" y="116"/>
                    <a:pt x="1171" y="112"/>
                  </a:cubicBezTo>
                  <a:cubicBezTo>
                    <a:pt x="1170" y="108"/>
                    <a:pt x="1170" y="104"/>
                    <a:pt x="1169" y="101"/>
                  </a:cubicBezTo>
                  <a:cubicBezTo>
                    <a:pt x="1165" y="92"/>
                    <a:pt x="1152" y="91"/>
                    <a:pt x="1144" y="94"/>
                  </a:cubicBezTo>
                  <a:cubicBezTo>
                    <a:pt x="1144" y="95"/>
                    <a:pt x="1144" y="95"/>
                    <a:pt x="1144" y="95"/>
                  </a:cubicBezTo>
                  <a:cubicBezTo>
                    <a:pt x="1150" y="97"/>
                    <a:pt x="1157" y="102"/>
                    <a:pt x="1159" y="108"/>
                  </a:cubicBezTo>
                  <a:cubicBezTo>
                    <a:pt x="1163" y="121"/>
                    <a:pt x="1151" y="129"/>
                    <a:pt x="1137" y="119"/>
                  </a:cubicBezTo>
                  <a:cubicBezTo>
                    <a:pt x="1134" y="117"/>
                    <a:pt x="1130" y="115"/>
                    <a:pt x="1127" y="113"/>
                  </a:cubicBezTo>
                  <a:cubicBezTo>
                    <a:pt x="1125" y="112"/>
                    <a:pt x="1122" y="111"/>
                    <a:pt x="1119" y="111"/>
                  </a:cubicBezTo>
                  <a:cubicBezTo>
                    <a:pt x="1119" y="111"/>
                    <a:pt x="1119" y="110"/>
                    <a:pt x="1118" y="111"/>
                  </a:cubicBezTo>
                  <a:cubicBezTo>
                    <a:pt x="1118" y="112"/>
                    <a:pt x="1118" y="112"/>
                    <a:pt x="1118" y="112"/>
                  </a:cubicBezTo>
                  <a:cubicBezTo>
                    <a:pt x="1117" y="116"/>
                    <a:pt x="1113" y="119"/>
                    <a:pt x="1109" y="119"/>
                  </a:cubicBezTo>
                  <a:cubicBezTo>
                    <a:pt x="1104" y="119"/>
                    <a:pt x="1100" y="116"/>
                    <a:pt x="1099" y="112"/>
                  </a:cubicBezTo>
                  <a:cubicBezTo>
                    <a:pt x="1093" y="112"/>
                    <a:pt x="1093" y="112"/>
                    <a:pt x="1093" y="112"/>
                  </a:cubicBezTo>
                  <a:cubicBezTo>
                    <a:pt x="1092" y="114"/>
                    <a:pt x="1091" y="116"/>
                    <a:pt x="1089" y="117"/>
                  </a:cubicBezTo>
                  <a:cubicBezTo>
                    <a:pt x="1086" y="120"/>
                    <a:pt x="1082" y="121"/>
                    <a:pt x="1078" y="121"/>
                  </a:cubicBezTo>
                  <a:cubicBezTo>
                    <a:pt x="1072" y="121"/>
                    <a:pt x="1067" y="118"/>
                    <a:pt x="1062" y="116"/>
                  </a:cubicBezTo>
                  <a:cubicBezTo>
                    <a:pt x="1059" y="115"/>
                    <a:pt x="1055" y="113"/>
                    <a:pt x="1052" y="112"/>
                  </a:cubicBezTo>
                  <a:cubicBezTo>
                    <a:pt x="1051" y="112"/>
                    <a:pt x="1051" y="112"/>
                    <a:pt x="1051" y="112"/>
                  </a:cubicBezTo>
                  <a:cubicBezTo>
                    <a:pt x="1050" y="116"/>
                    <a:pt x="1046" y="119"/>
                    <a:pt x="1042" y="119"/>
                  </a:cubicBezTo>
                  <a:cubicBezTo>
                    <a:pt x="1037" y="119"/>
                    <a:pt x="1033" y="116"/>
                    <a:pt x="1032" y="112"/>
                  </a:cubicBezTo>
                  <a:cubicBezTo>
                    <a:pt x="841" y="112"/>
                    <a:pt x="841" y="112"/>
                    <a:pt x="841" y="112"/>
                  </a:cubicBezTo>
                  <a:cubicBezTo>
                    <a:pt x="840" y="119"/>
                    <a:pt x="834" y="125"/>
                    <a:pt x="826" y="125"/>
                  </a:cubicBezTo>
                  <a:cubicBezTo>
                    <a:pt x="818" y="125"/>
                    <a:pt x="811" y="119"/>
                    <a:pt x="810" y="112"/>
                  </a:cubicBezTo>
                  <a:cubicBezTo>
                    <a:pt x="795" y="112"/>
                    <a:pt x="795" y="112"/>
                    <a:pt x="795" y="112"/>
                  </a:cubicBezTo>
                  <a:cubicBezTo>
                    <a:pt x="794" y="114"/>
                    <a:pt x="792" y="116"/>
                    <a:pt x="790" y="117"/>
                  </a:cubicBezTo>
                  <a:cubicBezTo>
                    <a:pt x="787" y="119"/>
                    <a:pt x="784" y="118"/>
                    <a:pt x="782" y="117"/>
                  </a:cubicBezTo>
                  <a:cubicBezTo>
                    <a:pt x="778" y="116"/>
                    <a:pt x="775" y="115"/>
                    <a:pt x="773" y="113"/>
                  </a:cubicBezTo>
                  <a:cubicBezTo>
                    <a:pt x="770" y="111"/>
                    <a:pt x="767" y="110"/>
                    <a:pt x="764" y="108"/>
                  </a:cubicBezTo>
                  <a:cubicBezTo>
                    <a:pt x="759" y="107"/>
                    <a:pt x="754" y="107"/>
                    <a:pt x="749" y="107"/>
                  </a:cubicBezTo>
                  <a:cubicBezTo>
                    <a:pt x="749" y="108"/>
                    <a:pt x="749" y="108"/>
                    <a:pt x="749" y="108"/>
                  </a:cubicBezTo>
                  <a:cubicBezTo>
                    <a:pt x="752" y="108"/>
                    <a:pt x="754" y="110"/>
                    <a:pt x="756" y="111"/>
                  </a:cubicBezTo>
                  <a:cubicBezTo>
                    <a:pt x="759" y="113"/>
                    <a:pt x="761" y="115"/>
                    <a:pt x="763" y="117"/>
                  </a:cubicBezTo>
                  <a:cubicBezTo>
                    <a:pt x="764" y="119"/>
                    <a:pt x="766" y="122"/>
                    <a:pt x="764" y="125"/>
                  </a:cubicBezTo>
                  <a:cubicBezTo>
                    <a:pt x="763" y="127"/>
                    <a:pt x="759" y="129"/>
                    <a:pt x="756" y="129"/>
                  </a:cubicBezTo>
                  <a:cubicBezTo>
                    <a:pt x="752" y="129"/>
                    <a:pt x="749" y="127"/>
                    <a:pt x="747" y="125"/>
                  </a:cubicBezTo>
                  <a:cubicBezTo>
                    <a:pt x="744" y="122"/>
                    <a:pt x="741" y="119"/>
                    <a:pt x="737" y="118"/>
                  </a:cubicBezTo>
                  <a:cubicBezTo>
                    <a:pt x="728" y="115"/>
                    <a:pt x="719" y="124"/>
                    <a:pt x="715" y="132"/>
                  </a:cubicBezTo>
                  <a:cubicBezTo>
                    <a:pt x="715" y="132"/>
                    <a:pt x="715" y="132"/>
                    <a:pt x="715" y="132"/>
                  </a:cubicBezTo>
                  <a:cubicBezTo>
                    <a:pt x="721" y="129"/>
                    <a:pt x="730" y="127"/>
                    <a:pt x="736" y="130"/>
                  </a:cubicBezTo>
                  <a:cubicBezTo>
                    <a:pt x="748" y="136"/>
                    <a:pt x="745" y="151"/>
                    <a:pt x="729" y="154"/>
                  </a:cubicBezTo>
                  <a:cubicBezTo>
                    <a:pt x="725" y="155"/>
                    <a:pt x="721" y="156"/>
                    <a:pt x="717" y="157"/>
                  </a:cubicBezTo>
                  <a:cubicBezTo>
                    <a:pt x="715" y="158"/>
                    <a:pt x="712" y="159"/>
                    <a:pt x="710" y="161"/>
                  </a:cubicBezTo>
                  <a:cubicBezTo>
                    <a:pt x="709" y="162"/>
                    <a:pt x="707" y="164"/>
                    <a:pt x="707" y="166"/>
                  </a:cubicBezTo>
                  <a:cubicBezTo>
                    <a:pt x="705" y="158"/>
                    <a:pt x="704" y="150"/>
                    <a:pt x="705" y="143"/>
                  </a:cubicBezTo>
                  <a:cubicBezTo>
                    <a:pt x="706" y="135"/>
                    <a:pt x="710" y="127"/>
                    <a:pt x="715" y="121"/>
                  </a:cubicBezTo>
                  <a:cubicBezTo>
                    <a:pt x="727" y="108"/>
                    <a:pt x="746" y="107"/>
                    <a:pt x="762" y="99"/>
                  </a:cubicBezTo>
                  <a:cubicBezTo>
                    <a:pt x="770" y="95"/>
                    <a:pt x="778" y="88"/>
                    <a:pt x="783" y="80"/>
                  </a:cubicBezTo>
                  <a:cubicBezTo>
                    <a:pt x="789" y="72"/>
                    <a:pt x="793" y="62"/>
                    <a:pt x="793" y="52"/>
                  </a:cubicBezTo>
                  <a:cubicBezTo>
                    <a:pt x="798" y="60"/>
                    <a:pt x="800" y="70"/>
                    <a:pt x="796" y="78"/>
                  </a:cubicBezTo>
                  <a:cubicBezTo>
                    <a:pt x="795" y="83"/>
                    <a:pt x="792" y="86"/>
                    <a:pt x="788" y="89"/>
                  </a:cubicBezTo>
                  <a:cubicBezTo>
                    <a:pt x="783" y="93"/>
                    <a:pt x="778" y="95"/>
                    <a:pt x="772" y="97"/>
                  </a:cubicBezTo>
                  <a:cubicBezTo>
                    <a:pt x="772" y="97"/>
                    <a:pt x="772" y="97"/>
                    <a:pt x="772" y="97"/>
                  </a:cubicBezTo>
                  <a:cubicBezTo>
                    <a:pt x="775" y="97"/>
                    <a:pt x="778" y="97"/>
                    <a:pt x="782" y="98"/>
                  </a:cubicBezTo>
                  <a:cubicBezTo>
                    <a:pt x="785" y="98"/>
                    <a:pt x="788" y="99"/>
                    <a:pt x="791" y="101"/>
                  </a:cubicBezTo>
                  <a:close/>
                  <a:moveTo>
                    <a:pt x="126" y="94"/>
                  </a:moveTo>
                  <a:cubicBezTo>
                    <a:pt x="120" y="90"/>
                    <a:pt x="112" y="87"/>
                    <a:pt x="104" y="87"/>
                  </a:cubicBezTo>
                  <a:cubicBezTo>
                    <a:pt x="86" y="87"/>
                    <a:pt x="72" y="100"/>
                    <a:pt x="56" y="106"/>
                  </a:cubicBezTo>
                  <a:cubicBezTo>
                    <a:pt x="47" y="109"/>
                    <a:pt x="37" y="110"/>
                    <a:pt x="27" y="108"/>
                  </a:cubicBezTo>
                  <a:cubicBezTo>
                    <a:pt x="17" y="107"/>
                    <a:pt x="8" y="103"/>
                    <a:pt x="0" y="96"/>
                  </a:cubicBezTo>
                  <a:cubicBezTo>
                    <a:pt x="2" y="105"/>
                    <a:pt x="8" y="113"/>
                    <a:pt x="17" y="117"/>
                  </a:cubicBezTo>
                  <a:cubicBezTo>
                    <a:pt x="21" y="118"/>
                    <a:pt x="26" y="119"/>
                    <a:pt x="30" y="118"/>
                  </a:cubicBezTo>
                  <a:cubicBezTo>
                    <a:pt x="36" y="117"/>
                    <a:pt x="42" y="114"/>
                    <a:pt x="47" y="112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45" y="114"/>
                    <a:pt x="43" y="117"/>
                    <a:pt x="41" y="119"/>
                  </a:cubicBezTo>
                  <a:cubicBezTo>
                    <a:pt x="39" y="122"/>
                    <a:pt x="38" y="125"/>
                    <a:pt x="37" y="128"/>
                  </a:cubicBezTo>
                  <a:cubicBezTo>
                    <a:pt x="36" y="136"/>
                    <a:pt x="43" y="141"/>
                    <a:pt x="49" y="139"/>
                  </a:cubicBezTo>
                  <a:cubicBezTo>
                    <a:pt x="52" y="138"/>
                    <a:pt x="54" y="135"/>
                    <a:pt x="55" y="133"/>
                  </a:cubicBezTo>
                  <a:cubicBezTo>
                    <a:pt x="57" y="130"/>
                    <a:pt x="58" y="126"/>
                    <a:pt x="58" y="123"/>
                  </a:cubicBezTo>
                  <a:cubicBezTo>
                    <a:pt x="59" y="120"/>
                    <a:pt x="60" y="117"/>
                    <a:pt x="61" y="114"/>
                  </a:cubicBezTo>
                  <a:cubicBezTo>
                    <a:pt x="63" y="109"/>
                    <a:pt x="66" y="105"/>
                    <a:pt x="70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69" y="105"/>
                    <a:pt x="68" y="107"/>
                    <a:pt x="68" y="110"/>
                  </a:cubicBezTo>
                  <a:cubicBezTo>
                    <a:pt x="68" y="113"/>
                    <a:pt x="67" y="116"/>
                    <a:pt x="68" y="119"/>
                  </a:cubicBezTo>
                  <a:cubicBezTo>
                    <a:pt x="69" y="122"/>
                    <a:pt x="70" y="124"/>
                    <a:pt x="72" y="125"/>
                  </a:cubicBezTo>
                  <a:cubicBezTo>
                    <a:pt x="75" y="126"/>
                    <a:pt x="79" y="124"/>
                    <a:pt x="81" y="122"/>
                  </a:cubicBezTo>
                  <a:cubicBezTo>
                    <a:pt x="84" y="120"/>
                    <a:pt x="84" y="116"/>
                    <a:pt x="85" y="112"/>
                  </a:cubicBezTo>
                  <a:cubicBezTo>
                    <a:pt x="85" y="108"/>
                    <a:pt x="85" y="104"/>
                    <a:pt x="86" y="101"/>
                  </a:cubicBezTo>
                  <a:cubicBezTo>
                    <a:pt x="91" y="92"/>
                    <a:pt x="103" y="91"/>
                    <a:pt x="111" y="94"/>
                  </a:cubicBezTo>
                  <a:cubicBezTo>
                    <a:pt x="111" y="95"/>
                    <a:pt x="111" y="95"/>
                    <a:pt x="111" y="95"/>
                  </a:cubicBezTo>
                  <a:cubicBezTo>
                    <a:pt x="105" y="97"/>
                    <a:pt x="98" y="102"/>
                    <a:pt x="96" y="108"/>
                  </a:cubicBezTo>
                  <a:cubicBezTo>
                    <a:pt x="92" y="121"/>
                    <a:pt x="105" y="129"/>
                    <a:pt x="118" y="119"/>
                  </a:cubicBezTo>
                  <a:cubicBezTo>
                    <a:pt x="122" y="117"/>
                    <a:pt x="125" y="115"/>
                    <a:pt x="128" y="113"/>
                  </a:cubicBezTo>
                  <a:cubicBezTo>
                    <a:pt x="131" y="112"/>
                    <a:pt x="133" y="111"/>
                    <a:pt x="136" y="111"/>
                  </a:cubicBezTo>
                  <a:cubicBezTo>
                    <a:pt x="136" y="111"/>
                    <a:pt x="137" y="110"/>
                    <a:pt x="137" y="111"/>
                  </a:cubicBezTo>
                  <a:cubicBezTo>
                    <a:pt x="137" y="112"/>
                    <a:pt x="137" y="112"/>
                    <a:pt x="137" y="112"/>
                  </a:cubicBezTo>
                  <a:cubicBezTo>
                    <a:pt x="138" y="116"/>
                    <a:pt x="142" y="119"/>
                    <a:pt x="147" y="119"/>
                  </a:cubicBezTo>
                  <a:cubicBezTo>
                    <a:pt x="151" y="119"/>
                    <a:pt x="155" y="116"/>
                    <a:pt x="156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3" y="114"/>
                    <a:pt x="164" y="116"/>
                    <a:pt x="166" y="117"/>
                  </a:cubicBezTo>
                  <a:cubicBezTo>
                    <a:pt x="169" y="120"/>
                    <a:pt x="174" y="121"/>
                    <a:pt x="178" y="121"/>
                  </a:cubicBezTo>
                  <a:cubicBezTo>
                    <a:pt x="183" y="121"/>
                    <a:pt x="188" y="118"/>
                    <a:pt x="193" y="116"/>
                  </a:cubicBezTo>
                  <a:cubicBezTo>
                    <a:pt x="197" y="115"/>
                    <a:pt x="200" y="113"/>
                    <a:pt x="204" y="112"/>
                  </a:cubicBezTo>
                  <a:cubicBezTo>
                    <a:pt x="204" y="112"/>
                    <a:pt x="204" y="112"/>
                    <a:pt x="204" y="112"/>
                  </a:cubicBezTo>
                  <a:cubicBezTo>
                    <a:pt x="205" y="116"/>
                    <a:pt x="209" y="119"/>
                    <a:pt x="214" y="119"/>
                  </a:cubicBezTo>
                  <a:cubicBezTo>
                    <a:pt x="218" y="119"/>
                    <a:pt x="222" y="116"/>
                    <a:pt x="223" y="112"/>
                  </a:cubicBezTo>
                  <a:cubicBezTo>
                    <a:pt x="414" y="112"/>
                    <a:pt x="414" y="112"/>
                    <a:pt x="414" y="112"/>
                  </a:cubicBezTo>
                  <a:cubicBezTo>
                    <a:pt x="415" y="119"/>
                    <a:pt x="422" y="125"/>
                    <a:pt x="430" y="125"/>
                  </a:cubicBezTo>
                  <a:cubicBezTo>
                    <a:pt x="438" y="125"/>
                    <a:pt x="444" y="119"/>
                    <a:pt x="445" y="112"/>
                  </a:cubicBezTo>
                  <a:cubicBezTo>
                    <a:pt x="461" y="112"/>
                    <a:pt x="461" y="112"/>
                    <a:pt x="461" y="112"/>
                  </a:cubicBezTo>
                  <a:cubicBezTo>
                    <a:pt x="461" y="114"/>
                    <a:pt x="463" y="116"/>
                    <a:pt x="465" y="117"/>
                  </a:cubicBezTo>
                  <a:cubicBezTo>
                    <a:pt x="468" y="119"/>
                    <a:pt x="471" y="118"/>
                    <a:pt x="474" y="117"/>
                  </a:cubicBezTo>
                  <a:cubicBezTo>
                    <a:pt x="477" y="116"/>
                    <a:pt x="480" y="115"/>
                    <a:pt x="483" y="113"/>
                  </a:cubicBezTo>
                  <a:cubicBezTo>
                    <a:pt x="486" y="111"/>
                    <a:pt x="488" y="110"/>
                    <a:pt x="491" y="108"/>
                  </a:cubicBezTo>
                  <a:cubicBezTo>
                    <a:pt x="496" y="107"/>
                    <a:pt x="501" y="107"/>
                    <a:pt x="506" y="107"/>
                  </a:cubicBezTo>
                  <a:cubicBezTo>
                    <a:pt x="506" y="108"/>
                    <a:pt x="506" y="108"/>
                    <a:pt x="506" y="108"/>
                  </a:cubicBezTo>
                  <a:cubicBezTo>
                    <a:pt x="504" y="108"/>
                    <a:pt x="501" y="110"/>
                    <a:pt x="499" y="111"/>
                  </a:cubicBezTo>
                  <a:cubicBezTo>
                    <a:pt x="496" y="113"/>
                    <a:pt x="494" y="115"/>
                    <a:pt x="492" y="117"/>
                  </a:cubicBezTo>
                  <a:cubicBezTo>
                    <a:pt x="491" y="119"/>
                    <a:pt x="490" y="122"/>
                    <a:pt x="491" y="125"/>
                  </a:cubicBezTo>
                  <a:cubicBezTo>
                    <a:pt x="492" y="127"/>
                    <a:pt x="496" y="129"/>
                    <a:pt x="499" y="129"/>
                  </a:cubicBezTo>
                  <a:cubicBezTo>
                    <a:pt x="503" y="129"/>
                    <a:pt x="506" y="127"/>
                    <a:pt x="509" y="125"/>
                  </a:cubicBezTo>
                  <a:cubicBezTo>
                    <a:pt x="512" y="122"/>
                    <a:pt x="515" y="119"/>
                    <a:pt x="518" y="118"/>
                  </a:cubicBezTo>
                  <a:cubicBezTo>
                    <a:pt x="528" y="115"/>
                    <a:pt x="536" y="124"/>
                    <a:pt x="540" y="132"/>
                  </a:cubicBezTo>
                  <a:cubicBezTo>
                    <a:pt x="540" y="132"/>
                    <a:pt x="540" y="132"/>
                    <a:pt x="540" y="132"/>
                  </a:cubicBezTo>
                  <a:cubicBezTo>
                    <a:pt x="534" y="129"/>
                    <a:pt x="526" y="127"/>
                    <a:pt x="520" y="130"/>
                  </a:cubicBezTo>
                  <a:cubicBezTo>
                    <a:pt x="508" y="136"/>
                    <a:pt x="510" y="151"/>
                    <a:pt x="527" y="154"/>
                  </a:cubicBezTo>
                  <a:cubicBezTo>
                    <a:pt x="530" y="155"/>
                    <a:pt x="535" y="156"/>
                    <a:pt x="538" y="157"/>
                  </a:cubicBezTo>
                  <a:cubicBezTo>
                    <a:pt x="541" y="158"/>
                    <a:pt x="543" y="159"/>
                    <a:pt x="545" y="161"/>
                  </a:cubicBezTo>
                  <a:cubicBezTo>
                    <a:pt x="547" y="162"/>
                    <a:pt x="548" y="164"/>
                    <a:pt x="549" y="166"/>
                  </a:cubicBezTo>
                  <a:cubicBezTo>
                    <a:pt x="551" y="158"/>
                    <a:pt x="551" y="150"/>
                    <a:pt x="550" y="143"/>
                  </a:cubicBezTo>
                  <a:cubicBezTo>
                    <a:pt x="549" y="135"/>
                    <a:pt x="545" y="127"/>
                    <a:pt x="540" y="121"/>
                  </a:cubicBezTo>
                  <a:cubicBezTo>
                    <a:pt x="528" y="108"/>
                    <a:pt x="509" y="107"/>
                    <a:pt x="494" y="99"/>
                  </a:cubicBezTo>
                  <a:cubicBezTo>
                    <a:pt x="485" y="95"/>
                    <a:pt x="477" y="88"/>
                    <a:pt x="472" y="80"/>
                  </a:cubicBezTo>
                  <a:cubicBezTo>
                    <a:pt x="466" y="72"/>
                    <a:pt x="462" y="62"/>
                    <a:pt x="462" y="52"/>
                  </a:cubicBezTo>
                  <a:cubicBezTo>
                    <a:pt x="457" y="60"/>
                    <a:pt x="455" y="70"/>
                    <a:pt x="459" y="78"/>
                  </a:cubicBezTo>
                  <a:cubicBezTo>
                    <a:pt x="461" y="83"/>
                    <a:pt x="464" y="86"/>
                    <a:pt x="467" y="89"/>
                  </a:cubicBezTo>
                  <a:cubicBezTo>
                    <a:pt x="472" y="93"/>
                    <a:pt x="478" y="95"/>
                    <a:pt x="483" y="97"/>
                  </a:cubicBezTo>
                  <a:cubicBezTo>
                    <a:pt x="483" y="97"/>
                    <a:pt x="483" y="97"/>
                    <a:pt x="483" y="97"/>
                  </a:cubicBezTo>
                  <a:cubicBezTo>
                    <a:pt x="480" y="97"/>
                    <a:pt x="477" y="97"/>
                    <a:pt x="474" y="98"/>
                  </a:cubicBezTo>
                  <a:cubicBezTo>
                    <a:pt x="470" y="98"/>
                    <a:pt x="467" y="99"/>
                    <a:pt x="464" y="101"/>
                  </a:cubicBezTo>
                  <a:cubicBezTo>
                    <a:pt x="462" y="103"/>
                    <a:pt x="461" y="105"/>
                    <a:pt x="461" y="107"/>
                  </a:cubicBezTo>
                  <a:cubicBezTo>
                    <a:pt x="445" y="107"/>
                    <a:pt x="445" y="107"/>
                    <a:pt x="445" y="107"/>
                  </a:cubicBezTo>
                  <a:cubicBezTo>
                    <a:pt x="445" y="107"/>
                    <a:pt x="445" y="106"/>
                    <a:pt x="445" y="105"/>
                  </a:cubicBezTo>
                  <a:cubicBezTo>
                    <a:pt x="443" y="99"/>
                    <a:pt x="437" y="94"/>
                    <a:pt x="430" y="94"/>
                  </a:cubicBezTo>
                  <a:cubicBezTo>
                    <a:pt x="422" y="94"/>
                    <a:pt x="416" y="99"/>
                    <a:pt x="414" y="105"/>
                  </a:cubicBezTo>
                  <a:cubicBezTo>
                    <a:pt x="414" y="106"/>
                    <a:pt x="414" y="107"/>
                    <a:pt x="414" y="107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2" y="103"/>
                    <a:pt x="218" y="100"/>
                    <a:pt x="214" y="100"/>
                  </a:cubicBezTo>
                  <a:cubicBezTo>
                    <a:pt x="209" y="100"/>
                    <a:pt x="205" y="103"/>
                    <a:pt x="204" y="107"/>
                  </a:cubicBezTo>
                  <a:cubicBezTo>
                    <a:pt x="204" y="107"/>
                    <a:pt x="204" y="107"/>
                    <a:pt x="204" y="107"/>
                  </a:cubicBezTo>
                  <a:cubicBezTo>
                    <a:pt x="200" y="106"/>
                    <a:pt x="197" y="104"/>
                    <a:pt x="193" y="103"/>
                  </a:cubicBezTo>
                  <a:cubicBezTo>
                    <a:pt x="188" y="100"/>
                    <a:pt x="183" y="98"/>
                    <a:pt x="178" y="98"/>
                  </a:cubicBezTo>
                  <a:cubicBezTo>
                    <a:pt x="174" y="98"/>
                    <a:pt x="169" y="99"/>
                    <a:pt x="166" y="102"/>
                  </a:cubicBezTo>
                  <a:cubicBezTo>
                    <a:pt x="165" y="103"/>
                    <a:pt x="163" y="105"/>
                    <a:pt x="162" y="107"/>
                  </a:cubicBezTo>
                  <a:cubicBezTo>
                    <a:pt x="156" y="107"/>
                    <a:pt x="156" y="107"/>
                    <a:pt x="156" y="107"/>
                  </a:cubicBezTo>
                  <a:cubicBezTo>
                    <a:pt x="155" y="103"/>
                    <a:pt x="151" y="100"/>
                    <a:pt x="147" y="100"/>
                  </a:cubicBezTo>
                  <a:cubicBezTo>
                    <a:pt x="143" y="100"/>
                    <a:pt x="139" y="102"/>
                    <a:pt x="138" y="105"/>
                  </a:cubicBezTo>
                  <a:cubicBezTo>
                    <a:pt x="134" y="101"/>
                    <a:pt x="131" y="97"/>
                    <a:pt x="126" y="94"/>
                  </a:cubicBezTo>
                  <a:close/>
                  <a:moveTo>
                    <a:pt x="634" y="202"/>
                  </a:moveTo>
                  <a:cubicBezTo>
                    <a:pt x="632" y="197"/>
                    <a:pt x="629" y="191"/>
                    <a:pt x="628" y="186"/>
                  </a:cubicBezTo>
                  <a:cubicBezTo>
                    <a:pt x="626" y="191"/>
                    <a:pt x="623" y="197"/>
                    <a:pt x="621" y="202"/>
                  </a:cubicBezTo>
                  <a:cubicBezTo>
                    <a:pt x="619" y="207"/>
                    <a:pt x="616" y="212"/>
                    <a:pt x="616" y="218"/>
                  </a:cubicBezTo>
                  <a:cubicBezTo>
                    <a:pt x="616" y="222"/>
                    <a:pt x="617" y="226"/>
                    <a:pt x="620" y="229"/>
                  </a:cubicBezTo>
                  <a:cubicBezTo>
                    <a:pt x="622" y="231"/>
                    <a:pt x="625" y="233"/>
                    <a:pt x="628" y="234"/>
                  </a:cubicBezTo>
                  <a:cubicBezTo>
                    <a:pt x="631" y="233"/>
                    <a:pt x="633" y="231"/>
                    <a:pt x="635" y="229"/>
                  </a:cubicBezTo>
                  <a:cubicBezTo>
                    <a:pt x="638" y="226"/>
                    <a:pt x="639" y="222"/>
                    <a:pt x="639" y="218"/>
                  </a:cubicBezTo>
                  <a:cubicBezTo>
                    <a:pt x="639" y="212"/>
                    <a:pt x="637" y="207"/>
                    <a:pt x="634" y="202"/>
                  </a:cubicBezTo>
                  <a:close/>
                  <a:moveTo>
                    <a:pt x="621" y="50"/>
                  </a:moveTo>
                  <a:cubicBezTo>
                    <a:pt x="623" y="55"/>
                    <a:pt x="626" y="61"/>
                    <a:pt x="628" y="67"/>
                  </a:cubicBezTo>
                  <a:cubicBezTo>
                    <a:pt x="629" y="61"/>
                    <a:pt x="632" y="55"/>
                    <a:pt x="634" y="50"/>
                  </a:cubicBezTo>
                  <a:cubicBezTo>
                    <a:pt x="637" y="45"/>
                    <a:pt x="639" y="40"/>
                    <a:pt x="639" y="35"/>
                  </a:cubicBezTo>
                  <a:cubicBezTo>
                    <a:pt x="639" y="30"/>
                    <a:pt x="638" y="26"/>
                    <a:pt x="635" y="23"/>
                  </a:cubicBezTo>
                  <a:cubicBezTo>
                    <a:pt x="633" y="21"/>
                    <a:pt x="631" y="19"/>
                    <a:pt x="628" y="18"/>
                  </a:cubicBezTo>
                  <a:cubicBezTo>
                    <a:pt x="625" y="19"/>
                    <a:pt x="622" y="21"/>
                    <a:pt x="620" y="23"/>
                  </a:cubicBezTo>
                  <a:cubicBezTo>
                    <a:pt x="617" y="26"/>
                    <a:pt x="616" y="30"/>
                    <a:pt x="616" y="35"/>
                  </a:cubicBezTo>
                  <a:cubicBezTo>
                    <a:pt x="616" y="40"/>
                    <a:pt x="619" y="45"/>
                    <a:pt x="621" y="50"/>
                  </a:cubicBezTo>
                  <a:close/>
                  <a:moveTo>
                    <a:pt x="586" y="94"/>
                  </a:moveTo>
                  <a:cubicBezTo>
                    <a:pt x="578" y="106"/>
                    <a:pt x="597" y="112"/>
                    <a:pt x="605" y="117"/>
                  </a:cubicBezTo>
                  <a:cubicBezTo>
                    <a:pt x="622" y="128"/>
                    <a:pt x="623" y="144"/>
                    <a:pt x="610" y="161"/>
                  </a:cubicBezTo>
                  <a:cubicBezTo>
                    <a:pt x="621" y="157"/>
                    <a:pt x="626" y="141"/>
                    <a:pt x="628" y="129"/>
                  </a:cubicBezTo>
                  <a:cubicBezTo>
                    <a:pt x="629" y="141"/>
                    <a:pt x="634" y="157"/>
                    <a:pt x="646" y="161"/>
                  </a:cubicBezTo>
                  <a:cubicBezTo>
                    <a:pt x="633" y="144"/>
                    <a:pt x="633" y="128"/>
                    <a:pt x="651" y="117"/>
                  </a:cubicBezTo>
                  <a:cubicBezTo>
                    <a:pt x="658" y="112"/>
                    <a:pt x="677" y="106"/>
                    <a:pt x="669" y="94"/>
                  </a:cubicBezTo>
                  <a:cubicBezTo>
                    <a:pt x="664" y="87"/>
                    <a:pt x="652" y="87"/>
                    <a:pt x="649" y="96"/>
                  </a:cubicBezTo>
                  <a:cubicBezTo>
                    <a:pt x="648" y="98"/>
                    <a:pt x="646" y="99"/>
                    <a:pt x="646" y="98"/>
                  </a:cubicBezTo>
                  <a:cubicBezTo>
                    <a:pt x="649" y="83"/>
                    <a:pt x="657" y="71"/>
                    <a:pt x="669" y="62"/>
                  </a:cubicBezTo>
                  <a:cubicBezTo>
                    <a:pt x="690" y="45"/>
                    <a:pt x="703" y="62"/>
                    <a:pt x="697" y="69"/>
                  </a:cubicBezTo>
                  <a:cubicBezTo>
                    <a:pt x="696" y="69"/>
                    <a:pt x="695" y="70"/>
                    <a:pt x="694" y="69"/>
                  </a:cubicBezTo>
                  <a:cubicBezTo>
                    <a:pt x="692" y="67"/>
                    <a:pt x="689" y="66"/>
                    <a:pt x="687" y="67"/>
                  </a:cubicBezTo>
                  <a:cubicBezTo>
                    <a:pt x="683" y="69"/>
                    <a:pt x="681" y="73"/>
                    <a:pt x="683" y="76"/>
                  </a:cubicBezTo>
                  <a:cubicBezTo>
                    <a:pt x="685" y="84"/>
                    <a:pt x="695" y="83"/>
                    <a:pt x="701" y="79"/>
                  </a:cubicBezTo>
                  <a:cubicBezTo>
                    <a:pt x="707" y="75"/>
                    <a:pt x="710" y="69"/>
                    <a:pt x="710" y="63"/>
                  </a:cubicBezTo>
                  <a:cubicBezTo>
                    <a:pt x="711" y="52"/>
                    <a:pt x="699" y="44"/>
                    <a:pt x="688" y="45"/>
                  </a:cubicBezTo>
                  <a:cubicBezTo>
                    <a:pt x="677" y="46"/>
                    <a:pt x="667" y="54"/>
                    <a:pt x="659" y="61"/>
                  </a:cubicBezTo>
                  <a:cubicBezTo>
                    <a:pt x="657" y="62"/>
                    <a:pt x="659" y="59"/>
                    <a:pt x="659" y="59"/>
                  </a:cubicBezTo>
                  <a:cubicBezTo>
                    <a:pt x="667" y="50"/>
                    <a:pt x="674" y="40"/>
                    <a:pt x="673" y="28"/>
                  </a:cubicBezTo>
                  <a:cubicBezTo>
                    <a:pt x="672" y="8"/>
                    <a:pt x="645" y="0"/>
                    <a:pt x="628" y="1"/>
                  </a:cubicBezTo>
                  <a:cubicBezTo>
                    <a:pt x="611" y="0"/>
                    <a:pt x="583" y="8"/>
                    <a:pt x="582" y="28"/>
                  </a:cubicBezTo>
                  <a:cubicBezTo>
                    <a:pt x="581" y="40"/>
                    <a:pt x="589" y="50"/>
                    <a:pt x="596" y="59"/>
                  </a:cubicBezTo>
                  <a:cubicBezTo>
                    <a:pt x="596" y="59"/>
                    <a:pt x="598" y="62"/>
                    <a:pt x="597" y="61"/>
                  </a:cubicBezTo>
                  <a:cubicBezTo>
                    <a:pt x="588" y="54"/>
                    <a:pt x="578" y="46"/>
                    <a:pt x="567" y="45"/>
                  </a:cubicBezTo>
                  <a:cubicBezTo>
                    <a:pt x="557" y="44"/>
                    <a:pt x="545" y="52"/>
                    <a:pt x="545" y="63"/>
                  </a:cubicBezTo>
                  <a:cubicBezTo>
                    <a:pt x="545" y="69"/>
                    <a:pt x="549" y="75"/>
                    <a:pt x="554" y="79"/>
                  </a:cubicBezTo>
                  <a:cubicBezTo>
                    <a:pt x="560" y="83"/>
                    <a:pt x="570" y="84"/>
                    <a:pt x="573" y="76"/>
                  </a:cubicBezTo>
                  <a:cubicBezTo>
                    <a:pt x="574" y="73"/>
                    <a:pt x="572" y="69"/>
                    <a:pt x="569" y="67"/>
                  </a:cubicBezTo>
                  <a:cubicBezTo>
                    <a:pt x="566" y="66"/>
                    <a:pt x="563" y="67"/>
                    <a:pt x="561" y="69"/>
                  </a:cubicBezTo>
                  <a:cubicBezTo>
                    <a:pt x="561" y="70"/>
                    <a:pt x="559" y="69"/>
                    <a:pt x="559" y="69"/>
                  </a:cubicBezTo>
                  <a:cubicBezTo>
                    <a:pt x="552" y="62"/>
                    <a:pt x="566" y="45"/>
                    <a:pt x="586" y="62"/>
                  </a:cubicBezTo>
                  <a:cubicBezTo>
                    <a:pt x="598" y="71"/>
                    <a:pt x="606" y="83"/>
                    <a:pt x="609" y="98"/>
                  </a:cubicBezTo>
                  <a:cubicBezTo>
                    <a:pt x="610" y="99"/>
                    <a:pt x="607" y="98"/>
                    <a:pt x="607" y="96"/>
                  </a:cubicBezTo>
                  <a:cubicBezTo>
                    <a:pt x="603" y="87"/>
                    <a:pt x="591" y="87"/>
                    <a:pt x="586" y="94"/>
                  </a:cubicBezTo>
                  <a:close/>
                  <a:moveTo>
                    <a:pt x="611" y="73"/>
                  </a:moveTo>
                  <a:cubicBezTo>
                    <a:pt x="606" y="62"/>
                    <a:pt x="601" y="51"/>
                    <a:pt x="600" y="39"/>
                  </a:cubicBezTo>
                  <a:cubicBezTo>
                    <a:pt x="600" y="22"/>
                    <a:pt x="611" y="6"/>
                    <a:pt x="628" y="2"/>
                  </a:cubicBezTo>
                  <a:cubicBezTo>
                    <a:pt x="645" y="6"/>
                    <a:pt x="656" y="22"/>
                    <a:pt x="655" y="39"/>
                  </a:cubicBezTo>
                  <a:cubicBezTo>
                    <a:pt x="654" y="51"/>
                    <a:pt x="649" y="62"/>
                    <a:pt x="645" y="73"/>
                  </a:cubicBezTo>
                  <a:cubicBezTo>
                    <a:pt x="638" y="88"/>
                    <a:pt x="629" y="103"/>
                    <a:pt x="628" y="121"/>
                  </a:cubicBezTo>
                  <a:cubicBezTo>
                    <a:pt x="626" y="103"/>
                    <a:pt x="618" y="88"/>
                    <a:pt x="611" y="73"/>
                  </a:cubicBezTo>
                  <a:close/>
                  <a:moveTo>
                    <a:pt x="518" y="91"/>
                  </a:moveTo>
                  <a:cubicBezTo>
                    <a:pt x="526" y="87"/>
                    <a:pt x="536" y="87"/>
                    <a:pt x="544" y="93"/>
                  </a:cubicBezTo>
                  <a:cubicBezTo>
                    <a:pt x="548" y="96"/>
                    <a:pt x="551" y="99"/>
                    <a:pt x="553" y="103"/>
                  </a:cubicBezTo>
                  <a:cubicBezTo>
                    <a:pt x="555" y="109"/>
                    <a:pt x="556" y="115"/>
                    <a:pt x="557" y="121"/>
                  </a:cubicBezTo>
                  <a:cubicBezTo>
                    <a:pt x="557" y="121"/>
                    <a:pt x="557" y="121"/>
                    <a:pt x="557" y="121"/>
                  </a:cubicBezTo>
                  <a:cubicBezTo>
                    <a:pt x="558" y="117"/>
                    <a:pt x="559" y="114"/>
                    <a:pt x="560" y="112"/>
                  </a:cubicBezTo>
                  <a:cubicBezTo>
                    <a:pt x="561" y="108"/>
                    <a:pt x="563" y="105"/>
                    <a:pt x="565" y="103"/>
                  </a:cubicBezTo>
                  <a:cubicBezTo>
                    <a:pt x="571" y="98"/>
                    <a:pt x="579" y="101"/>
                    <a:pt x="581" y="107"/>
                  </a:cubicBezTo>
                  <a:cubicBezTo>
                    <a:pt x="581" y="110"/>
                    <a:pt x="580" y="113"/>
                    <a:pt x="579" y="116"/>
                  </a:cubicBezTo>
                  <a:cubicBezTo>
                    <a:pt x="577" y="118"/>
                    <a:pt x="575" y="121"/>
                    <a:pt x="573" y="123"/>
                  </a:cubicBezTo>
                  <a:cubicBezTo>
                    <a:pt x="571" y="126"/>
                    <a:pt x="568" y="128"/>
                    <a:pt x="566" y="131"/>
                  </a:cubicBezTo>
                  <a:cubicBezTo>
                    <a:pt x="564" y="135"/>
                    <a:pt x="563" y="140"/>
                    <a:pt x="562" y="145"/>
                  </a:cubicBezTo>
                  <a:cubicBezTo>
                    <a:pt x="563" y="145"/>
                    <a:pt x="563" y="145"/>
                    <a:pt x="563" y="145"/>
                  </a:cubicBezTo>
                  <a:cubicBezTo>
                    <a:pt x="564" y="143"/>
                    <a:pt x="566" y="141"/>
                    <a:pt x="568" y="139"/>
                  </a:cubicBezTo>
                  <a:cubicBezTo>
                    <a:pt x="570" y="137"/>
                    <a:pt x="572" y="135"/>
                    <a:pt x="575" y="134"/>
                  </a:cubicBezTo>
                  <a:cubicBezTo>
                    <a:pt x="577" y="133"/>
                    <a:pt x="580" y="132"/>
                    <a:pt x="582" y="134"/>
                  </a:cubicBezTo>
                  <a:cubicBezTo>
                    <a:pt x="585" y="136"/>
                    <a:pt x="586" y="140"/>
                    <a:pt x="585" y="143"/>
                  </a:cubicBezTo>
                  <a:cubicBezTo>
                    <a:pt x="585" y="147"/>
                    <a:pt x="581" y="149"/>
                    <a:pt x="579" y="151"/>
                  </a:cubicBezTo>
                  <a:cubicBezTo>
                    <a:pt x="576" y="154"/>
                    <a:pt x="572" y="156"/>
                    <a:pt x="570" y="159"/>
                  </a:cubicBezTo>
                  <a:cubicBezTo>
                    <a:pt x="565" y="168"/>
                    <a:pt x="572" y="178"/>
                    <a:pt x="579" y="184"/>
                  </a:cubicBezTo>
                  <a:cubicBezTo>
                    <a:pt x="579" y="183"/>
                    <a:pt x="579" y="183"/>
                    <a:pt x="579" y="183"/>
                  </a:cubicBezTo>
                  <a:cubicBezTo>
                    <a:pt x="578" y="177"/>
                    <a:pt x="577" y="168"/>
                    <a:pt x="582" y="163"/>
                  </a:cubicBezTo>
                  <a:cubicBezTo>
                    <a:pt x="590" y="153"/>
                    <a:pt x="604" y="158"/>
                    <a:pt x="604" y="175"/>
                  </a:cubicBezTo>
                  <a:cubicBezTo>
                    <a:pt x="604" y="179"/>
                    <a:pt x="603" y="183"/>
                    <a:pt x="604" y="187"/>
                  </a:cubicBezTo>
                  <a:cubicBezTo>
                    <a:pt x="604" y="190"/>
                    <a:pt x="605" y="192"/>
                    <a:pt x="606" y="194"/>
                  </a:cubicBezTo>
                  <a:cubicBezTo>
                    <a:pt x="608" y="196"/>
                    <a:pt x="609" y="198"/>
                    <a:pt x="611" y="199"/>
                  </a:cubicBezTo>
                  <a:cubicBezTo>
                    <a:pt x="603" y="199"/>
                    <a:pt x="595" y="199"/>
                    <a:pt x="588" y="196"/>
                  </a:cubicBezTo>
                  <a:cubicBezTo>
                    <a:pt x="580" y="193"/>
                    <a:pt x="574" y="188"/>
                    <a:pt x="569" y="181"/>
                  </a:cubicBezTo>
                  <a:cubicBezTo>
                    <a:pt x="559" y="167"/>
                    <a:pt x="562" y="148"/>
                    <a:pt x="557" y="131"/>
                  </a:cubicBezTo>
                  <a:cubicBezTo>
                    <a:pt x="555" y="122"/>
                    <a:pt x="550" y="113"/>
                    <a:pt x="543" y="106"/>
                  </a:cubicBezTo>
                  <a:cubicBezTo>
                    <a:pt x="536" y="99"/>
                    <a:pt x="528" y="93"/>
                    <a:pt x="518" y="91"/>
                  </a:cubicBezTo>
                  <a:close/>
                  <a:moveTo>
                    <a:pt x="737" y="91"/>
                  </a:moveTo>
                  <a:cubicBezTo>
                    <a:pt x="729" y="87"/>
                    <a:pt x="719" y="87"/>
                    <a:pt x="711" y="93"/>
                  </a:cubicBezTo>
                  <a:cubicBezTo>
                    <a:pt x="708" y="96"/>
                    <a:pt x="705" y="99"/>
                    <a:pt x="703" y="103"/>
                  </a:cubicBezTo>
                  <a:cubicBezTo>
                    <a:pt x="700" y="109"/>
                    <a:pt x="699" y="115"/>
                    <a:pt x="699" y="121"/>
                  </a:cubicBezTo>
                  <a:cubicBezTo>
                    <a:pt x="698" y="121"/>
                    <a:pt x="698" y="121"/>
                    <a:pt x="698" y="121"/>
                  </a:cubicBezTo>
                  <a:cubicBezTo>
                    <a:pt x="698" y="117"/>
                    <a:pt x="697" y="114"/>
                    <a:pt x="695" y="112"/>
                  </a:cubicBezTo>
                  <a:cubicBezTo>
                    <a:pt x="694" y="108"/>
                    <a:pt x="692" y="105"/>
                    <a:pt x="690" y="103"/>
                  </a:cubicBezTo>
                  <a:cubicBezTo>
                    <a:pt x="685" y="98"/>
                    <a:pt x="676" y="101"/>
                    <a:pt x="675" y="107"/>
                  </a:cubicBezTo>
                  <a:cubicBezTo>
                    <a:pt x="674" y="110"/>
                    <a:pt x="675" y="113"/>
                    <a:pt x="676" y="116"/>
                  </a:cubicBezTo>
                  <a:cubicBezTo>
                    <a:pt x="678" y="118"/>
                    <a:pt x="680" y="121"/>
                    <a:pt x="683" y="123"/>
                  </a:cubicBezTo>
                  <a:cubicBezTo>
                    <a:pt x="685" y="126"/>
                    <a:pt x="687" y="128"/>
                    <a:pt x="689" y="131"/>
                  </a:cubicBezTo>
                  <a:cubicBezTo>
                    <a:pt x="692" y="135"/>
                    <a:pt x="693" y="140"/>
                    <a:pt x="693" y="145"/>
                  </a:cubicBezTo>
                  <a:cubicBezTo>
                    <a:pt x="693" y="145"/>
                    <a:pt x="693" y="145"/>
                    <a:pt x="693" y="145"/>
                  </a:cubicBezTo>
                  <a:cubicBezTo>
                    <a:pt x="692" y="143"/>
                    <a:pt x="690" y="141"/>
                    <a:pt x="688" y="139"/>
                  </a:cubicBezTo>
                  <a:cubicBezTo>
                    <a:pt x="686" y="137"/>
                    <a:pt x="683" y="135"/>
                    <a:pt x="680" y="134"/>
                  </a:cubicBezTo>
                  <a:cubicBezTo>
                    <a:pt x="678" y="133"/>
                    <a:pt x="675" y="132"/>
                    <a:pt x="673" y="134"/>
                  </a:cubicBezTo>
                  <a:cubicBezTo>
                    <a:pt x="670" y="136"/>
                    <a:pt x="670" y="140"/>
                    <a:pt x="670" y="143"/>
                  </a:cubicBezTo>
                  <a:cubicBezTo>
                    <a:pt x="671" y="147"/>
                    <a:pt x="674" y="149"/>
                    <a:pt x="677" y="151"/>
                  </a:cubicBezTo>
                  <a:cubicBezTo>
                    <a:pt x="680" y="154"/>
                    <a:pt x="683" y="156"/>
                    <a:pt x="685" y="159"/>
                  </a:cubicBezTo>
                  <a:cubicBezTo>
                    <a:pt x="690" y="168"/>
                    <a:pt x="683" y="178"/>
                    <a:pt x="676" y="184"/>
                  </a:cubicBezTo>
                  <a:cubicBezTo>
                    <a:pt x="676" y="183"/>
                    <a:pt x="676" y="183"/>
                    <a:pt x="676" y="183"/>
                  </a:cubicBezTo>
                  <a:cubicBezTo>
                    <a:pt x="678" y="177"/>
                    <a:pt x="678" y="168"/>
                    <a:pt x="674" y="163"/>
                  </a:cubicBezTo>
                  <a:cubicBezTo>
                    <a:pt x="665" y="153"/>
                    <a:pt x="652" y="158"/>
                    <a:pt x="651" y="175"/>
                  </a:cubicBezTo>
                  <a:cubicBezTo>
                    <a:pt x="651" y="179"/>
                    <a:pt x="652" y="183"/>
                    <a:pt x="651" y="187"/>
                  </a:cubicBezTo>
                  <a:cubicBezTo>
                    <a:pt x="651" y="190"/>
                    <a:pt x="650" y="192"/>
                    <a:pt x="649" y="194"/>
                  </a:cubicBezTo>
                  <a:cubicBezTo>
                    <a:pt x="648" y="196"/>
                    <a:pt x="646" y="198"/>
                    <a:pt x="644" y="199"/>
                  </a:cubicBezTo>
                  <a:cubicBezTo>
                    <a:pt x="652" y="199"/>
                    <a:pt x="660" y="199"/>
                    <a:pt x="668" y="196"/>
                  </a:cubicBezTo>
                  <a:cubicBezTo>
                    <a:pt x="675" y="193"/>
                    <a:pt x="682" y="188"/>
                    <a:pt x="686" y="181"/>
                  </a:cubicBezTo>
                  <a:cubicBezTo>
                    <a:pt x="697" y="167"/>
                    <a:pt x="694" y="148"/>
                    <a:pt x="698" y="131"/>
                  </a:cubicBezTo>
                  <a:cubicBezTo>
                    <a:pt x="701" y="122"/>
                    <a:pt x="706" y="113"/>
                    <a:pt x="712" y="106"/>
                  </a:cubicBezTo>
                  <a:cubicBezTo>
                    <a:pt x="719" y="99"/>
                    <a:pt x="728" y="93"/>
                    <a:pt x="737" y="91"/>
                  </a:cubicBezTo>
                  <a:close/>
                </a:path>
              </a:pathLst>
            </a:custGeom>
            <a:solidFill>
              <a:schemeClr val="tx1">
                <a:alpha val="81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Adobe 仿宋 Std R" panose="02020400000000000000" pitchFamily="18" charset="-122"/>
              </a:endParaRPr>
            </a:p>
          </p:txBody>
        </p:sp>
        <p:sp>
          <p:nvSpPr>
            <p:cNvPr id="3" name="Freeform 27"/>
            <p:cNvSpPr>
              <a:spLocks/>
            </p:cNvSpPr>
            <p:nvPr/>
          </p:nvSpPr>
          <p:spPr bwMode="auto">
            <a:xfrm flipH="1">
              <a:off x="7146756" y="967119"/>
              <a:ext cx="743535" cy="300546"/>
            </a:xfrm>
            <a:custGeom>
              <a:avLst/>
              <a:gdLst>
                <a:gd name="T0" fmla="*/ 366 w 399"/>
                <a:gd name="T1" fmla="*/ 100 h 159"/>
                <a:gd name="T2" fmla="*/ 371 w 399"/>
                <a:gd name="T3" fmla="*/ 115 h 159"/>
                <a:gd name="T4" fmla="*/ 350 w 399"/>
                <a:gd name="T5" fmla="*/ 118 h 159"/>
                <a:gd name="T6" fmla="*/ 361 w 399"/>
                <a:gd name="T7" fmla="*/ 88 h 159"/>
                <a:gd name="T8" fmla="*/ 383 w 399"/>
                <a:gd name="T9" fmla="*/ 131 h 159"/>
                <a:gd name="T10" fmla="*/ 313 w 399"/>
                <a:gd name="T11" fmla="*/ 148 h 159"/>
                <a:gd name="T12" fmla="*/ 261 w 399"/>
                <a:gd name="T13" fmla="*/ 129 h 159"/>
                <a:gd name="T14" fmla="*/ 260 w 399"/>
                <a:gd name="T15" fmla="*/ 128 h 159"/>
                <a:gd name="T16" fmla="*/ 240 w 399"/>
                <a:gd name="T17" fmla="*/ 159 h 159"/>
                <a:gd name="T18" fmla="*/ 91 w 399"/>
                <a:gd name="T19" fmla="*/ 11 h 159"/>
                <a:gd name="T20" fmla="*/ 11 w 399"/>
                <a:gd name="T21" fmla="*/ 53 h 159"/>
                <a:gd name="T22" fmla="*/ 63 w 399"/>
                <a:gd name="T23" fmla="*/ 109 h 159"/>
                <a:gd name="T24" fmla="*/ 89 w 399"/>
                <a:gd name="T25" fmla="*/ 68 h 159"/>
                <a:gd name="T26" fmla="*/ 48 w 399"/>
                <a:gd name="T27" fmla="*/ 45 h 159"/>
                <a:gd name="T28" fmla="*/ 36 w 399"/>
                <a:gd name="T29" fmla="*/ 76 h 159"/>
                <a:gd name="T30" fmla="*/ 69 w 399"/>
                <a:gd name="T31" fmla="*/ 78 h 159"/>
                <a:gd name="T32" fmla="*/ 59 w 399"/>
                <a:gd name="T33" fmla="*/ 61 h 159"/>
                <a:gd name="T34" fmla="*/ 43 w 399"/>
                <a:gd name="T35" fmla="*/ 72 h 159"/>
                <a:gd name="T36" fmla="*/ 62 w 399"/>
                <a:gd name="T37" fmla="*/ 58 h 159"/>
                <a:gd name="T38" fmla="*/ 72 w 399"/>
                <a:gd name="T39" fmla="*/ 79 h 159"/>
                <a:gd name="T40" fmla="*/ 32 w 399"/>
                <a:gd name="T41" fmla="*/ 78 h 159"/>
                <a:gd name="T42" fmla="*/ 46 w 399"/>
                <a:gd name="T43" fmla="*/ 42 h 159"/>
                <a:gd name="T44" fmla="*/ 93 w 399"/>
                <a:gd name="T45" fmla="*/ 69 h 159"/>
                <a:gd name="T46" fmla="*/ 64 w 399"/>
                <a:gd name="T47" fmla="*/ 114 h 159"/>
                <a:gd name="T48" fmla="*/ 8 w 399"/>
                <a:gd name="T49" fmla="*/ 52 h 159"/>
                <a:gd name="T50" fmla="*/ 94 w 399"/>
                <a:gd name="T51" fmla="*/ 7 h 159"/>
                <a:gd name="T52" fmla="*/ 238 w 399"/>
                <a:gd name="T53" fmla="*/ 151 h 159"/>
                <a:gd name="T54" fmla="*/ 256 w 399"/>
                <a:gd name="T55" fmla="*/ 126 h 159"/>
                <a:gd name="T56" fmla="*/ 207 w 399"/>
                <a:gd name="T57" fmla="*/ 73 h 159"/>
                <a:gd name="T58" fmla="*/ 345 w 399"/>
                <a:gd name="T59" fmla="*/ 75 h 159"/>
                <a:gd name="T60" fmla="*/ 264 w 399"/>
                <a:gd name="T61" fmla="*/ 124 h 159"/>
                <a:gd name="T62" fmla="*/ 314 w 399"/>
                <a:gd name="T63" fmla="*/ 143 h 159"/>
                <a:gd name="T64" fmla="*/ 380 w 399"/>
                <a:gd name="T65" fmla="*/ 131 h 159"/>
                <a:gd name="T66" fmla="*/ 361 w 399"/>
                <a:gd name="T67" fmla="*/ 93 h 159"/>
                <a:gd name="T68" fmla="*/ 352 w 399"/>
                <a:gd name="T69" fmla="*/ 116 h 159"/>
                <a:gd name="T70" fmla="*/ 366 w 399"/>
                <a:gd name="T71" fmla="*/ 10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9" h="159">
                  <a:moveTo>
                    <a:pt x="366" y="100"/>
                  </a:moveTo>
                  <a:cubicBezTo>
                    <a:pt x="371" y="101"/>
                    <a:pt x="374" y="109"/>
                    <a:pt x="371" y="115"/>
                  </a:cubicBezTo>
                  <a:cubicBezTo>
                    <a:pt x="366" y="122"/>
                    <a:pt x="356" y="123"/>
                    <a:pt x="350" y="118"/>
                  </a:cubicBezTo>
                  <a:cubicBezTo>
                    <a:pt x="337" y="109"/>
                    <a:pt x="343" y="89"/>
                    <a:pt x="361" y="88"/>
                  </a:cubicBezTo>
                  <a:cubicBezTo>
                    <a:pt x="382" y="87"/>
                    <a:pt x="399" y="110"/>
                    <a:pt x="383" y="131"/>
                  </a:cubicBezTo>
                  <a:cubicBezTo>
                    <a:pt x="368" y="152"/>
                    <a:pt x="337" y="152"/>
                    <a:pt x="313" y="148"/>
                  </a:cubicBezTo>
                  <a:cubicBezTo>
                    <a:pt x="296" y="144"/>
                    <a:pt x="277" y="138"/>
                    <a:pt x="261" y="129"/>
                  </a:cubicBezTo>
                  <a:cubicBezTo>
                    <a:pt x="260" y="128"/>
                    <a:pt x="260" y="128"/>
                    <a:pt x="260" y="128"/>
                  </a:cubicBezTo>
                  <a:cubicBezTo>
                    <a:pt x="252" y="138"/>
                    <a:pt x="246" y="148"/>
                    <a:pt x="240" y="159"/>
                  </a:cubicBezTo>
                  <a:cubicBezTo>
                    <a:pt x="193" y="134"/>
                    <a:pt x="166" y="28"/>
                    <a:pt x="91" y="11"/>
                  </a:cubicBezTo>
                  <a:cubicBezTo>
                    <a:pt x="61" y="4"/>
                    <a:pt x="20" y="17"/>
                    <a:pt x="11" y="53"/>
                  </a:cubicBezTo>
                  <a:cubicBezTo>
                    <a:pt x="5" y="82"/>
                    <a:pt x="31" y="115"/>
                    <a:pt x="63" y="109"/>
                  </a:cubicBezTo>
                  <a:cubicBezTo>
                    <a:pt x="80" y="106"/>
                    <a:pt x="93" y="86"/>
                    <a:pt x="89" y="68"/>
                  </a:cubicBezTo>
                  <a:cubicBezTo>
                    <a:pt x="86" y="50"/>
                    <a:pt x="65" y="37"/>
                    <a:pt x="48" y="45"/>
                  </a:cubicBezTo>
                  <a:cubicBezTo>
                    <a:pt x="35" y="50"/>
                    <a:pt x="31" y="65"/>
                    <a:pt x="36" y="76"/>
                  </a:cubicBezTo>
                  <a:cubicBezTo>
                    <a:pt x="42" y="88"/>
                    <a:pt x="64" y="91"/>
                    <a:pt x="69" y="78"/>
                  </a:cubicBezTo>
                  <a:cubicBezTo>
                    <a:pt x="73" y="67"/>
                    <a:pt x="63" y="61"/>
                    <a:pt x="59" y="61"/>
                  </a:cubicBezTo>
                  <a:cubicBezTo>
                    <a:pt x="52" y="60"/>
                    <a:pt x="44" y="64"/>
                    <a:pt x="43" y="72"/>
                  </a:cubicBezTo>
                  <a:cubicBezTo>
                    <a:pt x="42" y="61"/>
                    <a:pt x="54" y="56"/>
                    <a:pt x="62" y="58"/>
                  </a:cubicBezTo>
                  <a:cubicBezTo>
                    <a:pt x="69" y="60"/>
                    <a:pt x="76" y="68"/>
                    <a:pt x="72" y="79"/>
                  </a:cubicBezTo>
                  <a:cubicBezTo>
                    <a:pt x="66" y="96"/>
                    <a:pt x="39" y="94"/>
                    <a:pt x="32" y="78"/>
                  </a:cubicBezTo>
                  <a:cubicBezTo>
                    <a:pt x="26" y="65"/>
                    <a:pt x="33" y="48"/>
                    <a:pt x="46" y="42"/>
                  </a:cubicBezTo>
                  <a:cubicBezTo>
                    <a:pt x="67" y="33"/>
                    <a:pt x="89" y="48"/>
                    <a:pt x="93" y="69"/>
                  </a:cubicBezTo>
                  <a:cubicBezTo>
                    <a:pt x="97" y="89"/>
                    <a:pt x="84" y="110"/>
                    <a:pt x="64" y="114"/>
                  </a:cubicBezTo>
                  <a:cubicBezTo>
                    <a:pt x="28" y="121"/>
                    <a:pt x="0" y="85"/>
                    <a:pt x="8" y="52"/>
                  </a:cubicBezTo>
                  <a:cubicBezTo>
                    <a:pt x="18" y="14"/>
                    <a:pt x="60" y="0"/>
                    <a:pt x="94" y="7"/>
                  </a:cubicBezTo>
                  <a:cubicBezTo>
                    <a:pt x="166" y="24"/>
                    <a:pt x="192" y="118"/>
                    <a:pt x="238" y="151"/>
                  </a:cubicBezTo>
                  <a:cubicBezTo>
                    <a:pt x="242" y="143"/>
                    <a:pt x="249" y="134"/>
                    <a:pt x="256" y="126"/>
                  </a:cubicBezTo>
                  <a:cubicBezTo>
                    <a:pt x="234" y="113"/>
                    <a:pt x="213" y="96"/>
                    <a:pt x="207" y="73"/>
                  </a:cubicBezTo>
                  <a:cubicBezTo>
                    <a:pt x="240" y="78"/>
                    <a:pt x="306" y="67"/>
                    <a:pt x="345" y="75"/>
                  </a:cubicBezTo>
                  <a:cubicBezTo>
                    <a:pt x="313" y="74"/>
                    <a:pt x="283" y="103"/>
                    <a:pt x="264" y="124"/>
                  </a:cubicBezTo>
                  <a:cubicBezTo>
                    <a:pt x="280" y="133"/>
                    <a:pt x="297" y="140"/>
                    <a:pt x="314" y="143"/>
                  </a:cubicBezTo>
                  <a:cubicBezTo>
                    <a:pt x="335" y="147"/>
                    <a:pt x="365" y="148"/>
                    <a:pt x="380" y="131"/>
                  </a:cubicBezTo>
                  <a:cubicBezTo>
                    <a:pt x="395" y="113"/>
                    <a:pt x="380" y="92"/>
                    <a:pt x="361" y="93"/>
                  </a:cubicBezTo>
                  <a:cubicBezTo>
                    <a:pt x="348" y="94"/>
                    <a:pt x="344" y="110"/>
                    <a:pt x="352" y="116"/>
                  </a:cubicBezTo>
                  <a:cubicBezTo>
                    <a:pt x="363" y="123"/>
                    <a:pt x="376" y="111"/>
                    <a:pt x="366" y="100"/>
                  </a:cubicBezTo>
                  <a:close/>
                </a:path>
              </a:pathLst>
            </a:custGeom>
            <a:solidFill>
              <a:schemeClr val="tx1">
                <a:alpha val="77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Adobe 仿宋 Std R" panose="02020400000000000000" pitchFamily="18" charset="-122"/>
              </a:endParaRPr>
            </a:p>
          </p:txBody>
        </p:sp>
        <p:sp>
          <p:nvSpPr>
            <p:cNvPr id="4" name="Freeform 27"/>
            <p:cNvSpPr>
              <a:spLocks/>
            </p:cNvSpPr>
            <p:nvPr/>
          </p:nvSpPr>
          <p:spPr bwMode="auto">
            <a:xfrm>
              <a:off x="4257796" y="940520"/>
              <a:ext cx="743535" cy="300546"/>
            </a:xfrm>
            <a:custGeom>
              <a:avLst/>
              <a:gdLst>
                <a:gd name="T0" fmla="*/ 366 w 399"/>
                <a:gd name="T1" fmla="*/ 100 h 159"/>
                <a:gd name="T2" fmla="*/ 371 w 399"/>
                <a:gd name="T3" fmla="*/ 115 h 159"/>
                <a:gd name="T4" fmla="*/ 350 w 399"/>
                <a:gd name="T5" fmla="*/ 118 h 159"/>
                <a:gd name="T6" fmla="*/ 361 w 399"/>
                <a:gd name="T7" fmla="*/ 88 h 159"/>
                <a:gd name="T8" fmla="*/ 383 w 399"/>
                <a:gd name="T9" fmla="*/ 131 h 159"/>
                <a:gd name="T10" fmla="*/ 313 w 399"/>
                <a:gd name="T11" fmla="*/ 148 h 159"/>
                <a:gd name="T12" fmla="*/ 261 w 399"/>
                <a:gd name="T13" fmla="*/ 129 h 159"/>
                <a:gd name="T14" fmla="*/ 260 w 399"/>
                <a:gd name="T15" fmla="*/ 128 h 159"/>
                <a:gd name="T16" fmla="*/ 240 w 399"/>
                <a:gd name="T17" fmla="*/ 159 h 159"/>
                <a:gd name="T18" fmla="*/ 91 w 399"/>
                <a:gd name="T19" fmla="*/ 11 h 159"/>
                <a:gd name="T20" fmla="*/ 11 w 399"/>
                <a:gd name="T21" fmla="*/ 53 h 159"/>
                <a:gd name="T22" fmla="*/ 63 w 399"/>
                <a:gd name="T23" fmla="*/ 109 h 159"/>
                <a:gd name="T24" fmla="*/ 89 w 399"/>
                <a:gd name="T25" fmla="*/ 68 h 159"/>
                <a:gd name="T26" fmla="*/ 48 w 399"/>
                <a:gd name="T27" fmla="*/ 45 h 159"/>
                <a:gd name="T28" fmla="*/ 36 w 399"/>
                <a:gd name="T29" fmla="*/ 76 h 159"/>
                <a:gd name="T30" fmla="*/ 69 w 399"/>
                <a:gd name="T31" fmla="*/ 78 h 159"/>
                <a:gd name="T32" fmla="*/ 59 w 399"/>
                <a:gd name="T33" fmla="*/ 61 h 159"/>
                <a:gd name="T34" fmla="*/ 43 w 399"/>
                <a:gd name="T35" fmla="*/ 72 h 159"/>
                <a:gd name="T36" fmla="*/ 62 w 399"/>
                <a:gd name="T37" fmla="*/ 58 h 159"/>
                <a:gd name="T38" fmla="*/ 72 w 399"/>
                <a:gd name="T39" fmla="*/ 79 h 159"/>
                <a:gd name="T40" fmla="*/ 32 w 399"/>
                <a:gd name="T41" fmla="*/ 78 h 159"/>
                <a:gd name="T42" fmla="*/ 46 w 399"/>
                <a:gd name="T43" fmla="*/ 42 h 159"/>
                <a:gd name="T44" fmla="*/ 93 w 399"/>
                <a:gd name="T45" fmla="*/ 69 h 159"/>
                <a:gd name="T46" fmla="*/ 64 w 399"/>
                <a:gd name="T47" fmla="*/ 114 h 159"/>
                <a:gd name="T48" fmla="*/ 8 w 399"/>
                <a:gd name="T49" fmla="*/ 52 h 159"/>
                <a:gd name="T50" fmla="*/ 94 w 399"/>
                <a:gd name="T51" fmla="*/ 7 h 159"/>
                <a:gd name="T52" fmla="*/ 238 w 399"/>
                <a:gd name="T53" fmla="*/ 151 h 159"/>
                <a:gd name="T54" fmla="*/ 256 w 399"/>
                <a:gd name="T55" fmla="*/ 126 h 159"/>
                <a:gd name="T56" fmla="*/ 207 w 399"/>
                <a:gd name="T57" fmla="*/ 73 h 159"/>
                <a:gd name="T58" fmla="*/ 345 w 399"/>
                <a:gd name="T59" fmla="*/ 75 h 159"/>
                <a:gd name="T60" fmla="*/ 264 w 399"/>
                <a:gd name="T61" fmla="*/ 124 h 159"/>
                <a:gd name="T62" fmla="*/ 314 w 399"/>
                <a:gd name="T63" fmla="*/ 143 h 159"/>
                <a:gd name="T64" fmla="*/ 380 w 399"/>
                <a:gd name="T65" fmla="*/ 131 h 159"/>
                <a:gd name="T66" fmla="*/ 361 w 399"/>
                <a:gd name="T67" fmla="*/ 93 h 159"/>
                <a:gd name="T68" fmla="*/ 352 w 399"/>
                <a:gd name="T69" fmla="*/ 116 h 159"/>
                <a:gd name="T70" fmla="*/ 366 w 399"/>
                <a:gd name="T71" fmla="*/ 10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9" h="159">
                  <a:moveTo>
                    <a:pt x="366" y="100"/>
                  </a:moveTo>
                  <a:cubicBezTo>
                    <a:pt x="371" y="101"/>
                    <a:pt x="374" y="109"/>
                    <a:pt x="371" y="115"/>
                  </a:cubicBezTo>
                  <a:cubicBezTo>
                    <a:pt x="366" y="122"/>
                    <a:pt x="356" y="123"/>
                    <a:pt x="350" y="118"/>
                  </a:cubicBezTo>
                  <a:cubicBezTo>
                    <a:pt x="337" y="109"/>
                    <a:pt x="343" y="89"/>
                    <a:pt x="361" y="88"/>
                  </a:cubicBezTo>
                  <a:cubicBezTo>
                    <a:pt x="382" y="87"/>
                    <a:pt x="399" y="110"/>
                    <a:pt x="383" y="131"/>
                  </a:cubicBezTo>
                  <a:cubicBezTo>
                    <a:pt x="368" y="152"/>
                    <a:pt x="337" y="152"/>
                    <a:pt x="313" y="148"/>
                  </a:cubicBezTo>
                  <a:cubicBezTo>
                    <a:pt x="296" y="144"/>
                    <a:pt x="277" y="138"/>
                    <a:pt x="261" y="129"/>
                  </a:cubicBezTo>
                  <a:cubicBezTo>
                    <a:pt x="260" y="128"/>
                    <a:pt x="260" y="128"/>
                    <a:pt x="260" y="128"/>
                  </a:cubicBezTo>
                  <a:cubicBezTo>
                    <a:pt x="252" y="138"/>
                    <a:pt x="246" y="148"/>
                    <a:pt x="240" y="159"/>
                  </a:cubicBezTo>
                  <a:cubicBezTo>
                    <a:pt x="193" y="134"/>
                    <a:pt x="166" y="28"/>
                    <a:pt x="91" y="11"/>
                  </a:cubicBezTo>
                  <a:cubicBezTo>
                    <a:pt x="61" y="4"/>
                    <a:pt x="20" y="17"/>
                    <a:pt x="11" y="53"/>
                  </a:cubicBezTo>
                  <a:cubicBezTo>
                    <a:pt x="5" y="82"/>
                    <a:pt x="31" y="115"/>
                    <a:pt x="63" y="109"/>
                  </a:cubicBezTo>
                  <a:cubicBezTo>
                    <a:pt x="80" y="106"/>
                    <a:pt x="93" y="86"/>
                    <a:pt x="89" y="68"/>
                  </a:cubicBezTo>
                  <a:cubicBezTo>
                    <a:pt x="86" y="50"/>
                    <a:pt x="65" y="37"/>
                    <a:pt x="48" y="45"/>
                  </a:cubicBezTo>
                  <a:cubicBezTo>
                    <a:pt x="35" y="50"/>
                    <a:pt x="31" y="65"/>
                    <a:pt x="36" y="76"/>
                  </a:cubicBezTo>
                  <a:cubicBezTo>
                    <a:pt x="42" y="88"/>
                    <a:pt x="64" y="91"/>
                    <a:pt x="69" y="78"/>
                  </a:cubicBezTo>
                  <a:cubicBezTo>
                    <a:pt x="73" y="67"/>
                    <a:pt x="63" y="61"/>
                    <a:pt x="59" y="61"/>
                  </a:cubicBezTo>
                  <a:cubicBezTo>
                    <a:pt x="52" y="60"/>
                    <a:pt x="44" y="64"/>
                    <a:pt x="43" y="72"/>
                  </a:cubicBezTo>
                  <a:cubicBezTo>
                    <a:pt x="42" y="61"/>
                    <a:pt x="54" y="56"/>
                    <a:pt x="62" y="58"/>
                  </a:cubicBezTo>
                  <a:cubicBezTo>
                    <a:pt x="69" y="60"/>
                    <a:pt x="76" y="68"/>
                    <a:pt x="72" y="79"/>
                  </a:cubicBezTo>
                  <a:cubicBezTo>
                    <a:pt x="66" y="96"/>
                    <a:pt x="39" y="94"/>
                    <a:pt x="32" y="78"/>
                  </a:cubicBezTo>
                  <a:cubicBezTo>
                    <a:pt x="26" y="65"/>
                    <a:pt x="33" y="48"/>
                    <a:pt x="46" y="42"/>
                  </a:cubicBezTo>
                  <a:cubicBezTo>
                    <a:pt x="67" y="33"/>
                    <a:pt x="89" y="48"/>
                    <a:pt x="93" y="69"/>
                  </a:cubicBezTo>
                  <a:cubicBezTo>
                    <a:pt x="97" y="89"/>
                    <a:pt x="84" y="110"/>
                    <a:pt x="64" y="114"/>
                  </a:cubicBezTo>
                  <a:cubicBezTo>
                    <a:pt x="28" y="121"/>
                    <a:pt x="0" y="85"/>
                    <a:pt x="8" y="52"/>
                  </a:cubicBezTo>
                  <a:cubicBezTo>
                    <a:pt x="18" y="14"/>
                    <a:pt x="60" y="0"/>
                    <a:pt x="94" y="7"/>
                  </a:cubicBezTo>
                  <a:cubicBezTo>
                    <a:pt x="166" y="24"/>
                    <a:pt x="192" y="118"/>
                    <a:pt x="238" y="151"/>
                  </a:cubicBezTo>
                  <a:cubicBezTo>
                    <a:pt x="242" y="143"/>
                    <a:pt x="249" y="134"/>
                    <a:pt x="256" y="126"/>
                  </a:cubicBezTo>
                  <a:cubicBezTo>
                    <a:pt x="234" y="113"/>
                    <a:pt x="213" y="96"/>
                    <a:pt x="207" y="73"/>
                  </a:cubicBezTo>
                  <a:cubicBezTo>
                    <a:pt x="240" y="78"/>
                    <a:pt x="306" y="67"/>
                    <a:pt x="345" y="75"/>
                  </a:cubicBezTo>
                  <a:cubicBezTo>
                    <a:pt x="313" y="74"/>
                    <a:pt x="283" y="103"/>
                    <a:pt x="264" y="124"/>
                  </a:cubicBezTo>
                  <a:cubicBezTo>
                    <a:pt x="280" y="133"/>
                    <a:pt x="297" y="140"/>
                    <a:pt x="314" y="143"/>
                  </a:cubicBezTo>
                  <a:cubicBezTo>
                    <a:pt x="335" y="147"/>
                    <a:pt x="365" y="148"/>
                    <a:pt x="380" y="131"/>
                  </a:cubicBezTo>
                  <a:cubicBezTo>
                    <a:pt x="395" y="113"/>
                    <a:pt x="380" y="92"/>
                    <a:pt x="361" y="93"/>
                  </a:cubicBezTo>
                  <a:cubicBezTo>
                    <a:pt x="348" y="94"/>
                    <a:pt x="344" y="110"/>
                    <a:pt x="352" y="116"/>
                  </a:cubicBezTo>
                  <a:cubicBezTo>
                    <a:pt x="363" y="123"/>
                    <a:pt x="376" y="111"/>
                    <a:pt x="366" y="100"/>
                  </a:cubicBezTo>
                  <a:close/>
                </a:path>
              </a:pathLst>
            </a:custGeom>
            <a:solidFill>
              <a:schemeClr val="tx1">
                <a:alpha val="77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Adobe 仿宋 Std R" panose="02020400000000000000" pitchFamily="18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086298" y="1191992"/>
              <a:ext cx="1975492" cy="49074"/>
              <a:chOff x="5108253" y="1177442"/>
              <a:chExt cx="1975492" cy="49074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5108253" y="1226516"/>
                <a:ext cx="1975491" cy="0"/>
              </a:xfrm>
              <a:prstGeom prst="line">
                <a:avLst/>
              </a:prstGeom>
              <a:ln w="22225" cmpd="sng">
                <a:solidFill>
                  <a:schemeClr val="tx1">
                    <a:lumMod val="75000"/>
                    <a:lumOff val="25000"/>
                    <a:alpha val="83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5108254" y="1177442"/>
                <a:ext cx="1975491" cy="0"/>
              </a:xfrm>
              <a:prstGeom prst="line">
                <a:avLst/>
              </a:prstGeom>
              <a:ln w="28575" cmpd="sng">
                <a:solidFill>
                  <a:schemeClr val="tx1">
                    <a:lumMod val="75000"/>
                    <a:lumOff val="25000"/>
                    <a:alpha val="83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" name="文本框 7"/>
          <p:cNvSpPr txBox="1"/>
          <p:nvPr/>
        </p:nvSpPr>
        <p:spPr>
          <a:xfrm>
            <a:off x="4946601" y="1055654"/>
            <a:ext cx="2298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CONTENTS</a:t>
            </a:r>
          </a:p>
        </p:txBody>
      </p:sp>
      <p:sp>
        <p:nvSpPr>
          <p:cNvPr id="10" name="矩形 9"/>
          <p:cNvSpPr/>
          <p:nvPr/>
        </p:nvSpPr>
        <p:spPr>
          <a:xfrm>
            <a:off x="98156" y="96112"/>
            <a:ext cx="11995688" cy="6661149"/>
          </a:xfrm>
          <a:prstGeom prst="rect">
            <a:avLst/>
          </a:prstGeom>
          <a:noFill/>
          <a:ln w="63500" cmpd="thickThin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Adobe 仿宋 Std R" panose="02020400000000000000" pitchFamily="18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H="1">
            <a:off x="2469426" y="3286611"/>
            <a:ext cx="7253147" cy="0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287004" y="2774221"/>
            <a:ext cx="5617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01 · Click here to add your text</a:t>
            </a:r>
          </a:p>
        </p:txBody>
      </p:sp>
      <p:cxnSp>
        <p:nvCxnSpPr>
          <p:cNvPr id="25" name="直接连接符 24"/>
          <p:cNvCxnSpPr/>
          <p:nvPr/>
        </p:nvCxnSpPr>
        <p:spPr>
          <a:xfrm flipH="1">
            <a:off x="2469426" y="4091532"/>
            <a:ext cx="7253147" cy="0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3287004" y="3579142"/>
            <a:ext cx="5617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02 · Click here to add your text</a:t>
            </a:r>
          </a:p>
        </p:txBody>
      </p:sp>
      <p:cxnSp>
        <p:nvCxnSpPr>
          <p:cNvPr id="27" name="直接连接符 26"/>
          <p:cNvCxnSpPr/>
          <p:nvPr/>
        </p:nvCxnSpPr>
        <p:spPr>
          <a:xfrm flipH="1">
            <a:off x="2469426" y="4896453"/>
            <a:ext cx="7253147" cy="0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3287004" y="4384063"/>
            <a:ext cx="5617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03 · Click here to add your text</a:t>
            </a:r>
          </a:p>
        </p:txBody>
      </p:sp>
      <p:cxnSp>
        <p:nvCxnSpPr>
          <p:cNvPr id="29" name="直接连接符 28"/>
          <p:cNvCxnSpPr/>
          <p:nvPr/>
        </p:nvCxnSpPr>
        <p:spPr>
          <a:xfrm flipH="1">
            <a:off x="2469426" y="5701373"/>
            <a:ext cx="7253147" cy="0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3287004" y="5188983"/>
            <a:ext cx="5617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04 · Click here to add your text</a:t>
            </a:r>
          </a:p>
        </p:txBody>
      </p:sp>
    </p:spTree>
    <p:extLst>
      <p:ext uri="{BB962C8B-B14F-4D97-AF65-F5344CB8AC3E}">
        <p14:creationId xmlns:p14="http://schemas.microsoft.com/office/powerpoint/2010/main" val="91120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98156" y="96112"/>
            <a:ext cx="11995688" cy="6661149"/>
          </a:xfrm>
          <a:prstGeom prst="rect">
            <a:avLst/>
          </a:prstGeom>
          <a:noFill/>
          <a:ln w="63500" cmpd="thickThin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Adobe 仿宋 Std R" panose="02020400000000000000" pitchFamily="18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414792" y="879060"/>
            <a:ext cx="1" cy="5099879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1349153" y="1402564"/>
            <a:ext cx="804793" cy="798631"/>
            <a:chOff x="4985288" y="1224585"/>
            <a:chExt cx="2546888" cy="2527388"/>
          </a:xfrm>
          <a:effectLst/>
        </p:grpSpPr>
        <p:sp>
          <p:nvSpPr>
            <p:cNvPr id="17" name="椭圆 16"/>
            <p:cNvSpPr/>
            <p:nvPr/>
          </p:nvSpPr>
          <p:spPr>
            <a:xfrm>
              <a:off x="5012590" y="1224585"/>
              <a:ext cx="2433780" cy="2433781"/>
            </a:xfrm>
            <a:prstGeom prst="ellipse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Adobe 仿宋 Std R" panose="02020400000000000000" pitchFamily="18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5098396" y="1265539"/>
              <a:ext cx="2433780" cy="2433781"/>
            </a:xfrm>
            <a:prstGeom prst="ellipse">
              <a:avLst/>
            </a:prstGeom>
            <a:solidFill>
              <a:schemeClr val="tx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Adobe 仿宋 Std R" panose="02020400000000000000" pitchFamily="18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4985288" y="1318192"/>
              <a:ext cx="2433780" cy="2433781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Adobe 仿宋 Std R" panose="02020400000000000000" pitchFamily="18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243719" y="1509982"/>
            <a:ext cx="1035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01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851801" y="5499679"/>
            <a:ext cx="1975492" cy="49074"/>
            <a:chOff x="5108253" y="1177442"/>
            <a:chExt cx="1975492" cy="49074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5108253" y="1226516"/>
              <a:ext cx="1975491" cy="0"/>
            </a:xfrm>
            <a:prstGeom prst="line">
              <a:avLst/>
            </a:prstGeom>
            <a:ln w="2222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5108254" y="1177442"/>
              <a:ext cx="1975491" cy="0"/>
            </a:xfrm>
            <a:prstGeom prst="line">
              <a:avLst/>
            </a:prstGeom>
            <a:ln w="2857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753278" y="2552981"/>
            <a:ext cx="2016626" cy="278698"/>
            <a:chOff x="7150100" y="4803775"/>
            <a:chExt cx="2317750" cy="668338"/>
          </a:xfrm>
        </p:grpSpPr>
        <p:sp>
          <p:nvSpPr>
            <p:cNvPr id="25" name="Freeform 31"/>
            <p:cNvSpPr>
              <a:spLocks/>
            </p:cNvSpPr>
            <p:nvPr/>
          </p:nvSpPr>
          <p:spPr bwMode="auto">
            <a:xfrm>
              <a:off x="8074025" y="4803775"/>
              <a:ext cx="466725" cy="533400"/>
            </a:xfrm>
            <a:custGeom>
              <a:avLst/>
              <a:gdLst>
                <a:gd name="T0" fmla="*/ 60 w 124"/>
                <a:gd name="T1" fmla="*/ 95 h 140"/>
                <a:gd name="T2" fmla="*/ 41 w 124"/>
                <a:gd name="T3" fmla="*/ 42 h 140"/>
                <a:gd name="T4" fmla="*/ 84 w 124"/>
                <a:gd name="T5" fmla="*/ 42 h 140"/>
                <a:gd name="T6" fmla="*/ 65 w 124"/>
                <a:gd name="T7" fmla="*/ 95 h 140"/>
                <a:gd name="T8" fmla="*/ 124 w 124"/>
                <a:gd name="T9" fmla="*/ 140 h 140"/>
                <a:gd name="T10" fmla="*/ 62 w 124"/>
                <a:gd name="T11" fmla="*/ 98 h 140"/>
                <a:gd name="T12" fmla="*/ 0 w 124"/>
                <a:gd name="T13" fmla="*/ 140 h 140"/>
                <a:gd name="T14" fmla="*/ 60 w 124"/>
                <a:gd name="T15" fmla="*/ 9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140">
                  <a:moveTo>
                    <a:pt x="60" y="95"/>
                  </a:moveTo>
                  <a:cubicBezTo>
                    <a:pt x="49" y="80"/>
                    <a:pt x="40" y="61"/>
                    <a:pt x="41" y="42"/>
                  </a:cubicBezTo>
                  <a:cubicBezTo>
                    <a:pt x="44" y="0"/>
                    <a:pt x="81" y="0"/>
                    <a:pt x="84" y="42"/>
                  </a:cubicBezTo>
                  <a:cubicBezTo>
                    <a:pt x="85" y="61"/>
                    <a:pt x="76" y="80"/>
                    <a:pt x="65" y="95"/>
                  </a:cubicBezTo>
                  <a:cubicBezTo>
                    <a:pt x="80" y="114"/>
                    <a:pt x="100" y="135"/>
                    <a:pt x="124" y="140"/>
                  </a:cubicBezTo>
                  <a:cubicBezTo>
                    <a:pt x="102" y="139"/>
                    <a:pt x="77" y="117"/>
                    <a:pt x="62" y="98"/>
                  </a:cubicBezTo>
                  <a:cubicBezTo>
                    <a:pt x="48" y="117"/>
                    <a:pt x="23" y="139"/>
                    <a:pt x="0" y="140"/>
                  </a:cubicBezTo>
                  <a:cubicBezTo>
                    <a:pt x="24" y="135"/>
                    <a:pt x="45" y="114"/>
                    <a:pt x="60" y="95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Adobe 仿宋 Std R" panose="02020400000000000000" pitchFamily="18" charset="-122"/>
              </a:endParaRPr>
            </a:p>
          </p:txBody>
        </p:sp>
        <p:sp>
          <p:nvSpPr>
            <p:cNvPr id="26" name="Freeform 32"/>
            <p:cNvSpPr>
              <a:spLocks/>
            </p:cNvSpPr>
            <p:nvPr/>
          </p:nvSpPr>
          <p:spPr bwMode="auto">
            <a:xfrm>
              <a:off x="8702675" y="5368925"/>
              <a:ext cx="765175" cy="22225"/>
            </a:xfrm>
            <a:custGeom>
              <a:avLst/>
              <a:gdLst>
                <a:gd name="T0" fmla="*/ 101 w 203"/>
                <a:gd name="T1" fmla="*/ 6 h 6"/>
                <a:gd name="T2" fmla="*/ 0 w 203"/>
                <a:gd name="T3" fmla="*/ 3 h 6"/>
                <a:gd name="T4" fmla="*/ 101 w 203"/>
                <a:gd name="T5" fmla="*/ 0 h 6"/>
                <a:gd name="T6" fmla="*/ 203 w 203"/>
                <a:gd name="T7" fmla="*/ 4 h 6"/>
                <a:gd name="T8" fmla="*/ 101 w 20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6">
                  <a:moveTo>
                    <a:pt x="101" y="6"/>
                  </a:moveTo>
                  <a:cubicBezTo>
                    <a:pt x="68" y="6"/>
                    <a:pt x="34" y="6"/>
                    <a:pt x="0" y="3"/>
                  </a:cubicBezTo>
                  <a:cubicBezTo>
                    <a:pt x="35" y="0"/>
                    <a:pt x="68" y="0"/>
                    <a:pt x="101" y="0"/>
                  </a:cubicBezTo>
                  <a:cubicBezTo>
                    <a:pt x="134" y="0"/>
                    <a:pt x="168" y="1"/>
                    <a:pt x="203" y="4"/>
                  </a:cubicBezTo>
                  <a:cubicBezTo>
                    <a:pt x="166" y="6"/>
                    <a:pt x="101" y="6"/>
                    <a:pt x="101" y="6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Adobe 仿宋 Std R" panose="02020400000000000000" pitchFamily="18" charset="-122"/>
              </a:endParaRPr>
            </a:p>
          </p:txBody>
        </p:sp>
        <p:sp>
          <p:nvSpPr>
            <p:cNvPr id="27" name="Freeform 33"/>
            <p:cNvSpPr>
              <a:spLocks/>
            </p:cNvSpPr>
            <p:nvPr/>
          </p:nvSpPr>
          <p:spPr bwMode="auto">
            <a:xfrm>
              <a:off x="7150100" y="5368925"/>
              <a:ext cx="765175" cy="22225"/>
            </a:xfrm>
            <a:custGeom>
              <a:avLst/>
              <a:gdLst>
                <a:gd name="T0" fmla="*/ 102 w 203"/>
                <a:gd name="T1" fmla="*/ 6 h 6"/>
                <a:gd name="T2" fmla="*/ 203 w 203"/>
                <a:gd name="T3" fmla="*/ 3 h 6"/>
                <a:gd name="T4" fmla="*/ 102 w 203"/>
                <a:gd name="T5" fmla="*/ 0 h 6"/>
                <a:gd name="T6" fmla="*/ 0 w 203"/>
                <a:gd name="T7" fmla="*/ 4 h 6"/>
                <a:gd name="T8" fmla="*/ 102 w 20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6">
                  <a:moveTo>
                    <a:pt x="102" y="6"/>
                  </a:moveTo>
                  <a:cubicBezTo>
                    <a:pt x="135" y="6"/>
                    <a:pt x="169" y="6"/>
                    <a:pt x="203" y="3"/>
                  </a:cubicBezTo>
                  <a:cubicBezTo>
                    <a:pt x="168" y="0"/>
                    <a:pt x="135" y="0"/>
                    <a:pt x="102" y="0"/>
                  </a:cubicBezTo>
                  <a:cubicBezTo>
                    <a:pt x="68" y="0"/>
                    <a:pt x="35" y="1"/>
                    <a:pt x="0" y="4"/>
                  </a:cubicBezTo>
                  <a:cubicBezTo>
                    <a:pt x="36" y="6"/>
                    <a:pt x="102" y="6"/>
                    <a:pt x="102" y="6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Adobe 仿宋 Std R" panose="02020400000000000000" pitchFamily="18" charset="-122"/>
              </a:endParaRPr>
            </a:p>
          </p:txBody>
        </p:sp>
        <p:sp>
          <p:nvSpPr>
            <p:cNvPr id="28" name="Freeform 34"/>
            <p:cNvSpPr>
              <a:spLocks/>
            </p:cNvSpPr>
            <p:nvPr/>
          </p:nvSpPr>
          <p:spPr bwMode="auto">
            <a:xfrm>
              <a:off x="7862888" y="5092700"/>
              <a:ext cx="893763" cy="379413"/>
            </a:xfrm>
            <a:custGeom>
              <a:avLst/>
              <a:gdLst>
                <a:gd name="T0" fmla="*/ 118 w 237"/>
                <a:gd name="T1" fmla="*/ 61 h 99"/>
                <a:gd name="T2" fmla="*/ 160 w 237"/>
                <a:gd name="T3" fmla="*/ 86 h 99"/>
                <a:gd name="T4" fmla="*/ 226 w 237"/>
                <a:gd name="T5" fmla="*/ 28 h 99"/>
                <a:gd name="T6" fmla="*/ 178 w 237"/>
                <a:gd name="T7" fmla="*/ 10 h 99"/>
                <a:gd name="T8" fmla="*/ 184 w 237"/>
                <a:gd name="T9" fmla="*/ 64 h 99"/>
                <a:gd name="T10" fmla="*/ 213 w 237"/>
                <a:gd name="T11" fmla="*/ 52 h 99"/>
                <a:gd name="T12" fmla="*/ 199 w 237"/>
                <a:gd name="T13" fmla="*/ 29 h 99"/>
                <a:gd name="T14" fmla="*/ 183 w 237"/>
                <a:gd name="T15" fmla="*/ 44 h 99"/>
                <a:gd name="T16" fmla="*/ 193 w 237"/>
                <a:gd name="T17" fmla="*/ 32 h 99"/>
                <a:gd name="T18" fmla="*/ 210 w 237"/>
                <a:gd name="T19" fmla="*/ 51 h 99"/>
                <a:gd name="T20" fmla="*/ 185 w 237"/>
                <a:gd name="T21" fmla="*/ 61 h 99"/>
                <a:gd name="T22" fmla="*/ 180 w 237"/>
                <a:gd name="T23" fmla="*/ 13 h 99"/>
                <a:gd name="T24" fmla="*/ 224 w 237"/>
                <a:gd name="T25" fmla="*/ 33 h 99"/>
                <a:gd name="T26" fmla="*/ 162 w 237"/>
                <a:gd name="T27" fmla="*/ 84 h 99"/>
                <a:gd name="T28" fmla="*/ 119 w 237"/>
                <a:gd name="T29" fmla="*/ 54 h 99"/>
                <a:gd name="T30" fmla="*/ 74 w 237"/>
                <a:gd name="T31" fmla="*/ 84 h 99"/>
                <a:gd name="T32" fmla="*/ 13 w 237"/>
                <a:gd name="T33" fmla="*/ 33 h 99"/>
                <a:gd name="T34" fmla="*/ 57 w 237"/>
                <a:gd name="T35" fmla="*/ 13 h 99"/>
                <a:gd name="T36" fmla="*/ 52 w 237"/>
                <a:gd name="T37" fmla="*/ 61 h 99"/>
                <a:gd name="T38" fmla="*/ 27 w 237"/>
                <a:gd name="T39" fmla="*/ 51 h 99"/>
                <a:gd name="T40" fmla="*/ 44 w 237"/>
                <a:gd name="T41" fmla="*/ 32 h 99"/>
                <a:gd name="T42" fmla="*/ 54 w 237"/>
                <a:gd name="T43" fmla="*/ 44 h 99"/>
                <a:gd name="T44" fmla="*/ 37 w 237"/>
                <a:gd name="T45" fmla="*/ 29 h 99"/>
                <a:gd name="T46" fmla="*/ 24 w 237"/>
                <a:gd name="T47" fmla="*/ 52 h 99"/>
                <a:gd name="T48" fmla="*/ 53 w 237"/>
                <a:gd name="T49" fmla="*/ 64 h 99"/>
                <a:gd name="T50" fmla="*/ 59 w 237"/>
                <a:gd name="T51" fmla="*/ 10 h 99"/>
                <a:gd name="T52" fmla="*/ 11 w 237"/>
                <a:gd name="T53" fmla="*/ 28 h 99"/>
                <a:gd name="T54" fmla="*/ 76 w 237"/>
                <a:gd name="T55" fmla="*/ 86 h 99"/>
                <a:gd name="T56" fmla="*/ 118 w 237"/>
                <a:gd name="T57" fmla="*/ 6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7" h="99">
                  <a:moveTo>
                    <a:pt x="118" y="61"/>
                  </a:moveTo>
                  <a:cubicBezTo>
                    <a:pt x="129" y="73"/>
                    <a:pt x="144" y="82"/>
                    <a:pt x="160" y="86"/>
                  </a:cubicBezTo>
                  <a:cubicBezTo>
                    <a:pt x="216" y="99"/>
                    <a:pt x="237" y="56"/>
                    <a:pt x="226" y="28"/>
                  </a:cubicBezTo>
                  <a:cubicBezTo>
                    <a:pt x="219" y="8"/>
                    <a:pt x="196" y="0"/>
                    <a:pt x="178" y="10"/>
                  </a:cubicBezTo>
                  <a:cubicBezTo>
                    <a:pt x="157" y="22"/>
                    <a:pt x="160" y="56"/>
                    <a:pt x="184" y="64"/>
                  </a:cubicBezTo>
                  <a:cubicBezTo>
                    <a:pt x="194" y="68"/>
                    <a:pt x="208" y="65"/>
                    <a:pt x="213" y="52"/>
                  </a:cubicBezTo>
                  <a:cubicBezTo>
                    <a:pt x="216" y="42"/>
                    <a:pt x="209" y="31"/>
                    <a:pt x="199" y="29"/>
                  </a:cubicBezTo>
                  <a:cubicBezTo>
                    <a:pt x="190" y="27"/>
                    <a:pt x="181" y="34"/>
                    <a:pt x="183" y="44"/>
                  </a:cubicBezTo>
                  <a:cubicBezTo>
                    <a:pt x="183" y="41"/>
                    <a:pt x="185" y="33"/>
                    <a:pt x="193" y="32"/>
                  </a:cubicBezTo>
                  <a:cubicBezTo>
                    <a:pt x="204" y="30"/>
                    <a:pt x="213" y="42"/>
                    <a:pt x="210" y="51"/>
                  </a:cubicBezTo>
                  <a:cubicBezTo>
                    <a:pt x="207" y="63"/>
                    <a:pt x="194" y="64"/>
                    <a:pt x="185" y="61"/>
                  </a:cubicBezTo>
                  <a:cubicBezTo>
                    <a:pt x="164" y="53"/>
                    <a:pt x="161" y="24"/>
                    <a:pt x="180" y="13"/>
                  </a:cubicBezTo>
                  <a:cubicBezTo>
                    <a:pt x="197" y="3"/>
                    <a:pt x="219" y="13"/>
                    <a:pt x="224" y="33"/>
                  </a:cubicBezTo>
                  <a:cubicBezTo>
                    <a:pt x="231" y="59"/>
                    <a:pt x="212" y="96"/>
                    <a:pt x="162" y="84"/>
                  </a:cubicBezTo>
                  <a:cubicBezTo>
                    <a:pt x="146" y="80"/>
                    <a:pt x="127" y="69"/>
                    <a:pt x="119" y="54"/>
                  </a:cubicBezTo>
                  <a:cubicBezTo>
                    <a:pt x="109" y="69"/>
                    <a:pt x="92" y="80"/>
                    <a:pt x="74" y="84"/>
                  </a:cubicBezTo>
                  <a:cubicBezTo>
                    <a:pt x="25" y="96"/>
                    <a:pt x="6" y="59"/>
                    <a:pt x="13" y="33"/>
                  </a:cubicBezTo>
                  <a:cubicBezTo>
                    <a:pt x="18" y="13"/>
                    <a:pt x="40" y="3"/>
                    <a:pt x="57" y="13"/>
                  </a:cubicBezTo>
                  <a:cubicBezTo>
                    <a:pt x="75" y="24"/>
                    <a:pt x="73" y="53"/>
                    <a:pt x="52" y="61"/>
                  </a:cubicBezTo>
                  <a:cubicBezTo>
                    <a:pt x="43" y="64"/>
                    <a:pt x="30" y="63"/>
                    <a:pt x="27" y="51"/>
                  </a:cubicBezTo>
                  <a:cubicBezTo>
                    <a:pt x="24" y="42"/>
                    <a:pt x="33" y="30"/>
                    <a:pt x="44" y="32"/>
                  </a:cubicBezTo>
                  <a:cubicBezTo>
                    <a:pt x="52" y="33"/>
                    <a:pt x="54" y="41"/>
                    <a:pt x="54" y="44"/>
                  </a:cubicBezTo>
                  <a:cubicBezTo>
                    <a:pt x="56" y="34"/>
                    <a:pt x="47" y="27"/>
                    <a:pt x="37" y="29"/>
                  </a:cubicBezTo>
                  <a:cubicBezTo>
                    <a:pt x="28" y="31"/>
                    <a:pt x="21" y="42"/>
                    <a:pt x="24" y="52"/>
                  </a:cubicBezTo>
                  <a:cubicBezTo>
                    <a:pt x="29" y="65"/>
                    <a:pt x="43" y="68"/>
                    <a:pt x="53" y="64"/>
                  </a:cubicBezTo>
                  <a:cubicBezTo>
                    <a:pt x="77" y="56"/>
                    <a:pt x="80" y="22"/>
                    <a:pt x="59" y="10"/>
                  </a:cubicBezTo>
                  <a:cubicBezTo>
                    <a:pt x="41" y="0"/>
                    <a:pt x="18" y="8"/>
                    <a:pt x="11" y="28"/>
                  </a:cubicBezTo>
                  <a:cubicBezTo>
                    <a:pt x="0" y="56"/>
                    <a:pt x="21" y="99"/>
                    <a:pt x="76" y="86"/>
                  </a:cubicBezTo>
                  <a:cubicBezTo>
                    <a:pt x="92" y="82"/>
                    <a:pt x="108" y="73"/>
                    <a:pt x="118" y="61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Adobe 仿宋 Std R" panose="02020400000000000000" pitchFamily="18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685655" y="3151352"/>
            <a:ext cx="208424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Your text here</a:t>
            </a:r>
          </a:p>
          <a:p>
            <a:pPr algn="just"/>
            <a:endParaRPr lang="en-US" altLang="zh-CN" sz="1400" dirty="0" smtClean="0"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  <a:p>
            <a:pPr algn="ctr"/>
            <a:r>
              <a:rPr lang="en-US" altLang="zh-CN" sz="1600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And </a:t>
            </a:r>
            <a:r>
              <a:rPr lang="en-US" altLang="zh-CN" sz="1600" dirty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here is the prime condition of success, the great secret: concentrate your energy, </a:t>
            </a:r>
            <a:r>
              <a:rPr lang="en-US" altLang="zh-CN" sz="1600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thought</a:t>
            </a:r>
            <a:endParaRPr lang="en-US" altLang="zh-CN" dirty="0"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  <a:p>
            <a:pPr algn="just"/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194" name="Picture 2" descr="C:\Users\dell\AppData\Local\Temp\ksohtml\wps_clip_image-2448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442" y="4192287"/>
            <a:ext cx="2032861" cy="135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dell\AppData\Local\Temp\ksohtml\wps_clip_image-2448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147" y="4192287"/>
            <a:ext cx="2032861" cy="135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dell\AppData\Local\Temp\ksohtml\wps_clip_image-2448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8852" y="4192286"/>
            <a:ext cx="2032861" cy="135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文本框 32"/>
          <p:cNvSpPr txBox="1"/>
          <p:nvPr/>
        </p:nvSpPr>
        <p:spPr>
          <a:xfrm>
            <a:off x="4227798" y="1519701"/>
            <a:ext cx="20842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Your text here</a:t>
            </a:r>
          </a:p>
          <a:p>
            <a:pPr algn="ctr"/>
            <a:endParaRPr lang="en-US" altLang="zh-CN" sz="1400" dirty="0" smtClean="0"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  <a:p>
            <a:pPr algn="ctr"/>
            <a:r>
              <a:rPr lang="en-US" altLang="zh-CN" sz="1600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Having begun in one line, resolve to fight it out on that line, to lead in it, adopt every improvement</a:t>
            </a:r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788325" y="1524486"/>
            <a:ext cx="20842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Your text here</a:t>
            </a:r>
          </a:p>
          <a:p>
            <a:pPr algn="ctr"/>
            <a:endParaRPr lang="en-US" altLang="zh-CN" sz="1400" dirty="0" smtClean="0"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  <a:p>
            <a:pPr algn="ctr"/>
            <a:r>
              <a:rPr lang="en-US" altLang="zh-CN" sz="1600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Having begun in one line, resolve to fight it out on that line, to lead in it, adopt every improvement</a:t>
            </a:r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348852" y="1521929"/>
            <a:ext cx="20842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Your text here</a:t>
            </a:r>
          </a:p>
          <a:p>
            <a:pPr algn="ctr"/>
            <a:endParaRPr lang="en-US" altLang="zh-CN" sz="1400" dirty="0" smtClean="0"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  <a:p>
            <a:pPr algn="ctr"/>
            <a:r>
              <a:rPr lang="en-US" altLang="zh-CN" sz="1600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Having begun in one line, resolve to fight it out on that line, to lead in it, adopt every improvement</a:t>
            </a:r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6524786" y="1519701"/>
            <a:ext cx="0" cy="4029051"/>
          </a:xfrm>
          <a:prstGeom prst="line">
            <a:avLst/>
          </a:prstGeom>
          <a:ln w="6350">
            <a:solidFill>
              <a:schemeClr val="bg2">
                <a:lumMod val="75000"/>
                <a:alpha val="8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9063925" y="1519701"/>
            <a:ext cx="0" cy="4029051"/>
          </a:xfrm>
          <a:prstGeom prst="line">
            <a:avLst/>
          </a:prstGeom>
          <a:ln w="6350">
            <a:solidFill>
              <a:schemeClr val="bg2">
                <a:lumMod val="75000"/>
                <a:alpha val="8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8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98156" y="96112"/>
            <a:ext cx="11995688" cy="6661149"/>
          </a:xfrm>
          <a:prstGeom prst="rect">
            <a:avLst/>
          </a:prstGeom>
          <a:noFill/>
          <a:ln w="63500" cmpd="thickThin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Adobe 仿宋 Std R" panose="02020400000000000000" pitchFamily="18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414792" y="879060"/>
            <a:ext cx="1" cy="5099879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1349153" y="1402564"/>
            <a:ext cx="804793" cy="798631"/>
            <a:chOff x="4985288" y="1224585"/>
            <a:chExt cx="2546888" cy="2527388"/>
          </a:xfrm>
          <a:effectLst/>
        </p:grpSpPr>
        <p:sp>
          <p:nvSpPr>
            <p:cNvPr id="17" name="椭圆 16"/>
            <p:cNvSpPr/>
            <p:nvPr/>
          </p:nvSpPr>
          <p:spPr>
            <a:xfrm>
              <a:off x="5012590" y="1224585"/>
              <a:ext cx="2433780" cy="2433781"/>
            </a:xfrm>
            <a:prstGeom prst="ellipse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5098396" y="1265539"/>
              <a:ext cx="2433780" cy="2433781"/>
            </a:xfrm>
            <a:prstGeom prst="ellipse">
              <a:avLst/>
            </a:prstGeom>
            <a:solidFill>
              <a:schemeClr val="tx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4985288" y="1318192"/>
              <a:ext cx="2433780" cy="2433781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243719" y="1509982"/>
            <a:ext cx="1035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prstClr val="white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02</a:t>
            </a:r>
            <a:endParaRPr lang="en-US" altLang="zh-CN" sz="2800" b="1" dirty="0">
              <a:solidFill>
                <a:prstClr val="white"/>
              </a:solidFill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51801" y="5499679"/>
            <a:ext cx="1975492" cy="49074"/>
            <a:chOff x="5108253" y="1177442"/>
            <a:chExt cx="1975492" cy="49074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5108253" y="1226516"/>
              <a:ext cx="1975491" cy="0"/>
            </a:xfrm>
            <a:prstGeom prst="line">
              <a:avLst/>
            </a:prstGeom>
            <a:ln w="2222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5108254" y="1177442"/>
              <a:ext cx="1975491" cy="0"/>
            </a:xfrm>
            <a:prstGeom prst="line">
              <a:avLst/>
            </a:prstGeom>
            <a:ln w="2857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753278" y="2552981"/>
            <a:ext cx="2016626" cy="278698"/>
            <a:chOff x="7150100" y="4803775"/>
            <a:chExt cx="2317750" cy="668338"/>
          </a:xfrm>
        </p:grpSpPr>
        <p:sp>
          <p:nvSpPr>
            <p:cNvPr id="25" name="Freeform 31"/>
            <p:cNvSpPr>
              <a:spLocks/>
            </p:cNvSpPr>
            <p:nvPr/>
          </p:nvSpPr>
          <p:spPr bwMode="auto">
            <a:xfrm>
              <a:off x="8074025" y="4803775"/>
              <a:ext cx="466725" cy="533400"/>
            </a:xfrm>
            <a:custGeom>
              <a:avLst/>
              <a:gdLst>
                <a:gd name="T0" fmla="*/ 60 w 124"/>
                <a:gd name="T1" fmla="*/ 95 h 140"/>
                <a:gd name="T2" fmla="*/ 41 w 124"/>
                <a:gd name="T3" fmla="*/ 42 h 140"/>
                <a:gd name="T4" fmla="*/ 84 w 124"/>
                <a:gd name="T5" fmla="*/ 42 h 140"/>
                <a:gd name="T6" fmla="*/ 65 w 124"/>
                <a:gd name="T7" fmla="*/ 95 h 140"/>
                <a:gd name="T8" fmla="*/ 124 w 124"/>
                <a:gd name="T9" fmla="*/ 140 h 140"/>
                <a:gd name="T10" fmla="*/ 62 w 124"/>
                <a:gd name="T11" fmla="*/ 98 h 140"/>
                <a:gd name="T12" fmla="*/ 0 w 124"/>
                <a:gd name="T13" fmla="*/ 140 h 140"/>
                <a:gd name="T14" fmla="*/ 60 w 124"/>
                <a:gd name="T15" fmla="*/ 9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140">
                  <a:moveTo>
                    <a:pt x="60" y="95"/>
                  </a:moveTo>
                  <a:cubicBezTo>
                    <a:pt x="49" y="80"/>
                    <a:pt x="40" y="61"/>
                    <a:pt x="41" y="42"/>
                  </a:cubicBezTo>
                  <a:cubicBezTo>
                    <a:pt x="44" y="0"/>
                    <a:pt x="81" y="0"/>
                    <a:pt x="84" y="42"/>
                  </a:cubicBezTo>
                  <a:cubicBezTo>
                    <a:pt x="85" y="61"/>
                    <a:pt x="76" y="80"/>
                    <a:pt x="65" y="95"/>
                  </a:cubicBezTo>
                  <a:cubicBezTo>
                    <a:pt x="80" y="114"/>
                    <a:pt x="100" y="135"/>
                    <a:pt x="124" y="140"/>
                  </a:cubicBezTo>
                  <a:cubicBezTo>
                    <a:pt x="102" y="139"/>
                    <a:pt x="77" y="117"/>
                    <a:pt x="62" y="98"/>
                  </a:cubicBezTo>
                  <a:cubicBezTo>
                    <a:pt x="48" y="117"/>
                    <a:pt x="23" y="139"/>
                    <a:pt x="0" y="140"/>
                  </a:cubicBezTo>
                  <a:cubicBezTo>
                    <a:pt x="24" y="135"/>
                    <a:pt x="45" y="114"/>
                    <a:pt x="60" y="95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26" name="Freeform 32"/>
            <p:cNvSpPr>
              <a:spLocks/>
            </p:cNvSpPr>
            <p:nvPr/>
          </p:nvSpPr>
          <p:spPr bwMode="auto">
            <a:xfrm>
              <a:off x="8702675" y="5368925"/>
              <a:ext cx="765175" cy="22225"/>
            </a:xfrm>
            <a:custGeom>
              <a:avLst/>
              <a:gdLst>
                <a:gd name="T0" fmla="*/ 101 w 203"/>
                <a:gd name="T1" fmla="*/ 6 h 6"/>
                <a:gd name="T2" fmla="*/ 0 w 203"/>
                <a:gd name="T3" fmla="*/ 3 h 6"/>
                <a:gd name="T4" fmla="*/ 101 w 203"/>
                <a:gd name="T5" fmla="*/ 0 h 6"/>
                <a:gd name="T6" fmla="*/ 203 w 203"/>
                <a:gd name="T7" fmla="*/ 4 h 6"/>
                <a:gd name="T8" fmla="*/ 101 w 20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6">
                  <a:moveTo>
                    <a:pt x="101" y="6"/>
                  </a:moveTo>
                  <a:cubicBezTo>
                    <a:pt x="68" y="6"/>
                    <a:pt x="34" y="6"/>
                    <a:pt x="0" y="3"/>
                  </a:cubicBezTo>
                  <a:cubicBezTo>
                    <a:pt x="35" y="0"/>
                    <a:pt x="68" y="0"/>
                    <a:pt x="101" y="0"/>
                  </a:cubicBezTo>
                  <a:cubicBezTo>
                    <a:pt x="134" y="0"/>
                    <a:pt x="168" y="1"/>
                    <a:pt x="203" y="4"/>
                  </a:cubicBezTo>
                  <a:cubicBezTo>
                    <a:pt x="166" y="6"/>
                    <a:pt x="101" y="6"/>
                    <a:pt x="101" y="6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27" name="Freeform 33"/>
            <p:cNvSpPr>
              <a:spLocks/>
            </p:cNvSpPr>
            <p:nvPr/>
          </p:nvSpPr>
          <p:spPr bwMode="auto">
            <a:xfrm>
              <a:off x="7150100" y="5368925"/>
              <a:ext cx="765175" cy="22225"/>
            </a:xfrm>
            <a:custGeom>
              <a:avLst/>
              <a:gdLst>
                <a:gd name="T0" fmla="*/ 102 w 203"/>
                <a:gd name="T1" fmla="*/ 6 h 6"/>
                <a:gd name="T2" fmla="*/ 203 w 203"/>
                <a:gd name="T3" fmla="*/ 3 h 6"/>
                <a:gd name="T4" fmla="*/ 102 w 203"/>
                <a:gd name="T5" fmla="*/ 0 h 6"/>
                <a:gd name="T6" fmla="*/ 0 w 203"/>
                <a:gd name="T7" fmla="*/ 4 h 6"/>
                <a:gd name="T8" fmla="*/ 102 w 20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6">
                  <a:moveTo>
                    <a:pt x="102" y="6"/>
                  </a:moveTo>
                  <a:cubicBezTo>
                    <a:pt x="135" y="6"/>
                    <a:pt x="169" y="6"/>
                    <a:pt x="203" y="3"/>
                  </a:cubicBezTo>
                  <a:cubicBezTo>
                    <a:pt x="168" y="0"/>
                    <a:pt x="135" y="0"/>
                    <a:pt x="102" y="0"/>
                  </a:cubicBezTo>
                  <a:cubicBezTo>
                    <a:pt x="68" y="0"/>
                    <a:pt x="35" y="1"/>
                    <a:pt x="0" y="4"/>
                  </a:cubicBezTo>
                  <a:cubicBezTo>
                    <a:pt x="36" y="6"/>
                    <a:pt x="102" y="6"/>
                    <a:pt x="102" y="6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28" name="Freeform 34"/>
            <p:cNvSpPr>
              <a:spLocks/>
            </p:cNvSpPr>
            <p:nvPr/>
          </p:nvSpPr>
          <p:spPr bwMode="auto">
            <a:xfrm>
              <a:off x="7862888" y="5092700"/>
              <a:ext cx="893763" cy="379413"/>
            </a:xfrm>
            <a:custGeom>
              <a:avLst/>
              <a:gdLst>
                <a:gd name="T0" fmla="*/ 118 w 237"/>
                <a:gd name="T1" fmla="*/ 61 h 99"/>
                <a:gd name="T2" fmla="*/ 160 w 237"/>
                <a:gd name="T3" fmla="*/ 86 h 99"/>
                <a:gd name="T4" fmla="*/ 226 w 237"/>
                <a:gd name="T5" fmla="*/ 28 h 99"/>
                <a:gd name="T6" fmla="*/ 178 w 237"/>
                <a:gd name="T7" fmla="*/ 10 h 99"/>
                <a:gd name="T8" fmla="*/ 184 w 237"/>
                <a:gd name="T9" fmla="*/ 64 h 99"/>
                <a:gd name="T10" fmla="*/ 213 w 237"/>
                <a:gd name="T11" fmla="*/ 52 h 99"/>
                <a:gd name="T12" fmla="*/ 199 w 237"/>
                <a:gd name="T13" fmla="*/ 29 h 99"/>
                <a:gd name="T14" fmla="*/ 183 w 237"/>
                <a:gd name="T15" fmla="*/ 44 h 99"/>
                <a:gd name="T16" fmla="*/ 193 w 237"/>
                <a:gd name="T17" fmla="*/ 32 h 99"/>
                <a:gd name="T18" fmla="*/ 210 w 237"/>
                <a:gd name="T19" fmla="*/ 51 h 99"/>
                <a:gd name="T20" fmla="*/ 185 w 237"/>
                <a:gd name="T21" fmla="*/ 61 h 99"/>
                <a:gd name="T22" fmla="*/ 180 w 237"/>
                <a:gd name="T23" fmla="*/ 13 h 99"/>
                <a:gd name="T24" fmla="*/ 224 w 237"/>
                <a:gd name="T25" fmla="*/ 33 h 99"/>
                <a:gd name="T26" fmla="*/ 162 w 237"/>
                <a:gd name="T27" fmla="*/ 84 h 99"/>
                <a:gd name="T28" fmla="*/ 119 w 237"/>
                <a:gd name="T29" fmla="*/ 54 h 99"/>
                <a:gd name="T30" fmla="*/ 74 w 237"/>
                <a:gd name="T31" fmla="*/ 84 h 99"/>
                <a:gd name="T32" fmla="*/ 13 w 237"/>
                <a:gd name="T33" fmla="*/ 33 h 99"/>
                <a:gd name="T34" fmla="*/ 57 w 237"/>
                <a:gd name="T35" fmla="*/ 13 h 99"/>
                <a:gd name="T36" fmla="*/ 52 w 237"/>
                <a:gd name="T37" fmla="*/ 61 h 99"/>
                <a:gd name="T38" fmla="*/ 27 w 237"/>
                <a:gd name="T39" fmla="*/ 51 h 99"/>
                <a:gd name="T40" fmla="*/ 44 w 237"/>
                <a:gd name="T41" fmla="*/ 32 h 99"/>
                <a:gd name="T42" fmla="*/ 54 w 237"/>
                <a:gd name="T43" fmla="*/ 44 h 99"/>
                <a:gd name="T44" fmla="*/ 37 w 237"/>
                <a:gd name="T45" fmla="*/ 29 h 99"/>
                <a:gd name="T46" fmla="*/ 24 w 237"/>
                <a:gd name="T47" fmla="*/ 52 h 99"/>
                <a:gd name="T48" fmla="*/ 53 w 237"/>
                <a:gd name="T49" fmla="*/ 64 h 99"/>
                <a:gd name="T50" fmla="*/ 59 w 237"/>
                <a:gd name="T51" fmla="*/ 10 h 99"/>
                <a:gd name="T52" fmla="*/ 11 w 237"/>
                <a:gd name="T53" fmla="*/ 28 h 99"/>
                <a:gd name="T54" fmla="*/ 76 w 237"/>
                <a:gd name="T55" fmla="*/ 86 h 99"/>
                <a:gd name="T56" fmla="*/ 118 w 237"/>
                <a:gd name="T57" fmla="*/ 6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7" h="99">
                  <a:moveTo>
                    <a:pt x="118" y="61"/>
                  </a:moveTo>
                  <a:cubicBezTo>
                    <a:pt x="129" y="73"/>
                    <a:pt x="144" y="82"/>
                    <a:pt x="160" y="86"/>
                  </a:cubicBezTo>
                  <a:cubicBezTo>
                    <a:pt x="216" y="99"/>
                    <a:pt x="237" y="56"/>
                    <a:pt x="226" y="28"/>
                  </a:cubicBezTo>
                  <a:cubicBezTo>
                    <a:pt x="219" y="8"/>
                    <a:pt x="196" y="0"/>
                    <a:pt x="178" y="10"/>
                  </a:cubicBezTo>
                  <a:cubicBezTo>
                    <a:pt x="157" y="22"/>
                    <a:pt x="160" y="56"/>
                    <a:pt x="184" y="64"/>
                  </a:cubicBezTo>
                  <a:cubicBezTo>
                    <a:pt x="194" y="68"/>
                    <a:pt x="208" y="65"/>
                    <a:pt x="213" y="52"/>
                  </a:cubicBezTo>
                  <a:cubicBezTo>
                    <a:pt x="216" y="42"/>
                    <a:pt x="209" y="31"/>
                    <a:pt x="199" y="29"/>
                  </a:cubicBezTo>
                  <a:cubicBezTo>
                    <a:pt x="190" y="27"/>
                    <a:pt x="181" y="34"/>
                    <a:pt x="183" y="44"/>
                  </a:cubicBezTo>
                  <a:cubicBezTo>
                    <a:pt x="183" y="41"/>
                    <a:pt x="185" y="33"/>
                    <a:pt x="193" y="32"/>
                  </a:cubicBezTo>
                  <a:cubicBezTo>
                    <a:pt x="204" y="30"/>
                    <a:pt x="213" y="42"/>
                    <a:pt x="210" y="51"/>
                  </a:cubicBezTo>
                  <a:cubicBezTo>
                    <a:pt x="207" y="63"/>
                    <a:pt x="194" y="64"/>
                    <a:pt x="185" y="61"/>
                  </a:cubicBezTo>
                  <a:cubicBezTo>
                    <a:pt x="164" y="53"/>
                    <a:pt x="161" y="24"/>
                    <a:pt x="180" y="13"/>
                  </a:cubicBezTo>
                  <a:cubicBezTo>
                    <a:pt x="197" y="3"/>
                    <a:pt x="219" y="13"/>
                    <a:pt x="224" y="33"/>
                  </a:cubicBezTo>
                  <a:cubicBezTo>
                    <a:pt x="231" y="59"/>
                    <a:pt x="212" y="96"/>
                    <a:pt x="162" y="84"/>
                  </a:cubicBezTo>
                  <a:cubicBezTo>
                    <a:pt x="146" y="80"/>
                    <a:pt x="127" y="69"/>
                    <a:pt x="119" y="54"/>
                  </a:cubicBezTo>
                  <a:cubicBezTo>
                    <a:pt x="109" y="69"/>
                    <a:pt x="92" y="80"/>
                    <a:pt x="74" y="84"/>
                  </a:cubicBezTo>
                  <a:cubicBezTo>
                    <a:pt x="25" y="96"/>
                    <a:pt x="6" y="59"/>
                    <a:pt x="13" y="33"/>
                  </a:cubicBezTo>
                  <a:cubicBezTo>
                    <a:pt x="18" y="13"/>
                    <a:pt x="40" y="3"/>
                    <a:pt x="57" y="13"/>
                  </a:cubicBezTo>
                  <a:cubicBezTo>
                    <a:pt x="75" y="24"/>
                    <a:pt x="73" y="53"/>
                    <a:pt x="52" y="61"/>
                  </a:cubicBezTo>
                  <a:cubicBezTo>
                    <a:pt x="43" y="64"/>
                    <a:pt x="30" y="63"/>
                    <a:pt x="27" y="51"/>
                  </a:cubicBezTo>
                  <a:cubicBezTo>
                    <a:pt x="24" y="42"/>
                    <a:pt x="33" y="30"/>
                    <a:pt x="44" y="32"/>
                  </a:cubicBezTo>
                  <a:cubicBezTo>
                    <a:pt x="52" y="33"/>
                    <a:pt x="54" y="41"/>
                    <a:pt x="54" y="44"/>
                  </a:cubicBezTo>
                  <a:cubicBezTo>
                    <a:pt x="56" y="34"/>
                    <a:pt x="47" y="27"/>
                    <a:pt x="37" y="29"/>
                  </a:cubicBezTo>
                  <a:cubicBezTo>
                    <a:pt x="28" y="31"/>
                    <a:pt x="21" y="42"/>
                    <a:pt x="24" y="52"/>
                  </a:cubicBezTo>
                  <a:cubicBezTo>
                    <a:pt x="29" y="65"/>
                    <a:pt x="43" y="68"/>
                    <a:pt x="53" y="64"/>
                  </a:cubicBezTo>
                  <a:cubicBezTo>
                    <a:pt x="77" y="56"/>
                    <a:pt x="80" y="22"/>
                    <a:pt x="59" y="10"/>
                  </a:cubicBezTo>
                  <a:cubicBezTo>
                    <a:pt x="41" y="0"/>
                    <a:pt x="18" y="8"/>
                    <a:pt x="11" y="28"/>
                  </a:cubicBezTo>
                  <a:cubicBezTo>
                    <a:pt x="0" y="56"/>
                    <a:pt x="21" y="99"/>
                    <a:pt x="76" y="86"/>
                  </a:cubicBezTo>
                  <a:cubicBezTo>
                    <a:pt x="92" y="82"/>
                    <a:pt x="108" y="73"/>
                    <a:pt x="118" y="61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685655" y="3151352"/>
            <a:ext cx="208424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prstClr val="black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Your text here</a:t>
            </a:r>
          </a:p>
          <a:p>
            <a:pPr algn="just"/>
            <a:endParaRPr lang="en-US" altLang="zh-CN" sz="1400" dirty="0">
              <a:solidFill>
                <a:prstClr val="black"/>
              </a:solidFill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  <a:p>
            <a:pPr algn="ctr"/>
            <a:r>
              <a:rPr lang="en-US" altLang="zh-CN" sz="1600" dirty="0">
                <a:solidFill>
                  <a:prstClr val="black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And here is the prime condition of success, the great secret: concentrate your energy, thought</a:t>
            </a:r>
            <a:endParaRPr lang="en-US" altLang="zh-CN" dirty="0">
              <a:solidFill>
                <a:prstClr val="black"/>
              </a:solidFill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  <a:p>
            <a:pPr algn="just"/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596100" y="1124497"/>
            <a:ext cx="4097933" cy="770969"/>
            <a:chOff x="4257796" y="584262"/>
            <a:chExt cx="3632495" cy="683403"/>
          </a:xfrm>
        </p:grpSpPr>
        <p:sp>
          <p:nvSpPr>
            <p:cNvPr id="37" name="Freeform 5"/>
            <p:cNvSpPr>
              <a:spLocks noEditPoints="1"/>
            </p:cNvSpPr>
            <p:nvPr/>
          </p:nvSpPr>
          <p:spPr bwMode="auto">
            <a:xfrm>
              <a:off x="5045242" y="584262"/>
              <a:ext cx="2016548" cy="234968"/>
            </a:xfrm>
            <a:custGeom>
              <a:avLst/>
              <a:gdLst>
                <a:gd name="T0" fmla="*/ 826 w 1255"/>
                <a:gd name="T1" fmla="*/ 94 h 234"/>
                <a:gd name="T2" fmla="*/ 1051 w 1255"/>
                <a:gd name="T3" fmla="*/ 107 h 234"/>
                <a:gd name="T4" fmla="*/ 1093 w 1255"/>
                <a:gd name="T5" fmla="*/ 107 h 234"/>
                <a:gd name="T6" fmla="*/ 1151 w 1255"/>
                <a:gd name="T7" fmla="*/ 87 h 234"/>
                <a:gd name="T8" fmla="*/ 1225 w 1255"/>
                <a:gd name="T9" fmla="*/ 118 h 234"/>
                <a:gd name="T10" fmla="*/ 1206 w 1255"/>
                <a:gd name="T11" fmla="*/ 139 h 234"/>
                <a:gd name="T12" fmla="*/ 1185 w 1255"/>
                <a:gd name="T13" fmla="*/ 102 h 234"/>
                <a:gd name="T14" fmla="*/ 1171 w 1255"/>
                <a:gd name="T15" fmla="*/ 112 h 234"/>
                <a:gd name="T16" fmla="*/ 1137 w 1255"/>
                <a:gd name="T17" fmla="*/ 119 h 234"/>
                <a:gd name="T18" fmla="*/ 1109 w 1255"/>
                <a:gd name="T19" fmla="*/ 119 h 234"/>
                <a:gd name="T20" fmla="*/ 1062 w 1255"/>
                <a:gd name="T21" fmla="*/ 116 h 234"/>
                <a:gd name="T22" fmla="*/ 841 w 1255"/>
                <a:gd name="T23" fmla="*/ 112 h 234"/>
                <a:gd name="T24" fmla="*/ 782 w 1255"/>
                <a:gd name="T25" fmla="*/ 117 h 234"/>
                <a:gd name="T26" fmla="*/ 756 w 1255"/>
                <a:gd name="T27" fmla="*/ 111 h 234"/>
                <a:gd name="T28" fmla="*/ 737 w 1255"/>
                <a:gd name="T29" fmla="*/ 118 h 234"/>
                <a:gd name="T30" fmla="*/ 717 w 1255"/>
                <a:gd name="T31" fmla="*/ 157 h 234"/>
                <a:gd name="T32" fmla="*/ 762 w 1255"/>
                <a:gd name="T33" fmla="*/ 99 h 234"/>
                <a:gd name="T34" fmla="*/ 772 w 1255"/>
                <a:gd name="T35" fmla="*/ 97 h 234"/>
                <a:gd name="T36" fmla="*/ 104 w 1255"/>
                <a:gd name="T37" fmla="*/ 87 h 234"/>
                <a:gd name="T38" fmla="*/ 30 w 1255"/>
                <a:gd name="T39" fmla="*/ 118 h 234"/>
                <a:gd name="T40" fmla="*/ 49 w 1255"/>
                <a:gd name="T41" fmla="*/ 139 h 234"/>
                <a:gd name="T42" fmla="*/ 71 w 1255"/>
                <a:gd name="T43" fmla="*/ 102 h 234"/>
                <a:gd name="T44" fmla="*/ 85 w 1255"/>
                <a:gd name="T45" fmla="*/ 112 h 234"/>
                <a:gd name="T46" fmla="*/ 118 w 1255"/>
                <a:gd name="T47" fmla="*/ 119 h 234"/>
                <a:gd name="T48" fmla="*/ 147 w 1255"/>
                <a:gd name="T49" fmla="*/ 119 h 234"/>
                <a:gd name="T50" fmla="*/ 193 w 1255"/>
                <a:gd name="T51" fmla="*/ 116 h 234"/>
                <a:gd name="T52" fmla="*/ 414 w 1255"/>
                <a:gd name="T53" fmla="*/ 112 h 234"/>
                <a:gd name="T54" fmla="*/ 474 w 1255"/>
                <a:gd name="T55" fmla="*/ 117 h 234"/>
                <a:gd name="T56" fmla="*/ 499 w 1255"/>
                <a:gd name="T57" fmla="*/ 111 h 234"/>
                <a:gd name="T58" fmla="*/ 518 w 1255"/>
                <a:gd name="T59" fmla="*/ 118 h 234"/>
                <a:gd name="T60" fmla="*/ 538 w 1255"/>
                <a:gd name="T61" fmla="*/ 157 h 234"/>
                <a:gd name="T62" fmla="*/ 494 w 1255"/>
                <a:gd name="T63" fmla="*/ 99 h 234"/>
                <a:gd name="T64" fmla="*/ 483 w 1255"/>
                <a:gd name="T65" fmla="*/ 97 h 234"/>
                <a:gd name="T66" fmla="*/ 445 w 1255"/>
                <a:gd name="T67" fmla="*/ 107 h 234"/>
                <a:gd name="T68" fmla="*/ 223 w 1255"/>
                <a:gd name="T69" fmla="*/ 107 h 234"/>
                <a:gd name="T70" fmla="*/ 178 w 1255"/>
                <a:gd name="T71" fmla="*/ 98 h 234"/>
                <a:gd name="T72" fmla="*/ 138 w 1255"/>
                <a:gd name="T73" fmla="*/ 105 h 234"/>
                <a:gd name="T74" fmla="*/ 616 w 1255"/>
                <a:gd name="T75" fmla="*/ 218 h 234"/>
                <a:gd name="T76" fmla="*/ 634 w 1255"/>
                <a:gd name="T77" fmla="*/ 202 h 234"/>
                <a:gd name="T78" fmla="*/ 635 w 1255"/>
                <a:gd name="T79" fmla="*/ 23 h 234"/>
                <a:gd name="T80" fmla="*/ 586 w 1255"/>
                <a:gd name="T81" fmla="*/ 94 h 234"/>
                <a:gd name="T82" fmla="*/ 651 w 1255"/>
                <a:gd name="T83" fmla="*/ 117 h 234"/>
                <a:gd name="T84" fmla="*/ 697 w 1255"/>
                <a:gd name="T85" fmla="*/ 69 h 234"/>
                <a:gd name="T86" fmla="*/ 710 w 1255"/>
                <a:gd name="T87" fmla="*/ 63 h 234"/>
                <a:gd name="T88" fmla="*/ 628 w 1255"/>
                <a:gd name="T89" fmla="*/ 1 h 234"/>
                <a:gd name="T90" fmla="*/ 545 w 1255"/>
                <a:gd name="T91" fmla="*/ 63 h 234"/>
                <a:gd name="T92" fmla="*/ 559 w 1255"/>
                <a:gd name="T93" fmla="*/ 69 h 234"/>
                <a:gd name="T94" fmla="*/ 611 w 1255"/>
                <a:gd name="T95" fmla="*/ 73 h 234"/>
                <a:gd name="T96" fmla="*/ 628 w 1255"/>
                <a:gd name="T97" fmla="*/ 121 h 234"/>
                <a:gd name="T98" fmla="*/ 557 w 1255"/>
                <a:gd name="T99" fmla="*/ 121 h 234"/>
                <a:gd name="T100" fmla="*/ 579 w 1255"/>
                <a:gd name="T101" fmla="*/ 116 h 234"/>
                <a:gd name="T102" fmla="*/ 568 w 1255"/>
                <a:gd name="T103" fmla="*/ 139 h 234"/>
                <a:gd name="T104" fmla="*/ 570 w 1255"/>
                <a:gd name="T105" fmla="*/ 159 h 234"/>
                <a:gd name="T106" fmla="*/ 604 w 1255"/>
                <a:gd name="T107" fmla="*/ 187 h 234"/>
                <a:gd name="T108" fmla="*/ 557 w 1255"/>
                <a:gd name="T109" fmla="*/ 131 h 234"/>
                <a:gd name="T110" fmla="*/ 703 w 1255"/>
                <a:gd name="T111" fmla="*/ 103 h 234"/>
                <a:gd name="T112" fmla="*/ 675 w 1255"/>
                <a:gd name="T113" fmla="*/ 107 h 234"/>
                <a:gd name="T114" fmla="*/ 693 w 1255"/>
                <a:gd name="T115" fmla="*/ 145 h 234"/>
                <a:gd name="T116" fmla="*/ 677 w 1255"/>
                <a:gd name="T117" fmla="*/ 151 h 234"/>
                <a:gd name="T118" fmla="*/ 651 w 1255"/>
                <a:gd name="T119" fmla="*/ 175 h 234"/>
                <a:gd name="T120" fmla="*/ 686 w 1255"/>
                <a:gd name="T121" fmla="*/ 18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55" h="234">
                  <a:moveTo>
                    <a:pt x="791" y="101"/>
                  </a:moveTo>
                  <a:cubicBezTo>
                    <a:pt x="793" y="103"/>
                    <a:pt x="794" y="105"/>
                    <a:pt x="795" y="107"/>
                  </a:cubicBezTo>
                  <a:cubicBezTo>
                    <a:pt x="810" y="107"/>
                    <a:pt x="810" y="107"/>
                    <a:pt x="810" y="107"/>
                  </a:cubicBezTo>
                  <a:cubicBezTo>
                    <a:pt x="810" y="107"/>
                    <a:pt x="810" y="106"/>
                    <a:pt x="811" y="105"/>
                  </a:cubicBezTo>
                  <a:cubicBezTo>
                    <a:pt x="812" y="99"/>
                    <a:pt x="819" y="94"/>
                    <a:pt x="826" y="94"/>
                  </a:cubicBezTo>
                  <a:cubicBezTo>
                    <a:pt x="833" y="94"/>
                    <a:pt x="839" y="99"/>
                    <a:pt x="841" y="105"/>
                  </a:cubicBezTo>
                  <a:cubicBezTo>
                    <a:pt x="841" y="106"/>
                    <a:pt x="841" y="107"/>
                    <a:pt x="841" y="107"/>
                  </a:cubicBezTo>
                  <a:cubicBezTo>
                    <a:pt x="1032" y="107"/>
                    <a:pt x="1032" y="107"/>
                    <a:pt x="1032" y="107"/>
                  </a:cubicBezTo>
                  <a:cubicBezTo>
                    <a:pt x="1033" y="103"/>
                    <a:pt x="1037" y="100"/>
                    <a:pt x="1042" y="100"/>
                  </a:cubicBezTo>
                  <a:cubicBezTo>
                    <a:pt x="1046" y="100"/>
                    <a:pt x="1050" y="103"/>
                    <a:pt x="1051" y="107"/>
                  </a:cubicBezTo>
                  <a:cubicBezTo>
                    <a:pt x="1052" y="107"/>
                    <a:pt x="1052" y="107"/>
                    <a:pt x="1052" y="107"/>
                  </a:cubicBezTo>
                  <a:cubicBezTo>
                    <a:pt x="1055" y="106"/>
                    <a:pt x="1059" y="104"/>
                    <a:pt x="1062" y="103"/>
                  </a:cubicBezTo>
                  <a:cubicBezTo>
                    <a:pt x="1067" y="100"/>
                    <a:pt x="1072" y="98"/>
                    <a:pt x="1078" y="98"/>
                  </a:cubicBezTo>
                  <a:cubicBezTo>
                    <a:pt x="1082" y="98"/>
                    <a:pt x="1086" y="99"/>
                    <a:pt x="1089" y="102"/>
                  </a:cubicBezTo>
                  <a:cubicBezTo>
                    <a:pt x="1091" y="103"/>
                    <a:pt x="1092" y="105"/>
                    <a:pt x="1093" y="107"/>
                  </a:cubicBezTo>
                  <a:cubicBezTo>
                    <a:pt x="1099" y="107"/>
                    <a:pt x="1099" y="107"/>
                    <a:pt x="1099" y="107"/>
                  </a:cubicBezTo>
                  <a:cubicBezTo>
                    <a:pt x="1100" y="103"/>
                    <a:pt x="1104" y="100"/>
                    <a:pt x="1109" y="100"/>
                  </a:cubicBezTo>
                  <a:cubicBezTo>
                    <a:pt x="1112" y="100"/>
                    <a:pt x="1116" y="102"/>
                    <a:pt x="1117" y="105"/>
                  </a:cubicBezTo>
                  <a:cubicBezTo>
                    <a:pt x="1121" y="101"/>
                    <a:pt x="1125" y="97"/>
                    <a:pt x="1129" y="94"/>
                  </a:cubicBezTo>
                  <a:cubicBezTo>
                    <a:pt x="1136" y="90"/>
                    <a:pt x="1143" y="87"/>
                    <a:pt x="1151" y="87"/>
                  </a:cubicBezTo>
                  <a:cubicBezTo>
                    <a:pt x="1169" y="87"/>
                    <a:pt x="1183" y="100"/>
                    <a:pt x="1199" y="106"/>
                  </a:cubicBezTo>
                  <a:cubicBezTo>
                    <a:pt x="1209" y="109"/>
                    <a:pt x="1219" y="110"/>
                    <a:pt x="1228" y="108"/>
                  </a:cubicBezTo>
                  <a:cubicBezTo>
                    <a:pt x="1238" y="107"/>
                    <a:pt x="1248" y="103"/>
                    <a:pt x="1255" y="96"/>
                  </a:cubicBezTo>
                  <a:cubicBezTo>
                    <a:pt x="1253" y="105"/>
                    <a:pt x="1247" y="113"/>
                    <a:pt x="1239" y="117"/>
                  </a:cubicBezTo>
                  <a:cubicBezTo>
                    <a:pt x="1234" y="118"/>
                    <a:pt x="1230" y="119"/>
                    <a:pt x="1225" y="118"/>
                  </a:cubicBezTo>
                  <a:cubicBezTo>
                    <a:pt x="1219" y="117"/>
                    <a:pt x="1214" y="114"/>
                    <a:pt x="1208" y="112"/>
                  </a:cubicBezTo>
                  <a:cubicBezTo>
                    <a:pt x="1208" y="112"/>
                    <a:pt x="1208" y="112"/>
                    <a:pt x="1208" y="112"/>
                  </a:cubicBezTo>
                  <a:cubicBezTo>
                    <a:pt x="1210" y="114"/>
                    <a:pt x="1212" y="117"/>
                    <a:pt x="1214" y="119"/>
                  </a:cubicBezTo>
                  <a:cubicBezTo>
                    <a:pt x="1216" y="122"/>
                    <a:pt x="1218" y="125"/>
                    <a:pt x="1218" y="128"/>
                  </a:cubicBezTo>
                  <a:cubicBezTo>
                    <a:pt x="1219" y="136"/>
                    <a:pt x="1212" y="141"/>
                    <a:pt x="1206" y="139"/>
                  </a:cubicBezTo>
                  <a:cubicBezTo>
                    <a:pt x="1203" y="138"/>
                    <a:pt x="1201" y="135"/>
                    <a:pt x="1200" y="133"/>
                  </a:cubicBezTo>
                  <a:cubicBezTo>
                    <a:pt x="1199" y="130"/>
                    <a:pt x="1198" y="126"/>
                    <a:pt x="1197" y="123"/>
                  </a:cubicBezTo>
                  <a:cubicBezTo>
                    <a:pt x="1196" y="120"/>
                    <a:pt x="1196" y="117"/>
                    <a:pt x="1194" y="114"/>
                  </a:cubicBezTo>
                  <a:cubicBezTo>
                    <a:pt x="1192" y="109"/>
                    <a:pt x="1189" y="105"/>
                    <a:pt x="1185" y="102"/>
                  </a:cubicBezTo>
                  <a:cubicBezTo>
                    <a:pt x="1185" y="102"/>
                    <a:pt x="1185" y="102"/>
                    <a:pt x="1185" y="102"/>
                  </a:cubicBezTo>
                  <a:cubicBezTo>
                    <a:pt x="1186" y="105"/>
                    <a:pt x="1187" y="107"/>
                    <a:pt x="1187" y="110"/>
                  </a:cubicBezTo>
                  <a:cubicBezTo>
                    <a:pt x="1188" y="113"/>
                    <a:pt x="1188" y="116"/>
                    <a:pt x="1187" y="119"/>
                  </a:cubicBezTo>
                  <a:cubicBezTo>
                    <a:pt x="1187" y="122"/>
                    <a:pt x="1185" y="124"/>
                    <a:pt x="1183" y="125"/>
                  </a:cubicBezTo>
                  <a:cubicBezTo>
                    <a:pt x="1180" y="126"/>
                    <a:pt x="1176" y="124"/>
                    <a:pt x="1174" y="122"/>
                  </a:cubicBezTo>
                  <a:cubicBezTo>
                    <a:pt x="1171" y="120"/>
                    <a:pt x="1171" y="116"/>
                    <a:pt x="1171" y="112"/>
                  </a:cubicBezTo>
                  <a:cubicBezTo>
                    <a:pt x="1170" y="108"/>
                    <a:pt x="1170" y="104"/>
                    <a:pt x="1169" y="101"/>
                  </a:cubicBezTo>
                  <a:cubicBezTo>
                    <a:pt x="1165" y="92"/>
                    <a:pt x="1152" y="91"/>
                    <a:pt x="1144" y="94"/>
                  </a:cubicBezTo>
                  <a:cubicBezTo>
                    <a:pt x="1144" y="95"/>
                    <a:pt x="1144" y="95"/>
                    <a:pt x="1144" y="95"/>
                  </a:cubicBezTo>
                  <a:cubicBezTo>
                    <a:pt x="1150" y="97"/>
                    <a:pt x="1157" y="102"/>
                    <a:pt x="1159" y="108"/>
                  </a:cubicBezTo>
                  <a:cubicBezTo>
                    <a:pt x="1163" y="121"/>
                    <a:pt x="1151" y="129"/>
                    <a:pt x="1137" y="119"/>
                  </a:cubicBezTo>
                  <a:cubicBezTo>
                    <a:pt x="1134" y="117"/>
                    <a:pt x="1130" y="115"/>
                    <a:pt x="1127" y="113"/>
                  </a:cubicBezTo>
                  <a:cubicBezTo>
                    <a:pt x="1125" y="112"/>
                    <a:pt x="1122" y="111"/>
                    <a:pt x="1119" y="111"/>
                  </a:cubicBezTo>
                  <a:cubicBezTo>
                    <a:pt x="1119" y="111"/>
                    <a:pt x="1119" y="110"/>
                    <a:pt x="1118" y="111"/>
                  </a:cubicBezTo>
                  <a:cubicBezTo>
                    <a:pt x="1118" y="112"/>
                    <a:pt x="1118" y="112"/>
                    <a:pt x="1118" y="112"/>
                  </a:cubicBezTo>
                  <a:cubicBezTo>
                    <a:pt x="1117" y="116"/>
                    <a:pt x="1113" y="119"/>
                    <a:pt x="1109" y="119"/>
                  </a:cubicBezTo>
                  <a:cubicBezTo>
                    <a:pt x="1104" y="119"/>
                    <a:pt x="1100" y="116"/>
                    <a:pt x="1099" y="112"/>
                  </a:cubicBezTo>
                  <a:cubicBezTo>
                    <a:pt x="1093" y="112"/>
                    <a:pt x="1093" y="112"/>
                    <a:pt x="1093" y="112"/>
                  </a:cubicBezTo>
                  <a:cubicBezTo>
                    <a:pt x="1092" y="114"/>
                    <a:pt x="1091" y="116"/>
                    <a:pt x="1089" y="117"/>
                  </a:cubicBezTo>
                  <a:cubicBezTo>
                    <a:pt x="1086" y="120"/>
                    <a:pt x="1082" y="121"/>
                    <a:pt x="1078" y="121"/>
                  </a:cubicBezTo>
                  <a:cubicBezTo>
                    <a:pt x="1072" y="121"/>
                    <a:pt x="1067" y="118"/>
                    <a:pt x="1062" y="116"/>
                  </a:cubicBezTo>
                  <a:cubicBezTo>
                    <a:pt x="1059" y="115"/>
                    <a:pt x="1055" y="113"/>
                    <a:pt x="1052" y="112"/>
                  </a:cubicBezTo>
                  <a:cubicBezTo>
                    <a:pt x="1051" y="112"/>
                    <a:pt x="1051" y="112"/>
                    <a:pt x="1051" y="112"/>
                  </a:cubicBezTo>
                  <a:cubicBezTo>
                    <a:pt x="1050" y="116"/>
                    <a:pt x="1046" y="119"/>
                    <a:pt x="1042" y="119"/>
                  </a:cubicBezTo>
                  <a:cubicBezTo>
                    <a:pt x="1037" y="119"/>
                    <a:pt x="1033" y="116"/>
                    <a:pt x="1032" y="112"/>
                  </a:cubicBezTo>
                  <a:cubicBezTo>
                    <a:pt x="841" y="112"/>
                    <a:pt x="841" y="112"/>
                    <a:pt x="841" y="112"/>
                  </a:cubicBezTo>
                  <a:cubicBezTo>
                    <a:pt x="840" y="119"/>
                    <a:pt x="834" y="125"/>
                    <a:pt x="826" y="125"/>
                  </a:cubicBezTo>
                  <a:cubicBezTo>
                    <a:pt x="818" y="125"/>
                    <a:pt x="811" y="119"/>
                    <a:pt x="810" y="112"/>
                  </a:cubicBezTo>
                  <a:cubicBezTo>
                    <a:pt x="795" y="112"/>
                    <a:pt x="795" y="112"/>
                    <a:pt x="795" y="112"/>
                  </a:cubicBezTo>
                  <a:cubicBezTo>
                    <a:pt x="794" y="114"/>
                    <a:pt x="792" y="116"/>
                    <a:pt x="790" y="117"/>
                  </a:cubicBezTo>
                  <a:cubicBezTo>
                    <a:pt x="787" y="119"/>
                    <a:pt x="784" y="118"/>
                    <a:pt x="782" y="117"/>
                  </a:cubicBezTo>
                  <a:cubicBezTo>
                    <a:pt x="778" y="116"/>
                    <a:pt x="775" y="115"/>
                    <a:pt x="773" y="113"/>
                  </a:cubicBezTo>
                  <a:cubicBezTo>
                    <a:pt x="770" y="111"/>
                    <a:pt x="767" y="110"/>
                    <a:pt x="764" y="108"/>
                  </a:cubicBezTo>
                  <a:cubicBezTo>
                    <a:pt x="759" y="107"/>
                    <a:pt x="754" y="107"/>
                    <a:pt x="749" y="107"/>
                  </a:cubicBezTo>
                  <a:cubicBezTo>
                    <a:pt x="749" y="108"/>
                    <a:pt x="749" y="108"/>
                    <a:pt x="749" y="108"/>
                  </a:cubicBezTo>
                  <a:cubicBezTo>
                    <a:pt x="752" y="108"/>
                    <a:pt x="754" y="110"/>
                    <a:pt x="756" y="111"/>
                  </a:cubicBezTo>
                  <a:cubicBezTo>
                    <a:pt x="759" y="113"/>
                    <a:pt x="761" y="115"/>
                    <a:pt x="763" y="117"/>
                  </a:cubicBezTo>
                  <a:cubicBezTo>
                    <a:pt x="764" y="119"/>
                    <a:pt x="766" y="122"/>
                    <a:pt x="764" y="125"/>
                  </a:cubicBezTo>
                  <a:cubicBezTo>
                    <a:pt x="763" y="127"/>
                    <a:pt x="759" y="129"/>
                    <a:pt x="756" y="129"/>
                  </a:cubicBezTo>
                  <a:cubicBezTo>
                    <a:pt x="752" y="129"/>
                    <a:pt x="749" y="127"/>
                    <a:pt x="747" y="125"/>
                  </a:cubicBezTo>
                  <a:cubicBezTo>
                    <a:pt x="744" y="122"/>
                    <a:pt x="741" y="119"/>
                    <a:pt x="737" y="118"/>
                  </a:cubicBezTo>
                  <a:cubicBezTo>
                    <a:pt x="728" y="115"/>
                    <a:pt x="719" y="124"/>
                    <a:pt x="715" y="132"/>
                  </a:cubicBezTo>
                  <a:cubicBezTo>
                    <a:pt x="715" y="132"/>
                    <a:pt x="715" y="132"/>
                    <a:pt x="715" y="132"/>
                  </a:cubicBezTo>
                  <a:cubicBezTo>
                    <a:pt x="721" y="129"/>
                    <a:pt x="730" y="127"/>
                    <a:pt x="736" y="130"/>
                  </a:cubicBezTo>
                  <a:cubicBezTo>
                    <a:pt x="748" y="136"/>
                    <a:pt x="745" y="151"/>
                    <a:pt x="729" y="154"/>
                  </a:cubicBezTo>
                  <a:cubicBezTo>
                    <a:pt x="725" y="155"/>
                    <a:pt x="721" y="156"/>
                    <a:pt x="717" y="157"/>
                  </a:cubicBezTo>
                  <a:cubicBezTo>
                    <a:pt x="715" y="158"/>
                    <a:pt x="712" y="159"/>
                    <a:pt x="710" y="161"/>
                  </a:cubicBezTo>
                  <a:cubicBezTo>
                    <a:pt x="709" y="162"/>
                    <a:pt x="707" y="164"/>
                    <a:pt x="707" y="166"/>
                  </a:cubicBezTo>
                  <a:cubicBezTo>
                    <a:pt x="705" y="158"/>
                    <a:pt x="704" y="150"/>
                    <a:pt x="705" y="143"/>
                  </a:cubicBezTo>
                  <a:cubicBezTo>
                    <a:pt x="706" y="135"/>
                    <a:pt x="710" y="127"/>
                    <a:pt x="715" y="121"/>
                  </a:cubicBezTo>
                  <a:cubicBezTo>
                    <a:pt x="727" y="108"/>
                    <a:pt x="746" y="107"/>
                    <a:pt x="762" y="99"/>
                  </a:cubicBezTo>
                  <a:cubicBezTo>
                    <a:pt x="770" y="95"/>
                    <a:pt x="778" y="88"/>
                    <a:pt x="783" y="80"/>
                  </a:cubicBezTo>
                  <a:cubicBezTo>
                    <a:pt x="789" y="72"/>
                    <a:pt x="793" y="62"/>
                    <a:pt x="793" y="52"/>
                  </a:cubicBezTo>
                  <a:cubicBezTo>
                    <a:pt x="798" y="60"/>
                    <a:pt x="800" y="70"/>
                    <a:pt x="796" y="78"/>
                  </a:cubicBezTo>
                  <a:cubicBezTo>
                    <a:pt x="795" y="83"/>
                    <a:pt x="792" y="86"/>
                    <a:pt x="788" y="89"/>
                  </a:cubicBezTo>
                  <a:cubicBezTo>
                    <a:pt x="783" y="93"/>
                    <a:pt x="778" y="95"/>
                    <a:pt x="772" y="97"/>
                  </a:cubicBezTo>
                  <a:cubicBezTo>
                    <a:pt x="772" y="97"/>
                    <a:pt x="772" y="97"/>
                    <a:pt x="772" y="97"/>
                  </a:cubicBezTo>
                  <a:cubicBezTo>
                    <a:pt x="775" y="97"/>
                    <a:pt x="778" y="97"/>
                    <a:pt x="782" y="98"/>
                  </a:cubicBezTo>
                  <a:cubicBezTo>
                    <a:pt x="785" y="98"/>
                    <a:pt x="788" y="99"/>
                    <a:pt x="791" y="101"/>
                  </a:cubicBezTo>
                  <a:close/>
                  <a:moveTo>
                    <a:pt x="126" y="94"/>
                  </a:moveTo>
                  <a:cubicBezTo>
                    <a:pt x="120" y="90"/>
                    <a:pt x="112" y="87"/>
                    <a:pt x="104" y="87"/>
                  </a:cubicBezTo>
                  <a:cubicBezTo>
                    <a:pt x="86" y="87"/>
                    <a:pt x="72" y="100"/>
                    <a:pt x="56" y="106"/>
                  </a:cubicBezTo>
                  <a:cubicBezTo>
                    <a:pt x="47" y="109"/>
                    <a:pt x="37" y="110"/>
                    <a:pt x="27" y="108"/>
                  </a:cubicBezTo>
                  <a:cubicBezTo>
                    <a:pt x="17" y="107"/>
                    <a:pt x="8" y="103"/>
                    <a:pt x="0" y="96"/>
                  </a:cubicBezTo>
                  <a:cubicBezTo>
                    <a:pt x="2" y="105"/>
                    <a:pt x="8" y="113"/>
                    <a:pt x="17" y="117"/>
                  </a:cubicBezTo>
                  <a:cubicBezTo>
                    <a:pt x="21" y="118"/>
                    <a:pt x="26" y="119"/>
                    <a:pt x="30" y="118"/>
                  </a:cubicBezTo>
                  <a:cubicBezTo>
                    <a:pt x="36" y="117"/>
                    <a:pt x="42" y="114"/>
                    <a:pt x="47" y="112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45" y="114"/>
                    <a:pt x="43" y="117"/>
                    <a:pt x="41" y="119"/>
                  </a:cubicBezTo>
                  <a:cubicBezTo>
                    <a:pt x="39" y="122"/>
                    <a:pt x="38" y="125"/>
                    <a:pt x="37" y="128"/>
                  </a:cubicBezTo>
                  <a:cubicBezTo>
                    <a:pt x="36" y="136"/>
                    <a:pt x="43" y="141"/>
                    <a:pt x="49" y="139"/>
                  </a:cubicBezTo>
                  <a:cubicBezTo>
                    <a:pt x="52" y="138"/>
                    <a:pt x="54" y="135"/>
                    <a:pt x="55" y="133"/>
                  </a:cubicBezTo>
                  <a:cubicBezTo>
                    <a:pt x="57" y="130"/>
                    <a:pt x="58" y="126"/>
                    <a:pt x="58" y="123"/>
                  </a:cubicBezTo>
                  <a:cubicBezTo>
                    <a:pt x="59" y="120"/>
                    <a:pt x="60" y="117"/>
                    <a:pt x="61" y="114"/>
                  </a:cubicBezTo>
                  <a:cubicBezTo>
                    <a:pt x="63" y="109"/>
                    <a:pt x="66" y="105"/>
                    <a:pt x="70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69" y="105"/>
                    <a:pt x="68" y="107"/>
                    <a:pt x="68" y="110"/>
                  </a:cubicBezTo>
                  <a:cubicBezTo>
                    <a:pt x="68" y="113"/>
                    <a:pt x="67" y="116"/>
                    <a:pt x="68" y="119"/>
                  </a:cubicBezTo>
                  <a:cubicBezTo>
                    <a:pt x="69" y="122"/>
                    <a:pt x="70" y="124"/>
                    <a:pt x="72" y="125"/>
                  </a:cubicBezTo>
                  <a:cubicBezTo>
                    <a:pt x="75" y="126"/>
                    <a:pt x="79" y="124"/>
                    <a:pt x="81" y="122"/>
                  </a:cubicBezTo>
                  <a:cubicBezTo>
                    <a:pt x="84" y="120"/>
                    <a:pt x="84" y="116"/>
                    <a:pt x="85" y="112"/>
                  </a:cubicBezTo>
                  <a:cubicBezTo>
                    <a:pt x="85" y="108"/>
                    <a:pt x="85" y="104"/>
                    <a:pt x="86" y="101"/>
                  </a:cubicBezTo>
                  <a:cubicBezTo>
                    <a:pt x="91" y="92"/>
                    <a:pt x="103" y="91"/>
                    <a:pt x="111" y="94"/>
                  </a:cubicBezTo>
                  <a:cubicBezTo>
                    <a:pt x="111" y="95"/>
                    <a:pt x="111" y="95"/>
                    <a:pt x="111" y="95"/>
                  </a:cubicBezTo>
                  <a:cubicBezTo>
                    <a:pt x="105" y="97"/>
                    <a:pt x="98" y="102"/>
                    <a:pt x="96" y="108"/>
                  </a:cubicBezTo>
                  <a:cubicBezTo>
                    <a:pt x="92" y="121"/>
                    <a:pt x="105" y="129"/>
                    <a:pt x="118" y="119"/>
                  </a:cubicBezTo>
                  <a:cubicBezTo>
                    <a:pt x="122" y="117"/>
                    <a:pt x="125" y="115"/>
                    <a:pt x="128" y="113"/>
                  </a:cubicBezTo>
                  <a:cubicBezTo>
                    <a:pt x="131" y="112"/>
                    <a:pt x="133" y="111"/>
                    <a:pt x="136" y="111"/>
                  </a:cubicBezTo>
                  <a:cubicBezTo>
                    <a:pt x="136" y="111"/>
                    <a:pt x="137" y="110"/>
                    <a:pt x="137" y="111"/>
                  </a:cubicBezTo>
                  <a:cubicBezTo>
                    <a:pt x="137" y="112"/>
                    <a:pt x="137" y="112"/>
                    <a:pt x="137" y="112"/>
                  </a:cubicBezTo>
                  <a:cubicBezTo>
                    <a:pt x="138" y="116"/>
                    <a:pt x="142" y="119"/>
                    <a:pt x="147" y="119"/>
                  </a:cubicBezTo>
                  <a:cubicBezTo>
                    <a:pt x="151" y="119"/>
                    <a:pt x="155" y="116"/>
                    <a:pt x="156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3" y="114"/>
                    <a:pt x="164" y="116"/>
                    <a:pt x="166" y="117"/>
                  </a:cubicBezTo>
                  <a:cubicBezTo>
                    <a:pt x="169" y="120"/>
                    <a:pt x="174" y="121"/>
                    <a:pt x="178" y="121"/>
                  </a:cubicBezTo>
                  <a:cubicBezTo>
                    <a:pt x="183" y="121"/>
                    <a:pt x="188" y="118"/>
                    <a:pt x="193" y="116"/>
                  </a:cubicBezTo>
                  <a:cubicBezTo>
                    <a:pt x="197" y="115"/>
                    <a:pt x="200" y="113"/>
                    <a:pt x="204" y="112"/>
                  </a:cubicBezTo>
                  <a:cubicBezTo>
                    <a:pt x="204" y="112"/>
                    <a:pt x="204" y="112"/>
                    <a:pt x="204" y="112"/>
                  </a:cubicBezTo>
                  <a:cubicBezTo>
                    <a:pt x="205" y="116"/>
                    <a:pt x="209" y="119"/>
                    <a:pt x="214" y="119"/>
                  </a:cubicBezTo>
                  <a:cubicBezTo>
                    <a:pt x="218" y="119"/>
                    <a:pt x="222" y="116"/>
                    <a:pt x="223" y="112"/>
                  </a:cubicBezTo>
                  <a:cubicBezTo>
                    <a:pt x="414" y="112"/>
                    <a:pt x="414" y="112"/>
                    <a:pt x="414" y="112"/>
                  </a:cubicBezTo>
                  <a:cubicBezTo>
                    <a:pt x="415" y="119"/>
                    <a:pt x="422" y="125"/>
                    <a:pt x="430" y="125"/>
                  </a:cubicBezTo>
                  <a:cubicBezTo>
                    <a:pt x="438" y="125"/>
                    <a:pt x="444" y="119"/>
                    <a:pt x="445" y="112"/>
                  </a:cubicBezTo>
                  <a:cubicBezTo>
                    <a:pt x="461" y="112"/>
                    <a:pt x="461" y="112"/>
                    <a:pt x="461" y="112"/>
                  </a:cubicBezTo>
                  <a:cubicBezTo>
                    <a:pt x="461" y="114"/>
                    <a:pt x="463" y="116"/>
                    <a:pt x="465" y="117"/>
                  </a:cubicBezTo>
                  <a:cubicBezTo>
                    <a:pt x="468" y="119"/>
                    <a:pt x="471" y="118"/>
                    <a:pt x="474" y="117"/>
                  </a:cubicBezTo>
                  <a:cubicBezTo>
                    <a:pt x="477" y="116"/>
                    <a:pt x="480" y="115"/>
                    <a:pt x="483" y="113"/>
                  </a:cubicBezTo>
                  <a:cubicBezTo>
                    <a:pt x="486" y="111"/>
                    <a:pt x="488" y="110"/>
                    <a:pt x="491" y="108"/>
                  </a:cubicBezTo>
                  <a:cubicBezTo>
                    <a:pt x="496" y="107"/>
                    <a:pt x="501" y="107"/>
                    <a:pt x="506" y="107"/>
                  </a:cubicBezTo>
                  <a:cubicBezTo>
                    <a:pt x="506" y="108"/>
                    <a:pt x="506" y="108"/>
                    <a:pt x="506" y="108"/>
                  </a:cubicBezTo>
                  <a:cubicBezTo>
                    <a:pt x="504" y="108"/>
                    <a:pt x="501" y="110"/>
                    <a:pt x="499" y="111"/>
                  </a:cubicBezTo>
                  <a:cubicBezTo>
                    <a:pt x="496" y="113"/>
                    <a:pt x="494" y="115"/>
                    <a:pt x="492" y="117"/>
                  </a:cubicBezTo>
                  <a:cubicBezTo>
                    <a:pt x="491" y="119"/>
                    <a:pt x="490" y="122"/>
                    <a:pt x="491" y="125"/>
                  </a:cubicBezTo>
                  <a:cubicBezTo>
                    <a:pt x="492" y="127"/>
                    <a:pt x="496" y="129"/>
                    <a:pt x="499" y="129"/>
                  </a:cubicBezTo>
                  <a:cubicBezTo>
                    <a:pt x="503" y="129"/>
                    <a:pt x="506" y="127"/>
                    <a:pt x="509" y="125"/>
                  </a:cubicBezTo>
                  <a:cubicBezTo>
                    <a:pt x="512" y="122"/>
                    <a:pt x="515" y="119"/>
                    <a:pt x="518" y="118"/>
                  </a:cubicBezTo>
                  <a:cubicBezTo>
                    <a:pt x="528" y="115"/>
                    <a:pt x="536" y="124"/>
                    <a:pt x="540" y="132"/>
                  </a:cubicBezTo>
                  <a:cubicBezTo>
                    <a:pt x="540" y="132"/>
                    <a:pt x="540" y="132"/>
                    <a:pt x="540" y="132"/>
                  </a:cubicBezTo>
                  <a:cubicBezTo>
                    <a:pt x="534" y="129"/>
                    <a:pt x="526" y="127"/>
                    <a:pt x="520" y="130"/>
                  </a:cubicBezTo>
                  <a:cubicBezTo>
                    <a:pt x="508" y="136"/>
                    <a:pt x="510" y="151"/>
                    <a:pt x="527" y="154"/>
                  </a:cubicBezTo>
                  <a:cubicBezTo>
                    <a:pt x="530" y="155"/>
                    <a:pt x="535" y="156"/>
                    <a:pt x="538" y="157"/>
                  </a:cubicBezTo>
                  <a:cubicBezTo>
                    <a:pt x="541" y="158"/>
                    <a:pt x="543" y="159"/>
                    <a:pt x="545" y="161"/>
                  </a:cubicBezTo>
                  <a:cubicBezTo>
                    <a:pt x="547" y="162"/>
                    <a:pt x="548" y="164"/>
                    <a:pt x="549" y="166"/>
                  </a:cubicBezTo>
                  <a:cubicBezTo>
                    <a:pt x="551" y="158"/>
                    <a:pt x="551" y="150"/>
                    <a:pt x="550" y="143"/>
                  </a:cubicBezTo>
                  <a:cubicBezTo>
                    <a:pt x="549" y="135"/>
                    <a:pt x="545" y="127"/>
                    <a:pt x="540" y="121"/>
                  </a:cubicBezTo>
                  <a:cubicBezTo>
                    <a:pt x="528" y="108"/>
                    <a:pt x="509" y="107"/>
                    <a:pt x="494" y="99"/>
                  </a:cubicBezTo>
                  <a:cubicBezTo>
                    <a:pt x="485" y="95"/>
                    <a:pt x="477" y="88"/>
                    <a:pt x="472" y="80"/>
                  </a:cubicBezTo>
                  <a:cubicBezTo>
                    <a:pt x="466" y="72"/>
                    <a:pt x="462" y="62"/>
                    <a:pt x="462" y="52"/>
                  </a:cubicBezTo>
                  <a:cubicBezTo>
                    <a:pt x="457" y="60"/>
                    <a:pt x="455" y="70"/>
                    <a:pt x="459" y="78"/>
                  </a:cubicBezTo>
                  <a:cubicBezTo>
                    <a:pt x="461" y="83"/>
                    <a:pt x="464" y="86"/>
                    <a:pt x="467" y="89"/>
                  </a:cubicBezTo>
                  <a:cubicBezTo>
                    <a:pt x="472" y="93"/>
                    <a:pt x="478" y="95"/>
                    <a:pt x="483" y="97"/>
                  </a:cubicBezTo>
                  <a:cubicBezTo>
                    <a:pt x="483" y="97"/>
                    <a:pt x="483" y="97"/>
                    <a:pt x="483" y="97"/>
                  </a:cubicBezTo>
                  <a:cubicBezTo>
                    <a:pt x="480" y="97"/>
                    <a:pt x="477" y="97"/>
                    <a:pt x="474" y="98"/>
                  </a:cubicBezTo>
                  <a:cubicBezTo>
                    <a:pt x="470" y="98"/>
                    <a:pt x="467" y="99"/>
                    <a:pt x="464" y="101"/>
                  </a:cubicBezTo>
                  <a:cubicBezTo>
                    <a:pt x="462" y="103"/>
                    <a:pt x="461" y="105"/>
                    <a:pt x="461" y="107"/>
                  </a:cubicBezTo>
                  <a:cubicBezTo>
                    <a:pt x="445" y="107"/>
                    <a:pt x="445" y="107"/>
                    <a:pt x="445" y="107"/>
                  </a:cubicBezTo>
                  <a:cubicBezTo>
                    <a:pt x="445" y="107"/>
                    <a:pt x="445" y="106"/>
                    <a:pt x="445" y="105"/>
                  </a:cubicBezTo>
                  <a:cubicBezTo>
                    <a:pt x="443" y="99"/>
                    <a:pt x="437" y="94"/>
                    <a:pt x="430" y="94"/>
                  </a:cubicBezTo>
                  <a:cubicBezTo>
                    <a:pt x="422" y="94"/>
                    <a:pt x="416" y="99"/>
                    <a:pt x="414" y="105"/>
                  </a:cubicBezTo>
                  <a:cubicBezTo>
                    <a:pt x="414" y="106"/>
                    <a:pt x="414" y="107"/>
                    <a:pt x="414" y="107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2" y="103"/>
                    <a:pt x="218" y="100"/>
                    <a:pt x="214" y="100"/>
                  </a:cubicBezTo>
                  <a:cubicBezTo>
                    <a:pt x="209" y="100"/>
                    <a:pt x="205" y="103"/>
                    <a:pt x="204" y="107"/>
                  </a:cubicBezTo>
                  <a:cubicBezTo>
                    <a:pt x="204" y="107"/>
                    <a:pt x="204" y="107"/>
                    <a:pt x="204" y="107"/>
                  </a:cubicBezTo>
                  <a:cubicBezTo>
                    <a:pt x="200" y="106"/>
                    <a:pt x="197" y="104"/>
                    <a:pt x="193" y="103"/>
                  </a:cubicBezTo>
                  <a:cubicBezTo>
                    <a:pt x="188" y="100"/>
                    <a:pt x="183" y="98"/>
                    <a:pt x="178" y="98"/>
                  </a:cubicBezTo>
                  <a:cubicBezTo>
                    <a:pt x="174" y="98"/>
                    <a:pt x="169" y="99"/>
                    <a:pt x="166" y="102"/>
                  </a:cubicBezTo>
                  <a:cubicBezTo>
                    <a:pt x="165" y="103"/>
                    <a:pt x="163" y="105"/>
                    <a:pt x="162" y="107"/>
                  </a:cubicBezTo>
                  <a:cubicBezTo>
                    <a:pt x="156" y="107"/>
                    <a:pt x="156" y="107"/>
                    <a:pt x="156" y="107"/>
                  </a:cubicBezTo>
                  <a:cubicBezTo>
                    <a:pt x="155" y="103"/>
                    <a:pt x="151" y="100"/>
                    <a:pt x="147" y="100"/>
                  </a:cubicBezTo>
                  <a:cubicBezTo>
                    <a:pt x="143" y="100"/>
                    <a:pt x="139" y="102"/>
                    <a:pt x="138" y="105"/>
                  </a:cubicBezTo>
                  <a:cubicBezTo>
                    <a:pt x="134" y="101"/>
                    <a:pt x="131" y="97"/>
                    <a:pt x="126" y="94"/>
                  </a:cubicBezTo>
                  <a:close/>
                  <a:moveTo>
                    <a:pt x="634" y="202"/>
                  </a:moveTo>
                  <a:cubicBezTo>
                    <a:pt x="632" y="197"/>
                    <a:pt x="629" y="191"/>
                    <a:pt x="628" y="186"/>
                  </a:cubicBezTo>
                  <a:cubicBezTo>
                    <a:pt x="626" y="191"/>
                    <a:pt x="623" y="197"/>
                    <a:pt x="621" y="202"/>
                  </a:cubicBezTo>
                  <a:cubicBezTo>
                    <a:pt x="619" y="207"/>
                    <a:pt x="616" y="212"/>
                    <a:pt x="616" y="218"/>
                  </a:cubicBezTo>
                  <a:cubicBezTo>
                    <a:pt x="616" y="222"/>
                    <a:pt x="617" y="226"/>
                    <a:pt x="620" y="229"/>
                  </a:cubicBezTo>
                  <a:cubicBezTo>
                    <a:pt x="622" y="231"/>
                    <a:pt x="625" y="233"/>
                    <a:pt x="628" y="234"/>
                  </a:cubicBezTo>
                  <a:cubicBezTo>
                    <a:pt x="631" y="233"/>
                    <a:pt x="633" y="231"/>
                    <a:pt x="635" y="229"/>
                  </a:cubicBezTo>
                  <a:cubicBezTo>
                    <a:pt x="638" y="226"/>
                    <a:pt x="639" y="222"/>
                    <a:pt x="639" y="218"/>
                  </a:cubicBezTo>
                  <a:cubicBezTo>
                    <a:pt x="639" y="212"/>
                    <a:pt x="637" y="207"/>
                    <a:pt x="634" y="202"/>
                  </a:cubicBezTo>
                  <a:close/>
                  <a:moveTo>
                    <a:pt x="621" y="50"/>
                  </a:moveTo>
                  <a:cubicBezTo>
                    <a:pt x="623" y="55"/>
                    <a:pt x="626" y="61"/>
                    <a:pt x="628" y="67"/>
                  </a:cubicBezTo>
                  <a:cubicBezTo>
                    <a:pt x="629" y="61"/>
                    <a:pt x="632" y="55"/>
                    <a:pt x="634" y="50"/>
                  </a:cubicBezTo>
                  <a:cubicBezTo>
                    <a:pt x="637" y="45"/>
                    <a:pt x="639" y="40"/>
                    <a:pt x="639" y="35"/>
                  </a:cubicBezTo>
                  <a:cubicBezTo>
                    <a:pt x="639" y="30"/>
                    <a:pt x="638" y="26"/>
                    <a:pt x="635" y="23"/>
                  </a:cubicBezTo>
                  <a:cubicBezTo>
                    <a:pt x="633" y="21"/>
                    <a:pt x="631" y="19"/>
                    <a:pt x="628" y="18"/>
                  </a:cubicBezTo>
                  <a:cubicBezTo>
                    <a:pt x="625" y="19"/>
                    <a:pt x="622" y="21"/>
                    <a:pt x="620" y="23"/>
                  </a:cubicBezTo>
                  <a:cubicBezTo>
                    <a:pt x="617" y="26"/>
                    <a:pt x="616" y="30"/>
                    <a:pt x="616" y="35"/>
                  </a:cubicBezTo>
                  <a:cubicBezTo>
                    <a:pt x="616" y="40"/>
                    <a:pt x="619" y="45"/>
                    <a:pt x="621" y="50"/>
                  </a:cubicBezTo>
                  <a:close/>
                  <a:moveTo>
                    <a:pt x="586" y="94"/>
                  </a:moveTo>
                  <a:cubicBezTo>
                    <a:pt x="578" y="106"/>
                    <a:pt x="597" y="112"/>
                    <a:pt x="605" y="117"/>
                  </a:cubicBezTo>
                  <a:cubicBezTo>
                    <a:pt x="622" y="128"/>
                    <a:pt x="623" y="144"/>
                    <a:pt x="610" y="161"/>
                  </a:cubicBezTo>
                  <a:cubicBezTo>
                    <a:pt x="621" y="157"/>
                    <a:pt x="626" y="141"/>
                    <a:pt x="628" y="129"/>
                  </a:cubicBezTo>
                  <a:cubicBezTo>
                    <a:pt x="629" y="141"/>
                    <a:pt x="634" y="157"/>
                    <a:pt x="646" y="161"/>
                  </a:cubicBezTo>
                  <a:cubicBezTo>
                    <a:pt x="633" y="144"/>
                    <a:pt x="633" y="128"/>
                    <a:pt x="651" y="117"/>
                  </a:cubicBezTo>
                  <a:cubicBezTo>
                    <a:pt x="658" y="112"/>
                    <a:pt x="677" y="106"/>
                    <a:pt x="669" y="94"/>
                  </a:cubicBezTo>
                  <a:cubicBezTo>
                    <a:pt x="664" y="87"/>
                    <a:pt x="652" y="87"/>
                    <a:pt x="649" y="96"/>
                  </a:cubicBezTo>
                  <a:cubicBezTo>
                    <a:pt x="648" y="98"/>
                    <a:pt x="646" y="99"/>
                    <a:pt x="646" y="98"/>
                  </a:cubicBezTo>
                  <a:cubicBezTo>
                    <a:pt x="649" y="83"/>
                    <a:pt x="657" y="71"/>
                    <a:pt x="669" y="62"/>
                  </a:cubicBezTo>
                  <a:cubicBezTo>
                    <a:pt x="690" y="45"/>
                    <a:pt x="703" y="62"/>
                    <a:pt x="697" y="69"/>
                  </a:cubicBezTo>
                  <a:cubicBezTo>
                    <a:pt x="696" y="69"/>
                    <a:pt x="695" y="70"/>
                    <a:pt x="694" y="69"/>
                  </a:cubicBezTo>
                  <a:cubicBezTo>
                    <a:pt x="692" y="67"/>
                    <a:pt x="689" y="66"/>
                    <a:pt x="687" y="67"/>
                  </a:cubicBezTo>
                  <a:cubicBezTo>
                    <a:pt x="683" y="69"/>
                    <a:pt x="681" y="73"/>
                    <a:pt x="683" y="76"/>
                  </a:cubicBezTo>
                  <a:cubicBezTo>
                    <a:pt x="685" y="84"/>
                    <a:pt x="695" y="83"/>
                    <a:pt x="701" y="79"/>
                  </a:cubicBezTo>
                  <a:cubicBezTo>
                    <a:pt x="707" y="75"/>
                    <a:pt x="710" y="69"/>
                    <a:pt x="710" y="63"/>
                  </a:cubicBezTo>
                  <a:cubicBezTo>
                    <a:pt x="711" y="52"/>
                    <a:pt x="699" y="44"/>
                    <a:pt x="688" y="45"/>
                  </a:cubicBezTo>
                  <a:cubicBezTo>
                    <a:pt x="677" y="46"/>
                    <a:pt x="667" y="54"/>
                    <a:pt x="659" y="61"/>
                  </a:cubicBezTo>
                  <a:cubicBezTo>
                    <a:pt x="657" y="62"/>
                    <a:pt x="659" y="59"/>
                    <a:pt x="659" y="59"/>
                  </a:cubicBezTo>
                  <a:cubicBezTo>
                    <a:pt x="667" y="50"/>
                    <a:pt x="674" y="40"/>
                    <a:pt x="673" y="28"/>
                  </a:cubicBezTo>
                  <a:cubicBezTo>
                    <a:pt x="672" y="8"/>
                    <a:pt x="645" y="0"/>
                    <a:pt x="628" y="1"/>
                  </a:cubicBezTo>
                  <a:cubicBezTo>
                    <a:pt x="611" y="0"/>
                    <a:pt x="583" y="8"/>
                    <a:pt x="582" y="28"/>
                  </a:cubicBezTo>
                  <a:cubicBezTo>
                    <a:pt x="581" y="40"/>
                    <a:pt x="589" y="50"/>
                    <a:pt x="596" y="59"/>
                  </a:cubicBezTo>
                  <a:cubicBezTo>
                    <a:pt x="596" y="59"/>
                    <a:pt x="598" y="62"/>
                    <a:pt x="597" y="61"/>
                  </a:cubicBezTo>
                  <a:cubicBezTo>
                    <a:pt x="588" y="54"/>
                    <a:pt x="578" y="46"/>
                    <a:pt x="567" y="45"/>
                  </a:cubicBezTo>
                  <a:cubicBezTo>
                    <a:pt x="557" y="44"/>
                    <a:pt x="545" y="52"/>
                    <a:pt x="545" y="63"/>
                  </a:cubicBezTo>
                  <a:cubicBezTo>
                    <a:pt x="545" y="69"/>
                    <a:pt x="549" y="75"/>
                    <a:pt x="554" y="79"/>
                  </a:cubicBezTo>
                  <a:cubicBezTo>
                    <a:pt x="560" y="83"/>
                    <a:pt x="570" y="84"/>
                    <a:pt x="573" y="76"/>
                  </a:cubicBezTo>
                  <a:cubicBezTo>
                    <a:pt x="574" y="73"/>
                    <a:pt x="572" y="69"/>
                    <a:pt x="569" y="67"/>
                  </a:cubicBezTo>
                  <a:cubicBezTo>
                    <a:pt x="566" y="66"/>
                    <a:pt x="563" y="67"/>
                    <a:pt x="561" y="69"/>
                  </a:cubicBezTo>
                  <a:cubicBezTo>
                    <a:pt x="561" y="70"/>
                    <a:pt x="559" y="69"/>
                    <a:pt x="559" y="69"/>
                  </a:cubicBezTo>
                  <a:cubicBezTo>
                    <a:pt x="552" y="62"/>
                    <a:pt x="566" y="45"/>
                    <a:pt x="586" y="62"/>
                  </a:cubicBezTo>
                  <a:cubicBezTo>
                    <a:pt x="598" y="71"/>
                    <a:pt x="606" y="83"/>
                    <a:pt x="609" y="98"/>
                  </a:cubicBezTo>
                  <a:cubicBezTo>
                    <a:pt x="610" y="99"/>
                    <a:pt x="607" y="98"/>
                    <a:pt x="607" y="96"/>
                  </a:cubicBezTo>
                  <a:cubicBezTo>
                    <a:pt x="603" y="87"/>
                    <a:pt x="591" y="87"/>
                    <a:pt x="586" y="94"/>
                  </a:cubicBezTo>
                  <a:close/>
                  <a:moveTo>
                    <a:pt x="611" y="73"/>
                  </a:moveTo>
                  <a:cubicBezTo>
                    <a:pt x="606" y="62"/>
                    <a:pt x="601" y="51"/>
                    <a:pt x="600" y="39"/>
                  </a:cubicBezTo>
                  <a:cubicBezTo>
                    <a:pt x="600" y="22"/>
                    <a:pt x="611" y="6"/>
                    <a:pt x="628" y="2"/>
                  </a:cubicBezTo>
                  <a:cubicBezTo>
                    <a:pt x="645" y="6"/>
                    <a:pt x="656" y="22"/>
                    <a:pt x="655" y="39"/>
                  </a:cubicBezTo>
                  <a:cubicBezTo>
                    <a:pt x="654" y="51"/>
                    <a:pt x="649" y="62"/>
                    <a:pt x="645" y="73"/>
                  </a:cubicBezTo>
                  <a:cubicBezTo>
                    <a:pt x="638" y="88"/>
                    <a:pt x="629" y="103"/>
                    <a:pt x="628" y="121"/>
                  </a:cubicBezTo>
                  <a:cubicBezTo>
                    <a:pt x="626" y="103"/>
                    <a:pt x="618" y="88"/>
                    <a:pt x="611" y="73"/>
                  </a:cubicBezTo>
                  <a:close/>
                  <a:moveTo>
                    <a:pt x="518" y="91"/>
                  </a:moveTo>
                  <a:cubicBezTo>
                    <a:pt x="526" y="87"/>
                    <a:pt x="536" y="87"/>
                    <a:pt x="544" y="93"/>
                  </a:cubicBezTo>
                  <a:cubicBezTo>
                    <a:pt x="548" y="96"/>
                    <a:pt x="551" y="99"/>
                    <a:pt x="553" y="103"/>
                  </a:cubicBezTo>
                  <a:cubicBezTo>
                    <a:pt x="555" y="109"/>
                    <a:pt x="556" y="115"/>
                    <a:pt x="557" y="121"/>
                  </a:cubicBezTo>
                  <a:cubicBezTo>
                    <a:pt x="557" y="121"/>
                    <a:pt x="557" y="121"/>
                    <a:pt x="557" y="121"/>
                  </a:cubicBezTo>
                  <a:cubicBezTo>
                    <a:pt x="558" y="117"/>
                    <a:pt x="559" y="114"/>
                    <a:pt x="560" y="112"/>
                  </a:cubicBezTo>
                  <a:cubicBezTo>
                    <a:pt x="561" y="108"/>
                    <a:pt x="563" y="105"/>
                    <a:pt x="565" y="103"/>
                  </a:cubicBezTo>
                  <a:cubicBezTo>
                    <a:pt x="571" y="98"/>
                    <a:pt x="579" y="101"/>
                    <a:pt x="581" y="107"/>
                  </a:cubicBezTo>
                  <a:cubicBezTo>
                    <a:pt x="581" y="110"/>
                    <a:pt x="580" y="113"/>
                    <a:pt x="579" y="116"/>
                  </a:cubicBezTo>
                  <a:cubicBezTo>
                    <a:pt x="577" y="118"/>
                    <a:pt x="575" y="121"/>
                    <a:pt x="573" y="123"/>
                  </a:cubicBezTo>
                  <a:cubicBezTo>
                    <a:pt x="571" y="126"/>
                    <a:pt x="568" y="128"/>
                    <a:pt x="566" y="131"/>
                  </a:cubicBezTo>
                  <a:cubicBezTo>
                    <a:pt x="564" y="135"/>
                    <a:pt x="563" y="140"/>
                    <a:pt x="562" y="145"/>
                  </a:cubicBezTo>
                  <a:cubicBezTo>
                    <a:pt x="563" y="145"/>
                    <a:pt x="563" y="145"/>
                    <a:pt x="563" y="145"/>
                  </a:cubicBezTo>
                  <a:cubicBezTo>
                    <a:pt x="564" y="143"/>
                    <a:pt x="566" y="141"/>
                    <a:pt x="568" y="139"/>
                  </a:cubicBezTo>
                  <a:cubicBezTo>
                    <a:pt x="570" y="137"/>
                    <a:pt x="572" y="135"/>
                    <a:pt x="575" y="134"/>
                  </a:cubicBezTo>
                  <a:cubicBezTo>
                    <a:pt x="577" y="133"/>
                    <a:pt x="580" y="132"/>
                    <a:pt x="582" y="134"/>
                  </a:cubicBezTo>
                  <a:cubicBezTo>
                    <a:pt x="585" y="136"/>
                    <a:pt x="586" y="140"/>
                    <a:pt x="585" y="143"/>
                  </a:cubicBezTo>
                  <a:cubicBezTo>
                    <a:pt x="585" y="147"/>
                    <a:pt x="581" y="149"/>
                    <a:pt x="579" y="151"/>
                  </a:cubicBezTo>
                  <a:cubicBezTo>
                    <a:pt x="576" y="154"/>
                    <a:pt x="572" y="156"/>
                    <a:pt x="570" y="159"/>
                  </a:cubicBezTo>
                  <a:cubicBezTo>
                    <a:pt x="565" y="168"/>
                    <a:pt x="572" y="178"/>
                    <a:pt x="579" y="184"/>
                  </a:cubicBezTo>
                  <a:cubicBezTo>
                    <a:pt x="579" y="183"/>
                    <a:pt x="579" y="183"/>
                    <a:pt x="579" y="183"/>
                  </a:cubicBezTo>
                  <a:cubicBezTo>
                    <a:pt x="578" y="177"/>
                    <a:pt x="577" y="168"/>
                    <a:pt x="582" y="163"/>
                  </a:cubicBezTo>
                  <a:cubicBezTo>
                    <a:pt x="590" y="153"/>
                    <a:pt x="604" y="158"/>
                    <a:pt x="604" y="175"/>
                  </a:cubicBezTo>
                  <a:cubicBezTo>
                    <a:pt x="604" y="179"/>
                    <a:pt x="603" y="183"/>
                    <a:pt x="604" y="187"/>
                  </a:cubicBezTo>
                  <a:cubicBezTo>
                    <a:pt x="604" y="190"/>
                    <a:pt x="605" y="192"/>
                    <a:pt x="606" y="194"/>
                  </a:cubicBezTo>
                  <a:cubicBezTo>
                    <a:pt x="608" y="196"/>
                    <a:pt x="609" y="198"/>
                    <a:pt x="611" y="199"/>
                  </a:cubicBezTo>
                  <a:cubicBezTo>
                    <a:pt x="603" y="199"/>
                    <a:pt x="595" y="199"/>
                    <a:pt x="588" y="196"/>
                  </a:cubicBezTo>
                  <a:cubicBezTo>
                    <a:pt x="580" y="193"/>
                    <a:pt x="574" y="188"/>
                    <a:pt x="569" y="181"/>
                  </a:cubicBezTo>
                  <a:cubicBezTo>
                    <a:pt x="559" y="167"/>
                    <a:pt x="562" y="148"/>
                    <a:pt x="557" y="131"/>
                  </a:cubicBezTo>
                  <a:cubicBezTo>
                    <a:pt x="555" y="122"/>
                    <a:pt x="550" y="113"/>
                    <a:pt x="543" y="106"/>
                  </a:cubicBezTo>
                  <a:cubicBezTo>
                    <a:pt x="536" y="99"/>
                    <a:pt x="528" y="93"/>
                    <a:pt x="518" y="91"/>
                  </a:cubicBezTo>
                  <a:close/>
                  <a:moveTo>
                    <a:pt x="737" y="91"/>
                  </a:moveTo>
                  <a:cubicBezTo>
                    <a:pt x="729" y="87"/>
                    <a:pt x="719" y="87"/>
                    <a:pt x="711" y="93"/>
                  </a:cubicBezTo>
                  <a:cubicBezTo>
                    <a:pt x="708" y="96"/>
                    <a:pt x="705" y="99"/>
                    <a:pt x="703" y="103"/>
                  </a:cubicBezTo>
                  <a:cubicBezTo>
                    <a:pt x="700" y="109"/>
                    <a:pt x="699" y="115"/>
                    <a:pt x="699" y="121"/>
                  </a:cubicBezTo>
                  <a:cubicBezTo>
                    <a:pt x="698" y="121"/>
                    <a:pt x="698" y="121"/>
                    <a:pt x="698" y="121"/>
                  </a:cubicBezTo>
                  <a:cubicBezTo>
                    <a:pt x="698" y="117"/>
                    <a:pt x="697" y="114"/>
                    <a:pt x="695" y="112"/>
                  </a:cubicBezTo>
                  <a:cubicBezTo>
                    <a:pt x="694" y="108"/>
                    <a:pt x="692" y="105"/>
                    <a:pt x="690" y="103"/>
                  </a:cubicBezTo>
                  <a:cubicBezTo>
                    <a:pt x="685" y="98"/>
                    <a:pt x="676" y="101"/>
                    <a:pt x="675" y="107"/>
                  </a:cubicBezTo>
                  <a:cubicBezTo>
                    <a:pt x="674" y="110"/>
                    <a:pt x="675" y="113"/>
                    <a:pt x="676" y="116"/>
                  </a:cubicBezTo>
                  <a:cubicBezTo>
                    <a:pt x="678" y="118"/>
                    <a:pt x="680" y="121"/>
                    <a:pt x="683" y="123"/>
                  </a:cubicBezTo>
                  <a:cubicBezTo>
                    <a:pt x="685" y="126"/>
                    <a:pt x="687" y="128"/>
                    <a:pt x="689" y="131"/>
                  </a:cubicBezTo>
                  <a:cubicBezTo>
                    <a:pt x="692" y="135"/>
                    <a:pt x="693" y="140"/>
                    <a:pt x="693" y="145"/>
                  </a:cubicBezTo>
                  <a:cubicBezTo>
                    <a:pt x="693" y="145"/>
                    <a:pt x="693" y="145"/>
                    <a:pt x="693" y="145"/>
                  </a:cubicBezTo>
                  <a:cubicBezTo>
                    <a:pt x="692" y="143"/>
                    <a:pt x="690" y="141"/>
                    <a:pt x="688" y="139"/>
                  </a:cubicBezTo>
                  <a:cubicBezTo>
                    <a:pt x="686" y="137"/>
                    <a:pt x="683" y="135"/>
                    <a:pt x="680" y="134"/>
                  </a:cubicBezTo>
                  <a:cubicBezTo>
                    <a:pt x="678" y="133"/>
                    <a:pt x="675" y="132"/>
                    <a:pt x="673" y="134"/>
                  </a:cubicBezTo>
                  <a:cubicBezTo>
                    <a:pt x="670" y="136"/>
                    <a:pt x="670" y="140"/>
                    <a:pt x="670" y="143"/>
                  </a:cubicBezTo>
                  <a:cubicBezTo>
                    <a:pt x="671" y="147"/>
                    <a:pt x="674" y="149"/>
                    <a:pt x="677" y="151"/>
                  </a:cubicBezTo>
                  <a:cubicBezTo>
                    <a:pt x="680" y="154"/>
                    <a:pt x="683" y="156"/>
                    <a:pt x="685" y="159"/>
                  </a:cubicBezTo>
                  <a:cubicBezTo>
                    <a:pt x="690" y="168"/>
                    <a:pt x="683" y="178"/>
                    <a:pt x="676" y="184"/>
                  </a:cubicBezTo>
                  <a:cubicBezTo>
                    <a:pt x="676" y="183"/>
                    <a:pt x="676" y="183"/>
                    <a:pt x="676" y="183"/>
                  </a:cubicBezTo>
                  <a:cubicBezTo>
                    <a:pt x="678" y="177"/>
                    <a:pt x="678" y="168"/>
                    <a:pt x="674" y="163"/>
                  </a:cubicBezTo>
                  <a:cubicBezTo>
                    <a:pt x="665" y="153"/>
                    <a:pt x="652" y="158"/>
                    <a:pt x="651" y="175"/>
                  </a:cubicBezTo>
                  <a:cubicBezTo>
                    <a:pt x="651" y="179"/>
                    <a:pt x="652" y="183"/>
                    <a:pt x="651" y="187"/>
                  </a:cubicBezTo>
                  <a:cubicBezTo>
                    <a:pt x="651" y="190"/>
                    <a:pt x="650" y="192"/>
                    <a:pt x="649" y="194"/>
                  </a:cubicBezTo>
                  <a:cubicBezTo>
                    <a:pt x="648" y="196"/>
                    <a:pt x="646" y="198"/>
                    <a:pt x="644" y="199"/>
                  </a:cubicBezTo>
                  <a:cubicBezTo>
                    <a:pt x="652" y="199"/>
                    <a:pt x="660" y="199"/>
                    <a:pt x="668" y="196"/>
                  </a:cubicBezTo>
                  <a:cubicBezTo>
                    <a:pt x="675" y="193"/>
                    <a:pt x="682" y="188"/>
                    <a:pt x="686" y="181"/>
                  </a:cubicBezTo>
                  <a:cubicBezTo>
                    <a:pt x="697" y="167"/>
                    <a:pt x="694" y="148"/>
                    <a:pt x="698" y="131"/>
                  </a:cubicBezTo>
                  <a:cubicBezTo>
                    <a:pt x="701" y="122"/>
                    <a:pt x="706" y="113"/>
                    <a:pt x="712" y="106"/>
                  </a:cubicBezTo>
                  <a:cubicBezTo>
                    <a:pt x="719" y="99"/>
                    <a:pt x="728" y="93"/>
                    <a:pt x="737" y="91"/>
                  </a:cubicBezTo>
                  <a:close/>
                </a:path>
              </a:pathLst>
            </a:custGeom>
            <a:solidFill>
              <a:schemeClr val="tx1">
                <a:alpha val="81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Adobe 仿宋 Std R" panose="02020400000000000000" pitchFamily="18" charset="-122"/>
              </a:endParaRPr>
            </a:p>
          </p:txBody>
        </p:sp>
        <p:sp>
          <p:nvSpPr>
            <p:cNvPr id="39" name="Freeform 27"/>
            <p:cNvSpPr>
              <a:spLocks/>
            </p:cNvSpPr>
            <p:nvPr/>
          </p:nvSpPr>
          <p:spPr bwMode="auto">
            <a:xfrm flipH="1">
              <a:off x="7146756" y="967119"/>
              <a:ext cx="743535" cy="300546"/>
            </a:xfrm>
            <a:custGeom>
              <a:avLst/>
              <a:gdLst>
                <a:gd name="T0" fmla="*/ 366 w 399"/>
                <a:gd name="T1" fmla="*/ 100 h 159"/>
                <a:gd name="T2" fmla="*/ 371 w 399"/>
                <a:gd name="T3" fmla="*/ 115 h 159"/>
                <a:gd name="T4" fmla="*/ 350 w 399"/>
                <a:gd name="T5" fmla="*/ 118 h 159"/>
                <a:gd name="T6" fmla="*/ 361 w 399"/>
                <a:gd name="T7" fmla="*/ 88 h 159"/>
                <a:gd name="T8" fmla="*/ 383 w 399"/>
                <a:gd name="T9" fmla="*/ 131 h 159"/>
                <a:gd name="T10" fmla="*/ 313 w 399"/>
                <a:gd name="T11" fmla="*/ 148 h 159"/>
                <a:gd name="T12" fmla="*/ 261 w 399"/>
                <a:gd name="T13" fmla="*/ 129 h 159"/>
                <a:gd name="T14" fmla="*/ 260 w 399"/>
                <a:gd name="T15" fmla="*/ 128 h 159"/>
                <a:gd name="T16" fmla="*/ 240 w 399"/>
                <a:gd name="T17" fmla="*/ 159 h 159"/>
                <a:gd name="T18" fmla="*/ 91 w 399"/>
                <a:gd name="T19" fmla="*/ 11 h 159"/>
                <a:gd name="T20" fmla="*/ 11 w 399"/>
                <a:gd name="T21" fmla="*/ 53 h 159"/>
                <a:gd name="T22" fmla="*/ 63 w 399"/>
                <a:gd name="T23" fmla="*/ 109 h 159"/>
                <a:gd name="T24" fmla="*/ 89 w 399"/>
                <a:gd name="T25" fmla="*/ 68 h 159"/>
                <a:gd name="T26" fmla="*/ 48 w 399"/>
                <a:gd name="T27" fmla="*/ 45 h 159"/>
                <a:gd name="T28" fmla="*/ 36 w 399"/>
                <a:gd name="T29" fmla="*/ 76 h 159"/>
                <a:gd name="T30" fmla="*/ 69 w 399"/>
                <a:gd name="T31" fmla="*/ 78 h 159"/>
                <a:gd name="T32" fmla="*/ 59 w 399"/>
                <a:gd name="T33" fmla="*/ 61 h 159"/>
                <a:gd name="T34" fmla="*/ 43 w 399"/>
                <a:gd name="T35" fmla="*/ 72 h 159"/>
                <a:gd name="T36" fmla="*/ 62 w 399"/>
                <a:gd name="T37" fmla="*/ 58 h 159"/>
                <a:gd name="T38" fmla="*/ 72 w 399"/>
                <a:gd name="T39" fmla="*/ 79 h 159"/>
                <a:gd name="T40" fmla="*/ 32 w 399"/>
                <a:gd name="T41" fmla="*/ 78 h 159"/>
                <a:gd name="T42" fmla="*/ 46 w 399"/>
                <a:gd name="T43" fmla="*/ 42 h 159"/>
                <a:gd name="T44" fmla="*/ 93 w 399"/>
                <a:gd name="T45" fmla="*/ 69 h 159"/>
                <a:gd name="T46" fmla="*/ 64 w 399"/>
                <a:gd name="T47" fmla="*/ 114 h 159"/>
                <a:gd name="T48" fmla="*/ 8 w 399"/>
                <a:gd name="T49" fmla="*/ 52 h 159"/>
                <a:gd name="T50" fmla="*/ 94 w 399"/>
                <a:gd name="T51" fmla="*/ 7 h 159"/>
                <a:gd name="T52" fmla="*/ 238 w 399"/>
                <a:gd name="T53" fmla="*/ 151 h 159"/>
                <a:gd name="T54" fmla="*/ 256 w 399"/>
                <a:gd name="T55" fmla="*/ 126 h 159"/>
                <a:gd name="T56" fmla="*/ 207 w 399"/>
                <a:gd name="T57" fmla="*/ 73 h 159"/>
                <a:gd name="T58" fmla="*/ 345 w 399"/>
                <a:gd name="T59" fmla="*/ 75 h 159"/>
                <a:gd name="T60" fmla="*/ 264 w 399"/>
                <a:gd name="T61" fmla="*/ 124 h 159"/>
                <a:gd name="T62" fmla="*/ 314 w 399"/>
                <a:gd name="T63" fmla="*/ 143 h 159"/>
                <a:gd name="T64" fmla="*/ 380 w 399"/>
                <a:gd name="T65" fmla="*/ 131 h 159"/>
                <a:gd name="T66" fmla="*/ 361 w 399"/>
                <a:gd name="T67" fmla="*/ 93 h 159"/>
                <a:gd name="T68" fmla="*/ 352 w 399"/>
                <a:gd name="T69" fmla="*/ 116 h 159"/>
                <a:gd name="T70" fmla="*/ 366 w 399"/>
                <a:gd name="T71" fmla="*/ 10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9" h="159">
                  <a:moveTo>
                    <a:pt x="366" y="100"/>
                  </a:moveTo>
                  <a:cubicBezTo>
                    <a:pt x="371" y="101"/>
                    <a:pt x="374" y="109"/>
                    <a:pt x="371" y="115"/>
                  </a:cubicBezTo>
                  <a:cubicBezTo>
                    <a:pt x="366" y="122"/>
                    <a:pt x="356" y="123"/>
                    <a:pt x="350" y="118"/>
                  </a:cubicBezTo>
                  <a:cubicBezTo>
                    <a:pt x="337" y="109"/>
                    <a:pt x="343" y="89"/>
                    <a:pt x="361" y="88"/>
                  </a:cubicBezTo>
                  <a:cubicBezTo>
                    <a:pt x="382" y="87"/>
                    <a:pt x="399" y="110"/>
                    <a:pt x="383" y="131"/>
                  </a:cubicBezTo>
                  <a:cubicBezTo>
                    <a:pt x="368" y="152"/>
                    <a:pt x="337" y="152"/>
                    <a:pt x="313" y="148"/>
                  </a:cubicBezTo>
                  <a:cubicBezTo>
                    <a:pt x="296" y="144"/>
                    <a:pt x="277" y="138"/>
                    <a:pt x="261" y="129"/>
                  </a:cubicBezTo>
                  <a:cubicBezTo>
                    <a:pt x="260" y="128"/>
                    <a:pt x="260" y="128"/>
                    <a:pt x="260" y="128"/>
                  </a:cubicBezTo>
                  <a:cubicBezTo>
                    <a:pt x="252" y="138"/>
                    <a:pt x="246" y="148"/>
                    <a:pt x="240" y="159"/>
                  </a:cubicBezTo>
                  <a:cubicBezTo>
                    <a:pt x="193" y="134"/>
                    <a:pt x="166" y="28"/>
                    <a:pt x="91" y="11"/>
                  </a:cubicBezTo>
                  <a:cubicBezTo>
                    <a:pt x="61" y="4"/>
                    <a:pt x="20" y="17"/>
                    <a:pt x="11" y="53"/>
                  </a:cubicBezTo>
                  <a:cubicBezTo>
                    <a:pt x="5" y="82"/>
                    <a:pt x="31" y="115"/>
                    <a:pt x="63" y="109"/>
                  </a:cubicBezTo>
                  <a:cubicBezTo>
                    <a:pt x="80" y="106"/>
                    <a:pt x="93" y="86"/>
                    <a:pt x="89" y="68"/>
                  </a:cubicBezTo>
                  <a:cubicBezTo>
                    <a:pt x="86" y="50"/>
                    <a:pt x="65" y="37"/>
                    <a:pt x="48" y="45"/>
                  </a:cubicBezTo>
                  <a:cubicBezTo>
                    <a:pt x="35" y="50"/>
                    <a:pt x="31" y="65"/>
                    <a:pt x="36" y="76"/>
                  </a:cubicBezTo>
                  <a:cubicBezTo>
                    <a:pt x="42" y="88"/>
                    <a:pt x="64" y="91"/>
                    <a:pt x="69" y="78"/>
                  </a:cubicBezTo>
                  <a:cubicBezTo>
                    <a:pt x="73" y="67"/>
                    <a:pt x="63" y="61"/>
                    <a:pt x="59" y="61"/>
                  </a:cubicBezTo>
                  <a:cubicBezTo>
                    <a:pt x="52" y="60"/>
                    <a:pt x="44" y="64"/>
                    <a:pt x="43" y="72"/>
                  </a:cubicBezTo>
                  <a:cubicBezTo>
                    <a:pt x="42" y="61"/>
                    <a:pt x="54" y="56"/>
                    <a:pt x="62" y="58"/>
                  </a:cubicBezTo>
                  <a:cubicBezTo>
                    <a:pt x="69" y="60"/>
                    <a:pt x="76" y="68"/>
                    <a:pt x="72" y="79"/>
                  </a:cubicBezTo>
                  <a:cubicBezTo>
                    <a:pt x="66" y="96"/>
                    <a:pt x="39" y="94"/>
                    <a:pt x="32" y="78"/>
                  </a:cubicBezTo>
                  <a:cubicBezTo>
                    <a:pt x="26" y="65"/>
                    <a:pt x="33" y="48"/>
                    <a:pt x="46" y="42"/>
                  </a:cubicBezTo>
                  <a:cubicBezTo>
                    <a:pt x="67" y="33"/>
                    <a:pt x="89" y="48"/>
                    <a:pt x="93" y="69"/>
                  </a:cubicBezTo>
                  <a:cubicBezTo>
                    <a:pt x="97" y="89"/>
                    <a:pt x="84" y="110"/>
                    <a:pt x="64" y="114"/>
                  </a:cubicBezTo>
                  <a:cubicBezTo>
                    <a:pt x="28" y="121"/>
                    <a:pt x="0" y="85"/>
                    <a:pt x="8" y="52"/>
                  </a:cubicBezTo>
                  <a:cubicBezTo>
                    <a:pt x="18" y="14"/>
                    <a:pt x="60" y="0"/>
                    <a:pt x="94" y="7"/>
                  </a:cubicBezTo>
                  <a:cubicBezTo>
                    <a:pt x="166" y="24"/>
                    <a:pt x="192" y="118"/>
                    <a:pt x="238" y="151"/>
                  </a:cubicBezTo>
                  <a:cubicBezTo>
                    <a:pt x="242" y="143"/>
                    <a:pt x="249" y="134"/>
                    <a:pt x="256" y="126"/>
                  </a:cubicBezTo>
                  <a:cubicBezTo>
                    <a:pt x="234" y="113"/>
                    <a:pt x="213" y="96"/>
                    <a:pt x="207" y="73"/>
                  </a:cubicBezTo>
                  <a:cubicBezTo>
                    <a:pt x="240" y="78"/>
                    <a:pt x="306" y="67"/>
                    <a:pt x="345" y="75"/>
                  </a:cubicBezTo>
                  <a:cubicBezTo>
                    <a:pt x="313" y="74"/>
                    <a:pt x="283" y="103"/>
                    <a:pt x="264" y="124"/>
                  </a:cubicBezTo>
                  <a:cubicBezTo>
                    <a:pt x="280" y="133"/>
                    <a:pt x="297" y="140"/>
                    <a:pt x="314" y="143"/>
                  </a:cubicBezTo>
                  <a:cubicBezTo>
                    <a:pt x="335" y="147"/>
                    <a:pt x="365" y="148"/>
                    <a:pt x="380" y="131"/>
                  </a:cubicBezTo>
                  <a:cubicBezTo>
                    <a:pt x="395" y="113"/>
                    <a:pt x="380" y="92"/>
                    <a:pt x="361" y="93"/>
                  </a:cubicBezTo>
                  <a:cubicBezTo>
                    <a:pt x="348" y="94"/>
                    <a:pt x="344" y="110"/>
                    <a:pt x="352" y="116"/>
                  </a:cubicBezTo>
                  <a:cubicBezTo>
                    <a:pt x="363" y="123"/>
                    <a:pt x="376" y="111"/>
                    <a:pt x="366" y="100"/>
                  </a:cubicBezTo>
                  <a:close/>
                </a:path>
              </a:pathLst>
            </a:custGeom>
            <a:solidFill>
              <a:schemeClr val="tx1">
                <a:alpha val="77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Adobe 仿宋 Std R" panose="02020400000000000000" pitchFamily="18" charset="-122"/>
              </a:endParaRPr>
            </a:p>
          </p:txBody>
        </p:sp>
        <p:sp>
          <p:nvSpPr>
            <p:cNvPr id="40" name="Freeform 27"/>
            <p:cNvSpPr>
              <a:spLocks/>
            </p:cNvSpPr>
            <p:nvPr/>
          </p:nvSpPr>
          <p:spPr bwMode="auto">
            <a:xfrm>
              <a:off x="4257796" y="940520"/>
              <a:ext cx="743535" cy="300546"/>
            </a:xfrm>
            <a:custGeom>
              <a:avLst/>
              <a:gdLst>
                <a:gd name="T0" fmla="*/ 366 w 399"/>
                <a:gd name="T1" fmla="*/ 100 h 159"/>
                <a:gd name="T2" fmla="*/ 371 w 399"/>
                <a:gd name="T3" fmla="*/ 115 h 159"/>
                <a:gd name="T4" fmla="*/ 350 w 399"/>
                <a:gd name="T5" fmla="*/ 118 h 159"/>
                <a:gd name="T6" fmla="*/ 361 w 399"/>
                <a:gd name="T7" fmla="*/ 88 h 159"/>
                <a:gd name="T8" fmla="*/ 383 w 399"/>
                <a:gd name="T9" fmla="*/ 131 h 159"/>
                <a:gd name="T10" fmla="*/ 313 w 399"/>
                <a:gd name="T11" fmla="*/ 148 h 159"/>
                <a:gd name="T12" fmla="*/ 261 w 399"/>
                <a:gd name="T13" fmla="*/ 129 h 159"/>
                <a:gd name="T14" fmla="*/ 260 w 399"/>
                <a:gd name="T15" fmla="*/ 128 h 159"/>
                <a:gd name="T16" fmla="*/ 240 w 399"/>
                <a:gd name="T17" fmla="*/ 159 h 159"/>
                <a:gd name="T18" fmla="*/ 91 w 399"/>
                <a:gd name="T19" fmla="*/ 11 h 159"/>
                <a:gd name="T20" fmla="*/ 11 w 399"/>
                <a:gd name="T21" fmla="*/ 53 h 159"/>
                <a:gd name="T22" fmla="*/ 63 w 399"/>
                <a:gd name="T23" fmla="*/ 109 h 159"/>
                <a:gd name="T24" fmla="*/ 89 w 399"/>
                <a:gd name="T25" fmla="*/ 68 h 159"/>
                <a:gd name="T26" fmla="*/ 48 w 399"/>
                <a:gd name="T27" fmla="*/ 45 h 159"/>
                <a:gd name="T28" fmla="*/ 36 w 399"/>
                <a:gd name="T29" fmla="*/ 76 h 159"/>
                <a:gd name="T30" fmla="*/ 69 w 399"/>
                <a:gd name="T31" fmla="*/ 78 h 159"/>
                <a:gd name="T32" fmla="*/ 59 w 399"/>
                <a:gd name="T33" fmla="*/ 61 h 159"/>
                <a:gd name="T34" fmla="*/ 43 w 399"/>
                <a:gd name="T35" fmla="*/ 72 h 159"/>
                <a:gd name="T36" fmla="*/ 62 w 399"/>
                <a:gd name="T37" fmla="*/ 58 h 159"/>
                <a:gd name="T38" fmla="*/ 72 w 399"/>
                <a:gd name="T39" fmla="*/ 79 h 159"/>
                <a:gd name="T40" fmla="*/ 32 w 399"/>
                <a:gd name="T41" fmla="*/ 78 h 159"/>
                <a:gd name="T42" fmla="*/ 46 w 399"/>
                <a:gd name="T43" fmla="*/ 42 h 159"/>
                <a:gd name="T44" fmla="*/ 93 w 399"/>
                <a:gd name="T45" fmla="*/ 69 h 159"/>
                <a:gd name="T46" fmla="*/ 64 w 399"/>
                <a:gd name="T47" fmla="*/ 114 h 159"/>
                <a:gd name="T48" fmla="*/ 8 w 399"/>
                <a:gd name="T49" fmla="*/ 52 h 159"/>
                <a:gd name="T50" fmla="*/ 94 w 399"/>
                <a:gd name="T51" fmla="*/ 7 h 159"/>
                <a:gd name="T52" fmla="*/ 238 w 399"/>
                <a:gd name="T53" fmla="*/ 151 h 159"/>
                <a:gd name="T54" fmla="*/ 256 w 399"/>
                <a:gd name="T55" fmla="*/ 126 h 159"/>
                <a:gd name="T56" fmla="*/ 207 w 399"/>
                <a:gd name="T57" fmla="*/ 73 h 159"/>
                <a:gd name="T58" fmla="*/ 345 w 399"/>
                <a:gd name="T59" fmla="*/ 75 h 159"/>
                <a:gd name="T60" fmla="*/ 264 w 399"/>
                <a:gd name="T61" fmla="*/ 124 h 159"/>
                <a:gd name="T62" fmla="*/ 314 w 399"/>
                <a:gd name="T63" fmla="*/ 143 h 159"/>
                <a:gd name="T64" fmla="*/ 380 w 399"/>
                <a:gd name="T65" fmla="*/ 131 h 159"/>
                <a:gd name="T66" fmla="*/ 361 w 399"/>
                <a:gd name="T67" fmla="*/ 93 h 159"/>
                <a:gd name="T68" fmla="*/ 352 w 399"/>
                <a:gd name="T69" fmla="*/ 116 h 159"/>
                <a:gd name="T70" fmla="*/ 366 w 399"/>
                <a:gd name="T71" fmla="*/ 10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9" h="159">
                  <a:moveTo>
                    <a:pt x="366" y="100"/>
                  </a:moveTo>
                  <a:cubicBezTo>
                    <a:pt x="371" y="101"/>
                    <a:pt x="374" y="109"/>
                    <a:pt x="371" y="115"/>
                  </a:cubicBezTo>
                  <a:cubicBezTo>
                    <a:pt x="366" y="122"/>
                    <a:pt x="356" y="123"/>
                    <a:pt x="350" y="118"/>
                  </a:cubicBezTo>
                  <a:cubicBezTo>
                    <a:pt x="337" y="109"/>
                    <a:pt x="343" y="89"/>
                    <a:pt x="361" y="88"/>
                  </a:cubicBezTo>
                  <a:cubicBezTo>
                    <a:pt x="382" y="87"/>
                    <a:pt x="399" y="110"/>
                    <a:pt x="383" y="131"/>
                  </a:cubicBezTo>
                  <a:cubicBezTo>
                    <a:pt x="368" y="152"/>
                    <a:pt x="337" y="152"/>
                    <a:pt x="313" y="148"/>
                  </a:cubicBezTo>
                  <a:cubicBezTo>
                    <a:pt x="296" y="144"/>
                    <a:pt x="277" y="138"/>
                    <a:pt x="261" y="129"/>
                  </a:cubicBezTo>
                  <a:cubicBezTo>
                    <a:pt x="260" y="128"/>
                    <a:pt x="260" y="128"/>
                    <a:pt x="260" y="128"/>
                  </a:cubicBezTo>
                  <a:cubicBezTo>
                    <a:pt x="252" y="138"/>
                    <a:pt x="246" y="148"/>
                    <a:pt x="240" y="159"/>
                  </a:cubicBezTo>
                  <a:cubicBezTo>
                    <a:pt x="193" y="134"/>
                    <a:pt x="166" y="28"/>
                    <a:pt x="91" y="11"/>
                  </a:cubicBezTo>
                  <a:cubicBezTo>
                    <a:pt x="61" y="4"/>
                    <a:pt x="20" y="17"/>
                    <a:pt x="11" y="53"/>
                  </a:cubicBezTo>
                  <a:cubicBezTo>
                    <a:pt x="5" y="82"/>
                    <a:pt x="31" y="115"/>
                    <a:pt x="63" y="109"/>
                  </a:cubicBezTo>
                  <a:cubicBezTo>
                    <a:pt x="80" y="106"/>
                    <a:pt x="93" y="86"/>
                    <a:pt x="89" y="68"/>
                  </a:cubicBezTo>
                  <a:cubicBezTo>
                    <a:pt x="86" y="50"/>
                    <a:pt x="65" y="37"/>
                    <a:pt x="48" y="45"/>
                  </a:cubicBezTo>
                  <a:cubicBezTo>
                    <a:pt x="35" y="50"/>
                    <a:pt x="31" y="65"/>
                    <a:pt x="36" y="76"/>
                  </a:cubicBezTo>
                  <a:cubicBezTo>
                    <a:pt x="42" y="88"/>
                    <a:pt x="64" y="91"/>
                    <a:pt x="69" y="78"/>
                  </a:cubicBezTo>
                  <a:cubicBezTo>
                    <a:pt x="73" y="67"/>
                    <a:pt x="63" y="61"/>
                    <a:pt x="59" y="61"/>
                  </a:cubicBezTo>
                  <a:cubicBezTo>
                    <a:pt x="52" y="60"/>
                    <a:pt x="44" y="64"/>
                    <a:pt x="43" y="72"/>
                  </a:cubicBezTo>
                  <a:cubicBezTo>
                    <a:pt x="42" y="61"/>
                    <a:pt x="54" y="56"/>
                    <a:pt x="62" y="58"/>
                  </a:cubicBezTo>
                  <a:cubicBezTo>
                    <a:pt x="69" y="60"/>
                    <a:pt x="76" y="68"/>
                    <a:pt x="72" y="79"/>
                  </a:cubicBezTo>
                  <a:cubicBezTo>
                    <a:pt x="66" y="96"/>
                    <a:pt x="39" y="94"/>
                    <a:pt x="32" y="78"/>
                  </a:cubicBezTo>
                  <a:cubicBezTo>
                    <a:pt x="26" y="65"/>
                    <a:pt x="33" y="48"/>
                    <a:pt x="46" y="42"/>
                  </a:cubicBezTo>
                  <a:cubicBezTo>
                    <a:pt x="67" y="33"/>
                    <a:pt x="89" y="48"/>
                    <a:pt x="93" y="69"/>
                  </a:cubicBezTo>
                  <a:cubicBezTo>
                    <a:pt x="97" y="89"/>
                    <a:pt x="84" y="110"/>
                    <a:pt x="64" y="114"/>
                  </a:cubicBezTo>
                  <a:cubicBezTo>
                    <a:pt x="28" y="121"/>
                    <a:pt x="0" y="85"/>
                    <a:pt x="8" y="52"/>
                  </a:cubicBezTo>
                  <a:cubicBezTo>
                    <a:pt x="18" y="14"/>
                    <a:pt x="60" y="0"/>
                    <a:pt x="94" y="7"/>
                  </a:cubicBezTo>
                  <a:cubicBezTo>
                    <a:pt x="166" y="24"/>
                    <a:pt x="192" y="118"/>
                    <a:pt x="238" y="151"/>
                  </a:cubicBezTo>
                  <a:cubicBezTo>
                    <a:pt x="242" y="143"/>
                    <a:pt x="249" y="134"/>
                    <a:pt x="256" y="126"/>
                  </a:cubicBezTo>
                  <a:cubicBezTo>
                    <a:pt x="234" y="113"/>
                    <a:pt x="213" y="96"/>
                    <a:pt x="207" y="73"/>
                  </a:cubicBezTo>
                  <a:cubicBezTo>
                    <a:pt x="240" y="78"/>
                    <a:pt x="306" y="67"/>
                    <a:pt x="345" y="75"/>
                  </a:cubicBezTo>
                  <a:cubicBezTo>
                    <a:pt x="313" y="74"/>
                    <a:pt x="283" y="103"/>
                    <a:pt x="264" y="124"/>
                  </a:cubicBezTo>
                  <a:cubicBezTo>
                    <a:pt x="280" y="133"/>
                    <a:pt x="297" y="140"/>
                    <a:pt x="314" y="143"/>
                  </a:cubicBezTo>
                  <a:cubicBezTo>
                    <a:pt x="335" y="147"/>
                    <a:pt x="365" y="148"/>
                    <a:pt x="380" y="131"/>
                  </a:cubicBezTo>
                  <a:cubicBezTo>
                    <a:pt x="395" y="113"/>
                    <a:pt x="380" y="92"/>
                    <a:pt x="361" y="93"/>
                  </a:cubicBezTo>
                  <a:cubicBezTo>
                    <a:pt x="348" y="94"/>
                    <a:pt x="344" y="110"/>
                    <a:pt x="352" y="116"/>
                  </a:cubicBezTo>
                  <a:cubicBezTo>
                    <a:pt x="363" y="123"/>
                    <a:pt x="376" y="111"/>
                    <a:pt x="366" y="100"/>
                  </a:cubicBezTo>
                  <a:close/>
                </a:path>
              </a:pathLst>
            </a:custGeom>
            <a:solidFill>
              <a:schemeClr val="tx1">
                <a:alpha val="77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Adobe 仿宋 Std R" panose="02020400000000000000" pitchFamily="18" charset="-122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5086298" y="1191992"/>
              <a:ext cx="1975492" cy="49074"/>
              <a:chOff x="5108253" y="1177442"/>
              <a:chExt cx="1975492" cy="49074"/>
            </a:xfrm>
          </p:grpSpPr>
          <p:cxnSp>
            <p:nvCxnSpPr>
              <p:cNvPr id="42" name="直接连接符 41"/>
              <p:cNvCxnSpPr/>
              <p:nvPr/>
            </p:nvCxnSpPr>
            <p:spPr>
              <a:xfrm>
                <a:off x="5108253" y="1226516"/>
                <a:ext cx="1975491" cy="0"/>
              </a:xfrm>
              <a:prstGeom prst="line">
                <a:avLst/>
              </a:prstGeom>
              <a:ln w="22225" cmpd="sng">
                <a:solidFill>
                  <a:schemeClr val="tx1">
                    <a:lumMod val="75000"/>
                    <a:lumOff val="25000"/>
                    <a:alpha val="83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5108254" y="1177442"/>
                <a:ext cx="1975491" cy="0"/>
              </a:xfrm>
              <a:prstGeom prst="line">
                <a:avLst/>
              </a:prstGeom>
              <a:ln w="28575" cmpd="sng">
                <a:solidFill>
                  <a:schemeClr val="tx1">
                    <a:lumMod val="75000"/>
                    <a:lumOff val="25000"/>
                    <a:alpha val="83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文本框 43"/>
          <p:cNvSpPr txBox="1"/>
          <p:nvPr/>
        </p:nvSpPr>
        <p:spPr>
          <a:xfrm>
            <a:off x="6409241" y="1348432"/>
            <a:ext cx="2298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Your text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4336874" y="2315991"/>
            <a:ext cx="68348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Having begun in one line, resolve to fight it out on that line, to lead in it, adopt every improvement, have the best machinery, and know the most about it.</a:t>
            </a:r>
            <a:endParaRPr lang="en-US" altLang="zh-CN" sz="1600" dirty="0"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</p:txBody>
      </p:sp>
      <p:pic>
        <p:nvPicPr>
          <p:cNvPr id="46" name="Picture 2" descr="C:\Users\dell\AppData\Local\Temp\ksohtml\wps_clip_image-2448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667" y="3652881"/>
            <a:ext cx="2699563" cy="180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C:\Users\dell\AppData\Local\Temp\ksohtml\wps_clip_image-2448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159" y="3653371"/>
            <a:ext cx="2699563" cy="180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74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98156" y="96112"/>
            <a:ext cx="11995688" cy="6661149"/>
          </a:xfrm>
          <a:prstGeom prst="rect">
            <a:avLst/>
          </a:prstGeom>
          <a:noFill/>
          <a:ln w="63500" cmpd="thickThin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Adobe 仿宋 Std R" panose="02020400000000000000" pitchFamily="18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414792" y="879060"/>
            <a:ext cx="1" cy="5099879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1349153" y="1402564"/>
            <a:ext cx="804793" cy="798631"/>
            <a:chOff x="4985288" y="1224585"/>
            <a:chExt cx="2546888" cy="2527388"/>
          </a:xfrm>
          <a:effectLst/>
        </p:grpSpPr>
        <p:sp>
          <p:nvSpPr>
            <p:cNvPr id="17" name="椭圆 16"/>
            <p:cNvSpPr/>
            <p:nvPr/>
          </p:nvSpPr>
          <p:spPr>
            <a:xfrm>
              <a:off x="5012590" y="1224585"/>
              <a:ext cx="2433780" cy="2433781"/>
            </a:xfrm>
            <a:prstGeom prst="ellipse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5098396" y="1265539"/>
              <a:ext cx="2433780" cy="2433781"/>
            </a:xfrm>
            <a:prstGeom prst="ellipse">
              <a:avLst/>
            </a:prstGeom>
            <a:solidFill>
              <a:schemeClr val="tx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4985288" y="1318192"/>
              <a:ext cx="2433780" cy="2433781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243719" y="1509982"/>
            <a:ext cx="1035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prstClr val="white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03</a:t>
            </a:r>
            <a:endParaRPr lang="en-US" altLang="zh-CN" sz="2800" b="1" dirty="0">
              <a:solidFill>
                <a:prstClr val="white"/>
              </a:solidFill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51801" y="5499679"/>
            <a:ext cx="1975492" cy="49074"/>
            <a:chOff x="5108253" y="1177442"/>
            <a:chExt cx="1975492" cy="49074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5108253" y="1226516"/>
              <a:ext cx="1975491" cy="0"/>
            </a:xfrm>
            <a:prstGeom prst="line">
              <a:avLst/>
            </a:prstGeom>
            <a:ln w="2222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5108254" y="1177442"/>
              <a:ext cx="1975491" cy="0"/>
            </a:xfrm>
            <a:prstGeom prst="line">
              <a:avLst/>
            </a:prstGeom>
            <a:ln w="2857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753278" y="2552981"/>
            <a:ext cx="2016626" cy="278698"/>
            <a:chOff x="7150100" y="4803775"/>
            <a:chExt cx="2317750" cy="668338"/>
          </a:xfrm>
        </p:grpSpPr>
        <p:sp>
          <p:nvSpPr>
            <p:cNvPr id="25" name="Freeform 31"/>
            <p:cNvSpPr>
              <a:spLocks/>
            </p:cNvSpPr>
            <p:nvPr/>
          </p:nvSpPr>
          <p:spPr bwMode="auto">
            <a:xfrm>
              <a:off x="8074025" y="4803775"/>
              <a:ext cx="466725" cy="533400"/>
            </a:xfrm>
            <a:custGeom>
              <a:avLst/>
              <a:gdLst>
                <a:gd name="T0" fmla="*/ 60 w 124"/>
                <a:gd name="T1" fmla="*/ 95 h 140"/>
                <a:gd name="T2" fmla="*/ 41 w 124"/>
                <a:gd name="T3" fmla="*/ 42 h 140"/>
                <a:gd name="T4" fmla="*/ 84 w 124"/>
                <a:gd name="T5" fmla="*/ 42 h 140"/>
                <a:gd name="T6" fmla="*/ 65 w 124"/>
                <a:gd name="T7" fmla="*/ 95 h 140"/>
                <a:gd name="T8" fmla="*/ 124 w 124"/>
                <a:gd name="T9" fmla="*/ 140 h 140"/>
                <a:gd name="T10" fmla="*/ 62 w 124"/>
                <a:gd name="T11" fmla="*/ 98 h 140"/>
                <a:gd name="T12" fmla="*/ 0 w 124"/>
                <a:gd name="T13" fmla="*/ 140 h 140"/>
                <a:gd name="T14" fmla="*/ 60 w 124"/>
                <a:gd name="T15" fmla="*/ 9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140">
                  <a:moveTo>
                    <a:pt x="60" y="95"/>
                  </a:moveTo>
                  <a:cubicBezTo>
                    <a:pt x="49" y="80"/>
                    <a:pt x="40" y="61"/>
                    <a:pt x="41" y="42"/>
                  </a:cubicBezTo>
                  <a:cubicBezTo>
                    <a:pt x="44" y="0"/>
                    <a:pt x="81" y="0"/>
                    <a:pt x="84" y="42"/>
                  </a:cubicBezTo>
                  <a:cubicBezTo>
                    <a:pt x="85" y="61"/>
                    <a:pt x="76" y="80"/>
                    <a:pt x="65" y="95"/>
                  </a:cubicBezTo>
                  <a:cubicBezTo>
                    <a:pt x="80" y="114"/>
                    <a:pt x="100" y="135"/>
                    <a:pt x="124" y="140"/>
                  </a:cubicBezTo>
                  <a:cubicBezTo>
                    <a:pt x="102" y="139"/>
                    <a:pt x="77" y="117"/>
                    <a:pt x="62" y="98"/>
                  </a:cubicBezTo>
                  <a:cubicBezTo>
                    <a:pt x="48" y="117"/>
                    <a:pt x="23" y="139"/>
                    <a:pt x="0" y="140"/>
                  </a:cubicBezTo>
                  <a:cubicBezTo>
                    <a:pt x="24" y="135"/>
                    <a:pt x="45" y="114"/>
                    <a:pt x="60" y="95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26" name="Freeform 32"/>
            <p:cNvSpPr>
              <a:spLocks/>
            </p:cNvSpPr>
            <p:nvPr/>
          </p:nvSpPr>
          <p:spPr bwMode="auto">
            <a:xfrm>
              <a:off x="8702675" y="5368925"/>
              <a:ext cx="765175" cy="22225"/>
            </a:xfrm>
            <a:custGeom>
              <a:avLst/>
              <a:gdLst>
                <a:gd name="T0" fmla="*/ 101 w 203"/>
                <a:gd name="T1" fmla="*/ 6 h 6"/>
                <a:gd name="T2" fmla="*/ 0 w 203"/>
                <a:gd name="T3" fmla="*/ 3 h 6"/>
                <a:gd name="T4" fmla="*/ 101 w 203"/>
                <a:gd name="T5" fmla="*/ 0 h 6"/>
                <a:gd name="T6" fmla="*/ 203 w 203"/>
                <a:gd name="T7" fmla="*/ 4 h 6"/>
                <a:gd name="T8" fmla="*/ 101 w 20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6">
                  <a:moveTo>
                    <a:pt x="101" y="6"/>
                  </a:moveTo>
                  <a:cubicBezTo>
                    <a:pt x="68" y="6"/>
                    <a:pt x="34" y="6"/>
                    <a:pt x="0" y="3"/>
                  </a:cubicBezTo>
                  <a:cubicBezTo>
                    <a:pt x="35" y="0"/>
                    <a:pt x="68" y="0"/>
                    <a:pt x="101" y="0"/>
                  </a:cubicBezTo>
                  <a:cubicBezTo>
                    <a:pt x="134" y="0"/>
                    <a:pt x="168" y="1"/>
                    <a:pt x="203" y="4"/>
                  </a:cubicBezTo>
                  <a:cubicBezTo>
                    <a:pt x="166" y="6"/>
                    <a:pt x="101" y="6"/>
                    <a:pt x="101" y="6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27" name="Freeform 33"/>
            <p:cNvSpPr>
              <a:spLocks/>
            </p:cNvSpPr>
            <p:nvPr/>
          </p:nvSpPr>
          <p:spPr bwMode="auto">
            <a:xfrm>
              <a:off x="7150100" y="5368925"/>
              <a:ext cx="765175" cy="22225"/>
            </a:xfrm>
            <a:custGeom>
              <a:avLst/>
              <a:gdLst>
                <a:gd name="T0" fmla="*/ 102 w 203"/>
                <a:gd name="T1" fmla="*/ 6 h 6"/>
                <a:gd name="T2" fmla="*/ 203 w 203"/>
                <a:gd name="T3" fmla="*/ 3 h 6"/>
                <a:gd name="T4" fmla="*/ 102 w 203"/>
                <a:gd name="T5" fmla="*/ 0 h 6"/>
                <a:gd name="T6" fmla="*/ 0 w 203"/>
                <a:gd name="T7" fmla="*/ 4 h 6"/>
                <a:gd name="T8" fmla="*/ 102 w 20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6">
                  <a:moveTo>
                    <a:pt x="102" y="6"/>
                  </a:moveTo>
                  <a:cubicBezTo>
                    <a:pt x="135" y="6"/>
                    <a:pt x="169" y="6"/>
                    <a:pt x="203" y="3"/>
                  </a:cubicBezTo>
                  <a:cubicBezTo>
                    <a:pt x="168" y="0"/>
                    <a:pt x="135" y="0"/>
                    <a:pt x="102" y="0"/>
                  </a:cubicBezTo>
                  <a:cubicBezTo>
                    <a:pt x="68" y="0"/>
                    <a:pt x="35" y="1"/>
                    <a:pt x="0" y="4"/>
                  </a:cubicBezTo>
                  <a:cubicBezTo>
                    <a:pt x="36" y="6"/>
                    <a:pt x="102" y="6"/>
                    <a:pt x="102" y="6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28" name="Freeform 34"/>
            <p:cNvSpPr>
              <a:spLocks/>
            </p:cNvSpPr>
            <p:nvPr/>
          </p:nvSpPr>
          <p:spPr bwMode="auto">
            <a:xfrm>
              <a:off x="7862888" y="5092700"/>
              <a:ext cx="893763" cy="379413"/>
            </a:xfrm>
            <a:custGeom>
              <a:avLst/>
              <a:gdLst>
                <a:gd name="T0" fmla="*/ 118 w 237"/>
                <a:gd name="T1" fmla="*/ 61 h 99"/>
                <a:gd name="T2" fmla="*/ 160 w 237"/>
                <a:gd name="T3" fmla="*/ 86 h 99"/>
                <a:gd name="T4" fmla="*/ 226 w 237"/>
                <a:gd name="T5" fmla="*/ 28 h 99"/>
                <a:gd name="T6" fmla="*/ 178 w 237"/>
                <a:gd name="T7" fmla="*/ 10 h 99"/>
                <a:gd name="T8" fmla="*/ 184 w 237"/>
                <a:gd name="T9" fmla="*/ 64 h 99"/>
                <a:gd name="T10" fmla="*/ 213 w 237"/>
                <a:gd name="T11" fmla="*/ 52 h 99"/>
                <a:gd name="T12" fmla="*/ 199 w 237"/>
                <a:gd name="T13" fmla="*/ 29 h 99"/>
                <a:gd name="T14" fmla="*/ 183 w 237"/>
                <a:gd name="T15" fmla="*/ 44 h 99"/>
                <a:gd name="T16" fmla="*/ 193 w 237"/>
                <a:gd name="T17" fmla="*/ 32 h 99"/>
                <a:gd name="T18" fmla="*/ 210 w 237"/>
                <a:gd name="T19" fmla="*/ 51 h 99"/>
                <a:gd name="T20" fmla="*/ 185 w 237"/>
                <a:gd name="T21" fmla="*/ 61 h 99"/>
                <a:gd name="T22" fmla="*/ 180 w 237"/>
                <a:gd name="T23" fmla="*/ 13 h 99"/>
                <a:gd name="T24" fmla="*/ 224 w 237"/>
                <a:gd name="T25" fmla="*/ 33 h 99"/>
                <a:gd name="T26" fmla="*/ 162 w 237"/>
                <a:gd name="T27" fmla="*/ 84 h 99"/>
                <a:gd name="T28" fmla="*/ 119 w 237"/>
                <a:gd name="T29" fmla="*/ 54 h 99"/>
                <a:gd name="T30" fmla="*/ 74 w 237"/>
                <a:gd name="T31" fmla="*/ 84 h 99"/>
                <a:gd name="T32" fmla="*/ 13 w 237"/>
                <a:gd name="T33" fmla="*/ 33 h 99"/>
                <a:gd name="T34" fmla="*/ 57 w 237"/>
                <a:gd name="T35" fmla="*/ 13 h 99"/>
                <a:gd name="T36" fmla="*/ 52 w 237"/>
                <a:gd name="T37" fmla="*/ 61 h 99"/>
                <a:gd name="T38" fmla="*/ 27 w 237"/>
                <a:gd name="T39" fmla="*/ 51 h 99"/>
                <a:gd name="T40" fmla="*/ 44 w 237"/>
                <a:gd name="T41" fmla="*/ 32 h 99"/>
                <a:gd name="T42" fmla="*/ 54 w 237"/>
                <a:gd name="T43" fmla="*/ 44 h 99"/>
                <a:gd name="T44" fmla="*/ 37 w 237"/>
                <a:gd name="T45" fmla="*/ 29 h 99"/>
                <a:gd name="T46" fmla="*/ 24 w 237"/>
                <a:gd name="T47" fmla="*/ 52 h 99"/>
                <a:gd name="T48" fmla="*/ 53 w 237"/>
                <a:gd name="T49" fmla="*/ 64 h 99"/>
                <a:gd name="T50" fmla="*/ 59 w 237"/>
                <a:gd name="T51" fmla="*/ 10 h 99"/>
                <a:gd name="T52" fmla="*/ 11 w 237"/>
                <a:gd name="T53" fmla="*/ 28 h 99"/>
                <a:gd name="T54" fmla="*/ 76 w 237"/>
                <a:gd name="T55" fmla="*/ 86 h 99"/>
                <a:gd name="T56" fmla="*/ 118 w 237"/>
                <a:gd name="T57" fmla="*/ 6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7" h="99">
                  <a:moveTo>
                    <a:pt x="118" y="61"/>
                  </a:moveTo>
                  <a:cubicBezTo>
                    <a:pt x="129" y="73"/>
                    <a:pt x="144" y="82"/>
                    <a:pt x="160" y="86"/>
                  </a:cubicBezTo>
                  <a:cubicBezTo>
                    <a:pt x="216" y="99"/>
                    <a:pt x="237" y="56"/>
                    <a:pt x="226" y="28"/>
                  </a:cubicBezTo>
                  <a:cubicBezTo>
                    <a:pt x="219" y="8"/>
                    <a:pt x="196" y="0"/>
                    <a:pt x="178" y="10"/>
                  </a:cubicBezTo>
                  <a:cubicBezTo>
                    <a:pt x="157" y="22"/>
                    <a:pt x="160" y="56"/>
                    <a:pt x="184" y="64"/>
                  </a:cubicBezTo>
                  <a:cubicBezTo>
                    <a:pt x="194" y="68"/>
                    <a:pt x="208" y="65"/>
                    <a:pt x="213" y="52"/>
                  </a:cubicBezTo>
                  <a:cubicBezTo>
                    <a:pt x="216" y="42"/>
                    <a:pt x="209" y="31"/>
                    <a:pt x="199" y="29"/>
                  </a:cubicBezTo>
                  <a:cubicBezTo>
                    <a:pt x="190" y="27"/>
                    <a:pt x="181" y="34"/>
                    <a:pt x="183" y="44"/>
                  </a:cubicBezTo>
                  <a:cubicBezTo>
                    <a:pt x="183" y="41"/>
                    <a:pt x="185" y="33"/>
                    <a:pt x="193" y="32"/>
                  </a:cubicBezTo>
                  <a:cubicBezTo>
                    <a:pt x="204" y="30"/>
                    <a:pt x="213" y="42"/>
                    <a:pt x="210" y="51"/>
                  </a:cubicBezTo>
                  <a:cubicBezTo>
                    <a:pt x="207" y="63"/>
                    <a:pt x="194" y="64"/>
                    <a:pt x="185" y="61"/>
                  </a:cubicBezTo>
                  <a:cubicBezTo>
                    <a:pt x="164" y="53"/>
                    <a:pt x="161" y="24"/>
                    <a:pt x="180" y="13"/>
                  </a:cubicBezTo>
                  <a:cubicBezTo>
                    <a:pt x="197" y="3"/>
                    <a:pt x="219" y="13"/>
                    <a:pt x="224" y="33"/>
                  </a:cubicBezTo>
                  <a:cubicBezTo>
                    <a:pt x="231" y="59"/>
                    <a:pt x="212" y="96"/>
                    <a:pt x="162" y="84"/>
                  </a:cubicBezTo>
                  <a:cubicBezTo>
                    <a:pt x="146" y="80"/>
                    <a:pt x="127" y="69"/>
                    <a:pt x="119" y="54"/>
                  </a:cubicBezTo>
                  <a:cubicBezTo>
                    <a:pt x="109" y="69"/>
                    <a:pt x="92" y="80"/>
                    <a:pt x="74" y="84"/>
                  </a:cubicBezTo>
                  <a:cubicBezTo>
                    <a:pt x="25" y="96"/>
                    <a:pt x="6" y="59"/>
                    <a:pt x="13" y="33"/>
                  </a:cubicBezTo>
                  <a:cubicBezTo>
                    <a:pt x="18" y="13"/>
                    <a:pt x="40" y="3"/>
                    <a:pt x="57" y="13"/>
                  </a:cubicBezTo>
                  <a:cubicBezTo>
                    <a:pt x="75" y="24"/>
                    <a:pt x="73" y="53"/>
                    <a:pt x="52" y="61"/>
                  </a:cubicBezTo>
                  <a:cubicBezTo>
                    <a:pt x="43" y="64"/>
                    <a:pt x="30" y="63"/>
                    <a:pt x="27" y="51"/>
                  </a:cubicBezTo>
                  <a:cubicBezTo>
                    <a:pt x="24" y="42"/>
                    <a:pt x="33" y="30"/>
                    <a:pt x="44" y="32"/>
                  </a:cubicBezTo>
                  <a:cubicBezTo>
                    <a:pt x="52" y="33"/>
                    <a:pt x="54" y="41"/>
                    <a:pt x="54" y="44"/>
                  </a:cubicBezTo>
                  <a:cubicBezTo>
                    <a:pt x="56" y="34"/>
                    <a:pt x="47" y="27"/>
                    <a:pt x="37" y="29"/>
                  </a:cubicBezTo>
                  <a:cubicBezTo>
                    <a:pt x="28" y="31"/>
                    <a:pt x="21" y="42"/>
                    <a:pt x="24" y="52"/>
                  </a:cubicBezTo>
                  <a:cubicBezTo>
                    <a:pt x="29" y="65"/>
                    <a:pt x="43" y="68"/>
                    <a:pt x="53" y="64"/>
                  </a:cubicBezTo>
                  <a:cubicBezTo>
                    <a:pt x="77" y="56"/>
                    <a:pt x="80" y="22"/>
                    <a:pt x="59" y="10"/>
                  </a:cubicBezTo>
                  <a:cubicBezTo>
                    <a:pt x="41" y="0"/>
                    <a:pt x="18" y="8"/>
                    <a:pt x="11" y="28"/>
                  </a:cubicBezTo>
                  <a:cubicBezTo>
                    <a:pt x="0" y="56"/>
                    <a:pt x="21" y="99"/>
                    <a:pt x="76" y="86"/>
                  </a:cubicBezTo>
                  <a:cubicBezTo>
                    <a:pt x="92" y="82"/>
                    <a:pt x="108" y="73"/>
                    <a:pt x="118" y="61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685655" y="3151352"/>
            <a:ext cx="208424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prstClr val="black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Your text here</a:t>
            </a:r>
          </a:p>
          <a:p>
            <a:pPr algn="just"/>
            <a:endParaRPr lang="en-US" altLang="zh-CN" sz="1400" dirty="0">
              <a:solidFill>
                <a:prstClr val="black"/>
              </a:solidFill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  <a:p>
            <a:pPr algn="ctr"/>
            <a:r>
              <a:rPr lang="en-US" altLang="zh-CN" sz="1600" dirty="0">
                <a:solidFill>
                  <a:prstClr val="black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And here is the prime condition of success, the great secret: concentrate your energy, thought</a:t>
            </a:r>
            <a:endParaRPr lang="en-US" altLang="zh-CN" dirty="0">
              <a:solidFill>
                <a:prstClr val="black"/>
              </a:solidFill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  <a:p>
            <a:pPr algn="just"/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4550121" y="1581692"/>
            <a:ext cx="34709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prstClr val="black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Having begun in one line, resolve to fight it out on that line, to lead in it, adopt every improvement, have the best machinery, and know the most about it.</a:t>
            </a:r>
          </a:p>
        </p:txBody>
      </p:sp>
      <p:pic>
        <p:nvPicPr>
          <p:cNvPr id="31" name="Picture 2" descr="C:\Users\dell\AppData\Local\Temp\ksohtml\wps_clip_image-2448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065" y="1292070"/>
            <a:ext cx="3199032" cy="213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dell\AppData\Local\Temp\ksohtml\wps_clip_image-2448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121" y="3569624"/>
            <a:ext cx="3199032" cy="213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五边形 1"/>
          <p:cNvSpPr/>
          <p:nvPr/>
        </p:nvSpPr>
        <p:spPr>
          <a:xfrm>
            <a:off x="4592503" y="1292070"/>
            <a:ext cx="1756158" cy="275334"/>
          </a:xfrm>
          <a:prstGeom prst="homePlat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Your text</a:t>
            </a:r>
            <a:endParaRPr lang="zh-CN" altLang="en-US" dirty="0"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749153" y="4076237"/>
            <a:ext cx="35205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>
                <a:solidFill>
                  <a:prstClr val="black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Having begun in one line, resolve to fight it out on that line, to lead in it, adopt every improvement, have the best machinery, and know the most about it.</a:t>
            </a:r>
          </a:p>
        </p:txBody>
      </p:sp>
      <p:sp>
        <p:nvSpPr>
          <p:cNvPr id="34" name="五边形 33"/>
          <p:cNvSpPr/>
          <p:nvPr/>
        </p:nvSpPr>
        <p:spPr>
          <a:xfrm flipH="1">
            <a:off x="9441722" y="3800903"/>
            <a:ext cx="1756158" cy="275334"/>
          </a:xfrm>
          <a:prstGeom prst="homePlat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Your text</a:t>
            </a:r>
            <a:endParaRPr lang="zh-CN" altLang="en-US" dirty="0"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262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98156" y="96112"/>
            <a:ext cx="11995688" cy="6661149"/>
          </a:xfrm>
          <a:prstGeom prst="rect">
            <a:avLst/>
          </a:prstGeom>
          <a:noFill/>
          <a:ln w="63500" cmpd="thickThin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Adobe 仿宋 Std R" panose="02020400000000000000" pitchFamily="18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414792" y="879060"/>
            <a:ext cx="1" cy="5099879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1349153" y="1402564"/>
            <a:ext cx="804793" cy="798631"/>
            <a:chOff x="4985288" y="1224585"/>
            <a:chExt cx="2546888" cy="2527388"/>
          </a:xfrm>
          <a:effectLst/>
        </p:grpSpPr>
        <p:sp>
          <p:nvSpPr>
            <p:cNvPr id="17" name="椭圆 16"/>
            <p:cNvSpPr/>
            <p:nvPr/>
          </p:nvSpPr>
          <p:spPr>
            <a:xfrm>
              <a:off x="5012590" y="1224585"/>
              <a:ext cx="2433780" cy="2433781"/>
            </a:xfrm>
            <a:prstGeom prst="ellipse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5098396" y="1265539"/>
              <a:ext cx="2433780" cy="2433781"/>
            </a:xfrm>
            <a:prstGeom prst="ellipse">
              <a:avLst/>
            </a:prstGeom>
            <a:solidFill>
              <a:schemeClr val="tx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4985288" y="1318192"/>
              <a:ext cx="2433780" cy="2433781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243719" y="1509982"/>
            <a:ext cx="1035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prstClr val="white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04</a:t>
            </a:r>
            <a:endParaRPr lang="en-US" altLang="zh-CN" sz="2800" b="1" dirty="0">
              <a:solidFill>
                <a:prstClr val="white"/>
              </a:solidFill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51801" y="5499679"/>
            <a:ext cx="1975492" cy="49074"/>
            <a:chOff x="5108253" y="1177442"/>
            <a:chExt cx="1975492" cy="49074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5108253" y="1226516"/>
              <a:ext cx="1975491" cy="0"/>
            </a:xfrm>
            <a:prstGeom prst="line">
              <a:avLst/>
            </a:prstGeom>
            <a:ln w="2222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5108254" y="1177442"/>
              <a:ext cx="1975491" cy="0"/>
            </a:xfrm>
            <a:prstGeom prst="line">
              <a:avLst/>
            </a:prstGeom>
            <a:ln w="2857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753278" y="2552981"/>
            <a:ext cx="2016626" cy="278698"/>
            <a:chOff x="7150100" y="4803775"/>
            <a:chExt cx="2317750" cy="668338"/>
          </a:xfrm>
        </p:grpSpPr>
        <p:sp>
          <p:nvSpPr>
            <p:cNvPr id="25" name="Freeform 31"/>
            <p:cNvSpPr>
              <a:spLocks/>
            </p:cNvSpPr>
            <p:nvPr/>
          </p:nvSpPr>
          <p:spPr bwMode="auto">
            <a:xfrm>
              <a:off x="8074025" y="4803775"/>
              <a:ext cx="466725" cy="533400"/>
            </a:xfrm>
            <a:custGeom>
              <a:avLst/>
              <a:gdLst>
                <a:gd name="T0" fmla="*/ 60 w 124"/>
                <a:gd name="T1" fmla="*/ 95 h 140"/>
                <a:gd name="T2" fmla="*/ 41 w 124"/>
                <a:gd name="T3" fmla="*/ 42 h 140"/>
                <a:gd name="T4" fmla="*/ 84 w 124"/>
                <a:gd name="T5" fmla="*/ 42 h 140"/>
                <a:gd name="T6" fmla="*/ 65 w 124"/>
                <a:gd name="T7" fmla="*/ 95 h 140"/>
                <a:gd name="T8" fmla="*/ 124 w 124"/>
                <a:gd name="T9" fmla="*/ 140 h 140"/>
                <a:gd name="T10" fmla="*/ 62 w 124"/>
                <a:gd name="T11" fmla="*/ 98 h 140"/>
                <a:gd name="T12" fmla="*/ 0 w 124"/>
                <a:gd name="T13" fmla="*/ 140 h 140"/>
                <a:gd name="T14" fmla="*/ 60 w 124"/>
                <a:gd name="T15" fmla="*/ 9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140">
                  <a:moveTo>
                    <a:pt x="60" y="95"/>
                  </a:moveTo>
                  <a:cubicBezTo>
                    <a:pt x="49" y="80"/>
                    <a:pt x="40" y="61"/>
                    <a:pt x="41" y="42"/>
                  </a:cubicBezTo>
                  <a:cubicBezTo>
                    <a:pt x="44" y="0"/>
                    <a:pt x="81" y="0"/>
                    <a:pt x="84" y="42"/>
                  </a:cubicBezTo>
                  <a:cubicBezTo>
                    <a:pt x="85" y="61"/>
                    <a:pt x="76" y="80"/>
                    <a:pt x="65" y="95"/>
                  </a:cubicBezTo>
                  <a:cubicBezTo>
                    <a:pt x="80" y="114"/>
                    <a:pt x="100" y="135"/>
                    <a:pt x="124" y="140"/>
                  </a:cubicBezTo>
                  <a:cubicBezTo>
                    <a:pt x="102" y="139"/>
                    <a:pt x="77" y="117"/>
                    <a:pt x="62" y="98"/>
                  </a:cubicBezTo>
                  <a:cubicBezTo>
                    <a:pt x="48" y="117"/>
                    <a:pt x="23" y="139"/>
                    <a:pt x="0" y="140"/>
                  </a:cubicBezTo>
                  <a:cubicBezTo>
                    <a:pt x="24" y="135"/>
                    <a:pt x="45" y="114"/>
                    <a:pt x="60" y="95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26" name="Freeform 32"/>
            <p:cNvSpPr>
              <a:spLocks/>
            </p:cNvSpPr>
            <p:nvPr/>
          </p:nvSpPr>
          <p:spPr bwMode="auto">
            <a:xfrm>
              <a:off x="8702675" y="5368925"/>
              <a:ext cx="765175" cy="22225"/>
            </a:xfrm>
            <a:custGeom>
              <a:avLst/>
              <a:gdLst>
                <a:gd name="T0" fmla="*/ 101 w 203"/>
                <a:gd name="T1" fmla="*/ 6 h 6"/>
                <a:gd name="T2" fmla="*/ 0 w 203"/>
                <a:gd name="T3" fmla="*/ 3 h 6"/>
                <a:gd name="T4" fmla="*/ 101 w 203"/>
                <a:gd name="T5" fmla="*/ 0 h 6"/>
                <a:gd name="T6" fmla="*/ 203 w 203"/>
                <a:gd name="T7" fmla="*/ 4 h 6"/>
                <a:gd name="T8" fmla="*/ 101 w 20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6">
                  <a:moveTo>
                    <a:pt x="101" y="6"/>
                  </a:moveTo>
                  <a:cubicBezTo>
                    <a:pt x="68" y="6"/>
                    <a:pt x="34" y="6"/>
                    <a:pt x="0" y="3"/>
                  </a:cubicBezTo>
                  <a:cubicBezTo>
                    <a:pt x="35" y="0"/>
                    <a:pt x="68" y="0"/>
                    <a:pt x="101" y="0"/>
                  </a:cubicBezTo>
                  <a:cubicBezTo>
                    <a:pt x="134" y="0"/>
                    <a:pt x="168" y="1"/>
                    <a:pt x="203" y="4"/>
                  </a:cubicBezTo>
                  <a:cubicBezTo>
                    <a:pt x="166" y="6"/>
                    <a:pt x="101" y="6"/>
                    <a:pt x="101" y="6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27" name="Freeform 33"/>
            <p:cNvSpPr>
              <a:spLocks/>
            </p:cNvSpPr>
            <p:nvPr/>
          </p:nvSpPr>
          <p:spPr bwMode="auto">
            <a:xfrm>
              <a:off x="7150100" y="5368925"/>
              <a:ext cx="765175" cy="22225"/>
            </a:xfrm>
            <a:custGeom>
              <a:avLst/>
              <a:gdLst>
                <a:gd name="T0" fmla="*/ 102 w 203"/>
                <a:gd name="T1" fmla="*/ 6 h 6"/>
                <a:gd name="T2" fmla="*/ 203 w 203"/>
                <a:gd name="T3" fmla="*/ 3 h 6"/>
                <a:gd name="T4" fmla="*/ 102 w 203"/>
                <a:gd name="T5" fmla="*/ 0 h 6"/>
                <a:gd name="T6" fmla="*/ 0 w 203"/>
                <a:gd name="T7" fmla="*/ 4 h 6"/>
                <a:gd name="T8" fmla="*/ 102 w 20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6">
                  <a:moveTo>
                    <a:pt x="102" y="6"/>
                  </a:moveTo>
                  <a:cubicBezTo>
                    <a:pt x="135" y="6"/>
                    <a:pt x="169" y="6"/>
                    <a:pt x="203" y="3"/>
                  </a:cubicBezTo>
                  <a:cubicBezTo>
                    <a:pt x="168" y="0"/>
                    <a:pt x="135" y="0"/>
                    <a:pt x="102" y="0"/>
                  </a:cubicBezTo>
                  <a:cubicBezTo>
                    <a:pt x="68" y="0"/>
                    <a:pt x="35" y="1"/>
                    <a:pt x="0" y="4"/>
                  </a:cubicBezTo>
                  <a:cubicBezTo>
                    <a:pt x="36" y="6"/>
                    <a:pt x="102" y="6"/>
                    <a:pt x="102" y="6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28" name="Freeform 34"/>
            <p:cNvSpPr>
              <a:spLocks/>
            </p:cNvSpPr>
            <p:nvPr/>
          </p:nvSpPr>
          <p:spPr bwMode="auto">
            <a:xfrm>
              <a:off x="7862888" y="5092700"/>
              <a:ext cx="893763" cy="379413"/>
            </a:xfrm>
            <a:custGeom>
              <a:avLst/>
              <a:gdLst>
                <a:gd name="T0" fmla="*/ 118 w 237"/>
                <a:gd name="T1" fmla="*/ 61 h 99"/>
                <a:gd name="T2" fmla="*/ 160 w 237"/>
                <a:gd name="T3" fmla="*/ 86 h 99"/>
                <a:gd name="T4" fmla="*/ 226 w 237"/>
                <a:gd name="T5" fmla="*/ 28 h 99"/>
                <a:gd name="T6" fmla="*/ 178 w 237"/>
                <a:gd name="T7" fmla="*/ 10 h 99"/>
                <a:gd name="T8" fmla="*/ 184 w 237"/>
                <a:gd name="T9" fmla="*/ 64 h 99"/>
                <a:gd name="T10" fmla="*/ 213 w 237"/>
                <a:gd name="T11" fmla="*/ 52 h 99"/>
                <a:gd name="T12" fmla="*/ 199 w 237"/>
                <a:gd name="T13" fmla="*/ 29 h 99"/>
                <a:gd name="T14" fmla="*/ 183 w 237"/>
                <a:gd name="T15" fmla="*/ 44 h 99"/>
                <a:gd name="T16" fmla="*/ 193 w 237"/>
                <a:gd name="T17" fmla="*/ 32 h 99"/>
                <a:gd name="T18" fmla="*/ 210 w 237"/>
                <a:gd name="T19" fmla="*/ 51 h 99"/>
                <a:gd name="T20" fmla="*/ 185 w 237"/>
                <a:gd name="T21" fmla="*/ 61 h 99"/>
                <a:gd name="T22" fmla="*/ 180 w 237"/>
                <a:gd name="T23" fmla="*/ 13 h 99"/>
                <a:gd name="T24" fmla="*/ 224 w 237"/>
                <a:gd name="T25" fmla="*/ 33 h 99"/>
                <a:gd name="T26" fmla="*/ 162 w 237"/>
                <a:gd name="T27" fmla="*/ 84 h 99"/>
                <a:gd name="T28" fmla="*/ 119 w 237"/>
                <a:gd name="T29" fmla="*/ 54 h 99"/>
                <a:gd name="T30" fmla="*/ 74 w 237"/>
                <a:gd name="T31" fmla="*/ 84 h 99"/>
                <a:gd name="T32" fmla="*/ 13 w 237"/>
                <a:gd name="T33" fmla="*/ 33 h 99"/>
                <a:gd name="T34" fmla="*/ 57 w 237"/>
                <a:gd name="T35" fmla="*/ 13 h 99"/>
                <a:gd name="T36" fmla="*/ 52 w 237"/>
                <a:gd name="T37" fmla="*/ 61 h 99"/>
                <a:gd name="T38" fmla="*/ 27 w 237"/>
                <a:gd name="T39" fmla="*/ 51 h 99"/>
                <a:gd name="T40" fmla="*/ 44 w 237"/>
                <a:gd name="T41" fmla="*/ 32 h 99"/>
                <a:gd name="T42" fmla="*/ 54 w 237"/>
                <a:gd name="T43" fmla="*/ 44 h 99"/>
                <a:gd name="T44" fmla="*/ 37 w 237"/>
                <a:gd name="T45" fmla="*/ 29 h 99"/>
                <a:gd name="T46" fmla="*/ 24 w 237"/>
                <a:gd name="T47" fmla="*/ 52 h 99"/>
                <a:gd name="T48" fmla="*/ 53 w 237"/>
                <a:gd name="T49" fmla="*/ 64 h 99"/>
                <a:gd name="T50" fmla="*/ 59 w 237"/>
                <a:gd name="T51" fmla="*/ 10 h 99"/>
                <a:gd name="T52" fmla="*/ 11 w 237"/>
                <a:gd name="T53" fmla="*/ 28 h 99"/>
                <a:gd name="T54" fmla="*/ 76 w 237"/>
                <a:gd name="T55" fmla="*/ 86 h 99"/>
                <a:gd name="T56" fmla="*/ 118 w 237"/>
                <a:gd name="T57" fmla="*/ 6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7" h="99">
                  <a:moveTo>
                    <a:pt x="118" y="61"/>
                  </a:moveTo>
                  <a:cubicBezTo>
                    <a:pt x="129" y="73"/>
                    <a:pt x="144" y="82"/>
                    <a:pt x="160" y="86"/>
                  </a:cubicBezTo>
                  <a:cubicBezTo>
                    <a:pt x="216" y="99"/>
                    <a:pt x="237" y="56"/>
                    <a:pt x="226" y="28"/>
                  </a:cubicBezTo>
                  <a:cubicBezTo>
                    <a:pt x="219" y="8"/>
                    <a:pt x="196" y="0"/>
                    <a:pt x="178" y="10"/>
                  </a:cubicBezTo>
                  <a:cubicBezTo>
                    <a:pt x="157" y="22"/>
                    <a:pt x="160" y="56"/>
                    <a:pt x="184" y="64"/>
                  </a:cubicBezTo>
                  <a:cubicBezTo>
                    <a:pt x="194" y="68"/>
                    <a:pt x="208" y="65"/>
                    <a:pt x="213" y="52"/>
                  </a:cubicBezTo>
                  <a:cubicBezTo>
                    <a:pt x="216" y="42"/>
                    <a:pt x="209" y="31"/>
                    <a:pt x="199" y="29"/>
                  </a:cubicBezTo>
                  <a:cubicBezTo>
                    <a:pt x="190" y="27"/>
                    <a:pt x="181" y="34"/>
                    <a:pt x="183" y="44"/>
                  </a:cubicBezTo>
                  <a:cubicBezTo>
                    <a:pt x="183" y="41"/>
                    <a:pt x="185" y="33"/>
                    <a:pt x="193" y="32"/>
                  </a:cubicBezTo>
                  <a:cubicBezTo>
                    <a:pt x="204" y="30"/>
                    <a:pt x="213" y="42"/>
                    <a:pt x="210" y="51"/>
                  </a:cubicBezTo>
                  <a:cubicBezTo>
                    <a:pt x="207" y="63"/>
                    <a:pt x="194" y="64"/>
                    <a:pt x="185" y="61"/>
                  </a:cubicBezTo>
                  <a:cubicBezTo>
                    <a:pt x="164" y="53"/>
                    <a:pt x="161" y="24"/>
                    <a:pt x="180" y="13"/>
                  </a:cubicBezTo>
                  <a:cubicBezTo>
                    <a:pt x="197" y="3"/>
                    <a:pt x="219" y="13"/>
                    <a:pt x="224" y="33"/>
                  </a:cubicBezTo>
                  <a:cubicBezTo>
                    <a:pt x="231" y="59"/>
                    <a:pt x="212" y="96"/>
                    <a:pt x="162" y="84"/>
                  </a:cubicBezTo>
                  <a:cubicBezTo>
                    <a:pt x="146" y="80"/>
                    <a:pt x="127" y="69"/>
                    <a:pt x="119" y="54"/>
                  </a:cubicBezTo>
                  <a:cubicBezTo>
                    <a:pt x="109" y="69"/>
                    <a:pt x="92" y="80"/>
                    <a:pt x="74" y="84"/>
                  </a:cubicBezTo>
                  <a:cubicBezTo>
                    <a:pt x="25" y="96"/>
                    <a:pt x="6" y="59"/>
                    <a:pt x="13" y="33"/>
                  </a:cubicBezTo>
                  <a:cubicBezTo>
                    <a:pt x="18" y="13"/>
                    <a:pt x="40" y="3"/>
                    <a:pt x="57" y="13"/>
                  </a:cubicBezTo>
                  <a:cubicBezTo>
                    <a:pt x="75" y="24"/>
                    <a:pt x="73" y="53"/>
                    <a:pt x="52" y="61"/>
                  </a:cubicBezTo>
                  <a:cubicBezTo>
                    <a:pt x="43" y="64"/>
                    <a:pt x="30" y="63"/>
                    <a:pt x="27" y="51"/>
                  </a:cubicBezTo>
                  <a:cubicBezTo>
                    <a:pt x="24" y="42"/>
                    <a:pt x="33" y="30"/>
                    <a:pt x="44" y="32"/>
                  </a:cubicBezTo>
                  <a:cubicBezTo>
                    <a:pt x="52" y="33"/>
                    <a:pt x="54" y="41"/>
                    <a:pt x="54" y="44"/>
                  </a:cubicBezTo>
                  <a:cubicBezTo>
                    <a:pt x="56" y="34"/>
                    <a:pt x="47" y="27"/>
                    <a:pt x="37" y="29"/>
                  </a:cubicBezTo>
                  <a:cubicBezTo>
                    <a:pt x="28" y="31"/>
                    <a:pt x="21" y="42"/>
                    <a:pt x="24" y="52"/>
                  </a:cubicBezTo>
                  <a:cubicBezTo>
                    <a:pt x="29" y="65"/>
                    <a:pt x="43" y="68"/>
                    <a:pt x="53" y="64"/>
                  </a:cubicBezTo>
                  <a:cubicBezTo>
                    <a:pt x="77" y="56"/>
                    <a:pt x="80" y="22"/>
                    <a:pt x="59" y="10"/>
                  </a:cubicBezTo>
                  <a:cubicBezTo>
                    <a:pt x="41" y="0"/>
                    <a:pt x="18" y="8"/>
                    <a:pt x="11" y="28"/>
                  </a:cubicBezTo>
                  <a:cubicBezTo>
                    <a:pt x="0" y="56"/>
                    <a:pt x="21" y="99"/>
                    <a:pt x="76" y="86"/>
                  </a:cubicBezTo>
                  <a:cubicBezTo>
                    <a:pt x="92" y="82"/>
                    <a:pt x="108" y="73"/>
                    <a:pt x="118" y="61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685655" y="3151352"/>
            <a:ext cx="208424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prstClr val="black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Your text here</a:t>
            </a:r>
          </a:p>
          <a:p>
            <a:pPr algn="just"/>
            <a:endParaRPr lang="en-US" altLang="zh-CN" sz="1400" dirty="0">
              <a:solidFill>
                <a:prstClr val="black"/>
              </a:solidFill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  <a:p>
            <a:pPr algn="ctr"/>
            <a:r>
              <a:rPr lang="en-US" altLang="zh-CN" sz="1600" dirty="0">
                <a:solidFill>
                  <a:prstClr val="black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And here is the prime condition of success, the great secret: concentrate your energy, thought</a:t>
            </a:r>
            <a:endParaRPr lang="en-US" altLang="zh-CN" dirty="0">
              <a:solidFill>
                <a:prstClr val="black"/>
              </a:solidFill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  <a:p>
            <a:pPr algn="just"/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Picture 2" descr="C:\Users\dell\AppData\Local\Temp\ksohtml\wps_clip_image-24485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42" b="20109"/>
          <a:stretch/>
        </p:blipFill>
        <p:spPr bwMode="auto">
          <a:xfrm>
            <a:off x="4662956" y="2988047"/>
            <a:ext cx="6329689" cy="27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文本框 32"/>
          <p:cNvSpPr txBox="1"/>
          <p:nvPr/>
        </p:nvSpPr>
        <p:spPr>
          <a:xfrm>
            <a:off x="4561610" y="1940394"/>
            <a:ext cx="6730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prstClr val="black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Having begun in one line, resolve to fight it out on that line, to lead in it, adopt every improvement, have the best machinery, and know the most about it.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6433006" y="1071134"/>
            <a:ext cx="2644831" cy="633680"/>
            <a:chOff x="2878136" y="2776537"/>
            <a:chExt cx="4270382" cy="1217616"/>
          </a:xfrm>
        </p:grpSpPr>
        <p:sp>
          <p:nvSpPr>
            <p:cNvPr id="35" name="Freeform 5"/>
            <p:cNvSpPr>
              <a:spLocks/>
            </p:cNvSpPr>
            <p:nvPr/>
          </p:nvSpPr>
          <p:spPr bwMode="auto">
            <a:xfrm rot="5400000">
              <a:off x="5472116" y="2317749"/>
              <a:ext cx="1217614" cy="2135190"/>
            </a:xfrm>
            <a:custGeom>
              <a:avLst/>
              <a:gdLst>
                <a:gd name="T0" fmla="*/ 316 w 321"/>
                <a:gd name="T1" fmla="*/ 160 h 566"/>
                <a:gd name="T2" fmla="*/ 316 w 321"/>
                <a:gd name="T3" fmla="*/ 566 h 566"/>
                <a:gd name="T4" fmla="*/ 321 w 321"/>
                <a:gd name="T5" fmla="*/ 566 h 566"/>
                <a:gd name="T6" fmla="*/ 321 w 321"/>
                <a:gd name="T7" fmla="*/ 160 h 566"/>
                <a:gd name="T8" fmla="*/ 169 w 321"/>
                <a:gd name="T9" fmla="*/ 29 h 566"/>
                <a:gd name="T10" fmla="*/ 57 w 321"/>
                <a:gd name="T11" fmla="*/ 135 h 566"/>
                <a:gd name="T12" fmla="*/ 13 w 321"/>
                <a:gd name="T13" fmla="*/ 99 h 566"/>
                <a:gd name="T14" fmla="*/ 44 w 321"/>
                <a:gd name="T15" fmla="*/ 89 h 566"/>
                <a:gd name="T16" fmla="*/ 55 w 321"/>
                <a:gd name="T17" fmla="*/ 113 h 566"/>
                <a:gd name="T18" fmla="*/ 35 w 321"/>
                <a:gd name="T19" fmla="*/ 115 h 566"/>
                <a:gd name="T20" fmla="*/ 51 w 321"/>
                <a:gd name="T21" fmla="*/ 101 h 566"/>
                <a:gd name="T22" fmla="*/ 32 w 321"/>
                <a:gd name="T23" fmla="*/ 102 h 566"/>
                <a:gd name="T24" fmla="*/ 32 w 321"/>
                <a:gd name="T25" fmla="*/ 117 h 566"/>
                <a:gd name="T26" fmla="*/ 60 w 321"/>
                <a:gd name="T27" fmla="*/ 114 h 566"/>
                <a:gd name="T28" fmla="*/ 47 w 321"/>
                <a:gd name="T29" fmla="*/ 86 h 566"/>
                <a:gd name="T30" fmla="*/ 11 w 321"/>
                <a:gd name="T31" fmla="*/ 98 h 566"/>
                <a:gd name="T32" fmla="*/ 19 w 321"/>
                <a:gd name="T33" fmla="*/ 134 h 566"/>
                <a:gd name="T34" fmla="*/ 59 w 321"/>
                <a:gd name="T35" fmla="*/ 140 h 566"/>
                <a:gd name="T36" fmla="*/ 105 w 321"/>
                <a:gd name="T37" fmla="*/ 98 h 566"/>
                <a:gd name="T38" fmla="*/ 174 w 321"/>
                <a:gd name="T39" fmla="*/ 206 h 566"/>
                <a:gd name="T40" fmla="*/ 248 w 321"/>
                <a:gd name="T41" fmla="*/ 152 h 566"/>
                <a:gd name="T42" fmla="*/ 209 w 321"/>
                <a:gd name="T43" fmla="*/ 87 h 566"/>
                <a:gd name="T44" fmla="*/ 147 w 321"/>
                <a:gd name="T45" fmla="*/ 106 h 566"/>
                <a:gd name="T46" fmla="*/ 157 w 321"/>
                <a:gd name="T47" fmla="*/ 160 h 566"/>
                <a:gd name="T48" fmla="*/ 209 w 321"/>
                <a:gd name="T49" fmla="*/ 151 h 566"/>
                <a:gd name="T50" fmla="*/ 179 w 321"/>
                <a:gd name="T51" fmla="*/ 118 h 566"/>
                <a:gd name="T52" fmla="*/ 205 w 321"/>
                <a:gd name="T53" fmla="*/ 147 h 566"/>
                <a:gd name="T54" fmla="*/ 160 w 321"/>
                <a:gd name="T55" fmla="*/ 156 h 566"/>
                <a:gd name="T56" fmla="*/ 151 w 321"/>
                <a:gd name="T57" fmla="*/ 108 h 566"/>
                <a:gd name="T58" fmla="*/ 208 w 321"/>
                <a:gd name="T59" fmla="*/ 91 h 566"/>
                <a:gd name="T60" fmla="*/ 245 w 321"/>
                <a:gd name="T61" fmla="*/ 150 h 566"/>
                <a:gd name="T62" fmla="*/ 174 w 321"/>
                <a:gd name="T63" fmla="*/ 201 h 566"/>
                <a:gd name="T64" fmla="*/ 175 w 321"/>
                <a:gd name="T65" fmla="*/ 31 h 566"/>
                <a:gd name="T66" fmla="*/ 316 w 321"/>
                <a:gd name="T67" fmla="*/ 16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1" h="566">
                  <a:moveTo>
                    <a:pt x="316" y="160"/>
                  </a:moveTo>
                  <a:cubicBezTo>
                    <a:pt x="316" y="297"/>
                    <a:pt x="316" y="429"/>
                    <a:pt x="316" y="566"/>
                  </a:cubicBezTo>
                  <a:cubicBezTo>
                    <a:pt x="321" y="566"/>
                    <a:pt x="321" y="566"/>
                    <a:pt x="321" y="566"/>
                  </a:cubicBezTo>
                  <a:cubicBezTo>
                    <a:pt x="321" y="160"/>
                    <a:pt x="321" y="160"/>
                    <a:pt x="321" y="160"/>
                  </a:cubicBezTo>
                  <a:cubicBezTo>
                    <a:pt x="321" y="74"/>
                    <a:pt x="255" y="0"/>
                    <a:pt x="169" y="29"/>
                  </a:cubicBezTo>
                  <a:cubicBezTo>
                    <a:pt x="100" y="52"/>
                    <a:pt x="111" y="115"/>
                    <a:pt x="57" y="135"/>
                  </a:cubicBezTo>
                  <a:cubicBezTo>
                    <a:pt x="29" y="146"/>
                    <a:pt x="0" y="121"/>
                    <a:pt x="13" y="99"/>
                  </a:cubicBezTo>
                  <a:cubicBezTo>
                    <a:pt x="18" y="88"/>
                    <a:pt x="34" y="84"/>
                    <a:pt x="44" y="89"/>
                  </a:cubicBezTo>
                  <a:cubicBezTo>
                    <a:pt x="53" y="93"/>
                    <a:pt x="58" y="104"/>
                    <a:pt x="55" y="113"/>
                  </a:cubicBezTo>
                  <a:cubicBezTo>
                    <a:pt x="52" y="121"/>
                    <a:pt x="39" y="123"/>
                    <a:pt x="35" y="115"/>
                  </a:cubicBezTo>
                  <a:cubicBezTo>
                    <a:pt x="30" y="105"/>
                    <a:pt x="40" y="94"/>
                    <a:pt x="51" y="101"/>
                  </a:cubicBezTo>
                  <a:cubicBezTo>
                    <a:pt x="46" y="95"/>
                    <a:pt x="37" y="96"/>
                    <a:pt x="32" y="102"/>
                  </a:cubicBezTo>
                  <a:cubicBezTo>
                    <a:pt x="30" y="107"/>
                    <a:pt x="29" y="112"/>
                    <a:pt x="32" y="117"/>
                  </a:cubicBezTo>
                  <a:cubicBezTo>
                    <a:pt x="39" y="129"/>
                    <a:pt x="55" y="127"/>
                    <a:pt x="60" y="114"/>
                  </a:cubicBezTo>
                  <a:cubicBezTo>
                    <a:pt x="64" y="102"/>
                    <a:pt x="57" y="91"/>
                    <a:pt x="47" y="86"/>
                  </a:cubicBezTo>
                  <a:cubicBezTo>
                    <a:pt x="34" y="80"/>
                    <a:pt x="18" y="85"/>
                    <a:pt x="11" y="98"/>
                  </a:cubicBezTo>
                  <a:cubicBezTo>
                    <a:pt x="3" y="110"/>
                    <a:pt x="8" y="125"/>
                    <a:pt x="19" y="134"/>
                  </a:cubicBezTo>
                  <a:cubicBezTo>
                    <a:pt x="29" y="142"/>
                    <a:pt x="45" y="145"/>
                    <a:pt x="59" y="140"/>
                  </a:cubicBezTo>
                  <a:cubicBezTo>
                    <a:pt x="79" y="132"/>
                    <a:pt x="94" y="115"/>
                    <a:pt x="105" y="98"/>
                  </a:cubicBezTo>
                  <a:cubicBezTo>
                    <a:pt x="94" y="146"/>
                    <a:pt x="121" y="201"/>
                    <a:pt x="174" y="206"/>
                  </a:cubicBezTo>
                  <a:cubicBezTo>
                    <a:pt x="209" y="209"/>
                    <a:pt x="244" y="187"/>
                    <a:pt x="248" y="152"/>
                  </a:cubicBezTo>
                  <a:cubicBezTo>
                    <a:pt x="250" y="123"/>
                    <a:pt x="237" y="97"/>
                    <a:pt x="209" y="87"/>
                  </a:cubicBezTo>
                  <a:cubicBezTo>
                    <a:pt x="186" y="78"/>
                    <a:pt x="160" y="84"/>
                    <a:pt x="147" y="106"/>
                  </a:cubicBezTo>
                  <a:cubicBezTo>
                    <a:pt x="137" y="124"/>
                    <a:pt x="140" y="147"/>
                    <a:pt x="157" y="160"/>
                  </a:cubicBezTo>
                  <a:cubicBezTo>
                    <a:pt x="173" y="171"/>
                    <a:pt x="200" y="170"/>
                    <a:pt x="209" y="151"/>
                  </a:cubicBezTo>
                  <a:cubicBezTo>
                    <a:pt x="219" y="130"/>
                    <a:pt x="200" y="110"/>
                    <a:pt x="179" y="118"/>
                  </a:cubicBezTo>
                  <a:cubicBezTo>
                    <a:pt x="191" y="117"/>
                    <a:pt x="215" y="124"/>
                    <a:pt x="205" y="147"/>
                  </a:cubicBezTo>
                  <a:cubicBezTo>
                    <a:pt x="199" y="163"/>
                    <a:pt x="173" y="166"/>
                    <a:pt x="160" y="156"/>
                  </a:cubicBezTo>
                  <a:cubicBezTo>
                    <a:pt x="145" y="145"/>
                    <a:pt x="142" y="124"/>
                    <a:pt x="151" y="108"/>
                  </a:cubicBezTo>
                  <a:cubicBezTo>
                    <a:pt x="163" y="88"/>
                    <a:pt x="187" y="83"/>
                    <a:pt x="208" y="91"/>
                  </a:cubicBezTo>
                  <a:cubicBezTo>
                    <a:pt x="234" y="100"/>
                    <a:pt x="247" y="124"/>
                    <a:pt x="245" y="150"/>
                  </a:cubicBezTo>
                  <a:cubicBezTo>
                    <a:pt x="241" y="186"/>
                    <a:pt x="207" y="204"/>
                    <a:pt x="174" y="201"/>
                  </a:cubicBezTo>
                  <a:cubicBezTo>
                    <a:pt x="90" y="193"/>
                    <a:pt x="81" y="58"/>
                    <a:pt x="175" y="31"/>
                  </a:cubicBezTo>
                  <a:cubicBezTo>
                    <a:pt x="254" y="8"/>
                    <a:pt x="316" y="81"/>
                    <a:pt x="316" y="16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Adobe 仿宋 Std R" panose="02020400000000000000" pitchFamily="18" charset="-122"/>
              </a:endParaRPr>
            </a:p>
          </p:txBody>
        </p:sp>
        <p:sp>
          <p:nvSpPr>
            <p:cNvPr id="36" name="Freeform 5"/>
            <p:cNvSpPr>
              <a:spLocks/>
            </p:cNvSpPr>
            <p:nvPr/>
          </p:nvSpPr>
          <p:spPr bwMode="auto">
            <a:xfrm rot="16200000" flipH="1">
              <a:off x="3336924" y="2317751"/>
              <a:ext cx="1217614" cy="2135190"/>
            </a:xfrm>
            <a:custGeom>
              <a:avLst/>
              <a:gdLst>
                <a:gd name="T0" fmla="*/ 316 w 321"/>
                <a:gd name="T1" fmla="*/ 160 h 566"/>
                <a:gd name="T2" fmla="*/ 316 w 321"/>
                <a:gd name="T3" fmla="*/ 566 h 566"/>
                <a:gd name="T4" fmla="*/ 321 w 321"/>
                <a:gd name="T5" fmla="*/ 566 h 566"/>
                <a:gd name="T6" fmla="*/ 321 w 321"/>
                <a:gd name="T7" fmla="*/ 160 h 566"/>
                <a:gd name="T8" fmla="*/ 169 w 321"/>
                <a:gd name="T9" fmla="*/ 29 h 566"/>
                <a:gd name="T10" fmla="*/ 57 w 321"/>
                <a:gd name="T11" fmla="*/ 135 h 566"/>
                <a:gd name="T12" fmla="*/ 13 w 321"/>
                <a:gd name="T13" fmla="*/ 99 h 566"/>
                <a:gd name="T14" fmla="*/ 44 w 321"/>
                <a:gd name="T15" fmla="*/ 89 h 566"/>
                <a:gd name="T16" fmla="*/ 55 w 321"/>
                <a:gd name="T17" fmla="*/ 113 h 566"/>
                <a:gd name="T18" fmla="*/ 35 w 321"/>
                <a:gd name="T19" fmla="*/ 115 h 566"/>
                <a:gd name="T20" fmla="*/ 51 w 321"/>
                <a:gd name="T21" fmla="*/ 101 h 566"/>
                <a:gd name="T22" fmla="*/ 32 w 321"/>
                <a:gd name="T23" fmla="*/ 102 h 566"/>
                <a:gd name="T24" fmla="*/ 32 w 321"/>
                <a:gd name="T25" fmla="*/ 117 h 566"/>
                <a:gd name="T26" fmla="*/ 60 w 321"/>
                <a:gd name="T27" fmla="*/ 114 h 566"/>
                <a:gd name="T28" fmla="*/ 47 w 321"/>
                <a:gd name="T29" fmla="*/ 86 h 566"/>
                <a:gd name="T30" fmla="*/ 11 w 321"/>
                <a:gd name="T31" fmla="*/ 98 h 566"/>
                <a:gd name="T32" fmla="*/ 19 w 321"/>
                <a:gd name="T33" fmla="*/ 134 h 566"/>
                <a:gd name="T34" fmla="*/ 59 w 321"/>
                <a:gd name="T35" fmla="*/ 140 h 566"/>
                <a:gd name="T36" fmla="*/ 105 w 321"/>
                <a:gd name="T37" fmla="*/ 98 h 566"/>
                <a:gd name="T38" fmla="*/ 174 w 321"/>
                <a:gd name="T39" fmla="*/ 206 h 566"/>
                <a:gd name="T40" fmla="*/ 248 w 321"/>
                <a:gd name="T41" fmla="*/ 152 h 566"/>
                <a:gd name="T42" fmla="*/ 209 w 321"/>
                <a:gd name="T43" fmla="*/ 87 h 566"/>
                <a:gd name="T44" fmla="*/ 147 w 321"/>
                <a:gd name="T45" fmla="*/ 106 h 566"/>
                <a:gd name="T46" fmla="*/ 157 w 321"/>
                <a:gd name="T47" fmla="*/ 160 h 566"/>
                <a:gd name="T48" fmla="*/ 209 w 321"/>
                <a:gd name="T49" fmla="*/ 151 h 566"/>
                <a:gd name="T50" fmla="*/ 179 w 321"/>
                <a:gd name="T51" fmla="*/ 118 h 566"/>
                <a:gd name="T52" fmla="*/ 205 w 321"/>
                <a:gd name="T53" fmla="*/ 147 h 566"/>
                <a:gd name="T54" fmla="*/ 160 w 321"/>
                <a:gd name="T55" fmla="*/ 156 h 566"/>
                <a:gd name="T56" fmla="*/ 151 w 321"/>
                <a:gd name="T57" fmla="*/ 108 h 566"/>
                <a:gd name="T58" fmla="*/ 208 w 321"/>
                <a:gd name="T59" fmla="*/ 91 h 566"/>
                <a:gd name="T60" fmla="*/ 245 w 321"/>
                <a:gd name="T61" fmla="*/ 150 h 566"/>
                <a:gd name="T62" fmla="*/ 174 w 321"/>
                <a:gd name="T63" fmla="*/ 201 h 566"/>
                <a:gd name="T64" fmla="*/ 175 w 321"/>
                <a:gd name="T65" fmla="*/ 31 h 566"/>
                <a:gd name="T66" fmla="*/ 316 w 321"/>
                <a:gd name="T67" fmla="*/ 16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1" h="566">
                  <a:moveTo>
                    <a:pt x="316" y="160"/>
                  </a:moveTo>
                  <a:cubicBezTo>
                    <a:pt x="316" y="297"/>
                    <a:pt x="316" y="429"/>
                    <a:pt x="316" y="566"/>
                  </a:cubicBezTo>
                  <a:cubicBezTo>
                    <a:pt x="321" y="566"/>
                    <a:pt x="321" y="566"/>
                    <a:pt x="321" y="566"/>
                  </a:cubicBezTo>
                  <a:cubicBezTo>
                    <a:pt x="321" y="160"/>
                    <a:pt x="321" y="160"/>
                    <a:pt x="321" y="160"/>
                  </a:cubicBezTo>
                  <a:cubicBezTo>
                    <a:pt x="321" y="74"/>
                    <a:pt x="255" y="0"/>
                    <a:pt x="169" y="29"/>
                  </a:cubicBezTo>
                  <a:cubicBezTo>
                    <a:pt x="100" y="52"/>
                    <a:pt x="111" y="115"/>
                    <a:pt x="57" y="135"/>
                  </a:cubicBezTo>
                  <a:cubicBezTo>
                    <a:pt x="29" y="146"/>
                    <a:pt x="0" y="121"/>
                    <a:pt x="13" y="99"/>
                  </a:cubicBezTo>
                  <a:cubicBezTo>
                    <a:pt x="18" y="88"/>
                    <a:pt x="34" y="84"/>
                    <a:pt x="44" y="89"/>
                  </a:cubicBezTo>
                  <a:cubicBezTo>
                    <a:pt x="53" y="93"/>
                    <a:pt x="58" y="104"/>
                    <a:pt x="55" y="113"/>
                  </a:cubicBezTo>
                  <a:cubicBezTo>
                    <a:pt x="52" y="121"/>
                    <a:pt x="39" y="123"/>
                    <a:pt x="35" y="115"/>
                  </a:cubicBezTo>
                  <a:cubicBezTo>
                    <a:pt x="30" y="105"/>
                    <a:pt x="40" y="94"/>
                    <a:pt x="51" y="101"/>
                  </a:cubicBezTo>
                  <a:cubicBezTo>
                    <a:pt x="46" y="95"/>
                    <a:pt x="37" y="96"/>
                    <a:pt x="32" y="102"/>
                  </a:cubicBezTo>
                  <a:cubicBezTo>
                    <a:pt x="30" y="107"/>
                    <a:pt x="29" y="112"/>
                    <a:pt x="32" y="117"/>
                  </a:cubicBezTo>
                  <a:cubicBezTo>
                    <a:pt x="39" y="129"/>
                    <a:pt x="55" y="127"/>
                    <a:pt x="60" y="114"/>
                  </a:cubicBezTo>
                  <a:cubicBezTo>
                    <a:pt x="64" y="102"/>
                    <a:pt x="57" y="91"/>
                    <a:pt x="47" y="86"/>
                  </a:cubicBezTo>
                  <a:cubicBezTo>
                    <a:pt x="34" y="80"/>
                    <a:pt x="18" y="85"/>
                    <a:pt x="11" y="98"/>
                  </a:cubicBezTo>
                  <a:cubicBezTo>
                    <a:pt x="3" y="110"/>
                    <a:pt x="8" y="125"/>
                    <a:pt x="19" y="134"/>
                  </a:cubicBezTo>
                  <a:cubicBezTo>
                    <a:pt x="29" y="142"/>
                    <a:pt x="45" y="145"/>
                    <a:pt x="59" y="140"/>
                  </a:cubicBezTo>
                  <a:cubicBezTo>
                    <a:pt x="79" y="132"/>
                    <a:pt x="94" y="115"/>
                    <a:pt x="105" y="98"/>
                  </a:cubicBezTo>
                  <a:cubicBezTo>
                    <a:pt x="94" y="146"/>
                    <a:pt x="121" y="201"/>
                    <a:pt x="174" y="206"/>
                  </a:cubicBezTo>
                  <a:cubicBezTo>
                    <a:pt x="209" y="209"/>
                    <a:pt x="244" y="187"/>
                    <a:pt x="248" y="152"/>
                  </a:cubicBezTo>
                  <a:cubicBezTo>
                    <a:pt x="250" y="123"/>
                    <a:pt x="237" y="97"/>
                    <a:pt x="209" y="87"/>
                  </a:cubicBezTo>
                  <a:cubicBezTo>
                    <a:pt x="186" y="78"/>
                    <a:pt x="160" y="84"/>
                    <a:pt x="147" y="106"/>
                  </a:cubicBezTo>
                  <a:cubicBezTo>
                    <a:pt x="137" y="124"/>
                    <a:pt x="140" y="147"/>
                    <a:pt x="157" y="160"/>
                  </a:cubicBezTo>
                  <a:cubicBezTo>
                    <a:pt x="173" y="171"/>
                    <a:pt x="200" y="170"/>
                    <a:pt x="209" y="151"/>
                  </a:cubicBezTo>
                  <a:cubicBezTo>
                    <a:pt x="219" y="130"/>
                    <a:pt x="200" y="110"/>
                    <a:pt x="179" y="118"/>
                  </a:cubicBezTo>
                  <a:cubicBezTo>
                    <a:pt x="191" y="117"/>
                    <a:pt x="215" y="124"/>
                    <a:pt x="205" y="147"/>
                  </a:cubicBezTo>
                  <a:cubicBezTo>
                    <a:pt x="199" y="163"/>
                    <a:pt x="173" y="166"/>
                    <a:pt x="160" y="156"/>
                  </a:cubicBezTo>
                  <a:cubicBezTo>
                    <a:pt x="145" y="145"/>
                    <a:pt x="142" y="124"/>
                    <a:pt x="151" y="108"/>
                  </a:cubicBezTo>
                  <a:cubicBezTo>
                    <a:pt x="163" y="88"/>
                    <a:pt x="187" y="83"/>
                    <a:pt x="208" y="91"/>
                  </a:cubicBezTo>
                  <a:cubicBezTo>
                    <a:pt x="234" y="100"/>
                    <a:pt x="247" y="124"/>
                    <a:pt x="245" y="150"/>
                  </a:cubicBezTo>
                  <a:cubicBezTo>
                    <a:pt x="241" y="186"/>
                    <a:pt x="207" y="204"/>
                    <a:pt x="174" y="201"/>
                  </a:cubicBezTo>
                  <a:cubicBezTo>
                    <a:pt x="90" y="193"/>
                    <a:pt x="81" y="58"/>
                    <a:pt x="175" y="31"/>
                  </a:cubicBezTo>
                  <a:cubicBezTo>
                    <a:pt x="254" y="8"/>
                    <a:pt x="316" y="81"/>
                    <a:pt x="316" y="16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Adobe 仿宋 Std R" panose="02020400000000000000" pitchFamily="18" charset="-122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6599754" y="1201310"/>
            <a:ext cx="2298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Your text</a:t>
            </a:r>
          </a:p>
        </p:txBody>
      </p:sp>
    </p:spTree>
    <p:extLst>
      <p:ext uri="{BB962C8B-B14F-4D97-AF65-F5344CB8AC3E}">
        <p14:creationId xmlns:p14="http://schemas.microsoft.com/office/powerpoint/2010/main" val="321063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98156" y="96112"/>
            <a:ext cx="11995688" cy="6661149"/>
          </a:xfrm>
          <a:prstGeom prst="rect">
            <a:avLst/>
          </a:prstGeom>
          <a:noFill/>
          <a:ln w="63500" cmpd="thickThin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Adobe 仿宋 Std R" panose="02020400000000000000" pitchFamily="18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414792" y="879060"/>
            <a:ext cx="1" cy="5099879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1349153" y="1402564"/>
            <a:ext cx="804793" cy="798631"/>
            <a:chOff x="4985288" y="1224585"/>
            <a:chExt cx="2546888" cy="2527388"/>
          </a:xfrm>
          <a:effectLst/>
        </p:grpSpPr>
        <p:sp>
          <p:nvSpPr>
            <p:cNvPr id="17" name="椭圆 16"/>
            <p:cNvSpPr/>
            <p:nvPr/>
          </p:nvSpPr>
          <p:spPr>
            <a:xfrm>
              <a:off x="5012590" y="1224585"/>
              <a:ext cx="2433780" cy="2433781"/>
            </a:xfrm>
            <a:prstGeom prst="ellipse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5098396" y="1265539"/>
              <a:ext cx="2433780" cy="2433781"/>
            </a:xfrm>
            <a:prstGeom prst="ellipse">
              <a:avLst/>
            </a:prstGeom>
            <a:solidFill>
              <a:schemeClr val="tx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4985288" y="1318192"/>
              <a:ext cx="2433780" cy="2433781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243719" y="1509982"/>
            <a:ext cx="1035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prstClr val="white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04</a:t>
            </a:r>
            <a:endParaRPr lang="en-US" altLang="zh-CN" sz="2800" b="1" dirty="0">
              <a:solidFill>
                <a:prstClr val="white"/>
              </a:solidFill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51801" y="5499679"/>
            <a:ext cx="1975492" cy="49074"/>
            <a:chOff x="5108253" y="1177442"/>
            <a:chExt cx="1975492" cy="49074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5108253" y="1226516"/>
              <a:ext cx="1975491" cy="0"/>
            </a:xfrm>
            <a:prstGeom prst="line">
              <a:avLst/>
            </a:prstGeom>
            <a:ln w="2222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5108254" y="1177442"/>
              <a:ext cx="1975491" cy="0"/>
            </a:xfrm>
            <a:prstGeom prst="line">
              <a:avLst/>
            </a:prstGeom>
            <a:ln w="2857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753278" y="2552981"/>
            <a:ext cx="2016626" cy="278698"/>
            <a:chOff x="7150100" y="4803775"/>
            <a:chExt cx="2317750" cy="668338"/>
          </a:xfrm>
        </p:grpSpPr>
        <p:sp>
          <p:nvSpPr>
            <p:cNvPr id="25" name="Freeform 31"/>
            <p:cNvSpPr>
              <a:spLocks/>
            </p:cNvSpPr>
            <p:nvPr/>
          </p:nvSpPr>
          <p:spPr bwMode="auto">
            <a:xfrm>
              <a:off x="8074025" y="4803775"/>
              <a:ext cx="466725" cy="533400"/>
            </a:xfrm>
            <a:custGeom>
              <a:avLst/>
              <a:gdLst>
                <a:gd name="T0" fmla="*/ 60 w 124"/>
                <a:gd name="T1" fmla="*/ 95 h 140"/>
                <a:gd name="T2" fmla="*/ 41 w 124"/>
                <a:gd name="T3" fmla="*/ 42 h 140"/>
                <a:gd name="T4" fmla="*/ 84 w 124"/>
                <a:gd name="T5" fmla="*/ 42 h 140"/>
                <a:gd name="T6" fmla="*/ 65 w 124"/>
                <a:gd name="T7" fmla="*/ 95 h 140"/>
                <a:gd name="T8" fmla="*/ 124 w 124"/>
                <a:gd name="T9" fmla="*/ 140 h 140"/>
                <a:gd name="T10" fmla="*/ 62 w 124"/>
                <a:gd name="T11" fmla="*/ 98 h 140"/>
                <a:gd name="T12" fmla="*/ 0 w 124"/>
                <a:gd name="T13" fmla="*/ 140 h 140"/>
                <a:gd name="T14" fmla="*/ 60 w 124"/>
                <a:gd name="T15" fmla="*/ 9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140">
                  <a:moveTo>
                    <a:pt x="60" y="95"/>
                  </a:moveTo>
                  <a:cubicBezTo>
                    <a:pt x="49" y="80"/>
                    <a:pt x="40" y="61"/>
                    <a:pt x="41" y="42"/>
                  </a:cubicBezTo>
                  <a:cubicBezTo>
                    <a:pt x="44" y="0"/>
                    <a:pt x="81" y="0"/>
                    <a:pt x="84" y="42"/>
                  </a:cubicBezTo>
                  <a:cubicBezTo>
                    <a:pt x="85" y="61"/>
                    <a:pt x="76" y="80"/>
                    <a:pt x="65" y="95"/>
                  </a:cubicBezTo>
                  <a:cubicBezTo>
                    <a:pt x="80" y="114"/>
                    <a:pt x="100" y="135"/>
                    <a:pt x="124" y="140"/>
                  </a:cubicBezTo>
                  <a:cubicBezTo>
                    <a:pt x="102" y="139"/>
                    <a:pt x="77" y="117"/>
                    <a:pt x="62" y="98"/>
                  </a:cubicBezTo>
                  <a:cubicBezTo>
                    <a:pt x="48" y="117"/>
                    <a:pt x="23" y="139"/>
                    <a:pt x="0" y="140"/>
                  </a:cubicBezTo>
                  <a:cubicBezTo>
                    <a:pt x="24" y="135"/>
                    <a:pt x="45" y="114"/>
                    <a:pt x="60" y="95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26" name="Freeform 32"/>
            <p:cNvSpPr>
              <a:spLocks/>
            </p:cNvSpPr>
            <p:nvPr/>
          </p:nvSpPr>
          <p:spPr bwMode="auto">
            <a:xfrm>
              <a:off x="8702675" y="5368925"/>
              <a:ext cx="765175" cy="22225"/>
            </a:xfrm>
            <a:custGeom>
              <a:avLst/>
              <a:gdLst>
                <a:gd name="T0" fmla="*/ 101 w 203"/>
                <a:gd name="T1" fmla="*/ 6 h 6"/>
                <a:gd name="T2" fmla="*/ 0 w 203"/>
                <a:gd name="T3" fmla="*/ 3 h 6"/>
                <a:gd name="T4" fmla="*/ 101 w 203"/>
                <a:gd name="T5" fmla="*/ 0 h 6"/>
                <a:gd name="T6" fmla="*/ 203 w 203"/>
                <a:gd name="T7" fmla="*/ 4 h 6"/>
                <a:gd name="T8" fmla="*/ 101 w 20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6">
                  <a:moveTo>
                    <a:pt x="101" y="6"/>
                  </a:moveTo>
                  <a:cubicBezTo>
                    <a:pt x="68" y="6"/>
                    <a:pt x="34" y="6"/>
                    <a:pt x="0" y="3"/>
                  </a:cubicBezTo>
                  <a:cubicBezTo>
                    <a:pt x="35" y="0"/>
                    <a:pt x="68" y="0"/>
                    <a:pt x="101" y="0"/>
                  </a:cubicBezTo>
                  <a:cubicBezTo>
                    <a:pt x="134" y="0"/>
                    <a:pt x="168" y="1"/>
                    <a:pt x="203" y="4"/>
                  </a:cubicBezTo>
                  <a:cubicBezTo>
                    <a:pt x="166" y="6"/>
                    <a:pt x="101" y="6"/>
                    <a:pt x="101" y="6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27" name="Freeform 33"/>
            <p:cNvSpPr>
              <a:spLocks/>
            </p:cNvSpPr>
            <p:nvPr/>
          </p:nvSpPr>
          <p:spPr bwMode="auto">
            <a:xfrm>
              <a:off x="7150100" y="5368925"/>
              <a:ext cx="765175" cy="22225"/>
            </a:xfrm>
            <a:custGeom>
              <a:avLst/>
              <a:gdLst>
                <a:gd name="T0" fmla="*/ 102 w 203"/>
                <a:gd name="T1" fmla="*/ 6 h 6"/>
                <a:gd name="T2" fmla="*/ 203 w 203"/>
                <a:gd name="T3" fmla="*/ 3 h 6"/>
                <a:gd name="T4" fmla="*/ 102 w 203"/>
                <a:gd name="T5" fmla="*/ 0 h 6"/>
                <a:gd name="T6" fmla="*/ 0 w 203"/>
                <a:gd name="T7" fmla="*/ 4 h 6"/>
                <a:gd name="T8" fmla="*/ 102 w 20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6">
                  <a:moveTo>
                    <a:pt x="102" y="6"/>
                  </a:moveTo>
                  <a:cubicBezTo>
                    <a:pt x="135" y="6"/>
                    <a:pt x="169" y="6"/>
                    <a:pt x="203" y="3"/>
                  </a:cubicBezTo>
                  <a:cubicBezTo>
                    <a:pt x="168" y="0"/>
                    <a:pt x="135" y="0"/>
                    <a:pt x="102" y="0"/>
                  </a:cubicBezTo>
                  <a:cubicBezTo>
                    <a:pt x="68" y="0"/>
                    <a:pt x="35" y="1"/>
                    <a:pt x="0" y="4"/>
                  </a:cubicBezTo>
                  <a:cubicBezTo>
                    <a:pt x="36" y="6"/>
                    <a:pt x="102" y="6"/>
                    <a:pt x="102" y="6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28" name="Freeform 34"/>
            <p:cNvSpPr>
              <a:spLocks/>
            </p:cNvSpPr>
            <p:nvPr/>
          </p:nvSpPr>
          <p:spPr bwMode="auto">
            <a:xfrm>
              <a:off x="7862888" y="5092700"/>
              <a:ext cx="893763" cy="379413"/>
            </a:xfrm>
            <a:custGeom>
              <a:avLst/>
              <a:gdLst>
                <a:gd name="T0" fmla="*/ 118 w 237"/>
                <a:gd name="T1" fmla="*/ 61 h 99"/>
                <a:gd name="T2" fmla="*/ 160 w 237"/>
                <a:gd name="T3" fmla="*/ 86 h 99"/>
                <a:gd name="T4" fmla="*/ 226 w 237"/>
                <a:gd name="T5" fmla="*/ 28 h 99"/>
                <a:gd name="T6" fmla="*/ 178 w 237"/>
                <a:gd name="T7" fmla="*/ 10 h 99"/>
                <a:gd name="T8" fmla="*/ 184 w 237"/>
                <a:gd name="T9" fmla="*/ 64 h 99"/>
                <a:gd name="T10" fmla="*/ 213 w 237"/>
                <a:gd name="T11" fmla="*/ 52 h 99"/>
                <a:gd name="T12" fmla="*/ 199 w 237"/>
                <a:gd name="T13" fmla="*/ 29 h 99"/>
                <a:gd name="T14" fmla="*/ 183 w 237"/>
                <a:gd name="T15" fmla="*/ 44 h 99"/>
                <a:gd name="T16" fmla="*/ 193 w 237"/>
                <a:gd name="T17" fmla="*/ 32 h 99"/>
                <a:gd name="T18" fmla="*/ 210 w 237"/>
                <a:gd name="T19" fmla="*/ 51 h 99"/>
                <a:gd name="T20" fmla="*/ 185 w 237"/>
                <a:gd name="T21" fmla="*/ 61 h 99"/>
                <a:gd name="T22" fmla="*/ 180 w 237"/>
                <a:gd name="T23" fmla="*/ 13 h 99"/>
                <a:gd name="T24" fmla="*/ 224 w 237"/>
                <a:gd name="T25" fmla="*/ 33 h 99"/>
                <a:gd name="T26" fmla="*/ 162 w 237"/>
                <a:gd name="T27" fmla="*/ 84 h 99"/>
                <a:gd name="T28" fmla="*/ 119 w 237"/>
                <a:gd name="T29" fmla="*/ 54 h 99"/>
                <a:gd name="T30" fmla="*/ 74 w 237"/>
                <a:gd name="T31" fmla="*/ 84 h 99"/>
                <a:gd name="T32" fmla="*/ 13 w 237"/>
                <a:gd name="T33" fmla="*/ 33 h 99"/>
                <a:gd name="T34" fmla="*/ 57 w 237"/>
                <a:gd name="T35" fmla="*/ 13 h 99"/>
                <a:gd name="T36" fmla="*/ 52 w 237"/>
                <a:gd name="T37" fmla="*/ 61 h 99"/>
                <a:gd name="T38" fmla="*/ 27 w 237"/>
                <a:gd name="T39" fmla="*/ 51 h 99"/>
                <a:gd name="T40" fmla="*/ 44 w 237"/>
                <a:gd name="T41" fmla="*/ 32 h 99"/>
                <a:gd name="T42" fmla="*/ 54 w 237"/>
                <a:gd name="T43" fmla="*/ 44 h 99"/>
                <a:gd name="T44" fmla="*/ 37 w 237"/>
                <a:gd name="T45" fmla="*/ 29 h 99"/>
                <a:gd name="T46" fmla="*/ 24 w 237"/>
                <a:gd name="T47" fmla="*/ 52 h 99"/>
                <a:gd name="T48" fmla="*/ 53 w 237"/>
                <a:gd name="T49" fmla="*/ 64 h 99"/>
                <a:gd name="T50" fmla="*/ 59 w 237"/>
                <a:gd name="T51" fmla="*/ 10 h 99"/>
                <a:gd name="T52" fmla="*/ 11 w 237"/>
                <a:gd name="T53" fmla="*/ 28 h 99"/>
                <a:gd name="T54" fmla="*/ 76 w 237"/>
                <a:gd name="T55" fmla="*/ 86 h 99"/>
                <a:gd name="T56" fmla="*/ 118 w 237"/>
                <a:gd name="T57" fmla="*/ 6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7" h="99">
                  <a:moveTo>
                    <a:pt x="118" y="61"/>
                  </a:moveTo>
                  <a:cubicBezTo>
                    <a:pt x="129" y="73"/>
                    <a:pt x="144" y="82"/>
                    <a:pt x="160" y="86"/>
                  </a:cubicBezTo>
                  <a:cubicBezTo>
                    <a:pt x="216" y="99"/>
                    <a:pt x="237" y="56"/>
                    <a:pt x="226" y="28"/>
                  </a:cubicBezTo>
                  <a:cubicBezTo>
                    <a:pt x="219" y="8"/>
                    <a:pt x="196" y="0"/>
                    <a:pt x="178" y="10"/>
                  </a:cubicBezTo>
                  <a:cubicBezTo>
                    <a:pt x="157" y="22"/>
                    <a:pt x="160" y="56"/>
                    <a:pt x="184" y="64"/>
                  </a:cubicBezTo>
                  <a:cubicBezTo>
                    <a:pt x="194" y="68"/>
                    <a:pt x="208" y="65"/>
                    <a:pt x="213" y="52"/>
                  </a:cubicBezTo>
                  <a:cubicBezTo>
                    <a:pt x="216" y="42"/>
                    <a:pt x="209" y="31"/>
                    <a:pt x="199" y="29"/>
                  </a:cubicBezTo>
                  <a:cubicBezTo>
                    <a:pt x="190" y="27"/>
                    <a:pt x="181" y="34"/>
                    <a:pt x="183" y="44"/>
                  </a:cubicBezTo>
                  <a:cubicBezTo>
                    <a:pt x="183" y="41"/>
                    <a:pt x="185" y="33"/>
                    <a:pt x="193" y="32"/>
                  </a:cubicBezTo>
                  <a:cubicBezTo>
                    <a:pt x="204" y="30"/>
                    <a:pt x="213" y="42"/>
                    <a:pt x="210" y="51"/>
                  </a:cubicBezTo>
                  <a:cubicBezTo>
                    <a:pt x="207" y="63"/>
                    <a:pt x="194" y="64"/>
                    <a:pt x="185" y="61"/>
                  </a:cubicBezTo>
                  <a:cubicBezTo>
                    <a:pt x="164" y="53"/>
                    <a:pt x="161" y="24"/>
                    <a:pt x="180" y="13"/>
                  </a:cubicBezTo>
                  <a:cubicBezTo>
                    <a:pt x="197" y="3"/>
                    <a:pt x="219" y="13"/>
                    <a:pt x="224" y="33"/>
                  </a:cubicBezTo>
                  <a:cubicBezTo>
                    <a:pt x="231" y="59"/>
                    <a:pt x="212" y="96"/>
                    <a:pt x="162" y="84"/>
                  </a:cubicBezTo>
                  <a:cubicBezTo>
                    <a:pt x="146" y="80"/>
                    <a:pt x="127" y="69"/>
                    <a:pt x="119" y="54"/>
                  </a:cubicBezTo>
                  <a:cubicBezTo>
                    <a:pt x="109" y="69"/>
                    <a:pt x="92" y="80"/>
                    <a:pt x="74" y="84"/>
                  </a:cubicBezTo>
                  <a:cubicBezTo>
                    <a:pt x="25" y="96"/>
                    <a:pt x="6" y="59"/>
                    <a:pt x="13" y="33"/>
                  </a:cubicBezTo>
                  <a:cubicBezTo>
                    <a:pt x="18" y="13"/>
                    <a:pt x="40" y="3"/>
                    <a:pt x="57" y="13"/>
                  </a:cubicBezTo>
                  <a:cubicBezTo>
                    <a:pt x="75" y="24"/>
                    <a:pt x="73" y="53"/>
                    <a:pt x="52" y="61"/>
                  </a:cubicBezTo>
                  <a:cubicBezTo>
                    <a:pt x="43" y="64"/>
                    <a:pt x="30" y="63"/>
                    <a:pt x="27" y="51"/>
                  </a:cubicBezTo>
                  <a:cubicBezTo>
                    <a:pt x="24" y="42"/>
                    <a:pt x="33" y="30"/>
                    <a:pt x="44" y="32"/>
                  </a:cubicBezTo>
                  <a:cubicBezTo>
                    <a:pt x="52" y="33"/>
                    <a:pt x="54" y="41"/>
                    <a:pt x="54" y="44"/>
                  </a:cubicBezTo>
                  <a:cubicBezTo>
                    <a:pt x="56" y="34"/>
                    <a:pt x="47" y="27"/>
                    <a:pt x="37" y="29"/>
                  </a:cubicBezTo>
                  <a:cubicBezTo>
                    <a:pt x="28" y="31"/>
                    <a:pt x="21" y="42"/>
                    <a:pt x="24" y="52"/>
                  </a:cubicBezTo>
                  <a:cubicBezTo>
                    <a:pt x="29" y="65"/>
                    <a:pt x="43" y="68"/>
                    <a:pt x="53" y="64"/>
                  </a:cubicBezTo>
                  <a:cubicBezTo>
                    <a:pt x="77" y="56"/>
                    <a:pt x="80" y="22"/>
                    <a:pt x="59" y="10"/>
                  </a:cubicBezTo>
                  <a:cubicBezTo>
                    <a:pt x="41" y="0"/>
                    <a:pt x="18" y="8"/>
                    <a:pt x="11" y="28"/>
                  </a:cubicBezTo>
                  <a:cubicBezTo>
                    <a:pt x="0" y="56"/>
                    <a:pt x="21" y="99"/>
                    <a:pt x="76" y="86"/>
                  </a:cubicBezTo>
                  <a:cubicBezTo>
                    <a:pt x="92" y="82"/>
                    <a:pt x="108" y="73"/>
                    <a:pt x="118" y="61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685655" y="3151352"/>
            <a:ext cx="208424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prstClr val="black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Your text here</a:t>
            </a:r>
          </a:p>
          <a:p>
            <a:pPr algn="just"/>
            <a:endParaRPr lang="en-US" altLang="zh-CN" sz="1400" dirty="0">
              <a:solidFill>
                <a:prstClr val="black"/>
              </a:solidFill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  <a:p>
            <a:pPr algn="ctr"/>
            <a:r>
              <a:rPr lang="en-US" altLang="zh-CN" sz="1600" dirty="0">
                <a:solidFill>
                  <a:prstClr val="black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And here is the prime condition of success, the great secret: concentrate your energy, thought</a:t>
            </a:r>
            <a:endParaRPr lang="en-US" altLang="zh-CN" dirty="0">
              <a:solidFill>
                <a:prstClr val="black"/>
              </a:solidFill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  <a:p>
            <a:pPr algn="just"/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972114" y="1259801"/>
            <a:ext cx="2123886" cy="2107623"/>
            <a:chOff x="4985288" y="1224585"/>
            <a:chExt cx="2546888" cy="2527388"/>
          </a:xfrm>
          <a:effectLst/>
        </p:grpSpPr>
        <p:sp>
          <p:nvSpPr>
            <p:cNvPr id="37" name="椭圆 36"/>
            <p:cNvSpPr/>
            <p:nvPr/>
          </p:nvSpPr>
          <p:spPr>
            <a:xfrm>
              <a:off x="5012590" y="1224585"/>
              <a:ext cx="2433780" cy="2433781"/>
            </a:xfrm>
            <a:prstGeom prst="ellipse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5098396" y="1265539"/>
              <a:ext cx="2433780" cy="2433781"/>
            </a:xfrm>
            <a:prstGeom prst="ellipse">
              <a:avLst/>
            </a:prstGeom>
            <a:solidFill>
              <a:schemeClr val="tx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4985288" y="1318192"/>
              <a:ext cx="2433780" cy="2433781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845369" y="3579821"/>
            <a:ext cx="2608188" cy="2588217"/>
            <a:chOff x="4985288" y="1224585"/>
            <a:chExt cx="2546888" cy="2527388"/>
          </a:xfrm>
          <a:effectLst/>
        </p:grpSpPr>
        <p:sp>
          <p:nvSpPr>
            <p:cNvPr id="43" name="椭圆 42"/>
            <p:cNvSpPr/>
            <p:nvPr/>
          </p:nvSpPr>
          <p:spPr>
            <a:xfrm>
              <a:off x="5012590" y="1224585"/>
              <a:ext cx="2433780" cy="2433781"/>
            </a:xfrm>
            <a:prstGeom prst="ellipse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5098396" y="1265539"/>
              <a:ext cx="2433780" cy="2433781"/>
            </a:xfrm>
            <a:prstGeom prst="ellipse">
              <a:avLst/>
            </a:prstGeom>
            <a:solidFill>
              <a:schemeClr val="tx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4985288" y="1318192"/>
              <a:ext cx="2433780" cy="2433781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9063983" y="3909060"/>
            <a:ext cx="20842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Your text here</a:t>
            </a:r>
          </a:p>
          <a:p>
            <a:pPr algn="ctr"/>
            <a:endParaRPr lang="en-US" altLang="zh-CN" sz="1400" dirty="0" smtClean="0">
              <a:solidFill>
                <a:schemeClr val="bg1"/>
              </a:solidFill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Having begun in one line, resolve to fight it out on that line, to lead in it, adopt every improvement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083829" y="1631625"/>
            <a:ext cx="192059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Your text</a:t>
            </a:r>
            <a:endParaRPr lang="en-US" altLang="zh-CN" sz="1400" dirty="0" smtClean="0">
              <a:solidFill>
                <a:schemeClr val="bg1"/>
              </a:solidFill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Having begun in one line, resolve to fight it out on that line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8119899" y="984269"/>
            <a:ext cx="2123886" cy="2107623"/>
            <a:chOff x="4985288" y="1224585"/>
            <a:chExt cx="2546888" cy="2527388"/>
          </a:xfrm>
          <a:effectLst/>
        </p:grpSpPr>
        <p:sp>
          <p:nvSpPr>
            <p:cNvPr id="49" name="椭圆 48"/>
            <p:cNvSpPr/>
            <p:nvPr/>
          </p:nvSpPr>
          <p:spPr>
            <a:xfrm>
              <a:off x="5012590" y="1224585"/>
              <a:ext cx="2433780" cy="2433781"/>
            </a:xfrm>
            <a:prstGeom prst="ellipse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5098396" y="1265539"/>
              <a:ext cx="2433780" cy="2433781"/>
            </a:xfrm>
            <a:prstGeom prst="ellipse">
              <a:avLst/>
            </a:prstGeom>
            <a:solidFill>
              <a:schemeClr val="tx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4985288" y="1318192"/>
              <a:ext cx="2433780" cy="2433781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8231614" y="1356093"/>
            <a:ext cx="192059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Your text</a:t>
            </a:r>
            <a:endParaRPr lang="en-US" altLang="zh-CN" sz="1400" dirty="0" smtClean="0">
              <a:solidFill>
                <a:schemeClr val="bg1"/>
              </a:solidFill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Having begun in one line, resolve to fight it out on that line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466459" y="3983064"/>
            <a:ext cx="1962297" cy="1947271"/>
            <a:chOff x="4985288" y="1224585"/>
            <a:chExt cx="2546888" cy="2527388"/>
          </a:xfrm>
          <a:effectLst/>
        </p:grpSpPr>
        <p:sp>
          <p:nvSpPr>
            <p:cNvPr id="54" name="椭圆 53"/>
            <p:cNvSpPr/>
            <p:nvPr/>
          </p:nvSpPr>
          <p:spPr>
            <a:xfrm>
              <a:off x="5012590" y="1224585"/>
              <a:ext cx="2433780" cy="2433781"/>
            </a:xfrm>
            <a:prstGeom prst="ellipse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5098396" y="1265539"/>
              <a:ext cx="2433780" cy="2433781"/>
            </a:xfrm>
            <a:prstGeom prst="ellipse">
              <a:avLst/>
            </a:prstGeom>
            <a:solidFill>
              <a:schemeClr val="tx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4985288" y="1318192"/>
              <a:ext cx="2433780" cy="2433781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5577650" y="4232594"/>
            <a:ext cx="177447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Your text</a:t>
            </a:r>
            <a:endParaRPr lang="en-US" altLang="zh-CN" sz="1400" dirty="0" smtClean="0">
              <a:solidFill>
                <a:schemeClr val="bg1"/>
              </a:solidFill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Having begun in one line, resolve to fight it out on that line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6024446" y="2552981"/>
            <a:ext cx="3039537" cy="1679613"/>
          </a:xfrm>
          <a:prstGeom prst="line">
            <a:avLst/>
          </a:prstGeom>
          <a:ln w="6350">
            <a:solidFill>
              <a:schemeClr val="bg2">
                <a:lumMod val="75000"/>
                <a:alpha val="8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>
            <a:stCxn id="55" idx="6"/>
            <a:endCxn id="45" idx="2"/>
          </p:cNvCxnSpPr>
          <p:nvPr/>
        </p:nvCxnSpPr>
        <p:spPr>
          <a:xfrm flipV="1">
            <a:off x="7428756" y="4921860"/>
            <a:ext cx="1416613" cy="30333"/>
          </a:xfrm>
          <a:prstGeom prst="line">
            <a:avLst/>
          </a:prstGeom>
          <a:ln w="6350">
            <a:solidFill>
              <a:schemeClr val="bg2">
                <a:lumMod val="75000"/>
                <a:alpha val="8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>
            <a:endCxn id="43" idx="0"/>
          </p:cNvCxnSpPr>
          <p:nvPr/>
        </p:nvCxnSpPr>
        <p:spPr>
          <a:xfrm>
            <a:off x="9600935" y="2894967"/>
            <a:ext cx="518572" cy="684854"/>
          </a:xfrm>
          <a:prstGeom prst="line">
            <a:avLst/>
          </a:prstGeom>
          <a:ln w="6350">
            <a:solidFill>
              <a:schemeClr val="bg2">
                <a:lumMod val="75000"/>
                <a:alpha val="8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134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4479812" y="1825186"/>
            <a:ext cx="3232375" cy="3207627"/>
            <a:chOff x="4985288" y="1224585"/>
            <a:chExt cx="2546888" cy="2527388"/>
          </a:xfrm>
        </p:grpSpPr>
        <p:sp>
          <p:nvSpPr>
            <p:cNvPr id="4" name="椭圆 3"/>
            <p:cNvSpPr/>
            <p:nvPr/>
          </p:nvSpPr>
          <p:spPr>
            <a:xfrm>
              <a:off x="5012590" y="1224585"/>
              <a:ext cx="2433780" cy="2433781"/>
            </a:xfrm>
            <a:prstGeom prst="ellipse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098396" y="1265539"/>
              <a:ext cx="2433780" cy="2433781"/>
            </a:xfrm>
            <a:prstGeom prst="ellipse">
              <a:avLst/>
            </a:prstGeom>
            <a:solidFill>
              <a:schemeClr val="tx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4985288" y="1318192"/>
              <a:ext cx="2433780" cy="2433781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Adobe 仿宋 Std R" panose="02020400000000000000" pitchFamily="18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3328765" y="2595013"/>
            <a:ext cx="54905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prstClr val="white"/>
                </a:solidFill>
                <a:latin typeface="Adobe Devanagari" panose="02040503050201020203" pitchFamily="18" charset="0"/>
                <a:ea typeface="张海山锐线体简" panose="02000000000000000000" pitchFamily="2" charset="-122"/>
                <a:cs typeface="Adobe Devanagari" panose="02040503050201020203" pitchFamily="18" charset="0"/>
              </a:rPr>
              <a:t>THANKS</a:t>
            </a:r>
          </a:p>
          <a:p>
            <a:pPr algn="ctr"/>
            <a:r>
              <a:rPr lang="en-US" altLang="zh-CN" sz="3200" dirty="0" smtClean="0">
                <a:solidFill>
                  <a:prstClr val="white"/>
                </a:solidFill>
                <a:latin typeface="Adobe Devanagari" panose="02040503050201020203" pitchFamily="18" charset="0"/>
                <a:ea typeface="张海山锐线体简" panose="02000000000000000000" pitchFamily="2" charset="-122"/>
                <a:cs typeface="Adobe Devanagari" panose="02040503050201020203" pitchFamily="18" charset="0"/>
              </a:rPr>
              <a:t>Please enjoy your</a:t>
            </a:r>
          </a:p>
          <a:p>
            <a:pPr algn="ctr"/>
            <a:r>
              <a:rPr lang="en-US" altLang="zh-CN" sz="3200" dirty="0" smtClean="0">
                <a:solidFill>
                  <a:prstClr val="white"/>
                </a:solidFill>
                <a:latin typeface="Adobe Devanagari" panose="02040503050201020203" pitchFamily="18" charset="0"/>
                <a:ea typeface="张海山锐线体简" panose="02000000000000000000" pitchFamily="2" charset="-122"/>
                <a:cs typeface="Adobe Devanagari" panose="02040503050201020203" pitchFamily="18" charset="0"/>
              </a:rPr>
              <a:t>work</a:t>
            </a:r>
            <a:endParaRPr lang="en-US" altLang="zh-CN" sz="3200" dirty="0">
              <a:solidFill>
                <a:prstClr val="white"/>
              </a:solidFill>
              <a:latin typeface="Adobe Devanagari" panose="02040503050201020203" pitchFamily="18" charset="0"/>
              <a:ea typeface="张海山锐线体简" panose="02000000000000000000" pitchFamily="2" charset="-122"/>
              <a:cs typeface="Adobe Devanagari" panose="02040503050201020203" pitchFamily="18" charset="0"/>
            </a:endParaRPr>
          </a:p>
        </p:txBody>
      </p:sp>
      <p:sp>
        <p:nvSpPr>
          <p:cNvPr id="13" name="Freeform 5"/>
          <p:cNvSpPr>
            <a:spLocks noEditPoints="1"/>
          </p:cNvSpPr>
          <p:nvPr/>
        </p:nvSpPr>
        <p:spPr bwMode="auto">
          <a:xfrm>
            <a:off x="5045242" y="584262"/>
            <a:ext cx="2016548" cy="234968"/>
          </a:xfrm>
          <a:custGeom>
            <a:avLst/>
            <a:gdLst>
              <a:gd name="T0" fmla="*/ 826 w 1255"/>
              <a:gd name="T1" fmla="*/ 94 h 234"/>
              <a:gd name="T2" fmla="*/ 1051 w 1255"/>
              <a:gd name="T3" fmla="*/ 107 h 234"/>
              <a:gd name="T4" fmla="*/ 1093 w 1255"/>
              <a:gd name="T5" fmla="*/ 107 h 234"/>
              <a:gd name="T6" fmla="*/ 1151 w 1255"/>
              <a:gd name="T7" fmla="*/ 87 h 234"/>
              <a:gd name="T8" fmla="*/ 1225 w 1255"/>
              <a:gd name="T9" fmla="*/ 118 h 234"/>
              <a:gd name="T10" fmla="*/ 1206 w 1255"/>
              <a:gd name="T11" fmla="*/ 139 h 234"/>
              <a:gd name="T12" fmla="*/ 1185 w 1255"/>
              <a:gd name="T13" fmla="*/ 102 h 234"/>
              <a:gd name="T14" fmla="*/ 1171 w 1255"/>
              <a:gd name="T15" fmla="*/ 112 h 234"/>
              <a:gd name="T16" fmla="*/ 1137 w 1255"/>
              <a:gd name="T17" fmla="*/ 119 h 234"/>
              <a:gd name="T18" fmla="*/ 1109 w 1255"/>
              <a:gd name="T19" fmla="*/ 119 h 234"/>
              <a:gd name="T20" fmla="*/ 1062 w 1255"/>
              <a:gd name="T21" fmla="*/ 116 h 234"/>
              <a:gd name="T22" fmla="*/ 841 w 1255"/>
              <a:gd name="T23" fmla="*/ 112 h 234"/>
              <a:gd name="T24" fmla="*/ 782 w 1255"/>
              <a:gd name="T25" fmla="*/ 117 h 234"/>
              <a:gd name="T26" fmla="*/ 756 w 1255"/>
              <a:gd name="T27" fmla="*/ 111 h 234"/>
              <a:gd name="T28" fmla="*/ 737 w 1255"/>
              <a:gd name="T29" fmla="*/ 118 h 234"/>
              <a:gd name="T30" fmla="*/ 717 w 1255"/>
              <a:gd name="T31" fmla="*/ 157 h 234"/>
              <a:gd name="T32" fmla="*/ 762 w 1255"/>
              <a:gd name="T33" fmla="*/ 99 h 234"/>
              <a:gd name="T34" fmla="*/ 772 w 1255"/>
              <a:gd name="T35" fmla="*/ 97 h 234"/>
              <a:gd name="T36" fmla="*/ 104 w 1255"/>
              <a:gd name="T37" fmla="*/ 87 h 234"/>
              <a:gd name="T38" fmla="*/ 30 w 1255"/>
              <a:gd name="T39" fmla="*/ 118 h 234"/>
              <a:gd name="T40" fmla="*/ 49 w 1255"/>
              <a:gd name="T41" fmla="*/ 139 h 234"/>
              <a:gd name="T42" fmla="*/ 71 w 1255"/>
              <a:gd name="T43" fmla="*/ 102 h 234"/>
              <a:gd name="T44" fmla="*/ 85 w 1255"/>
              <a:gd name="T45" fmla="*/ 112 h 234"/>
              <a:gd name="T46" fmla="*/ 118 w 1255"/>
              <a:gd name="T47" fmla="*/ 119 h 234"/>
              <a:gd name="T48" fmla="*/ 147 w 1255"/>
              <a:gd name="T49" fmla="*/ 119 h 234"/>
              <a:gd name="T50" fmla="*/ 193 w 1255"/>
              <a:gd name="T51" fmla="*/ 116 h 234"/>
              <a:gd name="T52" fmla="*/ 414 w 1255"/>
              <a:gd name="T53" fmla="*/ 112 h 234"/>
              <a:gd name="T54" fmla="*/ 474 w 1255"/>
              <a:gd name="T55" fmla="*/ 117 h 234"/>
              <a:gd name="T56" fmla="*/ 499 w 1255"/>
              <a:gd name="T57" fmla="*/ 111 h 234"/>
              <a:gd name="T58" fmla="*/ 518 w 1255"/>
              <a:gd name="T59" fmla="*/ 118 h 234"/>
              <a:gd name="T60" fmla="*/ 538 w 1255"/>
              <a:gd name="T61" fmla="*/ 157 h 234"/>
              <a:gd name="T62" fmla="*/ 494 w 1255"/>
              <a:gd name="T63" fmla="*/ 99 h 234"/>
              <a:gd name="T64" fmla="*/ 483 w 1255"/>
              <a:gd name="T65" fmla="*/ 97 h 234"/>
              <a:gd name="T66" fmla="*/ 445 w 1255"/>
              <a:gd name="T67" fmla="*/ 107 h 234"/>
              <a:gd name="T68" fmla="*/ 223 w 1255"/>
              <a:gd name="T69" fmla="*/ 107 h 234"/>
              <a:gd name="T70" fmla="*/ 178 w 1255"/>
              <a:gd name="T71" fmla="*/ 98 h 234"/>
              <a:gd name="T72" fmla="*/ 138 w 1255"/>
              <a:gd name="T73" fmla="*/ 105 h 234"/>
              <a:gd name="T74" fmla="*/ 616 w 1255"/>
              <a:gd name="T75" fmla="*/ 218 h 234"/>
              <a:gd name="T76" fmla="*/ 634 w 1255"/>
              <a:gd name="T77" fmla="*/ 202 h 234"/>
              <a:gd name="T78" fmla="*/ 635 w 1255"/>
              <a:gd name="T79" fmla="*/ 23 h 234"/>
              <a:gd name="T80" fmla="*/ 586 w 1255"/>
              <a:gd name="T81" fmla="*/ 94 h 234"/>
              <a:gd name="T82" fmla="*/ 651 w 1255"/>
              <a:gd name="T83" fmla="*/ 117 h 234"/>
              <a:gd name="T84" fmla="*/ 697 w 1255"/>
              <a:gd name="T85" fmla="*/ 69 h 234"/>
              <a:gd name="T86" fmla="*/ 710 w 1255"/>
              <a:gd name="T87" fmla="*/ 63 h 234"/>
              <a:gd name="T88" fmla="*/ 628 w 1255"/>
              <a:gd name="T89" fmla="*/ 1 h 234"/>
              <a:gd name="T90" fmla="*/ 545 w 1255"/>
              <a:gd name="T91" fmla="*/ 63 h 234"/>
              <a:gd name="T92" fmla="*/ 559 w 1255"/>
              <a:gd name="T93" fmla="*/ 69 h 234"/>
              <a:gd name="T94" fmla="*/ 611 w 1255"/>
              <a:gd name="T95" fmla="*/ 73 h 234"/>
              <a:gd name="T96" fmla="*/ 628 w 1255"/>
              <a:gd name="T97" fmla="*/ 121 h 234"/>
              <a:gd name="T98" fmla="*/ 557 w 1255"/>
              <a:gd name="T99" fmla="*/ 121 h 234"/>
              <a:gd name="T100" fmla="*/ 579 w 1255"/>
              <a:gd name="T101" fmla="*/ 116 h 234"/>
              <a:gd name="T102" fmla="*/ 568 w 1255"/>
              <a:gd name="T103" fmla="*/ 139 h 234"/>
              <a:gd name="T104" fmla="*/ 570 w 1255"/>
              <a:gd name="T105" fmla="*/ 159 h 234"/>
              <a:gd name="T106" fmla="*/ 604 w 1255"/>
              <a:gd name="T107" fmla="*/ 187 h 234"/>
              <a:gd name="T108" fmla="*/ 557 w 1255"/>
              <a:gd name="T109" fmla="*/ 131 h 234"/>
              <a:gd name="T110" fmla="*/ 703 w 1255"/>
              <a:gd name="T111" fmla="*/ 103 h 234"/>
              <a:gd name="T112" fmla="*/ 675 w 1255"/>
              <a:gd name="T113" fmla="*/ 107 h 234"/>
              <a:gd name="T114" fmla="*/ 693 w 1255"/>
              <a:gd name="T115" fmla="*/ 145 h 234"/>
              <a:gd name="T116" fmla="*/ 677 w 1255"/>
              <a:gd name="T117" fmla="*/ 151 h 234"/>
              <a:gd name="T118" fmla="*/ 651 w 1255"/>
              <a:gd name="T119" fmla="*/ 175 h 234"/>
              <a:gd name="T120" fmla="*/ 686 w 1255"/>
              <a:gd name="T121" fmla="*/ 181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55" h="234">
                <a:moveTo>
                  <a:pt x="791" y="101"/>
                </a:moveTo>
                <a:cubicBezTo>
                  <a:pt x="793" y="103"/>
                  <a:pt x="794" y="105"/>
                  <a:pt x="795" y="107"/>
                </a:cubicBezTo>
                <a:cubicBezTo>
                  <a:pt x="810" y="107"/>
                  <a:pt x="810" y="107"/>
                  <a:pt x="810" y="107"/>
                </a:cubicBezTo>
                <a:cubicBezTo>
                  <a:pt x="810" y="107"/>
                  <a:pt x="810" y="106"/>
                  <a:pt x="811" y="105"/>
                </a:cubicBezTo>
                <a:cubicBezTo>
                  <a:pt x="812" y="99"/>
                  <a:pt x="819" y="94"/>
                  <a:pt x="826" y="94"/>
                </a:cubicBezTo>
                <a:cubicBezTo>
                  <a:pt x="833" y="94"/>
                  <a:pt x="839" y="99"/>
                  <a:pt x="841" y="105"/>
                </a:cubicBezTo>
                <a:cubicBezTo>
                  <a:pt x="841" y="106"/>
                  <a:pt x="841" y="107"/>
                  <a:pt x="841" y="107"/>
                </a:cubicBezTo>
                <a:cubicBezTo>
                  <a:pt x="1032" y="107"/>
                  <a:pt x="1032" y="107"/>
                  <a:pt x="1032" y="107"/>
                </a:cubicBezTo>
                <a:cubicBezTo>
                  <a:pt x="1033" y="103"/>
                  <a:pt x="1037" y="100"/>
                  <a:pt x="1042" y="100"/>
                </a:cubicBezTo>
                <a:cubicBezTo>
                  <a:pt x="1046" y="100"/>
                  <a:pt x="1050" y="103"/>
                  <a:pt x="1051" y="107"/>
                </a:cubicBezTo>
                <a:cubicBezTo>
                  <a:pt x="1052" y="107"/>
                  <a:pt x="1052" y="107"/>
                  <a:pt x="1052" y="107"/>
                </a:cubicBezTo>
                <a:cubicBezTo>
                  <a:pt x="1055" y="106"/>
                  <a:pt x="1059" y="104"/>
                  <a:pt x="1062" y="103"/>
                </a:cubicBezTo>
                <a:cubicBezTo>
                  <a:pt x="1067" y="100"/>
                  <a:pt x="1072" y="98"/>
                  <a:pt x="1078" y="98"/>
                </a:cubicBezTo>
                <a:cubicBezTo>
                  <a:pt x="1082" y="98"/>
                  <a:pt x="1086" y="99"/>
                  <a:pt x="1089" y="102"/>
                </a:cubicBezTo>
                <a:cubicBezTo>
                  <a:pt x="1091" y="103"/>
                  <a:pt x="1092" y="105"/>
                  <a:pt x="1093" y="107"/>
                </a:cubicBezTo>
                <a:cubicBezTo>
                  <a:pt x="1099" y="107"/>
                  <a:pt x="1099" y="107"/>
                  <a:pt x="1099" y="107"/>
                </a:cubicBezTo>
                <a:cubicBezTo>
                  <a:pt x="1100" y="103"/>
                  <a:pt x="1104" y="100"/>
                  <a:pt x="1109" y="100"/>
                </a:cubicBezTo>
                <a:cubicBezTo>
                  <a:pt x="1112" y="100"/>
                  <a:pt x="1116" y="102"/>
                  <a:pt x="1117" y="105"/>
                </a:cubicBezTo>
                <a:cubicBezTo>
                  <a:pt x="1121" y="101"/>
                  <a:pt x="1125" y="97"/>
                  <a:pt x="1129" y="94"/>
                </a:cubicBezTo>
                <a:cubicBezTo>
                  <a:pt x="1136" y="90"/>
                  <a:pt x="1143" y="87"/>
                  <a:pt x="1151" y="87"/>
                </a:cubicBezTo>
                <a:cubicBezTo>
                  <a:pt x="1169" y="87"/>
                  <a:pt x="1183" y="100"/>
                  <a:pt x="1199" y="106"/>
                </a:cubicBezTo>
                <a:cubicBezTo>
                  <a:pt x="1209" y="109"/>
                  <a:pt x="1219" y="110"/>
                  <a:pt x="1228" y="108"/>
                </a:cubicBezTo>
                <a:cubicBezTo>
                  <a:pt x="1238" y="107"/>
                  <a:pt x="1248" y="103"/>
                  <a:pt x="1255" y="96"/>
                </a:cubicBezTo>
                <a:cubicBezTo>
                  <a:pt x="1253" y="105"/>
                  <a:pt x="1247" y="113"/>
                  <a:pt x="1239" y="117"/>
                </a:cubicBezTo>
                <a:cubicBezTo>
                  <a:pt x="1234" y="118"/>
                  <a:pt x="1230" y="119"/>
                  <a:pt x="1225" y="118"/>
                </a:cubicBezTo>
                <a:cubicBezTo>
                  <a:pt x="1219" y="117"/>
                  <a:pt x="1214" y="114"/>
                  <a:pt x="1208" y="112"/>
                </a:cubicBezTo>
                <a:cubicBezTo>
                  <a:pt x="1208" y="112"/>
                  <a:pt x="1208" y="112"/>
                  <a:pt x="1208" y="112"/>
                </a:cubicBezTo>
                <a:cubicBezTo>
                  <a:pt x="1210" y="114"/>
                  <a:pt x="1212" y="117"/>
                  <a:pt x="1214" y="119"/>
                </a:cubicBezTo>
                <a:cubicBezTo>
                  <a:pt x="1216" y="122"/>
                  <a:pt x="1218" y="125"/>
                  <a:pt x="1218" y="128"/>
                </a:cubicBezTo>
                <a:cubicBezTo>
                  <a:pt x="1219" y="136"/>
                  <a:pt x="1212" y="141"/>
                  <a:pt x="1206" y="139"/>
                </a:cubicBezTo>
                <a:cubicBezTo>
                  <a:pt x="1203" y="138"/>
                  <a:pt x="1201" y="135"/>
                  <a:pt x="1200" y="133"/>
                </a:cubicBezTo>
                <a:cubicBezTo>
                  <a:pt x="1199" y="130"/>
                  <a:pt x="1198" y="126"/>
                  <a:pt x="1197" y="123"/>
                </a:cubicBezTo>
                <a:cubicBezTo>
                  <a:pt x="1196" y="120"/>
                  <a:pt x="1196" y="117"/>
                  <a:pt x="1194" y="114"/>
                </a:cubicBezTo>
                <a:cubicBezTo>
                  <a:pt x="1192" y="109"/>
                  <a:pt x="1189" y="105"/>
                  <a:pt x="1185" y="102"/>
                </a:cubicBezTo>
                <a:cubicBezTo>
                  <a:pt x="1185" y="102"/>
                  <a:pt x="1185" y="102"/>
                  <a:pt x="1185" y="102"/>
                </a:cubicBezTo>
                <a:cubicBezTo>
                  <a:pt x="1186" y="105"/>
                  <a:pt x="1187" y="107"/>
                  <a:pt x="1187" y="110"/>
                </a:cubicBezTo>
                <a:cubicBezTo>
                  <a:pt x="1188" y="113"/>
                  <a:pt x="1188" y="116"/>
                  <a:pt x="1187" y="119"/>
                </a:cubicBezTo>
                <a:cubicBezTo>
                  <a:pt x="1187" y="122"/>
                  <a:pt x="1185" y="124"/>
                  <a:pt x="1183" y="125"/>
                </a:cubicBezTo>
                <a:cubicBezTo>
                  <a:pt x="1180" y="126"/>
                  <a:pt x="1176" y="124"/>
                  <a:pt x="1174" y="122"/>
                </a:cubicBezTo>
                <a:cubicBezTo>
                  <a:pt x="1171" y="120"/>
                  <a:pt x="1171" y="116"/>
                  <a:pt x="1171" y="112"/>
                </a:cubicBezTo>
                <a:cubicBezTo>
                  <a:pt x="1170" y="108"/>
                  <a:pt x="1170" y="104"/>
                  <a:pt x="1169" y="101"/>
                </a:cubicBezTo>
                <a:cubicBezTo>
                  <a:pt x="1165" y="92"/>
                  <a:pt x="1152" y="91"/>
                  <a:pt x="1144" y="94"/>
                </a:cubicBezTo>
                <a:cubicBezTo>
                  <a:pt x="1144" y="95"/>
                  <a:pt x="1144" y="95"/>
                  <a:pt x="1144" y="95"/>
                </a:cubicBezTo>
                <a:cubicBezTo>
                  <a:pt x="1150" y="97"/>
                  <a:pt x="1157" y="102"/>
                  <a:pt x="1159" y="108"/>
                </a:cubicBezTo>
                <a:cubicBezTo>
                  <a:pt x="1163" y="121"/>
                  <a:pt x="1151" y="129"/>
                  <a:pt x="1137" y="119"/>
                </a:cubicBezTo>
                <a:cubicBezTo>
                  <a:pt x="1134" y="117"/>
                  <a:pt x="1130" y="115"/>
                  <a:pt x="1127" y="113"/>
                </a:cubicBezTo>
                <a:cubicBezTo>
                  <a:pt x="1125" y="112"/>
                  <a:pt x="1122" y="111"/>
                  <a:pt x="1119" y="111"/>
                </a:cubicBezTo>
                <a:cubicBezTo>
                  <a:pt x="1119" y="111"/>
                  <a:pt x="1119" y="110"/>
                  <a:pt x="1118" y="111"/>
                </a:cubicBezTo>
                <a:cubicBezTo>
                  <a:pt x="1118" y="112"/>
                  <a:pt x="1118" y="112"/>
                  <a:pt x="1118" y="112"/>
                </a:cubicBezTo>
                <a:cubicBezTo>
                  <a:pt x="1117" y="116"/>
                  <a:pt x="1113" y="119"/>
                  <a:pt x="1109" y="119"/>
                </a:cubicBezTo>
                <a:cubicBezTo>
                  <a:pt x="1104" y="119"/>
                  <a:pt x="1100" y="116"/>
                  <a:pt x="1099" y="112"/>
                </a:cubicBezTo>
                <a:cubicBezTo>
                  <a:pt x="1093" y="112"/>
                  <a:pt x="1093" y="112"/>
                  <a:pt x="1093" y="112"/>
                </a:cubicBezTo>
                <a:cubicBezTo>
                  <a:pt x="1092" y="114"/>
                  <a:pt x="1091" y="116"/>
                  <a:pt x="1089" y="117"/>
                </a:cubicBezTo>
                <a:cubicBezTo>
                  <a:pt x="1086" y="120"/>
                  <a:pt x="1082" y="121"/>
                  <a:pt x="1078" y="121"/>
                </a:cubicBezTo>
                <a:cubicBezTo>
                  <a:pt x="1072" y="121"/>
                  <a:pt x="1067" y="118"/>
                  <a:pt x="1062" y="116"/>
                </a:cubicBezTo>
                <a:cubicBezTo>
                  <a:pt x="1059" y="115"/>
                  <a:pt x="1055" y="113"/>
                  <a:pt x="1052" y="112"/>
                </a:cubicBezTo>
                <a:cubicBezTo>
                  <a:pt x="1051" y="112"/>
                  <a:pt x="1051" y="112"/>
                  <a:pt x="1051" y="112"/>
                </a:cubicBezTo>
                <a:cubicBezTo>
                  <a:pt x="1050" y="116"/>
                  <a:pt x="1046" y="119"/>
                  <a:pt x="1042" y="119"/>
                </a:cubicBezTo>
                <a:cubicBezTo>
                  <a:pt x="1037" y="119"/>
                  <a:pt x="1033" y="116"/>
                  <a:pt x="1032" y="112"/>
                </a:cubicBezTo>
                <a:cubicBezTo>
                  <a:pt x="841" y="112"/>
                  <a:pt x="841" y="112"/>
                  <a:pt x="841" y="112"/>
                </a:cubicBezTo>
                <a:cubicBezTo>
                  <a:pt x="840" y="119"/>
                  <a:pt x="834" y="125"/>
                  <a:pt x="826" y="125"/>
                </a:cubicBezTo>
                <a:cubicBezTo>
                  <a:pt x="818" y="125"/>
                  <a:pt x="811" y="119"/>
                  <a:pt x="810" y="112"/>
                </a:cubicBezTo>
                <a:cubicBezTo>
                  <a:pt x="795" y="112"/>
                  <a:pt x="795" y="112"/>
                  <a:pt x="795" y="112"/>
                </a:cubicBezTo>
                <a:cubicBezTo>
                  <a:pt x="794" y="114"/>
                  <a:pt x="792" y="116"/>
                  <a:pt x="790" y="117"/>
                </a:cubicBezTo>
                <a:cubicBezTo>
                  <a:pt x="787" y="119"/>
                  <a:pt x="784" y="118"/>
                  <a:pt x="782" y="117"/>
                </a:cubicBezTo>
                <a:cubicBezTo>
                  <a:pt x="778" y="116"/>
                  <a:pt x="775" y="115"/>
                  <a:pt x="773" y="113"/>
                </a:cubicBezTo>
                <a:cubicBezTo>
                  <a:pt x="770" y="111"/>
                  <a:pt x="767" y="110"/>
                  <a:pt x="764" y="108"/>
                </a:cubicBezTo>
                <a:cubicBezTo>
                  <a:pt x="759" y="107"/>
                  <a:pt x="754" y="107"/>
                  <a:pt x="749" y="107"/>
                </a:cubicBezTo>
                <a:cubicBezTo>
                  <a:pt x="749" y="108"/>
                  <a:pt x="749" y="108"/>
                  <a:pt x="749" y="108"/>
                </a:cubicBezTo>
                <a:cubicBezTo>
                  <a:pt x="752" y="108"/>
                  <a:pt x="754" y="110"/>
                  <a:pt x="756" y="111"/>
                </a:cubicBezTo>
                <a:cubicBezTo>
                  <a:pt x="759" y="113"/>
                  <a:pt x="761" y="115"/>
                  <a:pt x="763" y="117"/>
                </a:cubicBezTo>
                <a:cubicBezTo>
                  <a:pt x="764" y="119"/>
                  <a:pt x="766" y="122"/>
                  <a:pt x="764" y="125"/>
                </a:cubicBezTo>
                <a:cubicBezTo>
                  <a:pt x="763" y="127"/>
                  <a:pt x="759" y="129"/>
                  <a:pt x="756" y="129"/>
                </a:cubicBezTo>
                <a:cubicBezTo>
                  <a:pt x="752" y="129"/>
                  <a:pt x="749" y="127"/>
                  <a:pt x="747" y="125"/>
                </a:cubicBezTo>
                <a:cubicBezTo>
                  <a:pt x="744" y="122"/>
                  <a:pt x="741" y="119"/>
                  <a:pt x="737" y="118"/>
                </a:cubicBezTo>
                <a:cubicBezTo>
                  <a:pt x="728" y="115"/>
                  <a:pt x="719" y="124"/>
                  <a:pt x="715" y="132"/>
                </a:cubicBezTo>
                <a:cubicBezTo>
                  <a:pt x="715" y="132"/>
                  <a:pt x="715" y="132"/>
                  <a:pt x="715" y="132"/>
                </a:cubicBezTo>
                <a:cubicBezTo>
                  <a:pt x="721" y="129"/>
                  <a:pt x="730" y="127"/>
                  <a:pt x="736" y="130"/>
                </a:cubicBezTo>
                <a:cubicBezTo>
                  <a:pt x="748" y="136"/>
                  <a:pt x="745" y="151"/>
                  <a:pt x="729" y="154"/>
                </a:cubicBezTo>
                <a:cubicBezTo>
                  <a:pt x="725" y="155"/>
                  <a:pt x="721" y="156"/>
                  <a:pt x="717" y="157"/>
                </a:cubicBezTo>
                <a:cubicBezTo>
                  <a:pt x="715" y="158"/>
                  <a:pt x="712" y="159"/>
                  <a:pt x="710" y="161"/>
                </a:cubicBezTo>
                <a:cubicBezTo>
                  <a:pt x="709" y="162"/>
                  <a:pt x="707" y="164"/>
                  <a:pt x="707" y="166"/>
                </a:cubicBezTo>
                <a:cubicBezTo>
                  <a:pt x="705" y="158"/>
                  <a:pt x="704" y="150"/>
                  <a:pt x="705" y="143"/>
                </a:cubicBezTo>
                <a:cubicBezTo>
                  <a:pt x="706" y="135"/>
                  <a:pt x="710" y="127"/>
                  <a:pt x="715" y="121"/>
                </a:cubicBezTo>
                <a:cubicBezTo>
                  <a:pt x="727" y="108"/>
                  <a:pt x="746" y="107"/>
                  <a:pt x="762" y="99"/>
                </a:cubicBezTo>
                <a:cubicBezTo>
                  <a:pt x="770" y="95"/>
                  <a:pt x="778" y="88"/>
                  <a:pt x="783" y="80"/>
                </a:cubicBezTo>
                <a:cubicBezTo>
                  <a:pt x="789" y="72"/>
                  <a:pt x="793" y="62"/>
                  <a:pt x="793" y="52"/>
                </a:cubicBezTo>
                <a:cubicBezTo>
                  <a:pt x="798" y="60"/>
                  <a:pt x="800" y="70"/>
                  <a:pt x="796" y="78"/>
                </a:cubicBezTo>
                <a:cubicBezTo>
                  <a:pt x="795" y="83"/>
                  <a:pt x="792" y="86"/>
                  <a:pt x="788" y="89"/>
                </a:cubicBezTo>
                <a:cubicBezTo>
                  <a:pt x="783" y="93"/>
                  <a:pt x="778" y="95"/>
                  <a:pt x="772" y="97"/>
                </a:cubicBezTo>
                <a:cubicBezTo>
                  <a:pt x="772" y="97"/>
                  <a:pt x="772" y="97"/>
                  <a:pt x="772" y="97"/>
                </a:cubicBezTo>
                <a:cubicBezTo>
                  <a:pt x="775" y="97"/>
                  <a:pt x="778" y="97"/>
                  <a:pt x="782" y="98"/>
                </a:cubicBezTo>
                <a:cubicBezTo>
                  <a:pt x="785" y="98"/>
                  <a:pt x="788" y="99"/>
                  <a:pt x="791" y="101"/>
                </a:cubicBezTo>
                <a:close/>
                <a:moveTo>
                  <a:pt x="126" y="94"/>
                </a:moveTo>
                <a:cubicBezTo>
                  <a:pt x="120" y="90"/>
                  <a:pt x="112" y="87"/>
                  <a:pt x="104" y="87"/>
                </a:cubicBezTo>
                <a:cubicBezTo>
                  <a:pt x="86" y="87"/>
                  <a:pt x="72" y="100"/>
                  <a:pt x="56" y="106"/>
                </a:cubicBezTo>
                <a:cubicBezTo>
                  <a:pt x="47" y="109"/>
                  <a:pt x="37" y="110"/>
                  <a:pt x="27" y="108"/>
                </a:cubicBezTo>
                <a:cubicBezTo>
                  <a:pt x="17" y="107"/>
                  <a:pt x="8" y="103"/>
                  <a:pt x="0" y="96"/>
                </a:cubicBezTo>
                <a:cubicBezTo>
                  <a:pt x="2" y="105"/>
                  <a:pt x="8" y="113"/>
                  <a:pt x="17" y="117"/>
                </a:cubicBezTo>
                <a:cubicBezTo>
                  <a:pt x="21" y="118"/>
                  <a:pt x="26" y="119"/>
                  <a:pt x="30" y="118"/>
                </a:cubicBezTo>
                <a:cubicBezTo>
                  <a:pt x="36" y="117"/>
                  <a:pt x="42" y="114"/>
                  <a:pt x="47" y="112"/>
                </a:cubicBezTo>
                <a:cubicBezTo>
                  <a:pt x="47" y="112"/>
                  <a:pt x="47" y="112"/>
                  <a:pt x="47" y="112"/>
                </a:cubicBezTo>
                <a:cubicBezTo>
                  <a:pt x="45" y="114"/>
                  <a:pt x="43" y="117"/>
                  <a:pt x="41" y="119"/>
                </a:cubicBezTo>
                <a:cubicBezTo>
                  <a:pt x="39" y="122"/>
                  <a:pt x="38" y="125"/>
                  <a:pt x="37" y="128"/>
                </a:cubicBezTo>
                <a:cubicBezTo>
                  <a:pt x="36" y="136"/>
                  <a:pt x="43" y="141"/>
                  <a:pt x="49" y="139"/>
                </a:cubicBezTo>
                <a:cubicBezTo>
                  <a:pt x="52" y="138"/>
                  <a:pt x="54" y="135"/>
                  <a:pt x="55" y="133"/>
                </a:cubicBezTo>
                <a:cubicBezTo>
                  <a:pt x="57" y="130"/>
                  <a:pt x="58" y="126"/>
                  <a:pt x="58" y="123"/>
                </a:cubicBezTo>
                <a:cubicBezTo>
                  <a:pt x="59" y="120"/>
                  <a:pt x="60" y="117"/>
                  <a:pt x="61" y="114"/>
                </a:cubicBezTo>
                <a:cubicBezTo>
                  <a:pt x="63" y="109"/>
                  <a:pt x="66" y="105"/>
                  <a:pt x="70" y="102"/>
                </a:cubicBezTo>
                <a:cubicBezTo>
                  <a:pt x="71" y="102"/>
                  <a:pt x="71" y="102"/>
                  <a:pt x="71" y="102"/>
                </a:cubicBezTo>
                <a:cubicBezTo>
                  <a:pt x="69" y="105"/>
                  <a:pt x="68" y="107"/>
                  <a:pt x="68" y="110"/>
                </a:cubicBezTo>
                <a:cubicBezTo>
                  <a:pt x="68" y="113"/>
                  <a:pt x="67" y="116"/>
                  <a:pt x="68" y="119"/>
                </a:cubicBezTo>
                <a:cubicBezTo>
                  <a:pt x="69" y="122"/>
                  <a:pt x="70" y="124"/>
                  <a:pt x="72" y="125"/>
                </a:cubicBezTo>
                <a:cubicBezTo>
                  <a:pt x="75" y="126"/>
                  <a:pt x="79" y="124"/>
                  <a:pt x="81" y="122"/>
                </a:cubicBezTo>
                <a:cubicBezTo>
                  <a:pt x="84" y="120"/>
                  <a:pt x="84" y="116"/>
                  <a:pt x="85" y="112"/>
                </a:cubicBezTo>
                <a:cubicBezTo>
                  <a:pt x="85" y="108"/>
                  <a:pt x="85" y="104"/>
                  <a:pt x="86" y="101"/>
                </a:cubicBezTo>
                <a:cubicBezTo>
                  <a:pt x="91" y="92"/>
                  <a:pt x="103" y="91"/>
                  <a:pt x="111" y="94"/>
                </a:cubicBezTo>
                <a:cubicBezTo>
                  <a:pt x="111" y="95"/>
                  <a:pt x="111" y="95"/>
                  <a:pt x="111" y="95"/>
                </a:cubicBezTo>
                <a:cubicBezTo>
                  <a:pt x="105" y="97"/>
                  <a:pt x="98" y="102"/>
                  <a:pt x="96" y="108"/>
                </a:cubicBezTo>
                <a:cubicBezTo>
                  <a:pt x="92" y="121"/>
                  <a:pt x="105" y="129"/>
                  <a:pt x="118" y="119"/>
                </a:cubicBezTo>
                <a:cubicBezTo>
                  <a:pt x="122" y="117"/>
                  <a:pt x="125" y="115"/>
                  <a:pt x="128" y="113"/>
                </a:cubicBezTo>
                <a:cubicBezTo>
                  <a:pt x="131" y="112"/>
                  <a:pt x="133" y="111"/>
                  <a:pt x="136" y="111"/>
                </a:cubicBezTo>
                <a:cubicBezTo>
                  <a:pt x="136" y="111"/>
                  <a:pt x="137" y="110"/>
                  <a:pt x="137" y="111"/>
                </a:cubicBezTo>
                <a:cubicBezTo>
                  <a:pt x="137" y="112"/>
                  <a:pt x="137" y="112"/>
                  <a:pt x="137" y="112"/>
                </a:cubicBezTo>
                <a:cubicBezTo>
                  <a:pt x="138" y="116"/>
                  <a:pt x="142" y="119"/>
                  <a:pt x="147" y="119"/>
                </a:cubicBezTo>
                <a:cubicBezTo>
                  <a:pt x="151" y="119"/>
                  <a:pt x="155" y="116"/>
                  <a:pt x="156" y="112"/>
                </a:cubicBezTo>
                <a:cubicBezTo>
                  <a:pt x="162" y="112"/>
                  <a:pt x="162" y="112"/>
                  <a:pt x="162" y="112"/>
                </a:cubicBezTo>
                <a:cubicBezTo>
                  <a:pt x="163" y="114"/>
                  <a:pt x="164" y="116"/>
                  <a:pt x="166" y="117"/>
                </a:cubicBezTo>
                <a:cubicBezTo>
                  <a:pt x="169" y="120"/>
                  <a:pt x="174" y="121"/>
                  <a:pt x="178" y="121"/>
                </a:cubicBezTo>
                <a:cubicBezTo>
                  <a:pt x="183" y="121"/>
                  <a:pt x="188" y="118"/>
                  <a:pt x="193" y="116"/>
                </a:cubicBezTo>
                <a:cubicBezTo>
                  <a:pt x="197" y="115"/>
                  <a:pt x="200" y="113"/>
                  <a:pt x="204" y="112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5" y="116"/>
                  <a:pt x="209" y="119"/>
                  <a:pt x="214" y="119"/>
                </a:cubicBezTo>
                <a:cubicBezTo>
                  <a:pt x="218" y="119"/>
                  <a:pt x="222" y="116"/>
                  <a:pt x="223" y="112"/>
                </a:cubicBezTo>
                <a:cubicBezTo>
                  <a:pt x="414" y="112"/>
                  <a:pt x="414" y="112"/>
                  <a:pt x="414" y="112"/>
                </a:cubicBezTo>
                <a:cubicBezTo>
                  <a:pt x="415" y="119"/>
                  <a:pt x="422" y="125"/>
                  <a:pt x="430" y="125"/>
                </a:cubicBezTo>
                <a:cubicBezTo>
                  <a:pt x="438" y="125"/>
                  <a:pt x="444" y="119"/>
                  <a:pt x="445" y="112"/>
                </a:cubicBezTo>
                <a:cubicBezTo>
                  <a:pt x="461" y="112"/>
                  <a:pt x="461" y="112"/>
                  <a:pt x="461" y="112"/>
                </a:cubicBezTo>
                <a:cubicBezTo>
                  <a:pt x="461" y="114"/>
                  <a:pt x="463" y="116"/>
                  <a:pt x="465" y="117"/>
                </a:cubicBezTo>
                <a:cubicBezTo>
                  <a:pt x="468" y="119"/>
                  <a:pt x="471" y="118"/>
                  <a:pt x="474" y="117"/>
                </a:cubicBezTo>
                <a:cubicBezTo>
                  <a:pt x="477" y="116"/>
                  <a:pt x="480" y="115"/>
                  <a:pt x="483" y="113"/>
                </a:cubicBezTo>
                <a:cubicBezTo>
                  <a:pt x="486" y="111"/>
                  <a:pt x="488" y="110"/>
                  <a:pt x="491" y="108"/>
                </a:cubicBezTo>
                <a:cubicBezTo>
                  <a:pt x="496" y="107"/>
                  <a:pt x="501" y="107"/>
                  <a:pt x="506" y="107"/>
                </a:cubicBezTo>
                <a:cubicBezTo>
                  <a:pt x="506" y="108"/>
                  <a:pt x="506" y="108"/>
                  <a:pt x="506" y="108"/>
                </a:cubicBezTo>
                <a:cubicBezTo>
                  <a:pt x="504" y="108"/>
                  <a:pt x="501" y="110"/>
                  <a:pt x="499" y="111"/>
                </a:cubicBezTo>
                <a:cubicBezTo>
                  <a:pt x="496" y="113"/>
                  <a:pt x="494" y="115"/>
                  <a:pt x="492" y="117"/>
                </a:cubicBezTo>
                <a:cubicBezTo>
                  <a:pt x="491" y="119"/>
                  <a:pt x="490" y="122"/>
                  <a:pt x="491" y="125"/>
                </a:cubicBezTo>
                <a:cubicBezTo>
                  <a:pt x="492" y="127"/>
                  <a:pt x="496" y="129"/>
                  <a:pt x="499" y="129"/>
                </a:cubicBezTo>
                <a:cubicBezTo>
                  <a:pt x="503" y="129"/>
                  <a:pt x="506" y="127"/>
                  <a:pt x="509" y="125"/>
                </a:cubicBezTo>
                <a:cubicBezTo>
                  <a:pt x="512" y="122"/>
                  <a:pt x="515" y="119"/>
                  <a:pt x="518" y="118"/>
                </a:cubicBezTo>
                <a:cubicBezTo>
                  <a:pt x="528" y="115"/>
                  <a:pt x="536" y="124"/>
                  <a:pt x="540" y="132"/>
                </a:cubicBezTo>
                <a:cubicBezTo>
                  <a:pt x="540" y="132"/>
                  <a:pt x="540" y="132"/>
                  <a:pt x="540" y="132"/>
                </a:cubicBezTo>
                <a:cubicBezTo>
                  <a:pt x="534" y="129"/>
                  <a:pt x="526" y="127"/>
                  <a:pt x="520" y="130"/>
                </a:cubicBezTo>
                <a:cubicBezTo>
                  <a:pt x="508" y="136"/>
                  <a:pt x="510" y="151"/>
                  <a:pt x="527" y="154"/>
                </a:cubicBezTo>
                <a:cubicBezTo>
                  <a:pt x="530" y="155"/>
                  <a:pt x="535" y="156"/>
                  <a:pt x="538" y="157"/>
                </a:cubicBezTo>
                <a:cubicBezTo>
                  <a:pt x="541" y="158"/>
                  <a:pt x="543" y="159"/>
                  <a:pt x="545" y="161"/>
                </a:cubicBezTo>
                <a:cubicBezTo>
                  <a:pt x="547" y="162"/>
                  <a:pt x="548" y="164"/>
                  <a:pt x="549" y="166"/>
                </a:cubicBezTo>
                <a:cubicBezTo>
                  <a:pt x="551" y="158"/>
                  <a:pt x="551" y="150"/>
                  <a:pt x="550" y="143"/>
                </a:cubicBezTo>
                <a:cubicBezTo>
                  <a:pt x="549" y="135"/>
                  <a:pt x="545" y="127"/>
                  <a:pt x="540" y="121"/>
                </a:cubicBezTo>
                <a:cubicBezTo>
                  <a:pt x="528" y="108"/>
                  <a:pt x="509" y="107"/>
                  <a:pt x="494" y="99"/>
                </a:cubicBezTo>
                <a:cubicBezTo>
                  <a:pt x="485" y="95"/>
                  <a:pt x="477" y="88"/>
                  <a:pt x="472" y="80"/>
                </a:cubicBezTo>
                <a:cubicBezTo>
                  <a:pt x="466" y="72"/>
                  <a:pt x="462" y="62"/>
                  <a:pt x="462" y="52"/>
                </a:cubicBezTo>
                <a:cubicBezTo>
                  <a:pt x="457" y="60"/>
                  <a:pt x="455" y="70"/>
                  <a:pt x="459" y="78"/>
                </a:cubicBezTo>
                <a:cubicBezTo>
                  <a:pt x="461" y="83"/>
                  <a:pt x="464" y="86"/>
                  <a:pt x="467" y="89"/>
                </a:cubicBezTo>
                <a:cubicBezTo>
                  <a:pt x="472" y="93"/>
                  <a:pt x="478" y="95"/>
                  <a:pt x="483" y="97"/>
                </a:cubicBezTo>
                <a:cubicBezTo>
                  <a:pt x="483" y="97"/>
                  <a:pt x="483" y="97"/>
                  <a:pt x="483" y="97"/>
                </a:cubicBezTo>
                <a:cubicBezTo>
                  <a:pt x="480" y="97"/>
                  <a:pt x="477" y="97"/>
                  <a:pt x="474" y="98"/>
                </a:cubicBezTo>
                <a:cubicBezTo>
                  <a:pt x="470" y="98"/>
                  <a:pt x="467" y="99"/>
                  <a:pt x="464" y="101"/>
                </a:cubicBezTo>
                <a:cubicBezTo>
                  <a:pt x="462" y="103"/>
                  <a:pt x="461" y="105"/>
                  <a:pt x="461" y="107"/>
                </a:cubicBezTo>
                <a:cubicBezTo>
                  <a:pt x="445" y="107"/>
                  <a:pt x="445" y="107"/>
                  <a:pt x="445" y="107"/>
                </a:cubicBezTo>
                <a:cubicBezTo>
                  <a:pt x="445" y="107"/>
                  <a:pt x="445" y="106"/>
                  <a:pt x="445" y="105"/>
                </a:cubicBezTo>
                <a:cubicBezTo>
                  <a:pt x="443" y="99"/>
                  <a:pt x="437" y="94"/>
                  <a:pt x="430" y="94"/>
                </a:cubicBezTo>
                <a:cubicBezTo>
                  <a:pt x="422" y="94"/>
                  <a:pt x="416" y="99"/>
                  <a:pt x="414" y="105"/>
                </a:cubicBezTo>
                <a:cubicBezTo>
                  <a:pt x="414" y="106"/>
                  <a:pt x="414" y="107"/>
                  <a:pt x="414" y="107"/>
                </a:cubicBezTo>
                <a:cubicBezTo>
                  <a:pt x="223" y="107"/>
                  <a:pt x="223" y="107"/>
                  <a:pt x="223" y="107"/>
                </a:cubicBezTo>
                <a:cubicBezTo>
                  <a:pt x="222" y="103"/>
                  <a:pt x="218" y="100"/>
                  <a:pt x="214" y="100"/>
                </a:cubicBezTo>
                <a:cubicBezTo>
                  <a:pt x="209" y="100"/>
                  <a:pt x="205" y="103"/>
                  <a:pt x="204" y="107"/>
                </a:cubicBezTo>
                <a:cubicBezTo>
                  <a:pt x="204" y="107"/>
                  <a:pt x="204" y="107"/>
                  <a:pt x="204" y="107"/>
                </a:cubicBezTo>
                <a:cubicBezTo>
                  <a:pt x="200" y="106"/>
                  <a:pt x="197" y="104"/>
                  <a:pt x="193" y="103"/>
                </a:cubicBezTo>
                <a:cubicBezTo>
                  <a:pt x="188" y="100"/>
                  <a:pt x="183" y="98"/>
                  <a:pt x="178" y="98"/>
                </a:cubicBezTo>
                <a:cubicBezTo>
                  <a:pt x="174" y="98"/>
                  <a:pt x="169" y="99"/>
                  <a:pt x="166" y="102"/>
                </a:cubicBezTo>
                <a:cubicBezTo>
                  <a:pt x="165" y="103"/>
                  <a:pt x="163" y="105"/>
                  <a:pt x="162" y="107"/>
                </a:cubicBezTo>
                <a:cubicBezTo>
                  <a:pt x="156" y="107"/>
                  <a:pt x="156" y="107"/>
                  <a:pt x="156" y="107"/>
                </a:cubicBezTo>
                <a:cubicBezTo>
                  <a:pt x="155" y="103"/>
                  <a:pt x="151" y="100"/>
                  <a:pt x="147" y="100"/>
                </a:cubicBezTo>
                <a:cubicBezTo>
                  <a:pt x="143" y="100"/>
                  <a:pt x="139" y="102"/>
                  <a:pt x="138" y="105"/>
                </a:cubicBezTo>
                <a:cubicBezTo>
                  <a:pt x="134" y="101"/>
                  <a:pt x="131" y="97"/>
                  <a:pt x="126" y="94"/>
                </a:cubicBezTo>
                <a:close/>
                <a:moveTo>
                  <a:pt x="634" y="202"/>
                </a:moveTo>
                <a:cubicBezTo>
                  <a:pt x="632" y="197"/>
                  <a:pt x="629" y="191"/>
                  <a:pt x="628" y="186"/>
                </a:cubicBezTo>
                <a:cubicBezTo>
                  <a:pt x="626" y="191"/>
                  <a:pt x="623" y="197"/>
                  <a:pt x="621" y="202"/>
                </a:cubicBezTo>
                <a:cubicBezTo>
                  <a:pt x="619" y="207"/>
                  <a:pt x="616" y="212"/>
                  <a:pt x="616" y="218"/>
                </a:cubicBezTo>
                <a:cubicBezTo>
                  <a:pt x="616" y="222"/>
                  <a:pt x="617" y="226"/>
                  <a:pt x="620" y="229"/>
                </a:cubicBezTo>
                <a:cubicBezTo>
                  <a:pt x="622" y="231"/>
                  <a:pt x="625" y="233"/>
                  <a:pt x="628" y="234"/>
                </a:cubicBezTo>
                <a:cubicBezTo>
                  <a:pt x="631" y="233"/>
                  <a:pt x="633" y="231"/>
                  <a:pt x="635" y="229"/>
                </a:cubicBezTo>
                <a:cubicBezTo>
                  <a:pt x="638" y="226"/>
                  <a:pt x="639" y="222"/>
                  <a:pt x="639" y="218"/>
                </a:cubicBezTo>
                <a:cubicBezTo>
                  <a:pt x="639" y="212"/>
                  <a:pt x="637" y="207"/>
                  <a:pt x="634" y="202"/>
                </a:cubicBezTo>
                <a:close/>
                <a:moveTo>
                  <a:pt x="621" y="50"/>
                </a:moveTo>
                <a:cubicBezTo>
                  <a:pt x="623" y="55"/>
                  <a:pt x="626" y="61"/>
                  <a:pt x="628" y="67"/>
                </a:cubicBezTo>
                <a:cubicBezTo>
                  <a:pt x="629" y="61"/>
                  <a:pt x="632" y="55"/>
                  <a:pt x="634" y="50"/>
                </a:cubicBezTo>
                <a:cubicBezTo>
                  <a:pt x="637" y="45"/>
                  <a:pt x="639" y="40"/>
                  <a:pt x="639" y="35"/>
                </a:cubicBezTo>
                <a:cubicBezTo>
                  <a:pt x="639" y="30"/>
                  <a:pt x="638" y="26"/>
                  <a:pt x="635" y="23"/>
                </a:cubicBezTo>
                <a:cubicBezTo>
                  <a:pt x="633" y="21"/>
                  <a:pt x="631" y="19"/>
                  <a:pt x="628" y="18"/>
                </a:cubicBezTo>
                <a:cubicBezTo>
                  <a:pt x="625" y="19"/>
                  <a:pt x="622" y="21"/>
                  <a:pt x="620" y="23"/>
                </a:cubicBezTo>
                <a:cubicBezTo>
                  <a:pt x="617" y="26"/>
                  <a:pt x="616" y="30"/>
                  <a:pt x="616" y="35"/>
                </a:cubicBezTo>
                <a:cubicBezTo>
                  <a:pt x="616" y="40"/>
                  <a:pt x="619" y="45"/>
                  <a:pt x="621" y="50"/>
                </a:cubicBezTo>
                <a:close/>
                <a:moveTo>
                  <a:pt x="586" y="94"/>
                </a:moveTo>
                <a:cubicBezTo>
                  <a:pt x="578" y="106"/>
                  <a:pt x="597" y="112"/>
                  <a:pt x="605" y="117"/>
                </a:cubicBezTo>
                <a:cubicBezTo>
                  <a:pt x="622" y="128"/>
                  <a:pt x="623" y="144"/>
                  <a:pt x="610" y="161"/>
                </a:cubicBezTo>
                <a:cubicBezTo>
                  <a:pt x="621" y="157"/>
                  <a:pt x="626" y="141"/>
                  <a:pt x="628" y="129"/>
                </a:cubicBezTo>
                <a:cubicBezTo>
                  <a:pt x="629" y="141"/>
                  <a:pt x="634" y="157"/>
                  <a:pt x="646" y="161"/>
                </a:cubicBezTo>
                <a:cubicBezTo>
                  <a:pt x="633" y="144"/>
                  <a:pt x="633" y="128"/>
                  <a:pt x="651" y="117"/>
                </a:cubicBezTo>
                <a:cubicBezTo>
                  <a:pt x="658" y="112"/>
                  <a:pt x="677" y="106"/>
                  <a:pt x="669" y="94"/>
                </a:cubicBezTo>
                <a:cubicBezTo>
                  <a:pt x="664" y="87"/>
                  <a:pt x="652" y="87"/>
                  <a:pt x="649" y="96"/>
                </a:cubicBezTo>
                <a:cubicBezTo>
                  <a:pt x="648" y="98"/>
                  <a:pt x="646" y="99"/>
                  <a:pt x="646" y="98"/>
                </a:cubicBezTo>
                <a:cubicBezTo>
                  <a:pt x="649" y="83"/>
                  <a:pt x="657" y="71"/>
                  <a:pt x="669" y="62"/>
                </a:cubicBezTo>
                <a:cubicBezTo>
                  <a:pt x="690" y="45"/>
                  <a:pt x="703" y="62"/>
                  <a:pt x="697" y="69"/>
                </a:cubicBezTo>
                <a:cubicBezTo>
                  <a:pt x="696" y="69"/>
                  <a:pt x="695" y="70"/>
                  <a:pt x="694" y="69"/>
                </a:cubicBezTo>
                <a:cubicBezTo>
                  <a:pt x="692" y="67"/>
                  <a:pt x="689" y="66"/>
                  <a:pt x="687" y="67"/>
                </a:cubicBezTo>
                <a:cubicBezTo>
                  <a:pt x="683" y="69"/>
                  <a:pt x="681" y="73"/>
                  <a:pt x="683" y="76"/>
                </a:cubicBezTo>
                <a:cubicBezTo>
                  <a:pt x="685" y="84"/>
                  <a:pt x="695" y="83"/>
                  <a:pt x="701" y="79"/>
                </a:cubicBezTo>
                <a:cubicBezTo>
                  <a:pt x="707" y="75"/>
                  <a:pt x="710" y="69"/>
                  <a:pt x="710" y="63"/>
                </a:cubicBezTo>
                <a:cubicBezTo>
                  <a:pt x="711" y="52"/>
                  <a:pt x="699" y="44"/>
                  <a:pt x="688" y="45"/>
                </a:cubicBezTo>
                <a:cubicBezTo>
                  <a:pt x="677" y="46"/>
                  <a:pt x="667" y="54"/>
                  <a:pt x="659" y="61"/>
                </a:cubicBezTo>
                <a:cubicBezTo>
                  <a:pt x="657" y="62"/>
                  <a:pt x="659" y="59"/>
                  <a:pt x="659" y="59"/>
                </a:cubicBezTo>
                <a:cubicBezTo>
                  <a:pt x="667" y="50"/>
                  <a:pt x="674" y="40"/>
                  <a:pt x="673" y="28"/>
                </a:cubicBezTo>
                <a:cubicBezTo>
                  <a:pt x="672" y="8"/>
                  <a:pt x="645" y="0"/>
                  <a:pt x="628" y="1"/>
                </a:cubicBezTo>
                <a:cubicBezTo>
                  <a:pt x="611" y="0"/>
                  <a:pt x="583" y="8"/>
                  <a:pt x="582" y="28"/>
                </a:cubicBezTo>
                <a:cubicBezTo>
                  <a:pt x="581" y="40"/>
                  <a:pt x="589" y="50"/>
                  <a:pt x="596" y="59"/>
                </a:cubicBezTo>
                <a:cubicBezTo>
                  <a:pt x="596" y="59"/>
                  <a:pt x="598" y="62"/>
                  <a:pt x="597" y="61"/>
                </a:cubicBezTo>
                <a:cubicBezTo>
                  <a:pt x="588" y="54"/>
                  <a:pt x="578" y="46"/>
                  <a:pt x="567" y="45"/>
                </a:cubicBezTo>
                <a:cubicBezTo>
                  <a:pt x="557" y="44"/>
                  <a:pt x="545" y="52"/>
                  <a:pt x="545" y="63"/>
                </a:cubicBezTo>
                <a:cubicBezTo>
                  <a:pt x="545" y="69"/>
                  <a:pt x="549" y="75"/>
                  <a:pt x="554" y="79"/>
                </a:cubicBezTo>
                <a:cubicBezTo>
                  <a:pt x="560" y="83"/>
                  <a:pt x="570" y="84"/>
                  <a:pt x="573" y="76"/>
                </a:cubicBezTo>
                <a:cubicBezTo>
                  <a:pt x="574" y="73"/>
                  <a:pt x="572" y="69"/>
                  <a:pt x="569" y="67"/>
                </a:cubicBezTo>
                <a:cubicBezTo>
                  <a:pt x="566" y="66"/>
                  <a:pt x="563" y="67"/>
                  <a:pt x="561" y="69"/>
                </a:cubicBezTo>
                <a:cubicBezTo>
                  <a:pt x="561" y="70"/>
                  <a:pt x="559" y="69"/>
                  <a:pt x="559" y="69"/>
                </a:cubicBezTo>
                <a:cubicBezTo>
                  <a:pt x="552" y="62"/>
                  <a:pt x="566" y="45"/>
                  <a:pt x="586" y="62"/>
                </a:cubicBezTo>
                <a:cubicBezTo>
                  <a:pt x="598" y="71"/>
                  <a:pt x="606" y="83"/>
                  <a:pt x="609" y="98"/>
                </a:cubicBezTo>
                <a:cubicBezTo>
                  <a:pt x="610" y="99"/>
                  <a:pt x="607" y="98"/>
                  <a:pt x="607" y="96"/>
                </a:cubicBezTo>
                <a:cubicBezTo>
                  <a:pt x="603" y="87"/>
                  <a:pt x="591" y="87"/>
                  <a:pt x="586" y="94"/>
                </a:cubicBezTo>
                <a:close/>
                <a:moveTo>
                  <a:pt x="611" y="73"/>
                </a:moveTo>
                <a:cubicBezTo>
                  <a:pt x="606" y="62"/>
                  <a:pt x="601" y="51"/>
                  <a:pt x="600" y="39"/>
                </a:cubicBezTo>
                <a:cubicBezTo>
                  <a:pt x="600" y="22"/>
                  <a:pt x="611" y="6"/>
                  <a:pt x="628" y="2"/>
                </a:cubicBezTo>
                <a:cubicBezTo>
                  <a:pt x="645" y="6"/>
                  <a:pt x="656" y="22"/>
                  <a:pt x="655" y="39"/>
                </a:cubicBezTo>
                <a:cubicBezTo>
                  <a:pt x="654" y="51"/>
                  <a:pt x="649" y="62"/>
                  <a:pt x="645" y="73"/>
                </a:cubicBezTo>
                <a:cubicBezTo>
                  <a:pt x="638" y="88"/>
                  <a:pt x="629" y="103"/>
                  <a:pt x="628" y="121"/>
                </a:cubicBezTo>
                <a:cubicBezTo>
                  <a:pt x="626" y="103"/>
                  <a:pt x="618" y="88"/>
                  <a:pt x="611" y="73"/>
                </a:cubicBezTo>
                <a:close/>
                <a:moveTo>
                  <a:pt x="518" y="91"/>
                </a:moveTo>
                <a:cubicBezTo>
                  <a:pt x="526" y="87"/>
                  <a:pt x="536" y="87"/>
                  <a:pt x="544" y="93"/>
                </a:cubicBezTo>
                <a:cubicBezTo>
                  <a:pt x="548" y="96"/>
                  <a:pt x="551" y="99"/>
                  <a:pt x="553" y="103"/>
                </a:cubicBezTo>
                <a:cubicBezTo>
                  <a:pt x="555" y="109"/>
                  <a:pt x="556" y="115"/>
                  <a:pt x="557" y="121"/>
                </a:cubicBezTo>
                <a:cubicBezTo>
                  <a:pt x="557" y="121"/>
                  <a:pt x="557" y="121"/>
                  <a:pt x="557" y="121"/>
                </a:cubicBezTo>
                <a:cubicBezTo>
                  <a:pt x="558" y="117"/>
                  <a:pt x="559" y="114"/>
                  <a:pt x="560" y="112"/>
                </a:cubicBezTo>
                <a:cubicBezTo>
                  <a:pt x="561" y="108"/>
                  <a:pt x="563" y="105"/>
                  <a:pt x="565" y="103"/>
                </a:cubicBezTo>
                <a:cubicBezTo>
                  <a:pt x="571" y="98"/>
                  <a:pt x="579" y="101"/>
                  <a:pt x="581" y="107"/>
                </a:cubicBezTo>
                <a:cubicBezTo>
                  <a:pt x="581" y="110"/>
                  <a:pt x="580" y="113"/>
                  <a:pt x="579" y="116"/>
                </a:cubicBezTo>
                <a:cubicBezTo>
                  <a:pt x="577" y="118"/>
                  <a:pt x="575" y="121"/>
                  <a:pt x="573" y="123"/>
                </a:cubicBezTo>
                <a:cubicBezTo>
                  <a:pt x="571" y="126"/>
                  <a:pt x="568" y="128"/>
                  <a:pt x="566" y="131"/>
                </a:cubicBezTo>
                <a:cubicBezTo>
                  <a:pt x="564" y="135"/>
                  <a:pt x="563" y="140"/>
                  <a:pt x="562" y="145"/>
                </a:cubicBezTo>
                <a:cubicBezTo>
                  <a:pt x="563" y="145"/>
                  <a:pt x="563" y="145"/>
                  <a:pt x="563" y="145"/>
                </a:cubicBezTo>
                <a:cubicBezTo>
                  <a:pt x="564" y="143"/>
                  <a:pt x="566" y="141"/>
                  <a:pt x="568" y="139"/>
                </a:cubicBezTo>
                <a:cubicBezTo>
                  <a:pt x="570" y="137"/>
                  <a:pt x="572" y="135"/>
                  <a:pt x="575" y="134"/>
                </a:cubicBezTo>
                <a:cubicBezTo>
                  <a:pt x="577" y="133"/>
                  <a:pt x="580" y="132"/>
                  <a:pt x="582" y="134"/>
                </a:cubicBezTo>
                <a:cubicBezTo>
                  <a:pt x="585" y="136"/>
                  <a:pt x="586" y="140"/>
                  <a:pt x="585" y="143"/>
                </a:cubicBezTo>
                <a:cubicBezTo>
                  <a:pt x="585" y="147"/>
                  <a:pt x="581" y="149"/>
                  <a:pt x="579" y="151"/>
                </a:cubicBezTo>
                <a:cubicBezTo>
                  <a:pt x="576" y="154"/>
                  <a:pt x="572" y="156"/>
                  <a:pt x="570" y="159"/>
                </a:cubicBezTo>
                <a:cubicBezTo>
                  <a:pt x="565" y="168"/>
                  <a:pt x="572" y="178"/>
                  <a:pt x="579" y="184"/>
                </a:cubicBezTo>
                <a:cubicBezTo>
                  <a:pt x="579" y="183"/>
                  <a:pt x="579" y="183"/>
                  <a:pt x="579" y="183"/>
                </a:cubicBezTo>
                <a:cubicBezTo>
                  <a:pt x="578" y="177"/>
                  <a:pt x="577" y="168"/>
                  <a:pt x="582" y="163"/>
                </a:cubicBezTo>
                <a:cubicBezTo>
                  <a:pt x="590" y="153"/>
                  <a:pt x="604" y="158"/>
                  <a:pt x="604" y="175"/>
                </a:cubicBezTo>
                <a:cubicBezTo>
                  <a:pt x="604" y="179"/>
                  <a:pt x="603" y="183"/>
                  <a:pt x="604" y="187"/>
                </a:cubicBezTo>
                <a:cubicBezTo>
                  <a:pt x="604" y="190"/>
                  <a:pt x="605" y="192"/>
                  <a:pt x="606" y="194"/>
                </a:cubicBezTo>
                <a:cubicBezTo>
                  <a:pt x="608" y="196"/>
                  <a:pt x="609" y="198"/>
                  <a:pt x="611" y="199"/>
                </a:cubicBezTo>
                <a:cubicBezTo>
                  <a:pt x="603" y="199"/>
                  <a:pt x="595" y="199"/>
                  <a:pt x="588" y="196"/>
                </a:cubicBezTo>
                <a:cubicBezTo>
                  <a:pt x="580" y="193"/>
                  <a:pt x="574" y="188"/>
                  <a:pt x="569" y="181"/>
                </a:cubicBezTo>
                <a:cubicBezTo>
                  <a:pt x="559" y="167"/>
                  <a:pt x="562" y="148"/>
                  <a:pt x="557" y="131"/>
                </a:cubicBezTo>
                <a:cubicBezTo>
                  <a:pt x="555" y="122"/>
                  <a:pt x="550" y="113"/>
                  <a:pt x="543" y="106"/>
                </a:cubicBezTo>
                <a:cubicBezTo>
                  <a:pt x="536" y="99"/>
                  <a:pt x="528" y="93"/>
                  <a:pt x="518" y="91"/>
                </a:cubicBezTo>
                <a:close/>
                <a:moveTo>
                  <a:pt x="737" y="91"/>
                </a:moveTo>
                <a:cubicBezTo>
                  <a:pt x="729" y="87"/>
                  <a:pt x="719" y="87"/>
                  <a:pt x="711" y="93"/>
                </a:cubicBezTo>
                <a:cubicBezTo>
                  <a:pt x="708" y="96"/>
                  <a:pt x="705" y="99"/>
                  <a:pt x="703" y="103"/>
                </a:cubicBezTo>
                <a:cubicBezTo>
                  <a:pt x="700" y="109"/>
                  <a:pt x="699" y="115"/>
                  <a:pt x="699" y="121"/>
                </a:cubicBezTo>
                <a:cubicBezTo>
                  <a:pt x="698" y="121"/>
                  <a:pt x="698" y="121"/>
                  <a:pt x="698" y="121"/>
                </a:cubicBezTo>
                <a:cubicBezTo>
                  <a:pt x="698" y="117"/>
                  <a:pt x="697" y="114"/>
                  <a:pt x="695" y="112"/>
                </a:cubicBezTo>
                <a:cubicBezTo>
                  <a:pt x="694" y="108"/>
                  <a:pt x="692" y="105"/>
                  <a:pt x="690" y="103"/>
                </a:cubicBezTo>
                <a:cubicBezTo>
                  <a:pt x="685" y="98"/>
                  <a:pt x="676" y="101"/>
                  <a:pt x="675" y="107"/>
                </a:cubicBezTo>
                <a:cubicBezTo>
                  <a:pt x="674" y="110"/>
                  <a:pt x="675" y="113"/>
                  <a:pt x="676" y="116"/>
                </a:cubicBezTo>
                <a:cubicBezTo>
                  <a:pt x="678" y="118"/>
                  <a:pt x="680" y="121"/>
                  <a:pt x="683" y="123"/>
                </a:cubicBezTo>
                <a:cubicBezTo>
                  <a:pt x="685" y="126"/>
                  <a:pt x="687" y="128"/>
                  <a:pt x="689" y="131"/>
                </a:cubicBezTo>
                <a:cubicBezTo>
                  <a:pt x="692" y="135"/>
                  <a:pt x="693" y="140"/>
                  <a:pt x="693" y="145"/>
                </a:cubicBezTo>
                <a:cubicBezTo>
                  <a:pt x="693" y="145"/>
                  <a:pt x="693" y="145"/>
                  <a:pt x="693" y="145"/>
                </a:cubicBezTo>
                <a:cubicBezTo>
                  <a:pt x="692" y="143"/>
                  <a:pt x="690" y="141"/>
                  <a:pt x="688" y="139"/>
                </a:cubicBezTo>
                <a:cubicBezTo>
                  <a:pt x="686" y="137"/>
                  <a:pt x="683" y="135"/>
                  <a:pt x="680" y="134"/>
                </a:cubicBezTo>
                <a:cubicBezTo>
                  <a:pt x="678" y="133"/>
                  <a:pt x="675" y="132"/>
                  <a:pt x="673" y="134"/>
                </a:cubicBezTo>
                <a:cubicBezTo>
                  <a:pt x="670" y="136"/>
                  <a:pt x="670" y="140"/>
                  <a:pt x="670" y="143"/>
                </a:cubicBezTo>
                <a:cubicBezTo>
                  <a:pt x="671" y="147"/>
                  <a:pt x="674" y="149"/>
                  <a:pt x="677" y="151"/>
                </a:cubicBezTo>
                <a:cubicBezTo>
                  <a:pt x="680" y="154"/>
                  <a:pt x="683" y="156"/>
                  <a:pt x="685" y="159"/>
                </a:cubicBezTo>
                <a:cubicBezTo>
                  <a:pt x="690" y="168"/>
                  <a:pt x="683" y="178"/>
                  <a:pt x="676" y="184"/>
                </a:cubicBezTo>
                <a:cubicBezTo>
                  <a:pt x="676" y="183"/>
                  <a:pt x="676" y="183"/>
                  <a:pt x="676" y="183"/>
                </a:cubicBezTo>
                <a:cubicBezTo>
                  <a:pt x="678" y="177"/>
                  <a:pt x="678" y="168"/>
                  <a:pt x="674" y="163"/>
                </a:cubicBezTo>
                <a:cubicBezTo>
                  <a:pt x="665" y="153"/>
                  <a:pt x="652" y="158"/>
                  <a:pt x="651" y="175"/>
                </a:cubicBezTo>
                <a:cubicBezTo>
                  <a:pt x="651" y="179"/>
                  <a:pt x="652" y="183"/>
                  <a:pt x="651" y="187"/>
                </a:cubicBezTo>
                <a:cubicBezTo>
                  <a:pt x="651" y="190"/>
                  <a:pt x="650" y="192"/>
                  <a:pt x="649" y="194"/>
                </a:cubicBezTo>
                <a:cubicBezTo>
                  <a:pt x="648" y="196"/>
                  <a:pt x="646" y="198"/>
                  <a:pt x="644" y="199"/>
                </a:cubicBezTo>
                <a:cubicBezTo>
                  <a:pt x="652" y="199"/>
                  <a:pt x="660" y="199"/>
                  <a:pt x="668" y="196"/>
                </a:cubicBezTo>
                <a:cubicBezTo>
                  <a:pt x="675" y="193"/>
                  <a:pt x="682" y="188"/>
                  <a:pt x="686" y="181"/>
                </a:cubicBezTo>
                <a:cubicBezTo>
                  <a:pt x="697" y="167"/>
                  <a:pt x="694" y="148"/>
                  <a:pt x="698" y="131"/>
                </a:cubicBezTo>
                <a:cubicBezTo>
                  <a:pt x="701" y="122"/>
                  <a:pt x="706" y="113"/>
                  <a:pt x="712" y="106"/>
                </a:cubicBezTo>
                <a:cubicBezTo>
                  <a:pt x="719" y="99"/>
                  <a:pt x="728" y="93"/>
                  <a:pt x="737" y="91"/>
                </a:cubicBezTo>
                <a:close/>
              </a:path>
            </a:pathLst>
          </a:custGeom>
          <a:solidFill>
            <a:schemeClr val="tx1">
              <a:alpha val="8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prstClr val="black"/>
              </a:solidFill>
              <a:ea typeface="Adobe 仿宋 Std R" panose="02020400000000000000" pitchFamily="18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7997125" y="3429000"/>
            <a:ext cx="3704095" cy="0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prstDash val="sysDot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446868" y="3426101"/>
            <a:ext cx="3704095" cy="0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prstDash val="sysDot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98156" y="96112"/>
            <a:ext cx="11995688" cy="6661149"/>
          </a:xfrm>
          <a:prstGeom prst="rect">
            <a:avLst/>
          </a:prstGeom>
          <a:noFill/>
          <a:ln w="63500" cmpd="thickThin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Adobe 仿宋 Std R" panose="02020400000000000000" pitchFamily="18" charset="-122"/>
            </a:endParaRPr>
          </a:p>
        </p:txBody>
      </p:sp>
      <p:sp>
        <p:nvSpPr>
          <p:cNvPr id="31" name="Freeform 27"/>
          <p:cNvSpPr>
            <a:spLocks/>
          </p:cNvSpPr>
          <p:nvPr/>
        </p:nvSpPr>
        <p:spPr bwMode="auto">
          <a:xfrm flipH="1">
            <a:off x="7146756" y="967119"/>
            <a:ext cx="743535" cy="300546"/>
          </a:xfrm>
          <a:custGeom>
            <a:avLst/>
            <a:gdLst>
              <a:gd name="T0" fmla="*/ 366 w 399"/>
              <a:gd name="T1" fmla="*/ 100 h 159"/>
              <a:gd name="T2" fmla="*/ 371 w 399"/>
              <a:gd name="T3" fmla="*/ 115 h 159"/>
              <a:gd name="T4" fmla="*/ 350 w 399"/>
              <a:gd name="T5" fmla="*/ 118 h 159"/>
              <a:gd name="T6" fmla="*/ 361 w 399"/>
              <a:gd name="T7" fmla="*/ 88 h 159"/>
              <a:gd name="T8" fmla="*/ 383 w 399"/>
              <a:gd name="T9" fmla="*/ 131 h 159"/>
              <a:gd name="T10" fmla="*/ 313 w 399"/>
              <a:gd name="T11" fmla="*/ 148 h 159"/>
              <a:gd name="T12" fmla="*/ 261 w 399"/>
              <a:gd name="T13" fmla="*/ 129 h 159"/>
              <a:gd name="T14" fmla="*/ 260 w 399"/>
              <a:gd name="T15" fmla="*/ 128 h 159"/>
              <a:gd name="T16" fmla="*/ 240 w 399"/>
              <a:gd name="T17" fmla="*/ 159 h 159"/>
              <a:gd name="T18" fmla="*/ 91 w 399"/>
              <a:gd name="T19" fmla="*/ 11 h 159"/>
              <a:gd name="T20" fmla="*/ 11 w 399"/>
              <a:gd name="T21" fmla="*/ 53 h 159"/>
              <a:gd name="T22" fmla="*/ 63 w 399"/>
              <a:gd name="T23" fmla="*/ 109 h 159"/>
              <a:gd name="T24" fmla="*/ 89 w 399"/>
              <a:gd name="T25" fmla="*/ 68 h 159"/>
              <a:gd name="T26" fmla="*/ 48 w 399"/>
              <a:gd name="T27" fmla="*/ 45 h 159"/>
              <a:gd name="T28" fmla="*/ 36 w 399"/>
              <a:gd name="T29" fmla="*/ 76 h 159"/>
              <a:gd name="T30" fmla="*/ 69 w 399"/>
              <a:gd name="T31" fmla="*/ 78 h 159"/>
              <a:gd name="T32" fmla="*/ 59 w 399"/>
              <a:gd name="T33" fmla="*/ 61 h 159"/>
              <a:gd name="T34" fmla="*/ 43 w 399"/>
              <a:gd name="T35" fmla="*/ 72 h 159"/>
              <a:gd name="T36" fmla="*/ 62 w 399"/>
              <a:gd name="T37" fmla="*/ 58 h 159"/>
              <a:gd name="T38" fmla="*/ 72 w 399"/>
              <a:gd name="T39" fmla="*/ 79 h 159"/>
              <a:gd name="T40" fmla="*/ 32 w 399"/>
              <a:gd name="T41" fmla="*/ 78 h 159"/>
              <a:gd name="T42" fmla="*/ 46 w 399"/>
              <a:gd name="T43" fmla="*/ 42 h 159"/>
              <a:gd name="T44" fmla="*/ 93 w 399"/>
              <a:gd name="T45" fmla="*/ 69 h 159"/>
              <a:gd name="T46" fmla="*/ 64 w 399"/>
              <a:gd name="T47" fmla="*/ 114 h 159"/>
              <a:gd name="T48" fmla="*/ 8 w 399"/>
              <a:gd name="T49" fmla="*/ 52 h 159"/>
              <a:gd name="T50" fmla="*/ 94 w 399"/>
              <a:gd name="T51" fmla="*/ 7 h 159"/>
              <a:gd name="T52" fmla="*/ 238 w 399"/>
              <a:gd name="T53" fmla="*/ 151 h 159"/>
              <a:gd name="T54" fmla="*/ 256 w 399"/>
              <a:gd name="T55" fmla="*/ 126 h 159"/>
              <a:gd name="T56" fmla="*/ 207 w 399"/>
              <a:gd name="T57" fmla="*/ 73 h 159"/>
              <a:gd name="T58" fmla="*/ 345 w 399"/>
              <a:gd name="T59" fmla="*/ 75 h 159"/>
              <a:gd name="T60" fmla="*/ 264 w 399"/>
              <a:gd name="T61" fmla="*/ 124 h 159"/>
              <a:gd name="T62" fmla="*/ 314 w 399"/>
              <a:gd name="T63" fmla="*/ 143 h 159"/>
              <a:gd name="T64" fmla="*/ 380 w 399"/>
              <a:gd name="T65" fmla="*/ 131 h 159"/>
              <a:gd name="T66" fmla="*/ 361 w 399"/>
              <a:gd name="T67" fmla="*/ 93 h 159"/>
              <a:gd name="T68" fmla="*/ 352 w 399"/>
              <a:gd name="T69" fmla="*/ 116 h 159"/>
              <a:gd name="T70" fmla="*/ 366 w 399"/>
              <a:gd name="T71" fmla="*/ 10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99" h="159">
                <a:moveTo>
                  <a:pt x="366" y="100"/>
                </a:moveTo>
                <a:cubicBezTo>
                  <a:pt x="371" y="101"/>
                  <a:pt x="374" y="109"/>
                  <a:pt x="371" y="115"/>
                </a:cubicBezTo>
                <a:cubicBezTo>
                  <a:pt x="366" y="122"/>
                  <a:pt x="356" y="123"/>
                  <a:pt x="350" y="118"/>
                </a:cubicBezTo>
                <a:cubicBezTo>
                  <a:pt x="337" y="109"/>
                  <a:pt x="343" y="89"/>
                  <a:pt x="361" y="88"/>
                </a:cubicBezTo>
                <a:cubicBezTo>
                  <a:pt x="382" y="87"/>
                  <a:pt x="399" y="110"/>
                  <a:pt x="383" y="131"/>
                </a:cubicBezTo>
                <a:cubicBezTo>
                  <a:pt x="368" y="152"/>
                  <a:pt x="337" y="152"/>
                  <a:pt x="313" y="148"/>
                </a:cubicBezTo>
                <a:cubicBezTo>
                  <a:pt x="296" y="144"/>
                  <a:pt x="277" y="138"/>
                  <a:pt x="261" y="129"/>
                </a:cubicBezTo>
                <a:cubicBezTo>
                  <a:pt x="260" y="128"/>
                  <a:pt x="260" y="128"/>
                  <a:pt x="260" y="128"/>
                </a:cubicBezTo>
                <a:cubicBezTo>
                  <a:pt x="252" y="138"/>
                  <a:pt x="246" y="148"/>
                  <a:pt x="240" y="159"/>
                </a:cubicBezTo>
                <a:cubicBezTo>
                  <a:pt x="193" y="134"/>
                  <a:pt x="166" y="28"/>
                  <a:pt x="91" y="11"/>
                </a:cubicBezTo>
                <a:cubicBezTo>
                  <a:pt x="61" y="4"/>
                  <a:pt x="20" y="17"/>
                  <a:pt x="11" y="53"/>
                </a:cubicBezTo>
                <a:cubicBezTo>
                  <a:pt x="5" y="82"/>
                  <a:pt x="31" y="115"/>
                  <a:pt x="63" y="109"/>
                </a:cubicBezTo>
                <a:cubicBezTo>
                  <a:pt x="80" y="106"/>
                  <a:pt x="93" y="86"/>
                  <a:pt x="89" y="68"/>
                </a:cubicBezTo>
                <a:cubicBezTo>
                  <a:pt x="86" y="50"/>
                  <a:pt x="65" y="37"/>
                  <a:pt x="48" y="45"/>
                </a:cubicBezTo>
                <a:cubicBezTo>
                  <a:pt x="35" y="50"/>
                  <a:pt x="31" y="65"/>
                  <a:pt x="36" y="76"/>
                </a:cubicBezTo>
                <a:cubicBezTo>
                  <a:pt x="42" y="88"/>
                  <a:pt x="64" y="91"/>
                  <a:pt x="69" y="78"/>
                </a:cubicBezTo>
                <a:cubicBezTo>
                  <a:pt x="73" y="67"/>
                  <a:pt x="63" y="61"/>
                  <a:pt x="59" y="61"/>
                </a:cubicBezTo>
                <a:cubicBezTo>
                  <a:pt x="52" y="60"/>
                  <a:pt x="44" y="64"/>
                  <a:pt x="43" y="72"/>
                </a:cubicBezTo>
                <a:cubicBezTo>
                  <a:pt x="42" y="61"/>
                  <a:pt x="54" y="56"/>
                  <a:pt x="62" y="58"/>
                </a:cubicBezTo>
                <a:cubicBezTo>
                  <a:pt x="69" y="60"/>
                  <a:pt x="76" y="68"/>
                  <a:pt x="72" y="79"/>
                </a:cubicBezTo>
                <a:cubicBezTo>
                  <a:pt x="66" y="96"/>
                  <a:pt x="39" y="94"/>
                  <a:pt x="32" y="78"/>
                </a:cubicBezTo>
                <a:cubicBezTo>
                  <a:pt x="26" y="65"/>
                  <a:pt x="33" y="48"/>
                  <a:pt x="46" y="42"/>
                </a:cubicBezTo>
                <a:cubicBezTo>
                  <a:pt x="67" y="33"/>
                  <a:pt x="89" y="48"/>
                  <a:pt x="93" y="69"/>
                </a:cubicBezTo>
                <a:cubicBezTo>
                  <a:pt x="97" y="89"/>
                  <a:pt x="84" y="110"/>
                  <a:pt x="64" y="114"/>
                </a:cubicBezTo>
                <a:cubicBezTo>
                  <a:pt x="28" y="121"/>
                  <a:pt x="0" y="85"/>
                  <a:pt x="8" y="52"/>
                </a:cubicBezTo>
                <a:cubicBezTo>
                  <a:pt x="18" y="14"/>
                  <a:pt x="60" y="0"/>
                  <a:pt x="94" y="7"/>
                </a:cubicBezTo>
                <a:cubicBezTo>
                  <a:pt x="166" y="24"/>
                  <a:pt x="192" y="118"/>
                  <a:pt x="238" y="151"/>
                </a:cubicBezTo>
                <a:cubicBezTo>
                  <a:pt x="242" y="143"/>
                  <a:pt x="249" y="134"/>
                  <a:pt x="256" y="126"/>
                </a:cubicBezTo>
                <a:cubicBezTo>
                  <a:pt x="234" y="113"/>
                  <a:pt x="213" y="96"/>
                  <a:pt x="207" y="73"/>
                </a:cubicBezTo>
                <a:cubicBezTo>
                  <a:pt x="240" y="78"/>
                  <a:pt x="306" y="67"/>
                  <a:pt x="345" y="75"/>
                </a:cubicBezTo>
                <a:cubicBezTo>
                  <a:pt x="313" y="74"/>
                  <a:pt x="283" y="103"/>
                  <a:pt x="264" y="124"/>
                </a:cubicBezTo>
                <a:cubicBezTo>
                  <a:pt x="280" y="133"/>
                  <a:pt x="297" y="140"/>
                  <a:pt x="314" y="143"/>
                </a:cubicBezTo>
                <a:cubicBezTo>
                  <a:pt x="335" y="147"/>
                  <a:pt x="365" y="148"/>
                  <a:pt x="380" y="131"/>
                </a:cubicBezTo>
                <a:cubicBezTo>
                  <a:pt x="395" y="113"/>
                  <a:pt x="380" y="92"/>
                  <a:pt x="361" y="93"/>
                </a:cubicBezTo>
                <a:cubicBezTo>
                  <a:pt x="348" y="94"/>
                  <a:pt x="344" y="110"/>
                  <a:pt x="352" y="116"/>
                </a:cubicBezTo>
                <a:cubicBezTo>
                  <a:pt x="363" y="123"/>
                  <a:pt x="376" y="111"/>
                  <a:pt x="366" y="100"/>
                </a:cubicBezTo>
                <a:close/>
              </a:path>
            </a:pathLst>
          </a:custGeom>
          <a:solidFill>
            <a:schemeClr val="tx1">
              <a:alpha val="77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prstClr val="black"/>
              </a:solidFill>
              <a:ea typeface="Adobe 仿宋 Std R" panose="02020400000000000000" pitchFamily="18" charset="-122"/>
            </a:endParaRPr>
          </a:p>
        </p:txBody>
      </p:sp>
      <p:sp>
        <p:nvSpPr>
          <p:cNvPr id="41" name="Freeform 27"/>
          <p:cNvSpPr>
            <a:spLocks/>
          </p:cNvSpPr>
          <p:nvPr/>
        </p:nvSpPr>
        <p:spPr bwMode="auto">
          <a:xfrm>
            <a:off x="4257796" y="940520"/>
            <a:ext cx="743535" cy="300546"/>
          </a:xfrm>
          <a:custGeom>
            <a:avLst/>
            <a:gdLst>
              <a:gd name="T0" fmla="*/ 366 w 399"/>
              <a:gd name="T1" fmla="*/ 100 h 159"/>
              <a:gd name="T2" fmla="*/ 371 w 399"/>
              <a:gd name="T3" fmla="*/ 115 h 159"/>
              <a:gd name="T4" fmla="*/ 350 w 399"/>
              <a:gd name="T5" fmla="*/ 118 h 159"/>
              <a:gd name="T6" fmla="*/ 361 w 399"/>
              <a:gd name="T7" fmla="*/ 88 h 159"/>
              <a:gd name="T8" fmla="*/ 383 w 399"/>
              <a:gd name="T9" fmla="*/ 131 h 159"/>
              <a:gd name="T10" fmla="*/ 313 w 399"/>
              <a:gd name="T11" fmla="*/ 148 h 159"/>
              <a:gd name="T12" fmla="*/ 261 w 399"/>
              <a:gd name="T13" fmla="*/ 129 h 159"/>
              <a:gd name="T14" fmla="*/ 260 w 399"/>
              <a:gd name="T15" fmla="*/ 128 h 159"/>
              <a:gd name="T16" fmla="*/ 240 w 399"/>
              <a:gd name="T17" fmla="*/ 159 h 159"/>
              <a:gd name="T18" fmla="*/ 91 w 399"/>
              <a:gd name="T19" fmla="*/ 11 h 159"/>
              <a:gd name="T20" fmla="*/ 11 w 399"/>
              <a:gd name="T21" fmla="*/ 53 h 159"/>
              <a:gd name="T22" fmla="*/ 63 w 399"/>
              <a:gd name="T23" fmla="*/ 109 h 159"/>
              <a:gd name="T24" fmla="*/ 89 w 399"/>
              <a:gd name="T25" fmla="*/ 68 h 159"/>
              <a:gd name="T26" fmla="*/ 48 w 399"/>
              <a:gd name="T27" fmla="*/ 45 h 159"/>
              <a:gd name="T28" fmla="*/ 36 w 399"/>
              <a:gd name="T29" fmla="*/ 76 h 159"/>
              <a:gd name="T30" fmla="*/ 69 w 399"/>
              <a:gd name="T31" fmla="*/ 78 h 159"/>
              <a:gd name="T32" fmla="*/ 59 w 399"/>
              <a:gd name="T33" fmla="*/ 61 h 159"/>
              <a:gd name="T34" fmla="*/ 43 w 399"/>
              <a:gd name="T35" fmla="*/ 72 h 159"/>
              <a:gd name="T36" fmla="*/ 62 w 399"/>
              <a:gd name="T37" fmla="*/ 58 h 159"/>
              <a:gd name="T38" fmla="*/ 72 w 399"/>
              <a:gd name="T39" fmla="*/ 79 h 159"/>
              <a:gd name="T40" fmla="*/ 32 w 399"/>
              <a:gd name="T41" fmla="*/ 78 h 159"/>
              <a:gd name="T42" fmla="*/ 46 w 399"/>
              <a:gd name="T43" fmla="*/ 42 h 159"/>
              <a:gd name="T44" fmla="*/ 93 w 399"/>
              <a:gd name="T45" fmla="*/ 69 h 159"/>
              <a:gd name="T46" fmla="*/ 64 w 399"/>
              <a:gd name="T47" fmla="*/ 114 h 159"/>
              <a:gd name="T48" fmla="*/ 8 w 399"/>
              <a:gd name="T49" fmla="*/ 52 h 159"/>
              <a:gd name="T50" fmla="*/ 94 w 399"/>
              <a:gd name="T51" fmla="*/ 7 h 159"/>
              <a:gd name="T52" fmla="*/ 238 w 399"/>
              <a:gd name="T53" fmla="*/ 151 h 159"/>
              <a:gd name="T54" fmla="*/ 256 w 399"/>
              <a:gd name="T55" fmla="*/ 126 h 159"/>
              <a:gd name="T56" fmla="*/ 207 w 399"/>
              <a:gd name="T57" fmla="*/ 73 h 159"/>
              <a:gd name="T58" fmla="*/ 345 w 399"/>
              <a:gd name="T59" fmla="*/ 75 h 159"/>
              <a:gd name="T60" fmla="*/ 264 w 399"/>
              <a:gd name="T61" fmla="*/ 124 h 159"/>
              <a:gd name="T62" fmla="*/ 314 w 399"/>
              <a:gd name="T63" fmla="*/ 143 h 159"/>
              <a:gd name="T64" fmla="*/ 380 w 399"/>
              <a:gd name="T65" fmla="*/ 131 h 159"/>
              <a:gd name="T66" fmla="*/ 361 w 399"/>
              <a:gd name="T67" fmla="*/ 93 h 159"/>
              <a:gd name="T68" fmla="*/ 352 w 399"/>
              <a:gd name="T69" fmla="*/ 116 h 159"/>
              <a:gd name="T70" fmla="*/ 366 w 399"/>
              <a:gd name="T71" fmla="*/ 10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99" h="159">
                <a:moveTo>
                  <a:pt x="366" y="100"/>
                </a:moveTo>
                <a:cubicBezTo>
                  <a:pt x="371" y="101"/>
                  <a:pt x="374" y="109"/>
                  <a:pt x="371" y="115"/>
                </a:cubicBezTo>
                <a:cubicBezTo>
                  <a:pt x="366" y="122"/>
                  <a:pt x="356" y="123"/>
                  <a:pt x="350" y="118"/>
                </a:cubicBezTo>
                <a:cubicBezTo>
                  <a:pt x="337" y="109"/>
                  <a:pt x="343" y="89"/>
                  <a:pt x="361" y="88"/>
                </a:cubicBezTo>
                <a:cubicBezTo>
                  <a:pt x="382" y="87"/>
                  <a:pt x="399" y="110"/>
                  <a:pt x="383" y="131"/>
                </a:cubicBezTo>
                <a:cubicBezTo>
                  <a:pt x="368" y="152"/>
                  <a:pt x="337" y="152"/>
                  <a:pt x="313" y="148"/>
                </a:cubicBezTo>
                <a:cubicBezTo>
                  <a:pt x="296" y="144"/>
                  <a:pt x="277" y="138"/>
                  <a:pt x="261" y="129"/>
                </a:cubicBezTo>
                <a:cubicBezTo>
                  <a:pt x="260" y="128"/>
                  <a:pt x="260" y="128"/>
                  <a:pt x="260" y="128"/>
                </a:cubicBezTo>
                <a:cubicBezTo>
                  <a:pt x="252" y="138"/>
                  <a:pt x="246" y="148"/>
                  <a:pt x="240" y="159"/>
                </a:cubicBezTo>
                <a:cubicBezTo>
                  <a:pt x="193" y="134"/>
                  <a:pt x="166" y="28"/>
                  <a:pt x="91" y="11"/>
                </a:cubicBezTo>
                <a:cubicBezTo>
                  <a:pt x="61" y="4"/>
                  <a:pt x="20" y="17"/>
                  <a:pt x="11" y="53"/>
                </a:cubicBezTo>
                <a:cubicBezTo>
                  <a:pt x="5" y="82"/>
                  <a:pt x="31" y="115"/>
                  <a:pt x="63" y="109"/>
                </a:cubicBezTo>
                <a:cubicBezTo>
                  <a:pt x="80" y="106"/>
                  <a:pt x="93" y="86"/>
                  <a:pt x="89" y="68"/>
                </a:cubicBezTo>
                <a:cubicBezTo>
                  <a:pt x="86" y="50"/>
                  <a:pt x="65" y="37"/>
                  <a:pt x="48" y="45"/>
                </a:cubicBezTo>
                <a:cubicBezTo>
                  <a:pt x="35" y="50"/>
                  <a:pt x="31" y="65"/>
                  <a:pt x="36" y="76"/>
                </a:cubicBezTo>
                <a:cubicBezTo>
                  <a:pt x="42" y="88"/>
                  <a:pt x="64" y="91"/>
                  <a:pt x="69" y="78"/>
                </a:cubicBezTo>
                <a:cubicBezTo>
                  <a:pt x="73" y="67"/>
                  <a:pt x="63" y="61"/>
                  <a:pt x="59" y="61"/>
                </a:cubicBezTo>
                <a:cubicBezTo>
                  <a:pt x="52" y="60"/>
                  <a:pt x="44" y="64"/>
                  <a:pt x="43" y="72"/>
                </a:cubicBezTo>
                <a:cubicBezTo>
                  <a:pt x="42" y="61"/>
                  <a:pt x="54" y="56"/>
                  <a:pt x="62" y="58"/>
                </a:cubicBezTo>
                <a:cubicBezTo>
                  <a:pt x="69" y="60"/>
                  <a:pt x="76" y="68"/>
                  <a:pt x="72" y="79"/>
                </a:cubicBezTo>
                <a:cubicBezTo>
                  <a:pt x="66" y="96"/>
                  <a:pt x="39" y="94"/>
                  <a:pt x="32" y="78"/>
                </a:cubicBezTo>
                <a:cubicBezTo>
                  <a:pt x="26" y="65"/>
                  <a:pt x="33" y="48"/>
                  <a:pt x="46" y="42"/>
                </a:cubicBezTo>
                <a:cubicBezTo>
                  <a:pt x="67" y="33"/>
                  <a:pt x="89" y="48"/>
                  <a:pt x="93" y="69"/>
                </a:cubicBezTo>
                <a:cubicBezTo>
                  <a:pt x="97" y="89"/>
                  <a:pt x="84" y="110"/>
                  <a:pt x="64" y="114"/>
                </a:cubicBezTo>
                <a:cubicBezTo>
                  <a:pt x="28" y="121"/>
                  <a:pt x="0" y="85"/>
                  <a:pt x="8" y="52"/>
                </a:cubicBezTo>
                <a:cubicBezTo>
                  <a:pt x="18" y="14"/>
                  <a:pt x="60" y="0"/>
                  <a:pt x="94" y="7"/>
                </a:cubicBezTo>
                <a:cubicBezTo>
                  <a:pt x="166" y="24"/>
                  <a:pt x="192" y="118"/>
                  <a:pt x="238" y="151"/>
                </a:cubicBezTo>
                <a:cubicBezTo>
                  <a:pt x="242" y="143"/>
                  <a:pt x="249" y="134"/>
                  <a:pt x="256" y="126"/>
                </a:cubicBezTo>
                <a:cubicBezTo>
                  <a:pt x="234" y="113"/>
                  <a:pt x="213" y="96"/>
                  <a:pt x="207" y="73"/>
                </a:cubicBezTo>
                <a:cubicBezTo>
                  <a:pt x="240" y="78"/>
                  <a:pt x="306" y="67"/>
                  <a:pt x="345" y="75"/>
                </a:cubicBezTo>
                <a:cubicBezTo>
                  <a:pt x="313" y="74"/>
                  <a:pt x="283" y="103"/>
                  <a:pt x="264" y="124"/>
                </a:cubicBezTo>
                <a:cubicBezTo>
                  <a:pt x="280" y="133"/>
                  <a:pt x="297" y="140"/>
                  <a:pt x="314" y="143"/>
                </a:cubicBezTo>
                <a:cubicBezTo>
                  <a:pt x="335" y="147"/>
                  <a:pt x="365" y="148"/>
                  <a:pt x="380" y="131"/>
                </a:cubicBezTo>
                <a:cubicBezTo>
                  <a:pt x="395" y="113"/>
                  <a:pt x="380" y="92"/>
                  <a:pt x="361" y="93"/>
                </a:cubicBezTo>
                <a:cubicBezTo>
                  <a:pt x="348" y="94"/>
                  <a:pt x="344" y="110"/>
                  <a:pt x="352" y="116"/>
                </a:cubicBezTo>
                <a:cubicBezTo>
                  <a:pt x="363" y="123"/>
                  <a:pt x="376" y="111"/>
                  <a:pt x="366" y="100"/>
                </a:cubicBezTo>
                <a:close/>
              </a:path>
            </a:pathLst>
          </a:custGeom>
          <a:solidFill>
            <a:schemeClr val="tx1">
              <a:alpha val="77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prstClr val="black"/>
              </a:solidFill>
              <a:ea typeface="Adobe 仿宋 Std R" panose="02020400000000000000" pitchFamily="18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086298" y="1191992"/>
            <a:ext cx="1975492" cy="49074"/>
            <a:chOff x="5108253" y="1177442"/>
            <a:chExt cx="1975492" cy="49074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5108253" y="1226516"/>
              <a:ext cx="1975491" cy="0"/>
            </a:xfrm>
            <a:prstGeom prst="line">
              <a:avLst/>
            </a:prstGeom>
            <a:ln w="2222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5108254" y="1177442"/>
              <a:ext cx="1975491" cy="0"/>
            </a:xfrm>
            <a:prstGeom prst="line">
              <a:avLst/>
            </a:prstGeom>
            <a:ln w="2857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文本框 48"/>
          <p:cNvSpPr txBox="1"/>
          <p:nvPr/>
        </p:nvSpPr>
        <p:spPr>
          <a:xfrm>
            <a:off x="5228210" y="819230"/>
            <a:ext cx="1735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prstClr val="black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Your company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5086297" y="6175305"/>
            <a:ext cx="1975492" cy="49074"/>
            <a:chOff x="5108253" y="1177442"/>
            <a:chExt cx="1975492" cy="49074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5108253" y="1226516"/>
              <a:ext cx="1975491" cy="0"/>
            </a:xfrm>
            <a:prstGeom prst="line">
              <a:avLst/>
            </a:prstGeom>
            <a:ln w="2222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5108254" y="1177442"/>
              <a:ext cx="1975491" cy="0"/>
            </a:xfrm>
            <a:prstGeom prst="line">
              <a:avLst/>
            </a:prstGeom>
            <a:ln w="2857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/>
          <p:cNvGrpSpPr/>
          <p:nvPr/>
        </p:nvGrpSpPr>
        <p:grpSpPr>
          <a:xfrm>
            <a:off x="5065729" y="5498131"/>
            <a:ext cx="2016626" cy="278698"/>
            <a:chOff x="7150100" y="4803775"/>
            <a:chExt cx="2317750" cy="668338"/>
          </a:xfrm>
        </p:grpSpPr>
        <p:sp>
          <p:nvSpPr>
            <p:cNvPr id="43" name="Freeform 31"/>
            <p:cNvSpPr>
              <a:spLocks/>
            </p:cNvSpPr>
            <p:nvPr/>
          </p:nvSpPr>
          <p:spPr bwMode="auto">
            <a:xfrm>
              <a:off x="8074025" y="4803775"/>
              <a:ext cx="466725" cy="533400"/>
            </a:xfrm>
            <a:custGeom>
              <a:avLst/>
              <a:gdLst>
                <a:gd name="T0" fmla="*/ 60 w 124"/>
                <a:gd name="T1" fmla="*/ 95 h 140"/>
                <a:gd name="T2" fmla="*/ 41 w 124"/>
                <a:gd name="T3" fmla="*/ 42 h 140"/>
                <a:gd name="T4" fmla="*/ 84 w 124"/>
                <a:gd name="T5" fmla="*/ 42 h 140"/>
                <a:gd name="T6" fmla="*/ 65 w 124"/>
                <a:gd name="T7" fmla="*/ 95 h 140"/>
                <a:gd name="T8" fmla="*/ 124 w 124"/>
                <a:gd name="T9" fmla="*/ 140 h 140"/>
                <a:gd name="T10" fmla="*/ 62 w 124"/>
                <a:gd name="T11" fmla="*/ 98 h 140"/>
                <a:gd name="T12" fmla="*/ 0 w 124"/>
                <a:gd name="T13" fmla="*/ 140 h 140"/>
                <a:gd name="T14" fmla="*/ 60 w 124"/>
                <a:gd name="T15" fmla="*/ 9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140">
                  <a:moveTo>
                    <a:pt x="60" y="95"/>
                  </a:moveTo>
                  <a:cubicBezTo>
                    <a:pt x="49" y="80"/>
                    <a:pt x="40" y="61"/>
                    <a:pt x="41" y="42"/>
                  </a:cubicBezTo>
                  <a:cubicBezTo>
                    <a:pt x="44" y="0"/>
                    <a:pt x="81" y="0"/>
                    <a:pt x="84" y="42"/>
                  </a:cubicBezTo>
                  <a:cubicBezTo>
                    <a:pt x="85" y="61"/>
                    <a:pt x="76" y="80"/>
                    <a:pt x="65" y="95"/>
                  </a:cubicBezTo>
                  <a:cubicBezTo>
                    <a:pt x="80" y="114"/>
                    <a:pt x="100" y="135"/>
                    <a:pt x="124" y="140"/>
                  </a:cubicBezTo>
                  <a:cubicBezTo>
                    <a:pt x="102" y="139"/>
                    <a:pt x="77" y="117"/>
                    <a:pt x="62" y="98"/>
                  </a:cubicBezTo>
                  <a:cubicBezTo>
                    <a:pt x="48" y="117"/>
                    <a:pt x="23" y="139"/>
                    <a:pt x="0" y="140"/>
                  </a:cubicBezTo>
                  <a:cubicBezTo>
                    <a:pt x="24" y="135"/>
                    <a:pt x="45" y="114"/>
                    <a:pt x="60" y="95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44" name="Freeform 32"/>
            <p:cNvSpPr>
              <a:spLocks/>
            </p:cNvSpPr>
            <p:nvPr/>
          </p:nvSpPr>
          <p:spPr bwMode="auto">
            <a:xfrm>
              <a:off x="8702675" y="5368925"/>
              <a:ext cx="765175" cy="22225"/>
            </a:xfrm>
            <a:custGeom>
              <a:avLst/>
              <a:gdLst>
                <a:gd name="T0" fmla="*/ 101 w 203"/>
                <a:gd name="T1" fmla="*/ 6 h 6"/>
                <a:gd name="T2" fmla="*/ 0 w 203"/>
                <a:gd name="T3" fmla="*/ 3 h 6"/>
                <a:gd name="T4" fmla="*/ 101 w 203"/>
                <a:gd name="T5" fmla="*/ 0 h 6"/>
                <a:gd name="T6" fmla="*/ 203 w 203"/>
                <a:gd name="T7" fmla="*/ 4 h 6"/>
                <a:gd name="T8" fmla="*/ 101 w 20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6">
                  <a:moveTo>
                    <a:pt x="101" y="6"/>
                  </a:moveTo>
                  <a:cubicBezTo>
                    <a:pt x="68" y="6"/>
                    <a:pt x="34" y="6"/>
                    <a:pt x="0" y="3"/>
                  </a:cubicBezTo>
                  <a:cubicBezTo>
                    <a:pt x="35" y="0"/>
                    <a:pt x="68" y="0"/>
                    <a:pt x="101" y="0"/>
                  </a:cubicBezTo>
                  <a:cubicBezTo>
                    <a:pt x="134" y="0"/>
                    <a:pt x="168" y="1"/>
                    <a:pt x="203" y="4"/>
                  </a:cubicBezTo>
                  <a:cubicBezTo>
                    <a:pt x="166" y="6"/>
                    <a:pt x="101" y="6"/>
                    <a:pt x="101" y="6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45" name="Freeform 33"/>
            <p:cNvSpPr>
              <a:spLocks/>
            </p:cNvSpPr>
            <p:nvPr/>
          </p:nvSpPr>
          <p:spPr bwMode="auto">
            <a:xfrm>
              <a:off x="7150100" y="5368925"/>
              <a:ext cx="765175" cy="22225"/>
            </a:xfrm>
            <a:custGeom>
              <a:avLst/>
              <a:gdLst>
                <a:gd name="T0" fmla="*/ 102 w 203"/>
                <a:gd name="T1" fmla="*/ 6 h 6"/>
                <a:gd name="T2" fmla="*/ 203 w 203"/>
                <a:gd name="T3" fmla="*/ 3 h 6"/>
                <a:gd name="T4" fmla="*/ 102 w 203"/>
                <a:gd name="T5" fmla="*/ 0 h 6"/>
                <a:gd name="T6" fmla="*/ 0 w 203"/>
                <a:gd name="T7" fmla="*/ 4 h 6"/>
                <a:gd name="T8" fmla="*/ 102 w 20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6">
                  <a:moveTo>
                    <a:pt x="102" y="6"/>
                  </a:moveTo>
                  <a:cubicBezTo>
                    <a:pt x="135" y="6"/>
                    <a:pt x="169" y="6"/>
                    <a:pt x="203" y="3"/>
                  </a:cubicBezTo>
                  <a:cubicBezTo>
                    <a:pt x="168" y="0"/>
                    <a:pt x="135" y="0"/>
                    <a:pt x="102" y="0"/>
                  </a:cubicBezTo>
                  <a:cubicBezTo>
                    <a:pt x="68" y="0"/>
                    <a:pt x="35" y="1"/>
                    <a:pt x="0" y="4"/>
                  </a:cubicBezTo>
                  <a:cubicBezTo>
                    <a:pt x="36" y="6"/>
                    <a:pt x="102" y="6"/>
                    <a:pt x="102" y="6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  <p:sp>
          <p:nvSpPr>
            <p:cNvPr id="46" name="Freeform 34"/>
            <p:cNvSpPr>
              <a:spLocks/>
            </p:cNvSpPr>
            <p:nvPr/>
          </p:nvSpPr>
          <p:spPr bwMode="auto">
            <a:xfrm>
              <a:off x="7862888" y="5092700"/>
              <a:ext cx="893763" cy="379413"/>
            </a:xfrm>
            <a:custGeom>
              <a:avLst/>
              <a:gdLst>
                <a:gd name="T0" fmla="*/ 118 w 237"/>
                <a:gd name="T1" fmla="*/ 61 h 99"/>
                <a:gd name="T2" fmla="*/ 160 w 237"/>
                <a:gd name="T3" fmla="*/ 86 h 99"/>
                <a:gd name="T4" fmla="*/ 226 w 237"/>
                <a:gd name="T5" fmla="*/ 28 h 99"/>
                <a:gd name="T6" fmla="*/ 178 w 237"/>
                <a:gd name="T7" fmla="*/ 10 h 99"/>
                <a:gd name="T8" fmla="*/ 184 w 237"/>
                <a:gd name="T9" fmla="*/ 64 h 99"/>
                <a:gd name="T10" fmla="*/ 213 w 237"/>
                <a:gd name="T11" fmla="*/ 52 h 99"/>
                <a:gd name="T12" fmla="*/ 199 w 237"/>
                <a:gd name="T13" fmla="*/ 29 h 99"/>
                <a:gd name="T14" fmla="*/ 183 w 237"/>
                <a:gd name="T15" fmla="*/ 44 h 99"/>
                <a:gd name="T16" fmla="*/ 193 w 237"/>
                <a:gd name="T17" fmla="*/ 32 h 99"/>
                <a:gd name="T18" fmla="*/ 210 w 237"/>
                <a:gd name="T19" fmla="*/ 51 h 99"/>
                <a:gd name="T20" fmla="*/ 185 w 237"/>
                <a:gd name="T21" fmla="*/ 61 h 99"/>
                <a:gd name="T22" fmla="*/ 180 w 237"/>
                <a:gd name="T23" fmla="*/ 13 h 99"/>
                <a:gd name="T24" fmla="*/ 224 w 237"/>
                <a:gd name="T25" fmla="*/ 33 h 99"/>
                <a:gd name="T26" fmla="*/ 162 w 237"/>
                <a:gd name="T27" fmla="*/ 84 h 99"/>
                <a:gd name="T28" fmla="*/ 119 w 237"/>
                <a:gd name="T29" fmla="*/ 54 h 99"/>
                <a:gd name="T30" fmla="*/ 74 w 237"/>
                <a:gd name="T31" fmla="*/ 84 h 99"/>
                <a:gd name="T32" fmla="*/ 13 w 237"/>
                <a:gd name="T33" fmla="*/ 33 h 99"/>
                <a:gd name="T34" fmla="*/ 57 w 237"/>
                <a:gd name="T35" fmla="*/ 13 h 99"/>
                <a:gd name="T36" fmla="*/ 52 w 237"/>
                <a:gd name="T37" fmla="*/ 61 h 99"/>
                <a:gd name="T38" fmla="*/ 27 w 237"/>
                <a:gd name="T39" fmla="*/ 51 h 99"/>
                <a:gd name="T40" fmla="*/ 44 w 237"/>
                <a:gd name="T41" fmla="*/ 32 h 99"/>
                <a:gd name="T42" fmla="*/ 54 w 237"/>
                <a:gd name="T43" fmla="*/ 44 h 99"/>
                <a:gd name="T44" fmla="*/ 37 w 237"/>
                <a:gd name="T45" fmla="*/ 29 h 99"/>
                <a:gd name="T46" fmla="*/ 24 w 237"/>
                <a:gd name="T47" fmla="*/ 52 h 99"/>
                <a:gd name="T48" fmla="*/ 53 w 237"/>
                <a:gd name="T49" fmla="*/ 64 h 99"/>
                <a:gd name="T50" fmla="*/ 59 w 237"/>
                <a:gd name="T51" fmla="*/ 10 h 99"/>
                <a:gd name="T52" fmla="*/ 11 w 237"/>
                <a:gd name="T53" fmla="*/ 28 h 99"/>
                <a:gd name="T54" fmla="*/ 76 w 237"/>
                <a:gd name="T55" fmla="*/ 86 h 99"/>
                <a:gd name="T56" fmla="*/ 118 w 237"/>
                <a:gd name="T57" fmla="*/ 6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7" h="99">
                  <a:moveTo>
                    <a:pt x="118" y="61"/>
                  </a:moveTo>
                  <a:cubicBezTo>
                    <a:pt x="129" y="73"/>
                    <a:pt x="144" y="82"/>
                    <a:pt x="160" y="86"/>
                  </a:cubicBezTo>
                  <a:cubicBezTo>
                    <a:pt x="216" y="99"/>
                    <a:pt x="237" y="56"/>
                    <a:pt x="226" y="28"/>
                  </a:cubicBezTo>
                  <a:cubicBezTo>
                    <a:pt x="219" y="8"/>
                    <a:pt x="196" y="0"/>
                    <a:pt x="178" y="10"/>
                  </a:cubicBezTo>
                  <a:cubicBezTo>
                    <a:pt x="157" y="22"/>
                    <a:pt x="160" y="56"/>
                    <a:pt x="184" y="64"/>
                  </a:cubicBezTo>
                  <a:cubicBezTo>
                    <a:pt x="194" y="68"/>
                    <a:pt x="208" y="65"/>
                    <a:pt x="213" y="52"/>
                  </a:cubicBezTo>
                  <a:cubicBezTo>
                    <a:pt x="216" y="42"/>
                    <a:pt x="209" y="31"/>
                    <a:pt x="199" y="29"/>
                  </a:cubicBezTo>
                  <a:cubicBezTo>
                    <a:pt x="190" y="27"/>
                    <a:pt x="181" y="34"/>
                    <a:pt x="183" y="44"/>
                  </a:cubicBezTo>
                  <a:cubicBezTo>
                    <a:pt x="183" y="41"/>
                    <a:pt x="185" y="33"/>
                    <a:pt x="193" y="32"/>
                  </a:cubicBezTo>
                  <a:cubicBezTo>
                    <a:pt x="204" y="30"/>
                    <a:pt x="213" y="42"/>
                    <a:pt x="210" y="51"/>
                  </a:cubicBezTo>
                  <a:cubicBezTo>
                    <a:pt x="207" y="63"/>
                    <a:pt x="194" y="64"/>
                    <a:pt x="185" y="61"/>
                  </a:cubicBezTo>
                  <a:cubicBezTo>
                    <a:pt x="164" y="53"/>
                    <a:pt x="161" y="24"/>
                    <a:pt x="180" y="13"/>
                  </a:cubicBezTo>
                  <a:cubicBezTo>
                    <a:pt x="197" y="3"/>
                    <a:pt x="219" y="13"/>
                    <a:pt x="224" y="33"/>
                  </a:cubicBezTo>
                  <a:cubicBezTo>
                    <a:pt x="231" y="59"/>
                    <a:pt x="212" y="96"/>
                    <a:pt x="162" y="84"/>
                  </a:cubicBezTo>
                  <a:cubicBezTo>
                    <a:pt x="146" y="80"/>
                    <a:pt x="127" y="69"/>
                    <a:pt x="119" y="54"/>
                  </a:cubicBezTo>
                  <a:cubicBezTo>
                    <a:pt x="109" y="69"/>
                    <a:pt x="92" y="80"/>
                    <a:pt x="74" y="84"/>
                  </a:cubicBezTo>
                  <a:cubicBezTo>
                    <a:pt x="25" y="96"/>
                    <a:pt x="6" y="59"/>
                    <a:pt x="13" y="33"/>
                  </a:cubicBezTo>
                  <a:cubicBezTo>
                    <a:pt x="18" y="13"/>
                    <a:pt x="40" y="3"/>
                    <a:pt x="57" y="13"/>
                  </a:cubicBezTo>
                  <a:cubicBezTo>
                    <a:pt x="75" y="24"/>
                    <a:pt x="73" y="53"/>
                    <a:pt x="52" y="61"/>
                  </a:cubicBezTo>
                  <a:cubicBezTo>
                    <a:pt x="43" y="64"/>
                    <a:pt x="30" y="63"/>
                    <a:pt x="27" y="51"/>
                  </a:cubicBezTo>
                  <a:cubicBezTo>
                    <a:pt x="24" y="42"/>
                    <a:pt x="33" y="30"/>
                    <a:pt x="44" y="32"/>
                  </a:cubicBezTo>
                  <a:cubicBezTo>
                    <a:pt x="52" y="33"/>
                    <a:pt x="54" y="41"/>
                    <a:pt x="54" y="44"/>
                  </a:cubicBezTo>
                  <a:cubicBezTo>
                    <a:pt x="56" y="34"/>
                    <a:pt x="47" y="27"/>
                    <a:pt x="37" y="29"/>
                  </a:cubicBezTo>
                  <a:cubicBezTo>
                    <a:pt x="28" y="31"/>
                    <a:pt x="21" y="42"/>
                    <a:pt x="24" y="52"/>
                  </a:cubicBezTo>
                  <a:cubicBezTo>
                    <a:pt x="29" y="65"/>
                    <a:pt x="43" y="68"/>
                    <a:pt x="53" y="64"/>
                  </a:cubicBezTo>
                  <a:cubicBezTo>
                    <a:pt x="77" y="56"/>
                    <a:pt x="80" y="22"/>
                    <a:pt x="59" y="10"/>
                  </a:cubicBezTo>
                  <a:cubicBezTo>
                    <a:pt x="41" y="0"/>
                    <a:pt x="18" y="8"/>
                    <a:pt x="11" y="28"/>
                  </a:cubicBezTo>
                  <a:cubicBezTo>
                    <a:pt x="0" y="56"/>
                    <a:pt x="21" y="99"/>
                    <a:pt x="76" y="86"/>
                  </a:cubicBezTo>
                  <a:cubicBezTo>
                    <a:pt x="92" y="82"/>
                    <a:pt x="108" y="73"/>
                    <a:pt x="118" y="61"/>
                  </a:cubicBezTo>
                  <a:close/>
                </a:path>
              </a:pathLst>
            </a:custGeom>
            <a:solidFill>
              <a:schemeClr val="tx1">
                <a:alpha val="8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Adobe 仿宋 Std R" panose="02020400000000000000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564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05350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532</Words>
  <Application>Microsoft Office PowerPoint</Application>
  <PresentationFormat>宽屏</PresentationFormat>
  <Paragraphs>66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Adobe 仿宋 Std R</vt:lpstr>
      <vt:lpstr>Meiryo</vt:lpstr>
      <vt:lpstr>宋体</vt:lpstr>
      <vt:lpstr>微软雅黑</vt:lpstr>
      <vt:lpstr>张海山锐线体简</vt:lpstr>
      <vt:lpstr>Adobe Devanagari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黑白时尚PPT幻灯片模板下载</dc:title>
  <dc:creator>Administrator</dc:creator>
  <dc:description>www.woippt.com我爱PPT模板网</dc:description>
  <cp:lastModifiedBy>Administrator</cp:lastModifiedBy>
  <cp:revision>27</cp:revision>
  <dcterms:created xsi:type="dcterms:W3CDTF">2014-08-07T06:03:15Z</dcterms:created>
  <dcterms:modified xsi:type="dcterms:W3CDTF">2016-02-18T06:02:04Z</dcterms:modified>
</cp:coreProperties>
</file>